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9" r:id="rId19"/>
    <p:sldId id="289" r:id="rId20"/>
    <p:sldId id="280" r:id="rId21"/>
    <p:sldId id="286" r:id="rId22"/>
    <p:sldId id="287" r:id="rId23"/>
    <p:sldId id="282" r:id="rId24"/>
    <p:sldId id="294" r:id="rId25"/>
    <p:sldId id="29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Josefin Sans SemiBold Italic" pitchFamily="2" charset="0"/>
      <p:boldItalic r:id="rId32"/>
    </p:embeddedFont>
    <p:embeddedFont>
      <p:font typeface="Raleway" panose="020B0503030101060003" pitchFamily="34" charset="0"/>
      <p:regular r:id="rId33"/>
      <p:bold r:id="rId34"/>
      <p:italic r:id="rId35"/>
      <p:boldItalic r:id="rId36"/>
    </p:embeddedFont>
    <p:embeddedFont>
      <p:font typeface="Raleway Bold" panose="020B0803030101060003" pitchFamily="3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DEDE"/>
    <a:srgbClr val="FFBD6A"/>
    <a:srgbClr val="0779E4"/>
    <a:srgbClr val="FE3463"/>
    <a:srgbClr val="B6B6B6"/>
    <a:srgbClr val="00D0FF"/>
    <a:srgbClr val="FFF2E1"/>
    <a:srgbClr val="45B02E"/>
    <a:srgbClr val="FF6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6229" autoAdjust="0"/>
  </p:normalViewPr>
  <p:slideViewPr>
    <p:cSldViewPr snapToGrid="0" showGuides="1">
      <p:cViewPr>
        <p:scale>
          <a:sx n="66" d="100"/>
          <a:sy n="66" d="100"/>
        </p:scale>
        <p:origin x="2832"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B87CC02-B194-4608-A5D3-B39F0FBCC6DB}"/>
              </a:ext>
            </a:extLst>
          </p:cNvPr>
          <p:cNvGrpSpPr/>
          <p:nvPr userDrawn="1"/>
        </p:nvGrpSpPr>
        <p:grpSpPr>
          <a:xfrm>
            <a:off x="-1315313" y="373645"/>
            <a:ext cx="14940260" cy="7526851"/>
            <a:chOff x="-1315313" y="373645"/>
            <a:chExt cx="14940260" cy="7526851"/>
          </a:xfrm>
        </p:grpSpPr>
        <p:grpSp>
          <p:nvGrpSpPr>
            <p:cNvPr id="6" name="Group 5">
              <a:extLst>
                <a:ext uri="{FF2B5EF4-FFF2-40B4-BE49-F238E27FC236}">
                  <a16:creationId xmlns:a16="http://schemas.microsoft.com/office/drawing/2014/main" id="{75DD9E5D-3DBC-4DCD-B734-521D903ABCCA}"/>
                </a:ext>
              </a:extLst>
            </p:cNvPr>
            <p:cNvGrpSpPr/>
            <p:nvPr userDrawn="1"/>
          </p:nvGrpSpPr>
          <p:grpSpPr>
            <a:xfrm>
              <a:off x="-1315313" y="373645"/>
              <a:ext cx="14940260" cy="7526851"/>
              <a:chOff x="-1315313" y="373645"/>
              <a:chExt cx="14940260" cy="7526851"/>
            </a:xfrm>
          </p:grpSpPr>
          <p:grpSp>
            <p:nvGrpSpPr>
              <p:cNvPr id="7" name="Group 6">
                <a:extLst>
                  <a:ext uri="{FF2B5EF4-FFF2-40B4-BE49-F238E27FC236}">
                    <a16:creationId xmlns:a16="http://schemas.microsoft.com/office/drawing/2014/main" id="{FAEAB0CB-731D-4315-A19F-E01705726C0D}"/>
                  </a:ext>
                </a:extLst>
              </p:cNvPr>
              <p:cNvGrpSpPr/>
              <p:nvPr/>
            </p:nvGrpSpPr>
            <p:grpSpPr>
              <a:xfrm>
                <a:off x="10759053" y="3317811"/>
                <a:ext cx="2865894" cy="2865894"/>
                <a:chOff x="10759053" y="3317811"/>
                <a:chExt cx="2865894" cy="2865894"/>
              </a:xfrm>
            </p:grpSpPr>
            <p:sp>
              <p:nvSpPr>
                <p:cNvPr id="24" name="Block Arc 23">
                  <a:extLst>
                    <a:ext uri="{FF2B5EF4-FFF2-40B4-BE49-F238E27FC236}">
                      <a16:creationId xmlns:a16="http://schemas.microsoft.com/office/drawing/2014/main" id="{259D6139-7EC9-4488-B649-2AE0EE1D2EA9}"/>
                    </a:ext>
                  </a:extLst>
                </p:cNvPr>
                <p:cNvSpPr/>
                <p:nvPr/>
              </p:nvSpPr>
              <p:spPr>
                <a:xfrm rot="16200000">
                  <a:off x="10759053" y="3317811"/>
                  <a:ext cx="2865894" cy="2865894"/>
                </a:xfrm>
                <a:prstGeom prst="blockArc">
                  <a:avLst/>
                </a:prstGeom>
                <a:gradFill>
                  <a:gsLst>
                    <a:gs pos="0">
                      <a:schemeClr val="tx1">
                        <a:lumMod val="85000"/>
                        <a:lumOff val="15000"/>
                      </a:schemeClr>
                    </a:gs>
                    <a:gs pos="100000">
                      <a:schemeClr val="tx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ylinder 24">
                  <a:extLst>
                    <a:ext uri="{FF2B5EF4-FFF2-40B4-BE49-F238E27FC236}">
                      <a16:creationId xmlns:a16="http://schemas.microsoft.com/office/drawing/2014/main" id="{61D1BD80-382E-430B-957C-793E5A24F679}"/>
                    </a:ext>
                  </a:extLst>
                </p:cNvPr>
                <p:cNvSpPr/>
                <p:nvPr/>
              </p:nvSpPr>
              <p:spPr>
                <a:xfrm rot="16200000">
                  <a:off x="12016863" y="4253998"/>
                  <a:ext cx="454458" cy="993517"/>
                </a:xfrm>
                <a:prstGeom prst="can">
                  <a:avLst/>
                </a:prstGeom>
                <a:gradFill>
                  <a:gsLst>
                    <a:gs pos="48000">
                      <a:srgbClr val="8648EE"/>
                    </a:gs>
                    <a:gs pos="0">
                      <a:srgbClr val="5A98FE"/>
                    </a:gs>
                    <a:gs pos="100000">
                      <a:srgbClr val="F829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2FCA912-40EF-4951-BA37-C313E2E069AC}"/>
                  </a:ext>
                </a:extLst>
              </p:cNvPr>
              <p:cNvGrpSpPr/>
              <p:nvPr/>
            </p:nvGrpSpPr>
            <p:grpSpPr>
              <a:xfrm>
                <a:off x="-1315313" y="373645"/>
                <a:ext cx="13868197" cy="7526851"/>
                <a:chOff x="-1315313" y="373645"/>
                <a:chExt cx="13868197" cy="7526851"/>
              </a:xfrm>
            </p:grpSpPr>
            <p:grpSp>
              <p:nvGrpSpPr>
                <p:cNvPr id="9" name="Group 8">
                  <a:extLst>
                    <a:ext uri="{FF2B5EF4-FFF2-40B4-BE49-F238E27FC236}">
                      <a16:creationId xmlns:a16="http://schemas.microsoft.com/office/drawing/2014/main" id="{BEC20DE0-804A-429C-BCD5-9A417417A92F}"/>
                    </a:ext>
                  </a:extLst>
                </p:cNvPr>
                <p:cNvGrpSpPr/>
                <p:nvPr/>
              </p:nvGrpSpPr>
              <p:grpSpPr>
                <a:xfrm>
                  <a:off x="-360884" y="373645"/>
                  <a:ext cx="12913768" cy="7526851"/>
                  <a:chOff x="-360884" y="373645"/>
                  <a:chExt cx="12913768" cy="7526851"/>
                </a:xfrm>
              </p:grpSpPr>
              <p:grpSp>
                <p:nvGrpSpPr>
                  <p:cNvPr id="13" name="Group 12">
                    <a:extLst>
                      <a:ext uri="{FF2B5EF4-FFF2-40B4-BE49-F238E27FC236}">
                        <a16:creationId xmlns:a16="http://schemas.microsoft.com/office/drawing/2014/main" id="{AEFFB728-29C4-4656-9462-11D6A4BF359A}"/>
                      </a:ext>
                    </a:extLst>
                  </p:cNvPr>
                  <p:cNvGrpSpPr/>
                  <p:nvPr/>
                </p:nvGrpSpPr>
                <p:grpSpPr>
                  <a:xfrm>
                    <a:off x="2917307" y="373645"/>
                    <a:ext cx="7394700" cy="3219227"/>
                    <a:chOff x="2917307" y="373645"/>
                    <a:chExt cx="7394700" cy="3219227"/>
                  </a:xfrm>
                </p:grpSpPr>
                <p:grpSp>
                  <p:nvGrpSpPr>
                    <p:cNvPr id="17" name="Group 16">
                      <a:extLst>
                        <a:ext uri="{FF2B5EF4-FFF2-40B4-BE49-F238E27FC236}">
                          <a16:creationId xmlns:a16="http://schemas.microsoft.com/office/drawing/2014/main" id="{A9B63368-DA04-4216-8352-A9EB102199DD}"/>
                        </a:ext>
                      </a:extLst>
                    </p:cNvPr>
                    <p:cNvGrpSpPr/>
                    <p:nvPr/>
                  </p:nvGrpSpPr>
                  <p:grpSpPr>
                    <a:xfrm>
                      <a:off x="2917307" y="373645"/>
                      <a:ext cx="6357386" cy="2961435"/>
                      <a:chOff x="2917307" y="373645"/>
                      <a:chExt cx="6357386" cy="2961435"/>
                    </a:xfrm>
                  </p:grpSpPr>
                  <p:sp>
                    <p:nvSpPr>
                      <p:cNvPr id="20" name="Rectangle 7">
                        <a:extLst>
                          <a:ext uri="{FF2B5EF4-FFF2-40B4-BE49-F238E27FC236}">
                            <a16:creationId xmlns:a16="http://schemas.microsoft.com/office/drawing/2014/main" id="{7F97D37E-6BE3-43C3-A005-E2BF8250F652}"/>
                          </a:ext>
                        </a:extLst>
                      </p:cNvPr>
                      <p:cNvSpPr/>
                      <p:nvPr/>
                    </p:nvSpPr>
                    <p:spPr>
                      <a:xfrm flipH="1">
                        <a:off x="2917307" y="373645"/>
                        <a:ext cx="6357386" cy="647752"/>
                      </a:xfrm>
                      <a:prstGeom prst="snip2DiagRect">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9">
                        <a:extLst>
                          <a:ext uri="{FF2B5EF4-FFF2-40B4-BE49-F238E27FC236}">
                            <a16:creationId xmlns:a16="http://schemas.microsoft.com/office/drawing/2014/main" id="{17ECA63B-975A-4B51-BFBE-36C287855F32}"/>
                          </a:ext>
                        </a:extLst>
                      </p:cNvPr>
                      <p:cNvSpPr/>
                      <p:nvPr/>
                    </p:nvSpPr>
                    <p:spPr>
                      <a:xfrm flipH="1">
                        <a:off x="2917307" y="1144873"/>
                        <a:ext cx="6357386" cy="647752"/>
                      </a:xfrm>
                      <a:prstGeom prst="snip2DiagRect">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0">
                        <a:extLst>
                          <a:ext uri="{FF2B5EF4-FFF2-40B4-BE49-F238E27FC236}">
                            <a16:creationId xmlns:a16="http://schemas.microsoft.com/office/drawing/2014/main" id="{6256E39D-6BCD-4923-9180-63C40BD8D03C}"/>
                          </a:ext>
                        </a:extLst>
                      </p:cNvPr>
                      <p:cNvSpPr/>
                      <p:nvPr/>
                    </p:nvSpPr>
                    <p:spPr>
                      <a:xfrm flipH="1">
                        <a:off x="2917307" y="1916100"/>
                        <a:ext cx="6357386" cy="647752"/>
                      </a:xfrm>
                      <a:prstGeom prst="snip2DiagRect">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1">
                        <a:extLst>
                          <a:ext uri="{FF2B5EF4-FFF2-40B4-BE49-F238E27FC236}">
                            <a16:creationId xmlns:a16="http://schemas.microsoft.com/office/drawing/2014/main" id="{B8BEFF2B-AE05-4475-8978-FA01CC467CD2}"/>
                          </a:ext>
                        </a:extLst>
                      </p:cNvPr>
                      <p:cNvSpPr/>
                      <p:nvPr/>
                    </p:nvSpPr>
                    <p:spPr>
                      <a:xfrm flipH="1">
                        <a:off x="2917307" y="2687328"/>
                        <a:ext cx="6357386" cy="647752"/>
                      </a:xfrm>
                      <a:prstGeom prst="snip2DiagRect">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8418561E-E08B-4B0C-8E2D-BCAF821C235C}"/>
                        </a:ext>
                      </a:extLst>
                    </p:cNvPr>
                    <p:cNvSpPr/>
                    <p:nvPr/>
                  </p:nvSpPr>
                  <p:spPr>
                    <a:xfrm>
                      <a:off x="3645771" y="730697"/>
                      <a:ext cx="711724" cy="71172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F76E6C-C25C-4239-BF94-BEDF49E18EA8}"/>
                        </a:ext>
                      </a:extLst>
                    </p:cNvPr>
                    <p:cNvSpPr/>
                    <p:nvPr/>
                  </p:nvSpPr>
                  <p:spPr>
                    <a:xfrm>
                      <a:off x="9823075" y="3103943"/>
                      <a:ext cx="488932" cy="48892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87DCF50-8840-409E-96F9-3FEEAFF69502}"/>
                      </a:ext>
                    </a:extLst>
                  </p:cNvPr>
                  <p:cNvGrpSpPr/>
                  <p:nvPr/>
                </p:nvGrpSpPr>
                <p:grpSpPr>
                  <a:xfrm>
                    <a:off x="-360884" y="1461680"/>
                    <a:ext cx="12913768" cy="6438816"/>
                    <a:chOff x="-360884" y="1461680"/>
                    <a:chExt cx="12913768" cy="6438816"/>
                  </a:xfrm>
                </p:grpSpPr>
                <p:sp>
                  <p:nvSpPr>
                    <p:cNvPr id="15" name="Freeform: Shape 14">
                      <a:extLst>
                        <a:ext uri="{FF2B5EF4-FFF2-40B4-BE49-F238E27FC236}">
                          <a16:creationId xmlns:a16="http://schemas.microsoft.com/office/drawing/2014/main" id="{5A3CD88A-7096-478B-9B76-40D4DED38A8D}"/>
                        </a:ext>
                      </a:extLst>
                    </p:cNvPr>
                    <p:cNvSpPr/>
                    <p:nvPr/>
                  </p:nvSpPr>
                  <p:spPr>
                    <a:xfrm rot="5400000">
                      <a:off x="2876592" y="-1775796"/>
                      <a:ext cx="6438816" cy="12913768"/>
                    </a:xfrm>
                    <a:custGeom>
                      <a:avLst/>
                      <a:gdLst>
                        <a:gd name="connsiteX0" fmla="*/ 2247075 w 2247075"/>
                        <a:gd name="connsiteY0" fmla="*/ 0 h 4506762"/>
                        <a:gd name="connsiteX1" fmla="*/ 2247075 w 2247075"/>
                        <a:gd name="connsiteY1" fmla="*/ 4506762 h 4506762"/>
                        <a:gd name="connsiteX2" fmla="*/ 2023287 w 2247075"/>
                        <a:gd name="connsiteY2" fmla="*/ 4495461 h 4506762"/>
                        <a:gd name="connsiteX3" fmla="*/ 0 w 2247075"/>
                        <a:gd name="connsiteY3" fmla="*/ 2253381 h 4506762"/>
                        <a:gd name="connsiteX4" fmla="*/ 2023287 w 2247075"/>
                        <a:gd name="connsiteY4" fmla="*/ 11301 h 450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075" h="4506762">
                          <a:moveTo>
                            <a:pt x="2247075" y="0"/>
                          </a:moveTo>
                          <a:lnTo>
                            <a:pt x="2247075" y="4506762"/>
                          </a:lnTo>
                          <a:lnTo>
                            <a:pt x="2023287" y="4495461"/>
                          </a:lnTo>
                          <a:cubicBezTo>
                            <a:pt x="886837" y="4380049"/>
                            <a:pt x="0" y="3420281"/>
                            <a:pt x="0" y="2253381"/>
                          </a:cubicBezTo>
                          <a:cubicBezTo>
                            <a:pt x="0" y="1086481"/>
                            <a:pt x="886837" y="126714"/>
                            <a:pt x="2023287" y="11301"/>
                          </a:cubicBezTo>
                          <a:close/>
                        </a:path>
                      </a:pathLst>
                    </a:cu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A2FF92E-C726-435E-91C0-BFA59EB38AFD}"/>
                        </a:ext>
                      </a:extLst>
                    </p:cNvPr>
                    <p:cNvSpPr/>
                    <p:nvPr/>
                  </p:nvSpPr>
                  <p:spPr>
                    <a:xfrm rot="5400000">
                      <a:off x="3997318" y="550175"/>
                      <a:ext cx="4197364" cy="8418284"/>
                    </a:xfrm>
                    <a:custGeom>
                      <a:avLst/>
                      <a:gdLst>
                        <a:gd name="connsiteX0" fmla="*/ 2247075 w 2247075"/>
                        <a:gd name="connsiteY0" fmla="*/ 0 h 4506762"/>
                        <a:gd name="connsiteX1" fmla="*/ 2247075 w 2247075"/>
                        <a:gd name="connsiteY1" fmla="*/ 4506762 h 4506762"/>
                        <a:gd name="connsiteX2" fmla="*/ 2023287 w 2247075"/>
                        <a:gd name="connsiteY2" fmla="*/ 4495461 h 4506762"/>
                        <a:gd name="connsiteX3" fmla="*/ 0 w 2247075"/>
                        <a:gd name="connsiteY3" fmla="*/ 2253381 h 4506762"/>
                        <a:gd name="connsiteX4" fmla="*/ 2023287 w 2247075"/>
                        <a:gd name="connsiteY4" fmla="*/ 11301 h 450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075" h="4506762">
                          <a:moveTo>
                            <a:pt x="2247075" y="0"/>
                          </a:moveTo>
                          <a:lnTo>
                            <a:pt x="2247075" y="4506762"/>
                          </a:lnTo>
                          <a:lnTo>
                            <a:pt x="2023287" y="4495461"/>
                          </a:lnTo>
                          <a:cubicBezTo>
                            <a:pt x="886837" y="4380049"/>
                            <a:pt x="0" y="3420281"/>
                            <a:pt x="0" y="2253381"/>
                          </a:cubicBezTo>
                          <a:cubicBezTo>
                            <a:pt x="0" y="1086481"/>
                            <a:pt x="886837" y="126714"/>
                            <a:pt x="2023287" y="11301"/>
                          </a:cubicBezTo>
                          <a:close/>
                        </a:path>
                      </a:pathLst>
                    </a:custGeom>
                    <a:gradFill flip="none" rotWithShape="1">
                      <a:gsLst>
                        <a:gs pos="0">
                          <a:schemeClr val="tx1">
                            <a:lumMod val="85000"/>
                            <a:lumOff val="15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0" name="Group 9">
                  <a:extLst>
                    <a:ext uri="{FF2B5EF4-FFF2-40B4-BE49-F238E27FC236}">
                      <a16:creationId xmlns:a16="http://schemas.microsoft.com/office/drawing/2014/main" id="{6E9B443A-9662-47FC-813E-9D099446583A}"/>
                    </a:ext>
                  </a:extLst>
                </p:cNvPr>
                <p:cNvGrpSpPr/>
                <p:nvPr/>
              </p:nvGrpSpPr>
              <p:grpSpPr>
                <a:xfrm>
                  <a:off x="-1315313" y="406258"/>
                  <a:ext cx="2630625" cy="2630625"/>
                  <a:chOff x="-1315313" y="406258"/>
                  <a:chExt cx="2630625" cy="2630625"/>
                </a:xfrm>
              </p:grpSpPr>
              <p:sp>
                <p:nvSpPr>
                  <p:cNvPr id="11" name="Block Arc 10">
                    <a:extLst>
                      <a:ext uri="{FF2B5EF4-FFF2-40B4-BE49-F238E27FC236}">
                        <a16:creationId xmlns:a16="http://schemas.microsoft.com/office/drawing/2014/main" id="{28076072-7829-4581-844E-BF3DAF11FA6B}"/>
                      </a:ext>
                    </a:extLst>
                  </p:cNvPr>
                  <p:cNvSpPr/>
                  <p:nvPr/>
                </p:nvSpPr>
                <p:spPr>
                  <a:xfrm rot="5400000">
                    <a:off x="-1315313" y="406258"/>
                    <a:ext cx="2630625" cy="2630625"/>
                  </a:xfrm>
                  <a:prstGeom prst="blockArc">
                    <a:avLst/>
                  </a:prstGeom>
                  <a:gradFill>
                    <a:gsLst>
                      <a:gs pos="0">
                        <a:schemeClr val="tx1">
                          <a:lumMod val="85000"/>
                          <a:lumOff val="15000"/>
                        </a:schemeClr>
                      </a:gs>
                      <a:gs pos="100000">
                        <a:schemeClr val="tx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ylinder 11">
                    <a:extLst>
                      <a:ext uri="{FF2B5EF4-FFF2-40B4-BE49-F238E27FC236}">
                        <a16:creationId xmlns:a16="http://schemas.microsoft.com/office/drawing/2014/main" id="{22C296AD-786A-4993-B229-3932E25DA17C}"/>
                      </a:ext>
                    </a:extLst>
                  </p:cNvPr>
                  <p:cNvSpPr/>
                  <p:nvPr/>
                </p:nvSpPr>
                <p:spPr>
                  <a:xfrm rot="5400000">
                    <a:off x="-326946" y="1192112"/>
                    <a:ext cx="454458" cy="993517"/>
                  </a:xfrm>
                  <a:prstGeom prst="can">
                    <a:avLst/>
                  </a:prstGeom>
                  <a:gradFill>
                    <a:gsLst>
                      <a:gs pos="48000">
                        <a:srgbClr val="8648EE"/>
                      </a:gs>
                      <a:gs pos="0">
                        <a:srgbClr val="5A98FE"/>
                      </a:gs>
                      <a:gs pos="100000">
                        <a:srgbClr val="F829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7" name="Oval 26">
              <a:extLst>
                <a:ext uri="{FF2B5EF4-FFF2-40B4-BE49-F238E27FC236}">
                  <a16:creationId xmlns:a16="http://schemas.microsoft.com/office/drawing/2014/main" id="{0BE257ED-0053-4514-9383-12CB71EE2776}"/>
                </a:ext>
              </a:extLst>
            </p:cNvPr>
            <p:cNvSpPr/>
            <p:nvPr userDrawn="1"/>
          </p:nvSpPr>
          <p:spPr>
            <a:xfrm>
              <a:off x="3773874" y="866304"/>
              <a:ext cx="4644251" cy="4644252"/>
            </a:xfrm>
            <a:prstGeom prst="ellipse">
              <a:avLst/>
            </a:prstGeom>
            <a:gradFill>
              <a:gsLst>
                <a:gs pos="0">
                  <a:schemeClr val="tx1">
                    <a:lumMod val="85000"/>
                    <a:lumOff val="15000"/>
                  </a:schemeClr>
                </a:gs>
                <a:gs pos="100000">
                  <a:schemeClr val="tx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Picture Placeholder 32">
            <a:extLst>
              <a:ext uri="{FF2B5EF4-FFF2-40B4-BE49-F238E27FC236}">
                <a16:creationId xmlns:a16="http://schemas.microsoft.com/office/drawing/2014/main" id="{9D244360-72F1-4B13-A164-4AA2915B899A}"/>
              </a:ext>
            </a:extLst>
          </p:cNvPr>
          <p:cNvSpPr>
            <a:spLocks noGrp="1"/>
          </p:cNvSpPr>
          <p:nvPr>
            <p:ph type="pic" sz="quarter" idx="10"/>
          </p:nvPr>
        </p:nvSpPr>
        <p:spPr>
          <a:xfrm>
            <a:off x="3271838" y="406259"/>
            <a:ext cx="5648325" cy="6451742"/>
          </a:xfrm>
          <a:custGeom>
            <a:avLst/>
            <a:gdLst>
              <a:gd name="connsiteX0" fmla="*/ 0 w 5648325"/>
              <a:gd name="connsiteY0" fmla="*/ 0 h 6451742"/>
              <a:gd name="connsiteX1" fmla="*/ 5648325 w 5648325"/>
              <a:gd name="connsiteY1" fmla="*/ 0 h 6451742"/>
              <a:gd name="connsiteX2" fmla="*/ 5648325 w 5648325"/>
              <a:gd name="connsiteY2" fmla="*/ 6451742 h 6451742"/>
              <a:gd name="connsiteX3" fmla="*/ 0 w 5648325"/>
              <a:gd name="connsiteY3" fmla="*/ 6451742 h 6451742"/>
            </a:gdLst>
            <a:ahLst/>
            <a:cxnLst>
              <a:cxn ang="0">
                <a:pos x="connsiteX0" y="connsiteY0"/>
              </a:cxn>
              <a:cxn ang="0">
                <a:pos x="connsiteX1" y="connsiteY1"/>
              </a:cxn>
              <a:cxn ang="0">
                <a:pos x="connsiteX2" y="connsiteY2"/>
              </a:cxn>
              <a:cxn ang="0">
                <a:pos x="connsiteX3" y="connsiteY3"/>
              </a:cxn>
            </a:cxnLst>
            <a:rect l="l" t="t" r="r" b="b"/>
            <a:pathLst>
              <a:path w="5648325" h="6451742">
                <a:moveTo>
                  <a:pt x="0" y="0"/>
                </a:moveTo>
                <a:lnTo>
                  <a:pt x="5648325" y="0"/>
                </a:lnTo>
                <a:lnTo>
                  <a:pt x="5648325" y="6451742"/>
                </a:lnTo>
                <a:lnTo>
                  <a:pt x="0" y="6451742"/>
                </a:lnTo>
                <a:close/>
              </a:path>
            </a:pathLst>
          </a:custGeom>
          <a:no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544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us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36494F0-D2B5-4232-A7B6-89F4B2E4D0ED}"/>
              </a:ext>
            </a:extLst>
          </p:cNvPr>
          <p:cNvSpPr>
            <a:spLocks noGrp="1"/>
          </p:cNvSpPr>
          <p:nvPr>
            <p:ph type="pic" sz="quarter" idx="10"/>
          </p:nvPr>
        </p:nvSpPr>
        <p:spPr>
          <a:xfrm>
            <a:off x="4831707" y="0"/>
            <a:ext cx="6315264" cy="5626514"/>
          </a:xfrm>
          <a:custGeom>
            <a:avLst/>
            <a:gdLst>
              <a:gd name="connsiteX0" fmla="*/ 1192279 w 6315264"/>
              <a:gd name="connsiteY0" fmla="*/ 0 h 5626514"/>
              <a:gd name="connsiteX1" fmla="*/ 5122986 w 6315264"/>
              <a:gd name="connsiteY1" fmla="*/ 0 h 5626514"/>
              <a:gd name="connsiteX2" fmla="*/ 5166179 w 6315264"/>
              <a:gd name="connsiteY2" fmla="*/ 32300 h 5626514"/>
              <a:gd name="connsiteX3" fmla="*/ 6315264 w 6315264"/>
              <a:gd name="connsiteY3" fmla="*/ 2468882 h 5626514"/>
              <a:gd name="connsiteX4" fmla="*/ 3157632 w 6315264"/>
              <a:gd name="connsiteY4" fmla="*/ 5626514 h 5626514"/>
              <a:gd name="connsiteX5" fmla="*/ 0 w 6315264"/>
              <a:gd name="connsiteY5" fmla="*/ 2468882 h 5626514"/>
              <a:gd name="connsiteX6" fmla="*/ 1149085 w 6315264"/>
              <a:gd name="connsiteY6" fmla="*/ 32300 h 56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5264" h="5626514">
                <a:moveTo>
                  <a:pt x="1192279" y="0"/>
                </a:moveTo>
                <a:lnTo>
                  <a:pt x="5122986" y="0"/>
                </a:lnTo>
                <a:lnTo>
                  <a:pt x="5166179" y="32300"/>
                </a:lnTo>
                <a:cubicBezTo>
                  <a:pt x="5867954" y="611456"/>
                  <a:pt x="6315264" y="1487932"/>
                  <a:pt x="6315264" y="2468882"/>
                </a:cubicBezTo>
                <a:cubicBezTo>
                  <a:pt x="6315264" y="4212794"/>
                  <a:pt x="4901544" y="5626514"/>
                  <a:pt x="3157632" y="5626514"/>
                </a:cubicBezTo>
                <a:cubicBezTo>
                  <a:pt x="1413720" y="5626514"/>
                  <a:pt x="0" y="4212794"/>
                  <a:pt x="0" y="2468882"/>
                </a:cubicBezTo>
                <a:cubicBezTo>
                  <a:pt x="0" y="1487932"/>
                  <a:pt x="447310" y="611456"/>
                  <a:pt x="1149085" y="3230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grpSp>
        <p:nvGrpSpPr>
          <p:cNvPr id="3" name="Group 2">
            <a:extLst>
              <a:ext uri="{FF2B5EF4-FFF2-40B4-BE49-F238E27FC236}">
                <a16:creationId xmlns:a16="http://schemas.microsoft.com/office/drawing/2014/main" id="{D0706687-E3AC-48A7-9CA2-1BFF4537BDF8}"/>
              </a:ext>
            </a:extLst>
          </p:cNvPr>
          <p:cNvGrpSpPr/>
          <p:nvPr userDrawn="1"/>
        </p:nvGrpSpPr>
        <p:grpSpPr>
          <a:xfrm>
            <a:off x="10040172" y="5080000"/>
            <a:ext cx="1334839" cy="1158578"/>
            <a:chOff x="10040172" y="5365074"/>
            <a:chExt cx="1006395" cy="873504"/>
          </a:xfrm>
        </p:grpSpPr>
        <p:sp>
          <p:nvSpPr>
            <p:cNvPr id="4" name="Oval 3">
              <a:extLst>
                <a:ext uri="{FF2B5EF4-FFF2-40B4-BE49-F238E27FC236}">
                  <a16:creationId xmlns:a16="http://schemas.microsoft.com/office/drawing/2014/main" id="{9D94FC6E-F10C-4B2F-AD71-0A39D9976B09}"/>
                </a:ext>
              </a:extLst>
            </p:cNvPr>
            <p:cNvSpPr/>
            <p:nvPr/>
          </p:nvSpPr>
          <p:spPr>
            <a:xfrm>
              <a:off x="10199816" y="5391832"/>
              <a:ext cx="846751" cy="846746"/>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8F0E11B-BB11-4C92-9C1A-E2C0122C4269}"/>
                </a:ext>
              </a:extLst>
            </p:cNvPr>
            <p:cNvSpPr/>
            <p:nvPr/>
          </p:nvSpPr>
          <p:spPr>
            <a:xfrm>
              <a:off x="10040172" y="5365074"/>
              <a:ext cx="431765" cy="43176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571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out us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D8E2562-47AB-4C52-AD8C-4ADD4BDE2EC5}"/>
              </a:ext>
            </a:extLst>
          </p:cNvPr>
          <p:cNvSpPr>
            <a:spLocks noGrp="1"/>
          </p:cNvSpPr>
          <p:nvPr>
            <p:ph type="pic" sz="quarter" idx="10"/>
          </p:nvPr>
        </p:nvSpPr>
        <p:spPr>
          <a:xfrm>
            <a:off x="0" y="0"/>
            <a:ext cx="7241710" cy="6858002"/>
          </a:xfrm>
          <a:custGeom>
            <a:avLst/>
            <a:gdLst>
              <a:gd name="connsiteX0" fmla="*/ 0 w 7241710"/>
              <a:gd name="connsiteY0" fmla="*/ 0 h 6858002"/>
              <a:gd name="connsiteX1" fmla="*/ 6935797 w 7241710"/>
              <a:gd name="connsiteY1" fmla="*/ 0 h 6858002"/>
              <a:gd name="connsiteX2" fmla="*/ 6935797 w 7241710"/>
              <a:gd name="connsiteY2" fmla="*/ 829396 h 6858002"/>
              <a:gd name="connsiteX3" fmla="*/ 7079524 w 7241710"/>
              <a:gd name="connsiteY3" fmla="*/ 1190690 h 6858002"/>
              <a:gd name="connsiteX4" fmla="*/ 7097984 w 7241710"/>
              <a:gd name="connsiteY4" fmla="*/ 1210468 h 6858002"/>
              <a:gd name="connsiteX5" fmla="*/ 7241710 w 7241710"/>
              <a:gd name="connsiteY5" fmla="*/ 1571763 h 6858002"/>
              <a:gd name="connsiteX6" fmla="*/ 7241710 w 7241710"/>
              <a:gd name="connsiteY6" fmla="*/ 2274573 h 6858002"/>
              <a:gd name="connsiteX7" fmla="*/ 7087436 w 7241710"/>
              <a:gd name="connsiteY7" fmla="*/ 2647735 h 6858002"/>
              <a:gd name="connsiteX8" fmla="*/ 6933160 w 7241710"/>
              <a:gd name="connsiteY8" fmla="*/ 3020897 h 6858002"/>
              <a:gd name="connsiteX9" fmla="*/ 6933160 w 7241710"/>
              <a:gd name="connsiteY9" fmla="*/ 6858002 h 6858002"/>
              <a:gd name="connsiteX10" fmla="*/ 0 w 7241710"/>
              <a:gd name="connsiteY10"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1710" h="6858002">
                <a:moveTo>
                  <a:pt x="0" y="0"/>
                </a:moveTo>
                <a:lnTo>
                  <a:pt x="6935797" y="0"/>
                </a:lnTo>
                <a:lnTo>
                  <a:pt x="6935797" y="829396"/>
                </a:lnTo>
                <a:cubicBezTo>
                  <a:pt x="6935797" y="963892"/>
                  <a:pt x="6987223" y="1093114"/>
                  <a:pt x="7079524" y="1190690"/>
                </a:cubicBezTo>
                <a:lnTo>
                  <a:pt x="7097984" y="1210468"/>
                </a:lnTo>
                <a:cubicBezTo>
                  <a:pt x="7190286" y="1308044"/>
                  <a:pt x="7241710" y="1437266"/>
                  <a:pt x="7241710" y="1571763"/>
                </a:cubicBezTo>
                <a:lnTo>
                  <a:pt x="7241710" y="2274573"/>
                </a:lnTo>
                <a:cubicBezTo>
                  <a:pt x="7241710" y="2414344"/>
                  <a:pt x="7186329" y="2548841"/>
                  <a:pt x="7087436" y="2647735"/>
                </a:cubicBezTo>
                <a:cubicBezTo>
                  <a:pt x="6988540" y="2746630"/>
                  <a:pt x="6933160" y="2881126"/>
                  <a:pt x="6933160" y="3020897"/>
                </a:cubicBezTo>
                <a:lnTo>
                  <a:pt x="6933160" y="6858002"/>
                </a:lnTo>
                <a:lnTo>
                  <a:pt x="0" y="6858002"/>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75031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out us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D955411-F061-4A85-9E5C-255AB2B0785C}"/>
              </a:ext>
            </a:extLst>
          </p:cNvPr>
          <p:cNvSpPr>
            <a:spLocks noGrp="1"/>
          </p:cNvSpPr>
          <p:nvPr>
            <p:ph type="pic" sz="quarter" idx="10"/>
          </p:nvPr>
        </p:nvSpPr>
        <p:spPr>
          <a:xfrm>
            <a:off x="2163082" y="0"/>
            <a:ext cx="10028919" cy="6858000"/>
          </a:xfrm>
          <a:custGeom>
            <a:avLst/>
            <a:gdLst>
              <a:gd name="connsiteX0" fmla="*/ 4835096 w 10028919"/>
              <a:gd name="connsiteY0" fmla="*/ 0 h 6858000"/>
              <a:gd name="connsiteX1" fmla="*/ 10028919 w 10028919"/>
              <a:gd name="connsiteY1" fmla="*/ 0 h 6858000"/>
              <a:gd name="connsiteX2" fmla="*/ 5193823 w 10028919"/>
              <a:gd name="connsiteY2" fmla="*/ 6858000 h 6858000"/>
              <a:gd name="connsiteX3" fmla="*/ 0 w 100289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28919" h="6858000">
                <a:moveTo>
                  <a:pt x="4835096" y="0"/>
                </a:moveTo>
                <a:lnTo>
                  <a:pt x="10028919" y="0"/>
                </a:lnTo>
                <a:lnTo>
                  <a:pt x="5193823" y="6858000"/>
                </a:lnTo>
                <a:lnTo>
                  <a:pt x="0" y="6858000"/>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 name="Oval 1">
            <a:extLst>
              <a:ext uri="{FF2B5EF4-FFF2-40B4-BE49-F238E27FC236}">
                <a16:creationId xmlns:a16="http://schemas.microsoft.com/office/drawing/2014/main" id="{83039DCE-4E24-40AA-987A-4107BC8F9F04}"/>
              </a:ext>
            </a:extLst>
          </p:cNvPr>
          <p:cNvSpPr/>
          <p:nvPr userDrawn="1"/>
        </p:nvSpPr>
        <p:spPr>
          <a:xfrm>
            <a:off x="9100166" y="4239200"/>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37532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504A99-13AA-4B55-87E1-9C88820127F8}"/>
              </a:ext>
            </a:extLst>
          </p:cNvPr>
          <p:cNvSpPr>
            <a:spLocks noGrp="1"/>
          </p:cNvSpPr>
          <p:nvPr>
            <p:ph type="pic" sz="quarter" idx="10"/>
          </p:nvPr>
        </p:nvSpPr>
        <p:spPr>
          <a:xfrm>
            <a:off x="0" y="0"/>
            <a:ext cx="12192000" cy="6858002"/>
          </a:xfrm>
          <a:prstGeom prst="rect">
            <a:avLst/>
          </a:pr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1903949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out us 5">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8C12DA-D40E-4E41-8C9E-46EB51409ADD}"/>
              </a:ext>
            </a:extLst>
          </p:cNvPr>
          <p:cNvGrpSpPr/>
          <p:nvPr userDrawn="1"/>
        </p:nvGrpSpPr>
        <p:grpSpPr>
          <a:xfrm>
            <a:off x="1842024" y="1535946"/>
            <a:ext cx="8507953" cy="4557237"/>
            <a:chOff x="2435476" y="3979673"/>
            <a:chExt cx="9022730" cy="4832974"/>
          </a:xfrm>
        </p:grpSpPr>
        <p:sp>
          <p:nvSpPr>
            <p:cNvPr id="7" name="Oval 6">
              <a:extLst>
                <a:ext uri="{FF2B5EF4-FFF2-40B4-BE49-F238E27FC236}">
                  <a16:creationId xmlns:a16="http://schemas.microsoft.com/office/drawing/2014/main" id="{3E899CAC-DC10-4286-965A-43A1DFA4946D}"/>
                </a:ext>
              </a:extLst>
            </p:cNvPr>
            <p:cNvSpPr/>
            <p:nvPr/>
          </p:nvSpPr>
          <p:spPr>
            <a:xfrm>
              <a:off x="2435476" y="3979673"/>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3F1E7D85-D862-4D83-94D9-C95A2C6B617B}"/>
                </a:ext>
              </a:extLst>
            </p:cNvPr>
            <p:cNvSpPr/>
            <p:nvPr/>
          </p:nvSpPr>
          <p:spPr>
            <a:xfrm>
              <a:off x="6625230" y="3979673"/>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36393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out us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95B211C-36A9-4F17-BE78-9EED3FF7F805}"/>
              </a:ext>
            </a:extLst>
          </p:cNvPr>
          <p:cNvSpPr>
            <a:spLocks noGrp="1"/>
          </p:cNvSpPr>
          <p:nvPr>
            <p:ph type="pic" sz="quarter" idx="10"/>
          </p:nvPr>
        </p:nvSpPr>
        <p:spPr>
          <a:xfrm>
            <a:off x="0" y="0"/>
            <a:ext cx="7990114" cy="6858000"/>
          </a:xfrm>
          <a:custGeom>
            <a:avLst/>
            <a:gdLst>
              <a:gd name="connsiteX0" fmla="*/ 0 w 7990114"/>
              <a:gd name="connsiteY0" fmla="*/ 0 h 6858000"/>
              <a:gd name="connsiteX1" fmla="*/ 4561114 w 7990114"/>
              <a:gd name="connsiteY1" fmla="*/ 0 h 6858000"/>
              <a:gd name="connsiteX2" fmla="*/ 7990114 w 7990114"/>
              <a:gd name="connsiteY2" fmla="*/ 3429000 h 6858000"/>
              <a:gd name="connsiteX3" fmla="*/ 4561114 w 7990114"/>
              <a:gd name="connsiteY3" fmla="*/ 6858000 h 6858000"/>
              <a:gd name="connsiteX4" fmla="*/ 0 w 79901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0114" h="6858000">
                <a:moveTo>
                  <a:pt x="0" y="0"/>
                </a:moveTo>
                <a:lnTo>
                  <a:pt x="4561114" y="0"/>
                </a:lnTo>
                <a:cubicBezTo>
                  <a:pt x="6454898" y="0"/>
                  <a:pt x="7990114" y="1535216"/>
                  <a:pt x="7990114" y="3429000"/>
                </a:cubicBezTo>
                <a:cubicBezTo>
                  <a:pt x="7990114" y="5322784"/>
                  <a:pt x="6454898" y="6858000"/>
                  <a:pt x="4561114" y="6858000"/>
                </a:cubicBezTo>
                <a:lnTo>
                  <a:pt x="0" y="6858000"/>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961594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bout us 8">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CCA778-07EF-402C-8003-39AC7C320BEA}"/>
              </a:ext>
            </a:extLst>
          </p:cNvPr>
          <p:cNvGrpSpPr/>
          <p:nvPr userDrawn="1"/>
        </p:nvGrpSpPr>
        <p:grpSpPr>
          <a:xfrm>
            <a:off x="0" y="3733799"/>
            <a:ext cx="7962900" cy="2519501"/>
            <a:chOff x="0" y="4187773"/>
            <a:chExt cx="10034524" cy="2647892"/>
          </a:xfrm>
        </p:grpSpPr>
        <p:sp>
          <p:nvSpPr>
            <p:cNvPr id="7" name="Rectangle 6">
              <a:extLst>
                <a:ext uri="{FF2B5EF4-FFF2-40B4-BE49-F238E27FC236}">
                  <a16:creationId xmlns:a16="http://schemas.microsoft.com/office/drawing/2014/main" id="{7F2ECE6B-7495-4724-A5F1-F08EDCB8F7E3}"/>
                </a:ext>
              </a:extLst>
            </p:cNvPr>
            <p:cNvSpPr/>
            <p:nvPr/>
          </p:nvSpPr>
          <p:spPr>
            <a:xfrm flipH="1">
              <a:off x="0" y="4194175"/>
              <a:ext cx="10034524" cy="2641490"/>
            </a:xfrm>
            <a:prstGeom prst="rect">
              <a:avLst/>
            </a:prstGeom>
            <a:gradFill flip="none" rotWithShape="0">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F67DCA-2DCF-4976-88CD-CFE9F79902C3}"/>
                </a:ext>
              </a:extLst>
            </p:cNvPr>
            <p:cNvSpPr/>
            <p:nvPr/>
          </p:nvSpPr>
          <p:spPr>
            <a:xfrm rot="10800000" flipH="1" flipV="1">
              <a:off x="0" y="4187773"/>
              <a:ext cx="10034524" cy="45720"/>
            </a:xfrm>
            <a:prstGeom prst="rect">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icture Placeholder 18">
            <a:extLst>
              <a:ext uri="{FF2B5EF4-FFF2-40B4-BE49-F238E27FC236}">
                <a16:creationId xmlns:a16="http://schemas.microsoft.com/office/drawing/2014/main" id="{DC63CCCA-8F40-424D-B220-D01C547DD7C0}"/>
              </a:ext>
            </a:extLst>
          </p:cNvPr>
          <p:cNvSpPr>
            <a:spLocks noGrp="1"/>
          </p:cNvSpPr>
          <p:nvPr>
            <p:ph type="pic" sz="quarter" idx="13"/>
          </p:nvPr>
        </p:nvSpPr>
        <p:spPr>
          <a:xfrm>
            <a:off x="7936207" y="3733800"/>
            <a:ext cx="4255793" cy="2519500"/>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E302CDD4-1EA8-42B3-92B9-7F0EDC6B05A6}"/>
              </a:ext>
            </a:extLst>
          </p:cNvPr>
          <p:cNvSpPr>
            <a:spLocks noGrp="1"/>
          </p:cNvSpPr>
          <p:nvPr>
            <p:ph type="pic" sz="quarter" idx="10"/>
          </p:nvPr>
        </p:nvSpPr>
        <p:spPr>
          <a:xfrm>
            <a:off x="1309888" y="457200"/>
            <a:ext cx="2304324" cy="2429475"/>
          </a:xfrm>
          <a:custGeom>
            <a:avLst/>
            <a:gdLst>
              <a:gd name="connsiteX0" fmla="*/ 384059 w 2304324"/>
              <a:gd name="connsiteY0" fmla="*/ 0 h 2304310"/>
              <a:gd name="connsiteX1" fmla="*/ 2304324 w 2304324"/>
              <a:gd name="connsiteY1" fmla="*/ 0 h 2304310"/>
              <a:gd name="connsiteX2" fmla="*/ 2304324 w 2304324"/>
              <a:gd name="connsiteY2" fmla="*/ 1920251 h 2304310"/>
              <a:gd name="connsiteX3" fmla="*/ 1920265 w 2304324"/>
              <a:gd name="connsiteY3" fmla="*/ 2304310 h 2304310"/>
              <a:gd name="connsiteX4" fmla="*/ 0 w 2304324"/>
              <a:gd name="connsiteY4" fmla="*/ 2304310 h 2304310"/>
              <a:gd name="connsiteX5" fmla="*/ 0 w 2304324"/>
              <a:gd name="connsiteY5" fmla="*/ 384059 h 23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324" h="2304310">
                <a:moveTo>
                  <a:pt x="384059" y="0"/>
                </a:moveTo>
                <a:lnTo>
                  <a:pt x="2304324" y="0"/>
                </a:lnTo>
                <a:lnTo>
                  <a:pt x="2304324" y="1920251"/>
                </a:lnTo>
                <a:lnTo>
                  <a:pt x="1920265" y="2304310"/>
                </a:lnTo>
                <a:lnTo>
                  <a:pt x="0" y="2304310"/>
                </a:lnTo>
                <a:lnTo>
                  <a:pt x="0" y="384059"/>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20" name="Picture Placeholder 19">
            <a:extLst>
              <a:ext uri="{FF2B5EF4-FFF2-40B4-BE49-F238E27FC236}">
                <a16:creationId xmlns:a16="http://schemas.microsoft.com/office/drawing/2014/main" id="{3D2B1B4B-0D72-475E-80D7-E7FBB4C871B4}"/>
              </a:ext>
            </a:extLst>
          </p:cNvPr>
          <p:cNvSpPr>
            <a:spLocks noGrp="1"/>
          </p:cNvSpPr>
          <p:nvPr>
            <p:ph type="pic" sz="quarter" idx="11"/>
          </p:nvPr>
        </p:nvSpPr>
        <p:spPr>
          <a:xfrm>
            <a:off x="4943838" y="457200"/>
            <a:ext cx="2304324" cy="2429475"/>
          </a:xfrm>
          <a:custGeom>
            <a:avLst/>
            <a:gdLst>
              <a:gd name="connsiteX0" fmla="*/ 384059 w 2304324"/>
              <a:gd name="connsiteY0" fmla="*/ 0 h 2304310"/>
              <a:gd name="connsiteX1" fmla="*/ 2304324 w 2304324"/>
              <a:gd name="connsiteY1" fmla="*/ 0 h 2304310"/>
              <a:gd name="connsiteX2" fmla="*/ 2304324 w 2304324"/>
              <a:gd name="connsiteY2" fmla="*/ 1920251 h 2304310"/>
              <a:gd name="connsiteX3" fmla="*/ 1920265 w 2304324"/>
              <a:gd name="connsiteY3" fmla="*/ 2304310 h 2304310"/>
              <a:gd name="connsiteX4" fmla="*/ 0 w 2304324"/>
              <a:gd name="connsiteY4" fmla="*/ 2304310 h 2304310"/>
              <a:gd name="connsiteX5" fmla="*/ 0 w 2304324"/>
              <a:gd name="connsiteY5" fmla="*/ 384059 h 23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324" h="2304310">
                <a:moveTo>
                  <a:pt x="384059" y="0"/>
                </a:moveTo>
                <a:lnTo>
                  <a:pt x="2304324" y="0"/>
                </a:lnTo>
                <a:lnTo>
                  <a:pt x="2304324" y="1920251"/>
                </a:lnTo>
                <a:lnTo>
                  <a:pt x="1920265" y="2304310"/>
                </a:lnTo>
                <a:lnTo>
                  <a:pt x="0" y="2304310"/>
                </a:lnTo>
                <a:lnTo>
                  <a:pt x="0" y="384059"/>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21" name="Picture Placeholder 20">
            <a:extLst>
              <a:ext uri="{FF2B5EF4-FFF2-40B4-BE49-F238E27FC236}">
                <a16:creationId xmlns:a16="http://schemas.microsoft.com/office/drawing/2014/main" id="{498438BA-DDC8-4D20-B064-F8911E8FAB32}"/>
              </a:ext>
            </a:extLst>
          </p:cNvPr>
          <p:cNvSpPr>
            <a:spLocks noGrp="1"/>
          </p:cNvSpPr>
          <p:nvPr>
            <p:ph type="pic" sz="quarter" idx="12"/>
          </p:nvPr>
        </p:nvSpPr>
        <p:spPr>
          <a:xfrm>
            <a:off x="8577788" y="457200"/>
            <a:ext cx="2304324" cy="2429475"/>
          </a:xfrm>
          <a:custGeom>
            <a:avLst/>
            <a:gdLst>
              <a:gd name="connsiteX0" fmla="*/ 384059 w 2304324"/>
              <a:gd name="connsiteY0" fmla="*/ 0 h 2304310"/>
              <a:gd name="connsiteX1" fmla="*/ 2304324 w 2304324"/>
              <a:gd name="connsiteY1" fmla="*/ 0 h 2304310"/>
              <a:gd name="connsiteX2" fmla="*/ 2304324 w 2304324"/>
              <a:gd name="connsiteY2" fmla="*/ 1920251 h 2304310"/>
              <a:gd name="connsiteX3" fmla="*/ 1920265 w 2304324"/>
              <a:gd name="connsiteY3" fmla="*/ 2304310 h 2304310"/>
              <a:gd name="connsiteX4" fmla="*/ 0 w 2304324"/>
              <a:gd name="connsiteY4" fmla="*/ 2304310 h 2304310"/>
              <a:gd name="connsiteX5" fmla="*/ 0 w 2304324"/>
              <a:gd name="connsiteY5" fmla="*/ 384059 h 23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324" h="2304310">
                <a:moveTo>
                  <a:pt x="384059" y="0"/>
                </a:moveTo>
                <a:lnTo>
                  <a:pt x="2304324" y="0"/>
                </a:lnTo>
                <a:lnTo>
                  <a:pt x="2304324" y="1920251"/>
                </a:lnTo>
                <a:lnTo>
                  <a:pt x="1920265" y="2304310"/>
                </a:lnTo>
                <a:lnTo>
                  <a:pt x="0" y="2304310"/>
                </a:lnTo>
                <a:lnTo>
                  <a:pt x="0" y="384059"/>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148998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bout us 9">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2604D82-DF7D-41FC-905E-D92DD33A5AF1}"/>
              </a:ext>
            </a:extLst>
          </p:cNvPr>
          <p:cNvSpPr/>
          <p:nvPr userDrawn="1"/>
        </p:nvSpPr>
        <p:spPr>
          <a:xfrm>
            <a:off x="3710118" y="2036916"/>
            <a:ext cx="3005126" cy="300512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965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5B068E9-A383-4CD6-A721-C06C03D1736D}"/>
              </a:ext>
            </a:extLst>
          </p:cNvPr>
          <p:cNvSpPr/>
          <p:nvPr userDrawn="1"/>
        </p:nvSpPr>
        <p:spPr>
          <a:xfrm rot="10800000" flipH="1" flipV="1">
            <a:off x="6332762" y="0"/>
            <a:ext cx="3895786" cy="6858000"/>
          </a:xfrm>
          <a:prstGeom prst="rect">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7A9AFDD7-C093-435B-B17A-A2B71D135FED}"/>
              </a:ext>
            </a:extLst>
          </p:cNvPr>
          <p:cNvSpPr>
            <a:spLocks noGrp="1"/>
          </p:cNvSpPr>
          <p:nvPr>
            <p:ph type="pic" sz="quarter" idx="11"/>
          </p:nvPr>
        </p:nvSpPr>
        <p:spPr>
          <a:xfrm rot="912017">
            <a:off x="8182846" y="2766858"/>
            <a:ext cx="3051974" cy="3051973"/>
          </a:xfrm>
          <a:custGeom>
            <a:avLst/>
            <a:gdLst>
              <a:gd name="connsiteX0" fmla="*/ 362755 w 3051974"/>
              <a:gd name="connsiteY0" fmla="*/ 16439 h 3051973"/>
              <a:gd name="connsiteX1" fmla="*/ 455045 w 3051974"/>
              <a:gd name="connsiteY1" fmla="*/ 6897 h 3051973"/>
              <a:gd name="connsiteX2" fmla="*/ 2585916 w 3051974"/>
              <a:gd name="connsiteY2" fmla="*/ 13 h 3051973"/>
              <a:gd name="connsiteX3" fmla="*/ 3045079 w 3051974"/>
              <a:gd name="connsiteY3" fmla="*/ 455046 h 3051973"/>
              <a:gd name="connsiteX4" fmla="*/ 3051962 w 3051974"/>
              <a:gd name="connsiteY4" fmla="*/ 2585916 h 3051973"/>
              <a:gd name="connsiteX5" fmla="*/ 2596928 w 3051974"/>
              <a:gd name="connsiteY5" fmla="*/ 3045079 h 3051973"/>
              <a:gd name="connsiteX6" fmla="*/ 466058 w 3051974"/>
              <a:gd name="connsiteY6" fmla="*/ 3051961 h 3051973"/>
              <a:gd name="connsiteX7" fmla="*/ 6896 w 3051974"/>
              <a:gd name="connsiteY7" fmla="*/ 2596929 h 3051973"/>
              <a:gd name="connsiteX8" fmla="*/ 13 w 3051974"/>
              <a:gd name="connsiteY8" fmla="*/ 466059 h 3051973"/>
              <a:gd name="connsiteX9" fmla="*/ 362755 w 3051974"/>
              <a:gd name="connsiteY9" fmla="*/ 16439 h 305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1974" h="3051973">
                <a:moveTo>
                  <a:pt x="362755" y="16439"/>
                </a:moveTo>
                <a:cubicBezTo>
                  <a:pt x="392545" y="10259"/>
                  <a:pt x="423410" y="6975"/>
                  <a:pt x="455045" y="6897"/>
                </a:cubicBezTo>
                <a:lnTo>
                  <a:pt x="2585916" y="13"/>
                </a:lnTo>
                <a:cubicBezTo>
                  <a:pt x="2838675" y="-1813"/>
                  <a:pt x="3044451" y="201961"/>
                  <a:pt x="3045079" y="455046"/>
                </a:cubicBezTo>
                <a:lnTo>
                  <a:pt x="3051962" y="2585916"/>
                </a:lnTo>
                <a:cubicBezTo>
                  <a:pt x="3053788" y="2838675"/>
                  <a:pt x="2850014" y="3044450"/>
                  <a:pt x="2596928" y="3045079"/>
                </a:cubicBezTo>
                <a:lnTo>
                  <a:pt x="466058" y="3051961"/>
                </a:lnTo>
                <a:cubicBezTo>
                  <a:pt x="213299" y="3053787"/>
                  <a:pt x="7524" y="2850013"/>
                  <a:pt x="6896" y="2596929"/>
                </a:cubicBezTo>
                <a:lnTo>
                  <a:pt x="13" y="466059"/>
                </a:lnTo>
                <a:cubicBezTo>
                  <a:pt x="-1584" y="244895"/>
                  <a:pt x="154230" y="59702"/>
                  <a:pt x="362755" y="16439"/>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2" name="Picture Placeholder 11">
            <a:extLst>
              <a:ext uri="{FF2B5EF4-FFF2-40B4-BE49-F238E27FC236}">
                <a16:creationId xmlns:a16="http://schemas.microsoft.com/office/drawing/2014/main" id="{53E5086A-880E-4091-AE25-59071DA0C273}"/>
              </a:ext>
            </a:extLst>
          </p:cNvPr>
          <p:cNvSpPr>
            <a:spLocks noGrp="1"/>
          </p:cNvSpPr>
          <p:nvPr>
            <p:ph type="pic" sz="quarter" idx="10"/>
          </p:nvPr>
        </p:nvSpPr>
        <p:spPr>
          <a:xfrm rot="20967463">
            <a:off x="5305994" y="1009401"/>
            <a:ext cx="3835636" cy="3854801"/>
          </a:xfrm>
          <a:custGeom>
            <a:avLst/>
            <a:gdLst>
              <a:gd name="connsiteX0" fmla="*/ 3352407 w 3835636"/>
              <a:gd name="connsiteY0" fmla="*/ 10149 h 3854801"/>
              <a:gd name="connsiteX1" fmla="*/ 3819475 w 3835636"/>
              <a:gd name="connsiteY1" fmla="*/ 565231 h 3854801"/>
              <a:gd name="connsiteX2" fmla="*/ 3835636 w 3835636"/>
              <a:gd name="connsiteY2" fmla="*/ 1753147 h 3854801"/>
              <a:gd name="connsiteX3" fmla="*/ 3784695 w 3835636"/>
              <a:gd name="connsiteY3" fmla="*/ 1728524 h 3854801"/>
              <a:gd name="connsiteX4" fmla="*/ 3124283 w 3835636"/>
              <a:gd name="connsiteY4" fmla="*/ 1961471 h 3854801"/>
              <a:gd name="connsiteX5" fmla="*/ 2229607 w 3835636"/>
              <a:gd name="connsiteY5" fmla="*/ 3832912 h 3854801"/>
              <a:gd name="connsiteX6" fmla="*/ 617903 w 3835636"/>
              <a:gd name="connsiteY6" fmla="*/ 3854749 h 3854801"/>
              <a:gd name="connsiteX7" fmla="*/ 36584 w 3835636"/>
              <a:gd name="connsiteY7" fmla="*/ 3289763 h 3854801"/>
              <a:gd name="connsiteX8" fmla="*/ 53 w 3835636"/>
              <a:gd name="connsiteY8" fmla="*/ 617866 h 3854801"/>
              <a:gd name="connsiteX9" fmla="*/ 565040 w 3835636"/>
              <a:gd name="connsiteY9" fmla="*/ 36547 h 3854801"/>
              <a:gd name="connsiteX10" fmla="*/ 3236938 w 3835636"/>
              <a:gd name="connsiteY10" fmla="*/ 17 h 3854801"/>
              <a:gd name="connsiteX11" fmla="*/ 3352407 w 3835636"/>
              <a:gd name="connsiteY11" fmla="*/ 10149 h 385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5636" h="3854801">
                <a:moveTo>
                  <a:pt x="3352407" y="10149"/>
                </a:moveTo>
                <a:cubicBezTo>
                  <a:pt x="3614402" y="60170"/>
                  <a:pt x="3814073" y="289135"/>
                  <a:pt x="3819475" y="565231"/>
                </a:cubicBezTo>
                <a:lnTo>
                  <a:pt x="3835636" y="1753147"/>
                </a:lnTo>
                <a:lnTo>
                  <a:pt x="3784695" y="1728524"/>
                </a:lnTo>
                <a:cubicBezTo>
                  <a:pt x="3537850" y="1610659"/>
                  <a:pt x="3242148" y="1714625"/>
                  <a:pt x="3124283" y="1961471"/>
                </a:cubicBezTo>
                <a:lnTo>
                  <a:pt x="2229607" y="3832912"/>
                </a:lnTo>
                <a:lnTo>
                  <a:pt x="617903" y="3854749"/>
                </a:lnTo>
                <a:cubicBezTo>
                  <a:pt x="301644" y="3858987"/>
                  <a:pt x="40822" y="3606022"/>
                  <a:pt x="36584" y="3289763"/>
                </a:cubicBezTo>
                <a:lnTo>
                  <a:pt x="53" y="617866"/>
                </a:lnTo>
                <a:cubicBezTo>
                  <a:pt x="-4184" y="301607"/>
                  <a:pt x="248781" y="40785"/>
                  <a:pt x="565040" y="36547"/>
                </a:cubicBezTo>
                <a:lnTo>
                  <a:pt x="3236938" y="17"/>
                </a:lnTo>
                <a:cubicBezTo>
                  <a:pt x="3276108" y="-265"/>
                  <a:pt x="3314597" y="3113"/>
                  <a:pt x="3352407" y="10149"/>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297462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417AD8-EF40-4FB7-8A10-20758A523192}"/>
              </a:ext>
            </a:extLst>
          </p:cNvPr>
          <p:cNvSpPr/>
          <p:nvPr userDrawn="1"/>
        </p:nvSpPr>
        <p:spPr>
          <a:xfrm flipH="1">
            <a:off x="70888" y="1905000"/>
            <a:ext cx="12121112" cy="4288355"/>
          </a:xfrm>
          <a:prstGeom prst="rect">
            <a:avLst/>
          </a:prstGeom>
          <a:gradFill flip="none" rotWithShape="1">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B7D0203B-7C46-4D69-B621-50A2A9EB8BCE}"/>
              </a:ext>
            </a:extLst>
          </p:cNvPr>
          <p:cNvSpPr>
            <a:spLocks noGrp="1"/>
          </p:cNvSpPr>
          <p:nvPr>
            <p:ph type="pic" sz="quarter" idx="10"/>
          </p:nvPr>
        </p:nvSpPr>
        <p:spPr>
          <a:xfrm>
            <a:off x="2699684" y="496649"/>
            <a:ext cx="5263715" cy="6361351"/>
          </a:xfrm>
          <a:custGeom>
            <a:avLst/>
            <a:gdLst>
              <a:gd name="connsiteX0" fmla="*/ 0 w 5263715"/>
              <a:gd name="connsiteY0" fmla="*/ 0 h 6361351"/>
              <a:gd name="connsiteX1" fmla="*/ 5263715 w 5263715"/>
              <a:gd name="connsiteY1" fmla="*/ 0 h 6361351"/>
              <a:gd name="connsiteX2" fmla="*/ 5263715 w 5263715"/>
              <a:gd name="connsiteY2" fmla="*/ 6361351 h 6361351"/>
              <a:gd name="connsiteX3" fmla="*/ 0 w 5263715"/>
              <a:gd name="connsiteY3" fmla="*/ 6361351 h 6361351"/>
            </a:gdLst>
            <a:ahLst/>
            <a:cxnLst>
              <a:cxn ang="0">
                <a:pos x="connsiteX0" y="connsiteY0"/>
              </a:cxn>
              <a:cxn ang="0">
                <a:pos x="connsiteX1" y="connsiteY1"/>
              </a:cxn>
              <a:cxn ang="0">
                <a:pos x="connsiteX2" y="connsiteY2"/>
              </a:cxn>
              <a:cxn ang="0">
                <a:pos x="connsiteX3" y="connsiteY3"/>
              </a:cxn>
            </a:cxnLst>
            <a:rect l="l" t="t" r="r" b="b"/>
            <a:pathLst>
              <a:path w="5263715" h="6361351">
                <a:moveTo>
                  <a:pt x="0" y="0"/>
                </a:moveTo>
                <a:lnTo>
                  <a:pt x="5263715" y="0"/>
                </a:lnTo>
                <a:lnTo>
                  <a:pt x="5263715" y="6361351"/>
                </a:lnTo>
                <a:lnTo>
                  <a:pt x="0" y="6361351"/>
                </a:lnTo>
                <a:close/>
              </a:path>
            </a:pathLst>
          </a:custGeom>
          <a:no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214120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B7ED70A-F90D-4442-A461-8975B6CFC8D9}"/>
              </a:ext>
            </a:extLst>
          </p:cNvPr>
          <p:cNvSpPr>
            <a:spLocks noGrp="1"/>
          </p:cNvSpPr>
          <p:nvPr>
            <p:ph type="pic" sz="quarter" idx="10"/>
          </p:nvPr>
        </p:nvSpPr>
        <p:spPr>
          <a:xfrm>
            <a:off x="5200597" y="2550372"/>
            <a:ext cx="1910942" cy="1910942"/>
          </a:xfrm>
          <a:custGeom>
            <a:avLst/>
            <a:gdLst>
              <a:gd name="connsiteX0" fmla="*/ 955471 w 1910942"/>
              <a:gd name="connsiteY0" fmla="*/ 0 h 1910942"/>
              <a:gd name="connsiteX1" fmla="*/ 1910942 w 1910942"/>
              <a:gd name="connsiteY1" fmla="*/ 955471 h 1910942"/>
              <a:gd name="connsiteX2" fmla="*/ 955471 w 1910942"/>
              <a:gd name="connsiteY2" fmla="*/ 1910942 h 1910942"/>
              <a:gd name="connsiteX3" fmla="*/ 0 w 1910942"/>
              <a:gd name="connsiteY3" fmla="*/ 955471 h 1910942"/>
              <a:gd name="connsiteX4" fmla="*/ 955471 w 1910942"/>
              <a:gd name="connsiteY4" fmla="*/ 0 h 191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42" h="1910942">
                <a:moveTo>
                  <a:pt x="955471" y="0"/>
                </a:moveTo>
                <a:cubicBezTo>
                  <a:pt x="1483163" y="0"/>
                  <a:pt x="1910942" y="427779"/>
                  <a:pt x="1910942" y="955471"/>
                </a:cubicBezTo>
                <a:cubicBezTo>
                  <a:pt x="1910942" y="1483163"/>
                  <a:pt x="1483163" y="1910942"/>
                  <a:pt x="955471" y="1910942"/>
                </a:cubicBezTo>
                <a:cubicBezTo>
                  <a:pt x="427779" y="1910942"/>
                  <a:pt x="0" y="1483163"/>
                  <a:pt x="0" y="955471"/>
                </a:cubicBezTo>
                <a:cubicBezTo>
                  <a:pt x="0" y="427779"/>
                  <a:pt x="427779" y="0"/>
                  <a:pt x="955471"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4" name="Picture Placeholder 13">
            <a:extLst>
              <a:ext uri="{FF2B5EF4-FFF2-40B4-BE49-F238E27FC236}">
                <a16:creationId xmlns:a16="http://schemas.microsoft.com/office/drawing/2014/main" id="{AC67998C-5AA8-4E04-B389-3F67FA83F6C7}"/>
              </a:ext>
            </a:extLst>
          </p:cNvPr>
          <p:cNvSpPr>
            <a:spLocks noGrp="1"/>
          </p:cNvSpPr>
          <p:nvPr>
            <p:ph type="pic" sz="quarter" idx="11"/>
          </p:nvPr>
        </p:nvSpPr>
        <p:spPr>
          <a:xfrm>
            <a:off x="2134050" y="2550372"/>
            <a:ext cx="1910942" cy="1910942"/>
          </a:xfrm>
          <a:custGeom>
            <a:avLst/>
            <a:gdLst>
              <a:gd name="connsiteX0" fmla="*/ 955471 w 1910942"/>
              <a:gd name="connsiteY0" fmla="*/ 0 h 1910942"/>
              <a:gd name="connsiteX1" fmla="*/ 1910942 w 1910942"/>
              <a:gd name="connsiteY1" fmla="*/ 955471 h 1910942"/>
              <a:gd name="connsiteX2" fmla="*/ 955471 w 1910942"/>
              <a:gd name="connsiteY2" fmla="*/ 1910942 h 1910942"/>
              <a:gd name="connsiteX3" fmla="*/ 0 w 1910942"/>
              <a:gd name="connsiteY3" fmla="*/ 955471 h 1910942"/>
              <a:gd name="connsiteX4" fmla="*/ 955471 w 1910942"/>
              <a:gd name="connsiteY4" fmla="*/ 0 h 191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42" h="1910942">
                <a:moveTo>
                  <a:pt x="955471" y="0"/>
                </a:moveTo>
                <a:cubicBezTo>
                  <a:pt x="1483163" y="0"/>
                  <a:pt x="1910942" y="427779"/>
                  <a:pt x="1910942" y="955471"/>
                </a:cubicBezTo>
                <a:cubicBezTo>
                  <a:pt x="1910942" y="1483163"/>
                  <a:pt x="1483163" y="1910942"/>
                  <a:pt x="955471" y="1910942"/>
                </a:cubicBezTo>
                <a:cubicBezTo>
                  <a:pt x="427779" y="1910942"/>
                  <a:pt x="0" y="1483163"/>
                  <a:pt x="0" y="955471"/>
                </a:cubicBezTo>
                <a:cubicBezTo>
                  <a:pt x="0" y="427779"/>
                  <a:pt x="427779" y="0"/>
                  <a:pt x="955471"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DDB595D3-F975-402D-8DF0-7A7ED8D937E4}"/>
              </a:ext>
            </a:extLst>
          </p:cNvPr>
          <p:cNvSpPr>
            <a:spLocks noGrp="1"/>
          </p:cNvSpPr>
          <p:nvPr>
            <p:ph type="pic" sz="quarter" idx="12"/>
          </p:nvPr>
        </p:nvSpPr>
        <p:spPr>
          <a:xfrm>
            <a:off x="8267143" y="2550372"/>
            <a:ext cx="1910942" cy="1910942"/>
          </a:xfrm>
          <a:custGeom>
            <a:avLst/>
            <a:gdLst>
              <a:gd name="connsiteX0" fmla="*/ 955471 w 1910942"/>
              <a:gd name="connsiteY0" fmla="*/ 0 h 1910942"/>
              <a:gd name="connsiteX1" fmla="*/ 1910942 w 1910942"/>
              <a:gd name="connsiteY1" fmla="*/ 955471 h 1910942"/>
              <a:gd name="connsiteX2" fmla="*/ 955471 w 1910942"/>
              <a:gd name="connsiteY2" fmla="*/ 1910942 h 1910942"/>
              <a:gd name="connsiteX3" fmla="*/ 0 w 1910942"/>
              <a:gd name="connsiteY3" fmla="*/ 955471 h 1910942"/>
              <a:gd name="connsiteX4" fmla="*/ 955471 w 1910942"/>
              <a:gd name="connsiteY4" fmla="*/ 0 h 191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42" h="1910942">
                <a:moveTo>
                  <a:pt x="955471" y="0"/>
                </a:moveTo>
                <a:cubicBezTo>
                  <a:pt x="1483163" y="0"/>
                  <a:pt x="1910942" y="427779"/>
                  <a:pt x="1910942" y="955471"/>
                </a:cubicBezTo>
                <a:cubicBezTo>
                  <a:pt x="1910942" y="1483163"/>
                  <a:pt x="1483163" y="1910942"/>
                  <a:pt x="955471" y="1910942"/>
                </a:cubicBezTo>
                <a:cubicBezTo>
                  <a:pt x="427779" y="1910942"/>
                  <a:pt x="0" y="1483163"/>
                  <a:pt x="0" y="955471"/>
                </a:cubicBezTo>
                <a:cubicBezTo>
                  <a:pt x="0" y="427779"/>
                  <a:pt x="427779" y="0"/>
                  <a:pt x="955471"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grpSp>
        <p:nvGrpSpPr>
          <p:cNvPr id="5" name="Group 4">
            <a:extLst>
              <a:ext uri="{FF2B5EF4-FFF2-40B4-BE49-F238E27FC236}">
                <a16:creationId xmlns:a16="http://schemas.microsoft.com/office/drawing/2014/main" id="{7380A099-6814-4C60-BE43-B78EFB0EB312}"/>
              </a:ext>
            </a:extLst>
          </p:cNvPr>
          <p:cNvGrpSpPr/>
          <p:nvPr userDrawn="1"/>
        </p:nvGrpSpPr>
        <p:grpSpPr>
          <a:xfrm>
            <a:off x="0" y="0"/>
            <a:ext cx="12191999" cy="6858000"/>
            <a:chOff x="0" y="0"/>
            <a:chExt cx="12191999" cy="6858000"/>
          </a:xfrm>
        </p:grpSpPr>
        <p:grpSp>
          <p:nvGrpSpPr>
            <p:cNvPr id="6" name="Group 5">
              <a:extLst>
                <a:ext uri="{FF2B5EF4-FFF2-40B4-BE49-F238E27FC236}">
                  <a16:creationId xmlns:a16="http://schemas.microsoft.com/office/drawing/2014/main" id="{BCECBA55-B8C4-4754-BBF3-D56F1F6A4F8F}"/>
                </a:ext>
              </a:extLst>
            </p:cNvPr>
            <p:cNvGrpSpPr/>
            <p:nvPr/>
          </p:nvGrpSpPr>
          <p:grpSpPr>
            <a:xfrm>
              <a:off x="0" y="0"/>
              <a:ext cx="1727200" cy="1306056"/>
              <a:chOff x="0" y="0"/>
              <a:chExt cx="1727200" cy="1306056"/>
            </a:xfrm>
          </p:grpSpPr>
          <p:grpSp>
            <p:nvGrpSpPr>
              <p:cNvPr id="17" name="Group 16">
                <a:extLst>
                  <a:ext uri="{FF2B5EF4-FFF2-40B4-BE49-F238E27FC236}">
                    <a16:creationId xmlns:a16="http://schemas.microsoft.com/office/drawing/2014/main" id="{32E98FA4-5425-4737-85B7-F3FF10A72901}"/>
                  </a:ext>
                </a:extLst>
              </p:cNvPr>
              <p:cNvGrpSpPr/>
              <p:nvPr/>
            </p:nvGrpSpPr>
            <p:grpSpPr>
              <a:xfrm rot="10800000" flipH="1" flipV="1">
                <a:off x="0" y="0"/>
                <a:ext cx="1727200" cy="1306056"/>
                <a:chOff x="0" y="-1"/>
                <a:chExt cx="6604997" cy="4994497"/>
              </a:xfrm>
            </p:grpSpPr>
            <p:sp>
              <p:nvSpPr>
                <p:cNvPr id="21" name="Freeform: Shape 20">
                  <a:extLst>
                    <a:ext uri="{FF2B5EF4-FFF2-40B4-BE49-F238E27FC236}">
                      <a16:creationId xmlns:a16="http://schemas.microsoft.com/office/drawing/2014/main" id="{715F7C35-60A2-4B5E-9890-A33224BA2BF6}"/>
                    </a:ext>
                  </a:extLst>
                </p:cNvPr>
                <p:cNvSpPr/>
                <p:nvPr/>
              </p:nvSpPr>
              <p:spPr>
                <a:xfrm rot="16200000">
                  <a:off x="805250" y="-805250"/>
                  <a:ext cx="4994497" cy="6604996"/>
                </a:xfrm>
                <a:custGeom>
                  <a:avLst/>
                  <a:gdLst>
                    <a:gd name="connsiteX0" fmla="*/ 4994497 w 4994497"/>
                    <a:gd name="connsiteY0" fmla="*/ 0 h 6604996"/>
                    <a:gd name="connsiteX1" fmla="*/ 4994497 w 4994497"/>
                    <a:gd name="connsiteY1" fmla="*/ 6604996 h 6604996"/>
                    <a:gd name="connsiteX2" fmla="*/ 4985677 w 4994497"/>
                    <a:gd name="connsiteY2" fmla="*/ 6604550 h 6604996"/>
                    <a:gd name="connsiteX3" fmla="*/ 0 w 4994497"/>
                    <a:gd name="connsiteY3" fmla="*/ 1079736 h 6604996"/>
                    <a:gd name="connsiteX4" fmla="*/ 99369 w 4994497"/>
                    <a:gd name="connsiteY4" fmla="*/ 28449 h 6604996"/>
                    <a:gd name="connsiteX5" fmla="*/ 105515 w 4994497"/>
                    <a:gd name="connsiteY5" fmla="*/ 0 h 660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4497" h="6604996">
                      <a:moveTo>
                        <a:pt x="4994497" y="0"/>
                      </a:moveTo>
                      <a:lnTo>
                        <a:pt x="4994497" y="6604996"/>
                      </a:lnTo>
                      <a:lnTo>
                        <a:pt x="4985677" y="6604550"/>
                      </a:lnTo>
                      <a:cubicBezTo>
                        <a:pt x="2185297" y="6320158"/>
                        <a:pt x="0" y="3955149"/>
                        <a:pt x="0" y="1079736"/>
                      </a:cubicBezTo>
                      <a:cubicBezTo>
                        <a:pt x="0" y="720310"/>
                        <a:pt x="34146" y="368858"/>
                        <a:pt x="99369" y="28449"/>
                      </a:cubicBezTo>
                      <a:lnTo>
                        <a:pt x="105515" y="0"/>
                      </a:lnTo>
                      <a:close/>
                    </a:path>
                  </a:pathLst>
                </a:custGeom>
                <a:gradFill flip="none" rotWithShape="1">
                  <a:gsLst>
                    <a:gs pos="0">
                      <a:schemeClr val="tx1">
                        <a:lumMod val="85000"/>
                        <a:lumOff val="15000"/>
                      </a:schemeClr>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4AF4525-1578-4119-B934-25F09A21C59B}"/>
                    </a:ext>
                  </a:extLst>
                </p:cNvPr>
                <p:cNvSpPr/>
                <p:nvPr/>
              </p:nvSpPr>
              <p:spPr>
                <a:xfrm rot="10800000" flipH="1">
                  <a:off x="0" y="-1"/>
                  <a:ext cx="4773219" cy="3182010"/>
                </a:xfrm>
                <a:custGeom>
                  <a:avLst/>
                  <a:gdLst>
                    <a:gd name="connsiteX0" fmla="*/ 2864886 w 4773219"/>
                    <a:gd name="connsiteY0" fmla="*/ 3182010 h 3182010"/>
                    <a:gd name="connsiteX1" fmla="*/ 4773219 w 4773219"/>
                    <a:gd name="connsiteY1" fmla="*/ 3182010 h 3182010"/>
                    <a:gd name="connsiteX2" fmla="*/ 4743285 w 4773219"/>
                    <a:gd name="connsiteY2" fmla="*/ 2985878 h 3182010"/>
                    <a:gd name="connsiteX3" fmla="*/ 1079737 w 4773219"/>
                    <a:gd name="connsiteY3" fmla="*/ 0 h 3182010"/>
                    <a:gd name="connsiteX4" fmla="*/ 145172 w 4773219"/>
                    <a:gd name="connsiteY4" fmla="*/ 117730 h 3182010"/>
                    <a:gd name="connsiteX5" fmla="*/ 0 w 4773219"/>
                    <a:gd name="connsiteY5" fmla="*/ 158954 h 3182010"/>
                    <a:gd name="connsiteX6" fmla="*/ 0 w 4773219"/>
                    <a:gd name="connsiteY6" fmla="*/ 2214762 h 3182010"/>
                    <a:gd name="connsiteX7" fmla="*/ 34335 w 4773219"/>
                    <a:gd name="connsiteY7" fmla="*/ 2189087 h 3182010"/>
                    <a:gd name="connsiteX8" fmla="*/ 1079736 w 4773219"/>
                    <a:gd name="connsiteY8" fmla="*/ 1869761 h 3182010"/>
                    <a:gd name="connsiteX9" fmla="*/ 2802562 w 4773219"/>
                    <a:gd name="connsiteY9" fmla="*/ 3011727 h 318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219" h="3182010">
                      <a:moveTo>
                        <a:pt x="2864886" y="3182010"/>
                      </a:moveTo>
                      <a:lnTo>
                        <a:pt x="4773219" y="3182010"/>
                      </a:lnTo>
                      <a:lnTo>
                        <a:pt x="4743285" y="2985878"/>
                      </a:lnTo>
                      <a:cubicBezTo>
                        <a:pt x="4394589" y="1281841"/>
                        <a:pt x="2886858" y="0"/>
                        <a:pt x="1079737" y="0"/>
                      </a:cubicBezTo>
                      <a:cubicBezTo>
                        <a:pt x="757037" y="0"/>
                        <a:pt x="443884" y="40875"/>
                        <a:pt x="145172" y="117730"/>
                      </a:cubicBezTo>
                      <a:lnTo>
                        <a:pt x="0" y="158954"/>
                      </a:lnTo>
                      <a:lnTo>
                        <a:pt x="0" y="2214762"/>
                      </a:lnTo>
                      <a:lnTo>
                        <a:pt x="34335" y="2189087"/>
                      </a:lnTo>
                      <a:cubicBezTo>
                        <a:pt x="332751" y="1987481"/>
                        <a:pt x="692496" y="1869761"/>
                        <a:pt x="1079736" y="1869761"/>
                      </a:cubicBezTo>
                      <a:cubicBezTo>
                        <a:pt x="1854216" y="1869761"/>
                        <a:pt x="2518717" y="2340641"/>
                        <a:pt x="2802562" y="3011727"/>
                      </a:cubicBezTo>
                      <a:close/>
                    </a:path>
                  </a:pathLst>
                </a:custGeom>
                <a:gradFill flip="none" rotWithShape="1">
                  <a:gsLst>
                    <a:gs pos="0">
                      <a:schemeClr val="tx1">
                        <a:lumMod val="85000"/>
                        <a:lumOff val="15000"/>
                      </a:schemeClr>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94DBE74E-F7F0-4DC9-B48F-D5665A6E0829}"/>
                  </a:ext>
                </a:extLst>
              </p:cNvPr>
              <p:cNvGrpSpPr/>
              <p:nvPr/>
            </p:nvGrpSpPr>
            <p:grpSpPr>
              <a:xfrm flipH="1">
                <a:off x="818774" y="855559"/>
                <a:ext cx="427032" cy="427029"/>
                <a:chOff x="2874861" y="4898694"/>
                <a:chExt cx="741464" cy="741460"/>
              </a:xfrm>
            </p:grpSpPr>
            <p:sp>
              <p:nvSpPr>
                <p:cNvPr id="19" name="Oval 18">
                  <a:extLst>
                    <a:ext uri="{FF2B5EF4-FFF2-40B4-BE49-F238E27FC236}">
                      <a16:creationId xmlns:a16="http://schemas.microsoft.com/office/drawing/2014/main" id="{DAD6166B-4C18-4732-8539-2EBE2388FC95}"/>
                    </a:ext>
                  </a:extLst>
                </p:cNvPr>
                <p:cNvSpPr/>
                <p:nvPr/>
              </p:nvSpPr>
              <p:spPr>
                <a:xfrm rot="10800000" flipV="1">
                  <a:off x="2874861" y="4898694"/>
                  <a:ext cx="741464" cy="741460"/>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C1839A-5778-4837-BD5C-961F383D6D06}"/>
                    </a:ext>
                  </a:extLst>
                </p:cNvPr>
                <p:cNvSpPr/>
                <p:nvPr/>
              </p:nvSpPr>
              <p:spPr>
                <a:xfrm>
                  <a:off x="2959255" y="4983088"/>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D506EC88-E59B-4604-BF73-85116F50F126}"/>
                </a:ext>
              </a:extLst>
            </p:cNvPr>
            <p:cNvGrpSpPr/>
            <p:nvPr/>
          </p:nvGrpSpPr>
          <p:grpSpPr>
            <a:xfrm>
              <a:off x="10464799" y="5551944"/>
              <a:ext cx="1727200" cy="1306056"/>
              <a:chOff x="10464799" y="5551944"/>
              <a:chExt cx="1727200" cy="1306056"/>
            </a:xfrm>
          </p:grpSpPr>
          <p:grpSp>
            <p:nvGrpSpPr>
              <p:cNvPr id="8" name="Group 7">
                <a:extLst>
                  <a:ext uri="{FF2B5EF4-FFF2-40B4-BE49-F238E27FC236}">
                    <a16:creationId xmlns:a16="http://schemas.microsoft.com/office/drawing/2014/main" id="{E6A439BE-CCFC-41A5-B840-1EB28BEC186C}"/>
                  </a:ext>
                </a:extLst>
              </p:cNvPr>
              <p:cNvGrpSpPr/>
              <p:nvPr/>
            </p:nvGrpSpPr>
            <p:grpSpPr>
              <a:xfrm rot="10800000">
                <a:off x="10464799" y="5551944"/>
                <a:ext cx="1727200" cy="1306056"/>
                <a:chOff x="0" y="-1"/>
                <a:chExt cx="6604997" cy="4994497"/>
              </a:xfrm>
            </p:grpSpPr>
            <p:sp>
              <p:nvSpPr>
                <p:cNvPr id="12" name="Freeform: Shape 11">
                  <a:extLst>
                    <a:ext uri="{FF2B5EF4-FFF2-40B4-BE49-F238E27FC236}">
                      <a16:creationId xmlns:a16="http://schemas.microsoft.com/office/drawing/2014/main" id="{525E0342-C9E0-416A-95BF-00A0406F01EF}"/>
                    </a:ext>
                  </a:extLst>
                </p:cNvPr>
                <p:cNvSpPr/>
                <p:nvPr/>
              </p:nvSpPr>
              <p:spPr>
                <a:xfrm rot="16200000">
                  <a:off x="805250" y="-805250"/>
                  <a:ext cx="4994497" cy="6604996"/>
                </a:xfrm>
                <a:custGeom>
                  <a:avLst/>
                  <a:gdLst>
                    <a:gd name="connsiteX0" fmla="*/ 4994497 w 4994497"/>
                    <a:gd name="connsiteY0" fmla="*/ 0 h 6604996"/>
                    <a:gd name="connsiteX1" fmla="*/ 4994497 w 4994497"/>
                    <a:gd name="connsiteY1" fmla="*/ 6604996 h 6604996"/>
                    <a:gd name="connsiteX2" fmla="*/ 4985677 w 4994497"/>
                    <a:gd name="connsiteY2" fmla="*/ 6604550 h 6604996"/>
                    <a:gd name="connsiteX3" fmla="*/ 0 w 4994497"/>
                    <a:gd name="connsiteY3" fmla="*/ 1079736 h 6604996"/>
                    <a:gd name="connsiteX4" fmla="*/ 99369 w 4994497"/>
                    <a:gd name="connsiteY4" fmla="*/ 28449 h 6604996"/>
                    <a:gd name="connsiteX5" fmla="*/ 105515 w 4994497"/>
                    <a:gd name="connsiteY5" fmla="*/ 0 h 660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4497" h="6604996">
                      <a:moveTo>
                        <a:pt x="4994497" y="0"/>
                      </a:moveTo>
                      <a:lnTo>
                        <a:pt x="4994497" y="6604996"/>
                      </a:lnTo>
                      <a:lnTo>
                        <a:pt x="4985677" y="6604550"/>
                      </a:lnTo>
                      <a:cubicBezTo>
                        <a:pt x="2185297" y="6320158"/>
                        <a:pt x="0" y="3955149"/>
                        <a:pt x="0" y="1079736"/>
                      </a:cubicBezTo>
                      <a:cubicBezTo>
                        <a:pt x="0" y="720310"/>
                        <a:pt x="34146" y="368858"/>
                        <a:pt x="99369" y="28449"/>
                      </a:cubicBezTo>
                      <a:lnTo>
                        <a:pt x="105515" y="0"/>
                      </a:lnTo>
                      <a:close/>
                    </a:path>
                  </a:pathLst>
                </a:custGeom>
                <a:gradFill flip="none" rotWithShape="1">
                  <a:gsLst>
                    <a:gs pos="0">
                      <a:schemeClr val="tx1">
                        <a:lumMod val="85000"/>
                        <a:lumOff val="15000"/>
                      </a:schemeClr>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416B7B7-2043-4C13-806C-F90B28CFF670}"/>
                    </a:ext>
                  </a:extLst>
                </p:cNvPr>
                <p:cNvSpPr/>
                <p:nvPr/>
              </p:nvSpPr>
              <p:spPr>
                <a:xfrm rot="10800000" flipH="1">
                  <a:off x="0" y="-1"/>
                  <a:ext cx="4773219" cy="3182010"/>
                </a:xfrm>
                <a:custGeom>
                  <a:avLst/>
                  <a:gdLst>
                    <a:gd name="connsiteX0" fmla="*/ 2864886 w 4773219"/>
                    <a:gd name="connsiteY0" fmla="*/ 3182010 h 3182010"/>
                    <a:gd name="connsiteX1" fmla="*/ 4773219 w 4773219"/>
                    <a:gd name="connsiteY1" fmla="*/ 3182010 h 3182010"/>
                    <a:gd name="connsiteX2" fmla="*/ 4743285 w 4773219"/>
                    <a:gd name="connsiteY2" fmla="*/ 2985878 h 3182010"/>
                    <a:gd name="connsiteX3" fmla="*/ 1079737 w 4773219"/>
                    <a:gd name="connsiteY3" fmla="*/ 0 h 3182010"/>
                    <a:gd name="connsiteX4" fmla="*/ 145172 w 4773219"/>
                    <a:gd name="connsiteY4" fmla="*/ 117730 h 3182010"/>
                    <a:gd name="connsiteX5" fmla="*/ 0 w 4773219"/>
                    <a:gd name="connsiteY5" fmla="*/ 158954 h 3182010"/>
                    <a:gd name="connsiteX6" fmla="*/ 0 w 4773219"/>
                    <a:gd name="connsiteY6" fmla="*/ 2214762 h 3182010"/>
                    <a:gd name="connsiteX7" fmla="*/ 34335 w 4773219"/>
                    <a:gd name="connsiteY7" fmla="*/ 2189087 h 3182010"/>
                    <a:gd name="connsiteX8" fmla="*/ 1079736 w 4773219"/>
                    <a:gd name="connsiteY8" fmla="*/ 1869761 h 3182010"/>
                    <a:gd name="connsiteX9" fmla="*/ 2802562 w 4773219"/>
                    <a:gd name="connsiteY9" fmla="*/ 3011727 h 318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219" h="3182010">
                      <a:moveTo>
                        <a:pt x="2864886" y="3182010"/>
                      </a:moveTo>
                      <a:lnTo>
                        <a:pt x="4773219" y="3182010"/>
                      </a:lnTo>
                      <a:lnTo>
                        <a:pt x="4743285" y="2985878"/>
                      </a:lnTo>
                      <a:cubicBezTo>
                        <a:pt x="4394589" y="1281841"/>
                        <a:pt x="2886858" y="0"/>
                        <a:pt x="1079737" y="0"/>
                      </a:cubicBezTo>
                      <a:cubicBezTo>
                        <a:pt x="757037" y="0"/>
                        <a:pt x="443884" y="40875"/>
                        <a:pt x="145172" y="117730"/>
                      </a:cubicBezTo>
                      <a:lnTo>
                        <a:pt x="0" y="158954"/>
                      </a:lnTo>
                      <a:lnTo>
                        <a:pt x="0" y="2214762"/>
                      </a:lnTo>
                      <a:lnTo>
                        <a:pt x="34335" y="2189087"/>
                      </a:lnTo>
                      <a:cubicBezTo>
                        <a:pt x="332751" y="1987481"/>
                        <a:pt x="692496" y="1869761"/>
                        <a:pt x="1079736" y="1869761"/>
                      </a:cubicBezTo>
                      <a:cubicBezTo>
                        <a:pt x="1854216" y="1869761"/>
                        <a:pt x="2518717" y="2340641"/>
                        <a:pt x="2802562" y="3011727"/>
                      </a:cubicBezTo>
                      <a:close/>
                    </a:path>
                  </a:pathLst>
                </a:custGeom>
                <a:gradFill flip="none" rotWithShape="1">
                  <a:gsLst>
                    <a:gs pos="0">
                      <a:schemeClr val="tx1">
                        <a:lumMod val="85000"/>
                        <a:lumOff val="15000"/>
                      </a:schemeClr>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FB3B9179-625A-4DD7-8268-23EC78001380}"/>
                  </a:ext>
                </a:extLst>
              </p:cNvPr>
              <p:cNvGrpSpPr/>
              <p:nvPr/>
            </p:nvGrpSpPr>
            <p:grpSpPr>
              <a:xfrm flipH="1">
                <a:off x="10730291" y="5699037"/>
                <a:ext cx="427032" cy="427029"/>
                <a:chOff x="2874861" y="4898694"/>
                <a:chExt cx="741464" cy="741460"/>
              </a:xfrm>
            </p:grpSpPr>
            <p:sp>
              <p:nvSpPr>
                <p:cNvPr id="10" name="Oval 9">
                  <a:extLst>
                    <a:ext uri="{FF2B5EF4-FFF2-40B4-BE49-F238E27FC236}">
                      <a16:creationId xmlns:a16="http://schemas.microsoft.com/office/drawing/2014/main" id="{2D659FB0-38E4-462B-86F3-8822F138F362}"/>
                    </a:ext>
                  </a:extLst>
                </p:cNvPr>
                <p:cNvSpPr/>
                <p:nvPr/>
              </p:nvSpPr>
              <p:spPr>
                <a:xfrm rot="10800000" flipV="1">
                  <a:off x="2874861" y="4898694"/>
                  <a:ext cx="741464" cy="741460"/>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00F39F-E08B-4145-A4DE-4C79FEDCD0CF}"/>
                    </a:ext>
                  </a:extLst>
                </p:cNvPr>
                <p:cNvSpPr/>
                <p:nvPr/>
              </p:nvSpPr>
              <p:spPr>
                <a:xfrm>
                  <a:off x="2959255" y="4983088"/>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Oval 1">
            <a:extLst>
              <a:ext uri="{FF2B5EF4-FFF2-40B4-BE49-F238E27FC236}">
                <a16:creationId xmlns:a16="http://schemas.microsoft.com/office/drawing/2014/main" id="{EA67361B-E0EA-4A5F-AF99-39292721AB8D}"/>
              </a:ext>
            </a:extLst>
          </p:cNvPr>
          <p:cNvSpPr/>
          <p:nvPr userDrawn="1"/>
        </p:nvSpPr>
        <p:spPr>
          <a:xfrm>
            <a:off x="4962488" y="2312263"/>
            <a:ext cx="2387159" cy="2387159"/>
          </a:xfrm>
          <a:prstGeom prst="ellipse">
            <a:avLst/>
          </a:prstGeom>
          <a:noFill/>
          <a:ln w="25400">
            <a:gradFill flip="none" rotWithShape="1">
              <a:gsLst>
                <a:gs pos="0">
                  <a:srgbClr val="5A98FE"/>
                </a:gs>
                <a:gs pos="36000">
                  <a:srgbClr val="8648EE"/>
                </a:gs>
                <a:gs pos="100000">
                  <a:srgbClr val="F8293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EC4412D-F7F8-4287-8837-9F3C0823C75C}"/>
              </a:ext>
            </a:extLst>
          </p:cNvPr>
          <p:cNvSpPr/>
          <p:nvPr userDrawn="1"/>
        </p:nvSpPr>
        <p:spPr>
          <a:xfrm>
            <a:off x="1895941" y="2312263"/>
            <a:ext cx="2387159" cy="2387159"/>
          </a:xfrm>
          <a:prstGeom prst="ellipse">
            <a:avLst/>
          </a:prstGeom>
          <a:noFill/>
          <a:ln w="25400">
            <a:gradFill flip="none" rotWithShape="1">
              <a:gsLst>
                <a:gs pos="0">
                  <a:srgbClr val="5A98FE"/>
                </a:gs>
                <a:gs pos="36000">
                  <a:srgbClr val="8648EE"/>
                </a:gs>
                <a:gs pos="100000">
                  <a:srgbClr val="F8293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83C8F87-4678-402A-84F8-2CA160B2802C}"/>
              </a:ext>
            </a:extLst>
          </p:cNvPr>
          <p:cNvSpPr/>
          <p:nvPr userDrawn="1"/>
        </p:nvSpPr>
        <p:spPr>
          <a:xfrm>
            <a:off x="8029035" y="2312263"/>
            <a:ext cx="2387159" cy="2387159"/>
          </a:xfrm>
          <a:prstGeom prst="ellipse">
            <a:avLst/>
          </a:prstGeom>
          <a:noFill/>
          <a:ln w="25400">
            <a:gradFill flip="none" rotWithShape="1">
              <a:gsLst>
                <a:gs pos="0">
                  <a:srgbClr val="5A98FE"/>
                </a:gs>
                <a:gs pos="36000">
                  <a:srgbClr val="8648EE"/>
                </a:gs>
                <a:gs pos="100000">
                  <a:srgbClr val="F8293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846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am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75CF132-0F27-4794-8671-2A8BBB097738}"/>
              </a:ext>
            </a:extLst>
          </p:cNvPr>
          <p:cNvSpPr>
            <a:spLocks noGrp="1"/>
          </p:cNvSpPr>
          <p:nvPr>
            <p:ph type="pic" sz="quarter" idx="10"/>
          </p:nvPr>
        </p:nvSpPr>
        <p:spPr>
          <a:xfrm>
            <a:off x="0" y="0"/>
            <a:ext cx="12192000" cy="4792540"/>
          </a:xfrm>
          <a:custGeom>
            <a:avLst/>
            <a:gdLst>
              <a:gd name="connsiteX0" fmla="*/ 0 w 12192000"/>
              <a:gd name="connsiteY0" fmla="*/ 0 h 4792540"/>
              <a:gd name="connsiteX1" fmla="*/ 12192000 w 12192000"/>
              <a:gd name="connsiteY1" fmla="*/ 0 h 4792540"/>
              <a:gd name="connsiteX2" fmla="*/ 12192000 w 12192000"/>
              <a:gd name="connsiteY2" fmla="*/ 4792540 h 4792540"/>
              <a:gd name="connsiteX3" fmla="*/ 0 w 12192000"/>
              <a:gd name="connsiteY3" fmla="*/ 4792540 h 4792540"/>
            </a:gdLst>
            <a:ahLst/>
            <a:cxnLst>
              <a:cxn ang="0">
                <a:pos x="connsiteX0" y="connsiteY0"/>
              </a:cxn>
              <a:cxn ang="0">
                <a:pos x="connsiteX1" y="connsiteY1"/>
              </a:cxn>
              <a:cxn ang="0">
                <a:pos x="connsiteX2" y="connsiteY2"/>
              </a:cxn>
              <a:cxn ang="0">
                <a:pos x="connsiteX3" y="connsiteY3"/>
              </a:cxn>
            </a:cxnLst>
            <a:rect l="l" t="t" r="r" b="b"/>
            <a:pathLst>
              <a:path w="12192000" h="4792540">
                <a:moveTo>
                  <a:pt x="0" y="0"/>
                </a:moveTo>
                <a:lnTo>
                  <a:pt x="12192000" y="0"/>
                </a:lnTo>
                <a:lnTo>
                  <a:pt x="12192000" y="4792540"/>
                </a:lnTo>
                <a:lnTo>
                  <a:pt x="0" y="4792540"/>
                </a:lnTo>
                <a:close/>
              </a:path>
            </a:pathLst>
          </a:custGeom>
          <a:noFill/>
        </p:spPr>
        <p:txBody>
          <a:bodyPr wrap="square">
            <a:noAutofit/>
          </a:bodyPr>
          <a:lstStyle>
            <a:lvl1pPr>
              <a:defRPr sz="1000"/>
            </a:lvl1pPr>
          </a:lstStyle>
          <a:p>
            <a:endParaRPr lang="en-US"/>
          </a:p>
        </p:txBody>
      </p:sp>
      <p:sp>
        <p:nvSpPr>
          <p:cNvPr id="18" name="Picture Placeholder 18">
            <a:extLst>
              <a:ext uri="{FF2B5EF4-FFF2-40B4-BE49-F238E27FC236}">
                <a16:creationId xmlns:a16="http://schemas.microsoft.com/office/drawing/2014/main" id="{B9F2AA63-C299-43D0-A89C-E387A34E1A6C}"/>
              </a:ext>
            </a:extLst>
          </p:cNvPr>
          <p:cNvSpPr>
            <a:spLocks noGrp="1"/>
          </p:cNvSpPr>
          <p:nvPr>
            <p:ph type="pic" sz="quarter" idx="13"/>
          </p:nvPr>
        </p:nvSpPr>
        <p:spPr>
          <a:xfrm>
            <a:off x="609600" y="2616200"/>
            <a:ext cx="4030317" cy="4241799"/>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1" name="Picture Placeholder 20">
            <a:extLst>
              <a:ext uri="{FF2B5EF4-FFF2-40B4-BE49-F238E27FC236}">
                <a16:creationId xmlns:a16="http://schemas.microsoft.com/office/drawing/2014/main" id="{53364D61-062B-4F0C-8D2A-E597337E6B05}"/>
              </a:ext>
            </a:extLst>
          </p:cNvPr>
          <p:cNvSpPr>
            <a:spLocks noGrp="1"/>
          </p:cNvSpPr>
          <p:nvPr>
            <p:ph type="pic" sz="quarter" idx="15"/>
          </p:nvPr>
        </p:nvSpPr>
        <p:spPr>
          <a:xfrm>
            <a:off x="6895552" y="2616200"/>
            <a:ext cx="2779089" cy="4241799"/>
          </a:xfrm>
          <a:custGeom>
            <a:avLst/>
            <a:gdLst>
              <a:gd name="connsiteX0" fmla="*/ 0 w 2508866"/>
              <a:gd name="connsiteY0" fmla="*/ 0 h 4241799"/>
              <a:gd name="connsiteX1" fmla="*/ 2508866 w 2508866"/>
              <a:gd name="connsiteY1" fmla="*/ 0 h 4241799"/>
              <a:gd name="connsiteX2" fmla="*/ 2508866 w 2508866"/>
              <a:gd name="connsiteY2" fmla="*/ 4241799 h 4241799"/>
              <a:gd name="connsiteX3" fmla="*/ 0 w 2508866"/>
              <a:gd name="connsiteY3" fmla="*/ 4241799 h 4241799"/>
            </a:gdLst>
            <a:ahLst/>
            <a:cxnLst>
              <a:cxn ang="0">
                <a:pos x="connsiteX0" y="connsiteY0"/>
              </a:cxn>
              <a:cxn ang="0">
                <a:pos x="connsiteX1" y="connsiteY1"/>
              </a:cxn>
              <a:cxn ang="0">
                <a:pos x="connsiteX2" y="connsiteY2"/>
              </a:cxn>
              <a:cxn ang="0">
                <a:pos x="connsiteX3" y="connsiteY3"/>
              </a:cxn>
            </a:cxnLst>
            <a:rect l="l" t="t" r="r" b="b"/>
            <a:pathLst>
              <a:path w="2508866" h="4241799">
                <a:moveTo>
                  <a:pt x="0" y="0"/>
                </a:moveTo>
                <a:lnTo>
                  <a:pt x="2508866" y="0"/>
                </a:lnTo>
                <a:lnTo>
                  <a:pt x="2508866" y="4241799"/>
                </a:lnTo>
                <a:lnTo>
                  <a:pt x="0" y="4241799"/>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2" name="Picture Placeholder 21">
            <a:extLst>
              <a:ext uri="{FF2B5EF4-FFF2-40B4-BE49-F238E27FC236}">
                <a16:creationId xmlns:a16="http://schemas.microsoft.com/office/drawing/2014/main" id="{649F63CC-01F6-485A-8132-6EB060816A4F}"/>
              </a:ext>
            </a:extLst>
          </p:cNvPr>
          <p:cNvSpPr>
            <a:spLocks noGrp="1"/>
          </p:cNvSpPr>
          <p:nvPr>
            <p:ph type="pic" sz="quarter" idx="16"/>
          </p:nvPr>
        </p:nvSpPr>
        <p:spPr>
          <a:xfrm>
            <a:off x="9408664" y="2616200"/>
            <a:ext cx="2779089" cy="4241799"/>
          </a:xfrm>
          <a:custGeom>
            <a:avLst/>
            <a:gdLst>
              <a:gd name="connsiteX0" fmla="*/ 0 w 2508866"/>
              <a:gd name="connsiteY0" fmla="*/ 0 h 4241799"/>
              <a:gd name="connsiteX1" fmla="*/ 2508866 w 2508866"/>
              <a:gd name="connsiteY1" fmla="*/ 0 h 4241799"/>
              <a:gd name="connsiteX2" fmla="*/ 2508866 w 2508866"/>
              <a:gd name="connsiteY2" fmla="*/ 4241799 h 4241799"/>
              <a:gd name="connsiteX3" fmla="*/ 0 w 2508866"/>
              <a:gd name="connsiteY3" fmla="*/ 4241799 h 4241799"/>
            </a:gdLst>
            <a:ahLst/>
            <a:cxnLst>
              <a:cxn ang="0">
                <a:pos x="connsiteX0" y="connsiteY0"/>
              </a:cxn>
              <a:cxn ang="0">
                <a:pos x="connsiteX1" y="connsiteY1"/>
              </a:cxn>
              <a:cxn ang="0">
                <a:pos x="connsiteX2" y="connsiteY2"/>
              </a:cxn>
              <a:cxn ang="0">
                <a:pos x="connsiteX3" y="connsiteY3"/>
              </a:cxn>
            </a:cxnLst>
            <a:rect l="l" t="t" r="r" b="b"/>
            <a:pathLst>
              <a:path w="2508866" h="4241799">
                <a:moveTo>
                  <a:pt x="0" y="0"/>
                </a:moveTo>
                <a:lnTo>
                  <a:pt x="2508866" y="0"/>
                </a:lnTo>
                <a:lnTo>
                  <a:pt x="2508866" y="4241799"/>
                </a:lnTo>
                <a:lnTo>
                  <a:pt x="0" y="4241799"/>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0" name="Picture Placeholder 19">
            <a:extLst>
              <a:ext uri="{FF2B5EF4-FFF2-40B4-BE49-F238E27FC236}">
                <a16:creationId xmlns:a16="http://schemas.microsoft.com/office/drawing/2014/main" id="{A776A636-8FAD-4C2C-B6B6-EB34F743A825}"/>
              </a:ext>
            </a:extLst>
          </p:cNvPr>
          <p:cNvSpPr>
            <a:spLocks noGrp="1"/>
          </p:cNvSpPr>
          <p:nvPr>
            <p:ph type="pic" sz="quarter" idx="14"/>
          </p:nvPr>
        </p:nvSpPr>
        <p:spPr>
          <a:xfrm>
            <a:off x="4378190" y="2616200"/>
            <a:ext cx="2779089" cy="4241799"/>
          </a:xfrm>
          <a:custGeom>
            <a:avLst/>
            <a:gdLst>
              <a:gd name="connsiteX0" fmla="*/ 0 w 2508866"/>
              <a:gd name="connsiteY0" fmla="*/ 0 h 4241799"/>
              <a:gd name="connsiteX1" fmla="*/ 2508866 w 2508866"/>
              <a:gd name="connsiteY1" fmla="*/ 0 h 4241799"/>
              <a:gd name="connsiteX2" fmla="*/ 2508866 w 2508866"/>
              <a:gd name="connsiteY2" fmla="*/ 4241799 h 4241799"/>
              <a:gd name="connsiteX3" fmla="*/ 0 w 2508866"/>
              <a:gd name="connsiteY3" fmla="*/ 4241799 h 4241799"/>
            </a:gdLst>
            <a:ahLst/>
            <a:cxnLst>
              <a:cxn ang="0">
                <a:pos x="connsiteX0" y="connsiteY0"/>
              </a:cxn>
              <a:cxn ang="0">
                <a:pos x="connsiteX1" y="connsiteY1"/>
              </a:cxn>
              <a:cxn ang="0">
                <a:pos x="connsiteX2" y="connsiteY2"/>
              </a:cxn>
              <a:cxn ang="0">
                <a:pos x="connsiteX3" y="connsiteY3"/>
              </a:cxn>
            </a:cxnLst>
            <a:rect l="l" t="t" r="r" b="b"/>
            <a:pathLst>
              <a:path w="2508866" h="4241799">
                <a:moveTo>
                  <a:pt x="0" y="0"/>
                </a:moveTo>
                <a:lnTo>
                  <a:pt x="2508866" y="0"/>
                </a:lnTo>
                <a:lnTo>
                  <a:pt x="2508866" y="4241799"/>
                </a:lnTo>
                <a:lnTo>
                  <a:pt x="0" y="4241799"/>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1763144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lbum 1">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87705476-C839-4A36-9D3B-9F8E41F3D767}"/>
              </a:ext>
            </a:extLst>
          </p:cNvPr>
          <p:cNvSpPr/>
          <p:nvPr userDrawn="1"/>
        </p:nvSpPr>
        <p:spPr>
          <a:xfrm>
            <a:off x="3679512" y="1396645"/>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Picture Placeholder 24">
            <a:extLst>
              <a:ext uri="{FF2B5EF4-FFF2-40B4-BE49-F238E27FC236}">
                <a16:creationId xmlns:a16="http://schemas.microsoft.com/office/drawing/2014/main" id="{29B251AD-D7F5-4870-9238-6939164258B4}"/>
              </a:ext>
            </a:extLst>
          </p:cNvPr>
          <p:cNvSpPr>
            <a:spLocks noGrp="1"/>
          </p:cNvSpPr>
          <p:nvPr>
            <p:ph type="pic" sz="quarter" idx="15"/>
          </p:nvPr>
        </p:nvSpPr>
        <p:spPr>
          <a:xfrm>
            <a:off x="11092210" y="2807875"/>
            <a:ext cx="964532" cy="2081066"/>
          </a:xfrm>
          <a:custGeom>
            <a:avLst/>
            <a:gdLst>
              <a:gd name="connsiteX0" fmla="*/ 964532 w 964532"/>
              <a:gd name="connsiteY0" fmla="*/ 0 h 2081066"/>
              <a:gd name="connsiteX1" fmla="*/ 964532 w 964532"/>
              <a:gd name="connsiteY1" fmla="*/ 809753 h 2081066"/>
              <a:gd name="connsiteX2" fmla="*/ 949106 w 964532"/>
              <a:gd name="connsiteY2" fmla="*/ 814541 h 2081066"/>
              <a:gd name="connsiteX3" fmla="*/ 799309 w 964532"/>
              <a:gd name="connsiteY3" fmla="*/ 1040533 h 2081066"/>
              <a:gd name="connsiteX4" fmla="*/ 949106 w 964532"/>
              <a:gd name="connsiteY4" fmla="*/ 1266525 h 2081066"/>
              <a:gd name="connsiteX5" fmla="*/ 964532 w 964532"/>
              <a:gd name="connsiteY5" fmla="*/ 1271313 h 2081066"/>
              <a:gd name="connsiteX6" fmla="*/ 964532 w 964532"/>
              <a:gd name="connsiteY6" fmla="*/ 2081066 h 2081066"/>
              <a:gd name="connsiteX7" fmla="*/ 937773 w 964532"/>
              <a:gd name="connsiteY7" fmla="*/ 2079715 h 2081066"/>
              <a:gd name="connsiteX8" fmla="*/ 0 w 964532"/>
              <a:gd name="connsiteY8" fmla="*/ 1040533 h 2081066"/>
              <a:gd name="connsiteX9" fmla="*/ 937773 w 964532"/>
              <a:gd name="connsiteY9" fmla="*/ 1351 h 208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532" h="2081066">
                <a:moveTo>
                  <a:pt x="964532" y="0"/>
                </a:moveTo>
                <a:lnTo>
                  <a:pt x="964532" y="809753"/>
                </a:lnTo>
                <a:lnTo>
                  <a:pt x="949106" y="814541"/>
                </a:lnTo>
                <a:cubicBezTo>
                  <a:pt x="861076" y="851775"/>
                  <a:pt x="799309" y="938940"/>
                  <a:pt x="799309" y="1040533"/>
                </a:cubicBezTo>
                <a:cubicBezTo>
                  <a:pt x="799309" y="1142126"/>
                  <a:pt x="861076" y="1229292"/>
                  <a:pt x="949106" y="1266525"/>
                </a:cubicBezTo>
                <a:lnTo>
                  <a:pt x="964532" y="1271313"/>
                </a:lnTo>
                <a:lnTo>
                  <a:pt x="964532" y="2081066"/>
                </a:lnTo>
                <a:lnTo>
                  <a:pt x="937773" y="2079715"/>
                </a:lnTo>
                <a:cubicBezTo>
                  <a:pt x="411040" y="2026223"/>
                  <a:pt x="0" y="1581380"/>
                  <a:pt x="0" y="1040533"/>
                </a:cubicBezTo>
                <a:cubicBezTo>
                  <a:pt x="0" y="499687"/>
                  <a:pt x="411040" y="54844"/>
                  <a:pt x="937773" y="1351"/>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21" name="Picture Placeholder 20">
            <a:extLst>
              <a:ext uri="{FF2B5EF4-FFF2-40B4-BE49-F238E27FC236}">
                <a16:creationId xmlns:a16="http://schemas.microsoft.com/office/drawing/2014/main" id="{62EA3C01-68FE-4FD2-AD06-A6AE7ED554C7}"/>
              </a:ext>
            </a:extLst>
          </p:cNvPr>
          <p:cNvSpPr>
            <a:spLocks noGrp="1"/>
          </p:cNvSpPr>
          <p:nvPr>
            <p:ph type="pic" sz="quarter" idx="13"/>
          </p:nvPr>
        </p:nvSpPr>
        <p:spPr>
          <a:xfrm>
            <a:off x="4638905" y="2391313"/>
            <a:ext cx="2914190" cy="2914190"/>
          </a:xfrm>
          <a:custGeom>
            <a:avLst/>
            <a:gdLst>
              <a:gd name="connsiteX0" fmla="*/ 1457095 w 2914190"/>
              <a:gd name="connsiteY0" fmla="*/ 1114969 h 2914190"/>
              <a:gd name="connsiteX1" fmla="*/ 1114969 w 2914190"/>
              <a:gd name="connsiteY1" fmla="*/ 1457095 h 2914190"/>
              <a:gd name="connsiteX2" fmla="*/ 1457095 w 2914190"/>
              <a:gd name="connsiteY2" fmla="*/ 1799221 h 2914190"/>
              <a:gd name="connsiteX3" fmla="*/ 1799221 w 2914190"/>
              <a:gd name="connsiteY3" fmla="*/ 1457095 h 2914190"/>
              <a:gd name="connsiteX4" fmla="*/ 1457095 w 2914190"/>
              <a:gd name="connsiteY4" fmla="*/ 1114969 h 2914190"/>
              <a:gd name="connsiteX5" fmla="*/ 1457095 w 2914190"/>
              <a:gd name="connsiteY5" fmla="*/ 0 h 2914190"/>
              <a:gd name="connsiteX6" fmla="*/ 2914190 w 2914190"/>
              <a:gd name="connsiteY6" fmla="*/ 1457095 h 2914190"/>
              <a:gd name="connsiteX7" fmla="*/ 1457095 w 2914190"/>
              <a:gd name="connsiteY7" fmla="*/ 2914190 h 2914190"/>
              <a:gd name="connsiteX8" fmla="*/ 0 w 2914190"/>
              <a:gd name="connsiteY8" fmla="*/ 1457095 h 2914190"/>
              <a:gd name="connsiteX9" fmla="*/ 1457095 w 2914190"/>
              <a:gd name="connsiteY9" fmla="*/ 0 h 29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190" h="2914190">
                <a:moveTo>
                  <a:pt x="1457095" y="1114969"/>
                </a:moveTo>
                <a:cubicBezTo>
                  <a:pt x="1268144" y="1114969"/>
                  <a:pt x="1114969" y="1268144"/>
                  <a:pt x="1114969" y="1457095"/>
                </a:cubicBezTo>
                <a:cubicBezTo>
                  <a:pt x="1114969" y="1646046"/>
                  <a:pt x="1268144" y="1799221"/>
                  <a:pt x="1457095" y="1799221"/>
                </a:cubicBezTo>
                <a:cubicBezTo>
                  <a:pt x="1646046" y="1799221"/>
                  <a:pt x="1799221" y="1646046"/>
                  <a:pt x="1799221" y="1457095"/>
                </a:cubicBezTo>
                <a:cubicBezTo>
                  <a:pt x="1799221" y="1268144"/>
                  <a:pt x="1646046" y="1114969"/>
                  <a:pt x="1457095" y="1114969"/>
                </a:cubicBezTo>
                <a:close/>
                <a:moveTo>
                  <a:pt x="1457095" y="0"/>
                </a:moveTo>
                <a:cubicBezTo>
                  <a:pt x="2261826" y="0"/>
                  <a:pt x="2914190" y="652364"/>
                  <a:pt x="2914190" y="1457095"/>
                </a:cubicBezTo>
                <a:cubicBezTo>
                  <a:pt x="2914190" y="2261826"/>
                  <a:pt x="2261826" y="2914190"/>
                  <a:pt x="1457095" y="2914190"/>
                </a:cubicBezTo>
                <a:cubicBezTo>
                  <a:pt x="652364" y="2914190"/>
                  <a:pt x="0" y="2261826"/>
                  <a:pt x="0" y="1457095"/>
                </a:cubicBezTo>
                <a:cubicBezTo>
                  <a:pt x="0" y="652364"/>
                  <a:pt x="652364" y="0"/>
                  <a:pt x="1457095"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9" name="Picture Placeholder 18">
            <a:extLst>
              <a:ext uri="{FF2B5EF4-FFF2-40B4-BE49-F238E27FC236}">
                <a16:creationId xmlns:a16="http://schemas.microsoft.com/office/drawing/2014/main" id="{4D434090-E7C1-4CB1-8254-1C796A7996A1}"/>
              </a:ext>
            </a:extLst>
          </p:cNvPr>
          <p:cNvSpPr>
            <a:spLocks noGrp="1"/>
          </p:cNvSpPr>
          <p:nvPr>
            <p:ph type="pic" sz="quarter" idx="12"/>
          </p:nvPr>
        </p:nvSpPr>
        <p:spPr>
          <a:xfrm>
            <a:off x="1792197" y="2803833"/>
            <a:ext cx="2089150" cy="2089150"/>
          </a:xfrm>
          <a:custGeom>
            <a:avLst/>
            <a:gdLst>
              <a:gd name="connsiteX0" fmla="*/ 1044575 w 2089150"/>
              <a:gd name="connsiteY0" fmla="*/ 799309 h 2089150"/>
              <a:gd name="connsiteX1" fmla="*/ 799309 w 2089150"/>
              <a:gd name="connsiteY1" fmla="*/ 1044575 h 2089150"/>
              <a:gd name="connsiteX2" fmla="*/ 1044575 w 2089150"/>
              <a:gd name="connsiteY2" fmla="*/ 1289841 h 2089150"/>
              <a:gd name="connsiteX3" fmla="*/ 1289841 w 2089150"/>
              <a:gd name="connsiteY3" fmla="*/ 1044575 h 2089150"/>
              <a:gd name="connsiteX4" fmla="*/ 1044575 w 2089150"/>
              <a:gd name="connsiteY4" fmla="*/ 799309 h 2089150"/>
              <a:gd name="connsiteX5" fmla="*/ 1044575 w 2089150"/>
              <a:gd name="connsiteY5" fmla="*/ 0 h 2089150"/>
              <a:gd name="connsiteX6" fmla="*/ 2089150 w 2089150"/>
              <a:gd name="connsiteY6" fmla="*/ 1044575 h 2089150"/>
              <a:gd name="connsiteX7" fmla="*/ 1044575 w 2089150"/>
              <a:gd name="connsiteY7" fmla="*/ 2089150 h 2089150"/>
              <a:gd name="connsiteX8" fmla="*/ 0 w 2089150"/>
              <a:gd name="connsiteY8" fmla="*/ 1044575 h 2089150"/>
              <a:gd name="connsiteX9" fmla="*/ 1044575 w 2089150"/>
              <a:gd name="connsiteY9" fmla="*/ 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9150" h="2089150">
                <a:moveTo>
                  <a:pt x="1044575" y="799309"/>
                </a:moveTo>
                <a:cubicBezTo>
                  <a:pt x="909118" y="799309"/>
                  <a:pt x="799309" y="909118"/>
                  <a:pt x="799309" y="1044575"/>
                </a:cubicBezTo>
                <a:cubicBezTo>
                  <a:pt x="799309" y="1180032"/>
                  <a:pt x="909118" y="1289841"/>
                  <a:pt x="1044575" y="1289841"/>
                </a:cubicBezTo>
                <a:cubicBezTo>
                  <a:pt x="1180032" y="1289841"/>
                  <a:pt x="1289841" y="1180032"/>
                  <a:pt x="1289841" y="1044575"/>
                </a:cubicBezTo>
                <a:cubicBezTo>
                  <a:pt x="1289841" y="909118"/>
                  <a:pt x="1180032" y="799309"/>
                  <a:pt x="1044575" y="799309"/>
                </a:cubicBezTo>
                <a:close/>
                <a:moveTo>
                  <a:pt x="1044575" y="0"/>
                </a:moveTo>
                <a:cubicBezTo>
                  <a:pt x="1621478" y="0"/>
                  <a:pt x="2089150" y="467672"/>
                  <a:pt x="2089150" y="1044575"/>
                </a:cubicBezTo>
                <a:cubicBezTo>
                  <a:pt x="2089150" y="1621478"/>
                  <a:pt x="1621478" y="2089150"/>
                  <a:pt x="1044575" y="2089150"/>
                </a:cubicBezTo>
                <a:cubicBezTo>
                  <a:pt x="467672" y="2089150"/>
                  <a:pt x="0" y="1621478"/>
                  <a:pt x="0" y="1044575"/>
                </a:cubicBezTo>
                <a:cubicBezTo>
                  <a:pt x="0" y="467672"/>
                  <a:pt x="467672" y="0"/>
                  <a:pt x="1044575"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600A3515-D331-4022-A369-77089D7DFBDB}"/>
              </a:ext>
            </a:extLst>
          </p:cNvPr>
          <p:cNvSpPr>
            <a:spLocks noGrp="1"/>
          </p:cNvSpPr>
          <p:nvPr>
            <p:ph type="pic" sz="quarter" idx="11"/>
          </p:nvPr>
        </p:nvSpPr>
        <p:spPr>
          <a:xfrm>
            <a:off x="133649" y="2807875"/>
            <a:ext cx="964532" cy="2081066"/>
          </a:xfrm>
          <a:custGeom>
            <a:avLst/>
            <a:gdLst>
              <a:gd name="connsiteX0" fmla="*/ 0 w 964532"/>
              <a:gd name="connsiteY0" fmla="*/ 0 h 2081066"/>
              <a:gd name="connsiteX1" fmla="*/ 26759 w 964532"/>
              <a:gd name="connsiteY1" fmla="*/ 1351 h 2081066"/>
              <a:gd name="connsiteX2" fmla="*/ 964532 w 964532"/>
              <a:gd name="connsiteY2" fmla="*/ 1040533 h 2081066"/>
              <a:gd name="connsiteX3" fmla="*/ 26759 w 964532"/>
              <a:gd name="connsiteY3" fmla="*/ 2079715 h 2081066"/>
              <a:gd name="connsiteX4" fmla="*/ 0 w 964532"/>
              <a:gd name="connsiteY4" fmla="*/ 2081066 h 2081066"/>
              <a:gd name="connsiteX5" fmla="*/ 0 w 964532"/>
              <a:gd name="connsiteY5" fmla="*/ 1271313 h 2081066"/>
              <a:gd name="connsiteX6" fmla="*/ 15426 w 964532"/>
              <a:gd name="connsiteY6" fmla="*/ 1266525 h 2081066"/>
              <a:gd name="connsiteX7" fmla="*/ 165223 w 964532"/>
              <a:gd name="connsiteY7" fmla="*/ 1040533 h 2081066"/>
              <a:gd name="connsiteX8" fmla="*/ 15426 w 964532"/>
              <a:gd name="connsiteY8" fmla="*/ 814541 h 2081066"/>
              <a:gd name="connsiteX9" fmla="*/ 0 w 964532"/>
              <a:gd name="connsiteY9" fmla="*/ 809753 h 208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532" h="2081066">
                <a:moveTo>
                  <a:pt x="0" y="0"/>
                </a:moveTo>
                <a:lnTo>
                  <a:pt x="26759" y="1351"/>
                </a:lnTo>
                <a:cubicBezTo>
                  <a:pt x="553492" y="54844"/>
                  <a:pt x="964532" y="499687"/>
                  <a:pt x="964532" y="1040533"/>
                </a:cubicBezTo>
                <a:cubicBezTo>
                  <a:pt x="964532" y="1581380"/>
                  <a:pt x="553492" y="2026223"/>
                  <a:pt x="26759" y="2079715"/>
                </a:cubicBezTo>
                <a:lnTo>
                  <a:pt x="0" y="2081066"/>
                </a:lnTo>
                <a:lnTo>
                  <a:pt x="0" y="1271313"/>
                </a:lnTo>
                <a:lnTo>
                  <a:pt x="15426" y="1266525"/>
                </a:lnTo>
                <a:cubicBezTo>
                  <a:pt x="103456" y="1229292"/>
                  <a:pt x="165223" y="1142126"/>
                  <a:pt x="165223" y="1040533"/>
                </a:cubicBezTo>
                <a:cubicBezTo>
                  <a:pt x="165223" y="938940"/>
                  <a:pt x="103456" y="851775"/>
                  <a:pt x="15426" y="814541"/>
                </a:cubicBezTo>
                <a:lnTo>
                  <a:pt x="0" y="809753"/>
                </a:ln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13" name="Circle: Hollow 12">
            <a:extLst>
              <a:ext uri="{FF2B5EF4-FFF2-40B4-BE49-F238E27FC236}">
                <a16:creationId xmlns:a16="http://schemas.microsoft.com/office/drawing/2014/main" id="{05F79357-E824-4D76-A81B-DFD88BD8B1A0}"/>
              </a:ext>
            </a:extLst>
          </p:cNvPr>
          <p:cNvSpPr/>
          <p:nvPr userDrawn="1"/>
        </p:nvSpPr>
        <p:spPr>
          <a:xfrm>
            <a:off x="8307514" y="2803833"/>
            <a:ext cx="2089150" cy="2089150"/>
          </a:xfrm>
          <a:prstGeom prst="donut">
            <a:avLst>
              <a:gd name="adj" fmla="val 382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8626D9B4-4B70-45B4-A5B0-FB86B4088494}"/>
              </a:ext>
            </a:extLst>
          </p:cNvPr>
          <p:cNvSpPr>
            <a:spLocks noGrp="1"/>
          </p:cNvSpPr>
          <p:nvPr>
            <p:ph type="pic" sz="quarter" idx="14"/>
          </p:nvPr>
        </p:nvSpPr>
        <p:spPr>
          <a:xfrm>
            <a:off x="8307514" y="2803833"/>
            <a:ext cx="2089150" cy="2089150"/>
          </a:xfrm>
          <a:custGeom>
            <a:avLst/>
            <a:gdLst>
              <a:gd name="connsiteX0" fmla="*/ 1044575 w 2089150"/>
              <a:gd name="connsiteY0" fmla="*/ 799309 h 2089150"/>
              <a:gd name="connsiteX1" fmla="*/ 799309 w 2089150"/>
              <a:gd name="connsiteY1" fmla="*/ 1044575 h 2089150"/>
              <a:gd name="connsiteX2" fmla="*/ 1044575 w 2089150"/>
              <a:gd name="connsiteY2" fmla="*/ 1289841 h 2089150"/>
              <a:gd name="connsiteX3" fmla="*/ 1289841 w 2089150"/>
              <a:gd name="connsiteY3" fmla="*/ 1044575 h 2089150"/>
              <a:gd name="connsiteX4" fmla="*/ 1044575 w 2089150"/>
              <a:gd name="connsiteY4" fmla="*/ 799309 h 2089150"/>
              <a:gd name="connsiteX5" fmla="*/ 1044575 w 2089150"/>
              <a:gd name="connsiteY5" fmla="*/ 0 h 2089150"/>
              <a:gd name="connsiteX6" fmla="*/ 2089150 w 2089150"/>
              <a:gd name="connsiteY6" fmla="*/ 1044575 h 2089150"/>
              <a:gd name="connsiteX7" fmla="*/ 1044575 w 2089150"/>
              <a:gd name="connsiteY7" fmla="*/ 2089150 h 2089150"/>
              <a:gd name="connsiteX8" fmla="*/ 0 w 2089150"/>
              <a:gd name="connsiteY8" fmla="*/ 1044575 h 2089150"/>
              <a:gd name="connsiteX9" fmla="*/ 1044575 w 2089150"/>
              <a:gd name="connsiteY9" fmla="*/ 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9150" h="2089150">
                <a:moveTo>
                  <a:pt x="1044575" y="799309"/>
                </a:moveTo>
                <a:cubicBezTo>
                  <a:pt x="909118" y="799309"/>
                  <a:pt x="799309" y="909118"/>
                  <a:pt x="799309" y="1044575"/>
                </a:cubicBezTo>
                <a:cubicBezTo>
                  <a:pt x="799309" y="1180032"/>
                  <a:pt x="909118" y="1289841"/>
                  <a:pt x="1044575" y="1289841"/>
                </a:cubicBezTo>
                <a:cubicBezTo>
                  <a:pt x="1180032" y="1289841"/>
                  <a:pt x="1289841" y="1180032"/>
                  <a:pt x="1289841" y="1044575"/>
                </a:cubicBezTo>
                <a:cubicBezTo>
                  <a:pt x="1289841" y="909118"/>
                  <a:pt x="1180032" y="799309"/>
                  <a:pt x="1044575" y="799309"/>
                </a:cubicBezTo>
                <a:close/>
                <a:moveTo>
                  <a:pt x="1044575" y="0"/>
                </a:moveTo>
                <a:cubicBezTo>
                  <a:pt x="1621478" y="0"/>
                  <a:pt x="2089150" y="467672"/>
                  <a:pt x="2089150" y="1044575"/>
                </a:cubicBezTo>
                <a:cubicBezTo>
                  <a:pt x="2089150" y="1621478"/>
                  <a:pt x="1621478" y="2089150"/>
                  <a:pt x="1044575" y="2089150"/>
                </a:cubicBezTo>
                <a:cubicBezTo>
                  <a:pt x="467672" y="2089150"/>
                  <a:pt x="0" y="1621478"/>
                  <a:pt x="0" y="1044575"/>
                </a:cubicBezTo>
                <a:cubicBezTo>
                  <a:pt x="0" y="467672"/>
                  <a:pt x="467672" y="0"/>
                  <a:pt x="1044575" y="0"/>
                </a:cubicBez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grpSp>
        <p:nvGrpSpPr>
          <p:cNvPr id="9" name="Group 8">
            <a:extLst>
              <a:ext uri="{FF2B5EF4-FFF2-40B4-BE49-F238E27FC236}">
                <a16:creationId xmlns:a16="http://schemas.microsoft.com/office/drawing/2014/main" id="{92841E24-23FB-4509-B847-E54DC07AFA9D}"/>
              </a:ext>
            </a:extLst>
          </p:cNvPr>
          <p:cNvGrpSpPr/>
          <p:nvPr userDrawn="1"/>
        </p:nvGrpSpPr>
        <p:grpSpPr>
          <a:xfrm>
            <a:off x="1355162" y="2501779"/>
            <a:ext cx="9742722" cy="2634221"/>
            <a:chOff x="1355162" y="2501779"/>
            <a:chExt cx="9742722" cy="2634221"/>
          </a:xfrm>
        </p:grpSpPr>
        <p:sp>
          <p:nvSpPr>
            <p:cNvPr id="10" name="Oval 9">
              <a:extLst>
                <a:ext uri="{FF2B5EF4-FFF2-40B4-BE49-F238E27FC236}">
                  <a16:creationId xmlns:a16="http://schemas.microsoft.com/office/drawing/2014/main" id="{CF20B35D-53FD-40C8-98C8-104C1937AC09}"/>
                </a:ext>
              </a:extLst>
            </p:cNvPr>
            <p:cNvSpPr/>
            <p:nvPr/>
          </p:nvSpPr>
          <p:spPr>
            <a:xfrm>
              <a:off x="1355162" y="2501779"/>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CDEBAB-0CFC-4A4A-8EAA-B3DAE368BCA8}"/>
                </a:ext>
              </a:extLst>
            </p:cNvPr>
            <p:cNvSpPr/>
            <p:nvPr/>
          </p:nvSpPr>
          <p:spPr>
            <a:xfrm>
              <a:off x="4142524" y="4781551"/>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CDF16A-8411-4673-8A1C-6FC267C9FEA0}"/>
                </a:ext>
              </a:extLst>
            </p:cNvPr>
            <p:cNvSpPr/>
            <p:nvPr/>
          </p:nvSpPr>
          <p:spPr>
            <a:xfrm>
              <a:off x="7854849" y="2600255"/>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341554C-92C0-45CD-80E8-95E400CC973B}"/>
                </a:ext>
              </a:extLst>
            </p:cNvPr>
            <p:cNvSpPr/>
            <p:nvPr/>
          </p:nvSpPr>
          <p:spPr>
            <a:xfrm>
              <a:off x="10743433" y="4742847"/>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46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lbum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C5E600-DFA7-45AB-8E92-B2D5746DCCAB}"/>
              </a:ext>
            </a:extLst>
          </p:cNvPr>
          <p:cNvGrpSpPr/>
          <p:nvPr userDrawn="1"/>
        </p:nvGrpSpPr>
        <p:grpSpPr>
          <a:xfrm>
            <a:off x="-1" y="0"/>
            <a:ext cx="12192001" cy="6858000"/>
            <a:chOff x="-1" y="0"/>
            <a:chExt cx="12192001" cy="6858000"/>
          </a:xfrm>
        </p:grpSpPr>
        <p:sp>
          <p:nvSpPr>
            <p:cNvPr id="7" name="Freeform: Shape 6">
              <a:extLst>
                <a:ext uri="{FF2B5EF4-FFF2-40B4-BE49-F238E27FC236}">
                  <a16:creationId xmlns:a16="http://schemas.microsoft.com/office/drawing/2014/main" id="{A69B949B-9F86-4312-84E6-1DCFC617208D}"/>
                </a:ext>
              </a:extLst>
            </p:cNvPr>
            <p:cNvSpPr/>
            <p:nvPr/>
          </p:nvSpPr>
          <p:spPr>
            <a:xfrm>
              <a:off x="-1" y="0"/>
              <a:ext cx="3905802" cy="6858000"/>
            </a:xfrm>
            <a:custGeom>
              <a:avLst/>
              <a:gdLst>
                <a:gd name="connsiteX0" fmla="*/ 0 w 3905802"/>
                <a:gd name="connsiteY0" fmla="*/ 0 h 6858000"/>
                <a:gd name="connsiteX1" fmla="*/ 3617597 w 3905802"/>
                <a:gd name="connsiteY1" fmla="*/ 0 h 6858000"/>
                <a:gd name="connsiteX2" fmla="*/ 3637140 w 3905802"/>
                <a:gd name="connsiteY2" fmla="*/ 66861 h 6858000"/>
                <a:gd name="connsiteX3" fmla="*/ 3743616 w 3905802"/>
                <a:gd name="connsiteY3" fmla="*/ 233663 h 6858000"/>
                <a:gd name="connsiteX4" fmla="*/ 3762076 w 3905802"/>
                <a:gd name="connsiteY4" fmla="*/ 253441 h 6858000"/>
                <a:gd name="connsiteX5" fmla="*/ 3905802 w 3905802"/>
                <a:gd name="connsiteY5" fmla="*/ 614736 h 6858000"/>
                <a:gd name="connsiteX6" fmla="*/ 3905802 w 3905802"/>
                <a:gd name="connsiteY6" fmla="*/ 1317546 h 6858000"/>
                <a:gd name="connsiteX7" fmla="*/ 3751528 w 3905802"/>
                <a:gd name="connsiteY7" fmla="*/ 1690707 h 6858000"/>
                <a:gd name="connsiteX8" fmla="*/ 3597252 w 3905802"/>
                <a:gd name="connsiteY8" fmla="*/ 2063870 h 6858000"/>
                <a:gd name="connsiteX9" fmla="*/ 3597252 w 3905802"/>
                <a:gd name="connsiteY9" fmla="*/ 3849385 h 6858000"/>
                <a:gd name="connsiteX10" fmla="*/ 3599889 w 3905802"/>
                <a:gd name="connsiteY10" fmla="*/ 3849385 h 6858000"/>
                <a:gd name="connsiteX11" fmla="*/ 3599889 w 3905802"/>
                <a:gd name="connsiteY11" fmla="*/ 4678781 h 6858000"/>
                <a:gd name="connsiteX12" fmla="*/ 3743616 w 3905802"/>
                <a:gd name="connsiteY12" fmla="*/ 5040075 h 6858000"/>
                <a:gd name="connsiteX13" fmla="*/ 3762076 w 3905802"/>
                <a:gd name="connsiteY13" fmla="*/ 5059853 h 6858000"/>
                <a:gd name="connsiteX14" fmla="*/ 3905802 w 3905802"/>
                <a:gd name="connsiteY14" fmla="*/ 5421148 h 6858000"/>
                <a:gd name="connsiteX15" fmla="*/ 3905802 w 3905802"/>
                <a:gd name="connsiteY15" fmla="*/ 6123958 h 6858000"/>
                <a:gd name="connsiteX16" fmla="*/ 3751528 w 3905802"/>
                <a:gd name="connsiteY16" fmla="*/ 6497119 h 6858000"/>
                <a:gd name="connsiteX17" fmla="*/ 3607450 w 3905802"/>
                <a:gd name="connsiteY17" fmla="*/ 6766917 h 6858000"/>
                <a:gd name="connsiteX18" fmla="*/ 3598464 w 3905802"/>
                <a:gd name="connsiteY18" fmla="*/ 6858000 h 6858000"/>
                <a:gd name="connsiteX19" fmla="*/ 0 w 3905802"/>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802" h="6858000">
                  <a:moveTo>
                    <a:pt x="0" y="0"/>
                  </a:moveTo>
                  <a:lnTo>
                    <a:pt x="3617597" y="0"/>
                  </a:lnTo>
                  <a:lnTo>
                    <a:pt x="3637140" y="66861"/>
                  </a:lnTo>
                  <a:cubicBezTo>
                    <a:pt x="3661534" y="128176"/>
                    <a:pt x="3697466" y="184875"/>
                    <a:pt x="3743616" y="233663"/>
                  </a:cubicBezTo>
                  <a:lnTo>
                    <a:pt x="3762076" y="253441"/>
                  </a:lnTo>
                  <a:cubicBezTo>
                    <a:pt x="3854378" y="351017"/>
                    <a:pt x="3905802" y="480239"/>
                    <a:pt x="3905802" y="614736"/>
                  </a:cubicBezTo>
                  <a:lnTo>
                    <a:pt x="3905802" y="1317546"/>
                  </a:lnTo>
                  <a:cubicBezTo>
                    <a:pt x="3905802" y="1457317"/>
                    <a:pt x="3850421" y="1591814"/>
                    <a:pt x="3751528" y="1690707"/>
                  </a:cubicBezTo>
                  <a:cubicBezTo>
                    <a:pt x="3652632" y="1789603"/>
                    <a:pt x="3597252" y="1924099"/>
                    <a:pt x="3597252" y="2063870"/>
                  </a:cubicBezTo>
                  <a:lnTo>
                    <a:pt x="3597252" y="3849385"/>
                  </a:lnTo>
                  <a:lnTo>
                    <a:pt x="3599889" y="3849385"/>
                  </a:lnTo>
                  <a:lnTo>
                    <a:pt x="3599889" y="4678781"/>
                  </a:lnTo>
                  <a:cubicBezTo>
                    <a:pt x="3599889" y="4813277"/>
                    <a:pt x="3651315" y="4942499"/>
                    <a:pt x="3743616" y="5040075"/>
                  </a:cubicBezTo>
                  <a:lnTo>
                    <a:pt x="3762076" y="5059853"/>
                  </a:lnTo>
                  <a:cubicBezTo>
                    <a:pt x="3854378" y="5157429"/>
                    <a:pt x="3905802" y="5286651"/>
                    <a:pt x="3905802" y="5421148"/>
                  </a:cubicBezTo>
                  <a:lnTo>
                    <a:pt x="3905802" y="6123958"/>
                  </a:lnTo>
                  <a:cubicBezTo>
                    <a:pt x="3905802" y="6263729"/>
                    <a:pt x="3850421" y="6398226"/>
                    <a:pt x="3751528" y="6497119"/>
                  </a:cubicBezTo>
                  <a:cubicBezTo>
                    <a:pt x="3677356" y="6571290"/>
                    <a:pt x="3627662" y="6665488"/>
                    <a:pt x="3607450" y="6766917"/>
                  </a:cubicBezTo>
                  <a:lnTo>
                    <a:pt x="3598464" y="6858000"/>
                  </a:lnTo>
                  <a:lnTo>
                    <a:pt x="0" y="6858000"/>
                  </a:lnTo>
                  <a:close/>
                </a:path>
              </a:pathLst>
            </a:custGeom>
            <a:gradFill flip="none" rotWithShape="1">
              <a:gsLst>
                <a:gs pos="0">
                  <a:schemeClr val="tx1">
                    <a:lumMod val="85000"/>
                    <a:lumOff val="15000"/>
                  </a:schemeClr>
                </a:gs>
                <a:gs pos="100000">
                  <a:schemeClr val="tx1">
                    <a:lumMod val="95000"/>
                    <a:lumOff val="5000"/>
                  </a:schemeClr>
                </a:gs>
              </a:gsLst>
              <a:path path="circle">
                <a:fillToRect r="100000" b="100000"/>
              </a:path>
              <a:tileRect/>
            </a:grad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E735AC83-F2C3-464F-9221-458D475718A1}"/>
                </a:ext>
              </a:extLst>
            </p:cNvPr>
            <p:cNvSpPr/>
            <p:nvPr/>
          </p:nvSpPr>
          <p:spPr>
            <a:xfrm flipH="1">
              <a:off x="8286201" y="0"/>
              <a:ext cx="3905799" cy="6858000"/>
            </a:xfrm>
            <a:custGeom>
              <a:avLst/>
              <a:gdLst>
                <a:gd name="connsiteX0" fmla="*/ 3617594 w 3905799"/>
                <a:gd name="connsiteY0" fmla="*/ 0 h 6858000"/>
                <a:gd name="connsiteX1" fmla="*/ 0 w 3905799"/>
                <a:gd name="connsiteY1" fmla="*/ 0 h 6858000"/>
                <a:gd name="connsiteX2" fmla="*/ 0 w 3905799"/>
                <a:gd name="connsiteY2" fmla="*/ 6858000 h 6858000"/>
                <a:gd name="connsiteX3" fmla="*/ 3598461 w 3905799"/>
                <a:gd name="connsiteY3" fmla="*/ 6858000 h 6858000"/>
                <a:gd name="connsiteX4" fmla="*/ 3607447 w 3905799"/>
                <a:gd name="connsiteY4" fmla="*/ 6766917 h 6858000"/>
                <a:gd name="connsiteX5" fmla="*/ 3751525 w 3905799"/>
                <a:gd name="connsiteY5" fmla="*/ 6497119 h 6858000"/>
                <a:gd name="connsiteX6" fmla="*/ 3905799 w 3905799"/>
                <a:gd name="connsiteY6" fmla="*/ 6123958 h 6858000"/>
                <a:gd name="connsiteX7" fmla="*/ 3905799 w 3905799"/>
                <a:gd name="connsiteY7" fmla="*/ 5421148 h 6858000"/>
                <a:gd name="connsiteX8" fmla="*/ 3762073 w 3905799"/>
                <a:gd name="connsiteY8" fmla="*/ 5059853 h 6858000"/>
                <a:gd name="connsiteX9" fmla="*/ 3743613 w 3905799"/>
                <a:gd name="connsiteY9" fmla="*/ 5040075 h 6858000"/>
                <a:gd name="connsiteX10" fmla="*/ 3599886 w 3905799"/>
                <a:gd name="connsiteY10" fmla="*/ 4678781 h 6858000"/>
                <a:gd name="connsiteX11" fmla="*/ 3599886 w 3905799"/>
                <a:gd name="connsiteY11" fmla="*/ 3849385 h 6858000"/>
                <a:gd name="connsiteX12" fmla="*/ 3597249 w 3905799"/>
                <a:gd name="connsiteY12" fmla="*/ 3849385 h 6858000"/>
                <a:gd name="connsiteX13" fmla="*/ 3597249 w 3905799"/>
                <a:gd name="connsiteY13" fmla="*/ 2063870 h 6858000"/>
                <a:gd name="connsiteX14" fmla="*/ 3751525 w 3905799"/>
                <a:gd name="connsiteY14" fmla="*/ 1690707 h 6858000"/>
                <a:gd name="connsiteX15" fmla="*/ 3905799 w 3905799"/>
                <a:gd name="connsiteY15" fmla="*/ 1317546 h 6858000"/>
                <a:gd name="connsiteX16" fmla="*/ 3905799 w 3905799"/>
                <a:gd name="connsiteY16" fmla="*/ 614736 h 6858000"/>
                <a:gd name="connsiteX17" fmla="*/ 3762073 w 3905799"/>
                <a:gd name="connsiteY17" fmla="*/ 253441 h 6858000"/>
                <a:gd name="connsiteX18" fmla="*/ 3743613 w 3905799"/>
                <a:gd name="connsiteY18" fmla="*/ 233663 h 6858000"/>
                <a:gd name="connsiteX19" fmla="*/ 3637137 w 3905799"/>
                <a:gd name="connsiteY19" fmla="*/ 668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799" h="6858000">
                  <a:moveTo>
                    <a:pt x="3617594" y="0"/>
                  </a:moveTo>
                  <a:lnTo>
                    <a:pt x="0" y="0"/>
                  </a:lnTo>
                  <a:lnTo>
                    <a:pt x="0" y="6858000"/>
                  </a:lnTo>
                  <a:lnTo>
                    <a:pt x="3598461" y="6858000"/>
                  </a:lnTo>
                  <a:lnTo>
                    <a:pt x="3607447" y="6766917"/>
                  </a:lnTo>
                  <a:cubicBezTo>
                    <a:pt x="3627659" y="6665488"/>
                    <a:pt x="3677353" y="6571290"/>
                    <a:pt x="3751525" y="6497119"/>
                  </a:cubicBezTo>
                  <a:cubicBezTo>
                    <a:pt x="3850418" y="6398226"/>
                    <a:pt x="3905799" y="6263729"/>
                    <a:pt x="3905799" y="6123958"/>
                  </a:cubicBezTo>
                  <a:lnTo>
                    <a:pt x="3905799" y="5421148"/>
                  </a:lnTo>
                  <a:cubicBezTo>
                    <a:pt x="3905799" y="5286651"/>
                    <a:pt x="3854375" y="5157429"/>
                    <a:pt x="3762073" y="5059853"/>
                  </a:cubicBezTo>
                  <a:lnTo>
                    <a:pt x="3743613" y="5040075"/>
                  </a:lnTo>
                  <a:cubicBezTo>
                    <a:pt x="3651312" y="4942499"/>
                    <a:pt x="3599886" y="4813277"/>
                    <a:pt x="3599886" y="4678781"/>
                  </a:cubicBezTo>
                  <a:lnTo>
                    <a:pt x="3599886" y="3849385"/>
                  </a:lnTo>
                  <a:lnTo>
                    <a:pt x="3597249" y="3849385"/>
                  </a:lnTo>
                  <a:lnTo>
                    <a:pt x="3597249" y="2063870"/>
                  </a:lnTo>
                  <a:cubicBezTo>
                    <a:pt x="3597249" y="1924099"/>
                    <a:pt x="3652629" y="1789603"/>
                    <a:pt x="3751525" y="1690707"/>
                  </a:cubicBezTo>
                  <a:cubicBezTo>
                    <a:pt x="3850418" y="1591814"/>
                    <a:pt x="3905799" y="1457317"/>
                    <a:pt x="3905799" y="1317546"/>
                  </a:cubicBezTo>
                  <a:lnTo>
                    <a:pt x="3905799" y="614736"/>
                  </a:lnTo>
                  <a:cubicBezTo>
                    <a:pt x="3905799" y="480239"/>
                    <a:pt x="3854375" y="351017"/>
                    <a:pt x="3762073" y="253441"/>
                  </a:cubicBezTo>
                  <a:lnTo>
                    <a:pt x="3743613" y="233663"/>
                  </a:lnTo>
                  <a:cubicBezTo>
                    <a:pt x="3697463" y="184875"/>
                    <a:pt x="3661531" y="128176"/>
                    <a:pt x="3637137" y="66861"/>
                  </a:cubicBezTo>
                  <a:close/>
                </a:path>
              </a:pathLst>
            </a:custGeom>
            <a:gradFill flip="none" rotWithShape="0">
              <a:gsLst>
                <a:gs pos="0">
                  <a:schemeClr val="tx1">
                    <a:lumMod val="85000"/>
                    <a:lumOff val="15000"/>
                  </a:schemeClr>
                </a:gs>
                <a:gs pos="100000">
                  <a:schemeClr val="tx1">
                    <a:lumMod val="95000"/>
                    <a:lumOff val="5000"/>
                  </a:schemeClr>
                </a:gs>
              </a:gsLst>
              <a:path path="circle">
                <a:fillToRect r="100000" b="100000"/>
              </a:path>
              <a:tileRect/>
            </a:gradFill>
            <a:ln w="9525" cap="flat">
              <a:noFill/>
              <a:prstDash val="solid"/>
              <a:miter/>
            </a:ln>
          </p:spPr>
          <p:txBody>
            <a:bodyPr wrap="square" rtlCol="0" anchor="ctr">
              <a:noAutofit/>
            </a:bodyPr>
            <a:lstStyle/>
            <a:p>
              <a:endParaRPr lang="en-US"/>
            </a:p>
          </p:txBody>
        </p:sp>
      </p:grpSp>
      <p:sp>
        <p:nvSpPr>
          <p:cNvPr id="11" name="Picture Placeholder 10">
            <a:extLst>
              <a:ext uri="{FF2B5EF4-FFF2-40B4-BE49-F238E27FC236}">
                <a16:creationId xmlns:a16="http://schemas.microsoft.com/office/drawing/2014/main" id="{19DFA484-9B8F-4885-A72D-5C798EB68779}"/>
              </a:ext>
            </a:extLst>
          </p:cNvPr>
          <p:cNvSpPr>
            <a:spLocks noGrp="1"/>
          </p:cNvSpPr>
          <p:nvPr>
            <p:ph type="pic" sz="quarter" idx="12"/>
          </p:nvPr>
        </p:nvSpPr>
        <p:spPr>
          <a:xfrm>
            <a:off x="3797301" y="1316021"/>
            <a:ext cx="4597399" cy="4225958"/>
          </a:xfrm>
          <a:prstGeom prst="rect">
            <a:avLst/>
          </a:prstGeom>
          <a:no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sp>
        <p:nvSpPr>
          <p:cNvPr id="2" name="Frame 1">
            <a:extLst>
              <a:ext uri="{FF2B5EF4-FFF2-40B4-BE49-F238E27FC236}">
                <a16:creationId xmlns:a16="http://schemas.microsoft.com/office/drawing/2014/main" id="{4BC5FA0C-C1D2-4F72-A4A6-F366795BD903}"/>
              </a:ext>
            </a:extLst>
          </p:cNvPr>
          <p:cNvSpPr/>
          <p:nvPr userDrawn="1"/>
        </p:nvSpPr>
        <p:spPr>
          <a:xfrm flipH="1">
            <a:off x="4349339" y="1763851"/>
            <a:ext cx="3493322" cy="3330298"/>
          </a:xfrm>
          <a:prstGeom prst="frame">
            <a:avLst>
              <a:gd name="adj1" fmla="val 2821"/>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680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lbum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1B5D3F9-EF7E-4886-BE61-3C115C36F2DD}"/>
              </a:ext>
            </a:extLst>
          </p:cNvPr>
          <p:cNvGrpSpPr/>
          <p:nvPr userDrawn="1"/>
        </p:nvGrpSpPr>
        <p:grpSpPr>
          <a:xfrm>
            <a:off x="444193" y="1741305"/>
            <a:ext cx="11303615" cy="3921798"/>
            <a:chOff x="421600" y="1465906"/>
            <a:chExt cx="11303615" cy="3921798"/>
          </a:xfrm>
        </p:grpSpPr>
        <p:sp>
          <p:nvSpPr>
            <p:cNvPr id="8" name="Oval 7">
              <a:extLst>
                <a:ext uri="{FF2B5EF4-FFF2-40B4-BE49-F238E27FC236}">
                  <a16:creationId xmlns:a16="http://schemas.microsoft.com/office/drawing/2014/main" id="{DE5619D5-CE0C-4328-9B18-0855CFA35EE1}"/>
                </a:ext>
              </a:extLst>
            </p:cNvPr>
            <p:cNvSpPr/>
            <p:nvPr/>
          </p:nvSpPr>
          <p:spPr>
            <a:xfrm>
              <a:off x="7803415" y="1465906"/>
              <a:ext cx="3921800" cy="3921798"/>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965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21F69396-5453-4EE7-B9C1-1A90079C83BE}"/>
                </a:ext>
              </a:extLst>
            </p:cNvPr>
            <p:cNvSpPr/>
            <p:nvPr/>
          </p:nvSpPr>
          <p:spPr>
            <a:xfrm>
              <a:off x="421600" y="1465906"/>
              <a:ext cx="3921800" cy="3921798"/>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965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8A103414-0756-4757-8703-1ED4EE9CEE61}"/>
              </a:ext>
            </a:extLst>
          </p:cNvPr>
          <p:cNvGrpSpPr/>
          <p:nvPr userDrawn="1"/>
        </p:nvGrpSpPr>
        <p:grpSpPr>
          <a:xfrm>
            <a:off x="978564" y="2024179"/>
            <a:ext cx="10233741" cy="2593558"/>
            <a:chOff x="1130964" y="2176579"/>
            <a:chExt cx="10233741" cy="2593558"/>
          </a:xfrm>
        </p:grpSpPr>
        <p:sp>
          <p:nvSpPr>
            <p:cNvPr id="23" name="Oval 22">
              <a:extLst>
                <a:ext uri="{FF2B5EF4-FFF2-40B4-BE49-F238E27FC236}">
                  <a16:creationId xmlns:a16="http://schemas.microsoft.com/office/drawing/2014/main" id="{C2B80519-15C4-4016-B40D-6D4F0ECE7313}"/>
                </a:ext>
              </a:extLst>
            </p:cNvPr>
            <p:cNvSpPr/>
            <p:nvPr userDrawn="1"/>
          </p:nvSpPr>
          <p:spPr>
            <a:xfrm>
              <a:off x="8771145" y="2176579"/>
              <a:ext cx="2593560" cy="2593558"/>
            </a:xfrm>
            <a:prstGeom prst="ellipse">
              <a:avLst/>
            </a:prstGeom>
            <a:gradFill>
              <a:gsLst>
                <a:gs pos="0">
                  <a:schemeClr val="tx1">
                    <a:lumMod val="85000"/>
                    <a:lumOff val="15000"/>
                  </a:schemeClr>
                </a:gs>
                <a:gs pos="100000">
                  <a:schemeClr val="tx1">
                    <a:lumMod val="95000"/>
                    <a:lumOff val="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D10C09D0-5BE4-447B-B337-9AAD986ED2D9}"/>
                </a:ext>
              </a:extLst>
            </p:cNvPr>
            <p:cNvSpPr/>
            <p:nvPr userDrawn="1"/>
          </p:nvSpPr>
          <p:spPr>
            <a:xfrm>
              <a:off x="1130964" y="2176579"/>
              <a:ext cx="2593560" cy="2593558"/>
            </a:xfrm>
            <a:prstGeom prst="ellipse">
              <a:avLst/>
            </a:prstGeom>
            <a:gradFill>
              <a:gsLst>
                <a:gs pos="0">
                  <a:schemeClr val="tx1">
                    <a:lumMod val="85000"/>
                    <a:lumOff val="15000"/>
                  </a:schemeClr>
                </a:gs>
                <a:gs pos="100000">
                  <a:schemeClr val="tx1">
                    <a:lumMod val="95000"/>
                    <a:lumOff val="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Freeform: Shape 5">
            <a:extLst>
              <a:ext uri="{FF2B5EF4-FFF2-40B4-BE49-F238E27FC236}">
                <a16:creationId xmlns:a16="http://schemas.microsoft.com/office/drawing/2014/main" id="{F9C72370-0DAB-4AF7-9E8F-9702BAF1BEB3}"/>
              </a:ext>
            </a:extLst>
          </p:cNvPr>
          <p:cNvSpPr/>
          <p:nvPr userDrawn="1"/>
        </p:nvSpPr>
        <p:spPr>
          <a:xfrm rot="10800000">
            <a:off x="0" y="0"/>
            <a:ext cx="12192000" cy="6858000"/>
          </a:xfrm>
          <a:custGeom>
            <a:avLst/>
            <a:gdLst>
              <a:gd name="connsiteX0" fmla="*/ 12046610 w 12192000"/>
              <a:gd name="connsiteY0" fmla="*/ 6712610 h 6858000"/>
              <a:gd name="connsiteX1" fmla="*/ 12046610 w 12192000"/>
              <a:gd name="connsiteY1" fmla="*/ 145390 h 6858000"/>
              <a:gd name="connsiteX2" fmla="*/ 145390 w 12192000"/>
              <a:gd name="connsiteY2" fmla="*/ 145390 h 6858000"/>
              <a:gd name="connsiteX3" fmla="*/ 145390 w 12192000"/>
              <a:gd name="connsiteY3" fmla="*/ 6712610 h 6858000"/>
              <a:gd name="connsiteX4" fmla="*/ 4406283 w 12192000"/>
              <a:gd name="connsiteY4" fmla="*/ 6712610 h 6858000"/>
              <a:gd name="connsiteX5" fmla="*/ 4406283 w 12192000"/>
              <a:gd name="connsiteY5" fmla="*/ 6641312 h 6858000"/>
              <a:gd name="connsiteX6" fmla="*/ 4622972 w 12192000"/>
              <a:gd name="connsiteY6" fmla="*/ 6424623 h 6858000"/>
              <a:gd name="connsiteX7" fmla="*/ 7569029 w 12192000"/>
              <a:gd name="connsiteY7" fmla="*/ 6424623 h 6858000"/>
              <a:gd name="connsiteX8" fmla="*/ 7785718 w 12192000"/>
              <a:gd name="connsiteY8" fmla="*/ 6641312 h 6858000"/>
              <a:gd name="connsiteX9" fmla="*/ 7785718 w 12192000"/>
              <a:gd name="connsiteY9" fmla="*/ 6712610 h 6858000"/>
              <a:gd name="connsiteX10" fmla="*/ 12192000 w 12192000"/>
              <a:gd name="connsiteY10" fmla="*/ 6858000 h 6858000"/>
              <a:gd name="connsiteX11" fmla="*/ 7785717 w 12192000"/>
              <a:gd name="connsiteY11" fmla="*/ 6858000 h 6858000"/>
              <a:gd name="connsiteX12" fmla="*/ 4406283 w 12192000"/>
              <a:gd name="connsiteY12" fmla="*/ 6858000 h 6858000"/>
              <a:gd name="connsiteX13" fmla="*/ 0 w 12192000"/>
              <a:gd name="connsiteY13" fmla="*/ 6858000 h 6858000"/>
              <a:gd name="connsiteX14" fmla="*/ 0 w 12192000"/>
              <a:gd name="connsiteY14" fmla="*/ 0 h 6858000"/>
              <a:gd name="connsiteX15" fmla="*/ 12192000 w 12192000"/>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46610" y="6712610"/>
                </a:moveTo>
                <a:lnTo>
                  <a:pt x="12046610" y="145390"/>
                </a:lnTo>
                <a:lnTo>
                  <a:pt x="145390" y="145390"/>
                </a:lnTo>
                <a:lnTo>
                  <a:pt x="145390" y="6712610"/>
                </a:lnTo>
                <a:lnTo>
                  <a:pt x="4406283" y="6712610"/>
                </a:lnTo>
                <a:lnTo>
                  <a:pt x="4406283" y="6641312"/>
                </a:lnTo>
                <a:cubicBezTo>
                  <a:pt x="4406283" y="6521638"/>
                  <a:pt x="4503298" y="6424623"/>
                  <a:pt x="4622972" y="6424623"/>
                </a:cubicBezTo>
                <a:lnTo>
                  <a:pt x="7569029" y="6424623"/>
                </a:lnTo>
                <a:cubicBezTo>
                  <a:pt x="7688703" y="6424623"/>
                  <a:pt x="7785718" y="6521638"/>
                  <a:pt x="7785718" y="6641312"/>
                </a:cubicBezTo>
                <a:lnTo>
                  <a:pt x="7785718" y="6712610"/>
                </a:lnTo>
                <a:close/>
                <a:moveTo>
                  <a:pt x="12192000" y="6858000"/>
                </a:moveTo>
                <a:lnTo>
                  <a:pt x="7785717" y="6858000"/>
                </a:lnTo>
                <a:lnTo>
                  <a:pt x="4406283" y="6858000"/>
                </a:lnTo>
                <a:lnTo>
                  <a:pt x="0" y="6858000"/>
                </a:lnTo>
                <a:lnTo>
                  <a:pt x="0" y="0"/>
                </a:lnTo>
                <a:lnTo>
                  <a:pt x="1219200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Picture Placeholder 14">
            <a:extLst>
              <a:ext uri="{FF2B5EF4-FFF2-40B4-BE49-F238E27FC236}">
                <a16:creationId xmlns:a16="http://schemas.microsoft.com/office/drawing/2014/main" id="{8830545B-0EF2-41CD-9716-838C50C8527C}"/>
              </a:ext>
            </a:extLst>
          </p:cNvPr>
          <p:cNvSpPr>
            <a:spLocks noGrp="1"/>
          </p:cNvSpPr>
          <p:nvPr>
            <p:ph type="pic" sz="quarter" idx="12"/>
          </p:nvPr>
        </p:nvSpPr>
        <p:spPr>
          <a:xfrm>
            <a:off x="978564" y="2024179"/>
            <a:ext cx="2593560" cy="2593558"/>
          </a:xfrm>
          <a:custGeom>
            <a:avLst/>
            <a:gdLst>
              <a:gd name="connsiteX0" fmla="*/ 1296780 w 2593560"/>
              <a:gd name="connsiteY0" fmla="*/ 0 h 2593558"/>
              <a:gd name="connsiteX1" fmla="*/ 2593560 w 2593560"/>
              <a:gd name="connsiteY1" fmla="*/ 1296779 h 2593558"/>
              <a:gd name="connsiteX2" fmla="*/ 1296780 w 2593560"/>
              <a:gd name="connsiteY2" fmla="*/ 2593558 h 2593558"/>
              <a:gd name="connsiteX3" fmla="*/ 0 w 2593560"/>
              <a:gd name="connsiteY3" fmla="*/ 1296779 h 2593558"/>
              <a:gd name="connsiteX4" fmla="*/ 1296780 w 2593560"/>
              <a:gd name="connsiteY4" fmla="*/ 0 h 259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560" h="2593558">
                <a:moveTo>
                  <a:pt x="1296780" y="0"/>
                </a:moveTo>
                <a:cubicBezTo>
                  <a:pt x="2012972" y="0"/>
                  <a:pt x="2593560" y="580588"/>
                  <a:pt x="2593560" y="1296779"/>
                </a:cubicBezTo>
                <a:cubicBezTo>
                  <a:pt x="2593560" y="2012970"/>
                  <a:pt x="2012972" y="2593558"/>
                  <a:pt x="1296780" y="2593558"/>
                </a:cubicBezTo>
                <a:cubicBezTo>
                  <a:pt x="580588" y="2593558"/>
                  <a:pt x="0" y="2012970"/>
                  <a:pt x="0" y="1296779"/>
                </a:cubicBezTo>
                <a:cubicBezTo>
                  <a:pt x="0" y="580588"/>
                  <a:pt x="580588" y="0"/>
                  <a:pt x="1296780" y="0"/>
                </a:cubicBezTo>
                <a:close/>
              </a:path>
            </a:pathLst>
          </a:custGeom>
          <a:noFill/>
          <a:effectLst/>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E2EBD25C-ECF4-4C4D-BAF6-C32219E62549}"/>
              </a:ext>
            </a:extLst>
          </p:cNvPr>
          <p:cNvSpPr>
            <a:spLocks noGrp="1"/>
          </p:cNvSpPr>
          <p:nvPr>
            <p:ph type="pic" sz="quarter" idx="13"/>
          </p:nvPr>
        </p:nvSpPr>
        <p:spPr>
          <a:xfrm>
            <a:off x="8618745" y="2024179"/>
            <a:ext cx="2593560" cy="2593558"/>
          </a:xfrm>
          <a:custGeom>
            <a:avLst/>
            <a:gdLst>
              <a:gd name="connsiteX0" fmla="*/ 1296780 w 2593560"/>
              <a:gd name="connsiteY0" fmla="*/ 0 h 2593558"/>
              <a:gd name="connsiteX1" fmla="*/ 2593560 w 2593560"/>
              <a:gd name="connsiteY1" fmla="*/ 1296779 h 2593558"/>
              <a:gd name="connsiteX2" fmla="*/ 1296780 w 2593560"/>
              <a:gd name="connsiteY2" fmla="*/ 2593558 h 2593558"/>
              <a:gd name="connsiteX3" fmla="*/ 0 w 2593560"/>
              <a:gd name="connsiteY3" fmla="*/ 1296779 h 2593558"/>
              <a:gd name="connsiteX4" fmla="*/ 1296780 w 2593560"/>
              <a:gd name="connsiteY4" fmla="*/ 0 h 259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560" h="2593558">
                <a:moveTo>
                  <a:pt x="1296780" y="0"/>
                </a:moveTo>
                <a:cubicBezTo>
                  <a:pt x="2012972" y="0"/>
                  <a:pt x="2593560" y="580588"/>
                  <a:pt x="2593560" y="1296779"/>
                </a:cubicBezTo>
                <a:cubicBezTo>
                  <a:pt x="2593560" y="2012970"/>
                  <a:pt x="2012972" y="2593558"/>
                  <a:pt x="1296780" y="2593558"/>
                </a:cubicBezTo>
                <a:cubicBezTo>
                  <a:pt x="580588" y="2593558"/>
                  <a:pt x="0" y="2012970"/>
                  <a:pt x="0" y="1296779"/>
                </a:cubicBezTo>
                <a:cubicBezTo>
                  <a:pt x="0" y="580588"/>
                  <a:pt x="580588" y="0"/>
                  <a:pt x="1296780" y="0"/>
                </a:cubicBezTo>
                <a:close/>
              </a:path>
            </a:pathLst>
          </a:custGeom>
          <a:no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500655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ingle 1">
    <p:spTree>
      <p:nvGrpSpPr>
        <p:cNvPr id="1" name=""/>
        <p:cNvGrpSpPr/>
        <p:nvPr/>
      </p:nvGrpSpPr>
      <p:grpSpPr>
        <a:xfrm>
          <a:off x="0" y="0"/>
          <a:ext cx="0" cy="0"/>
          <a:chOff x="0" y="0"/>
          <a:chExt cx="0" cy="0"/>
        </a:xfrm>
      </p:grpSpPr>
      <p:sp>
        <p:nvSpPr>
          <p:cNvPr id="17" name="Picture Placeholder 18">
            <a:extLst>
              <a:ext uri="{FF2B5EF4-FFF2-40B4-BE49-F238E27FC236}">
                <a16:creationId xmlns:a16="http://schemas.microsoft.com/office/drawing/2014/main" id="{5D7125B4-CB40-45C0-9494-035C65AD6E88}"/>
              </a:ext>
            </a:extLst>
          </p:cNvPr>
          <p:cNvSpPr>
            <a:spLocks noGrp="1"/>
          </p:cNvSpPr>
          <p:nvPr>
            <p:ph type="pic" sz="quarter" idx="16"/>
          </p:nvPr>
        </p:nvSpPr>
        <p:spPr>
          <a:xfrm>
            <a:off x="9144830" y="0"/>
            <a:ext cx="3047171" cy="6858000"/>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75">
            <a:fgClr>
              <a:schemeClr val="tx1">
                <a:lumMod val="95000"/>
                <a:lumOff val="5000"/>
              </a:schemeClr>
            </a:fgClr>
            <a:bgClr>
              <a:schemeClr val="bg1"/>
            </a:bgClr>
          </a:pattFill>
        </p:spPr>
        <p:txBody>
          <a:bodyPr wrap="square">
            <a:noAutofit/>
          </a:bodyPr>
          <a:lstStyle>
            <a:lvl1pPr>
              <a:defRPr sz="1000"/>
            </a:lvl1pPr>
          </a:lstStyle>
          <a:p>
            <a:endParaRPr lang="en-US"/>
          </a:p>
        </p:txBody>
      </p:sp>
      <p:sp>
        <p:nvSpPr>
          <p:cNvPr id="16" name="Picture Placeholder 18">
            <a:extLst>
              <a:ext uri="{FF2B5EF4-FFF2-40B4-BE49-F238E27FC236}">
                <a16:creationId xmlns:a16="http://schemas.microsoft.com/office/drawing/2014/main" id="{40F8CF4E-899D-4AD2-BC38-D12983E70AE4}"/>
              </a:ext>
            </a:extLst>
          </p:cNvPr>
          <p:cNvSpPr>
            <a:spLocks noGrp="1"/>
          </p:cNvSpPr>
          <p:nvPr>
            <p:ph type="pic" sz="quarter" idx="15"/>
          </p:nvPr>
        </p:nvSpPr>
        <p:spPr>
          <a:xfrm>
            <a:off x="6097658" y="0"/>
            <a:ext cx="3047171" cy="6858000"/>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75">
            <a:fgClr>
              <a:schemeClr val="tx1">
                <a:lumMod val="95000"/>
                <a:lumOff val="5000"/>
              </a:schemeClr>
            </a:fgClr>
            <a:bgClr>
              <a:schemeClr val="bg1"/>
            </a:bgClr>
          </a:pattFill>
        </p:spPr>
        <p:txBody>
          <a:bodyPr wrap="square">
            <a:noAutofit/>
          </a:bodyPr>
          <a:lstStyle>
            <a:lvl1pPr>
              <a:defRPr sz="1000"/>
            </a:lvl1pPr>
          </a:lstStyle>
          <a:p>
            <a:endParaRPr lang="en-US"/>
          </a:p>
        </p:txBody>
      </p:sp>
      <p:sp>
        <p:nvSpPr>
          <p:cNvPr id="14" name="Picture Placeholder 18">
            <a:extLst>
              <a:ext uri="{FF2B5EF4-FFF2-40B4-BE49-F238E27FC236}">
                <a16:creationId xmlns:a16="http://schemas.microsoft.com/office/drawing/2014/main" id="{92C42A00-B4F3-42AA-A26B-72DE422EC656}"/>
              </a:ext>
            </a:extLst>
          </p:cNvPr>
          <p:cNvSpPr>
            <a:spLocks noGrp="1"/>
          </p:cNvSpPr>
          <p:nvPr>
            <p:ph type="pic" sz="quarter" idx="13"/>
          </p:nvPr>
        </p:nvSpPr>
        <p:spPr>
          <a:xfrm>
            <a:off x="0" y="0"/>
            <a:ext cx="3047171" cy="6858000"/>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75">
            <a:fgClr>
              <a:schemeClr val="tx1">
                <a:lumMod val="95000"/>
                <a:lumOff val="5000"/>
              </a:schemeClr>
            </a:fgClr>
            <a:bgClr>
              <a:schemeClr val="bg1"/>
            </a:bgClr>
          </a:pattFill>
        </p:spPr>
        <p:txBody>
          <a:bodyPr wrap="square">
            <a:noAutofit/>
          </a:bodyPr>
          <a:lstStyle>
            <a:lvl1pPr>
              <a:defRPr sz="1000"/>
            </a:lvl1pPr>
          </a:lstStyle>
          <a:p>
            <a:endParaRPr lang="en-US"/>
          </a:p>
        </p:txBody>
      </p:sp>
      <p:sp>
        <p:nvSpPr>
          <p:cNvPr id="15" name="Picture Placeholder 18">
            <a:extLst>
              <a:ext uri="{FF2B5EF4-FFF2-40B4-BE49-F238E27FC236}">
                <a16:creationId xmlns:a16="http://schemas.microsoft.com/office/drawing/2014/main" id="{A16B7EB2-FFED-4625-8E38-A6D0FB88BFB3}"/>
              </a:ext>
            </a:extLst>
          </p:cNvPr>
          <p:cNvSpPr>
            <a:spLocks noGrp="1"/>
          </p:cNvSpPr>
          <p:nvPr>
            <p:ph type="pic" sz="quarter" idx="14"/>
          </p:nvPr>
        </p:nvSpPr>
        <p:spPr>
          <a:xfrm>
            <a:off x="3050487" y="0"/>
            <a:ext cx="3047171" cy="6858000"/>
          </a:xfrm>
          <a:custGeom>
            <a:avLst/>
            <a:gdLst>
              <a:gd name="connsiteX0" fmla="*/ 0 w 4255793"/>
              <a:gd name="connsiteY0" fmla="*/ 0 h 2663825"/>
              <a:gd name="connsiteX1" fmla="*/ 4255793 w 4255793"/>
              <a:gd name="connsiteY1" fmla="*/ 0 h 2663825"/>
              <a:gd name="connsiteX2" fmla="*/ 4255793 w 4255793"/>
              <a:gd name="connsiteY2" fmla="*/ 2663825 h 2663825"/>
              <a:gd name="connsiteX3" fmla="*/ 0 w 4255793"/>
              <a:gd name="connsiteY3" fmla="*/ 2663825 h 2663825"/>
            </a:gdLst>
            <a:ahLst/>
            <a:cxnLst>
              <a:cxn ang="0">
                <a:pos x="connsiteX0" y="connsiteY0"/>
              </a:cxn>
              <a:cxn ang="0">
                <a:pos x="connsiteX1" y="connsiteY1"/>
              </a:cxn>
              <a:cxn ang="0">
                <a:pos x="connsiteX2" y="connsiteY2"/>
              </a:cxn>
              <a:cxn ang="0">
                <a:pos x="connsiteX3" y="connsiteY3"/>
              </a:cxn>
            </a:cxnLst>
            <a:rect l="l" t="t" r="r" b="b"/>
            <a:pathLst>
              <a:path w="4255793" h="2663825">
                <a:moveTo>
                  <a:pt x="0" y="0"/>
                </a:moveTo>
                <a:lnTo>
                  <a:pt x="4255793" y="0"/>
                </a:lnTo>
                <a:lnTo>
                  <a:pt x="4255793" y="2663825"/>
                </a:lnTo>
                <a:lnTo>
                  <a:pt x="0" y="2663825"/>
                </a:lnTo>
                <a:close/>
              </a:path>
            </a:pathLst>
          </a:custGeom>
          <a:pattFill prst="pct75">
            <a:fgClr>
              <a:schemeClr val="tx1">
                <a:lumMod val="95000"/>
                <a:lumOff val="5000"/>
              </a:schemeClr>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1509547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ngl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FDA922-0B06-4E1C-BBC8-1A5E5B89A122}"/>
              </a:ext>
            </a:extLst>
          </p:cNvPr>
          <p:cNvSpPr>
            <a:spLocks noGrp="1"/>
          </p:cNvSpPr>
          <p:nvPr>
            <p:ph type="pic" sz="quarter" idx="13"/>
          </p:nvPr>
        </p:nvSpPr>
        <p:spPr>
          <a:xfrm>
            <a:off x="1215622" y="3141456"/>
            <a:ext cx="4369527" cy="885968"/>
          </a:xfrm>
          <a:custGeom>
            <a:avLst/>
            <a:gdLst/>
            <a:ahLst/>
            <a:cxnLst/>
            <a:rect l="l" t="t" r="r" b="b"/>
            <a:pathLst>
              <a:path w="4369527" h="885968">
                <a:moveTo>
                  <a:pt x="3794484" y="32319"/>
                </a:moveTo>
                <a:lnTo>
                  <a:pt x="4353925" y="32319"/>
                </a:lnTo>
                <a:lnTo>
                  <a:pt x="4353925" y="188338"/>
                </a:lnTo>
                <a:lnTo>
                  <a:pt x="3956076" y="188338"/>
                </a:lnTo>
                <a:lnTo>
                  <a:pt x="3956076" y="363303"/>
                </a:lnTo>
                <a:lnTo>
                  <a:pt x="4308234" y="363303"/>
                </a:lnTo>
                <a:lnTo>
                  <a:pt x="4308234" y="519322"/>
                </a:lnTo>
                <a:lnTo>
                  <a:pt x="3956076" y="519322"/>
                </a:lnTo>
                <a:lnTo>
                  <a:pt x="3956076" y="696516"/>
                </a:lnTo>
                <a:lnTo>
                  <a:pt x="4369527" y="696516"/>
                </a:lnTo>
                <a:lnTo>
                  <a:pt x="4369527" y="852535"/>
                </a:lnTo>
                <a:lnTo>
                  <a:pt x="3794484" y="852535"/>
                </a:lnTo>
                <a:close/>
                <a:moveTo>
                  <a:pt x="3042009" y="32319"/>
                </a:moveTo>
                <a:lnTo>
                  <a:pt x="3203601" y="32319"/>
                </a:lnTo>
                <a:lnTo>
                  <a:pt x="3203601" y="696516"/>
                </a:lnTo>
                <a:lnTo>
                  <a:pt x="3589192" y="696516"/>
                </a:lnTo>
                <a:lnTo>
                  <a:pt x="3589192" y="852535"/>
                </a:lnTo>
                <a:lnTo>
                  <a:pt x="3042009" y="852535"/>
                </a:lnTo>
                <a:close/>
                <a:moveTo>
                  <a:pt x="756009" y="32319"/>
                </a:moveTo>
                <a:lnTo>
                  <a:pt x="917601" y="32319"/>
                </a:lnTo>
                <a:lnTo>
                  <a:pt x="917601" y="852535"/>
                </a:lnTo>
                <a:lnTo>
                  <a:pt x="756009" y="852535"/>
                </a:lnTo>
                <a:close/>
                <a:moveTo>
                  <a:pt x="297552" y="27861"/>
                </a:moveTo>
                <a:cubicBezTo>
                  <a:pt x="363674" y="27861"/>
                  <a:pt x="417352" y="35662"/>
                  <a:pt x="458586" y="51264"/>
                </a:cubicBezTo>
                <a:cubicBezTo>
                  <a:pt x="499820" y="66866"/>
                  <a:pt x="536782" y="85439"/>
                  <a:pt x="569472" y="106985"/>
                </a:cubicBezTo>
                <a:lnTo>
                  <a:pt x="508178" y="230686"/>
                </a:lnTo>
                <a:cubicBezTo>
                  <a:pt x="476974" y="213598"/>
                  <a:pt x="445213" y="199482"/>
                  <a:pt x="412895" y="188338"/>
                </a:cubicBezTo>
                <a:cubicBezTo>
                  <a:pt x="380577" y="177194"/>
                  <a:pt x="350301" y="171621"/>
                  <a:pt x="322069" y="171621"/>
                </a:cubicBezTo>
                <a:cubicBezTo>
                  <a:pt x="287150" y="171621"/>
                  <a:pt x="259661" y="178679"/>
                  <a:pt x="239602" y="192796"/>
                </a:cubicBezTo>
                <a:cubicBezTo>
                  <a:pt x="219542" y="206912"/>
                  <a:pt x="209512" y="228086"/>
                  <a:pt x="209512" y="256318"/>
                </a:cubicBezTo>
                <a:cubicBezTo>
                  <a:pt x="209512" y="275635"/>
                  <a:pt x="217127" y="292908"/>
                  <a:pt x="232358" y="308139"/>
                </a:cubicBezTo>
                <a:cubicBezTo>
                  <a:pt x="247588" y="323369"/>
                  <a:pt x="267277" y="336928"/>
                  <a:pt x="291422" y="348815"/>
                </a:cubicBezTo>
                <a:cubicBezTo>
                  <a:pt x="315568" y="360702"/>
                  <a:pt x="340643" y="371475"/>
                  <a:pt x="366646" y="381133"/>
                </a:cubicBezTo>
                <a:cubicBezTo>
                  <a:pt x="390421" y="390049"/>
                  <a:pt x="414009" y="400636"/>
                  <a:pt x="437412" y="412895"/>
                </a:cubicBezTo>
                <a:cubicBezTo>
                  <a:pt x="460815" y="425153"/>
                  <a:pt x="481803" y="440384"/>
                  <a:pt x="500377" y="458586"/>
                </a:cubicBezTo>
                <a:cubicBezTo>
                  <a:pt x="518951" y="476788"/>
                  <a:pt x="533810" y="499448"/>
                  <a:pt x="544954" y="526566"/>
                </a:cubicBezTo>
                <a:cubicBezTo>
                  <a:pt x="556098" y="553684"/>
                  <a:pt x="561671" y="586931"/>
                  <a:pt x="561671" y="626307"/>
                </a:cubicBezTo>
                <a:cubicBezTo>
                  <a:pt x="561671" y="667912"/>
                  <a:pt x="550898" y="706545"/>
                  <a:pt x="529352" y="742207"/>
                </a:cubicBezTo>
                <a:cubicBezTo>
                  <a:pt x="507807" y="777869"/>
                  <a:pt x="476231" y="806658"/>
                  <a:pt x="434626" y="828575"/>
                </a:cubicBezTo>
                <a:cubicBezTo>
                  <a:pt x="393021" y="850492"/>
                  <a:pt x="341757" y="861451"/>
                  <a:pt x="280835" y="861451"/>
                </a:cubicBezTo>
                <a:cubicBezTo>
                  <a:pt x="249632" y="861451"/>
                  <a:pt x="217870" y="858293"/>
                  <a:pt x="185552" y="851978"/>
                </a:cubicBezTo>
                <a:cubicBezTo>
                  <a:pt x="153234" y="845663"/>
                  <a:pt x="121473" y="836005"/>
                  <a:pt x="90269" y="823003"/>
                </a:cubicBezTo>
                <a:cubicBezTo>
                  <a:pt x="59065" y="810001"/>
                  <a:pt x="28975" y="793471"/>
                  <a:pt x="0" y="773411"/>
                </a:cubicBezTo>
                <a:lnTo>
                  <a:pt x="71324" y="647481"/>
                </a:lnTo>
                <a:cubicBezTo>
                  <a:pt x="90640" y="661597"/>
                  <a:pt x="111629" y="674041"/>
                  <a:pt x="134289" y="684814"/>
                </a:cubicBezTo>
                <a:cubicBezTo>
                  <a:pt x="156948" y="695587"/>
                  <a:pt x="179794" y="703945"/>
                  <a:pt x="202826" y="709889"/>
                </a:cubicBezTo>
                <a:cubicBezTo>
                  <a:pt x="225857" y="715832"/>
                  <a:pt x="247031" y="718804"/>
                  <a:pt x="266348" y="718804"/>
                </a:cubicBezTo>
                <a:cubicBezTo>
                  <a:pt x="285665" y="718804"/>
                  <a:pt x="305167" y="716018"/>
                  <a:pt x="324855" y="710446"/>
                </a:cubicBezTo>
                <a:cubicBezTo>
                  <a:pt x="344543" y="704874"/>
                  <a:pt x="360888" y="695401"/>
                  <a:pt x="373890" y="682028"/>
                </a:cubicBezTo>
                <a:cubicBezTo>
                  <a:pt x="386892" y="668655"/>
                  <a:pt x="393392" y="650081"/>
                  <a:pt x="393392" y="626307"/>
                </a:cubicBezTo>
                <a:cubicBezTo>
                  <a:pt x="393392" y="609962"/>
                  <a:pt x="388006" y="595103"/>
                  <a:pt x="377233" y="581730"/>
                </a:cubicBezTo>
                <a:cubicBezTo>
                  <a:pt x="366460" y="568357"/>
                  <a:pt x="351973" y="556098"/>
                  <a:pt x="333771" y="544954"/>
                </a:cubicBezTo>
                <a:cubicBezTo>
                  <a:pt x="315568" y="533810"/>
                  <a:pt x="295694" y="524151"/>
                  <a:pt x="274149" y="515979"/>
                </a:cubicBezTo>
                <a:cubicBezTo>
                  <a:pt x="248889" y="506320"/>
                  <a:pt x="222885" y="495176"/>
                  <a:pt x="196139" y="482546"/>
                </a:cubicBezTo>
                <a:cubicBezTo>
                  <a:pt x="169393" y="469916"/>
                  <a:pt x="144318" y="454500"/>
                  <a:pt x="120915" y="436297"/>
                </a:cubicBezTo>
                <a:cubicBezTo>
                  <a:pt x="97513" y="418095"/>
                  <a:pt x="78567" y="395435"/>
                  <a:pt x="64080" y="368318"/>
                </a:cubicBezTo>
                <a:cubicBezTo>
                  <a:pt x="49592" y="341200"/>
                  <a:pt x="42348" y="307953"/>
                  <a:pt x="42348" y="268576"/>
                </a:cubicBezTo>
                <a:cubicBezTo>
                  <a:pt x="42348" y="221028"/>
                  <a:pt x="52936" y="179794"/>
                  <a:pt x="74110" y="144875"/>
                </a:cubicBezTo>
                <a:cubicBezTo>
                  <a:pt x="95284" y="109957"/>
                  <a:pt x="125187" y="82282"/>
                  <a:pt x="163821" y="61851"/>
                </a:cubicBezTo>
                <a:cubicBezTo>
                  <a:pt x="202454" y="41420"/>
                  <a:pt x="247031" y="30090"/>
                  <a:pt x="297552" y="27861"/>
                </a:cubicBezTo>
                <a:close/>
                <a:moveTo>
                  <a:pt x="2527288" y="23403"/>
                </a:moveTo>
                <a:cubicBezTo>
                  <a:pt x="2580037" y="23403"/>
                  <a:pt x="2628329" y="29161"/>
                  <a:pt x="2672163" y="40677"/>
                </a:cubicBezTo>
                <a:cubicBezTo>
                  <a:pt x="2715997" y="52192"/>
                  <a:pt x="2753144" y="66494"/>
                  <a:pt x="2783605" y="83582"/>
                </a:cubicBezTo>
                <a:lnTo>
                  <a:pt x="2731227" y="234029"/>
                </a:lnTo>
                <a:cubicBezTo>
                  <a:pt x="2717854" y="226600"/>
                  <a:pt x="2700023" y="219170"/>
                  <a:pt x="2677735" y="211741"/>
                </a:cubicBezTo>
                <a:cubicBezTo>
                  <a:pt x="2655446" y="204311"/>
                  <a:pt x="2632786" y="198182"/>
                  <a:pt x="2609755" y="193353"/>
                </a:cubicBezTo>
                <a:cubicBezTo>
                  <a:pt x="2586723" y="188524"/>
                  <a:pt x="2566292" y="186109"/>
                  <a:pt x="2548462" y="186109"/>
                </a:cubicBezTo>
                <a:cubicBezTo>
                  <a:pt x="2503885" y="186109"/>
                  <a:pt x="2464508" y="191681"/>
                  <a:pt x="2430332" y="202825"/>
                </a:cubicBezTo>
                <a:cubicBezTo>
                  <a:pt x="2396157" y="213970"/>
                  <a:pt x="2367367" y="230686"/>
                  <a:pt x="2343964" y="252974"/>
                </a:cubicBezTo>
                <a:cubicBezTo>
                  <a:pt x="2320562" y="275263"/>
                  <a:pt x="2302916" y="302938"/>
                  <a:pt x="2291029" y="335999"/>
                </a:cubicBezTo>
                <a:cubicBezTo>
                  <a:pt x="2279142" y="369060"/>
                  <a:pt x="2273199" y="407508"/>
                  <a:pt x="2273199" y="451342"/>
                </a:cubicBezTo>
                <a:cubicBezTo>
                  <a:pt x="2273199" y="489976"/>
                  <a:pt x="2279885" y="524708"/>
                  <a:pt x="2293258" y="555541"/>
                </a:cubicBezTo>
                <a:cubicBezTo>
                  <a:pt x="2306631" y="586373"/>
                  <a:pt x="2325391" y="612562"/>
                  <a:pt x="2349537" y="634108"/>
                </a:cubicBezTo>
                <a:cubicBezTo>
                  <a:pt x="2373682" y="655653"/>
                  <a:pt x="2402286" y="671998"/>
                  <a:pt x="2435347" y="683143"/>
                </a:cubicBezTo>
                <a:cubicBezTo>
                  <a:pt x="2468409" y="694287"/>
                  <a:pt x="2504999" y="699859"/>
                  <a:pt x="2545118" y="699859"/>
                </a:cubicBezTo>
                <a:cubicBezTo>
                  <a:pt x="2568150" y="699859"/>
                  <a:pt x="2589324" y="698187"/>
                  <a:pt x="2608640" y="694844"/>
                </a:cubicBezTo>
                <a:cubicBezTo>
                  <a:pt x="2627957" y="691501"/>
                  <a:pt x="2644302" y="686114"/>
                  <a:pt x="2657675" y="678685"/>
                </a:cubicBezTo>
                <a:lnTo>
                  <a:pt x="2657675" y="579501"/>
                </a:lnTo>
                <a:lnTo>
                  <a:pt x="2516143" y="579501"/>
                </a:lnTo>
                <a:lnTo>
                  <a:pt x="2516143" y="423482"/>
                </a:lnTo>
                <a:lnTo>
                  <a:pt x="2821496" y="423482"/>
                </a:lnTo>
                <a:lnTo>
                  <a:pt x="2821496" y="770068"/>
                </a:lnTo>
                <a:cubicBezTo>
                  <a:pt x="2811837" y="780469"/>
                  <a:pt x="2796607" y="791056"/>
                  <a:pt x="2775804" y="801829"/>
                </a:cubicBezTo>
                <a:cubicBezTo>
                  <a:pt x="2755002" y="812602"/>
                  <a:pt x="2731041" y="822446"/>
                  <a:pt x="2703924" y="831361"/>
                </a:cubicBezTo>
                <a:cubicBezTo>
                  <a:pt x="2676806" y="840276"/>
                  <a:pt x="2649131" y="847520"/>
                  <a:pt x="2620899" y="853092"/>
                </a:cubicBezTo>
                <a:cubicBezTo>
                  <a:pt x="2592667" y="858664"/>
                  <a:pt x="2565921" y="861451"/>
                  <a:pt x="2540661" y="861451"/>
                </a:cubicBezTo>
                <a:cubicBezTo>
                  <a:pt x="2473795" y="861451"/>
                  <a:pt x="2413616" y="851606"/>
                  <a:pt x="2360124" y="831918"/>
                </a:cubicBezTo>
                <a:cubicBezTo>
                  <a:pt x="2306631" y="812230"/>
                  <a:pt x="2260940" y="784741"/>
                  <a:pt x="2223049" y="749451"/>
                </a:cubicBezTo>
                <a:cubicBezTo>
                  <a:pt x="2185159" y="714161"/>
                  <a:pt x="2156184" y="672370"/>
                  <a:pt x="2136124" y="624078"/>
                </a:cubicBezTo>
                <a:cubicBezTo>
                  <a:pt x="2116065" y="575786"/>
                  <a:pt x="2106035" y="523037"/>
                  <a:pt x="2106035" y="465830"/>
                </a:cubicBezTo>
                <a:cubicBezTo>
                  <a:pt x="2106035" y="390792"/>
                  <a:pt x="2117365" y="325598"/>
                  <a:pt x="2140025" y="270248"/>
                </a:cubicBezTo>
                <a:cubicBezTo>
                  <a:pt x="2162685" y="214898"/>
                  <a:pt x="2193517" y="168835"/>
                  <a:pt x="2232522" y="132059"/>
                </a:cubicBezTo>
                <a:cubicBezTo>
                  <a:pt x="2271527" y="95283"/>
                  <a:pt x="2316475" y="67980"/>
                  <a:pt x="2367367" y="50149"/>
                </a:cubicBezTo>
                <a:cubicBezTo>
                  <a:pt x="2418259" y="32319"/>
                  <a:pt x="2471566" y="23403"/>
                  <a:pt x="2527288" y="23403"/>
                </a:cubicBezTo>
                <a:close/>
                <a:moveTo>
                  <a:pt x="1165584" y="0"/>
                </a:moveTo>
                <a:lnTo>
                  <a:pt x="1172271" y="0"/>
                </a:lnTo>
                <a:lnTo>
                  <a:pt x="1744972" y="526550"/>
                </a:lnTo>
                <a:lnTo>
                  <a:pt x="1741742" y="32319"/>
                </a:lnTo>
                <a:lnTo>
                  <a:pt x="1904448" y="32319"/>
                </a:lnTo>
                <a:lnTo>
                  <a:pt x="1904448" y="885968"/>
                </a:lnTo>
                <a:lnTo>
                  <a:pt x="1899990" y="885968"/>
                </a:lnTo>
                <a:lnTo>
                  <a:pt x="1326172" y="367681"/>
                </a:lnTo>
                <a:lnTo>
                  <a:pt x="1329405" y="852535"/>
                </a:lnTo>
                <a:lnTo>
                  <a:pt x="1165584" y="852535"/>
                </a:lnTo>
                <a:close/>
              </a:path>
            </a:pathLst>
          </a:custGeom>
          <a:pattFill prst="pct5">
            <a:fgClr>
              <a:schemeClr val="accent1"/>
            </a:fgClr>
            <a:bgClr>
              <a:schemeClr val="bg1"/>
            </a:bgClr>
          </a:pattFill>
          <a:effectLst>
            <a:outerShdw blurRad="241300" dist="152400" dir="2700000" algn="ctr" rotWithShape="0">
              <a:srgbClr val="000000">
                <a:alpha val="40000"/>
              </a:srgbClr>
            </a:outerShdw>
          </a:effectLst>
        </p:spPr>
        <p:txBody>
          <a:bodyPr wrap="square">
            <a:noAutofit/>
          </a:bodyPr>
          <a:lstStyle>
            <a:lvl1pPr>
              <a:defRPr sz="1000"/>
            </a:lvl1pPr>
          </a:lstStyle>
          <a:p>
            <a:endParaRPr lang="en-US"/>
          </a:p>
        </p:txBody>
      </p:sp>
      <p:grpSp>
        <p:nvGrpSpPr>
          <p:cNvPr id="3" name="Group 2">
            <a:extLst>
              <a:ext uri="{FF2B5EF4-FFF2-40B4-BE49-F238E27FC236}">
                <a16:creationId xmlns:a16="http://schemas.microsoft.com/office/drawing/2014/main" id="{271997F5-442F-4D8A-B356-57040E41377E}"/>
              </a:ext>
            </a:extLst>
          </p:cNvPr>
          <p:cNvGrpSpPr/>
          <p:nvPr userDrawn="1"/>
        </p:nvGrpSpPr>
        <p:grpSpPr>
          <a:xfrm>
            <a:off x="0" y="0"/>
            <a:ext cx="12192000" cy="6858000"/>
            <a:chOff x="0" y="0"/>
            <a:chExt cx="12192000" cy="6858000"/>
          </a:xfrm>
        </p:grpSpPr>
        <p:sp>
          <p:nvSpPr>
            <p:cNvPr id="4" name="Oval 3">
              <a:extLst>
                <a:ext uri="{FF2B5EF4-FFF2-40B4-BE49-F238E27FC236}">
                  <a16:creationId xmlns:a16="http://schemas.microsoft.com/office/drawing/2014/main" id="{20FF5C75-4B45-4E22-95F4-084C8D89A315}"/>
                </a:ext>
              </a:extLst>
            </p:cNvPr>
            <p:cNvSpPr/>
            <p:nvPr userDrawn="1"/>
          </p:nvSpPr>
          <p:spPr>
            <a:xfrm flipH="1">
              <a:off x="5644862" y="1175258"/>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Group 4">
              <a:extLst>
                <a:ext uri="{FF2B5EF4-FFF2-40B4-BE49-F238E27FC236}">
                  <a16:creationId xmlns:a16="http://schemas.microsoft.com/office/drawing/2014/main" id="{5D772B23-A4FC-4F54-BC6D-174E90A21067}"/>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07984538-9C17-42F5-954C-439F896B4A33}"/>
                  </a:ext>
                </a:extLst>
              </p:cNvPr>
              <p:cNvSpPr/>
              <p:nvPr/>
            </p:nvSpPr>
            <p:spPr>
              <a:xfrm flipH="1">
                <a:off x="7024066" y="6544"/>
                <a:ext cx="4403450" cy="6851456"/>
              </a:xfrm>
              <a:prstGeom prst="rect">
                <a:avLst/>
              </a:prstGeom>
              <a:gradFill flip="none" rotWithShape="0">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326EC286-C0DE-4EBF-ACCD-031F624D944F}"/>
                  </a:ext>
                </a:extLst>
              </p:cNvPr>
              <p:cNvSpPr/>
              <p:nvPr/>
            </p:nvSpPr>
            <p:spPr>
              <a:xfrm>
                <a:off x="0" y="0"/>
                <a:ext cx="12192000" cy="6858000"/>
              </a:xfrm>
              <a:prstGeom prst="frame">
                <a:avLst>
                  <a:gd name="adj1" fmla="val 128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Oval 5">
              <a:extLst>
                <a:ext uri="{FF2B5EF4-FFF2-40B4-BE49-F238E27FC236}">
                  <a16:creationId xmlns:a16="http://schemas.microsoft.com/office/drawing/2014/main" id="{16885EDD-2E35-4177-9833-0C9C22F0F998}"/>
                </a:ext>
              </a:extLst>
            </p:cNvPr>
            <p:cNvSpPr/>
            <p:nvPr/>
          </p:nvSpPr>
          <p:spPr>
            <a:xfrm>
              <a:off x="6764562" y="3293271"/>
              <a:ext cx="614560" cy="614555"/>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1C1EF5-8700-46D3-B556-C64F391DDCEA}"/>
                </a:ext>
              </a:extLst>
            </p:cNvPr>
            <p:cNvSpPr/>
            <p:nvPr/>
          </p:nvSpPr>
          <p:spPr>
            <a:xfrm>
              <a:off x="10219768" y="956669"/>
              <a:ext cx="437182" cy="43717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6304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allery 1">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9E6FBB3-3D03-46FD-96EC-CC8C7619F5CC}"/>
              </a:ext>
            </a:extLst>
          </p:cNvPr>
          <p:cNvSpPr>
            <a:spLocks noGrp="1"/>
          </p:cNvSpPr>
          <p:nvPr>
            <p:ph type="pic" sz="quarter" idx="14"/>
          </p:nvPr>
        </p:nvSpPr>
        <p:spPr>
          <a:xfrm>
            <a:off x="3764672" y="2704240"/>
            <a:ext cx="2697868" cy="3925160"/>
          </a:xfrm>
          <a:custGeom>
            <a:avLst/>
            <a:gdLst>
              <a:gd name="connsiteX0" fmla="*/ 0 w 2697868"/>
              <a:gd name="connsiteY0" fmla="*/ 0 h 3863613"/>
              <a:gd name="connsiteX1" fmla="*/ 2697868 w 2697868"/>
              <a:gd name="connsiteY1" fmla="*/ 0 h 3863613"/>
              <a:gd name="connsiteX2" fmla="*/ 2697868 w 2697868"/>
              <a:gd name="connsiteY2" fmla="*/ 3863613 h 3863613"/>
              <a:gd name="connsiteX3" fmla="*/ 0 w 2697868"/>
              <a:gd name="connsiteY3" fmla="*/ 3863613 h 3863613"/>
            </a:gdLst>
            <a:ahLst/>
            <a:cxnLst>
              <a:cxn ang="0">
                <a:pos x="connsiteX0" y="connsiteY0"/>
              </a:cxn>
              <a:cxn ang="0">
                <a:pos x="connsiteX1" y="connsiteY1"/>
              </a:cxn>
              <a:cxn ang="0">
                <a:pos x="connsiteX2" y="connsiteY2"/>
              </a:cxn>
              <a:cxn ang="0">
                <a:pos x="connsiteX3" y="connsiteY3"/>
              </a:cxn>
            </a:cxnLst>
            <a:rect l="l" t="t" r="r" b="b"/>
            <a:pathLst>
              <a:path w="2697868" h="3863613">
                <a:moveTo>
                  <a:pt x="0" y="0"/>
                </a:moveTo>
                <a:lnTo>
                  <a:pt x="2697868" y="0"/>
                </a:lnTo>
                <a:lnTo>
                  <a:pt x="2697868" y="3863613"/>
                </a:lnTo>
                <a:lnTo>
                  <a:pt x="0" y="3863613"/>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D055291D-6893-4FA9-AB3F-0ABF80CF680B}"/>
              </a:ext>
            </a:extLst>
          </p:cNvPr>
          <p:cNvSpPr>
            <a:spLocks noGrp="1"/>
          </p:cNvSpPr>
          <p:nvPr>
            <p:ph type="pic" sz="quarter" idx="15"/>
          </p:nvPr>
        </p:nvSpPr>
        <p:spPr>
          <a:xfrm>
            <a:off x="3764672" y="469900"/>
            <a:ext cx="2697868" cy="1869525"/>
          </a:xfrm>
          <a:custGeom>
            <a:avLst/>
            <a:gdLst>
              <a:gd name="connsiteX0" fmla="*/ 0 w 2697868"/>
              <a:gd name="connsiteY0" fmla="*/ 0 h 3863613"/>
              <a:gd name="connsiteX1" fmla="*/ 2697868 w 2697868"/>
              <a:gd name="connsiteY1" fmla="*/ 0 h 3863613"/>
              <a:gd name="connsiteX2" fmla="*/ 2697868 w 2697868"/>
              <a:gd name="connsiteY2" fmla="*/ 3863613 h 3863613"/>
              <a:gd name="connsiteX3" fmla="*/ 0 w 2697868"/>
              <a:gd name="connsiteY3" fmla="*/ 3863613 h 3863613"/>
            </a:gdLst>
            <a:ahLst/>
            <a:cxnLst>
              <a:cxn ang="0">
                <a:pos x="connsiteX0" y="connsiteY0"/>
              </a:cxn>
              <a:cxn ang="0">
                <a:pos x="connsiteX1" y="connsiteY1"/>
              </a:cxn>
              <a:cxn ang="0">
                <a:pos x="connsiteX2" y="connsiteY2"/>
              </a:cxn>
              <a:cxn ang="0">
                <a:pos x="connsiteX3" y="connsiteY3"/>
              </a:cxn>
            </a:cxnLst>
            <a:rect l="l" t="t" r="r" b="b"/>
            <a:pathLst>
              <a:path w="2697868" h="3863613">
                <a:moveTo>
                  <a:pt x="0" y="0"/>
                </a:moveTo>
                <a:lnTo>
                  <a:pt x="2697868" y="0"/>
                </a:lnTo>
                <a:lnTo>
                  <a:pt x="2697868" y="3863613"/>
                </a:lnTo>
                <a:lnTo>
                  <a:pt x="0" y="3863613"/>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8" name="Picture Placeholder 17">
            <a:extLst>
              <a:ext uri="{FF2B5EF4-FFF2-40B4-BE49-F238E27FC236}">
                <a16:creationId xmlns:a16="http://schemas.microsoft.com/office/drawing/2014/main" id="{7CFF66D1-9ABB-4A03-B7C3-D79AE52D8A93}"/>
              </a:ext>
            </a:extLst>
          </p:cNvPr>
          <p:cNvSpPr>
            <a:spLocks noGrp="1"/>
          </p:cNvSpPr>
          <p:nvPr>
            <p:ph type="pic" sz="quarter" idx="16"/>
          </p:nvPr>
        </p:nvSpPr>
        <p:spPr>
          <a:xfrm>
            <a:off x="628262" y="4727642"/>
            <a:ext cx="2697868" cy="1869525"/>
          </a:xfrm>
          <a:custGeom>
            <a:avLst/>
            <a:gdLst>
              <a:gd name="connsiteX0" fmla="*/ 0 w 2697868"/>
              <a:gd name="connsiteY0" fmla="*/ 0 h 3863613"/>
              <a:gd name="connsiteX1" fmla="*/ 2697868 w 2697868"/>
              <a:gd name="connsiteY1" fmla="*/ 0 h 3863613"/>
              <a:gd name="connsiteX2" fmla="*/ 2697868 w 2697868"/>
              <a:gd name="connsiteY2" fmla="*/ 3863613 h 3863613"/>
              <a:gd name="connsiteX3" fmla="*/ 0 w 2697868"/>
              <a:gd name="connsiteY3" fmla="*/ 3863613 h 3863613"/>
            </a:gdLst>
            <a:ahLst/>
            <a:cxnLst>
              <a:cxn ang="0">
                <a:pos x="connsiteX0" y="connsiteY0"/>
              </a:cxn>
              <a:cxn ang="0">
                <a:pos x="connsiteX1" y="connsiteY1"/>
              </a:cxn>
              <a:cxn ang="0">
                <a:pos x="connsiteX2" y="connsiteY2"/>
              </a:cxn>
              <a:cxn ang="0">
                <a:pos x="connsiteX3" y="connsiteY3"/>
              </a:cxn>
            </a:cxnLst>
            <a:rect l="l" t="t" r="r" b="b"/>
            <a:pathLst>
              <a:path w="2697868" h="3863613">
                <a:moveTo>
                  <a:pt x="0" y="0"/>
                </a:moveTo>
                <a:lnTo>
                  <a:pt x="2697868" y="0"/>
                </a:lnTo>
                <a:lnTo>
                  <a:pt x="2697868" y="3863613"/>
                </a:lnTo>
                <a:lnTo>
                  <a:pt x="0" y="3863613"/>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BD645826-DAE1-4377-8B5C-3D67D5DAD44E}"/>
              </a:ext>
            </a:extLst>
          </p:cNvPr>
          <p:cNvSpPr>
            <a:spLocks noGrp="1"/>
          </p:cNvSpPr>
          <p:nvPr>
            <p:ph type="pic" sz="quarter" idx="13"/>
          </p:nvPr>
        </p:nvSpPr>
        <p:spPr>
          <a:xfrm>
            <a:off x="628262" y="469900"/>
            <a:ext cx="2697868" cy="3925160"/>
          </a:xfrm>
          <a:custGeom>
            <a:avLst/>
            <a:gdLst>
              <a:gd name="connsiteX0" fmla="*/ 0 w 2697868"/>
              <a:gd name="connsiteY0" fmla="*/ 0 h 3863613"/>
              <a:gd name="connsiteX1" fmla="*/ 2697868 w 2697868"/>
              <a:gd name="connsiteY1" fmla="*/ 0 h 3863613"/>
              <a:gd name="connsiteX2" fmla="*/ 2697868 w 2697868"/>
              <a:gd name="connsiteY2" fmla="*/ 3863613 h 3863613"/>
              <a:gd name="connsiteX3" fmla="*/ 0 w 2697868"/>
              <a:gd name="connsiteY3" fmla="*/ 3863613 h 3863613"/>
            </a:gdLst>
            <a:ahLst/>
            <a:cxnLst>
              <a:cxn ang="0">
                <a:pos x="connsiteX0" y="connsiteY0"/>
              </a:cxn>
              <a:cxn ang="0">
                <a:pos x="connsiteX1" y="connsiteY1"/>
              </a:cxn>
              <a:cxn ang="0">
                <a:pos x="connsiteX2" y="connsiteY2"/>
              </a:cxn>
              <a:cxn ang="0">
                <a:pos x="connsiteX3" y="connsiteY3"/>
              </a:cxn>
            </a:cxnLst>
            <a:rect l="l" t="t" r="r" b="b"/>
            <a:pathLst>
              <a:path w="2697868" h="3863613">
                <a:moveTo>
                  <a:pt x="0" y="0"/>
                </a:moveTo>
                <a:lnTo>
                  <a:pt x="2697868" y="0"/>
                </a:lnTo>
                <a:lnTo>
                  <a:pt x="2697868" y="3863613"/>
                </a:lnTo>
                <a:lnTo>
                  <a:pt x="0" y="3863613"/>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grpSp>
        <p:nvGrpSpPr>
          <p:cNvPr id="6" name="Group 5">
            <a:extLst>
              <a:ext uri="{FF2B5EF4-FFF2-40B4-BE49-F238E27FC236}">
                <a16:creationId xmlns:a16="http://schemas.microsoft.com/office/drawing/2014/main" id="{1370BED9-DF4A-4533-B527-53AA1CBF6CB9}"/>
              </a:ext>
            </a:extLst>
          </p:cNvPr>
          <p:cNvGrpSpPr/>
          <p:nvPr userDrawn="1"/>
        </p:nvGrpSpPr>
        <p:grpSpPr>
          <a:xfrm>
            <a:off x="7134042" y="368300"/>
            <a:ext cx="4607496" cy="6121400"/>
            <a:chOff x="7134042" y="368300"/>
            <a:chExt cx="4607496" cy="6121400"/>
          </a:xfrm>
        </p:grpSpPr>
        <p:sp>
          <p:nvSpPr>
            <p:cNvPr id="7" name="Rectangle 6">
              <a:extLst>
                <a:ext uri="{FF2B5EF4-FFF2-40B4-BE49-F238E27FC236}">
                  <a16:creationId xmlns:a16="http://schemas.microsoft.com/office/drawing/2014/main" id="{47C81DED-CA38-486A-9875-39DAA14E2435}"/>
                </a:ext>
              </a:extLst>
            </p:cNvPr>
            <p:cNvSpPr/>
            <p:nvPr/>
          </p:nvSpPr>
          <p:spPr>
            <a:xfrm rot="10800000" flipV="1">
              <a:off x="7134042" y="368300"/>
              <a:ext cx="4607496" cy="6121400"/>
            </a:xfrm>
            <a:prstGeom prst="rect">
              <a:avLst/>
            </a:prstGeom>
            <a:gradFill flip="none" rotWithShape="0">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0BF24F-2CB6-4165-8BB5-725DBA5B9704}"/>
                </a:ext>
              </a:extLst>
            </p:cNvPr>
            <p:cNvSpPr/>
            <p:nvPr/>
          </p:nvSpPr>
          <p:spPr>
            <a:xfrm>
              <a:off x="7537142" y="866971"/>
              <a:ext cx="998093" cy="998087"/>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48593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allery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4E58FF-6E4A-45E5-BC09-04674048AE23}"/>
              </a:ext>
            </a:extLst>
          </p:cNvPr>
          <p:cNvGrpSpPr/>
          <p:nvPr userDrawn="1"/>
        </p:nvGrpSpPr>
        <p:grpSpPr>
          <a:xfrm>
            <a:off x="609599" y="2363666"/>
            <a:ext cx="10972801" cy="3965531"/>
            <a:chOff x="518378" y="2363666"/>
            <a:chExt cx="11155239" cy="3965531"/>
          </a:xfrm>
        </p:grpSpPr>
        <p:sp>
          <p:nvSpPr>
            <p:cNvPr id="7" name="Rectangle 6">
              <a:extLst>
                <a:ext uri="{FF2B5EF4-FFF2-40B4-BE49-F238E27FC236}">
                  <a16:creationId xmlns:a16="http://schemas.microsoft.com/office/drawing/2014/main" id="{C3A089BC-F607-4AB5-8B85-1C3A3761905F}"/>
                </a:ext>
              </a:extLst>
            </p:cNvPr>
            <p:cNvSpPr/>
            <p:nvPr/>
          </p:nvSpPr>
          <p:spPr>
            <a:xfrm flipH="1">
              <a:off x="518378" y="2376934"/>
              <a:ext cx="11155239" cy="3938821"/>
            </a:xfrm>
            <a:prstGeom prst="rect">
              <a:avLst/>
            </a:prstGeom>
            <a:gradFill flip="none" rotWithShape="1">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16F62D-7725-45D7-B9C8-0FF55C9155AB}"/>
                </a:ext>
              </a:extLst>
            </p:cNvPr>
            <p:cNvSpPr/>
            <p:nvPr/>
          </p:nvSpPr>
          <p:spPr>
            <a:xfrm rot="5400000" flipH="1">
              <a:off x="5910944" y="218583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 name="Rectangle 7">
              <a:extLst>
                <a:ext uri="{FF2B5EF4-FFF2-40B4-BE49-F238E27FC236}">
                  <a16:creationId xmlns:a16="http://schemas.microsoft.com/office/drawing/2014/main" id="{6D567076-D6E3-4CA9-A3CB-6F0544F1B8B1}"/>
                </a:ext>
              </a:extLst>
            </p:cNvPr>
            <p:cNvSpPr/>
            <p:nvPr/>
          </p:nvSpPr>
          <p:spPr>
            <a:xfrm rot="5400000" flipH="1">
              <a:off x="10502797" y="218583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Rectangle 7">
              <a:extLst>
                <a:ext uri="{FF2B5EF4-FFF2-40B4-BE49-F238E27FC236}">
                  <a16:creationId xmlns:a16="http://schemas.microsoft.com/office/drawing/2014/main" id="{FBF04117-C02A-4BFC-BA67-5836256B3050}"/>
                </a:ext>
              </a:extLst>
            </p:cNvPr>
            <p:cNvSpPr/>
            <p:nvPr/>
          </p:nvSpPr>
          <p:spPr>
            <a:xfrm rot="5400000" flipH="1">
              <a:off x="8206869" y="6105648"/>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9" name="Picture Placeholder 18">
            <a:extLst>
              <a:ext uri="{FF2B5EF4-FFF2-40B4-BE49-F238E27FC236}">
                <a16:creationId xmlns:a16="http://schemas.microsoft.com/office/drawing/2014/main" id="{C4AABAA6-BC77-4EC8-9F69-3BC535B93C7D}"/>
              </a:ext>
            </a:extLst>
          </p:cNvPr>
          <p:cNvSpPr>
            <a:spLocks noGrp="1"/>
          </p:cNvSpPr>
          <p:nvPr>
            <p:ph type="pic" sz="quarter" idx="17"/>
          </p:nvPr>
        </p:nvSpPr>
        <p:spPr>
          <a:xfrm>
            <a:off x="6990548" y="2376935"/>
            <a:ext cx="2295926" cy="2220465"/>
          </a:xfrm>
          <a:custGeom>
            <a:avLst/>
            <a:gdLst>
              <a:gd name="connsiteX0" fmla="*/ 0 w 2295926"/>
              <a:gd name="connsiteY0" fmla="*/ 0 h 2220465"/>
              <a:gd name="connsiteX1" fmla="*/ 2295926 w 2295926"/>
              <a:gd name="connsiteY1" fmla="*/ 0 h 2220465"/>
              <a:gd name="connsiteX2" fmla="*/ 2295926 w 2295926"/>
              <a:gd name="connsiteY2" fmla="*/ 2220465 h 2220465"/>
              <a:gd name="connsiteX3" fmla="*/ 0 w 2295926"/>
              <a:gd name="connsiteY3" fmla="*/ 2220465 h 2220465"/>
            </a:gdLst>
            <a:ahLst/>
            <a:cxnLst>
              <a:cxn ang="0">
                <a:pos x="connsiteX0" y="connsiteY0"/>
              </a:cxn>
              <a:cxn ang="0">
                <a:pos x="connsiteX1" y="connsiteY1"/>
              </a:cxn>
              <a:cxn ang="0">
                <a:pos x="connsiteX2" y="connsiteY2"/>
              </a:cxn>
              <a:cxn ang="0">
                <a:pos x="connsiteX3" y="connsiteY3"/>
              </a:cxn>
            </a:cxnLst>
            <a:rect l="l" t="t" r="r" b="b"/>
            <a:pathLst>
              <a:path w="2295926" h="2220465">
                <a:moveTo>
                  <a:pt x="0" y="0"/>
                </a:moveTo>
                <a:lnTo>
                  <a:pt x="2295926" y="0"/>
                </a:lnTo>
                <a:lnTo>
                  <a:pt x="2295926" y="2220465"/>
                </a:lnTo>
                <a:lnTo>
                  <a:pt x="0" y="222046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A431C883-F6E5-4EAD-A536-E398159FC5A6}"/>
              </a:ext>
            </a:extLst>
          </p:cNvPr>
          <p:cNvSpPr>
            <a:spLocks noGrp="1"/>
          </p:cNvSpPr>
          <p:nvPr>
            <p:ph type="pic" sz="quarter" idx="15"/>
          </p:nvPr>
        </p:nvSpPr>
        <p:spPr>
          <a:xfrm>
            <a:off x="4616288" y="4095290"/>
            <a:ext cx="2374260" cy="2220465"/>
          </a:xfrm>
          <a:custGeom>
            <a:avLst/>
            <a:gdLst>
              <a:gd name="connsiteX0" fmla="*/ 0 w 2295926"/>
              <a:gd name="connsiteY0" fmla="*/ 0 h 2220465"/>
              <a:gd name="connsiteX1" fmla="*/ 2295926 w 2295926"/>
              <a:gd name="connsiteY1" fmla="*/ 0 h 2220465"/>
              <a:gd name="connsiteX2" fmla="*/ 2295926 w 2295926"/>
              <a:gd name="connsiteY2" fmla="*/ 2220465 h 2220465"/>
              <a:gd name="connsiteX3" fmla="*/ 0 w 2295926"/>
              <a:gd name="connsiteY3" fmla="*/ 2220465 h 2220465"/>
            </a:gdLst>
            <a:ahLst/>
            <a:cxnLst>
              <a:cxn ang="0">
                <a:pos x="connsiteX0" y="connsiteY0"/>
              </a:cxn>
              <a:cxn ang="0">
                <a:pos x="connsiteX1" y="connsiteY1"/>
              </a:cxn>
              <a:cxn ang="0">
                <a:pos x="connsiteX2" y="connsiteY2"/>
              </a:cxn>
              <a:cxn ang="0">
                <a:pos x="connsiteX3" y="connsiteY3"/>
              </a:cxn>
            </a:cxnLst>
            <a:rect l="l" t="t" r="r" b="b"/>
            <a:pathLst>
              <a:path w="2295926" h="2220465">
                <a:moveTo>
                  <a:pt x="0" y="0"/>
                </a:moveTo>
                <a:lnTo>
                  <a:pt x="2295926" y="0"/>
                </a:lnTo>
                <a:lnTo>
                  <a:pt x="2295926" y="2220465"/>
                </a:lnTo>
                <a:lnTo>
                  <a:pt x="0" y="222046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B64E89DB-9EEC-46F3-9237-3F21282255DB}"/>
              </a:ext>
            </a:extLst>
          </p:cNvPr>
          <p:cNvSpPr>
            <a:spLocks noGrp="1"/>
          </p:cNvSpPr>
          <p:nvPr>
            <p:ph type="pic" sz="quarter" idx="14"/>
          </p:nvPr>
        </p:nvSpPr>
        <p:spPr>
          <a:xfrm>
            <a:off x="609600" y="2376936"/>
            <a:ext cx="4006687" cy="2220465"/>
          </a:xfrm>
          <a:custGeom>
            <a:avLst/>
            <a:gdLst>
              <a:gd name="connsiteX0" fmla="*/ 0 w 4267454"/>
              <a:gd name="connsiteY0" fmla="*/ 0 h 2220465"/>
              <a:gd name="connsiteX1" fmla="*/ 4267454 w 4267454"/>
              <a:gd name="connsiteY1" fmla="*/ 0 h 2220465"/>
              <a:gd name="connsiteX2" fmla="*/ 4267454 w 4267454"/>
              <a:gd name="connsiteY2" fmla="*/ 2220465 h 2220465"/>
              <a:gd name="connsiteX3" fmla="*/ 0 w 4267454"/>
              <a:gd name="connsiteY3" fmla="*/ 2220465 h 2220465"/>
            </a:gdLst>
            <a:ahLst/>
            <a:cxnLst>
              <a:cxn ang="0">
                <a:pos x="connsiteX0" y="connsiteY0"/>
              </a:cxn>
              <a:cxn ang="0">
                <a:pos x="connsiteX1" y="connsiteY1"/>
              </a:cxn>
              <a:cxn ang="0">
                <a:pos x="connsiteX2" y="connsiteY2"/>
              </a:cxn>
              <a:cxn ang="0">
                <a:pos x="connsiteX3" y="connsiteY3"/>
              </a:cxn>
            </a:cxnLst>
            <a:rect l="l" t="t" r="r" b="b"/>
            <a:pathLst>
              <a:path w="4267454" h="2220465">
                <a:moveTo>
                  <a:pt x="0" y="0"/>
                </a:moveTo>
                <a:lnTo>
                  <a:pt x="4267454" y="0"/>
                </a:lnTo>
                <a:lnTo>
                  <a:pt x="4267454" y="2220465"/>
                </a:lnTo>
                <a:lnTo>
                  <a:pt x="0" y="222046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8" name="Picture Placeholder 17">
            <a:extLst>
              <a:ext uri="{FF2B5EF4-FFF2-40B4-BE49-F238E27FC236}">
                <a16:creationId xmlns:a16="http://schemas.microsoft.com/office/drawing/2014/main" id="{B0EAE658-D310-4F2B-8A8D-5A96D8107EA7}"/>
              </a:ext>
            </a:extLst>
          </p:cNvPr>
          <p:cNvSpPr>
            <a:spLocks noGrp="1"/>
          </p:cNvSpPr>
          <p:nvPr>
            <p:ph type="pic" sz="quarter" idx="16"/>
          </p:nvPr>
        </p:nvSpPr>
        <p:spPr>
          <a:xfrm>
            <a:off x="9286474" y="4095290"/>
            <a:ext cx="2295926" cy="2220465"/>
          </a:xfrm>
          <a:custGeom>
            <a:avLst/>
            <a:gdLst>
              <a:gd name="connsiteX0" fmla="*/ 0 w 2295926"/>
              <a:gd name="connsiteY0" fmla="*/ 0 h 2220465"/>
              <a:gd name="connsiteX1" fmla="*/ 2295926 w 2295926"/>
              <a:gd name="connsiteY1" fmla="*/ 0 h 2220465"/>
              <a:gd name="connsiteX2" fmla="*/ 2295926 w 2295926"/>
              <a:gd name="connsiteY2" fmla="*/ 2220465 h 2220465"/>
              <a:gd name="connsiteX3" fmla="*/ 0 w 2295926"/>
              <a:gd name="connsiteY3" fmla="*/ 2220465 h 2220465"/>
            </a:gdLst>
            <a:ahLst/>
            <a:cxnLst>
              <a:cxn ang="0">
                <a:pos x="connsiteX0" y="connsiteY0"/>
              </a:cxn>
              <a:cxn ang="0">
                <a:pos x="connsiteX1" y="connsiteY1"/>
              </a:cxn>
              <a:cxn ang="0">
                <a:pos x="connsiteX2" y="connsiteY2"/>
              </a:cxn>
              <a:cxn ang="0">
                <a:pos x="connsiteX3" y="connsiteY3"/>
              </a:cxn>
            </a:cxnLst>
            <a:rect l="l" t="t" r="r" b="b"/>
            <a:pathLst>
              <a:path w="2295926" h="2220465">
                <a:moveTo>
                  <a:pt x="0" y="0"/>
                </a:moveTo>
                <a:lnTo>
                  <a:pt x="2295926" y="0"/>
                </a:lnTo>
                <a:lnTo>
                  <a:pt x="2295926" y="2220465"/>
                </a:lnTo>
                <a:lnTo>
                  <a:pt x="0" y="222046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grpSp>
        <p:nvGrpSpPr>
          <p:cNvPr id="11" name="Group 10">
            <a:extLst>
              <a:ext uri="{FF2B5EF4-FFF2-40B4-BE49-F238E27FC236}">
                <a16:creationId xmlns:a16="http://schemas.microsoft.com/office/drawing/2014/main" id="{A0D3744F-8D72-493D-BE80-38C1D93F6333}"/>
              </a:ext>
            </a:extLst>
          </p:cNvPr>
          <p:cNvGrpSpPr/>
          <p:nvPr userDrawn="1"/>
        </p:nvGrpSpPr>
        <p:grpSpPr>
          <a:xfrm>
            <a:off x="526413" y="473919"/>
            <a:ext cx="11147203" cy="1516421"/>
            <a:chOff x="526413" y="473919"/>
            <a:chExt cx="11147203" cy="1516421"/>
          </a:xfrm>
        </p:grpSpPr>
        <p:sp>
          <p:nvSpPr>
            <p:cNvPr id="12" name="Rectangle 11">
              <a:extLst>
                <a:ext uri="{FF2B5EF4-FFF2-40B4-BE49-F238E27FC236}">
                  <a16:creationId xmlns:a16="http://schemas.microsoft.com/office/drawing/2014/main" id="{0A1549B0-959B-4EF2-B90F-CEFB28A5A714}"/>
                </a:ext>
              </a:extLst>
            </p:cNvPr>
            <p:cNvSpPr/>
            <p:nvPr/>
          </p:nvSpPr>
          <p:spPr>
            <a:xfrm>
              <a:off x="633046" y="590255"/>
              <a:ext cx="10949354" cy="1283750"/>
            </a:xfrm>
            <a:prstGeom prst="rect">
              <a:avLst/>
            </a:prstGeom>
            <a:gradFill flip="none" rotWithShape="1">
              <a:gsLst>
                <a:gs pos="27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ame 12">
              <a:extLst>
                <a:ext uri="{FF2B5EF4-FFF2-40B4-BE49-F238E27FC236}">
                  <a16:creationId xmlns:a16="http://schemas.microsoft.com/office/drawing/2014/main" id="{E2416A44-13CE-4B62-8BCB-BE542D35C99C}"/>
                </a:ext>
              </a:extLst>
            </p:cNvPr>
            <p:cNvSpPr/>
            <p:nvPr/>
          </p:nvSpPr>
          <p:spPr>
            <a:xfrm flipH="1">
              <a:off x="526413" y="473919"/>
              <a:ext cx="11147203" cy="1516421"/>
            </a:xfrm>
            <a:prstGeom prst="frame">
              <a:avLst>
                <a:gd name="adj1" fmla="val 3411"/>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ame 1">
            <a:extLst>
              <a:ext uri="{FF2B5EF4-FFF2-40B4-BE49-F238E27FC236}">
                <a16:creationId xmlns:a16="http://schemas.microsoft.com/office/drawing/2014/main" id="{B9BEC52A-DBA2-4EBE-92D1-D9AA6DF7746D}"/>
              </a:ext>
            </a:extLst>
          </p:cNvPr>
          <p:cNvSpPr/>
          <p:nvPr userDrawn="1"/>
        </p:nvSpPr>
        <p:spPr>
          <a:xfrm flipH="1">
            <a:off x="0" y="0"/>
            <a:ext cx="12192000" cy="6858000"/>
          </a:xfrm>
          <a:prstGeom prst="frame">
            <a:avLst>
              <a:gd name="adj1" fmla="val 128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5338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erchandi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0A1438-16A2-4188-95A1-769CBACFBB9B}"/>
              </a:ext>
            </a:extLst>
          </p:cNvPr>
          <p:cNvSpPr/>
          <p:nvPr/>
        </p:nvSpPr>
        <p:spPr>
          <a:xfrm flipH="1">
            <a:off x="659065" y="2951480"/>
            <a:ext cx="2431730" cy="33223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F37C25-119F-4407-8FDD-B5D5326C855D}"/>
              </a:ext>
            </a:extLst>
          </p:cNvPr>
          <p:cNvSpPr/>
          <p:nvPr/>
        </p:nvSpPr>
        <p:spPr>
          <a:xfrm flipH="1">
            <a:off x="3484695" y="2951480"/>
            <a:ext cx="2431730" cy="33223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A86238-85FD-4998-AB3F-414FC62709E9}"/>
              </a:ext>
            </a:extLst>
          </p:cNvPr>
          <p:cNvSpPr/>
          <p:nvPr/>
        </p:nvSpPr>
        <p:spPr>
          <a:xfrm flipH="1">
            <a:off x="6316795" y="2951480"/>
            <a:ext cx="2431730" cy="33223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6A9594-E821-4C20-886A-CDE26043902E}"/>
              </a:ext>
            </a:extLst>
          </p:cNvPr>
          <p:cNvSpPr/>
          <p:nvPr/>
        </p:nvSpPr>
        <p:spPr>
          <a:xfrm flipH="1">
            <a:off x="9148895" y="2951480"/>
            <a:ext cx="2431730" cy="33223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0A5E583-D85D-457C-BF4F-E14EE42D1395}"/>
              </a:ext>
            </a:extLst>
          </p:cNvPr>
          <p:cNvGrpSpPr/>
          <p:nvPr userDrawn="1"/>
        </p:nvGrpSpPr>
        <p:grpSpPr>
          <a:xfrm>
            <a:off x="-2996847" y="-2463692"/>
            <a:ext cx="17863370" cy="4942569"/>
            <a:chOff x="-2996847" y="-2463692"/>
            <a:chExt cx="17863370" cy="4942569"/>
          </a:xfrm>
        </p:grpSpPr>
        <p:sp>
          <p:nvSpPr>
            <p:cNvPr id="7" name="Oval 6">
              <a:extLst>
                <a:ext uri="{FF2B5EF4-FFF2-40B4-BE49-F238E27FC236}">
                  <a16:creationId xmlns:a16="http://schemas.microsoft.com/office/drawing/2014/main" id="{7B8C1850-63E2-43F7-9519-96CA0861075E}"/>
                </a:ext>
              </a:extLst>
            </p:cNvPr>
            <p:cNvSpPr/>
            <p:nvPr/>
          </p:nvSpPr>
          <p:spPr>
            <a:xfrm>
              <a:off x="10033547" y="-2463692"/>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DBAECC87-CDE1-40A4-89AB-F0A0CEE869FA}"/>
                </a:ext>
              </a:extLst>
            </p:cNvPr>
            <p:cNvSpPr/>
            <p:nvPr/>
          </p:nvSpPr>
          <p:spPr>
            <a:xfrm>
              <a:off x="-2996847" y="-2354097"/>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8BE97E2A-F9B9-4F86-A2C1-B32EED5F6F03}"/>
                </a:ext>
              </a:extLst>
            </p:cNvPr>
            <p:cNvSpPr/>
            <p:nvPr/>
          </p:nvSpPr>
          <p:spPr>
            <a:xfrm>
              <a:off x="9388899" y="689022"/>
              <a:ext cx="644748" cy="644744"/>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B48F34-AC96-4A1E-8242-92C5101A5EF7}"/>
                </a:ext>
              </a:extLst>
            </p:cNvPr>
            <p:cNvSpPr/>
            <p:nvPr/>
          </p:nvSpPr>
          <p:spPr>
            <a:xfrm>
              <a:off x="2158453" y="1319655"/>
              <a:ext cx="614560" cy="614555"/>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Picture Placeholder 31">
            <a:extLst>
              <a:ext uri="{FF2B5EF4-FFF2-40B4-BE49-F238E27FC236}">
                <a16:creationId xmlns:a16="http://schemas.microsoft.com/office/drawing/2014/main" id="{B3E0DC81-2834-47CF-A81B-0A172D47E7FA}"/>
              </a:ext>
            </a:extLst>
          </p:cNvPr>
          <p:cNvSpPr>
            <a:spLocks noGrp="1"/>
          </p:cNvSpPr>
          <p:nvPr userDrawn="1">
            <p:ph type="pic" sz="quarter" idx="16"/>
          </p:nvPr>
        </p:nvSpPr>
        <p:spPr>
          <a:xfrm>
            <a:off x="652595" y="4377162"/>
            <a:ext cx="2433505" cy="2484064"/>
          </a:xfrm>
          <a:custGeom>
            <a:avLst/>
            <a:gdLst>
              <a:gd name="connsiteX0" fmla="*/ 0 w 2557461"/>
              <a:gd name="connsiteY0" fmla="*/ 0 h 1899864"/>
              <a:gd name="connsiteX1" fmla="*/ 2557461 w 2557461"/>
              <a:gd name="connsiteY1" fmla="*/ 0 h 1899864"/>
              <a:gd name="connsiteX2" fmla="*/ 2557461 w 2557461"/>
              <a:gd name="connsiteY2" fmla="*/ 1899864 h 1899864"/>
              <a:gd name="connsiteX3" fmla="*/ 0 w 2557461"/>
              <a:gd name="connsiteY3" fmla="*/ 1899864 h 1899864"/>
            </a:gdLst>
            <a:ahLst/>
            <a:cxnLst>
              <a:cxn ang="0">
                <a:pos x="connsiteX0" y="connsiteY0"/>
              </a:cxn>
              <a:cxn ang="0">
                <a:pos x="connsiteX1" y="connsiteY1"/>
              </a:cxn>
              <a:cxn ang="0">
                <a:pos x="connsiteX2" y="connsiteY2"/>
              </a:cxn>
              <a:cxn ang="0">
                <a:pos x="connsiteX3" y="connsiteY3"/>
              </a:cxn>
            </a:cxnLst>
            <a:rect l="l" t="t" r="r" b="b"/>
            <a:pathLst>
              <a:path w="2557461" h="1899864">
                <a:moveTo>
                  <a:pt x="0" y="0"/>
                </a:moveTo>
                <a:lnTo>
                  <a:pt x="2557461" y="0"/>
                </a:lnTo>
                <a:lnTo>
                  <a:pt x="2557461" y="1899864"/>
                </a:lnTo>
                <a:lnTo>
                  <a:pt x="0" y="1899864"/>
                </a:lnTo>
                <a:close/>
              </a:path>
            </a:pathLst>
          </a:custGeom>
          <a:noFill/>
        </p:spPr>
        <p:txBody>
          <a:bodyPr wrap="square">
            <a:noAutofit/>
          </a:bodyPr>
          <a:lstStyle>
            <a:lvl1pPr>
              <a:defRPr sz="1000"/>
            </a:lvl1pPr>
          </a:lstStyle>
          <a:p>
            <a:endParaRPr lang="en-US"/>
          </a:p>
        </p:txBody>
      </p:sp>
      <p:sp>
        <p:nvSpPr>
          <p:cNvPr id="34" name="Picture Placeholder 33">
            <a:extLst>
              <a:ext uri="{FF2B5EF4-FFF2-40B4-BE49-F238E27FC236}">
                <a16:creationId xmlns:a16="http://schemas.microsoft.com/office/drawing/2014/main" id="{4A1B9BE2-1D8D-4097-9FC4-AAAE64B54337}"/>
              </a:ext>
            </a:extLst>
          </p:cNvPr>
          <p:cNvSpPr>
            <a:spLocks noGrp="1"/>
          </p:cNvSpPr>
          <p:nvPr userDrawn="1">
            <p:ph type="pic" sz="quarter" idx="17"/>
          </p:nvPr>
        </p:nvSpPr>
        <p:spPr>
          <a:xfrm>
            <a:off x="3484695" y="4377162"/>
            <a:ext cx="2433505" cy="2484064"/>
          </a:xfrm>
          <a:custGeom>
            <a:avLst/>
            <a:gdLst>
              <a:gd name="connsiteX0" fmla="*/ 0 w 2557461"/>
              <a:gd name="connsiteY0" fmla="*/ 0 h 1899864"/>
              <a:gd name="connsiteX1" fmla="*/ 2557461 w 2557461"/>
              <a:gd name="connsiteY1" fmla="*/ 0 h 1899864"/>
              <a:gd name="connsiteX2" fmla="*/ 2557461 w 2557461"/>
              <a:gd name="connsiteY2" fmla="*/ 1899864 h 1899864"/>
              <a:gd name="connsiteX3" fmla="*/ 0 w 2557461"/>
              <a:gd name="connsiteY3" fmla="*/ 1899864 h 1899864"/>
            </a:gdLst>
            <a:ahLst/>
            <a:cxnLst>
              <a:cxn ang="0">
                <a:pos x="connsiteX0" y="connsiteY0"/>
              </a:cxn>
              <a:cxn ang="0">
                <a:pos x="connsiteX1" y="connsiteY1"/>
              </a:cxn>
              <a:cxn ang="0">
                <a:pos x="connsiteX2" y="connsiteY2"/>
              </a:cxn>
              <a:cxn ang="0">
                <a:pos x="connsiteX3" y="connsiteY3"/>
              </a:cxn>
            </a:cxnLst>
            <a:rect l="l" t="t" r="r" b="b"/>
            <a:pathLst>
              <a:path w="2557461" h="1899864">
                <a:moveTo>
                  <a:pt x="0" y="0"/>
                </a:moveTo>
                <a:lnTo>
                  <a:pt x="2557461" y="0"/>
                </a:lnTo>
                <a:lnTo>
                  <a:pt x="2557461" y="1899864"/>
                </a:lnTo>
                <a:lnTo>
                  <a:pt x="0" y="1899864"/>
                </a:lnTo>
                <a:close/>
              </a:path>
            </a:pathLst>
          </a:custGeom>
          <a:noFill/>
        </p:spPr>
        <p:txBody>
          <a:bodyPr wrap="square">
            <a:noAutofit/>
          </a:bodyPr>
          <a:lstStyle>
            <a:lvl1pPr>
              <a:defRPr sz="1000"/>
            </a:lvl1pPr>
          </a:lstStyle>
          <a:p>
            <a:endParaRPr lang="en-US"/>
          </a:p>
        </p:txBody>
      </p:sp>
      <p:sp>
        <p:nvSpPr>
          <p:cNvPr id="35" name="Picture Placeholder 34">
            <a:extLst>
              <a:ext uri="{FF2B5EF4-FFF2-40B4-BE49-F238E27FC236}">
                <a16:creationId xmlns:a16="http://schemas.microsoft.com/office/drawing/2014/main" id="{6E9DC9CB-AB78-4165-8F2E-CB5A6C9D3158}"/>
              </a:ext>
            </a:extLst>
          </p:cNvPr>
          <p:cNvSpPr>
            <a:spLocks noGrp="1"/>
          </p:cNvSpPr>
          <p:nvPr userDrawn="1">
            <p:ph type="pic" sz="quarter" idx="18"/>
          </p:nvPr>
        </p:nvSpPr>
        <p:spPr>
          <a:xfrm>
            <a:off x="6316795" y="4377162"/>
            <a:ext cx="2433505" cy="2484064"/>
          </a:xfrm>
          <a:custGeom>
            <a:avLst/>
            <a:gdLst>
              <a:gd name="connsiteX0" fmla="*/ 0 w 2557461"/>
              <a:gd name="connsiteY0" fmla="*/ 0 h 1899864"/>
              <a:gd name="connsiteX1" fmla="*/ 2557461 w 2557461"/>
              <a:gd name="connsiteY1" fmla="*/ 0 h 1899864"/>
              <a:gd name="connsiteX2" fmla="*/ 2557461 w 2557461"/>
              <a:gd name="connsiteY2" fmla="*/ 1899864 h 1899864"/>
              <a:gd name="connsiteX3" fmla="*/ 0 w 2557461"/>
              <a:gd name="connsiteY3" fmla="*/ 1899864 h 1899864"/>
            </a:gdLst>
            <a:ahLst/>
            <a:cxnLst>
              <a:cxn ang="0">
                <a:pos x="connsiteX0" y="connsiteY0"/>
              </a:cxn>
              <a:cxn ang="0">
                <a:pos x="connsiteX1" y="connsiteY1"/>
              </a:cxn>
              <a:cxn ang="0">
                <a:pos x="connsiteX2" y="connsiteY2"/>
              </a:cxn>
              <a:cxn ang="0">
                <a:pos x="connsiteX3" y="connsiteY3"/>
              </a:cxn>
            </a:cxnLst>
            <a:rect l="l" t="t" r="r" b="b"/>
            <a:pathLst>
              <a:path w="2557461" h="1899864">
                <a:moveTo>
                  <a:pt x="0" y="0"/>
                </a:moveTo>
                <a:lnTo>
                  <a:pt x="2557461" y="0"/>
                </a:lnTo>
                <a:lnTo>
                  <a:pt x="2557461" y="1899864"/>
                </a:lnTo>
                <a:lnTo>
                  <a:pt x="0" y="1899864"/>
                </a:lnTo>
                <a:close/>
              </a:path>
            </a:pathLst>
          </a:custGeom>
          <a:noFill/>
        </p:spPr>
        <p:txBody>
          <a:bodyPr wrap="square">
            <a:noAutofit/>
          </a:bodyPr>
          <a:lstStyle>
            <a:lvl1pPr>
              <a:defRPr sz="1000"/>
            </a:lvl1pPr>
          </a:lstStyle>
          <a:p>
            <a:endParaRPr lang="en-US"/>
          </a:p>
        </p:txBody>
      </p:sp>
      <p:sp>
        <p:nvSpPr>
          <p:cNvPr id="37" name="Picture Placeholder 36">
            <a:extLst>
              <a:ext uri="{FF2B5EF4-FFF2-40B4-BE49-F238E27FC236}">
                <a16:creationId xmlns:a16="http://schemas.microsoft.com/office/drawing/2014/main" id="{E8473137-1F87-4B88-87BB-E26CC95CA34D}"/>
              </a:ext>
            </a:extLst>
          </p:cNvPr>
          <p:cNvSpPr>
            <a:spLocks noGrp="1"/>
          </p:cNvSpPr>
          <p:nvPr userDrawn="1">
            <p:ph type="pic" sz="quarter" idx="19"/>
          </p:nvPr>
        </p:nvSpPr>
        <p:spPr>
          <a:xfrm>
            <a:off x="9148895" y="4373936"/>
            <a:ext cx="2433505" cy="2484064"/>
          </a:xfrm>
          <a:custGeom>
            <a:avLst/>
            <a:gdLst>
              <a:gd name="connsiteX0" fmla="*/ 0 w 2557461"/>
              <a:gd name="connsiteY0" fmla="*/ 0 h 1899864"/>
              <a:gd name="connsiteX1" fmla="*/ 2557461 w 2557461"/>
              <a:gd name="connsiteY1" fmla="*/ 0 h 1899864"/>
              <a:gd name="connsiteX2" fmla="*/ 2557461 w 2557461"/>
              <a:gd name="connsiteY2" fmla="*/ 1899864 h 1899864"/>
              <a:gd name="connsiteX3" fmla="*/ 0 w 2557461"/>
              <a:gd name="connsiteY3" fmla="*/ 1899864 h 1899864"/>
            </a:gdLst>
            <a:ahLst/>
            <a:cxnLst>
              <a:cxn ang="0">
                <a:pos x="connsiteX0" y="connsiteY0"/>
              </a:cxn>
              <a:cxn ang="0">
                <a:pos x="connsiteX1" y="connsiteY1"/>
              </a:cxn>
              <a:cxn ang="0">
                <a:pos x="connsiteX2" y="connsiteY2"/>
              </a:cxn>
              <a:cxn ang="0">
                <a:pos x="connsiteX3" y="connsiteY3"/>
              </a:cxn>
            </a:cxnLst>
            <a:rect l="l" t="t" r="r" b="b"/>
            <a:pathLst>
              <a:path w="2557461" h="1899864">
                <a:moveTo>
                  <a:pt x="0" y="0"/>
                </a:moveTo>
                <a:lnTo>
                  <a:pt x="2557461" y="0"/>
                </a:lnTo>
                <a:lnTo>
                  <a:pt x="2557461" y="1899864"/>
                </a:lnTo>
                <a:lnTo>
                  <a:pt x="0" y="1899864"/>
                </a:lnTo>
                <a:close/>
              </a:path>
            </a:pathLst>
          </a:custGeom>
          <a:noFill/>
        </p:spPr>
        <p:txBody>
          <a:bodyPr wrap="square">
            <a:noAutofit/>
          </a:bodyPr>
          <a:lstStyle>
            <a:lvl1pPr>
              <a:defRPr sz="1000"/>
            </a:lvl1pPr>
          </a:lstStyle>
          <a:p>
            <a:endParaRPr lang="en-US"/>
          </a:p>
        </p:txBody>
      </p:sp>
    </p:spTree>
    <p:extLst>
      <p:ext uri="{BB962C8B-B14F-4D97-AF65-F5344CB8AC3E}">
        <p14:creationId xmlns:p14="http://schemas.microsoft.com/office/powerpoint/2010/main" val="1970526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3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2" name="Flowchart: Manual Operation 1">
            <a:extLst>
              <a:ext uri="{FF2B5EF4-FFF2-40B4-BE49-F238E27FC236}">
                <a16:creationId xmlns:a16="http://schemas.microsoft.com/office/drawing/2014/main" id="{57DD189C-DDB9-4019-AFC2-0F640F06F414}"/>
              </a:ext>
            </a:extLst>
          </p:cNvPr>
          <p:cNvSpPr/>
          <p:nvPr userDrawn="1"/>
        </p:nvSpPr>
        <p:spPr>
          <a:xfrm rot="5400000">
            <a:off x="3073400" y="-2667000"/>
            <a:ext cx="6045200" cy="12192001"/>
          </a:xfrm>
          <a:prstGeom prst="flowChartManualOperation">
            <a:avLst/>
          </a:prstGeom>
          <a:gradFill flip="none" rotWithShape="1">
            <a:gsLst>
              <a:gs pos="27000">
                <a:srgbClr val="8648EE"/>
              </a:gs>
              <a:gs pos="0">
                <a:srgbClr val="5A98FE"/>
              </a:gs>
              <a:gs pos="100000">
                <a:srgbClr val="F8293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0F32B8A-0DF9-4B4E-B68E-7D16967B39C4}"/>
              </a:ext>
            </a:extLst>
          </p:cNvPr>
          <p:cNvSpPr>
            <a:spLocks noGrp="1"/>
          </p:cNvSpPr>
          <p:nvPr>
            <p:ph type="pic" sz="quarter" idx="13"/>
          </p:nvPr>
        </p:nvSpPr>
        <p:spPr>
          <a:xfrm>
            <a:off x="0" y="533401"/>
            <a:ext cx="12192000" cy="5791200"/>
          </a:xfrm>
          <a:custGeom>
            <a:avLst/>
            <a:gdLst>
              <a:gd name="connsiteX0" fmla="*/ 12192000 w 12192000"/>
              <a:gd name="connsiteY0" fmla="*/ 0 h 5791200"/>
              <a:gd name="connsiteX1" fmla="*/ 12192000 w 12192000"/>
              <a:gd name="connsiteY1" fmla="*/ 5791200 h 5791200"/>
              <a:gd name="connsiteX2" fmla="*/ 0 w 12192000"/>
              <a:gd name="connsiteY2" fmla="*/ 4632960 h 5791200"/>
              <a:gd name="connsiteX3" fmla="*/ 0 w 12192000"/>
              <a:gd name="connsiteY3" fmla="*/ 1158240 h 5791200"/>
            </a:gdLst>
            <a:ahLst/>
            <a:cxnLst>
              <a:cxn ang="0">
                <a:pos x="connsiteX0" y="connsiteY0"/>
              </a:cxn>
              <a:cxn ang="0">
                <a:pos x="connsiteX1" y="connsiteY1"/>
              </a:cxn>
              <a:cxn ang="0">
                <a:pos x="connsiteX2" y="connsiteY2"/>
              </a:cxn>
              <a:cxn ang="0">
                <a:pos x="connsiteX3" y="connsiteY3"/>
              </a:cxn>
            </a:cxnLst>
            <a:rect l="l" t="t" r="r" b="b"/>
            <a:pathLst>
              <a:path w="12192000" h="5791200">
                <a:moveTo>
                  <a:pt x="12192000" y="0"/>
                </a:moveTo>
                <a:lnTo>
                  <a:pt x="12192000" y="5791200"/>
                </a:lnTo>
                <a:lnTo>
                  <a:pt x="0" y="4632960"/>
                </a:lnTo>
                <a:lnTo>
                  <a:pt x="0" y="1158240"/>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825710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DF0998B-A920-450C-826A-75E1B5BCC869}"/>
              </a:ext>
            </a:extLst>
          </p:cNvPr>
          <p:cNvSpPr>
            <a:spLocks noGrp="1"/>
          </p:cNvSpPr>
          <p:nvPr>
            <p:ph type="pic" sz="quarter" idx="10"/>
          </p:nvPr>
        </p:nvSpPr>
        <p:spPr>
          <a:xfrm>
            <a:off x="851693" y="1053528"/>
            <a:ext cx="10488616" cy="4750944"/>
          </a:xfrm>
          <a:custGeom>
            <a:avLst/>
            <a:gdLst>
              <a:gd name="connsiteX0" fmla="*/ 2375472 w 10488616"/>
              <a:gd name="connsiteY0" fmla="*/ 0 h 4750944"/>
              <a:gd name="connsiteX1" fmla="*/ 4320140 w 10488616"/>
              <a:gd name="connsiteY1" fmla="*/ 1006556 h 4750944"/>
              <a:gd name="connsiteX2" fmla="*/ 4457032 w 10488616"/>
              <a:gd name="connsiteY2" fmla="*/ 1219948 h 4750944"/>
              <a:gd name="connsiteX3" fmla="*/ 5326696 w 10488616"/>
              <a:gd name="connsiteY3" fmla="*/ 1779591 h 4750944"/>
              <a:gd name="connsiteX4" fmla="*/ 5383063 w 10488616"/>
              <a:gd name="connsiteY4" fmla="*/ 1779591 h 4750944"/>
              <a:gd name="connsiteX5" fmla="*/ 5592427 w 10488616"/>
              <a:gd name="connsiteY5" fmla="*/ 1759462 h 4750944"/>
              <a:gd name="connsiteX6" fmla="*/ 5962839 w 10488616"/>
              <a:gd name="connsiteY6" fmla="*/ 1590361 h 4750944"/>
              <a:gd name="connsiteX7" fmla="*/ 6095702 w 10488616"/>
              <a:gd name="connsiteY7" fmla="*/ 1521913 h 4750944"/>
              <a:gd name="connsiteX8" fmla="*/ 6280909 w 10488616"/>
              <a:gd name="connsiteY8" fmla="*/ 1489703 h 4750944"/>
              <a:gd name="connsiteX9" fmla="*/ 6800294 w 10488616"/>
              <a:gd name="connsiteY9" fmla="*/ 1844011 h 4750944"/>
              <a:gd name="connsiteX10" fmla="*/ 6820423 w 10488616"/>
              <a:gd name="connsiteY10" fmla="*/ 1900378 h 4750944"/>
              <a:gd name="connsiteX11" fmla="*/ 6921080 w 10488616"/>
              <a:gd name="connsiteY11" fmla="*/ 2097665 h 4750944"/>
              <a:gd name="connsiteX12" fmla="*/ 7255255 w 10488616"/>
              <a:gd name="connsiteY12" fmla="*/ 2242609 h 4750944"/>
              <a:gd name="connsiteX13" fmla="*/ 7444489 w 10488616"/>
              <a:gd name="connsiteY13" fmla="*/ 2202347 h 4750944"/>
              <a:gd name="connsiteX14" fmla="*/ 7585405 w 10488616"/>
              <a:gd name="connsiteY14" fmla="*/ 2085584 h 4750944"/>
              <a:gd name="connsiteX15" fmla="*/ 7649825 w 10488616"/>
              <a:gd name="connsiteY15" fmla="*/ 2021164 h 4750944"/>
              <a:gd name="connsiteX16" fmla="*/ 7943741 w 10488616"/>
              <a:gd name="connsiteY16" fmla="*/ 1916483 h 4750944"/>
              <a:gd name="connsiteX17" fmla="*/ 8253758 w 10488616"/>
              <a:gd name="connsiteY17" fmla="*/ 2037270 h 4750944"/>
              <a:gd name="connsiteX18" fmla="*/ 8326230 w 10488616"/>
              <a:gd name="connsiteY18" fmla="*/ 2125847 h 4750944"/>
              <a:gd name="connsiteX19" fmla="*/ 8636251 w 10488616"/>
              <a:gd name="connsiteY19" fmla="*/ 2246633 h 4750944"/>
              <a:gd name="connsiteX20" fmla="*/ 9022769 w 10488616"/>
              <a:gd name="connsiteY20" fmla="*/ 2033245 h 4750944"/>
              <a:gd name="connsiteX21" fmla="*/ 9050950 w 10488616"/>
              <a:gd name="connsiteY21" fmla="*/ 1980902 h 4750944"/>
              <a:gd name="connsiteX22" fmla="*/ 9779699 w 10488616"/>
              <a:gd name="connsiteY22" fmla="*/ 1606466 h 4750944"/>
              <a:gd name="connsiteX23" fmla="*/ 10484286 w 10488616"/>
              <a:gd name="connsiteY23" fmla="*/ 2294948 h 4750944"/>
              <a:gd name="connsiteX24" fmla="*/ 9715279 w 10488616"/>
              <a:gd name="connsiteY24" fmla="*/ 3156560 h 4750944"/>
              <a:gd name="connsiteX25" fmla="*/ 9050950 w 10488616"/>
              <a:gd name="connsiteY25" fmla="*/ 2774070 h 4750944"/>
              <a:gd name="connsiteX26" fmla="*/ 9026793 w 10488616"/>
              <a:gd name="connsiteY26" fmla="*/ 2733808 h 4750944"/>
              <a:gd name="connsiteX27" fmla="*/ 9026793 w 10488616"/>
              <a:gd name="connsiteY27" fmla="*/ 2729780 h 4750944"/>
              <a:gd name="connsiteX28" fmla="*/ 8636251 w 10488616"/>
              <a:gd name="connsiteY28" fmla="*/ 2512364 h 4750944"/>
              <a:gd name="connsiteX29" fmla="*/ 8434940 w 10488616"/>
              <a:gd name="connsiteY29" fmla="*/ 2556654 h 4750944"/>
              <a:gd name="connsiteX30" fmla="*/ 8289996 w 10488616"/>
              <a:gd name="connsiteY30" fmla="*/ 2677441 h 4750944"/>
              <a:gd name="connsiteX31" fmla="*/ 8253758 w 10488616"/>
              <a:gd name="connsiteY31" fmla="*/ 2717703 h 4750944"/>
              <a:gd name="connsiteX32" fmla="*/ 7939713 w 10488616"/>
              <a:gd name="connsiteY32" fmla="*/ 2838490 h 4750944"/>
              <a:gd name="connsiteX33" fmla="*/ 7645800 w 10488616"/>
              <a:gd name="connsiteY33" fmla="*/ 2729780 h 4750944"/>
              <a:gd name="connsiteX34" fmla="*/ 7581381 w 10488616"/>
              <a:gd name="connsiteY34" fmla="*/ 2665360 h 4750944"/>
              <a:gd name="connsiteX35" fmla="*/ 7444489 w 10488616"/>
              <a:gd name="connsiteY35" fmla="*/ 2548602 h 4750944"/>
              <a:gd name="connsiteX36" fmla="*/ 7251231 w 10488616"/>
              <a:gd name="connsiteY36" fmla="*/ 2508340 h 4750944"/>
              <a:gd name="connsiteX37" fmla="*/ 6824451 w 10488616"/>
              <a:gd name="connsiteY37" fmla="*/ 2798228 h 4750944"/>
              <a:gd name="connsiteX38" fmla="*/ 6800294 w 10488616"/>
              <a:gd name="connsiteY38" fmla="*/ 2882776 h 4750944"/>
              <a:gd name="connsiteX39" fmla="*/ 6280909 w 10488616"/>
              <a:gd name="connsiteY39" fmla="*/ 3245136 h 4750944"/>
              <a:gd name="connsiteX40" fmla="*/ 6067521 w 10488616"/>
              <a:gd name="connsiteY40" fmla="*/ 3204874 h 4750944"/>
              <a:gd name="connsiteX41" fmla="*/ 5950758 w 10488616"/>
              <a:gd name="connsiteY41" fmla="*/ 3136431 h 4750944"/>
              <a:gd name="connsiteX42" fmla="*/ 5805814 w 10488616"/>
              <a:gd name="connsiteY42" fmla="*/ 3047854 h 4750944"/>
              <a:gd name="connsiteX43" fmla="*/ 5383063 w 10488616"/>
              <a:gd name="connsiteY43" fmla="*/ 2963301 h 4750944"/>
              <a:gd name="connsiteX44" fmla="*/ 5326696 w 10488616"/>
              <a:gd name="connsiteY44" fmla="*/ 2963301 h 4750944"/>
              <a:gd name="connsiteX45" fmla="*/ 4453003 w 10488616"/>
              <a:gd name="connsiteY45" fmla="*/ 3526972 h 4750944"/>
              <a:gd name="connsiteX46" fmla="*/ 4320140 w 10488616"/>
              <a:gd name="connsiteY46" fmla="*/ 3740364 h 4750944"/>
              <a:gd name="connsiteX47" fmla="*/ 2375472 w 10488616"/>
              <a:gd name="connsiteY47" fmla="*/ 4750944 h 4750944"/>
              <a:gd name="connsiteX48" fmla="*/ 4029 w 10488616"/>
              <a:gd name="connsiteY48" fmla="*/ 2504311 h 4750944"/>
              <a:gd name="connsiteX49" fmla="*/ 0 w 10488616"/>
              <a:gd name="connsiteY49" fmla="*/ 2375472 h 4750944"/>
              <a:gd name="connsiteX50" fmla="*/ 4029 w 10488616"/>
              <a:gd name="connsiteY50" fmla="*/ 2246633 h 4750944"/>
              <a:gd name="connsiteX51" fmla="*/ 2375472 w 10488616"/>
              <a:gd name="connsiteY51" fmla="*/ 0 h 475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488616" h="4750944">
                <a:moveTo>
                  <a:pt x="2375472" y="0"/>
                </a:moveTo>
                <a:cubicBezTo>
                  <a:pt x="3176693" y="0"/>
                  <a:pt x="3889332" y="398598"/>
                  <a:pt x="4320140" y="1006556"/>
                </a:cubicBezTo>
                <a:cubicBezTo>
                  <a:pt x="4372479" y="1075004"/>
                  <a:pt x="4416769" y="1147476"/>
                  <a:pt x="4457032" y="1219948"/>
                </a:cubicBezTo>
                <a:cubicBezTo>
                  <a:pt x="4634186" y="1542046"/>
                  <a:pt x="4960308" y="1763486"/>
                  <a:pt x="5326696" y="1779591"/>
                </a:cubicBezTo>
                <a:cubicBezTo>
                  <a:pt x="5346825" y="1779591"/>
                  <a:pt x="5362930" y="1779591"/>
                  <a:pt x="5383063" y="1779591"/>
                </a:cubicBezTo>
                <a:cubicBezTo>
                  <a:pt x="5455535" y="1779591"/>
                  <a:pt x="5523979" y="1771539"/>
                  <a:pt x="5592427" y="1759462"/>
                </a:cubicBezTo>
                <a:cubicBezTo>
                  <a:pt x="5725290" y="1735305"/>
                  <a:pt x="5850105" y="1670885"/>
                  <a:pt x="5962839" y="1590361"/>
                </a:cubicBezTo>
                <a:cubicBezTo>
                  <a:pt x="6003101" y="1562175"/>
                  <a:pt x="6047388" y="1538018"/>
                  <a:pt x="6095702" y="1521913"/>
                </a:cubicBezTo>
                <a:cubicBezTo>
                  <a:pt x="6152069" y="1501784"/>
                  <a:pt x="6216489" y="1489703"/>
                  <a:pt x="6280909" y="1489703"/>
                </a:cubicBezTo>
                <a:cubicBezTo>
                  <a:pt x="6518458" y="1489703"/>
                  <a:pt x="6719769" y="1638675"/>
                  <a:pt x="6800294" y="1844011"/>
                </a:cubicBezTo>
                <a:cubicBezTo>
                  <a:pt x="6808346" y="1864144"/>
                  <a:pt x="6816398" y="1880249"/>
                  <a:pt x="6820423" y="1900378"/>
                </a:cubicBezTo>
                <a:cubicBezTo>
                  <a:pt x="6840556" y="1972850"/>
                  <a:pt x="6868737" y="2045322"/>
                  <a:pt x="6921080" y="2097665"/>
                </a:cubicBezTo>
                <a:cubicBezTo>
                  <a:pt x="7005629" y="2186242"/>
                  <a:pt x="7122391" y="2242609"/>
                  <a:pt x="7255255" y="2242609"/>
                </a:cubicBezTo>
                <a:cubicBezTo>
                  <a:pt x="7323703" y="2242609"/>
                  <a:pt x="7388122" y="2226504"/>
                  <a:pt x="7444489" y="2202347"/>
                </a:cubicBezTo>
                <a:cubicBezTo>
                  <a:pt x="7500856" y="2178189"/>
                  <a:pt x="7545143" y="2133899"/>
                  <a:pt x="7585405" y="2085584"/>
                </a:cubicBezTo>
                <a:cubicBezTo>
                  <a:pt x="7605538" y="2061427"/>
                  <a:pt x="7625667" y="2041298"/>
                  <a:pt x="7649825" y="2021164"/>
                </a:cubicBezTo>
                <a:cubicBezTo>
                  <a:pt x="7730349" y="1956745"/>
                  <a:pt x="7831007" y="1916483"/>
                  <a:pt x="7943741" y="1916483"/>
                </a:cubicBezTo>
                <a:cubicBezTo>
                  <a:pt x="8064527" y="1916483"/>
                  <a:pt x="8173233" y="1960773"/>
                  <a:pt x="8253758" y="2037270"/>
                </a:cubicBezTo>
                <a:cubicBezTo>
                  <a:pt x="8281943" y="2065455"/>
                  <a:pt x="8306101" y="2105717"/>
                  <a:pt x="8326230" y="2125847"/>
                </a:cubicBezTo>
                <a:cubicBezTo>
                  <a:pt x="8398702" y="2206371"/>
                  <a:pt x="8515464" y="2246633"/>
                  <a:pt x="8636251" y="2246633"/>
                </a:cubicBezTo>
                <a:cubicBezTo>
                  <a:pt x="8797300" y="2246633"/>
                  <a:pt x="8942244" y="2162084"/>
                  <a:pt x="9022769" y="2033245"/>
                </a:cubicBezTo>
                <a:cubicBezTo>
                  <a:pt x="9030821" y="2013112"/>
                  <a:pt x="9038873" y="1997007"/>
                  <a:pt x="9050950" y="1980902"/>
                </a:cubicBezTo>
                <a:cubicBezTo>
                  <a:pt x="9195894" y="1739329"/>
                  <a:pt x="9469677" y="1582308"/>
                  <a:pt x="9779699" y="1606466"/>
                </a:cubicBezTo>
                <a:cubicBezTo>
                  <a:pt x="10142059" y="1634647"/>
                  <a:pt x="10444023" y="1924535"/>
                  <a:pt x="10484286" y="2294948"/>
                </a:cubicBezTo>
                <a:cubicBezTo>
                  <a:pt x="10532600" y="2761990"/>
                  <a:pt x="10170240" y="3156560"/>
                  <a:pt x="9715279" y="3156560"/>
                </a:cubicBezTo>
                <a:cubicBezTo>
                  <a:pt x="9433443" y="3156560"/>
                  <a:pt x="9183818" y="3003563"/>
                  <a:pt x="9050950" y="2774070"/>
                </a:cubicBezTo>
                <a:cubicBezTo>
                  <a:pt x="9042898" y="2761990"/>
                  <a:pt x="9034845" y="2745885"/>
                  <a:pt x="9026793" y="2733808"/>
                </a:cubicBezTo>
                <a:cubicBezTo>
                  <a:pt x="9026793" y="2729780"/>
                  <a:pt x="9026793" y="2729780"/>
                  <a:pt x="9026793" y="2729780"/>
                </a:cubicBezTo>
                <a:cubicBezTo>
                  <a:pt x="8946268" y="2596917"/>
                  <a:pt x="8801324" y="2512364"/>
                  <a:pt x="8636251" y="2512364"/>
                </a:cubicBezTo>
                <a:cubicBezTo>
                  <a:pt x="8563779" y="2512364"/>
                  <a:pt x="8495331" y="2528469"/>
                  <a:pt x="8434940" y="2556654"/>
                </a:cubicBezTo>
                <a:cubicBezTo>
                  <a:pt x="8378573" y="2584836"/>
                  <a:pt x="8330258" y="2629126"/>
                  <a:pt x="8289996" y="2677441"/>
                </a:cubicBezTo>
                <a:cubicBezTo>
                  <a:pt x="8277915" y="2693546"/>
                  <a:pt x="8265839" y="2709651"/>
                  <a:pt x="8253758" y="2717703"/>
                </a:cubicBezTo>
                <a:cubicBezTo>
                  <a:pt x="8169209" y="2790175"/>
                  <a:pt x="8060499" y="2838490"/>
                  <a:pt x="7939713" y="2838490"/>
                </a:cubicBezTo>
                <a:cubicBezTo>
                  <a:pt x="7831007" y="2838490"/>
                  <a:pt x="7726325" y="2798228"/>
                  <a:pt x="7645800" y="2729780"/>
                </a:cubicBezTo>
                <a:cubicBezTo>
                  <a:pt x="7621643" y="2709651"/>
                  <a:pt x="7601509" y="2689518"/>
                  <a:pt x="7581381" y="2665360"/>
                </a:cubicBezTo>
                <a:cubicBezTo>
                  <a:pt x="7545143" y="2617046"/>
                  <a:pt x="7500856" y="2572759"/>
                  <a:pt x="7444489" y="2548602"/>
                </a:cubicBezTo>
                <a:cubicBezTo>
                  <a:pt x="7384094" y="2524445"/>
                  <a:pt x="7319674" y="2508340"/>
                  <a:pt x="7251231" y="2508340"/>
                </a:cubicBezTo>
                <a:cubicBezTo>
                  <a:pt x="7057972" y="2508340"/>
                  <a:pt x="6892895" y="2629126"/>
                  <a:pt x="6824451" y="2798228"/>
                </a:cubicBezTo>
                <a:cubicBezTo>
                  <a:pt x="6820423" y="2826409"/>
                  <a:pt x="6812370" y="2854595"/>
                  <a:pt x="6800294" y="2882776"/>
                </a:cubicBezTo>
                <a:cubicBezTo>
                  <a:pt x="6723793" y="3096168"/>
                  <a:pt x="6518458" y="3245136"/>
                  <a:pt x="6280909" y="3245136"/>
                </a:cubicBezTo>
                <a:cubicBezTo>
                  <a:pt x="6204413" y="3245136"/>
                  <a:pt x="6131940" y="3233060"/>
                  <a:pt x="6067521" y="3204874"/>
                </a:cubicBezTo>
                <a:cubicBezTo>
                  <a:pt x="6027259" y="3184745"/>
                  <a:pt x="5986996" y="3164612"/>
                  <a:pt x="5950758" y="3136431"/>
                </a:cubicBezTo>
                <a:cubicBezTo>
                  <a:pt x="5906472" y="3100192"/>
                  <a:pt x="5858157" y="3067983"/>
                  <a:pt x="5805814" y="3047854"/>
                </a:cubicBezTo>
                <a:cubicBezTo>
                  <a:pt x="5676975" y="2991486"/>
                  <a:pt x="5532031" y="2963301"/>
                  <a:pt x="5383063" y="2963301"/>
                </a:cubicBezTo>
                <a:cubicBezTo>
                  <a:pt x="5362930" y="2963301"/>
                  <a:pt x="5346825" y="2963301"/>
                  <a:pt x="5326696" y="2963301"/>
                </a:cubicBezTo>
                <a:cubicBezTo>
                  <a:pt x="4956283" y="2983434"/>
                  <a:pt x="4630157" y="3204874"/>
                  <a:pt x="4453003" y="3526972"/>
                </a:cubicBezTo>
                <a:cubicBezTo>
                  <a:pt x="4412741" y="3599444"/>
                  <a:pt x="4368455" y="3671916"/>
                  <a:pt x="4320140" y="3740364"/>
                </a:cubicBezTo>
                <a:cubicBezTo>
                  <a:pt x="3889332" y="4352350"/>
                  <a:pt x="3180717" y="4750944"/>
                  <a:pt x="2375472" y="4750944"/>
                </a:cubicBezTo>
                <a:cubicBezTo>
                  <a:pt x="1107214" y="4750944"/>
                  <a:pt x="72472" y="3756469"/>
                  <a:pt x="4029" y="2504311"/>
                </a:cubicBezTo>
                <a:cubicBezTo>
                  <a:pt x="0" y="2460025"/>
                  <a:pt x="0" y="2419763"/>
                  <a:pt x="0" y="2375472"/>
                </a:cubicBezTo>
                <a:cubicBezTo>
                  <a:pt x="0" y="2331186"/>
                  <a:pt x="0" y="2290924"/>
                  <a:pt x="4029" y="2246633"/>
                </a:cubicBezTo>
                <a:cubicBezTo>
                  <a:pt x="72472" y="994480"/>
                  <a:pt x="1107214" y="0"/>
                  <a:pt x="2375472"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16795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chemeClr val="tx1">
                <a:lumMod val="95000"/>
                <a:lumOff val="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9" r:id="rId29"/>
    <p:sldLayoutId id="2147483680" r:id="rId30"/>
    <p:sldLayoutId id="2147483682" r:id="rId31"/>
    <p:sldLayoutId id="2147483686" r:id="rId32"/>
    <p:sldLayoutId id="2147483689" r:id="rId33"/>
    <p:sldLayoutId id="2147483690"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1.x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0817" r="20817"/>
          <a:stretch>
            <a:fillRect/>
          </a:stretch>
        </p:blipFill>
        <p:spPr/>
      </p:pic>
      <p:sp>
        <p:nvSpPr>
          <p:cNvPr id="1027" name="Rectangle 1026">
            <a:extLst>
              <a:ext uri="{FF2B5EF4-FFF2-40B4-BE49-F238E27FC236}">
                <a16:creationId xmlns:a16="http://schemas.microsoft.com/office/drawing/2014/main" id="{D9C574A7-7ECA-4353-A59C-9818A9D62EC8}"/>
              </a:ext>
            </a:extLst>
          </p:cNvPr>
          <p:cNvSpPr/>
          <p:nvPr/>
        </p:nvSpPr>
        <p:spPr>
          <a:xfrm>
            <a:off x="0" y="3947885"/>
            <a:ext cx="12192000" cy="2910115"/>
          </a:xfrm>
          <a:prstGeom prst="rect">
            <a:avLst/>
          </a:prstGeom>
          <a:gradFill flip="none" rotWithShape="1">
            <a:gsLst>
              <a:gs pos="0">
                <a:schemeClr val="tx1">
                  <a:lumMod val="85000"/>
                  <a:lumOff val="15000"/>
                  <a:alpha val="0"/>
                </a:schemeClr>
              </a:gs>
              <a:gs pos="50400">
                <a:srgbClr val="131313">
                  <a:alpha val="75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ADB04B0D-2FF2-4195-83F2-5AAFC89240D3}"/>
              </a:ext>
            </a:extLst>
          </p:cNvPr>
          <p:cNvSpPr txBox="1"/>
          <p:nvPr/>
        </p:nvSpPr>
        <p:spPr>
          <a:xfrm rot="5400000">
            <a:off x="8882118" y="676850"/>
            <a:ext cx="2354808" cy="1569660"/>
          </a:xfrm>
          <a:prstGeom prst="rect">
            <a:avLst/>
          </a:prstGeom>
          <a:noFill/>
        </p:spPr>
        <p:txBody>
          <a:bodyPr wrap="square" rtlCol="0">
            <a:spAutoFit/>
          </a:bodyPr>
          <a:lstStyle/>
          <a:p>
            <a:r>
              <a:rPr lang="en-US" sz="3200" b="1" spc="600" dirty="0">
                <a:ln>
                  <a:solidFill>
                    <a:schemeClr val="bg1">
                      <a:alpha val="25000"/>
                    </a:schemeClr>
                  </a:solidFill>
                </a:ln>
                <a:noFill/>
                <a:ea typeface="HGMaruGothicMPRO" panose="020B0400000000000000" pitchFamily="34" charset="-128"/>
                <a:cs typeface="Poppins" panose="00000500000000000000" pitchFamily="2" charset="0"/>
              </a:rPr>
              <a:t>LET’S MAKE MUSIC</a:t>
            </a:r>
          </a:p>
        </p:txBody>
      </p:sp>
      <p:grpSp>
        <p:nvGrpSpPr>
          <p:cNvPr id="2" name="Group 1">
            <a:extLst>
              <a:ext uri="{FF2B5EF4-FFF2-40B4-BE49-F238E27FC236}">
                <a16:creationId xmlns:a16="http://schemas.microsoft.com/office/drawing/2014/main" id="{92033A8E-3332-4E28-9D89-DC29B3BE5229}"/>
              </a:ext>
            </a:extLst>
          </p:cNvPr>
          <p:cNvGrpSpPr/>
          <p:nvPr/>
        </p:nvGrpSpPr>
        <p:grpSpPr>
          <a:xfrm>
            <a:off x="2917306" y="5924732"/>
            <a:ext cx="6357387" cy="521645"/>
            <a:chOff x="2917306" y="5924732"/>
            <a:chExt cx="6357387" cy="521645"/>
          </a:xfrm>
        </p:grpSpPr>
        <p:sp>
          <p:nvSpPr>
            <p:cNvPr id="1029" name="Rectangle: Diagonal Corners Snipped 1028">
              <a:extLst>
                <a:ext uri="{FF2B5EF4-FFF2-40B4-BE49-F238E27FC236}">
                  <a16:creationId xmlns:a16="http://schemas.microsoft.com/office/drawing/2014/main" id="{2EFB27C8-E510-497B-AF37-D41FA94DA772}"/>
                </a:ext>
              </a:extLst>
            </p:cNvPr>
            <p:cNvSpPr/>
            <p:nvPr/>
          </p:nvSpPr>
          <p:spPr>
            <a:xfrm flipH="1">
              <a:off x="2917306" y="5924732"/>
              <a:ext cx="6357386" cy="521645"/>
            </a:xfrm>
            <a:prstGeom prst="snip2DiagRect">
              <a:avLst>
                <a:gd name="adj1" fmla="val 0"/>
                <a:gd name="adj2" fmla="val 3273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9C4DFD-4C4F-4D96-8215-75E67BFF07BD}"/>
                </a:ext>
              </a:extLst>
            </p:cNvPr>
            <p:cNvSpPr txBox="1"/>
            <p:nvPr/>
          </p:nvSpPr>
          <p:spPr>
            <a:xfrm>
              <a:off x="2917307" y="6039360"/>
              <a:ext cx="6357386" cy="276999"/>
            </a:xfrm>
            <a:prstGeom prst="rect">
              <a:avLst/>
            </a:prstGeom>
            <a:noFill/>
          </p:spPr>
          <p:txBody>
            <a:bodyPr wrap="square" rtlCol="0">
              <a:spAutoFit/>
            </a:bodyPr>
            <a:lstStyle/>
            <a:p>
              <a:pPr algn="ctr"/>
              <a:r>
                <a:rPr lang="en-US" sz="1200" b="1" spc="300" dirty="0">
                  <a:solidFill>
                    <a:schemeClr val="bg1"/>
                  </a:solidFill>
                  <a:cs typeface="Poppins" panose="00000500000000000000" pitchFamily="2" charset="0"/>
                </a:rPr>
                <a:t>MUSIC BAND</a:t>
              </a:r>
            </a:p>
          </p:txBody>
        </p:sp>
      </p:grpSp>
      <p:sp>
        <p:nvSpPr>
          <p:cNvPr id="4" name="TextBox 3">
            <a:extLst>
              <a:ext uri="{FF2B5EF4-FFF2-40B4-BE49-F238E27FC236}">
                <a16:creationId xmlns:a16="http://schemas.microsoft.com/office/drawing/2014/main" id="{31892E5C-93D3-4011-9512-275F79325BB1}"/>
              </a:ext>
            </a:extLst>
          </p:cNvPr>
          <p:cNvSpPr txBox="1"/>
          <p:nvPr/>
        </p:nvSpPr>
        <p:spPr>
          <a:xfrm>
            <a:off x="2809875" y="4846674"/>
            <a:ext cx="6572250" cy="1107996"/>
          </a:xfrm>
          <a:prstGeom prst="rect">
            <a:avLst/>
          </a:prstGeom>
          <a:noFill/>
        </p:spPr>
        <p:txBody>
          <a:bodyPr wrap="square" rtlCol="0">
            <a:spAutoFit/>
          </a:bodyPr>
          <a:lstStyle/>
          <a:p>
            <a:pPr algn="ctr"/>
            <a:r>
              <a:rPr lang="en-US" sz="6600" b="1" spc="600" dirty="0">
                <a:solidFill>
                  <a:schemeClr val="bg1"/>
                </a:solidFill>
                <a:latin typeface="+mj-lt"/>
                <a:ea typeface="HGMaruGothicMPRO" panose="020B0400000000000000" pitchFamily="34" charset="-128"/>
                <a:cs typeface="Poppins" panose="00000500000000000000" pitchFamily="2" charset="0"/>
              </a:rPr>
              <a:t>ROCKON</a:t>
            </a:r>
          </a:p>
        </p:txBody>
      </p:sp>
      <p:sp>
        <p:nvSpPr>
          <p:cNvPr id="1032" name="Oval 1031">
            <a:extLst>
              <a:ext uri="{FF2B5EF4-FFF2-40B4-BE49-F238E27FC236}">
                <a16:creationId xmlns:a16="http://schemas.microsoft.com/office/drawing/2014/main" id="{C208D177-E372-41A4-A4AA-39C2374E2FCF}"/>
              </a:ext>
            </a:extLst>
          </p:cNvPr>
          <p:cNvSpPr/>
          <p:nvPr/>
        </p:nvSpPr>
        <p:spPr>
          <a:xfrm>
            <a:off x="1203862" y="3391011"/>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0" descr="Headphones">
            <a:extLst>
              <a:ext uri="{FF2B5EF4-FFF2-40B4-BE49-F238E27FC236}">
                <a16:creationId xmlns:a16="http://schemas.microsoft.com/office/drawing/2014/main" id="{54AD0778-AE6B-4ABB-A696-DA3E04256E92}"/>
              </a:ext>
            </a:extLst>
          </p:cNvPr>
          <p:cNvSpPr/>
          <p:nvPr/>
        </p:nvSpPr>
        <p:spPr>
          <a:xfrm>
            <a:off x="1548907" y="3751098"/>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48374" y="3815047"/>
            <a:ext cx="895253" cy="895253"/>
          </a:xfrm>
          <a:prstGeom prst="rect">
            <a:avLst/>
          </a:prstGeom>
        </p:spPr>
      </p:pic>
    </p:spTree>
    <p:extLst>
      <p:ext uri="{BB962C8B-B14F-4D97-AF65-F5344CB8AC3E}">
        <p14:creationId xmlns:p14="http://schemas.microsoft.com/office/powerpoint/2010/main" val="4060321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2421" r="22421"/>
          <a:stretch>
            <a:fillRect/>
          </a:stretch>
        </p:blipFill>
        <p:spPr/>
      </p:pic>
      <p:grpSp>
        <p:nvGrpSpPr>
          <p:cNvPr id="3" name="Group 2">
            <a:extLst>
              <a:ext uri="{FF2B5EF4-FFF2-40B4-BE49-F238E27FC236}">
                <a16:creationId xmlns:a16="http://schemas.microsoft.com/office/drawing/2014/main" id="{12D99582-FCAC-4FB3-B94B-2E37A55FD907}"/>
              </a:ext>
            </a:extLst>
          </p:cNvPr>
          <p:cNvGrpSpPr/>
          <p:nvPr/>
        </p:nvGrpSpPr>
        <p:grpSpPr>
          <a:xfrm>
            <a:off x="1" y="0"/>
            <a:ext cx="4592092" cy="6858000"/>
            <a:chOff x="1" y="0"/>
            <a:chExt cx="4592092" cy="6858000"/>
          </a:xfrm>
        </p:grpSpPr>
        <p:sp>
          <p:nvSpPr>
            <p:cNvPr id="112" name="Freeform: Shape 111">
              <a:extLst>
                <a:ext uri="{FF2B5EF4-FFF2-40B4-BE49-F238E27FC236}">
                  <a16:creationId xmlns:a16="http://schemas.microsoft.com/office/drawing/2014/main" id="{E4CD3A77-5BE6-4DA4-BD57-B537140F0A1D}"/>
                </a:ext>
              </a:extLst>
            </p:cNvPr>
            <p:cNvSpPr/>
            <p:nvPr/>
          </p:nvSpPr>
          <p:spPr>
            <a:xfrm rot="10800000">
              <a:off x="70887" y="0"/>
              <a:ext cx="4521206" cy="6858000"/>
            </a:xfrm>
            <a:custGeom>
              <a:avLst/>
              <a:gdLst>
                <a:gd name="connsiteX0" fmla="*/ 4521206 w 4521206"/>
                <a:gd name="connsiteY0" fmla="*/ 6858000 h 6858000"/>
                <a:gd name="connsiteX1" fmla="*/ 1573581 w 4521206"/>
                <a:gd name="connsiteY1" fmla="*/ 6858000 h 6858000"/>
                <a:gd name="connsiteX2" fmla="*/ 1465550 w 4521206"/>
                <a:gd name="connsiteY2" fmla="*/ 6767211 h 6858000"/>
                <a:gd name="connsiteX3" fmla="*/ 0 w 4521206"/>
                <a:gd name="connsiteY3" fmla="*/ 3429000 h 6858000"/>
                <a:gd name="connsiteX4" fmla="*/ 1465551 w 4521206"/>
                <a:gd name="connsiteY4" fmla="*/ 90790 h 6858000"/>
                <a:gd name="connsiteX5" fmla="*/ 1573582 w 4521206"/>
                <a:gd name="connsiteY5" fmla="*/ 0 h 6858000"/>
                <a:gd name="connsiteX6" fmla="*/ 4521206 w 4521206"/>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1206" h="6858000">
                  <a:moveTo>
                    <a:pt x="4521206" y="6858000"/>
                  </a:moveTo>
                  <a:lnTo>
                    <a:pt x="1573581" y="6858000"/>
                  </a:lnTo>
                  <a:lnTo>
                    <a:pt x="1465550" y="6767211"/>
                  </a:lnTo>
                  <a:cubicBezTo>
                    <a:pt x="564580" y="5938465"/>
                    <a:pt x="0" y="4749665"/>
                    <a:pt x="0" y="3429000"/>
                  </a:cubicBezTo>
                  <a:cubicBezTo>
                    <a:pt x="0" y="2108335"/>
                    <a:pt x="564580" y="919535"/>
                    <a:pt x="1465551" y="90790"/>
                  </a:cubicBezTo>
                  <a:lnTo>
                    <a:pt x="1573582" y="0"/>
                  </a:lnTo>
                  <a:lnTo>
                    <a:pt x="4521206" y="0"/>
                  </a:lnTo>
                  <a:close/>
                </a:path>
              </a:pathLst>
            </a:custGeom>
            <a:gradFill>
              <a:gsLst>
                <a:gs pos="48000">
                  <a:srgbClr val="8648EE"/>
                </a:gs>
                <a:gs pos="0">
                  <a:srgbClr val="5A98FE"/>
                </a:gs>
                <a:gs pos="100000">
                  <a:srgbClr val="F829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37A12040-1809-4664-A6C2-F9C0899DF4FC}"/>
                </a:ext>
              </a:extLst>
            </p:cNvPr>
            <p:cNvSpPr/>
            <p:nvPr/>
          </p:nvSpPr>
          <p:spPr>
            <a:xfrm rot="10800000">
              <a:off x="1" y="0"/>
              <a:ext cx="4521206" cy="6858000"/>
            </a:xfrm>
            <a:custGeom>
              <a:avLst/>
              <a:gdLst>
                <a:gd name="connsiteX0" fmla="*/ 4521206 w 4521206"/>
                <a:gd name="connsiteY0" fmla="*/ 6858000 h 6858000"/>
                <a:gd name="connsiteX1" fmla="*/ 1573581 w 4521206"/>
                <a:gd name="connsiteY1" fmla="*/ 6858000 h 6858000"/>
                <a:gd name="connsiteX2" fmla="*/ 1465550 w 4521206"/>
                <a:gd name="connsiteY2" fmla="*/ 6767211 h 6858000"/>
                <a:gd name="connsiteX3" fmla="*/ 0 w 4521206"/>
                <a:gd name="connsiteY3" fmla="*/ 3429000 h 6858000"/>
                <a:gd name="connsiteX4" fmla="*/ 1465551 w 4521206"/>
                <a:gd name="connsiteY4" fmla="*/ 90790 h 6858000"/>
                <a:gd name="connsiteX5" fmla="*/ 1573582 w 4521206"/>
                <a:gd name="connsiteY5" fmla="*/ 0 h 6858000"/>
                <a:gd name="connsiteX6" fmla="*/ 4521206 w 4521206"/>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1206" h="6858000">
                  <a:moveTo>
                    <a:pt x="4521206" y="6858000"/>
                  </a:moveTo>
                  <a:lnTo>
                    <a:pt x="1573581" y="6858000"/>
                  </a:lnTo>
                  <a:lnTo>
                    <a:pt x="1465550" y="6767211"/>
                  </a:lnTo>
                  <a:cubicBezTo>
                    <a:pt x="564580" y="5938465"/>
                    <a:pt x="0" y="4749665"/>
                    <a:pt x="0" y="3429000"/>
                  </a:cubicBezTo>
                  <a:cubicBezTo>
                    <a:pt x="0" y="2108335"/>
                    <a:pt x="564580" y="919535"/>
                    <a:pt x="1465551" y="90790"/>
                  </a:cubicBezTo>
                  <a:lnTo>
                    <a:pt x="1573582" y="0"/>
                  </a:lnTo>
                  <a:lnTo>
                    <a:pt x="4521206" y="0"/>
                  </a:lnTo>
                  <a:close/>
                </a:path>
              </a:pathLst>
            </a:custGeom>
            <a:gradFill flip="none" rotWithShape="1">
              <a:gsLst>
                <a:gs pos="0">
                  <a:schemeClr val="tx1">
                    <a:lumMod val="85000"/>
                    <a:lumOff val="15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Box 7">
            <a:extLst>
              <a:ext uri="{FF2B5EF4-FFF2-40B4-BE49-F238E27FC236}">
                <a16:creationId xmlns:a16="http://schemas.microsoft.com/office/drawing/2014/main" id="{9FB1227D-A735-460D-A151-229C6C0FB1E0}"/>
              </a:ext>
            </a:extLst>
          </p:cNvPr>
          <p:cNvSpPr txBox="1"/>
          <p:nvPr/>
        </p:nvSpPr>
        <p:spPr>
          <a:xfrm>
            <a:off x="635295" y="2518170"/>
            <a:ext cx="2719551" cy="954107"/>
          </a:xfrm>
          <a:prstGeom prst="rect">
            <a:avLst/>
          </a:prstGeom>
          <a:noFill/>
          <a:ln>
            <a:noFill/>
          </a:ln>
        </p:spPr>
        <p:txBody>
          <a:bodyPr wrap="square" rtlCol="0">
            <a:spAutoFit/>
          </a:bodyPr>
          <a:lstStyle/>
          <a:p>
            <a:r>
              <a:rPr lang="en-US" sz="2800" b="1" spc="300" dirty="0">
                <a:solidFill>
                  <a:schemeClr val="bg1"/>
                </a:solidFill>
                <a:latin typeface="+mj-lt"/>
                <a:ea typeface="HGMaruGothicMPRO" panose="020B0400000000000000" pitchFamily="34" charset="-128"/>
                <a:cs typeface="Poppins" panose="00000500000000000000" pitchFamily="2" charset="0"/>
              </a:rPr>
              <a:t>ANDREW WILLIAMS.</a:t>
            </a:r>
          </a:p>
        </p:txBody>
      </p:sp>
      <p:sp>
        <p:nvSpPr>
          <p:cNvPr id="19" name="Rectangle 7">
            <a:extLst>
              <a:ext uri="{FF2B5EF4-FFF2-40B4-BE49-F238E27FC236}">
                <a16:creationId xmlns:a16="http://schemas.microsoft.com/office/drawing/2014/main" id="{B97214D8-6DD5-49D2-9FA0-EB05916697F3}"/>
              </a:ext>
            </a:extLst>
          </p:cNvPr>
          <p:cNvSpPr/>
          <p:nvPr/>
        </p:nvSpPr>
        <p:spPr>
          <a:xfrm rot="5400000" flipH="1">
            <a:off x="959569" y="3317339"/>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2EC78146-0E27-498A-BD9F-40A993C3941A}"/>
              </a:ext>
            </a:extLst>
          </p:cNvPr>
          <p:cNvGrpSpPr/>
          <p:nvPr/>
        </p:nvGrpSpPr>
        <p:grpSpPr>
          <a:xfrm>
            <a:off x="635295" y="5273232"/>
            <a:ext cx="1423882" cy="283944"/>
            <a:chOff x="992046" y="3724364"/>
            <a:chExt cx="1423882" cy="283944"/>
          </a:xfrm>
        </p:grpSpPr>
        <p:grpSp>
          <p:nvGrpSpPr>
            <p:cNvPr id="92" name="Group 91">
              <a:extLst>
                <a:ext uri="{FF2B5EF4-FFF2-40B4-BE49-F238E27FC236}">
                  <a16:creationId xmlns:a16="http://schemas.microsoft.com/office/drawing/2014/main" id="{5BDEA9FF-3646-45C6-80E9-90749AD472A8}"/>
                </a:ext>
              </a:extLst>
            </p:cNvPr>
            <p:cNvGrpSpPr/>
            <p:nvPr/>
          </p:nvGrpSpPr>
          <p:grpSpPr>
            <a:xfrm>
              <a:off x="992046" y="3724364"/>
              <a:ext cx="283946" cy="283944"/>
              <a:chOff x="1061013" y="4065806"/>
              <a:chExt cx="283946" cy="283944"/>
            </a:xfrm>
          </p:grpSpPr>
          <p:sp>
            <p:nvSpPr>
              <p:cNvPr id="55" name="Oval 54">
                <a:extLst>
                  <a:ext uri="{FF2B5EF4-FFF2-40B4-BE49-F238E27FC236}">
                    <a16:creationId xmlns:a16="http://schemas.microsoft.com/office/drawing/2014/main" id="{95BAC4DF-CF25-48F3-B937-7B57F6CA79B4}"/>
                  </a:ext>
                </a:extLst>
              </p:cNvPr>
              <p:cNvSpPr/>
              <p:nvPr/>
            </p:nvSpPr>
            <p:spPr>
              <a:xfrm>
                <a:off x="1061013" y="4065806"/>
                <a:ext cx="283946" cy="283944"/>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13">
                <a:extLst>
                  <a:ext uri="{FF2B5EF4-FFF2-40B4-BE49-F238E27FC236}">
                    <a16:creationId xmlns:a16="http://schemas.microsoft.com/office/drawing/2014/main" id="{B5CD4E40-CBD3-40DA-A44B-2807B57C24B3}"/>
                  </a:ext>
                </a:extLst>
              </p:cNvPr>
              <p:cNvSpPr>
                <a:spLocks noChangeArrowheads="1"/>
              </p:cNvSpPr>
              <p:nvPr/>
            </p:nvSpPr>
            <p:spPr bwMode="auto">
              <a:xfrm>
                <a:off x="1137153" y="4142426"/>
                <a:ext cx="131666" cy="130705"/>
              </a:xfrm>
              <a:custGeom>
                <a:avLst/>
                <a:gdLst>
                  <a:gd name="T0" fmla="*/ 551 w 602"/>
                  <a:gd name="T1" fmla="*/ 600 h 601"/>
                  <a:gd name="T2" fmla="*/ 551 w 602"/>
                  <a:gd name="T3" fmla="*/ 600 h 601"/>
                  <a:gd name="T4" fmla="*/ 42 w 602"/>
                  <a:gd name="T5" fmla="*/ 600 h 601"/>
                  <a:gd name="T6" fmla="*/ 0 w 602"/>
                  <a:gd name="T7" fmla="*/ 558 h 601"/>
                  <a:gd name="T8" fmla="*/ 0 w 602"/>
                  <a:gd name="T9" fmla="*/ 49 h 601"/>
                  <a:gd name="T10" fmla="*/ 42 w 602"/>
                  <a:gd name="T11" fmla="*/ 0 h 601"/>
                  <a:gd name="T12" fmla="*/ 551 w 602"/>
                  <a:gd name="T13" fmla="*/ 0 h 601"/>
                  <a:gd name="T14" fmla="*/ 601 w 602"/>
                  <a:gd name="T15" fmla="*/ 49 h 601"/>
                  <a:gd name="T16" fmla="*/ 601 w 602"/>
                  <a:gd name="T17" fmla="*/ 558 h 601"/>
                  <a:gd name="T18" fmla="*/ 551 w 602"/>
                  <a:gd name="T19" fmla="*/ 600 h 601"/>
                  <a:gd name="T20" fmla="*/ 255 w 602"/>
                  <a:gd name="T21" fmla="*/ 113 h 601"/>
                  <a:gd name="T22" fmla="*/ 255 w 602"/>
                  <a:gd name="T23" fmla="*/ 113 h 601"/>
                  <a:gd name="T24" fmla="*/ 184 w 602"/>
                  <a:gd name="T25" fmla="*/ 127 h 601"/>
                  <a:gd name="T26" fmla="*/ 141 w 602"/>
                  <a:gd name="T27" fmla="*/ 169 h 601"/>
                  <a:gd name="T28" fmla="*/ 134 w 602"/>
                  <a:gd name="T29" fmla="*/ 226 h 601"/>
                  <a:gd name="T30" fmla="*/ 134 w 602"/>
                  <a:gd name="T31" fmla="*/ 254 h 601"/>
                  <a:gd name="T32" fmla="*/ 92 w 602"/>
                  <a:gd name="T33" fmla="*/ 254 h 601"/>
                  <a:gd name="T34" fmla="*/ 92 w 602"/>
                  <a:gd name="T35" fmla="*/ 325 h 601"/>
                  <a:gd name="T36" fmla="*/ 134 w 602"/>
                  <a:gd name="T37" fmla="*/ 325 h 601"/>
                  <a:gd name="T38" fmla="*/ 134 w 602"/>
                  <a:gd name="T39" fmla="*/ 558 h 601"/>
                  <a:gd name="T40" fmla="*/ 233 w 602"/>
                  <a:gd name="T41" fmla="*/ 558 h 601"/>
                  <a:gd name="T42" fmla="*/ 233 w 602"/>
                  <a:gd name="T43" fmla="*/ 325 h 601"/>
                  <a:gd name="T44" fmla="*/ 290 w 602"/>
                  <a:gd name="T45" fmla="*/ 325 h 601"/>
                  <a:gd name="T46" fmla="*/ 311 w 602"/>
                  <a:gd name="T47" fmla="*/ 254 h 601"/>
                  <a:gd name="T48" fmla="*/ 233 w 602"/>
                  <a:gd name="T49" fmla="*/ 254 h 601"/>
                  <a:gd name="T50" fmla="*/ 233 w 602"/>
                  <a:gd name="T51" fmla="*/ 226 h 601"/>
                  <a:gd name="T52" fmla="*/ 240 w 602"/>
                  <a:gd name="T53" fmla="*/ 191 h 601"/>
                  <a:gd name="T54" fmla="*/ 276 w 602"/>
                  <a:gd name="T55" fmla="*/ 184 h 601"/>
                  <a:gd name="T56" fmla="*/ 311 w 602"/>
                  <a:gd name="T57" fmla="*/ 198 h 601"/>
                  <a:gd name="T58" fmla="*/ 332 w 602"/>
                  <a:gd name="T59" fmla="*/ 134 h 601"/>
                  <a:gd name="T60" fmla="*/ 255 w 602"/>
                  <a:gd name="T61" fmla="*/ 11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2" h="601">
                    <a:moveTo>
                      <a:pt x="551" y="600"/>
                    </a:moveTo>
                    <a:lnTo>
                      <a:pt x="551" y="600"/>
                    </a:lnTo>
                    <a:cubicBezTo>
                      <a:pt x="42" y="600"/>
                      <a:pt x="42" y="600"/>
                      <a:pt x="42" y="600"/>
                    </a:cubicBezTo>
                    <a:cubicBezTo>
                      <a:pt x="21" y="600"/>
                      <a:pt x="0" y="586"/>
                      <a:pt x="0" y="558"/>
                    </a:cubicBezTo>
                    <a:cubicBezTo>
                      <a:pt x="0" y="49"/>
                      <a:pt x="0" y="49"/>
                      <a:pt x="0" y="49"/>
                    </a:cubicBezTo>
                    <a:cubicBezTo>
                      <a:pt x="0" y="21"/>
                      <a:pt x="21" y="0"/>
                      <a:pt x="42" y="0"/>
                    </a:cubicBezTo>
                    <a:cubicBezTo>
                      <a:pt x="551" y="0"/>
                      <a:pt x="551" y="0"/>
                      <a:pt x="551" y="0"/>
                    </a:cubicBezTo>
                    <a:cubicBezTo>
                      <a:pt x="580" y="0"/>
                      <a:pt x="601" y="21"/>
                      <a:pt x="601" y="49"/>
                    </a:cubicBezTo>
                    <a:cubicBezTo>
                      <a:pt x="601" y="558"/>
                      <a:pt x="601" y="558"/>
                      <a:pt x="601" y="558"/>
                    </a:cubicBezTo>
                    <a:cubicBezTo>
                      <a:pt x="601" y="586"/>
                      <a:pt x="580" y="600"/>
                      <a:pt x="551" y="600"/>
                    </a:cubicBezTo>
                    <a:close/>
                    <a:moveTo>
                      <a:pt x="255" y="113"/>
                    </a:moveTo>
                    <a:lnTo>
                      <a:pt x="255" y="113"/>
                    </a:lnTo>
                    <a:cubicBezTo>
                      <a:pt x="226" y="113"/>
                      <a:pt x="198" y="120"/>
                      <a:pt x="184" y="127"/>
                    </a:cubicBezTo>
                    <a:cubicBezTo>
                      <a:pt x="163" y="141"/>
                      <a:pt x="148" y="155"/>
                      <a:pt x="141" y="169"/>
                    </a:cubicBezTo>
                    <a:cubicBezTo>
                      <a:pt x="141" y="184"/>
                      <a:pt x="134" y="198"/>
                      <a:pt x="134" y="226"/>
                    </a:cubicBezTo>
                    <a:cubicBezTo>
                      <a:pt x="134" y="254"/>
                      <a:pt x="134" y="254"/>
                      <a:pt x="134" y="254"/>
                    </a:cubicBezTo>
                    <a:cubicBezTo>
                      <a:pt x="92" y="254"/>
                      <a:pt x="92" y="254"/>
                      <a:pt x="92" y="254"/>
                    </a:cubicBezTo>
                    <a:cubicBezTo>
                      <a:pt x="92" y="325"/>
                      <a:pt x="92" y="325"/>
                      <a:pt x="92" y="325"/>
                    </a:cubicBezTo>
                    <a:cubicBezTo>
                      <a:pt x="134" y="325"/>
                      <a:pt x="134" y="325"/>
                      <a:pt x="134" y="325"/>
                    </a:cubicBezTo>
                    <a:cubicBezTo>
                      <a:pt x="134" y="558"/>
                      <a:pt x="134" y="558"/>
                      <a:pt x="134" y="558"/>
                    </a:cubicBezTo>
                    <a:cubicBezTo>
                      <a:pt x="233" y="558"/>
                      <a:pt x="233" y="558"/>
                      <a:pt x="233" y="558"/>
                    </a:cubicBezTo>
                    <a:cubicBezTo>
                      <a:pt x="233" y="325"/>
                      <a:pt x="233" y="325"/>
                      <a:pt x="233" y="325"/>
                    </a:cubicBezTo>
                    <a:cubicBezTo>
                      <a:pt x="290" y="325"/>
                      <a:pt x="290" y="325"/>
                      <a:pt x="290" y="325"/>
                    </a:cubicBezTo>
                    <a:cubicBezTo>
                      <a:pt x="311" y="254"/>
                      <a:pt x="311" y="254"/>
                      <a:pt x="311" y="254"/>
                    </a:cubicBezTo>
                    <a:cubicBezTo>
                      <a:pt x="233" y="254"/>
                      <a:pt x="233" y="254"/>
                      <a:pt x="233" y="254"/>
                    </a:cubicBezTo>
                    <a:cubicBezTo>
                      <a:pt x="233" y="226"/>
                      <a:pt x="233" y="226"/>
                      <a:pt x="233" y="226"/>
                    </a:cubicBezTo>
                    <a:cubicBezTo>
                      <a:pt x="233" y="212"/>
                      <a:pt x="233" y="198"/>
                      <a:pt x="240" y="191"/>
                    </a:cubicBezTo>
                    <a:cubicBezTo>
                      <a:pt x="248" y="191"/>
                      <a:pt x="262" y="184"/>
                      <a:pt x="276" y="184"/>
                    </a:cubicBezTo>
                    <a:cubicBezTo>
                      <a:pt x="290" y="184"/>
                      <a:pt x="297" y="191"/>
                      <a:pt x="311" y="198"/>
                    </a:cubicBezTo>
                    <a:cubicBezTo>
                      <a:pt x="332" y="134"/>
                      <a:pt x="332" y="134"/>
                      <a:pt x="332" y="134"/>
                    </a:cubicBezTo>
                    <a:cubicBezTo>
                      <a:pt x="304" y="127"/>
                      <a:pt x="283" y="113"/>
                      <a:pt x="255" y="113"/>
                    </a:cubicBezTo>
                    <a:close/>
                  </a:path>
                </a:pathLst>
              </a:custGeom>
              <a:gradFill>
                <a:gsLst>
                  <a:gs pos="48000">
                    <a:srgbClr val="8648EE"/>
                  </a:gs>
                  <a:gs pos="0">
                    <a:srgbClr val="5A98FE"/>
                  </a:gs>
                  <a:gs pos="100000">
                    <a:srgbClr val="F82931"/>
                  </a:gs>
                </a:gsLst>
                <a:lin ang="0" scaled="1"/>
              </a:gradFill>
              <a:ln>
                <a:noFill/>
              </a:ln>
              <a:effectLst/>
            </p:spPr>
            <p:txBody>
              <a:bodyPr wrap="none" anchor="ctr"/>
              <a:lstStyle/>
              <a:p>
                <a:pPr eaLnBrk="1" fontAlgn="auto" hangingPunct="1">
                  <a:spcBef>
                    <a:spcPts val="0"/>
                  </a:spcBef>
                  <a:spcAft>
                    <a:spcPts val="0"/>
                  </a:spcAft>
                  <a:defRPr/>
                </a:pPr>
                <a:endParaRPr lang="en-US" sz="148100">
                  <a:ea typeface="+mn-ea"/>
                </a:endParaRPr>
              </a:p>
            </p:txBody>
          </p:sp>
        </p:grpSp>
        <p:grpSp>
          <p:nvGrpSpPr>
            <p:cNvPr id="90" name="Group 89">
              <a:extLst>
                <a:ext uri="{FF2B5EF4-FFF2-40B4-BE49-F238E27FC236}">
                  <a16:creationId xmlns:a16="http://schemas.microsoft.com/office/drawing/2014/main" id="{AD1D346A-3686-47D2-AD27-DA0DA75A8400}"/>
                </a:ext>
              </a:extLst>
            </p:cNvPr>
            <p:cNvGrpSpPr/>
            <p:nvPr/>
          </p:nvGrpSpPr>
          <p:grpSpPr>
            <a:xfrm>
              <a:off x="1372025" y="3724364"/>
              <a:ext cx="283946" cy="283944"/>
              <a:chOff x="1478754" y="4065806"/>
              <a:chExt cx="283946" cy="283944"/>
            </a:xfrm>
          </p:grpSpPr>
          <p:sp>
            <p:nvSpPr>
              <p:cNvPr id="82" name="Oval 81">
                <a:extLst>
                  <a:ext uri="{FF2B5EF4-FFF2-40B4-BE49-F238E27FC236}">
                    <a16:creationId xmlns:a16="http://schemas.microsoft.com/office/drawing/2014/main" id="{35E8659A-BCE2-4DFD-A85D-B652223EE6DB}"/>
                  </a:ext>
                </a:extLst>
              </p:cNvPr>
              <p:cNvSpPr/>
              <p:nvPr/>
            </p:nvSpPr>
            <p:spPr>
              <a:xfrm>
                <a:off x="1478754" y="4065806"/>
                <a:ext cx="283946" cy="283944"/>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a:extLst>
                  <a:ext uri="{FF2B5EF4-FFF2-40B4-BE49-F238E27FC236}">
                    <a16:creationId xmlns:a16="http://schemas.microsoft.com/office/drawing/2014/main" id="{076B39A6-E1FF-49BC-B074-33B7D229A822}"/>
                  </a:ext>
                </a:extLst>
              </p:cNvPr>
              <p:cNvSpPr>
                <a:spLocks noChangeArrowheads="1"/>
              </p:cNvSpPr>
              <p:nvPr/>
            </p:nvSpPr>
            <p:spPr bwMode="auto">
              <a:xfrm>
                <a:off x="1557709" y="4144759"/>
                <a:ext cx="126037" cy="126038"/>
              </a:xfrm>
              <a:custGeom>
                <a:avLst/>
                <a:gdLst>
                  <a:gd name="T0" fmla="*/ 530 w 609"/>
                  <a:gd name="T1" fmla="*/ 608 h 609"/>
                  <a:gd name="T2" fmla="*/ 530 w 609"/>
                  <a:gd name="T3" fmla="*/ 608 h 609"/>
                  <a:gd name="T4" fmla="*/ 78 w 609"/>
                  <a:gd name="T5" fmla="*/ 608 h 609"/>
                  <a:gd name="T6" fmla="*/ 0 w 609"/>
                  <a:gd name="T7" fmla="*/ 530 h 609"/>
                  <a:gd name="T8" fmla="*/ 0 w 609"/>
                  <a:gd name="T9" fmla="*/ 78 h 609"/>
                  <a:gd name="T10" fmla="*/ 78 w 609"/>
                  <a:gd name="T11" fmla="*/ 0 h 609"/>
                  <a:gd name="T12" fmla="*/ 530 w 609"/>
                  <a:gd name="T13" fmla="*/ 0 h 609"/>
                  <a:gd name="T14" fmla="*/ 608 w 609"/>
                  <a:gd name="T15" fmla="*/ 78 h 609"/>
                  <a:gd name="T16" fmla="*/ 608 w 609"/>
                  <a:gd name="T17" fmla="*/ 530 h 609"/>
                  <a:gd name="T18" fmla="*/ 530 w 609"/>
                  <a:gd name="T19" fmla="*/ 608 h 609"/>
                  <a:gd name="T20" fmla="*/ 304 w 609"/>
                  <a:gd name="T21" fmla="*/ 184 h 609"/>
                  <a:gd name="T22" fmla="*/ 304 w 609"/>
                  <a:gd name="T23" fmla="*/ 184 h 609"/>
                  <a:gd name="T24" fmla="*/ 198 w 609"/>
                  <a:gd name="T25" fmla="*/ 254 h 609"/>
                  <a:gd name="T26" fmla="*/ 198 w 609"/>
                  <a:gd name="T27" fmla="*/ 254 h 609"/>
                  <a:gd name="T28" fmla="*/ 198 w 609"/>
                  <a:gd name="T29" fmla="*/ 254 h 609"/>
                  <a:gd name="T30" fmla="*/ 191 w 609"/>
                  <a:gd name="T31" fmla="*/ 261 h 609"/>
                  <a:gd name="T32" fmla="*/ 191 w 609"/>
                  <a:gd name="T33" fmla="*/ 269 h 609"/>
                  <a:gd name="T34" fmla="*/ 191 w 609"/>
                  <a:gd name="T35" fmla="*/ 276 h 609"/>
                  <a:gd name="T36" fmla="*/ 191 w 609"/>
                  <a:gd name="T37" fmla="*/ 283 h 609"/>
                  <a:gd name="T38" fmla="*/ 191 w 609"/>
                  <a:gd name="T39" fmla="*/ 290 h 609"/>
                  <a:gd name="T40" fmla="*/ 191 w 609"/>
                  <a:gd name="T41" fmla="*/ 290 h 609"/>
                  <a:gd name="T42" fmla="*/ 184 w 609"/>
                  <a:gd name="T43" fmla="*/ 304 h 609"/>
                  <a:gd name="T44" fmla="*/ 304 w 609"/>
                  <a:gd name="T45" fmla="*/ 424 h 609"/>
                  <a:gd name="T46" fmla="*/ 424 w 609"/>
                  <a:gd name="T47" fmla="*/ 304 h 609"/>
                  <a:gd name="T48" fmla="*/ 417 w 609"/>
                  <a:gd name="T49" fmla="*/ 290 h 609"/>
                  <a:gd name="T50" fmla="*/ 417 w 609"/>
                  <a:gd name="T51" fmla="*/ 290 h 609"/>
                  <a:gd name="T52" fmla="*/ 417 w 609"/>
                  <a:gd name="T53" fmla="*/ 283 h 609"/>
                  <a:gd name="T54" fmla="*/ 417 w 609"/>
                  <a:gd name="T55" fmla="*/ 276 h 609"/>
                  <a:gd name="T56" fmla="*/ 417 w 609"/>
                  <a:gd name="T57" fmla="*/ 269 h 609"/>
                  <a:gd name="T58" fmla="*/ 417 w 609"/>
                  <a:gd name="T59" fmla="*/ 261 h 609"/>
                  <a:gd name="T60" fmla="*/ 410 w 609"/>
                  <a:gd name="T61" fmla="*/ 254 h 609"/>
                  <a:gd name="T62" fmla="*/ 410 w 609"/>
                  <a:gd name="T63" fmla="*/ 254 h 609"/>
                  <a:gd name="T64" fmla="*/ 410 w 609"/>
                  <a:gd name="T65" fmla="*/ 254 h 609"/>
                  <a:gd name="T66" fmla="*/ 304 w 609"/>
                  <a:gd name="T67" fmla="*/ 184 h 609"/>
                  <a:gd name="T68" fmla="*/ 537 w 609"/>
                  <a:gd name="T69" fmla="*/ 99 h 609"/>
                  <a:gd name="T70" fmla="*/ 537 w 609"/>
                  <a:gd name="T71" fmla="*/ 99 h 609"/>
                  <a:gd name="T72" fmla="*/ 509 w 609"/>
                  <a:gd name="T73" fmla="*/ 71 h 609"/>
                  <a:gd name="T74" fmla="*/ 445 w 609"/>
                  <a:gd name="T75" fmla="*/ 71 h 609"/>
                  <a:gd name="T76" fmla="*/ 417 w 609"/>
                  <a:gd name="T77" fmla="*/ 99 h 609"/>
                  <a:gd name="T78" fmla="*/ 417 w 609"/>
                  <a:gd name="T79" fmla="*/ 162 h 609"/>
                  <a:gd name="T80" fmla="*/ 445 w 609"/>
                  <a:gd name="T81" fmla="*/ 191 h 609"/>
                  <a:gd name="T82" fmla="*/ 509 w 609"/>
                  <a:gd name="T83" fmla="*/ 191 h 609"/>
                  <a:gd name="T84" fmla="*/ 537 w 609"/>
                  <a:gd name="T85" fmla="*/ 162 h 609"/>
                  <a:gd name="T86" fmla="*/ 537 w 609"/>
                  <a:gd name="T87" fmla="*/ 99 h 609"/>
                  <a:gd name="T88" fmla="*/ 537 w 609"/>
                  <a:gd name="T89" fmla="*/ 254 h 609"/>
                  <a:gd name="T90" fmla="*/ 537 w 609"/>
                  <a:gd name="T91" fmla="*/ 254 h 609"/>
                  <a:gd name="T92" fmla="*/ 481 w 609"/>
                  <a:gd name="T93" fmla="*/ 254 h 609"/>
                  <a:gd name="T94" fmla="*/ 488 w 609"/>
                  <a:gd name="T95" fmla="*/ 304 h 609"/>
                  <a:gd name="T96" fmla="*/ 304 w 609"/>
                  <a:gd name="T97" fmla="*/ 488 h 609"/>
                  <a:gd name="T98" fmla="*/ 120 w 609"/>
                  <a:gd name="T99" fmla="*/ 304 h 609"/>
                  <a:gd name="T100" fmla="*/ 127 w 609"/>
                  <a:gd name="T101" fmla="*/ 254 h 609"/>
                  <a:gd name="T102" fmla="*/ 71 w 609"/>
                  <a:gd name="T103" fmla="*/ 254 h 609"/>
                  <a:gd name="T104" fmla="*/ 71 w 609"/>
                  <a:gd name="T105" fmla="*/ 509 h 609"/>
                  <a:gd name="T106" fmla="*/ 99 w 609"/>
                  <a:gd name="T107" fmla="*/ 537 h 609"/>
                  <a:gd name="T108" fmla="*/ 509 w 609"/>
                  <a:gd name="T109" fmla="*/ 537 h 609"/>
                  <a:gd name="T110" fmla="*/ 537 w 609"/>
                  <a:gd name="T111" fmla="*/ 509 h 609"/>
                  <a:gd name="T112" fmla="*/ 537 w 609"/>
                  <a:gd name="T113" fmla="*/ 25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609">
                    <a:moveTo>
                      <a:pt x="530" y="608"/>
                    </a:moveTo>
                    <a:lnTo>
                      <a:pt x="530" y="608"/>
                    </a:lnTo>
                    <a:cubicBezTo>
                      <a:pt x="78" y="608"/>
                      <a:pt x="78" y="608"/>
                      <a:pt x="78" y="608"/>
                    </a:cubicBezTo>
                    <a:cubicBezTo>
                      <a:pt x="36" y="608"/>
                      <a:pt x="0" y="572"/>
                      <a:pt x="0" y="530"/>
                    </a:cubicBezTo>
                    <a:cubicBezTo>
                      <a:pt x="0" y="78"/>
                      <a:pt x="0" y="78"/>
                      <a:pt x="0" y="78"/>
                    </a:cubicBezTo>
                    <a:cubicBezTo>
                      <a:pt x="0" y="35"/>
                      <a:pt x="36" y="0"/>
                      <a:pt x="78" y="0"/>
                    </a:cubicBezTo>
                    <a:cubicBezTo>
                      <a:pt x="530" y="0"/>
                      <a:pt x="530" y="0"/>
                      <a:pt x="530" y="0"/>
                    </a:cubicBezTo>
                    <a:cubicBezTo>
                      <a:pt x="573" y="0"/>
                      <a:pt x="608" y="35"/>
                      <a:pt x="608" y="78"/>
                    </a:cubicBezTo>
                    <a:cubicBezTo>
                      <a:pt x="608" y="530"/>
                      <a:pt x="608" y="530"/>
                      <a:pt x="608" y="530"/>
                    </a:cubicBezTo>
                    <a:cubicBezTo>
                      <a:pt x="608" y="572"/>
                      <a:pt x="573" y="608"/>
                      <a:pt x="530" y="608"/>
                    </a:cubicBezTo>
                    <a:close/>
                    <a:moveTo>
                      <a:pt x="304" y="184"/>
                    </a:moveTo>
                    <a:lnTo>
                      <a:pt x="304" y="184"/>
                    </a:lnTo>
                    <a:cubicBezTo>
                      <a:pt x="254" y="184"/>
                      <a:pt x="219" y="212"/>
                      <a:pt x="198" y="254"/>
                    </a:cubicBezTo>
                    <a:lnTo>
                      <a:pt x="198" y="254"/>
                    </a:lnTo>
                    <a:lnTo>
                      <a:pt x="198" y="254"/>
                    </a:lnTo>
                    <a:cubicBezTo>
                      <a:pt x="198" y="261"/>
                      <a:pt x="198" y="261"/>
                      <a:pt x="191" y="261"/>
                    </a:cubicBezTo>
                    <a:lnTo>
                      <a:pt x="191" y="269"/>
                    </a:lnTo>
                    <a:lnTo>
                      <a:pt x="191" y="276"/>
                    </a:lnTo>
                    <a:cubicBezTo>
                      <a:pt x="191" y="276"/>
                      <a:pt x="191" y="276"/>
                      <a:pt x="191" y="283"/>
                    </a:cubicBezTo>
                    <a:cubicBezTo>
                      <a:pt x="191" y="283"/>
                      <a:pt x="191" y="283"/>
                      <a:pt x="191" y="290"/>
                    </a:cubicBezTo>
                    <a:lnTo>
                      <a:pt x="191" y="290"/>
                    </a:lnTo>
                    <a:cubicBezTo>
                      <a:pt x="191" y="297"/>
                      <a:pt x="184" y="297"/>
                      <a:pt x="184" y="304"/>
                    </a:cubicBezTo>
                    <a:cubicBezTo>
                      <a:pt x="184" y="367"/>
                      <a:pt x="240" y="424"/>
                      <a:pt x="304" y="424"/>
                    </a:cubicBezTo>
                    <a:cubicBezTo>
                      <a:pt x="368" y="424"/>
                      <a:pt x="424" y="367"/>
                      <a:pt x="424" y="304"/>
                    </a:cubicBezTo>
                    <a:cubicBezTo>
                      <a:pt x="424" y="297"/>
                      <a:pt x="417" y="297"/>
                      <a:pt x="417" y="290"/>
                    </a:cubicBezTo>
                    <a:lnTo>
                      <a:pt x="417" y="290"/>
                    </a:lnTo>
                    <a:cubicBezTo>
                      <a:pt x="417" y="283"/>
                      <a:pt x="417" y="283"/>
                      <a:pt x="417" y="283"/>
                    </a:cubicBezTo>
                    <a:cubicBezTo>
                      <a:pt x="417" y="276"/>
                      <a:pt x="417" y="276"/>
                      <a:pt x="417" y="276"/>
                    </a:cubicBezTo>
                    <a:lnTo>
                      <a:pt x="417" y="269"/>
                    </a:lnTo>
                    <a:lnTo>
                      <a:pt x="417" y="261"/>
                    </a:lnTo>
                    <a:cubicBezTo>
                      <a:pt x="410" y="261"/>
                      <a:pt x="410" y="261"/>
                      <a:pt x="410" y="254"/>
                    </a:cubicBezTo>
                    <a:lnTo>
                      <a:pt x="410" y="254"/>
                    </a:lnTo>
                    <a:lnTo>
                      <a:pt x="410" y="254"/>
                    </a:lnTo>
                    <a:cubicBezTo>
                      <a:pt x="389" y="212"/>
                      <a:pt x="354" y="184"/>
                      <a:pt x="304" y="184"/>
                    </a:cubicBezTo>
                    <a:close/>
                    <a:moveTo>
                      <a:pt x="537" y="99"/>
                    </a:moveTo>
                    <a:lnTo>
                      <a:pt x="537" y="99"/>
                    </a:lnTo>
                    <a:cubicBezTo>
                      <a:pt x="537" y="85"/>
                      <a:pt x="523" y="71"/>
                      <a:pt x="509" y="71"/>
                    </a:cubicBezTo>
                    <a:cubicBezTo>
                      <a:pt x="445" y="71"/>
                      <a:pt x="445" y="71"/>
                      <a:pt x="445" y="71"/>
                    </a:cubicBezTo>
                    <a:cubicBezTo>
                      <a:pt x="431" y="71"/>
                      <a:pt x="417" y="85"/>
                      <a:pt x="417" y="99"/>
                    </a:cubicBezTo>
                    <a:cubicBezTo>
                      <a:pt x="417" y="162"/>
                      <a:pt x="417" y="162"/>
                      <a:pt x="417" y="162"/>
                    </a:cubicBezTo>
                    <a:cubicBezTo>
                      <a:pt x="417" y="177"/>
                      <a:pt x="431" y="191"/>
                      <a:pt x="445" y="191"/>
                    </a:cubicBezTo>
                    <a:cubicBezTo>
                      <a:pt x="509" y="191"/>
                      <a:pt x="509" y="191"/>
                      <a:pt x="509" y="191"/>
                    </a:cubicBezTo>
                    <a:cubicBezTo>
                      <a:pt x="523" y="191"/>
                      <a:pt x="537" y="177"/>
                      <a:pt x="537" y="162"/>
                    </a:cubicBezTo>
                    <a:lnTo>
                      <a:pt x="537" y="99"/>
                    </a:lnTo>
                    <a:close/>
                    <a:moveTo>
                      <a:pt x="537" y="254"/>
                    </a:moveTo>
                    <a:lnTo>
                      <a:pt x="537" y="254"/>
                    </a:lnTo>
                    <a:cubicBezTo>
                      <a:pt x="481" y="254"/>
                      <a:pt x="481" y="254"/>
                      <a:pt x="481" y="254"/>
                    </a:cubicBezTo>
                    <a:cubicBezTo>
                      <a:pt x="488" y="269"/>
                      <a:pt x="488" y="290"/>
                      <a:pt x="488" y="304"/>
                    </a:cubicBezTo>
                    <a:cubicBezTo>
                      <a:pt x="488" y="403"/>
                      <a:pt x="403" y="488"/>
                      <a:pt x="304" y="488"/>
                    </a:cubicBezTo>
                    <a:cubicBezTo>
                      <a:pt x="205" y="488"/>
                      <a:pt x="120" y="403"/>
                      <a:pt x="120" y="304"/>
                    </a:cubicBezTo>
                    <a:cubicBezTo>
                      <a:pt x="120" y="290"/>
                      <a:pt x="120" y="269"/>
                      <a:pt x="127" y="254"/>
                    </a:cubicBezTo>
                    <a:cubicBezTo>
                      <a:pt x="71" y="254"/>
                      <a:pt x="71" y="254"/>
                      <a:pt x="71" y="254"/>
                    </a:cubicBezTo>
                    <a:cubicBezTo>
                      <a:pt x="71" y="509"/>
                      <a:pt x="71" y="509"/>
                      <a:pt x="71" y="509"/>
                    </a:cubicBezTo>
                    <a:cubicBezTo>
                      <a:pt x="71" y="523"/>
                      <a:pt x="85" y="537"/>
                      <a:pt x="99" y="537"/>
                    </a:cubicBezTo>
                    <a:cubicBezTo>
                      <a:pt x="509" y="537"/>
                      <a:pt x="509" y="537"/>
                      <a:pt x="509" y="537"/>
                    </a:cubicBezTo>
                    <a:cubicBezTo>
                      <a:pt x="523" y="537"/>
                      <a:pt x="537" y="523"/>
                      <a:pt x="537" y="509"/>
                    </a:cubicBezTo>
                    <a:lnTo>
                      <a:pt x="537" y="254"/>
                    </a:lnTo>
                    <a:close/>
                  </a:path>
                </a:pathLst>
              </a:custGeom>
              <a:gradFill>
                <a:gsLst>
                  <a:gs pos="48000">
                    <a:srgbClr val="8648EE"/>
                  </a:gs>
                  <a:gs pos="0">
                    <a:srgbClr val="5A98FE"/>
                  </a:gs>
                  <a:gs pos="100000">
                    <a:srgbClr val="F82931"/>
                  </a:gs>
                </a:gsLst>
                <a:lin ang="0" scaled="1"/>
              </a:gradFill>
              <a:ln>
                <a:noFill/>
              </a:ln>
              <a:effectLst/>
            </p:spPr>
            <p:txBody>
              <a:bodyPr wrap="none" anchor="ctr"/>
              <a:lstStyle/>
              <a:p>
                <a:pPr eaLnBrk="1" fontAlgn="auto" hangingPunct="1">
                  <a:spcBef>
                    <a:spcPts val="0"/>
                  </a:spcBef>
                  <a:spcAft>
                    <a:spcPts val="0"/>
                  </a:spcAft>
                  <a:defRPr/>
                </a:pPr>
                <a:endParaRPr lang="en-US" sz="148100">
                  <a:ea typeface="+mn-ea"/>
                </a:endParaRPr>
              </a:p>
            </p:txBody>
          </p:sp>
        </p:grpSp>
        <p:grpSp>
          <p:nvGrpSpPr>
            <p:cNvPr id="87" name="Group 86">
              <a:extLst>
                <a:ext uri="{FF2B5EF4-FFF2-40B4-BE49-F238E27FC236}">
                  <a16:creationId xmlns:a16="http://schemas.microsoft.com/office/drawing/2014/main" id="{89111444-62D2-4455-9DD7-74316C7B3929}"/>
                </a:ext>
              </a:extLst>
            </p:cNvPr>
            <p:cNvGrpSpPr/>
            <p:nvPr/>
          </p:nvGrpSpPr>
          <p:grpSpPr>
            <a:xfrm>
              <a:off x="2131982" y="3724364"/>
              <a:ext cx="283946" cy="283944"/>
              <a:chOff x="2373735" y="4065806"/>
              <a:chExt cx="283946" cy="283944"/>
            </a:xfrm>
          </p:grpSpPr>
          <p:sp>
            <p:nvSpPr>
              <p:cNvPr id="84" name="Oval 83">
                <a:extLst>
                  <a:ext uri="{FF2B5EF4-FFF2-40B4-BE49-F238E27FC236}">
                    <a16:creationId xmlns:a16="http://schemas.microsoft.com/office/drawing/2014/main" id="{2C88E284-175F-45D5-BCAC-C4206FF60794}"/>
                  </a:ext>
                </a:extLst>
              </p:cNvPr>
              <p:cNvSpPr/>
              <p:nvPr/>
            </p:nvSpPr>
            <p:spPr>
              <a:xfrm>
                <a:off x="2373735" y="4065806"/>
                <a:ext cx="283946" cy="283944"/>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2">
                <a:extLst>
                  <a:ext uri="{FF2B5EF4-FFF2-40B4-BE49-F238E27FC236}">
                    <a16:creationId xmlns:a16="http://schemas.microsoft.com/office/drawing/2014/main" id="{059CFD49-8D18-45AD-A877-7AE2A37A69E6}"/>
                  </a:ext>
                </a:extLst>
              </p:cNvPr>
              <p:cNvSpPr>
                <a:spLocks noChangeArrowheads="1"/>
              </p:cNvSpPr>
              <p:nvPr/>
            </p:nvSpPr>
            <p:spPr bwMode="auto">
              <a:xfrm>
                <a:off x="2450012" y="4154070"/>
                <a:ext cx="131392" cy="107416"/>
              </a:xfrm>
              <a:custGeom>
                <a:avLst/>
                <a:gdLst>
                  <a:gd name="T0" fmla="*/ 410 w 602"/>
                  <a:gd name="T1" fmla="*/ 0 h 496"/>
                  <a:gd name="T2" fmla="*/ 410 w 602"/>
                  <a:gd name="T3" fmla="*/ 0 h 496"/>
                  <a:gd name="T4" fmla="*/ 509 w 602"/>
                  <a:gd name="T5" fmla="*/ 43 h 496"/>
                  <a:gd name="T6" fmla="*/ 572 w 602"/>
                  <a:gd name="T7" fmla="*/ 22 h 496"/>
                  <a:gd name="T8" fmla="*/ 587 w 602"/>
                  <a:gd name="T9" fmla="*/ 15 h 496"/>
                  <a:gd name="T10" fmla="*/ 544 w 602"/>
                  <a:gd name="T11" fmla="*/ 71 h 496"/>
                  <a:gd name="T12" fmla="*/ 530 w 602"/>
                  <a:gd name="T13" fmla="*/ 78 h 496"/>
                  <a:gd name="T14" fmla="*/ 530 w 602"/>
                  <a:gd name="T15" fmla="*/ 78 h 496"/>
                  <a:gd name="T16" fmla="*/ 601 w 602"/>
                  <a:gd name="T17" fmla="*/ 64 h 496"/>
                  <a:gd name="T18" fmla="*/ 601 w 602"/>
                  <a:gd name="T19" fmla="*/ 64 h 496"/>
                  <a:gd name="T20" fmla="*/ 558 w 602"/>
                  <a:gd name="T21" fmla="*/ 106 h 496"/>
                  <a:gd name="T22" fmla="*/ 544 w 602"/>
                  <a:gd name="T23" fmla="*/ 128 h 496"/>
                  <a:gd name="T24" fmla="*/ 537 w 602"/>
                  <a:gd name="T25" fmla="*/ 205 h 496"/>
                  <a:gd name="T26" fmla="*/ 297 w 602"/>
                  <a:gd name="T27" fmla="*/ 481 h 496"/>
                  <a:gd name="T28" fmla="*/ 120 w 602"/>
                  <a:gd name="T29" fmla="*/ 488 h 496"/>
                  <a:gd name="T30" fmla="*/ 42 w 602"/>
                  <a:gd name="T31" fmla="*/ 460 h 496"/>
                  <a:gd name="T32" fmla="*/ 14 w 602"/>
                  <a:gd name="T33" fmla="*/ 446 h 496"/>
                  <a:gd name="T34" fmla="*/ 0 w 602"/>
                  <a:gd name="T35" fmla="*/ 439 h 496"/>
                  <a:gd name="T36" fmla="*/ 42 w 602"/>
                  <a:gd name="T37" fmla="*/ 439 h 496"/>
                  <a:gd name="T38" fmla="*/ 78 w 602"/>
                  <a:gd name="T39" fmla="*/ 432 h 496"/>
                  <a:gd name="T40" fmla="*/ 148 w 602"/>
                  <a:gd name="T41" fmla="*/ 410 h 496"/>
                  <a:gd name="T42" fmla="*/ 184 w 602"/>
                  <a:gd name="T43" fmla="*/ 382 h 496"/>
                  <a:gd name="T44" fmla="*/ 148 w 602"/>
                  <a:gd name="T45" fmla="*/ 382 h 496"/>
                  <a:gd name="T46" fmla="*/ 71 w 602"/>
                  <a:gd name="T47" fmla="*/ 297 h 496"/>
                  <a:gd name="T48" fmla="*/ 120 w 602"/>
                  <a:gd name="T49" fmla="*/ 297 h 496"/>
                  <a:gd name="T50" fmla="*/ 85 w 602"/>
                  <a:gd name="T51" fmla="*/ 283 h 496"/>
                  <a:gd name="T52" fmla="*/ 21 w 602"/>
                  <a:gd name="T53" fmla="*/ 177 h 496"/>
                  <a:gd name="T54" fmla="*/ 35 w 602"/>
                  <a:gd name="T55" fmla="*/ 184 h 496"/>
                  <a:gd name="T56" fmla="*/ 64 w 602"/>
                  <a:gd name="T57" fmla="*/ 191 h 496"/>
                  <a:gd name="T58" fmla="*/ 78 w 602"/>
                  <a:gd name="T59" fmla="*/ 191 h 496"/>
                  <a:gd name="T60" fmla="*/ 78 w 602"/>
                  <a:gd name="T61" fmla="*/ 191 h 496"/>
                  <a:gd name="T62" fmla="*/ 57 w 602"/>
                  <a:gd name="T63" fmla="*/ 170 h 496"/>
                  <a:gd name="T64" fmla="*/ 28 w 602"/>
                  <a:gd name="T65" fmla="*/ 57 h 496"/>
                  <a:gd name="T66" fmla="*/ 42 w 602"/>
                  <a:gd name="T67" fmla="*/ 29 h 496"/>
                  <a:gd name="T68" fmla="*/ 42 w 602"/>
                  <a:gd name="T69" fmla="*/ 29 h 496"/>
                  <a:gd name="T70" fmla="*/ 57 w 602"/>
                  <a:gd name="T71" fmla="*/ 36 h 496"/>
                  <a:gd name="T72" fmla="*/ 92 w 602"/>
                  <a:gd name="T73" fmla="*/ 71 h 496"/>
                  <a:gd name="T74" fmla="*/ 240 w 602"/>
                  <a:gd name="T75" fmla="*/ 149 h 496"/>
                  <a:gd name="T76" fmla="*/ 297 w 602"/>
                  <a:gd name="T77" fmla="*/ 156 h 496"/>
                  <a:gd name="T78" fmla="*/ 297 w 602"/>
                  <a:gd name="T79" fmla="*/ 99 h 496"/>
                  <a:gd name="T80" fmla="*/ 368 w 602"/>
                  <a:gd name="T81" fmla="*/ 15 h 496"/>
                  <a:gd name="T82" fmla="*/ 396 w 602"/>
                  <a:gd name="T83" fmla="*/ 8 h 496"/>
                  <a:gd name="T84" fmla="*/ 410 w 602"/>
                  <a:gd name="T8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496">
                    <a:moveTo>
                      <a:pt x="410" y="0"/>
                    </a:moveTo>
                    <a:lnTo>
                      <a:pt x="410" y="0"/>
                    </a:lnTo>
                    <a:cubicBezTo>
                      <a:pt x="459" y="0"/>
                      <a:pt x="481" y="22"/>
                      <a:pt x="509" y="43"/>
                    </a:cubicBezTo>
                    <a:cubicBezTo>
                      <a:pt x="530" y="43"/>
                      <a:pt x="558" y="29"/>
                      <a:pt x="572" y="22"/>
                    </a:cubicBezTo>
                    <a:cubicBezTo>
                      <a:pt x="580" y="15"/>
                      <a:pt x="580" y="15"/>
                      <a:pt x="587" y="15"/>
                    </a:cubicBezTo>
                    <a:cubicBezTo>
                      <a:pt x="580" y="36"/>
                      <a:pt x="565" y="57"/>
                      <a:pt x="544" y="71"/>
                    </a:cubicBezTo>
                    <a:cubicBezTo>
                      <a:pt x="544" y="71"/>
                      <a:pt x="537" y="78"/>
                      <a:pt x="530" y="78"/>
                    </a:cubicBezTo>
                    <a:lnTo>
                      <a:pt x="530" y="78"/>
                    </a:lnTo>
                    <a:cubicBezTo>
                      <a:pt x="558" y="78"/>
                      <a:pt x="580" y="64"/>
                      <a:pt x="601" y="64"/>
                    </a:cubicBezTo>
                    <a:lnTo>
                      <a:pt x="601" y="64"/>
                    </a:lnTo>
                    <a:cubicBezTo>
                      <a:pt x="594" y="78"/>
                      <a:pt x="580" y="99"/>
                      <a:pt x="558" y="106"/>
                    </a:cubicBezTo>
                    <a:cubicBezTo>
                      <a:pt x="551" y="113"/>
                      <a:pt x="551" y="121"/>
                      <a:pt x="544" y="128"/>
                    </a:cubicBezTo>
                    <a:cubicBezTo>
                      <a:pt x="544" y="156"/>
                      <a:pt x="544" y="177"/>
                      <a:pt x="537" y="205"/>
                    </a:cubicBezTo>
                    <a:cubicBezTo>
                      <a:pt x="502" y="340"/>
                      <a:pt x="424" y="439"/>
                      <a:pt x="297" y="481"/>
                    </a:cubicBezTo>
                    <a:cubicBezTo>
                      <a:pt x="247" y="495"/>
                      <a:pt x="170" y="495"/>
                      <a:pt x="120" y="488"/>
                    </a:cubicBezTo>
                    <a:cubicBezTo>
                      <a:pt x="92" y="481"/>
                      <a:pt x="71" y="474"/>
                      <a:pt x="42" y="460"/>
                    </a:cubicBezTo>
                    <a:cubicBezTo>
                      <a:pt x="35" y="453"/>
                      <a:pt x="21" y="453"/>
                      <a:pt x="14" y="446"/>
                    </a:cubicBezTo>
                    <a:cubicBezTo>
                      <a:pt x="7" y="439"/>
                      <a:pt x="7" y="439"/>
                      <a:pt x="0" y="439"/>
                    </a:cubicBezTo>
                    <a:cubicBezTo>
                      <a:pt x="14" y="439"/>
                      <a:pt x="28" y="439"/>
                      <a:pt x="42" y="439"/>
                    </a:cubicBezTo>
                    <a:cubicBezTo>
                      <a:pt x="50" y="439"/>
                      <a:pt x="64" y="439"/>
                      <a:pt x="78" y="432"/>
                    </a:cubicBezTo>
                    <a:cubicBezTo>
                      <a:pt x="106" y="424"/>
                      <a:pt x="127" y="417"/>
                      <a:pt x="148" y="410"/>
                    </a:cubicBezTo>
                    <a:cubicBezTo>
                      <a:pt x="163" y="403"/>
                      <a:pt x="177" y="396"/>
                      <a:pt x="184" y="382"/>
                    </a:cubicBezTo>
                    <a:cubicBezTo>
                      <a:pt x="170" y="382"/>
                      <a:pt x="156" y="382"/>
                      <a:pt x="148" y="382"/>
                    </a:cubicBezTo>
                    <a:cubicBezTo>
                      <a:pt x="106" y="368"/>
                      <a:pt x="85" y="340"/>
                      <a:pt x="71" y="297"/>
                    </a:cubicBezTo>
                    <a:cubicBezTo>
                      <a:pt x="78" y="304"/>
                      <a:pt x="113" y="304"/>
                      <a:pt x="120" y="297"/>
                    </a:cubicBezTo>
                    <a:cubicBezTo>
                      <a:pt x="106" y="297"/>
                      <a:pt x="92" y="290"/>
                      <a:pt x="85" y="283"/>
                    </a:cubicBezTo>
                    <a:cubicBezTo>
                      <a:pt x="50" y="262"/>
                      <a:pt x="21" y="227"/>
                      <a:pt x="21" y="177"/>
                    </a:cubicBezTo>
                    <a:cubicBezTo>
                      <a:pt x="28" y="177"/>
                      <a:pt x="35" y="177"/>
                      <a:pt x="35" y="184"/>
                    </a:cubicBezTo>
                    <a:cubicBezTo>
                      <a:pt x="42" y="184"/>
                      <a:pt x="50" y="184"/>
                      <a:pt x="64" y="191"/>
                    </a:cubicBezTo>
                    <a:lnTo>
                      <a:pt x="78" y="191"/>
                    </a:lnTo>
                    <a:lnTo>
                      <a:pt x="78" y="191"/>
                    </a:lnTo>
                    <a:cubicBezTo>
                      <a:pt x="71" y="184"/>
                      <a:pt x="64" y="177"/>
                      <a:pt x="57" y="170"/>
                    </a:cubicBezTo>
                    <a:cubicBezTo>
                      <a:pt x="35" y="142"/>
                      <a:pt x="14" y="106"/>
                      <a:pt x="28" y="57"/>
                    </a:cubicBezTo>
                    <a:cubicBezTo>
                      <a:pt x="28" y="43"/>
                      <a:pt x="35" y="36"/>
                      <a:pt x="42" y="29"/>
                    </a:cubicBezTo>
                    <a:lnTo>
                      <a:pt x="42" y="29"/>
                    </a:lnTo>
                    <a:cubicBezTo>
                      <a:pt x="42" y="29"/>
                      <a:pt x="50" y="36"/>
                      <a:pt x="57" y="36"/>
                    </a:cubicBezTo>
                    <a:cubicBezTo>
                      <a:pt x="64" y="50"/>
                      <a:pt x="78" y="64"/>
                      <a:pt x="92" y="71"/>
                    </a:cubicBezTo>
                    <a:cubicBezTo>
                      <a:pt x="134" y="106"/>
                      <a:pt x="177" y="128"/>
                      <a:pt x="240" y="149"/>
                    </a:cubicBezTo>
                    <a:cubicBezTo>
                      <a:pt x="261" y="149"/>
                      <a:pt x="276" y="156"/>
                      <a:pt x="297" y="156"/>
                    </a:cubicBezTo>
                    <a:cubicBezTo>
                      <a:pt x="290" y="135"/>
                      <a:pt x="290" y="113"/>
                      <a:pt x="297" y="99"/>
                    </a:cubicBezTo>
                    <a:cubicBezTo>
                      <a:pt x="311" y="57"/>
                      <a:pt x="332" y="29"/>
                      <a:pt x="368" y="15"/>
                    </a:cubicBezTo>
                    <a:cubicBezTo>
                      <a:pt x="375" y="8"/>
                      <a:pt x="389" y="8"/>
                      <a:pt x="396" y="8"/>
                    </a:cubicBezTo>
                    <a:cubicBezTo>
                      <a:pt x="403" y="8"/>
                      <a:pt x="403" y="0"/>
                      <a:pt x="410" y="0"/>
                    </a:cubicBezTo>
                  </a:path>
                </a:pathLst>
              </a:custGeom>
              <a:gradFill>
                <a:gsLst>
                  <a:gs pos="48000">
                    <a:srgbClr val="8648EE"/>
                  </a:gs>
                  <a:gs pos="0">
                    <a:srgbClr val="5A98FE"/>
                  </a:gs>
                  <a:gs pos="100000">
                    <a:srgbClr val="F82931"/>
                  </a:gs>
                </a:gsLst>
                <a:lin ang="0" scaled="1"/>
              </a:gradFill>
              <a:ln>
                <a:noFill/>
              </a:ln>
              <a:effectLst/>
            </p:spPr>
            <p:txBody>
              <a:bodyPr wrap="none" anchor="ctr"/>
              <a:lstStyle/>
              <a:p>
                <a:pPr eaLnBrk="1" fontAlgn="auto" hangingPunct="1">
                  <a:spcBef>
                    <a:spcPts val="0"/>
                  </a:spcBef>
                  <a:spcAft>
                    <a:spcPts val="0"/>
                  </a:spcAft>
                  <a:defRPr/>
                </a:pPr>
                <a:endParaRPr lang="en-US" sz="148100">
                  <a:ea typeface="+mn-ea"/>
                </a:endParaRPr>
              </a:p>
            </p:txBody>
          </p:sp>
        </p:grpSp>
        <p:grpSp>
          <p:nvGrpSpPr>
            <p:cNvPr id="88" name="Group 87">
              <a:extLst>
                <a:ext uri="{FF2B5EF4-FFF2-40B4-BE49-F238E27FC236}">
                  <a16:creationId xmlns:a16="http://schemas.microsoft.com/office/drawing/2014/main" id="{039597CA-BCD6-487D-99A2-B19529120335}"/>
                </a:ext>
              </a:extLst>
            </p:cNvPr>
            <p:cNvGrpSpPr/>
            <p:nvPr/>
          </p:nvGrpSpPr>
          <p:grpSpPr>
            <a:xfrm>
              <a:off x="1752004" y="3724364"/>
              <a:ext cx="283946" cy="283944"/>
              <a:chOff x="1906018" y="4065806"/>
              <a:chExt cx="283946" cy="283944"/>
            </a:xfrm>
          </p:grpSpPr>
          <p:sp>
            <p:nvSpPr>
              <p:cNvPr id="83" name="Oval 82">
                <a:extLst>
                  <a:ext uri="{FF2B5EF4-FFF2-40B4-BE49-F238E27FC236}">
                    <a16:creationId xmlns:a16="http://schemas.microsoft.com/office/drawing/2014/main" id="{E607AD27-6D72-4F88-BFF0-79FFADFF9DBA}"/>
                  </a:ext>
                </a:extLst>
              </p:cNvPr>
              <p:cNvSpPr/>
              <p:nvPr/>
            </p:nvSpPr>
            <p:spPr>
              <a:xfrm>
                <a:off x="1906018" y="4065806"/>
                <a:ext cx="283946" cy="283944"/>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04">
                <a:extLst>
                  <a:ext uri="{FF2B5EF4-FFF2-40B4-BE49-F238E27FC236}">
                    <a16:creationId xmlns:a16="http://schemas.microsoft.com/office/drawing/2014/main" id="{2CE3101E-9B4C-48FA-98B4-C6FC11B4095E}"/>
                  </a:ext>
                </a:extLst>
              </p:cNvPr>
              <p:cNvSpPr>
                <a:spLocks noEditPoints="1"/>
              </p:cNvSpPr>
              <p:nvPr/>
            </p:nvSpPr>
            <p:spPr bwMode="auto">
              <a:xfrm>
                <a:off x="1985936" y="4145723"/>
                <a:ext cx="124110" cy="124111"/>
              </a:xfrm>
              <a:custGeom>
                <a:avLst/>
                <a:gdLst>
                  <a:gd name="T0" fmla="*/ 2147483646 w 62"/>
                  <a:gd name="T1" fmla="*/ 2147483646 h 62"/>
                  <a:gd name="T2" fmla="*/ 2147483646 w 62"/>
                  <a:gd name="T3" fmla="*/ 2147483646 h 62"/>
                  <a:gd name="T4" fmla="*/ 2147483646 w 62"/>
                  <a:gd name="T5" fmla="*/ 2147483646 h 62"/>
                  <a:gd name="T6" fmla="*/ 0 w 62"/>
                  <a:gd name="T7" fmla="*/ 2147483646 h 62"/>
                  <a:gd name="T8" fmla="*/ 0 w 62"/>
                  <a:gd name="T9" fmla="*/ 2147483646 h 62"/>
                  <a:gd name="T10" fmla="*/ 2147483646 w 62"/>
                  <a:gd name="T11" fmla="*/ 0 h 62"/>
                  <a:gd name="T12" fmla="*/ 2147483646 w 62"/>
                  <a:gd name="T13" fmla="*/ 0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2147483646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2147483646 w 62"/>
                  <a:gd name="T65" fmla="*/ 2147483646 h 62"/>
                  <a:gd name="T66" fmla="*/ 2147483646 w 62"/>
                  <a:gd name="T67" fmla="*/ 2147483646 h 62"/>
                  <a:gd name="T68" fmla="*/ 2147483646 w 62"/>
                  <a:gd name="T69" fmla="*/ 2147483646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adFill>
                <a:gsLst>
                  <a:gs pos="48000">
                    <a:srgbClr val="8648EE"/>
                  </a:gs>
                  <a:gs pos="0">
                    <a:srgbClr val="5A98FE"/>
                  </a:gs>
                  <a:gs pos="100000">
                    <a:srgbClr val="F82931"/>
                  </a:gs>
                </a:gsLst>
                <a:lin ang="0" scaled="1"/>
              </a:gradFill>
              <a:ln>
                <a:noFill/>
              </a:ln>
            </p:spPr>
            <p:txBody>
              <a:bodyPr/>
              <a:lstStyle/>
              <a:p>
                <a:endParaRPr lang="th-TH" sz="148100"/>
              </a:p>
            </p:txBody>
          </p:sp>
        </p:grpSp>
      </p:grpSp>
      <p:grpSp>
        <p:nvGrpSpPr>
          <p:cNvPr id="2" name="Group 1">
            <a:extLst>
              <a:ext uri="{FF2B5EF4-FFF2-40B4-BE49-F238E27FC236}">
                <a16:creationId xmlns:a16="http://schemas.microsoft.com/office/drawing/2014/main" id="{F21D6485-234E-4EC1-B53B-414E786CA076}"/>
              </a:ext>
            </a:extLst>
          </p:cNvPr>
          <p:cNvGrpSpPr/>
          <p:nvPr/>
        </p:nvGrpSpPr>
        <p:grpSpPr>
          <a:xfrm>
            <a:off x="9387126" y="-1847406"/>
            <a:ext cx="4832976" cy="4832974"/>
            <a:chOff x="9387126" y="-1847406"/>
            <a:chExt cx="4832976" cy="4832974"/>
          </a:xfrm>
        </p:grpSpPr>
        <p:sp>
          <p:nvSpPr>
            <p:cNvPr id="59" name="Oval 58">
              <a:extLst>
                <a:ext uri="{FF2B5EF4-FFF2-40B4-BE49-F238E27FC236}">
                  <a16:creationId xmlns:a16="http://schemas.microsoft.com/office/drawing/2014/main" id="{FD5E4B1F-CC83-4BD1-9E49-86A977BE9C98}"/>
                </a:ext>
              </a:extLst>
            </p:cNvPr>
            <p:cNvSpPr/>
            <p:nvPr/>
          </p:nvSpPr>
          <p:spPr>
            <a:xfrm>
              <a:off x="9387126" y="-1847406"/>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Oval 95">
              <a:extLst>
                <a:ext uri="{FF2B5EF4-FFF2-40B4-BE49-F238E27FC236}">
                  <a16:creationId xmlns:a16="http://schemas.microsoft.com/office/drawing/2014/main" id="{6EE0C01A-7290-485A-A7C5-C71283FAB7A0}"/>
                </a:ext>
              </a:extLst>
            </p:cNvPr>
            <p:cNvSpPr/>
            <p:nvPr/>
          </p:nvSpPr>
          <p:spPr>
            <a:xfrm>
              <a:off x="11309086" y="-162373"/>
              <a:ext cx="1123094" cy="1123088"/>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a:extLst>
              <a:ext uri="{FF2B5EF4-FFF2-40B4-BE49-F238E27FC236}">
                <a16:creationId xmlns:a16="http://schemas.microsoft.com/office/drawing/2014/main" id="{02E2988F-16FD-432E-AF41-27F9E1F361E0}"/>
              </a:ext>
            </a:extLst>
          </p:cNvPr>
          <p:cNvSpPr txBox="1"/>
          <p:nvPr/>
        </p:nvSpPr>
        <p:spPr>
          <a:xfrm>
            <a:off x="635295" y="3861901"/>
            <a:ext cx="2599535" cy="1107996"/>
          </a:xfrm>
          <a:prstGeom prst="rect">
            <a:avLst/>
          </a:prstGeom>
          <a:noFill/>
          <a:ln>
            <a:noFill/>
          </a:ln>
        </p:spPr>
        <p:txBody>
          <a:bodyPr wrap="square" rtlCol="0">
            <a:spAutoFit/>
          </a:bodyPr>
          <a:lstStyle/>
          <a:p>
            <a:pP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sound provide a </a:t>
            </a:r>
            <a:r>
              <a:rPr lang="en-US" sz="1100" dirty="0" err="1">
                <a:solidFill>
                  <a:schemeClr val="bg1">
                    <a:lumMod val="75000"/>
                  </a:schemeClr>
                </a:solidFill>
                <a:ea typeface="Open Sans" panose="020B0606030504020204" pitchFamily="34" charset="0"/>
                <a:cs typeface="Open Sans" panose="020B0606030504020204" pitchFamily="34" charset="0"/>
              </a:rPr>
              <a:t>robusta</a:t>
            </a:r>
            <a:r>
              <a:rPr lang="en-US" sz="1100" dirty="0">
                <a:solidFill>
                  <a:schemeClr val="bg1">
                    <a:lumMod val="75000"/>
                  </a:schemeClr>
                </a:solidFill>
                <a:ea typeface="Open Sans" panose="020B0606030504020204" pitchFamily="34" charset="0"/>
                <a:cs typeface="Open Sans" panose="020B0606030504020204" pitchFamily="34" charset="0"/>
              </a:rPr>
              <a:t> synopsis for high level overviews. Iterative workplace musician sound.</a:t>
            </a:r>
          </a:p>
        </p:txBody>
      </p:sp>
      <p:grpSp>
        <p:nvGrpSpPr>
          <p:cNvPr id="117" name="Group 116">
            <a:extLst>
              <a:ext uri="{FF2B5EF4-FFF2-40B4-BE49-F238E27FC236}">
                <a16:creationId xmlns:a16="http://schemas.microsoft.com/office/drawing/2014/main" id="{0D5AAAB4-D681-49B2-A66B-FA6A4F9D472C}"/>
              </a:ext>
            </a:extLst>
          </p:cNvPr>
          <p:cNvGrpSpPr/>
          <p:nvPr/>
        </p:nvGrpSpPr>
        <p:grpSpPr>
          <a:xfrm>
            <a:off x="8085189" y="2552040"/>
            <a:ext cx="3769789" cy="2994274"/>
            <a:chOff x="7650685" y="2326216"/>
            <a:chExt cx="3769789" cy="2994274"/>
          </a:xfrm>
        </p:grpSpPr>
        <p:sp>
          <p:nvSpPr>
            <p:cNvPr id="9" name="Frame 8">
              <a:extLst>
                <a:ext uri="{FF2B5EF4-FFF2-40B4-BE49-F238E27FC236}">
                  <a16:creationId xmlns:a16="http://schemas.microsoft.com/office/drawing/2014/main" id="{8ADCCB55-5744-446B-93AA-6E1096238372}"/>
                </a:ext>
              </a:extLst>
            </p:cNvPr>
            <p:cNvSpPr/>
            <p:nvPr/>
          </p:nvSpPr>
          <p:spPr>
            <a:xfrm flipH="1">
              <a:off x="7738241" y="4020021"/>
              <a:ext cx="3682233" cy="1300469"/>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2C3528-8F8B-4F91-95AE-C3C0E277D5D5}"/>
                </a:ext>
              </a:extLst>
            </p:cNvPr>
            <p:cNvSpPr txBox="1"/>
            <p:nvPr/>
          </p:nvSpPr>
          <p:spPr>
            <a:xfrm>
              <a:off x="7650685" y="2606395"/>
              <a:ext cx="3436434" cy="1107996"/>
            </a:xfrm>
            <a:prstGeom prst="rect">
              <a:avLst/>
            </a:prstGeom>
            <a:noFill/>
            <a:ln>
              <a:noFill/>
            </a:ln>
          </p:spPr>
          <p:txBody>
            <a:bodyPr wrap="square" rtlCol="0">
              <a:spAutoFit/>
            </a:bodyPr>
            <a:lstStyle/>
            <a:p>
              <a:pP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lumMod val="75000"/>
                    </a:schemeClr>
                  </a:solidFill>
                  <a:ea typeface="Open Sans" panose="020B0606030504020204" pitchFamily="34" charset="0"/>
                  <a:cs typeface="Open Sans" panose="020B0606030504020204" pitchFamily="34" charset="0"/>
                </a:rPr>
                <a:t>corporte</a:t>
              </a:r>
              <a:r>
                <a:rPr lang="en-US" sz="1100" dirty="0">
                  <a:solidFill>
                    <a:schemeClr val="bg1">
                      <a:lumMod val="75000"/>
                    </a:schemeClr>
                  </a:solidFill>
                  <a:ea typeface="Open Sans" panose="020B0606030504020204" pitchFamily="34" charset="0"/>
                  <a:cs typeface="Open Sans" panose="020B0606030504020204" pitchFamily="34" charset="0"/>
                </a:rPr>
                <a:t> disruptive innovation via workplace diversity musician sound.</a:t>
              </a:r>
            </a:p>
          </p:txBody>
        </p:sp>
        <p:sp>
          <p:nvSpPr>
            <p:cNvPr id="17" name="TextBox 16">
              <a:extLst>
                <a:ext uri="{FF2B5EF4-FFF2-40B4-BE49-F238E27FC236}">
                  <a16:creationId xmlns:a16="http://schemas.microsoft.com/office/drawing/2014/main" id="{18E7F6CF-B6D1-4D64-A929-F87C1B93EF20}"/>
                </a:ext>
              </a:extLst>
            </p:cNvPr>
            <p:cNvSpPr txBox="1"/>
            <p:nvPr/>
          </p:nvSpPr>
          <p:spPr>
            <a:xfrm>
              <a:off x="7650685" y="2326216"/>
              <a:ext cx="2928434" cy="307777"/>
            </a:xfrm>
            <a:prstGeom prst="rect">
              <a:avLst/>
            </a:prstGeom>
            <a:noFill/>
            <a:ln>
              <a:noFill/>
            </a:ln>
          </p:spPr>
          <p:txBody>
            <a:bodyPr wrap="square" rtlCol="0">
              <a:spAutoFit/>
            </a:bodyPr>
            <a:lstStyle/>
            <a:p>
              <a:r>
                <a:rPr lang="en-US" sz="1400"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ABOUT ANDREW WILLIAMS</a:t>
              </a:r>
            </a:p>
          </p:txBody>
        </p:sp>
        <p:sp>
          <p:nvSpPr>
            <p:cNvPr id="24" name="TextBox 23">
              <a:extLst>
                <a:ext uri="{FF2B5EF4-FFF2-40B4-BE49-F238E27FC236}">
                  <a16:creationId xmlns:a16="http://schemas.microsoft.com/office/drawing/2014/main" id="{D39236A2-5033-446B-962D-987838128A06}"/>
                </a:ext>
              </a:extLst>
            </p:cNvPr>
            <p:cNvSpPr txBox="1"/>
            <p:nvPr/>
          </p:nvSpPr>
          <p:spPr>
            <a:xfrm>
              <a:off x="7988703" y="4241676"/>
              <a:ext cx="3283707" cy="867930"/>
            </a:xfrm>
            <a:prstGeom prst="rect">
              <a:avLst/>
            </a:prstGeom>
            <a:noFill/>
            <a:ln>
              <a:noFill/>
            </a:ln>
          </p:spPr>
          <p:txBody>
            <a:bodyPr wrap="square" rtlCol="0">
              <a:spAutoFit/>
            </a:bodyPr>
            <a:lstStyle/>
            <a:p>
              <a:pPr>
                <a:lnSpc>
                  <a:spcPct val="120000"/>
                </a:lnSpc>
              </a:pPr>
              <a:r>
                <a:rPr lang="en-US" sz="1400" b="1" spc="100" dirty="0">
                  <a:solidFill>
                    <a:schemeClr val="bg1"/>
                  </a:solidFill>
                  <a:latin typeface="+mj-lt"/>
                  <a:ea typeface="HGMaruGothicMPRO" panose="020B0400000000000000" pitchFamily="34" charset="-128"/>
                  <a:cs typeface="Poppins" panose="00000500000000000000" pitchFamily="2" charset="0"/>
                </a:rPr>
                <a:t>THE SONGS I MADE WERE ONCE ABOUT MY LIFE, BUT NOW, THEY’RE ABOUT MORE. </a:t>
              </a:r>
            </a:p>
          </p:txBody>
        </p:sp>
      </p:grpSp>
      <p:grpSp>
        <p:nvGrpSpPr>
          <p:cNvPr id="33" name="Group 32">
            <a:extLst>
              <a:ext uri="{FF2B5EF4-FFF2-40B4-BE49-F238E27FC236}">
                <a16:creationId xmlns:a16="http://schemas.microsoft.com/office/drawing/2014/main" id="{ED775783-7717-4CC4-8EF6-63F0C7D17C1A}"/>
              </a:ext>
            </a:extLst>
          </p:cNvPr>
          <p:cNvGrpSpPr/>
          <p:nvPr/>
        </p:nvGrpSpPr>
        <p:grpSpPr>
          <a:xfrm>
            <a:off x="657434" y="307573"/>
            <a:ext cx="802423" cy="802416"/>
            <a:chOff x="706337" y="557207"/>
            <a:chExt cx="975948" cy="975940"/>
          </a:xfrm>
        </p:grpSpPr>
        <p:sp>
          <p:nvSpPr>
            <p:cNvPr id="34" name="Oval 33">
              <a:extLst>
                <a:ext uri="{FF2B5EF4-FFF2-40B4-BE49-F238E27FC236}">
                  <a16:creationId xmlns:a16="http://schemas.microsoft.com/office/drawing/2014/main" id="{B50490D3-3E40-4588-B04A-B259487C0E98}"/>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10" descr="Headphones">
              <a:extLst>
                <a:ext uri="{FF2B5EF4-FFF2-40B4-BE49-F238E27FC236}">
                  <a16:creationId xmlns:a16="http://schemas.microsoft.com/office/drawing/2014/main" id="{0975D7C7-33B4-4B37-8D82-194B9A58C3D2}"/>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grpSp>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88294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5FA5DF-A752-4099-AE91-19C7811F6504}"/>
              </a:ext>
            </a:extLst>
          </p:cNvPr>
          <p:cNvSpPr txBox="1"/>
          <p:nvPr/>
        </p:nvSpPr>
        <p:spPr>
          <a:xfrm>
            <a:off x="4975407" y="5156848"/>
            <a:ext cx="2361320" cy="424732"/>
          </a:xfrm>
          <a:prstGeom prst="rect">
            <a:avLst/>
          </a:prstGeom>
          <a:noFill/>
          <a:ln>
            <a:noFill/>
          </a:ln>
        </p:spPr>
        <p:txBody>
          <a:bodyPr wrap="square" rtlCol="0">
            <a:spAutoFit/>
          </a:bodyPr>
          <a:lstStyle/>
          <a:p>
            <a:pPr algn="ctr">
              <a:lnSpc>
                <a:spcPct val="120000"/>
              </a:lnSpc>
            </a:pPr>
            <a:r>
              <a:rPr lang="en-US" b="1" spc="100">
                <a:solidFill>
                  <a:schemeClr val="bg1"/>
                </a:solidFill>
                <a:latin typeface="+mj-lt"/>
                <a:ea typeface="HGMaruGothicMPRO" panose="020B0400000000000000" pitchFamily="34" charset="-128"/>
                <a:cs typeface="Poppins" panose="00000500000000000000" pitchFamily="2" charset="0"/>
              </a:rPr>
              <a:t>SARAH CONNER</a:t>
            </a:r>
          </a:p>
        </p:txBody>
      </p:sp>
      <p:sp>
        <p:nvSpPr>
          <p:cNvPr id="14" name="TextBox 13">
            <a:extLst>
              <a:ext uri="{FF2B5EF4-FFF2-40B4-BE49-F238E27FC236}">
                <a16:creationId xmlns:a16="http://schemas.microsoft.com/office/drawing/2014/main" id="{6CF57434-EC46-4855-8112-81871A008458}"/>
              </a:ext>
            </a:extLst>
          </p:cNvPr>
          <p:cNvSpPr txBox="1"/>
          <p:nvPr/>
        </p:nvSpPr>
        <p:spPr>
          <a:xfrm>
            <a:off x="4975407" y="4877348"/>
            <a:ext cx="2361320" cy="278410"/>
          </a:xfrm>
          <a:prstGeom prst="rect">
            <a:avLst/>
          </a:prstGeom>
          <a:noFill/>
        </p:spPr>
        <p:txBody>
          <a:bodyPr wrap="square" rtlCol="0">
            <a:spAutoFit/>
          </a:bodyPr>
          <a:lstStyle/>
          <a:p>
            <a:pPr algn="ctr">
              <a:lnSpc>
                <a:spcPct val="120000"/>
              </a:lnSpc>
            </a:pPr>
            <a:r>
              <a:rPr lang="en-US" sz="1100" dirty="0">
                <a:solidFill>
                  <a:schemeClr val="bg1">
                    <a:lumMod val="75000"/>
                  </a:schemeClr>
                </a:solidFill>
              </a:rPr>
              <a:t>Singer </a:t>
            </a:r>
            <a:r>
              <a:rPr lang="en-US" sz="1100" dirty="0" err="1">
                <a:solidFill>
                  <a:schemeClr val="bg1">
                    <a:lumMod val="75000"/>
                  </a:schemeClr>
                </a:solidFill>
              </a:rPr>
              <a:t>Rockamore</a:t>
            </a:r>
            <a:endParaRPr lang="en-US" sz="1100" dirty="0">
              <a:solidFill>
                <a:schemeClr val="bg1">
                  <a:lumMod val="75000"/>
                </a:schemeClr>
              </a:solidFill>
            </a:endParaRPr>
          </a:p>
        </p:txBody>
      </p:sp>
      <p:sp>
        <p:nvSpPr>
          <p:cNvPr id="16" name="Rectangle 7">
            <a:extLst>
              <a:ext uri="{FF2B5EF4-FFF2-40B4-BE49-F238E27FC236}">
                <a16:creationId xmlns:a16="http://schemas.microsoft.com/office/drawing/2014/main" id="{FD982953-A58F-4A7D-8712-C16852227877}"/>
              </a:ext>
            </a:extLst>
          </p:cNvPr>
          <p:cNvSpPr/>
          <p:nvPr/>
        </p:nvSpPr>
        <p:spPr>
          <a:xfrm rot="5400000" flipH="1">
            <a:off x="6133208" y="5429771"/>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TextBox 30">
            <a:extLst>
              <a:ext uri="{FF2B5EF4-FFF2-40B4-BE49-F238E27FC236}">
                <a16:creationId xmlns:a16="http://schemas.microsoft.com/office/drawing/2014/main" id="{EB809C0C-DC38-40F4-9897-21239C29A84A}"/>
              </a:ext>
            </a:extLst>
          </p:cNvPr>
          <p:cNvSpPr txBox="1"/>
          <p:nvPr/>
        </p:nvSpPr>
        <p:spPr>
          <a:xfrm>
            <a:off x="1908860" y="5156848"/>
            <a:ext cx="2361320" cy="424732"/>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RUBEN SMITH</a:t>
            </a:r>
          </a:p>
        </p:txBody>
      </p:sp>
      <p:sp>
        <p:nvSpPr>
          <p:cNvPr id="32" name="TextBox 31">
            <a:extLst>
              <a:ext uri="{FF2B5EF4-FFF2-40B4-BE49-F238E27FC236}">
                <a16:creationId xmlns:a16="http://schemas.microsoft.com/office/drawing/2014/main" id="{A4CF6FF1-C107-4C22-A2BB-0C175EDCD4E3}"/>
              </a:ext>
            </a:extLst>
          </p:cNvPr>
          <p:cNvSpPr txBox="1"/>
          <p:nvPr/>
        </p:nvSpPr>
        <p:spPr>
          <a:xfrm>
            <a:off x="1908860" y="4877348"/>
            <a:ext cx="2361320" cy="295466"/>
          </a:xfrm>
          <a:prstGeom prst="rect">
            <a:avLst/>
          </a:prstGeom>
          <a:noFill/>
        </p:spPr>
        <p:txBody>
          <a:bodyPr wrap="square" rtlCol="0">
            <a:spAutoFit/>
          </a:bodyPr>
          <a:lstStyle/>
          <a:p>
            <a:pPr algn="ctr">
              <a:lnSpc>
                <a:spcPct val="120000"/>
              </a:lnSpc>
            </a:pPr>
            <a:r>
              <a:rPr lang="en-US" sz="1100" dirty="0">
                <a:solidFill>
                  <a:schemeClr val="bg1">
                    <a:lumMod val="75000"/>
                  </a:schemeClr>
                </a:solidFill>
              </a:rPr>
              <a:t>Guitarist </a:t>
            </a:r>
            <a:r>
              <a:rPr lang="en-US" sz="1100" dirty="0" err="1">
                <a:solidFill>
                  <a:schemeClr val="bg1">
                    <a:lumMod val="75000"/>
                  </a:schemeClr>
                </a:solidFill>
              </a:rPr>
              <a:t>Rockamore</a:t>
            </a:r>
            <a:endParaRPr lang="en-US" sz="1100" dirty="0">
              <a:solidFill>
                <a:schemeClr val="bg1">
                  <a:lumMod val="75000"/>
                </a:schemeClr>
              </a:solidFill>
            </a:endParaRPr>
          </a:p>
        </p:txBody>
      </p:sp>
      <p:sp>
        <p:nvSpPr>
          <p:cNvPr id="33" name="Rectangle 7">
            <a:extLst>
              <a:ext uri="{FF2B5EF4-FFF2-40B4-BE49-F238E27FC236}">
                <a16:creationId xmlns:a16="http://schemas.microsoft.com/office/drawing/2014/main" id="{E3D5A4B5-DFD9-4CC0-B367-ED0F61D4809F}"/>
              </a:ext>
            </a:extLst>
          </p:cNvPr>
          <p:cNvSpPr/>
          <p:nvPr/>
        </p:nvSpPr>
        <p:spPr>
          <a:xfrm rot="5400000" flipH="1">
            <a:off x="3066661" y="5429771"/>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TextBox 36">
            <a:extLst>
              <a:ext uri="{FF2B5EF4-FFF2-40B4-BE49-F238E27FC236}">
                <a16:creationId xmlns:a16="http://schemas.microsoft.com/office/drawing/2014/main" id="{58C75E90-F2DA-46D8-910D-A5331BF270DE}"/>
              </a:ext>
            </a:extLst>
          </p:cNvPr>
          <p:cNvSpPr txBox="1"/>
          <p:nvPr/>
        </p:nvSpPr>
        <p:spPr>
          <a:xfrm>
            <a:off x="8041954" y="5156848"/>
            <a:ext cx="2361320" cy="424732"/>
          </a:xfrm>
          <a:prstGeom prst="rect">
            <a:avLst/>
          </a:prstGeom>
          <a:noFill/>
          <a:ln>
            <a:noFill/>
          </a:ln>
        </p:spPr>
        <p:txBody>
          <a:bodyPr wrap="square" rtlCol="0">
            <a:spAutoFit/>
          </a:bodyPr>
          <a:lstStyle/>
          <a:p>
            <a:pPr algn="ctr">
              <a:lnSpc>
                <a:spcPct val="120000"/>
              </a:lnSpc>
            </a:pPr>
            <a:r>
              <a:rPr lang="en-US" b="1" spc="100">
                <a:solidFill>
                  <a:schemeClr val="bg1"/>
                </a:solidFill>
                <a:latin typeface="+mj-lt"/>
                <a:ea typeface="HGMaruGothicMPRO" panose="020B0400000000000000" pitchFamily="34" charset="-128"/>
                <a:cs typeface="Poppins" panose="00000500000000000000" pitchFamily="2" charset="0"/>
              </a:rPr>
              <a:t>JHON DOE</a:t>
            </a:r>
          </a:p>
        </p:txBody>
      </p:sp>
      <p:sp>
        <p:nvSpPr>
          <p:cNvPr id="38" name="TextBox 37">
            <a:extLst>
              <a:ext uri="{FF2B5EF4-FFF2-40B4-BE49-F238E27FC236}">
                <a16:creationId xmlns:a16="http://schemas.microsoft.com/office/drawing/2014/main" id="{878EFBA8-996D-4FAE-824F-85946E337E66}"/>
              </a:ext>
            </a:extLst>
          </p:cNvPr>
          <p:cNvSpPr txBox="1"/>
          <p:nvPr/>
        </p:nvSpPr>
        <p:spPr>
          <a:xfrm>
            <a:off x="8041954" y="4877348"/>
            <a:ext cx="2361320" cy="295466"/>
          </a:xfrm>
          <a:prstGeom prst="rect">
            <a:avLst/>
          </a:prstGeom>
          <a:noFill/>
        </p:spPr>
        <p:txBody>
          <a:bodyPr wrap="square" rtlCol="0">
            <a:spAutoFit/>
          </a:bodyPr>
          <a:lstStyle/>
          <a:p>
            <a:pPr algn="ctr">
              <a:lnSpc>
                <a:spcPct val="120000"/>
              </a:lnSpc>
            </a:pPr>
            <a:r>
              <a:rPr lang="en-US" sz="1100" dirty="0">
                <a:solidFill>
                  <a:schemeClr val="bg1">
                    <a:lumMod val="75000"/>
                  </a:schemeClr>
                </a:solidFill>
              </a:rPr>
              <a:t>Saxophone </a:t>
            </a:r>
            <a:r>
              <a:rPr lang="en-US" sz="1100" dirty="0" err="1">
                <a:solidFill>
                  <a:schemeClr val="bg1">
                    <a:lumMod val="75000"/>
                  </a:schemeClr>
                </a:solidFill>
              </a:rPr>
              <a:t>Rockamore</a:t>
            </a:r>
            <a:endParaRPr lang="en-US" sz="1100" dirty="0">
              <a:solidFill>
                <a:schemeClr val="bg1">
                  <a:lumMod val="75000"/>
                </a:schemeClr>
              </a:solidFill>
            </a:endParaRPr>
          </a:p>
        </p:txBody>
      </p:sp>
      <p:sp>
        <p:nvSpPr>
          <p:cNvPr id="39" name="Rectangle 7">
            <a:extLst>
              <a:ext uri="{FF2B5EF4-FFF2-40B4-BE49-F238E27FC236}">
                <a16:creationId xmlns:a16="http://schemas.microsoft.com/office/drawing/2014/main" id="{8DD22CF6-4742-43C1-A32C-761D0C0887AF}"/>
              </a:ext>
            </a:extLst>
          </p:cNvPr>
          <p:cNvSpPr/>
          <p:nvPr/>
        </p:nvSpPr>
        <p:spPr>
          <a:xfrm rot="5400000" flipH="1">
            <a:off x="9199755" y="5429771"/>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0" name="Group 69">
            <a:extLst>
              <a:ext uri="{FF2B5EF4-FFF2-40B4-BE49-F238E27FC236}">
                <a16:creationId xmlns:a16="http://schemas.microsoft.com/office/drawing/2014/main" id="{225A9F84-FC69-4A77-8148-C91E0757F132}"/>
              </a:ext>
            </a:extLst>
          </p:cNvPr>
          <p:cNvGrpSpPr/>
          <p:nvPr/>
        </p:nvGrpSpPr>
        <p:grpSpPr>
          <a:xfrm>
            <a:off x="3224211" y="333045"/>
            <a:ext cx="5743578" cy="805466"/>
            <a:chOff x="3224210" y="855559"/>
            <a:chExt cx="5743578" cy="805466"/>
          </a:xfrm>
        </p:grpSpPr>
        <p:sp>
          <p:nvSpPr>
            <p:cNvPr id="3" name="TextBox 2">
              <a:extLst>
                <a:ext uri="{FF2B5EF4-FFF2-40B4-BE49-F238E27FC236}">
                  <a16:creationId xmlns:a16="http://schemas.microsoft.com/office/drawing/2014/main" id="{0E5222B3-9419-493E-AA3D-F58C53B689B1}"/>
                </a:ext>
              </a:extLst>
            </p:cNvPr>
            <p:cNvSpPr txBox="1"/>
            <p:nvPr/>
          </p:nvSpPr>
          <p:spPr>
            <a:xfrm>
              <a:off x="3519838" y="1058237"/>
              <a:ext cx="5152322" cy="400110"/>
            </a:xfrm>
            <a:prstGeom prst="rect">
              <a:avLst/>
            </a:prstGeom>
            <a:noFill/>
            <a:ln>
              <a:noFill/>
            </a:ln>
          </p:spPr>
          <p:txBody>
            <a:bodyPr wrap="square" rtlCol="0">
              <a:spAutoFit/>
            </a:bodyPr>
            <a:lstStyle/>
            <a:p>
              <a:pPr algn="ctr"/>
              <a:r>
                <a:rPr lang="en-US" sz="2000" b="1" spc="300" dirty="0">
                  <a:solidFill>
                    <a:schemeClr val="bg1"/>
                  </a:solidFill>
                  <a:latin typeface="+mj-lt"/>
                  <a:ea typeface="HGMaruGothicMPRO" panose="020B0400000000000000" pitchFamily="34" charset="-128"/>
                  <a:cs typeface="Poppins" panose="00000500000000000000" pitchFamily="2" charset="0"/>
                </a:rPr>
                <a:t>RØCKØN BAND MEMBERS</a:t>
              </a:r>
            </a:p>
          </p:txBody>
        </p:sp>
        <p:sp>
          <p:nvSpPr>
            <p:cNvPr id="4" name="Frame 3">
              <a:extLst>
                <a:ext uri="{FF2B5EF4-FFF2-40B4-BE49-F238E27FC236}">
                  <a16:creationId xmlns:a16="http://schemas.microsoft.com/office/drawing/2014/main" id="{40FB713E-CDE4-41D0-99D8-4E6D8CE6E08C}"/>
                </a:ext>
              </a:extLst>
            </p:cNvPr>
            <p:cNvSpPr/>
            <p:nvPr/>
          </p:nvSpPr>
          <p:spPr>
            <a:xfrm flipH="1">
              <a:off x="3224210" y="855559"/>
              <a:ext cx="5743578"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2" name="Picture Placeholder 1"/>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6639" r="16639"/>
          <a:stretch>
            <a:fillRect/>
          </a:stretch>
        </p:blipFill>
        <p:spPr/>
      </p:pic>
      <p:pic>
        <p:nvPicPr>
          <p:cNvPr id="6" name="Picture Placeholder 5"/>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6639" r="16639"/>
          <a:stretch>
            <a:fillRect/>
          </a:stretch>
        </p:blipFill>
        <p:spPr/>
      </p:pic>
      <p:pic>
        <p:nvPicPr>
          <p:cNvPr id="8" name="Picture Placeholder 7"/>
          <p:cNvPicPr>
            <a:picLocks noGrp="1" noChangeAspect="1"/>
          </p:cNvPicPr>
          <p:nvPr>
            <p:ph type="pic" sz="quarter" idx="12"/>
          </p:nvPr>
        </p:nvPicPr>
        <p:blipFill rotWithShape="1">
          <a:blip r:embed="rId4" cstate="hqprint">
            <a:extLst>
              <a:ext uri="{28A0092B-C50C-407E-A947-70E740481C1C}">
                <a14:useLocalDpi xmlns:a14="http://schemas.microsoft.com/office/drawing/2010/main" val="0"/>
              </a:ext>
            </a:extLst>
          </a:blip>
          <a:srcRect l="12990" t="34623" r="7268" b="1813"/>
          <a:stretch/>
        </p:blipFill>
        <p:spPr/>
      </p:pic>
      <p:pic>
        <p:nvPicPr>
          <p:cNvPr id="20" name="Picture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38233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5058" b="15058"/>
          <a:stretch>
            <a:fillRect/>
          </a:stretch>
        </p:blipFill>
        <p:spPr/>
      </p:pic>
      <p:pic>
        <p:nvPicPr>
          <p:cNvPr id="8" name="Picture Placeholder 7"/>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8316" r="18316"/>
          <a:stretch>
            <a:fillRect/>
          </a:stretch>
        </p:blipFill>
        <p:spPr/>
      </p:pic>
      <p:pic>
        <p:nvPicPr>
          <p:cNvPr id="14" name="Picture Placeholder 13"/>
          <p:cNvPicPr>
            <a:picLocks noGrp="1" noChangeAspect="1"/>
          </p:cNvPicPr>
          <p:nvPr>
            <p:ph type="pic" sz="quarter" idx="15"/>
          </p:nvPr>
        </p:nvPicPr>
        <p:blipFill>
          <a:blip r:embed="rId4" cstate="hqprint">
            <a:extLst>
              <a:ext uri="{28A0092B-C50C-407E-A947-70E740481C1C}">
                <a14:useLocalDpi xmlns:a14="http://schemas.microsoft.com/office/drawing/2010/main" val="0"/>
              </a:ext>
            </a:extLst>
          </a:blip>
          <a:srcRect l="8925" r="8925"/>
          <a:stretch>
            <a:fillRect/>
          </a:stretch>
        </p:blipFill>
        <p:spPr/>
      </p:pic>
      <p:pic>
        <p:nvPicPr>
          <p:cNvPr id="30" name="Picture Placeholder 29"/>
          <p:cNvPicPr>
            <a:picLocks noGrp="1" noChangeAspect="1"/>
          </p:cNvPicPr>
          <p:nvPr>
            <p:ph type="pic" sz="quarter" idx="16"/>
          </p:nvPr>
        </p:nvPicPr>
        <p:blipFill>
          <a:blip r:embed="rId5" cstate="hqprint">
            <a:extLst>
              <a:ext uri="{28A0092B-C50C-407E-A947-70E740481C1C}">
                <a14:useLocalDpi xmlns:a14="http://schemas.microsoft.com/office/drawing/2010/main" val="0"/>
              </a:ext>
            </a:extLst>
          </a:blip>
          <a:srcRect l="28169" r="28169"/>
          <a:stretch>
            <a:fillRect/>
          </a:stretch>
        </p:blipFill>
        <p:spPr/>
      </p:pic>
      <p:pic>
        <p:nvPicPr>
          <p:cNvPr id="13" name="Picture Placeholder 12"/>
          <p:cNvPicPr>
            <a:picLocks noGrp="1" noChangeAspect="1"/>
          </p:cNvPicPr>
          <p:nvPr>
            <p:ph type="pic" sz="quarter" idx="14"/>
          </p:nvPr>
        </p:nvPicPr>
        <p:blipFill>
          <a:blip r:embed="rId6" cstate="hqprint">
            <a:extLst>
              <a:ext uri="{28A0092B-C50C-407E-A947-70E740481C1C}">
                <a14:useLocalDpi xmlns:a14="http://schemas.microsoft.com/office/drawing/2010/main" val="0"/>
              </a:ext>
            </a:extLst>
          </a:blip>
          <a:srcRect l="803" r="803"/>
          <a:stretch>
            <a:fillRect/>
          </a:stretch>
        </p:blipFill>
        <p:spPr/>
      </p:pic>
      <p:sp>
        <p:nvSpPr>
          <p:cNvPr id="3" name="TextBox 2">
            <a:extLst>
              <a:ext uri="{FF2B5EF4-FFF2-40B4-BE49-F238E27FC236}">
                <a16:creationId xmlns:a16="http://schemas.microsoft.com/office/drawing/2014/main" id="{8381545F-7808-4311-974E-71DB6406C1BE}"/>
              </a:ext>
            </a:extLst>
          </p:cNvPr>
          <p:cNvSpPr txBox="1"/>
          <p:nvPr/>
        </p:nvSpPr>
        <p:spPr>
          <a:xfrm>
            <a:off x="609600" y="996174"/>
            <a:ext cx="5640380" cy="565989"/>
          </a:xfrm>
          <a:prstGeom prst="rect">
            <a:avLst/>
          </a:prstGeom>
          <a:noFill/>
          <a:ln>
            <a:noFill/>
          </a:ln>
        </p:spPr>
        <p:txBody>
          <a:bodyPr wrap="square" rtlCol="0">
            <a:spAutoFit/>
          </a:bodyPr>
          <a:lstStyle/>
          <a:p>
            <a:pPr>
              <a:lnSpc>
                <a:spcPct val="120000"/>
              </a:lnSpc>
            </a:pPr>
            <a:r>
              <a:rPr lang="en-US" sz="2800" b="1" dirty="0">
                <a:solidFill>
                  <a:schemeClr val="bg1"/>
                </a:solidFill>
                <a:latin typeface="+mj-lt"/>
                <a:ea typeface="HGMaruGothicMPRO" panose="020B0400000000000000" pitchFamily="34" charset="-128"/>
                <a:cs typeface="Poppins" panose="00000500000000000000" pitchFamily="2" charset="0"/>
              </a:rPr>
              <a:t>GET TO KNOW </a:t>
            </a:r>
            <a:r>
              <a:rPr lang="en-US" sz="2800" b="1"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RØCK</a:t>
            </a:r>
            <a:r>
              <a:rPr lang="en-US" sz="2800" b="1" dirty="0">
                <a:gradFill>
                  <a:gsLst>
                    <a:gs pos="77000">
                      <a:srgbClr val="8648EE"/>
                    </a:gs>
                    <a:gs pos="100000">
                      <a:srgbClr val="5A98FE"/>
                    </a:gs>
                    <a:gs pos="0">
                      <a:srgbClr val="F82931"/>
                    </a:gs>
                  </a:gsLst>
                  <a:lin ang="10800000" scaled="1"/>
                </a:gradFill>
                <a:ea typeface="HGMaruGothicMPRO" panose="020B0400000000000000" pitchFamily="34" charset="-128"/>
                <a:cs typeface="Poppins" panose="00000500000000000000" pitchFamily="2" charset="0"/>
              </a:rPr>
              <a:t>ØN</a:t>
            </a:r>
            <a:endParaRPr lang="en-US" sz="2800" b="1"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endParaRPr>
          </a:p>
        </p:txBody>
      </p:sp>
      <p:grpSp>
        <p:nvGrpSpPr>
          <p:cNvPr id="4" name="Group 3">
            <a:extLst>
              <a:ext uri="{FF2B5EF4-FFF2-40B4-BE49-F238E27FC236}">
                <a16:creationId xmlns:a16="http://schemas.microsoft.com/office/drawing/2014/main" id="{A5FE2607-4E06-41F0-BF4F-C24CCDD6D01D}"/>
              </a:ext>
            </a:extLst>
          </p:cNvPr>
          <p:cNvGrpSpPr/>
          <p:nvPr/>
        </p:nvGrpSpPr>
        <p:grpSpPr>
          <a:xfrm>
            <a:off x="609600" y="5163457"/>
            <a:ext cx="4030317" cy="1694543"/>
            <a:chOff x="1001486" y="5163457"/>
            <a:chExt cx="3638431" cy="1694543"/>
          </a:xfrm>
        </p:grpSpPr>
        <p:sp>
          <p:nvSpPr>
            <p:cNvPr id="9" name="Rectangle 8">
              <a:extLst>
                <a:ext uri="{FF2B5EF4-FFF2-40B4-BE49-F238E27FC236}">
                  <a16:creationId xmlns:a16="http://schemas.microsoft.com/office/drawing/2014/main" id="{48746954-BA77-40D7-9307-72F05580F1E3}"/>
                </a:ext>
              </a:extLst>
            </p:cNvPr>
            <p:cNvSpPr/>
            <p:nvPr/>
          </p:nvSpPr>
          <p:spPr>
            <a:xfrm>
              <a:off x="1001486" y="5163457"/>
              <a:ext cx="3638431" cy="1694543"/>
            </a:xfrm>
            <a:prstGeom prst="rect">
              <a:avLst/>
            </a:prstGeom>
            <a:gradFill flip="none" rotWithShape="1">
              <a:gsLst>
                <a:gs pos="0">
                  <a:schemeClr val="tx1">
                    <a:lumMod val="85000"/>
                    <a:lumOff val="15000"/>
                    <a:alpha val="0"/>
                  </a:schemeClr>
                </a:gs>
                <a:gs pos="50400">
                  <a:srgbClr val="131313">
                    <a:alpha val="75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D7C91314-F3F2-4C9E-ADD5-138A7192EFF4}"/>
                </a:ext>
              </a:extLst>
            </p:cNvPr>
            <p:cNvSpPr/>
            <p:nvPr/>
          </p:nvSpPr>
          <p:spPr>
            <a:xfrm rot="5400000" flipH="1">
              <a:off x="2797842" y="6488006"/>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6" name="Group 5">
            <a:extLst>
              <a:ext uri="{FF2B5EF4-FFF2-40B4-BE49-F238E27FC236}">
                <a16:creationId xmlns:a16="http://schemas.microsoft.com/office/drawing/2014/main" id="{A2682B91-92B8-47E0-8C62-F019B40B0FBB}"/>
              </a:ext>
            </a:extLst>
          </p:cNvPr>
          <p:cNvGrpSpPr/>
          <p:nvPr/>
        </p:nvGrpSpPr>
        <p:grpSpPr>
          <a:xfrm flipH="1">
            <a:off x="4378190" y="2616200"/>
            <a:ext cx="7809563" cy="4241799"/>
            <a:chOff x="7165775" y="2616200"/>
            <a:chExt cx="2508866" cy="4241798"/>
          </a:xfrm>
        </p:grpSpPr>
        <p:sp>
          <p:nvSpPr>
            <p:cNvPr id="11" name="Rectangle 10">
              <a:extLst>
                <a:ext uri="{FF2B5EF4-FFF2-40B4-BE49-F238E27FC236}">
                  <a16:creationId xmlns:a16="http://schemas.microsoft.com/office/drawing/2014/main" id="{84EE8FA2-1A5A-49DC-9841-7E676C4861F0}"/>
                </a:ext>
              </a:extLst>
            </p:cNvPr>
            <p:cNvSpPr/>
            <p:nvPr/>
          </p:nvSpPr>
          <p:spPr>
            <a:xfrm>
              <a:off x="7165775" y="2616200"/>
              <a:ext cx="2508866" cy="1694543"/>
            </a:xfrm>
            <a:prstGeom prst="rect">
              <a:avLst/>
            </a:prstGeom>
            <a:gradFill flip="none" rotWithShape="1">
              <a:gsLst>
                <a:gs pos="0">
                  <a:schemeClr val="tx1">
                    <a:lumMod val="85000"/>
                    <a:lumOff val="15000"/>
                    <a:alpha val="0"/>
                  </a:schemeClr>
                </a:gs>
                <a:gs pos="50400">
                  <a:srgbClr val="131313">
                    <a:alpha val="75000"/>
                  </a:srgb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7">
              <a:extLst>
                <a:ext uri="{FF2B5EF4-FFF2-40B4-BE49-F238E27FC236}">
                  <a16:creationId xmlns:a16="http://schemas.microsoft.com/office/drawing/2014/main" id="{7022AFF9-A26D-4DFF-A530-1E3426E9ABC8}"/>
                </a:ext>
              </a:extLst>
            </p:cNvPr>
            <p:cNvSpPr/>
            <p:nvPr/>
          </p:nvSpPr>
          <p:spPr>
            <a:xfrm rot="5400000" flipH="1">
              <a:off x="8397349" y="6488006"/>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75" name="TextBox 74">
            <a:extLst>
              <a:ext uri="{FF2B5EF4-FFF2-40B4-BE49-F238E27FC236}">
                <a16:creationId xmlns:a16="http://schemas.microsoft.com/office/drawing/2014/main" id="{8E119487-A770-4481-B611-09C5081A38C5}"/>
              </a:ext>
            </a:extLst>
          </p:cNvPr>
          <p:cNvSpPr txBox="1"/>
          <p:nvPr/>
        </p:nvSpPr>
        <p:spPr>
          <a:xfrm>
            <a:off x="9674641" y="589491"/>
            <a:ext cx="2278724" cy="1615827"/>
          </a:xfrm>
          <a:prstGeom prst="rect">
            <a:avLst/>
          </a:prstGeom>
          <a:noFill/>
        </p:spPr>
        <p:txBody>
          <a:bodyPr wrap="square" rtlCol="0">
            <a:spAutoFit/>
          </a:bodyPr>
          <a:lstStyle/>
          <a:p>
            <a:r>
              <a:rPr lang="en-US" sz="3300" b="1" spc="600">
                <a:ln>
                  <a:solidFill>
                    <a:schemeClr val="bg1">
                      <a:alpha val="25000"/>
                    </a:schemeClr>
                  </a:solidFill>
                </a:ln>
                <a:noFill/>
                <a:ea typeface="HGMaruGothicMPRO" panose="020B0400000000000000" pitchFamily="34" charset="-128"/>
                <a:cs typeface="Poppins" panose="00000500000000000000" pitchFamily="2" charset="0"/>
              </a:rPr>
              <a:t>LET’S MAKE MUSIC</a:t>
            </a:r>
          </a:p>
        </p:txBody>
      </p:sp>
      <p:grpSp>
        <p:nvGrpSpPr>
          <p:cNvPr id="80" name="Group 79">
            <a:extLst>
              <a:ext uri="{FF2B5EF4-FFF2-40B4-BE49-F238E27FC236}">
                <a16:creationId xmlns:a16="http://schemas.microsoft.com/office/drawing/2014/main" id="{ADBCD972-9064-483E-9515-E373A3F9152C}"/>
              </a:ext>
            </a:extLst>
          </p:cNvPr>
          <p:cNvGrpSpPr/>
          <p:nvPr/>
        </p:nvGrpSpPr>
        <p:grpSpPr>
          <a:xfrm>
            <a:off x="9387126" y="-1847406"/>
            <a:ext cx="4832976" cy="4832974"/>
            <a:chOff x="9387126" y="-1847406"/>
            <a:chExt cx="4832976" cy="4832974"/>
          </a:xfrm>
        </p:grpSpPr>
        <p:sp>
          <p:nvSpPr>
            <p:cNvPr id="77" name="Oval 76">
              <a:extLst>
                <a:ext uri="{FF2B5EF4-FFF2-40B4-BE49-F238E27FC236}">
                  <a16:creationId xmlns:a16="http://schemas.microsoft.com/office/drawing/2014/main" id="{9B0F99F0-F087-4F8F-8FE6-016A64025651}"/>
                </a:ext>
              </a:extLst>
            </p:cNvPr>
            <p:cNvSpPr/>
            <p:nvPr/>
          </p:nvSpPr>
          <p:spPr>
            <a:xfrm>
              <a:off x="9387126" y="-1847406"/>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Oval 78">
              <a:extLst>
                <a:ext uri="{FF2B5EF4-FFF2-40B4-BE49-F238E27FC236}">
                  <a16:creationId xmlns:a16="http://schemas.microsoft.com/office/drawing/2014/main" id="{228F3E17-C68E-4C03-94D2-2F696713099A}"/>
                </a:ext>
              </a:extLst>
            </p:cNvPr>
            <p:cNvSpPr/>
            <p:nvPr/>
          </p:nvSpPr>
          <p:spPr>
            <a:xfrm>
              <a:off x="11309086" y="-162373"/>
              <a:ext cx="1123094" cy="1123088"/>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68FC1D92-52EF-4B88-82FC-A3EB002D38C5}"/>
              </a:ext>
            </a:extLst>
          </p:cNvPr>
          <p:cNvSpPr txBox="1"/>
          <p:nvPr/>
        </p:nvSpPr>
        <p:spPr>
          <a:xfrm>
            <a:off x="4795959" y="3153735"/>
            <a:ext cx="2361320" cy="424732"/>
          </a:xfrm>
          <a:prstGeom prst="rect">
            <a:avLst/>
          </a:prstGeom>
          <a:noFill/>
          <a:ln>
            <a:noFill/>
          </a:ln>
        </p:spPr>
        <p:txBody>
          <a:bodyPr wrap="square" rtlCol="0">
            <a:spAutoFit/>
          </a:bodyPr>
          <a:lstStyle/>
          <a:p>
            <a:pP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SARAH CONNER</a:t>
            </a:r>
          </a:p>
        </p:txBody>
      </p:sp>
      <p:sp>
        <p:nvSpPr>
          <p:cNvPr id="27" name="TextBox 26">
            <a:extLst>
              <a:ext uri="{FF2B5EF4-FFF2-40B4-BE49-F238E27FC236}">
                <a16:creationId xmlns:a16="http://schemas.microsoft.com/office/drawing/2014/main" id="{95FD13B4-94CF-4DC7-B4AC-183A76273B10}"/>
              </a:ext>
            </a:extLst>
          </p:cNvPr>
          <p:cNvSpPr txBox="1"/>
          <p:nvPr/>
        </p:nvSpPr>
        <p:spPr>
          <a:xfrm>
            <a:off x="4795959" y="2874235"/>
            <a:ext cx="2361320" cy="295466"/>
          </a:xfrm>
          <a:prstGeom prst="rect">
            <a:avLst/>
          </a:prstGeom>
          <a:noFill/>
        </p:spPr>
        <p:txBody>
          <a:bodyPr wrap="square" rtlCol="0">
            <a:spAutoFit/>
          </a:bodyPr>
          <a:lstStyle/>
          <a:p>
            <a:pPr>
              <a:lnSpc>
                <a:spcPct val="120000"/>
              </a:lnSpc>
            </a:pPr>
            <a:r>
              <a:rPr lang="en-US" sz="1100" dirty="0">
                <a:solidFill>
                  <a:schemeClr val="bg1">
                    <a:lumMod val="75000"/>
                  </a:schemeClr>
                </a:solidFill>
              </a:rPr>
              <a:t>Singer </a:t>
            </a:r>
            <a:r>
              <a:rPr lang="en-US" sz="1100" dirty="0" err="1">
                <a:solidFill>
                  <a:schemeClr val="bg1">
                    <a:lumMod val="75000"/>
                  </a:schemeClr>
                </a:solidFill>
              </a:rPr>
              <a:t>Rockamore</a:t>
            </a:r>
            <a:endParaRPr lang="en-US" sz="1100" dirty="0">
              <a:solidFill>
                <a:schemeClr val="bg1">
                  <a:lumMod val="75000"/>
                </a:schemeClr>
              </a:solidFill>
            </a:endParaRPr>
          </a:p>
        </p:txBody>
      </p:sp>
      <p:sp>
        <p:nvSpPr>
          <p:cNvPr id="37" name="TextBox 36">
            <a:extLst>
              <a:ext uri="{FF2B5EF4-FFF2-40B4-BE49-F238E27FC236}">
                <a16:creationId xmlns:a16="http://schemas.microsoft.com/office/drawing/2014/main" id="{2F1CD34F-6F94-4826-81BF-D04FC1D3AA95}"/>
              </a:ext>
            </a:extLst>
          </p:cNvPr>
          <p:cNvSpPr txBox="1"/>
          <p:nvPr/>
        </p:nvSpPr>
        <p:spPr>
          <a:xfrm>
            <a:off x="7313321" y="3153735"/>
            <a:ext cx="2361320" cy="424732"/>
          </a:xfrm>
          <a:prstGeom prst="rect">
            <a:avLst/>
          </a:prstGeom>
          <a:noFill/>
          <a:ln>
            <a:noFill/>
          </a:ln>
        </p:spPr>
        <p:txBody>
          <a:bodyPr wrap="square" rtlCol="0">
            <a:spAutoFit/>
          </a:bodyPr>
          <a:lstStyle/>
          <a:p>
            <a:pP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JHON DOE</a:t>
            </a:r>
          </a:p>
        </p:txBody>
      </p:sp>
      <p:sp>
        <p:nvSpPr>
          <p:cNvPr id="39" name="TextBox 38">
            <a:extLst>
              <a:ext uri="{FF2B5EF4-FFF2-40B4-BE49-F238E27FC236}">
                <a16:creationId xmlns:a16="http://schemas.microsoft.com/office/drawing/2014/main" id="{40DAB561-0C6F-45C9-89EA-67DFA7B15A14}"/>
              </a:ext>
            </a:extLst>
          </p:cNvPr>
          <p:cNvSpPr txBox="1"/>
          <p:nvPr/>
        </p:nvSpPr>
        <p:spPr>
          <a:xfrm>
            <a:off x="7313321" y="2874235"/>
            <a:ext cx="2361320" cy="295466"/>
          </a:xfrm>
          <a:prstGeom prst="rect">
            <a:avLst/>
          </a:prstGeom>
          <a:noFill/>
        </p:spPr>
        <p:txBody>
          <a:bodyPr wrap="square" rtlCol="0">
            <a:spAutoFit/>
          </a:bodyPr>
          <a:lstStyle/>
          <a:p>
            <a:pPr>
              <a:lnSpc>
                <a:spcPct val="120000"/>
              </a:lnSpc>
            </a:pPr>
            <a:r>
              <a:rPr lang="en-US" sz="1100">
                <a:solidFill>
                  <a:schemeClr val="bg1">
                    <a:lumMod val="75000"/>
                  </a:schemeClr>
                </a:solidFill>
              </a:rPr>
              <a:t>Saxophone Rockamore</a:t>
            </a:r>
          </a:p>
        </p:txBody>
      </p:sp>
      <p:sp>
        <p:nvSpPr>
          <p:cNvPr id="43" name="TextBox 42">
            <a:extLst>
              <a:ext uri="{FF2B5EF4-FFF2-40B4-BE49-F238E27FC236}">
                <a16:creationId xmlns:a16="http://schemas.microsoft.com/office/drawing/2014/main" id="{73E2DF51-4BC3-458D-B353-1627AAE796B5}"/>
              </a:ext>
            </a:extLst>
          </p:cNvPr>
          <p:cNvSpPr txBox="1"/>
          <p:nvPr/>
        </p:nvSpPr>
        <p:spPr>
          <a:xfrm>
            <a:off x="9826433" y="3153735"/>
            <a:ext cx="2361320" cy="424732"/>
          </a:xfrm>
          <a:prstGeom prst="rect">
            <a:avLst/>
          </a:prstGeom>
          <a:noFill/>
          <a:ln>
            <a:noFill/>
          </a:ln>
        </p:spPr>
        <p:txBody>
          <a:bodyPr wrap="square" rtlCol="0">
            <a:spAutoFit/>
          </a:bodyPr>
          <a:lstStyle/>
          <a:p>
            <a:pP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ZACK SMITH</a:t>
            </a:r>
          </a:p>
        </p:txBody>
      </p:sp>
      <p:sp>
        <p:nvSpPr>
          <p:cNvPr id="44" name="TextBox 43">
            <a:extLst>
              <a:ext uri="{FF2B5EF4-FFF2-40B4-BE49-F238E27FC236}">
                <a16:creationId xmlns:a16="http://schemas.microsoft.com/office/drawing/2014/main" id="{B857D137-BEEB-4EDC-BBA2-92C8EFB229B5}"/>
              </a:ext>
            </a:extLst>
          </p:cNvPr>
          <p:cNvSpPr txBox="1"/>
          <p:nvPr/>
        </p:nvSpPr>
        <p:spPr>
          <a:xfrm>
            <a:off x="9826433" y="2874235"/>
            <a:ext cx="2361320" cy="295466"/>
          </a:xfrm>
          <a:prstGeom prst="rect">
            <a:avLst/>
          </a:prstGeom>
          <a:noFill/>
        </p:spPr>
        <p:txBody>
          <a:bodyPr wrap="square" rtlCol="0">
            <a:spAutoFit/>
          </a:bodyPr>
          <a:lstStyle/>
          <a:p>
            <a:pPr>
              <a:lnSpc>
                <a:spcPct val="120000"/>
              </a:lnSpc>
            </a:pPr>
            <a:r>
              <a:rPr lang="en-US" sz="1100">
                <a:solidFill>
                  <a:schemeClr val="bg1">
                    <a:lumMod val="75000"/>
                  </a:schemeClr>
                </a:solidFill>
              </a:rPr>
              <a:t>Bassists Rockamore</a:t>
            </a:r>
          </a:p>
        </p:txBody>
      </p:sp>
      <p:sp>
        <p:nvSpPr>
          <p:cNvPr id="31" name="TextBox 30">
            <a:extLst>
              <a:ext uri="{FF2B5EF4-FFF2-40B4-BE49-F238E27FC236}">
                <a16:creationId xmlns:a16="http://schemas.microsoft.com/office/drawing/2014/main" id="{520DD04A-FC24-402D-89AB-CCB283E28920}"/>
              </a:ext>
            </a:extLst>
          </p:cNvPr>
          <p:cNvSpPr txBox="1"/>
          <p:nvPr/>
        </p:nvSpPr>
        <p:spPr>
          <a:xfrm>
            <a:off x="1484799" y="5948525"/>
            <a:ext cx="2361320" cy="424732"/>
          </a:xfrm>
          <a:prstGeom prst="rect">
            <a:avLst/>
          </a:prstGeom>
          <a:noFill/>
          <a:ln>
            <a:noFill/>
          </a:ln>
        </p:spPr>
        <p:txBody>
          <a:bodyPr wrap="square" rtlCol="0">
            <a:spAutoFit/>
          </a:bodyPr>
          <a:lstStyle/>
          <a:p>
            <a:pP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RUBEN SMITH</a:t>
            </a:r>
          </a:p>
        </p:txBody>
      </p:sp>
      <p:sp>
        <p:nvSpPr>
          <p:cNvPr id="33" name="TextBox 32">
            <a:extLst>
              <a:ext uri="{FF2B5EF4-FFF2-40B4-BE49-F238E27FC236}">
                <a16:creationId xmlns:a16="http://schemas.microsoft.com/office/drawing/2014/main" id="{933ABC99-8308-4A56-8A0C-8A1042CDBF8F}"/>
              </a:ext>
            </a:extLst>
          </p:cNvPr>
          <p:cNvSpPr txBox="1"/>
          <p:nvPr/>
        </p:nvSpPr>
        <p:spPr>
          <a:xfrm>
            <a:off x="1484799" y="5669025"/>
            <a:ext cx="2361320" cy="295466"/>
          </a:xfrm>
          <a:prstGeom prst="rect">
            <a:avLst/>
          </a:prstGeom>
          <a:noFill/>
        </p:spPr>
        <p:txBody>
          <a:bodyPr wrap="square" rtlCol="0">
            <a:spAutoFit/>
          </a:bodyPr>
          <a:lstStyle/>
          <a:p>
            <a:pPr>
              <a:lnSpc>
                <a:spcPct val="120000"/>
              </a:lnSpc>
            </a:pPr>
            <a:r>
              <a:rPr lang="en-US" sz="1100">
                <a:solidFill>
                  <a:schemeClr val="bg1">
                    <a:lumMod val="75000"/>
                  </a:schemeClr>
                </a:solidFill>
              </a:rPr>
              <a:t>Guitarist Rockamore</a:t>
            </a:r>
          </a:p>
        </p:txBody>
      </p:sp>
      <p:pic>
        <p:nvPicPr>
          <p:cNvPr id="46" name="Picture 4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35700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34641" r="34641"/>
          <a:stretch>
            <a:fillRect/>
          </a:stretch>
        </p:blipFill>
        <p:spPr/>
      </p:pic>
      <p:pic>
        <p:nvPicPr>
          <p:cNvPr id="5" name="Picture Placeholder 4"/>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6667" r="16667"/>
          <a:stretch>
            <a:fillRect/>
          </a:stretch>
        </p:blipFill>
        <p:spPr/>
      </p:pic>
      <p:pic>
        <p:nvPicPr>
          <p:cNvPr id="2" name="Picture Placeholder 1"/>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16670" r="16670"/>
          <a:stretch>
            <a:fillRect/>
          </a:stretch>
        </p:blipFill>
        <p:spPr/>
      </p:pic>
      <p:pic>
        <p:nvPicPr>
          <p:cNvPr id="9" name="Picture Placeholder 8"/>
          <p:cNvPicPr>
            <a:picLocks noGrp="1" noChangeAspect="1"/>
          </p:cNvPicPr>
          <p:nvPr>
            <p:ph type="pic" sz="quarter" idx="14"/>
          </p:nvPr>
        </p:nvPicPr>
        <p:blipFill>
          <a:blip r:embed="rId5" cstate="hqprint">
            <a:extLst>
              <a:ext uri="{28A0092B-C50C-407E-A947-70E740481C1C}">
                <a14:useLocalDpi xmlns:a14="http://schemas.microsoft.com/office/drawing/2010/main" val="0"/>
              </a:ext>
            </a:extLst>
          </a:blip>
          <a:srcRect l="21875" r="21875"/>
          <a:stretch>
            <a:fillRect/>
          </a:stretch>
        </p:blipFill>
        <p:spPr/>
      </p:pic>
      <p:pic>
        <p:nvPicPr>
          <p:cNvPr id="11" name="Picture Placeholder 10"/>
          <p:cNvPicPr>
            <a:picLocks noGrp="1" noChangeAspect="1"/>
          </p:cNvPicPr>
          <p:nvPr>
            <p:ph type="pic" sz="quarter" idx="15"/>
          </p:nvPr>
        </p:nvPicPr>
        <p:blipFill>
          <a:blip r:embed="rId6" cstate="hqprint">
            <a:extLst>
              <a:ext uri="{28A0092B-C50C-407E-A947-70E740481C1C}">
                <a14:useLocalDpi xmlns:a14="http://schemas.microsoft.com/office/drawing/2010/main" val="0"/>
              </a:ext>
            </a:extLst>
          </a:blip>
          <a:srcRect l="34521" r="34521"/>
          <a:stretch>
            <a:fillRect/>
          </a:stretch>
        </p:blipFill>
        <p:spPr/>
      </p:pic>
      <p:sp>
        <p:nvSpPr>
          <p:cNvPr id="3" name="TextBox 2">
            <a:extLst>
              <a:ext uri="{FF2B5EF4-FFF2-40B4-BE49-F238E27FC236}">
                <a16:creationId xmlns:a16="http://schemas.microsoft.com/office/drawing/2014/main" id="{E488854C-85B8-468C-8288-25362066225C}"/>
              </a:ext>
            </a:extLst>
          </p:cNvPr>
          <p:cNvSpPr txBox="1"/>
          <p:nvPr/>
        </p:nvSpPr>
        <p:spPr>
          <a:xfrm>
            <a:off x="3463900" y="1001959"/>
            <a:ext cx="5264200" cy="954107"/>
          </a:xfrm>
          <a:prstGeom prst="rect">
            <a:avLst/>
          </a:prstGeom>
          <a:noFill/>
        </p:spPr>
        <p:txBody>
          <a:bodyPr wrap="square" rtlCol="0">
            <a:spAutoFit/>
          </a:bodyPr>
          <a:lstStyle/>
          <a:p>
            <a:pPr algn="ctr"/>
            <a:r>
              <a:rPr lang="en-US" sz="2800" b="1" spc="100" dirty="0">
                <a:solidFill>
                  <a:schemeClr val="bg1"/>
                </a:solidFill>
                <a:latin typeface="+mj-lt"/>
                <a:cs typeface="Poppins SemiBold" panose="00000700000000000000" pitchFamily="2" charset="0"/>
              </a:rPr>
              <a:t>DISCOVER OUR NEWEST ALBUMS &amp; SINGLES</a:t>
            </a:r>
          </a:p>
        </p:txBody>
      </p:sp>
      <p:sp>
        <p:nvSpPr>
          <p:cNvPr id="72" name="TextBox 71">
            <a:extLst>
              <a:ext uri="{FF2B5EF4-FFF2-40B4-BE49-F238E27FC236}">
                <a16:creationId xmlns:a16="http://schemas.microsoft.com/office/drawing/2014/main" id="{4F773734-D149-4666-917E-C775A98039A8}"/>
              </a:ext>
            </a:extLst>
          </p:cNvPr>
          <p:cNvSpPr txBox="1"/>
          <p:nvPr/>
        </p:nvSpPr>
        <p:spPr>
          <a:xfrm>
            <a:off x="4915340" y="5804223"/>
            <a:ext cx="2361320" cy="396840"/>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74" name="TextBox 73">
            <a:extLst>
              <a:ext uri="{FF2B5EF4-FFF2-40B4-BE49-F238E27FC236}">
                <a16:creationId xmlns:a16="http://schemas.microsoft.com/office/drawing/2014/main" id="{D765AEC7-07D0-4680-9413-13E50F6E114D}"/>
              </a:ext>
            </a:extLst>
          </p:cNvPr>
          <p:cNvSpPr txBox="1"/>
          <p:nvPr/>
        </p:nvSpPr>
        <p:spPr>
          <a:xfrm>
            <a:off x="4915340" y="5524723"/>
            <a:ext cx="2361320" cy="295466"/>
          </a:xfrm>
          <a:prstGeom prst="rect">
            <a:avLst/>
          </a:prstGeom>
          <a:noFill/>
        </p:spPr>
        <p:txBody>
          <a:bodyPr wrap="square" rtlCol="0">
            <a:spAutoFit/>
          </a:bodyPr>
          <a:lstStyle/>
          <a:p>
            <a:pPr algn="ctr">
              <a:lnSpc>
                <a:spcPct val="120000"/>
              </a:lnSpc>
            </a:pPr>
            <a:r>
              <a:rPr lang="en-US" sz="1100">
                <a:solidFill>
                  <a:schemeClr val="bg1">
                    <a:lumMod val="75000"/>
                  </a:schemeClr>
                </a:solidFill>
              </a:rPr>
              <a:t>Rockamore Band</a:t>
            </a:r>
          </a:p>
        </p:txBody>
      </p:sp>
      <p:sp>
        <p:nvSpPr>
          <p:cNvPr id="75" name="TextBox 74">
            <a:extLst>
              <a:ext uri="{FF2B5EF4-FFF2-40B4-BE49-F238E27FC236}">
                <a16:creationId xmlns:a16="http://schemas.microsoft.com/office/drawing/2014/main" id="{8180B9A5-1BEE-475C-AD92-E25BD0B46697}"/>
              </a:ext>
            </a:extLst>
          </p:cNvPr>
          <p:cNvSpPr txBox="1"/>
          <p:nvPr/>
        </p:nvSpPr>
        <p:spPr>
          <a:xfrm>
            <a:off x="1709613" y="5804223"/>
            <a:ext cx="2361320" cy="396840"/>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76" name="TextBox 75">
            <a:extLst>
              <a:ext uri="{FF2B5EF4-FFF2-40B4-BE49-F238E27FC236}">
                <a16:creationId xmlns:a16="http://schemas.microsoft.com/office/drawing/2014/main" id="{35189477-DEA2-426E-83F0-2443E1B81A9D}"/>
              </a:ext>
            </a:extLst>
          </p:cNvPr>
          <p:cNvSpPr txBox="1"/>
          <p:nvPr/>
        </p:nvSpPr>
        <p:spPr>
          <a:xfrm>
            <a:off x="1709613" y="5524723"/>
            <a:ext cx="2361320" cy="295466"/>
          </a:xfrm>
          <a:prstGeom prst="rect">
            <a:avLst/>
          </a:prstGeom>
          <a:noFill/>
        </p:spPr>
        <p:txBody>
          <a:bodyPr wrap="square" rtlCol="0">
            <a:spAutoFit/>
          </a:bodyPr>
          <a:lstStyle/>
          <a:p>
            <a:pPr algn="ctr">
              <a:lnSpc>
                <a:spcPct val="120000"/>
              </a:lnSpc>
            </a:pPr>
            <a:r>
              <a:rPr lang="en-US" sz="1100" dirty="0" err="1">
                <a:solidFill>
                  <a:schemeClr val="bg1">
                    <a:lumMod val="75000"/>
                  </a:schemeClr>
                </a:solidFill>
              </a:rPr>
              <a:t>Rockamore</a:t>
            </a:r>
            <a:r>
              <a:rPr lang="en-US" sz="1100" dirty="0">
                <a:solidFill>
                  <a:schemeClr val="bg1">
                    <a:lumMod val="75000"/>
                  </a:schemeClr>
                </a:solidFill>
              </a:rPr>
              <a:t> Band</a:t>
            </a:r>
          </a:p>
        </p:txBody>
      </p:sp>
      <p:sp>
        <p:nvSpPr>
          <p:cNvPr id="77" name="TextBox 76">
            <a:extLst>
              <a:ext uri="{FF2B5EF4-FFF2-40B4-BE49-F238E27FC236}">
                <a16:creationId xmlns:a16="http://schemas.microsoft.com/office/drawing/2014/main" id="{9BDD0D32-37EA-40C5-A2B2-EE25A7F2B50D}"/>
              </a:ext>
            </a:extLst>
          </p:cNvPr>
          <p:cNvSpPr txBox="1"/>
          <p:nvPr/>
        </p:nvSpPr>
        <p:spPr>
          <a:xfrm>
            <a:off x="8171429" y="5804223"/>
            <a:ext cx="2361320" cy="396840"/>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78" name="TextBox 77">
            <a:extLst>
              <a:ext uri="{FF2B5EF4-FFF2-40B4-BE49-F238E27FC236}">
                <a16:creationId xmlns:a16="http://schemas.microsoft.com/office/drawing/2014/main" id="{EC7EBFC5-6DA1-42FD-AEBD-13E520AD3E4A}"/>
              </a:ext>
            </a:extLst>
          </p:cNvPr>
          <p:cNvSpPr txBox="1"/>
          <p:nvPr/>
        </p:nvSpPr>
        <p:spPr>
          <a:xfrm>
            <a:off x="8171429" y="5524723"/>
            <a:ext cx="2361320" cy="295466"/>
          </a:xfrm>
          <a:prstGeom prst="rect">
            <a:avLst/>
          </a:prstGeom>
          <a:noFill/>
        </p:spPr>
        <p:txBody>
          <a:bodyPr wrap="square" rtlCol="0">
            <a:spAutoFit/>
          </a:bodyPr>
          <a:lstStyle/>
          <a:p>
            <a:pPr algn="ctr">
              <a:lnSpc>
                <a:spcPct val="120000"/>
              </a:lnSpc>
            </a:pPr>
            <a:r>
              <a:rPr lang="en-US" sz="1100" dirty="0" err="1">
                <a:solidFill>
                  <a:schemeClr val="bg1">
                    <a:lumMod val="75000"/>
                  </a:schemeClr>
                </a:solidFill>
              </a:rPr>
              <a:t>Rockamore</a:t>
            </a:r>
            <a:r>
              <a:rPr lang="en-US" sz="1100" dirty="0">
                <a:solidFill>
                  <a:schemeClr val="bg1">
                    <a:lumMod val="75000"/>
                  </a:schemeClr>
                </a:solidFill>
              </a:rPr>
              <a:t> Band</a:t>
            </a:r>
          </a:p>
        </p:txBody>
      </p:sp>
      <p:sp>
        <p:nvSpPr>
          <p:cNvPr id="81" name="Rectangle 7">
            <a:extLst>
              <a:ext uri="{FF2B5EF4-FFF2-40B4-BE49-F238E27FC236}">
                <a16:creationId xmlns:a16="http://schemas.microsoft.com/office/drawing/2014/main" id="{F2BE4901-D639-4257-9525-7D3F090DB870}"/>
              </a:ext>
            </a:extLst>
          </p:cNvPr>
          <p:cNvSpPr/>
          <p:nvPr/>
        </p:nvSpPr>
        <p:spPr>
          <a:xfrm rot="5400000" flipH="1">
            <a:off x="6073141" y="5940092"/>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82" name="Rectangle 7">
            <a:extLst>
              <a:ext uri="{FF2B5EF4-FFF2-40B4-BE49-F238E27FC236}">
                <a16:creationId xmlns:a16="http://schemas.microsoft.com/office/drawing/2014/main" id="{0A670274-C2FB-4890-B7E4-0B64B3075925}"/>
              </a:ext>
            </a:extLst>
          </p:cNvPr>
          <p:cNvSpPr/>
          <p:nvPr/>
        </p:nvSpPr>
        <p:spPr>
          <a:xfrm rot="5400000" flipH="1">
            <a:off x="2813913" y="5940092"/>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83" name="Rectangle 7">
            <a:extLst>
              <a:ext uri="{FF2B5EF4-FFF2-40B4-BE49-F238E27FC236}">
                <a16:creationId xmlns:a16="http://schemas.microsoft.com/office/drawing/2014/main" id="{B042EC35-3EE4-40D1-8B69-4391198F3C55}"/>
              </a:ext>
            </a:extLst>
          </p:cNvPr>
          <p:cNvSpPr/>
          <p:nvPr/>
        </p:nvSpPr>
        <p:spPr>
          <a:xfrm rot="5400000" flipH="1">
            <a:off x="9329230" y="5940093"/>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143" name="Freeform: Shape 142">
            <a:extLst>
              <a:ext uri="{FF2B5EF4-FFF2-40B4-BE49-F238E27FC236}">
                <a16:creationId xmlns:a16="http://schemas.microsoft.com/office/drawing/2014/main" id="{43ED05E4-5819-4F2D-9423-A8965CDCB1B7}"/>
              </a:ext>
            </a:extLst>
          </p:cNvPr>
          <p:cNvSpPr/>
          <p:nvPr/>
        </p:nvSpPr>
        <p:spPr>
          <a:xfrm rot="10800000">
            <a:off x="0" y="0"/>
            <a:ext cx="12192000" cy="6858000"/>
          </a:xfrm>
          <a:custGeom>
            <a:avLst/>
            <a:gdLst>
              <a:gd name="connsiteX0" fmla="*/ 12046610 w 12192000"/>
              <a:gd name="connsiteY0" fmla="*/ 6712610 h 6858000"/>
              <a:gd name="connsiteX1" fmla="*/ 12046610 w 12192000"/>
              <a:gd name="connsiteY1" fmla="*/ 145390 h 6858000"/>
              <a:gd name="connsiteX2" fmla="*/ 145390 w 12192000"/>
              <a:gd name="connsiteY2" fmla="*/ 145390 h 6858000"/>
              <a:gd name="connsiteX3" fmla="*/ 145390 w 12192000"/>
              <a:gd name="connsiteY3" fmla="*/ 6712610 h 6858000"/>
              <a:gd name="connsiteX4" fmla="*/ 4406283 w 12192000"/>
              <a:gd name="connsiteY4" fmla="*/ 6712610 h 6858000"/>
              <a:gd name="connsiteX5" fmla="*/ 4406283 w 12192000"/>
              <a:gd name="connsiteY5" fmla="*/ 6641312 h 6858000"/>
              <a:gd name="connsiteX6" fmla="*/ 4622972 w 12192000"/>
              <a:gd name="connsiteY6" fmla="*/ 6424623 h 6858000"/>
              <a:gd name="connsiteX7" fmla="*/ 7569029 w 12192000"/>
              <a:gd name="connsiteY7" fmla="*/ 6424623 h 6858000"/>
              <a:gd name="connsiteX8" fmla="*/ 7785718 w 12192000"/>
              <a:gd name="connsiteY8" fmla="*/ 6641312 h 6858000"/>
              <a:gd name="connsiteX9" fmla="*/ 7785718 w 12192000"/>
              <a:gd name="connsiteY9" fmla="*/ 6712610 h 6858000"/>
              <a:gd name="connsiteX10" fmla="*/ 12192000 w 12192000"/>
              <a:gd name="connsiteY10" fmla="*/ 6858000 h 6858000"/>
              <a:gd name="connsiteX11" fmla="*/ 7785717 w 12192000"/>
              <a:gd name="connsiteY11" fmla="*/ 6858000 h 6858000"/>
              <a:gd name="connsiteX12" fmla="*/ 4406283 w 12192000"/>
              <a:gd name="connsiteY12" fmla="*/ 6858000 h 6858000"/>
              <a:gd name="connsiteX13" fmla="*/ 0 w 12192000"/>
              <a:gd name="connsiteY13" fmla="*/ 6858000 h 6858000"/>
              <a:gd name="connsiteX14" fmla="*/ 0 w 12192000"/>
              <a:gd name="connsiteY14" fmla="*/ 0 h 6858000"/>
              <a:gd name="connsiteX15" fmla="*/ 12192000 w 12192000"/>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46610" y="6712610"/>
                </a:moveTo>
                <a:lnTo>
                  <a:pt x="12046610" y="145390"/>
                </a:lnTo>
                <a:lnTo>
                  <a:pt x="145390" y="145390"/>
                </a:lnTo>
                <a:lnTo>
                  <a:pt x="145390" y="6712610"/>
                </a:lnTo>
                <a:lnTo>
                  <a:pt x="4406283" y="6712610"/>
                </a:lnTo>
                <a:lnTo>
                  <a:pt x="4406283" y="6641312"/>
                </a:lnTo>
                <a:cubicBezTo>
                  <a:pt x="4406283" y="6521638"/>
                  <a:pt x="4503298" y="6424623"/>
                  <a:pt x="4622972" y="6424623"/>
                </a:cubicBezTo>
                <a:lnTo>
                  <a:pt x="7569029" y="6424623"/>
                </a:lnTo>
                <a:cubicBezTo>
                  <a:pt x="7688703" y="6424623"/>
                  <a:pt x="7785718" y="6521638"/>
                  <a:pt x="7785718" y="6641312"/>
                </a:cubicBezTo>
                <a:lnTo>
                  <a:pt x="7785718" y="6712610"/>
                </a:lnTo>
                <a:close/>
                <a:moveTo>
                  <a:pt x="12192000" y="6858000"/>
                </a:moveTo>
                <a:lnTo>
                  <a:pt x="7785717" y="6858000"/>
                </a:lnTo>
                <a:lnTo>
                  <a:pt x="4406283" y="6858000"/>
                </a:lnTo>
                <a:lnTo>
                  <a:pt x="0" y="6858000"/>
                </a:lnTo>
                <a:lnTo>
                  <a:pt x="0" y="0"/>
                </a:lnTo>
                <a:lnTo>
                  <a:pt x="1219200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pic>
        <p:nvPicPr>
          <p:cNvPr id="29" name="Picture 2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24160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l="13984" r="13984"/>
          <a:stretch>
            <a:fillRect/>
          </a:stretch>
        </p:blipFill>
        <p:spPr>
          <a:xfrm>
            <a:off x="3797301" y="1316021"/>
            <a:ext cx="4597399" cy="4225958"/>
          </a:xfrm>
        </p:spPr>
      </p:pic>
      <p:grpSp>
        <p:nvGrpSpPr>
          <p:cNvPr id="84" name="Group 83">
            <a:extLst>
              <a:ext uri="{FF2B5EF4-FFF2-40B4-BE49-F238E27FC236}">
                <a16:creationId xmlns:a16="http://schemas.microsoft.com/office/drawing/2014/main" id="{AF9E0A3D-C524-4B40-A8D2-215852810EAF}"/>
              </a:ext>
            </a:extLst>
          </p:cNvPr>
          <p:cNvGrpSpPr/>
          <p:nvPr/>
        </p:nvGrpSpPr>
        <p:grpSpPr>
          <a:xfrm>
            <a:off x="5748436" y="3081439"/>
            <a:ext cx="695128" cy="695123"/>
            <a:chOff x="7615337" y="4713394"/>
            <a:chExt cx="695128" cy="695123"/>
          </a:xfrm>
        </p:grpSpPr>
        <p:sp>
          <p:nvSpPr>
            <p:cNvPr id="85" name="Oval 84">
              <a:extLst>
                <a:ext uri="{FF2B5EF4-FFF2-40B4-BE49-F238E27FC236}">
                  <a16:creationId xmlns:a16="http://schemas.microsoft.com/office/drawing/2014/main" id="{9CE29E8E-7373-40E6-BC44-8184A7AE5F03}"/>
                </a:ext>
              </a:extLst>
            </p:cNvPr>
            <p:cNvSpPr/>
            <p:nvPr/>
          </p:nvSpPr>
          <p:spPr>
            <a:xfrm>
              <a:off x="7615337" y="4713394"/>
              <a:ext cx="695128" cy="695123"/>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99B2181A-E955-4709-A278-E9D34DD13A76}"/>
                </a:ext>
              </a:extLst>
            </p:cNvPr>
            <p:cNvSpPr/>
            <p:nvPr/>
          </p:nvSpPr>
          <p:spPr>
            <a:xfrm rot="5400000">
              <a:off x="7858525" y="4970976"/>
              <a:ext cx="208752" cy="1799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B8094D7-8CF5-4A21-8640-0FFCFECC6BAA}"/>
              </a:ext>
            </a:extLst>
          </p:cNvPr>
          <p:cNvGrpSpPr/>
          <p:nvPr/>
        </p:nvGrpSpPr>
        <p:grpSpPr>
          <a:xfrm>
            <a:off x="526240" y="1753981"/>
            <a:ext cx="2995729" cy="3350038"/>
            <a:chOff x="526240" y="1051518"/>
            <a:chExt cx="2995729" cy="3350038"/>
          </a:xfrm>
        </p:grpSpPr>
        <p:sp>
          <p:nvSpPr>
            <p:cNvPr id="13" name="TextBox 12">
              <a:extLst>
                <a:ext uri="{FF2B5EF4-FFF2-40B4-BE49-F238E27FC236}">
                  <a16:creationId xmlns:a16="http://schemas.microsoft.com/office/drawing/2014/main" id="{73B25143-64C5-4156-9F8B-AB77E4D75CCA}"/>
                </a:ext>
              </a:extLst>
            </p:cNvPr>
            <p:cNvSpPr txBox="1"/>
            <p:nvPr/>
          </p:nvSpPr>
          <p:spPr>
            <a:xfrm>
              <a:off x="526240" y="1051518"/>
              <a:ext cx="2983229" cy="1126462"/>
            </a:xfrm>
            <a:prstGeom prst="rect">
              <a:avLst/>
            </a:prstGeom>
            <a:noFill/>
            <a:ln>
              <a:noFill/>
            </a:ln>
          </p:spPr>
          <p:txBody>
            <a:bodyPr wrap="square" rtlCol="0">
              <a:spAutoFit/>
            </a:bodyPr>
            <a:lstStyle/>
            <a:p>
              <a:pPr>
                <a:lnSpc>
                  <a:spcPct val="120000"/>
                </a:lnSpc>
              </a:pPr>
              <a:r>
                <a:rPr lang="en-US" sz="2800" b="1" dirty="0">
                  <a:solidFill>
                    <a:schemeClr val="bg1"/>
                  </a:solidFill>
                  <a:latin typeface="+mj-lt"/>
                  <a:ea typeface="HGMaruGothicMPRO" panose="020B0400000000000000" pitchFamily="34" charset="-128"/>
                  <a:cs typeface="Poppins" panose="00000500000000000000" pitchFamily="2" charset="0"/>
                </a:rPr>
                <a:t>GET OUR NEW </a:t>
              </a:r>
              <a:r>
                <a:rPr lang="en-US" sz="2800" b="1"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ALBUM NOW!</a:t>
              </a:r>
            </a:p>
          </p:txBody>
        </p:sp>
        <p:sp>
          <p:nvSpPr>
            <p:cNvPr id="25" name="TextBox 24">
              <a:extLst>
                <a:ext uri="{FF2B5EF4-FFF2-40B4-BE49-F238E27FC236}">
                  <a16:creationId xmlns:a16="http://schemas.microsoft.com/office/drawing/2014/main" id="{2BF9C82B-01DB-4F3B-AE51-61C9FFB73539}"/>
                </a:ext>
              </a:extLst>
            </p:cNvPr>
            <p:cNvSpPr txBox="1"/>
            <p:nvPr/>
          </p:nvSpPr>
          <p:spPr>
            <a:xfrm>
              <a:off x="526240" y="3293560"/>
              <a:ext cx="2995729" cy="1107996"/>
            </a:xfrm>
            <a:prstGeom prst="rect">
              <a:avLst/>
            </a:prstGeom>
            <a:noFill/>
            <a:ln>
              <a:noFill/>
            </a:ln>
          </p:spPr>
          <p:txBody>
            <a:bodyPr wrap="square" rtlCol="0">
              <a:spAutoFit/>
            </a:bodyPr>
            <a:lstStyle/>
            <a:p>
              <a:pP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lumMod val="75000"/>
                    </a:schemeClr>
                  </a:solidFill>
                  <a:ea typeface="Open Sans" panose="020B0606030504020204" pitchFamily="34" charset="0"/>
                  <a:cs typeface="Open Sans" panose="020B0606030504020204" pitchFamily="34" charset="0"/>
                </a:rPr>
                <a:t>corporte</a:t>
              </a:r>
              <a:r>
                <a:rPr lang="en-US" sz="1100" dirty="0">
                  <a:solidFill>
                    <a:schemeClr val="bg1">
                      <a:lumMod val="75000"/>
                    </a:schemeClr>
                  </a:solidFill>
                  <a:ea typeface="Open Sans" panose="020B0606030504020204" pitchFamily="34" charset="0"/>
                  <a:cs typeface="Open Sans" panose="020B0606030504020204" pitchFamily="34" charset="0"/>
                </a:rPr>
                <a:t> diversity musician sound.</a:t>
              </a:r>
            </a:p>
          </p:txBody>
        </p:sp>
        <p:sp>
          <p:nvSpPr>
            <p:cNvPr id="26" name="TextBox 25">
              <a:extLst>
                <a:ext uri="{FF2B5EF4-FFF2-40B4-BE49-F238E27FC236}">
                  <a16:creationId xmlns:a16="http://schemas.microsoft.com/office/drawing/2014/main" id="{C194827C-0580-4DCE-9933-B697DD32BF96}"/>
                </a:ext>
              </a:extLst>
            </p:cNvPr>
            <p:cNvSpPr txBox="1"/>
            <p:nvPr/>
          </p:nvSpPr>
          <p:spPr>
            <a:xfrm>
              <a:off x="526240" y="2394138"/>
              <a:ext cx="2281005" cy="683264"/>
            </a:xfrm>
            <a:prstGeom prst="rect">
              <a:avLst/>
            </a:prstGeom>
            <a:noFill/>
            <a:ln>
              <a:noFill/>
            </a:ln>
          </p:spPr>
          <p:txBody>
            <a:bodyPr wrap="square" rtlCol="0">
              <a:spAutoFit/>
            </a:bodyPr>
            <a:lstStyle/>
            <a:p>
              <a:pPr>
                <a:lnSpc>
                  <a:spcPct val="120000"/>
                </a:lnSpc>
              </a:pPr>
              <a:r>
                <a:rPr lang="en-US" sz="1050" spc="100" dirty="0">
                  <a:solidFill>
                    <a:schemeClr val="bg1"/>
                  </a:solidFill>
                  <a:ea typeface="HGMaruGothicMPRO" panose="020B0400000000000000" pitchFamily="34" charset="-128"/>
                  <a:cs typeface="Poppins" panose="00000500000000000000" pitchFamily="2" charset="0"/>
                </a:rPr>
                <a:t>ALBUM NAME: </a:t>
              </a:r>
              <a:r>
                <a:rPr lang="en-US" sz="1600" b="1" spc="100" dirty="0">
                  <a:solidFill>
                    <a:schemeClr val="bg1"/>
                  </a:solidFill>
                  <a:ea typeface="HGMaruGothicMPRO" panose="020B0400000000000000" pitchFamily="34" charset="-128"/>
                  <a:cs typeface="Poppins" panose="00000500000000000000" pitchFamily="2" charset="0"/>
                </a:rPr>
                <a:t>RØCKØN PROJECT 2022</a:t>
              </a:r>
            </a:p>
          </p:txBody>
        </p:sp>
      </p:grpSp>
      <p:grpSp>
        <p:nvGrpSpPr>
          <p:cNvPr id="80" name="Group 79">
            <a:extLst>
              <a:ext uri="{FF2B5EF4-FFF2-40B4-BE49-F238E27FC236}">
                <a16:creationId xmlns:a16="http://schemas.microsoft.com/office/drawing/2014/main" id="{775C4393-CC63-46F8-9DC5-82C3604AE96E}"/>
              </a:ext>
            </a:extLst>
          </p:cNvPr>
          <p:cNvGrpSpPr/>
          <p:nvPr/>
        </p:nvGrpSpPr>
        <p:grpSpPr>
          <a:xfrm>
            <a:off x="9605713" y="1703756"/>
            <a:ext cx="2060047" cy="3207731"/>
            <a:chOff x="9286692" y="1703756"/>
            <a:chExt cx="2060047" cy="3207731"/>
          </a:xfrm>
        </p:grpSpPr>
        <p:sp>
          <p:nvSpPr>
            <p:cNvPr id="27" name="TextBox 26">
              <a:extLst>
                <a:ext uri="{FF2B5EF4-FFF2-40B4-BE49-F238E27FC236}">
                  <a16:creationId xmlns:a16="http://schemas.microsoft.com/office/drawing/2014/main" id="{B65B63FD-0BA2-4E5C-8F57-FF3FB1ED7FF2}"/>
                </a:ext>
              </a:extLst>
            </p:cNvPr>
            <p:cNvSpPr txBox="1"/>
            <p:nvPr/>
          </p:nvSpPr>
          <p:spPr>
            <a:xfrm>
              <a:off x="9286692" y="2664718"/>
              <a:ext cx="1976227" cy="2246769"/>
            </a:xfrm>
            <a:prstGeom prst="rect">
              <a:avLst/>
            </a:prstGeom>
            <a:noFill/>
            <a:ln>
              <a:noFill/>
            </a:ln>
          </p:spPr>
          <p:txBody>
            <a:bodyPr wrap="square" rtlCol="0">
              <a:spAutoFit/>
            </a:bodyPr>
            <a:lstStyle/>
            <a:p>
              <a:pPr marL="228600" indent="-228600">
                <a:lnSpc>
                  <a:spcPct val="200000"/>
                </a:lnSpc>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a:p>
              <a:pPr marL="228600" indent="-228600">
                <a:lnSpc>
                  <a:spcPct val="200000"/>
                </a:lnSpc>
                <a:buFontTx/>
                <a:buAutoNum type="arabicPeriod"/>
              </a:pPr>
              <a:r>
                <a:rPr lang="en-US" sz="1000" spc="100" dirty="0">
                  <a:solidFill>
                    <a:schemeClr val="bg1"/>
                  </a:solidFill>
                  <a:ea typeface="HGMaruGothicMPRO" panose="020B0400000000000000" pitchFamily="34" charset="-128"/>
                  <a:cs typeface="Poppins" panose="00000500000000000000" pitchFamily="2" charset="0"/>
                </a:rPr>
                <a:t>YOUR TITLE HERE</a:t>
              </a:r>
            </a:p>
          </p:txBody>
        </p:sp>
        <p:sp>
          <p:nvSpPr>
            <p:cNvPr id="53" name="TextBox 52">
              <a:extLst>
                <a:ext uri="{FF2B5EF4-FFF2-40B4-BE49-F238E27FC236}">
                  <a16:creationId xmlns:a16="http://schemas.microsoft.com/office/drawing/2014/main" id="{EF2D51FD-64B3-4E17-AD26-991D3E250017}"/>
                </a:ext>
              </a:extLst>
            </p:cNvPr>
            <p:cNvSpPr txBox="1"/>
            <p:nvPr/>
          </p:nvSpPr>
          <p:spPr>
            <a:xfrm>
              <a:off x="9286692" y="1983256"/>
              <a:ext cx="2060047" cy="396840"/>
            </a:xfrm>
            <a:prstGeom prst="rect">
              <a:avLst/>
            </a:prstGeom>
            <a:noFill/>
            <a:ln>
              <a:noFill/>
            </a:ln>
          </p:spPr>
          <p:txBody>
            <a:bodyPr wrap="square" rtlCol="0">
              <a:spAutoFit/>
            </a:bodyPr>
            <a:lstStyle/>
            <a:p>
              <a:pP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SONGLIST</a:t>
              </a:r>
            </a:p>
          </p:txBody>
        </p:sp>
        <p:sp>
          <p:nvSpPr>
            <p:cNvPr id="55" name="TextBox 54">
              <a:extLst>
                <a:ext uri="{FF2B5EF4-FFF2-40B4-BE49-F238E27FC236}">
                  <a16:creationId xmlns:a16="http://schemas.microsoft.com/office/drawing/2014/main" id="{72E11BD8-7DB3-43CD-992A-4876977E1E23}"/>
                </a:ext>
              </a:extLst>
            </p:cNvPr>
            <p:cNvSpPr txBox="1"/>
            <p:nvPr/>
          </p:nvSpPr>
          <p:spPr>
            <a:xfrm>
              <a:off x="9286692" y="1703756"/>
              <a:ext cx="2060047" cy="295466"/>
            </a:xfrm>
            <a:prstGeom prst="rect">
              <a:avLst/>
            </a:prstGeom>
            <a:noFill/>
          </p:spPr>
          <p:txBody>
            <a:bodyPr wrap="square" rtlCol="0">
              <a:spAutoFit/>
            </a:bodyPr>
            <a:lstStyle/>
            <a:p>
              <a:pPr>
                <a:lnSpc>
                  <a:spcPct val="120000"/>
                </a:lnSpc>
              </a:pPr>
              <a:r>
                <a:rPr lang="en-US" sz="1100" dirty="0" err="1">
                  <a:solidFill>
                    <a:schemeClr val="bg1">
                      <a:lumMod val="75000"/>
                    </a:schemeClr>
                  </a:solidFill>
                </a:rPr>
                <a:t>Rockamore</a:t>
              </a:r>
              <a:r>
                <a:rPr lang="en-US" sz="1100" dirty="0">
                  <a:solidFill>
                    <a:schemeClr val="bg1">
                      <a:lumMod val="75000"/>
                    </a:schemeClr>
                  </a:solidFill>
                </a:rPr>
                <a:t> Band</a:t>
              </a:r>
            </a:p>
          </p:txBody>
        </p:sp>
        <p:sp>
          <p:nvSpPr>
            <p:cNvPr id="57" name="Rectangle 7">
              <a:extLst>
                <a:ext uri="{FF2B5EF4-FFF2-40B4-BE49-F238E27FC236}">
                  <a16:creationId xmlns:a16="http://schemas.microsoft.com/office/drawing/2014/main" id="{C0F54052-EF30-472E-A064-7E068D871816}"/>
                </a:ext>
              </a:extLst>
            </p:cNvPr>
            <p:cNvSpPr/>
            <p:nvPr/>
          </p:nvSpPr>
          <p:spPr>
            <a:xfrm rot="5400000" flipH="1">
              <a:off x="9712566" y="2176886"/>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140307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t="17011" b="17011"/>
          <a:stretch>
            <a:fillRect/>
          </a:stretch>
        </p:blipFill>
        <p:spPr/>
      </p:pic>
      <p:pic>
        <p:nvPicPr>
          <p:cNvPr id="7" name="Picture Placeholder 6"/>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725" b="16725"/>
          <a:stretch>
            <a:fillRect/>
          </a:stretch>
        </p:blipFill>
        <p:spPr/>
      </p:pic>
      <p:sp>
        <p:nvSpPr>
          <p:cNvPr id="40" name="TextBox 39">
            <a:extLst>
              <a:ext uri="{FF2B5EF4-FFF2-40B4-BE49-F238E27FC236}">
                <a16:creationId xmlns:a16="http://schemas.microsoft.com/office/drawing/2014/main" id="{4F9B8907-8CCB-43DC-9BD7-109871B22A0D}"/>
              </a:ext>
            </a:extLst>
          </p:cNvPr>
          <p:cNvSpPr txBox="1"/>
          <p:nvPr/>
        </p:nvSpPr>
        <p:spPr>
          <a:xfrm>
            <a:off x="742036" y="1741305"/>
            <a:ext cx="3066616" cy="2935540"/>
          </a:xfrm>
          <a:prstGeom prst="rect">
            <a:avLst/>
          </a:prstGeom>
          <a:noFill/>
          <a:ln>
            <a:noFill/>
          </a:ln>
        </p:spPr>
        <p:txBody>
          <a:bodyPr wrap="square" rtlCol="0">
            <a:prstTxWarp prst="textArchUp">
              <a:avLst/>
            </a:prstTxWarp>
            <a:spAutoFit/>
          </a:bodyPr>
          <a:lstStyle/>
          <a:p>
            <a:pPr algn="ctr"/>
            <a:r>
              <a:rPr lang="en-US" sz="1050" spc="600" dirty="0">
                <a:solidFill>
                  <a:schemeClr val="bg1"/>
                </a:solidFill>
                <a:latin typeface="+mj-lt"/>
                <a:ea typeface="HGMaruGothicMPRO" panose="020B0400000000000000" pitchFamily="34" charset="-128"/>
                <a:cs typeface="Poppins" panose="00000500000000000000" pitchFamily="2" charset="0"/>
              </a:rPr>
              <a:t>YOUR TEXT HERE LAVERAGE FRAMEWORK</a:t>
            </a:r>
          </a:p>
        </p:txBody>
      </p:sp>
      <p:sp>
        <p:nvSpPr>
          <p:cNvPr id="42" name="TextBox 41">
            <a:extLst>
              <a:ext uri="{FF2B5EF4-FFF2-40B4-BE49-F238E27FC236}">
                <a16:creationId xmlns:a16="http://schemas.microsoft.com/office/drawing/2014/main" id="{4968F0D2-CA7D-4543-8AEC-A9ED52D67A3A}"/>
              </a:ext>
            </a:extLst>
          </p:cNvPr>
          <p:cNvSpPr txBox="1"/>
          <p:nvPr/>
        </p:nvSpPr>
        <p:spPr>
          <a:xfrm>
            <a:off x="8382217" y="1741305"/>
            <a:ext cx="3066616" cy="2935540"/>
          </a:xfrm>
          <a:prstGeom prst="rect">
            <a:avLst/>
          </a:prstGeom>
          <a:noFill/>
          <a:ln>
            <a:noFill/>
          </a:ln>
        </p:spPr>
        <p:txBody>
          <a:bodyPr wrap="square" rtlCol="0">
            <a:prstTxWarp prst="textArchUp">
              <a:avLst/>
            </a:prstTxWarp>
            <a:spAutoFit/>
          </a:bodyPr>
          <a:lstStyle/>
          <a:p>
            <a:pPr algn="ctr"/>
            <a:r>
              <a:rPr lang="en-US" sz="1050" spc="600" dirty="0">
                <a:solidFill>
                  <a:schemeClr val="bg1"/>
                </a:solidFill>
                <a:latin typeface="+mj-lt"/>
                <a:ea typeface="HGMaruGothicMPRO" panose="020B0400000000000000" pitchFamily="34" charset="-128"/>
                <a:cs typeface="Poppins" panose="00000500000000000000" pitchFamily="2" charset="0"/>
              </a:rPr>
              <a:t>YOUR TEXT HERE LAVERAGE FRAMEWORK</a:t>
            </a:r>
          </a:p>
        </p:txBody>
      </p:sp>
      <p:sp>
        <p:nvSpPr>
          <p:cNvPr id="4" name="TextBox 3">
            <a:extLst>
              <a:ext uri="{FF2B5EF4-FFF2-40B4-BE49-F238E27FC236}">
                <a16:creationId xmlns:a16="http://schemas.microsoft.com/office/drawing/2014/main" id="{302E3F4F-CC3B-45E1-862E-283080D4D1A4}"/>
              </a:ext>
            </a:extLst>
          </p:cNvPr>
          <p:cNvSpPr txBox="1"/>
          <p:nvPr/>
        </p:nvSpPr>
        <p:spPr>
          <a:xfrm>
            <a:off x="4620729" y="4617737"/>
            <a:ext cx="2995729" cy="1107996"/>
          </a:xfrm>
          <a:prstGeom prst="rect">
            <a:avLst/>
          </a:prstGeom>
          <a:noFill/>
          <a:ln>
            <a:noFill/>
          </a:ln>
        </p:spPr>
        <p:txBody>
          <a:bodyPr wrap="square" rtlCol="0">
            <a:spAutoFit/>
          </a:bodyPr>
          <a:lstStyle/>
          <a:p>
            <a:pPr algn="ct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lumMod val="75000"/>
                  </a:schemeClr>
                </a:solidFill>
                <a:ea typeface="Open Sans" panose="020B0606030504020204" pitchFamily="34" charset="0"/>
                <a:cs typeface="Open Sans" panose="020B0606030504020204" pitchFamily="34" charset="0"/>
              </a:rPr>
              <a:t>corporte</a:t>
            </a:r>
            <a:r>
              <a:rPr lang="en-US" sz="1100" dirty="0">
                <a:solidFill>
                  <a:schemeClr val="bg1">
                    <a:lumMod val="75000"/>
                  </a:schemeClr>
                </a:solidFill>
                <a:ea typeface="Open Sans" panose="020B0606030504020204" pitchFamily="34" charset="0"/>
                <a:cs typeface="Open Sans" panose="020B0606030504020204" pitchFamily="34" charset="0"/>
              </a:rPr>
              <a:t> diversity musician sound.</a:t>
            </a:r>
          </a:p>
        </p:txBody>
      </p:sp>
      <p:sp>
        <p:nvSpPr>
          <p:cNvPr id="5" name="TextBox 4">
            <a:extLst>
              <a:ext uri="{FF2B5EF4-FFF2-40B4-BE49-F238E27FC236}">
                <a16:creationId xmlns:a16="http://schemas.microsoft.com/office/drawing/2014/main" id="{76CEDF70-471C-44EC-9487-11A3CFF19169}"/>
              </a:ext>
            </a:extLst>
          </p:cNvPr>
          <p:cNvSpPr txBox="1"/>
          <p:nvPr/>
        </p:nvSpPr>
        <p:spPr>
          <a:xfrm>
            <a:off x="4978091" y="1159327"/>
            <a:ext cx="2281005" cy="877163"/>
          </a:xfrm>
          <a:prstGeom prst="rect">
            <a:avLst/>
          </a:prstGeom>
          <a:noFill/>
          <a:ln>
            <a:noFill/>
          </a:ln>
        </p:spPr>
        <p:txBody>
          <a:bodyPr wrap="square" rtlCol="0">
            <a:spAutoFit/>
          </a:bodyPr>
          <a:lstStyle/>
          <a:p>
            <a:pPr algn="ctr">
              <a:lnSpc>
                <a:spcPct val="120000"/>
              </a:lnSpc>
            </a:pPr>
            <a:r>
              <a:rPr lang="en-US" sz="1050" spc="100" dirty="0">
                <a:solidFill>
                  <a:schemeClr val="bg1"/>
                </a:solidFill>
                <a:ea typeface="HGMaruGothicMPRO" panose="020B0400000000000000" pitchFamily="34" charset="-128"/>
                <a:cs typeface="Poppins" panose="00000500000000000000" pitchFamily="2" charset="0"/>
              </a:rPr>
              <a:t>ALBUM NAME: </a:t>
            </a:r>
            <a:r>
              <a:rPr lang="en-US" sz="1600" b="1" spc="100" dirty="0">
                <a:solidFill>
                  <a:schemeClr val="bg1"/>
                </a:solidFill>
                <a:latin typeface="+mj-lt"/>
                <a:ea typeface="HGMaruGothicMPRO" panose="020B0400000000000000" pitchFamily="34" charset="-128"/>
                <a:cs typeface="Poppins" panose="00000500000000000000" pitchFamily="2" charset="0"/>
              </a:rPr>
              <a:t>ROCKAMORE PROJECT 2020</a:t>
            </a:r>
          </a:p>
        </p:txBody>
      </p:sp>
      <p:grpSp>
        <p:nvGrpSpPr>
          <p:cNvPr id="11" name="Group 10">
            <a:extLst>
              <a:ext uri="{FF2B5EF4-FFF2-40B4-BE49-F238E27FC236}">
                <a16:creationId xmlns:a16="http://schemas.microsoft.com/office/drawing/2014/main" id="{D500B6C3-E350-43B0-AFF9-1F79127A81EB}"/>
              </a:ext>
            </a:extLst>
          </p:cNvPr>
          <p:cNvGrpSpPr/>
          <p:nvPr/>
        </p:nvGrpSpPr>
        <p:grpSpPr>
          <a:xfrm>
            <a:off x="4461243" y="2617324"/>
            <a:ext cx="3314700" cy="1407269"/>
            <a:chOff x="4438650" y="1259730"/>
            <a:chExt cx="3314700" cy="1407269"/>
          </a:xfrm>
        </p:grpSpPr>
        <p:sp>
          <p:nvSpPr>
            <p:cNvPr id="3" name="TextBox 2">
              <a:extLst>
                <a:ext uri="{FF2B5EF4-FFF2-40B4-BE49-F238E27FC236}">
                  <a16:creationId xmlns:a16="http://schemas.microsoft.com/office/drawing/2014/main" id="{F50518A7-7246-4D41-BD0C-DB66B0190B82}"/>
                </a:ext>
              </a:extLst>
            </p:cNvPr>
            <p:cNvSpPr txBox="1"/>
            <p:nvPr/>
          </p:nvSpPr>
          <p:spPr>
            <a:xfrm>
              <a:off x="4648200" y="1412686"/>
              <a:ext cx="2895599" cy="1126462"/>
            </a:xfrm>
            <a:prstGeom prst="rect">
              <a:avLst/>
            </a:prstGeom>
            <a:noFill/>
            <a:ln>
              <a:noFill/>
            </a:ln>
          </p:spPr>
          <p:txBody>
            <a:bodyPr wrap="square" rtlCol="0">
              <a:spAutoFit/>
            </a:bodyPr>
            <a:lstStyle/>
            <a:p>
              <a:pPr algn="ctr">
                <a:lnSpc>
                  <a:spcPct val="120000"/>
                </a:lnSpc>
              </a:pPr>
              <a:r>
                <a:rPr lang="en-US" sz="2800" b="1" spc="300" dirty="0">
                  <a:solidFill>
                    <a:schemeClr val="bg1"/>
                  </a:solidFill>
                  <a:latin typeface="+mj-lt"/>
                  <a:ea typeface="HGMaruGothicMPRO" panose="020B0400000000000000" pitchFamily="34" charset="-128"/>
                  <a:cs typeface="Poppins" panose="00000500000000000000" pitchFamily="2" charset="0"/>
                </a:rPr>
                <a:t>FEATURED ALBUM</a:t>
              </a:r>
            </a:p>
          </p:txBody>
        </p:sp>
        <p:sp>
          <p:nvSpPr>
            <p:cNvPr id="8" name="Frame 7">
              <a:extLst>
                <a:ext uri="{FF2B5EF4-FFF2-40B4-BE49-F238E27FC236}">
                  <a16:creationId xmlns:a16="http://schemas.microsoft.com/office/drawing/2014/main" id="{A2F6C1A2-BF8C-4995-B9D5-A3E403855E42}"/>
                </a:ext>
              </a:extLst>
            </p:cNvPr>
            <p:cNvSpPr/>
            <p:nvPr/>
          </p:nvSpPr>
          <p:spPr>
            <a:xfrm flipH="1">
              <a:off x="4438650" y="1259730"/>
              <a:ext cx="3314700" cy="1407269"/>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2" name="TextBox 21">
            <a:extLst>
              <a:ext uri="{FF2B5EF4-FFF2-40B4-BE49-F238E27FC236}">
                <a16:creationId xmlns:a16="http://schemas.microsoft.com/office/drawing/2014/main" id="{BE7F37E3-8CC3-45DD-BD01-2B64C901CECD}"/>
              </a:ext>
            </a:extLst>
          </p:cNvPr>
          <p:cNvSpPr txBox="1"/>
          <p:nvPr/>
        </p:nvSpPr>
        <p:spPr>
          <a:xfrm>
            <a:off x="1094684" y="4904702"/>
            <a:ext cx="2361320" cy="424732"/>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ALBUM TITLE 1</a:t>
            </a:r>
          </a:p>
        </p:txBody>
      </p:sp>
      <p:sp>
        <p:nvSpPr>
          <p:cNvPr id="26" name="Rectangle 7">
            <a:extLst>
              <a:ext uri="{FF2B5EF4-FFF2-40B4-BE49-F238E27FC236}">
                <a16:creationId xmlns:a16="http://schemas.microsoft.com/office/drawing/2014/main" id="{07B67B6B-433A-462B-8793-D86B20939222}"/>
              </a:ext>
            </a:extLst>
          </p:cNvPr>
          <p:cNvSpPr/>
          <p:nvPr/>
        </p:nvSpPr>
        <p:spPr>
          <a:xfrm rot="5400000" flipH="1">
            <a:off x="2252485" y="5040571"/>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27" name="TextBox 26">
            <a:extLst>
              <a:ext uri="{FF2B5EF4-FFF2-40B4-BE49-F238E27FC236}">
                <a16:creationId xmlns:a16="http://schemas.microsoft.com/office/drawing/2014/main" id="{B47F4877-894D-4F64-B044-43F42AD31296}"/>
              </a:ext>
            </a:extLst>
          </p:cNvPr>
          <p:cNvSpPr txBox="1"/>
          <p:nvPr/>
        </p:nvSpPr>
        <p:spPr>
          <a:xfrm>
            <a:off x="8734865" y="4904702"/>
            <a:ext cx="2361320" cy="424732"/>
          </a:xfrm>
          <a:prstGeom prst="rect">
            <a:avLst/>
          </a:prstGeom>
          <a:noFill/>
          <a:ln>
            <a:noFill/>
          </a:ln>
        </p:spPr>
        <p:txBody>
          <a:bodyPr wrap="square" rtlCol="0">
            <a:spAutoFit/>
          </a:bodyPr>
          <a:lstStyle/>
          <a:p>
            <a:pPr algn="ctr">
              <a:lnSpc>
                <a:spcPct val="120000"/>
              </a:lnSpc>
            </a:pPr>
            <a:r>
              <a:rPr lang="en-US" b="1" spc="100" dirty="0">
                <a:solidFill>
                  <a:schemeClr val="bg1"/>
                </a:solidFill>
                <a:latin typeface="+mj-lt"/>
                <a:ea typeface="HGMaruGothicMPRO" panose="020B0400000000000000" pitchFamily="34" charset="-128"/>
                <a:cs typeface="Poppins" panose="00000500000000000000" pitchFamily="2" charset="0"/>
              </a:rPr>
              <a:t>ALBUM TITLE 2</a:t>
            </a:r>
          </a:p>
        </p:txBody>
      </p:sp>
      <p:sp>
        <p:nvSpPr>
          <p:cNvPr id="29" name="Rectangle 7">
            <a:extLst>
              <a:ext uri="{FF2B5EF4-FFF2-40B4-BE49-F238E27FC236}">
                <a16:creationId xmlns:a16="http://schemas.microsoft.com/office/drawing/2014/main" id="{0B279060-C372-4B43-99F2-6287A6E1B55F}"/>
              </a:ext>
            </a:extLst>
          </p:cNvPr>
          <p:cNvSpPr/>
          <p:nvPr/>
        </p:nvSpPr>
        <p:spPr>
          <a:xfrm rot="5400000" flipH="1">
            <a:off x="9892666" y="5040571"/>
            <a:ext cx="45719" cy="694266"/>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grpSp>
        <p:nvGrpSpPr>
          <p:cNvPr id="51" name="Group 50">
            <a:extLst>
              <a:ext uri="{FF2B5EF4-FFF2-40B4-BE49-F238E27FC236}">
                <a16:creationId xmlns:a16="http://schemas.microsoft.com/office/drawing/2014/main" id="{6F14C563-A3A5-4EED-913A-7231EC6BA0A3}"/>
              </a:ext>
            </a:extLst>
          </p:cNvPr>
          <p:cNvGrpSpPr/>
          <p:nvPr/>
        </p:nvGrpSpPr>
        <p:grpSpPr>
          <a:xfrm>
            <a:off x="9768363" y="4420713"/>
            <a:ext cx="354451" cy="354449"/>
            <a:chOff x="7522187" y="4855114"/>
            <a:chExt cx="354451" cy="354449"/>
          </a:xfrm>
        </p:grpSpPr>
        <p:sp>
          <p:nvSpPr>
            <p:cNvPr id="52" name="Oval 51">
              <a:extLst>
                <a:ext uri="{FF2B5EF4-FFF2-40B4-BE49-F238E27FC236}">
                  <a16:creationId xmlns:a16="http://schemas.microsoft.com/office/drawing/2014/main" id="{6EC0C315-5C01-4064-A723-C9350393EE9A}"/>
                </a:ext>
              </a:extLst>
            </p:cNvPr>
            <p:cNvSpPr/>
            <p:nvPr/>
          </p:nvSpPr>
          <p:spPr>
            <a:xfrm>
              <a:off x="7522187" y="4855114"/>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Arrow: Chevron 52">
              <a:extLst>
                <a:ext uri="{FF2B5EF4-FFF2-40B4-BE49-F238E27FC236}">
                  <a16:creationId xmlns:a16="http://schemas.microsoft.com/office/drawing/2014/main" id="{A28B41ED-0C95-4E8E-A707-22DECF6213E9}"/>
                </a:ext>
              </a:extLst>
            </p:cNvPr>
            <p:cNvSpPr/>
            <p:nvPr/>
          </p:nvSpPr>
          <p:spPr>
            <a:xfrm>
              <a:off x="7657670" y="4970117"/>
              <a:ext cx="83485" cy="124443"/>
            </a:xfrm>
            <a:prstGeom prst="chevron">
              <a:avLst>
                <a:gd name="adj" fmla="val 70198"/>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grpSp>
      <p:grpSp>
        <p:nvGrpSpPr>
          <p:cNvPr id="54" name="Group 53">
            <a:extLst>
              <a:ext uri="{FF2B5EF4-FFF2-40B4-BE49-F238E27FC236}">
                <a16:creationId xmlns:a16="http://schemas.microsoft.com/office/drawing/2014/main" id="{F8F6058A-9767-4E82-BB40-C6C880BBC15C}"/>
              </a:ext>
            </a:extLst>
          </p:cNvPr>
          <p:cNvGrpSpPr/>
          <p:nvPr/>
        </p:nvGrpSpPr>
        <p:grpSpPr>
          <a:xfrm>
            <a:off x="2042064" y="4420713"/>
            <a:ext cx="354451" cy="354449"/>
            <a:chOff x="4315364" y="4855114"/>
            <a:chExt cx="354451" cy="354449"/>
          </a:xfrm>
        </p:grpSpPr>
        <p:sp>
          <p:nvSpPr>
            <p:cNvPr id="55" name="Oval 54">
              <a:extLst>
                <a:ext uri="{FF2B5EF4-FFF2-40B4-BE49-F238E27FC236}">
                  <a16:creationId xmlns:a16="http://schemas.microsoft.com/office/drawing/2014/main" id="{0C86D418-272B-4EF8-BA25-9CB6AB1312AB}"/>
                </a:ext>
              </a:extLst>
            </p:cNvPr>
            <p:cNvSpPr/>
            <p:nvPr/>
          </p:nvSpPr>
          <p:spPr>
            <a:xfrm>
              <a:off x="4315364" y="4855114"/>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6" name="Arrow: Chevron 55">
              <a:extLst>
                <a:ext uri="{FF2B5EF4-FFF2-40B4-BE49-F238E27FC236}">
                  <a16:creationId xmlns:a16="http://schemas.microsoft.com/office/drawing/2014/main" id="{D1C0C1D5-A9E9-4F8B-A8BA-6681027EB0E1}"/>
                </a:ext>
              </a:extLst>
            </p:cNvPr>
            <p:cNvSpPr/>
            <p:nvPr/>
          </p:nvSpPr>
          <p:spPr>
            <a:xfrm flipH="1">
              <a:off x="4450847" y="4970116"/>
              <a:ext cx="83485" cy="124443"/>
            </a:xfrm>
            <a:prstGeom prst="chevron">
              <a:avLst>
                <a:gd name="adj" fmla="val 70198"/>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grpSp>
      <p:pic>
        <p:nvPicPr>
          <p:cNvPr id="23" name="Picture 2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7654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35192" r="35192"/>
          <a:stretch>
            <a:fillRect/>
          </a:stretch>
        </p:blipFill>
        <p:spPr/>
      </p:pic>
      <p:pic>
        <p:nvPicPr>
          <p:cNvPr id="18" name="Picture Placeholder 17"/>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35193" r="35193"/>
          <a:stretch>
            <a:fillRect/>
          </a:stretch>
        </p:blipFill>
        <p:spPr/>
      </p:pic>
      <p:pic>
        <p:nvPicPr>
          <p:cNvPr id="21" name="Picture Placeholder 20"/>
          <p:cNvPicPr>
            <a:picLocks noGrp="1" noChangeAspect="1"/>
          </p:cNvPicPr>
          <p:nvPr>
            <p:ph type="pic" sz="quarter" idx="15"/>
          </p:nvPr>
        </p:nvPicPr>
        <p:blipFill>
          <a:blip r:embed="rId4" cstate="hqprint">
            <a:extLst>
              <a:ext uri="{28A0092B-C50C-407E-A947-70E740481C1C}">
                <a14:useLocalDpi xmlns:a14="http://schemas.microsoft.com/office/drawing/2010/main" val="0"/>
              </a:ext>
            </a:extLst>
          </a:blip>
          <a:srcRect l="35185" r="35185"/>
          <a:stretch>
            <a:fillRect/>
          </a:stretch>
        </p:blipFill>
        <p:spPr/>
      </p:pic>
      <p:pic>
        <p:nvPicPr>
          <p:cNvPr id="23" name="Picture Placeholder 22"/>
          <p:cNvPicPr>
            <a:picLocks noGrp="1" noChangeAspect="1"/>
          </p:cNvPicPr>
          <p:nvPr>
            <p:ph type="pic" sz="quarter" idx="16"/>
          </p:nvPr>
        </p:nvPicPr>
        <p:blipFill>
          <a:blip r:embed="rId5" cstate="hqprint">
            <a:extLst>
              <a:ext uri="{28A0092B-C50C-407E-A947-70E740481C1C}">
                <a14:useLocalDpi xmlns:a14="http://schemas.microsoft.com/office/drawing/2010/main" val="0"/>
              </a:ext>
            </a:extLst>
          </a:blip>
          <a:srcRect l="33341" r="33341"/>
          <a:stretch>
            <a:fillRect/>
          </a:stretch>
        </p:blipFill>
        <p:spPr/>
      </p:pic>
      <p:sp>
        <p:nvSpPr>
          <p:cNvPr id="20" name="Rectangle 19">
            <a:extLst>
              <a:ext uri="{FF2B5EF4-FFF2-40B4-BE49-F238E27FC236}">
                <a16:creationId xmlns:a16="http://schemas.microsoft.com/office/drawing/2014/main" id="{7D087011-6F0C-4A28-95DE-677CA8668C8C}"/>
              </a:ext>
            </a:extLst>
          </p:cNvPr>
          <p:cNvSpPr/>
          <p:nvPr/>
        </p:nvSpPr>
        <p:spPr>
          <a:xfrm>
            <a:off x="9141516" y="1444098"/>
            <a:ext cx="3050485" cy="5413901"/>
          </a:xfrm>
          <a:prstGeom prst="rect">
            <a:avLst/>
          </a:prstGeom>
          <a:gradFill flip="none" rotWithShape="1">
            <a:gsLst>
              <a:gs pos="0">
                <a:schemeClr val="tx1">
                  <a:lumMod val="85000"/>
                  <a:lumOff val="15000"/>
                  <a:alpha val="0"/>
                </a:schemeClr>
              </a:gs>
              <a:gs pos="41000">
                <a:srgbClr val="131313">
                  <a:alpha val="75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Rectangle 23">
            <a:extLst>
              <a:ext uri="{FF2B5EF4-FFF2-40B4-BE49-F238E27FC236}">
                <a16:creationId xmlns:a16="http://schemas.microsoft.com/office/drawing/2014/main" id="{28C68592-8048-4298-93F9-C0D0C6A14DCD}"/>
              </a:ext>
            </a:extLst>
          </p:cNvPr>
          <p:cNvSpPr/>
          <p:nvPr/>
        </p:nvSpPr>
        <p:spPr>
          <a:xfrm>
            <a:off x="3047173" y="1444099"/>
            <a:ext cx="3050485" cy="5413901"/>
          </a:xfrm>
          <a:prstGeom prst="rect">
            <a:avLst/>
          </a:prstGeom>
          <a:gradFill flip="none" rotWithShape="1">
            <a:gsLst>
              <a:gs pos="0">
                <a:schemeClr val="tx1">
                  <a:lumMod val="85000"/>
                  <a:lumOff val="15000"/>
                  <a:alpha val="0"/>
                </a:schemeClr>
              </a:gs>
              <a:gs pos="41000">
                <a:srgbClr val="131313">
                  <a:alpha val="75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48">
            <a:extLst>
              <a:ext uri="{FF2B5EF4-FFF2-40B4-BE49-F238E27FC236}">
                <a16:creationId xmlns:a16="http://schemas.microsoft.com/office/drawing/2014/main" id="{6D77FF00-7B9D-45CC-908E-343F9E7D9A79}"/>
              </a:ext>
            </a:extLst>
          </p:cNvPr>
          <p:cNvSpPr/>
          <p:nvPr/>
        </p:nvSpPr>
        <p:spPr>
          <a:xfrm>
            <a:off x="6097658" y="1394168"/>
            <a:ext cx="3050485" cy="5413901"/>
          </a:xfrm>
          <a:prstGeom prst="rect">
            <a:avLst/>
          </a:prstGeom>
          <a:gradFill flip="none" rotWithShape="1">
            <a:gsLst>
              <a:gs pos="0">
                <a:schemeClr val="tx1">
                  <a:lumMod val="85000"/>
                  <a:lumOff val="15000"/>
                  <a:alpha val="0"/>
                </a:schemeClr>
              </a:gs>
              <a:gs pos="41000">
                <a:srgbClr val="131313">
                  <a:alpha val="75000"/>
                </a:srgb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67" name="Group 66">
            <a:extLst>
              <a:ext uri="{FF2B5EF4-FFF2-40B4-BE49-F238E27FC236}">
                <a16:creationId xmlns:a16="http://schemas.microsoft.com/office/drawing/2014/main" id="{1C067798-45A0-42FC-963D-BC37DA75AD5D}"/>
              </a:ext>
            </a:extLst>
          </p:cNvPr>
          <p:cNvGrpSpPr/>
          <p:nvPr/>
        </p:nvGrpSpPr>
        <p:grpSpPr>
          <a:xfrm>
            <a:off x="3043858" y="318072"/>
            <a:ext cx="6104284" cy="807137"/>
            <a:chOff x="3043858" y="3025432"/>
            <a:chExt cx="6104284" cy="807137"/>
          </a:xfrm>
        </p:grpSpPr>
        <p:sp>
          <p:nvSpPr>
            <p:cNvPr id="8" name="TextBox 7">
              <a:extLst>
                <a:ext uri="{FF2B5EF4-FFF2-40B4-BE49-F238E27FC236}">
                  <a16:creationId xmlns:a16="http://schemas.microsoft.com/office/drawing/2014/main" id="{746CC251-291B-4AA7-8396-D4AA32189AE4}"/>
                </a:ext>
              </a:extLst>
            </p:cNvPr>
            <p:cNvSpPr txBox="1"/>
            <p:nvPr/>
          </p:nvSpPr>
          <p:spPr>
            <a:xfrm>
              <a:off x="3050487" y="3167390"/>
              <a:ext cx="6091028" cy="523220"/>
            </a:xfrm>
            <a:prstGeom prst="rect">
              <a:avLst/>
            </a:prstGeom>
            <a:noFill/>
            <a:ln>
              <a:noFill/>
            </a:ln>
          </p:spPr>
          <p:txBody>
            <a:bodyPr wrap="square" rtlCol="0">
              <a:spAutoFit/>
            </a:bodyPr>
            <a:lstStyle/>
            <a:p>
              <a:pPr algn="ctr"/>
              <a:r>
                <a:rPr lang="en-US" sz="2700" b="1" spc="300" dirty="0">
                  <a:solidFill>
                    <a:schemeClr val="bg1"/>
                  </a:solidFill>
                  <a:latin typeface="+mj-lt"/>
                  <a:ea typeface="HGMaruGothicMPRO" panose="020B0400000000000000" pitchFamily="34" charset="-128"/>
                  <a:cs typeface="Poppins" panose="00000500000000000000" pitchFamily="2" charset="0"/>
                </a:rPr>
                <a:t>RØCKØN SQUARE 2022</a:t>
              </a:r>
            </a:p>
          </p:txBody>
        </p:sp>
        <p:sp>
          <p:nvSpPr>
            <p:cNvPr id="10" name="Frame 9">
              <a:extLst>
                <a:ext uri="{FF2B5EF4-FFF2-40B4-BE49-F238E27FC236}">
                  <a16:creationId xmlns:a16="http://schemas.microsoft.com/office/drawing/2014/main" id="{87EEB0B6-DB1A-4D6F-AF30-339B949A36DA}"/>
                </a:ext>
              </a:extLst>
            </p:cNvPr>
            <p:cNvSpPr/>
            <p:nvPr/>
          </p:nvSpPr>
          <p:spPr>
            <a:xfrm flipH="1">
              <a:off x="3043858" y="3025432"/>
              <a:ext cx="6104284"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2" name="Group 1">
            <a:extLst>
              <a:ext uri="{FF2B5EF4-FFF2-40B4-BE49-F238E27FC236}">
                <a16:creationId xmlns:a16="http://schemas.microsoft.com/office/drawing/2014/main" id="{9C15B3F9-B02B-4588-BE71-DCB30D9F82C8}"/>
              </a:ext>
            </a:extLst>
          </p:cNvPr>
          <p:cNvGrpSpPr/>
          <p:nvPr/>
        </p:nvGrpSpPr>
        <p:grpSpPr>
          <a:xfrm>
            <a:off x="562347" y="4881850"/>
            <a:ext cx="2361320" cy="642548"/>
            <a:chOff x="460747" y="4881850"/>
            <a:chExt cx="2361320" cy="642548"/>
          </a:xfrm>
        </p:grpSpPr>
        <p:sp>
          <p:nvSpPr>
            <p:cNvPr id="69" name="TextBox 68">
              <a:extLst>
                <a:ext uri="{FF2B5EF4-FFF2-40B4-BE49-F238E27FC236}">
                  <a16:creationId xmlns:a16="http://schemas.microsoft.com/office/drawing/2014/main" id="{7F23C5D8-0B05-49D9-8450-F26BDEBEE2D7}"/>
                </a:ext>
              </a:extLst>
            </p:cNvPr>
            <p:cNvSpPr txBox="1"/>
            <p:nvPr/>
          </p:nvSpPr>
          <p:spPr>
            <a:xfrm>
              <a:off x="460747" y="5161350"/>
              <a:ext cx="2361320" cy="363048"/>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71" name="TextBox 70">
              <a:extLst>
                <a:ext uri="{FF2B5EF4-FFF2-40B4-BE49-F238E27FC236}">
                  <a16:creationId xmlns:a16="http://schemas.microsoft.com/office/drawing/2014/main" id="{269040DC-40DC-46EF-84FE-49A09568D2AB}"/>
                </a:ext>
              </a:extLst>
            </p:cNvPr>
            <p:cNvSpPr txBox="1"/>
            <p:nvPr/>
          </p:nvSpPr>
          <p:spPr>
            <a:xfrm>
              <a:off x="460747" y="4881850"/>
              <a:ext cx="1616403" cy="295466"/>
            </a:xfrm>
            <a:prstGeom prst="rect">
              <a:avLst/>
            </a:prstGeom>
            <a:noFill/>
          </p:spPr>
          <p:txBody>
            <a:bodyPr wrap="square" rtlCol="0">
              <a:spAutoFit/>
            </a:bodyPr>
            <a:lstStyle/>
            <a:p>
              <a:pPr>
                <a:lnSpc>
                  <a:spcPct val="120000"/>
                </a:lnSpc>
              </a:pPr>
              <a:r>
                <a:rPr lang="en-US" sz="1100" dirty="0" err="1">
                  <a:solidFill>
                    <a:schemeClr val="bg1">
                      <a:lumMod val="75000"/>
                    </a:schemeClr>
                  </a:solidFill>
                </a:rPr>
                <a:t>Rockon</a:t>
              </a:r>
              <a:r>
                <a:rPr lang="en-US" sz="1100" dirty="0">
                  <a:solidFill>
                    <a:schemeClr val="bg1">
                      <a:lumMod val="75000"/>
                    </a:schemeClr>
                  </a:solidFill>
                </a:rPr>
                <a:t> Band</a:t>
              </a:r>
            </a:p>
          </p:txBody>
        </p:sp>
      </p:grpSp>
      <p:grpSp>
        <p:nvGrpSpPr>
          <p:cNvPr id="4" name="Group 3">
            <a:extLst>
              <a:ext uri="{FF2B5EF4-FFF2-40B4-BE49-F238E27FC236}">
                <a16:creationId xmlns:a16="http://schemas.microsoft.com/office/drawing/2014/main" id="{6A53DD1B-FA37-4366-B1C6-F7EB0239A061}"/>
              </a:ext>
            </a:extLst>
          </p:cNvPr>
          <p:cNvGrpSpPr/>
          <p:nvPr/>
        </p:nvGrpSpPr>
        <p:grpSpPr>
          <a:xfrm>
            <a:off x="3496669" y="4881850"/>
            <a:ext cx="1616403" cy="642548"/>
            <a:chOff x="3395069" y="4881850"/>
            <a:chExt cx="1616403" cy="642548"/>
          </a:xfrm>
        </p:grpSpPr>
        <p:sp>
          <p:nvSpPr>
            <p:cNvPr id="75" name="TextBox 74">
              <a:extLst>
                <a:ext uri="{FF2B5EF4-FFF2-40B4-BE49-F238E27FC236}">
                  <a16:creationId xmlns:a16="http://schemas.microsoft.com/office/drawing/2014/main" id="{7AB531C2-7462-4EE7-9740-2676A2CD487E}"/>
                </a:ext>
              </a:extLst>
            </p:cNvPr>
            <p:cNvSpPr txBox="1"/>
            <p:nvPr/>
          </p:nvSpPr>
          <p:spPr>
            <a:xfrm>
              <a:off x="3395069" y="5161350"/>
              <a:ext cx="1616403" cy="363048"/>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76" name="TextBox 75">
              <a:extLst>
                <a:ext uri="{FF2B5EF4-FFF2-40B4-BE49-F238E27FC236}">
                  <a16:creationId xmlns:a16="http://schemas.microsoft.com/office/drawing/2014/main" id="{2644D99E-6D16-4CDB-84B4-A1196B558A4C}"/>
                </a:ext>
              </a:extLst>
            </p:cNvPr>
            <p:cNvSpPr txBox="1"/>
            <p:nvPr/>
          </p:nvSpPr>
          <p:spPr>
            <a:xfrm>
              <a:off x="3395069" y="4881850"/>
              <a:ext cx="1616403" cy="278410"/>
            </a:xfrm>
            <a:prstGeom prst="rect">
              <a:avLst/>
            </a:prstGeom>
            <a:noFill/>
          </p:spPr>
          <p:txBody>
            <a:bodyPr wrap="square" rtlCol="0">
              <a:spAutoFit/>
            </a:bodyPr>
            <a:lstStyle/>
            <a:p>
              <a:pPr>
                <a:lnSpc>
                  <a:spcPct val="120000"/>
                </a:lnSpc>
              </a:pPr>
              <a:r>
                <a:rPr lang="en-US" sz="1100" dirty="0" err="1">
                  <a:solidFill>
                    <a:schemeClr val="bg1">
                      <a:lumMod val="75000"/>
                    </a:schemeClr>
                  </a:solidFill>
                </a:rPr>
                <a:t>Rockon</a:t>
              </a:r>
              <a:r>
                <a:rPr lang="en-US" sz="1100" dirty="0">
                  <a:solidFill>
                    <a:schemeClr val="bg1">
                      <a:lumMod val="75000"/>
                    </a:schemeClr>
                  </a:solidFill>
                </a:rPr>
                <a:t> Band</a:t>
              </a:r>
            </a:p>
          </p:txBody>
        </p:sp>
      </p:grpSp>
      <p:grpSp>
        <p:nvGrpSpPr>
          <p:cNvPr id="5" name="Group 4">
            <a:extLst>
              <a:ext uri="{FF2B5EF4-FFF2-40B4-BE49-F238E27FC236}">
                <a16:creationId xmlns:a16="http://schemas.microsoft.com/office/drawing/2014/main" id="{37D6BCCD-0DD4-4DD3-94C2-E7DA5802E9DB}"/>
              </a:ext>
            </a:extLst>
          </p:cNvPr>
          <p:cNvGrpSpPr/>
          <p:nvPr/>
        </p:nvGrpSpPr>
        <p:grpSpPr>
          <a:xfrm>
            <a:off x="6543840" y="4881850"/>
            <a:ext cx="2015960" cy="642548"/>
            <a:chOff x="6442240" y="4881850"/>
            <a:chExt cx="2015960" cy="642548"/>
          </a:xfrm>
        </p:grpSpPr>
        <p:sp>
          <p:nvSpPr>
            <p:cNvPr id="79" name="TextBox 78">
              <a:extLst>
                <a:ext uri="{FF2B5EF4-FFF2-40B4-BE49-F238E27FC236}">
                  <a16:creationId xmlns:a16="http://schemas.microsoft.com/office/drawing/2014/main" id="{FE5217E7-D0CA-4465-80BD-60CB19DBC3FB}"/>
                </a:ext>
              </a:extLst>
            </p:cNvPr>
            <p:cNvSpPr txBox="1"/>
            <p:nvPr/>
          </p:nvSpPr>
          <p:spPr>
            <a:xfrm>
              <a:off x="6442240" y="5161350"/>
              <a:ext cx="2015960" cy="363048"/>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80" name="TextBox 79">
              <a:extLst>
                <a:ext uri="{FF2B5EF4-FFF2-40B4-BE49-F238E27FC236}">
                  <a16:creationId xmlns:a16="http://schemas.microsoft.com/office/drawing/2014/main" id="{30FF2F12-B394-462C-A005-411B73A900D4}"/>
                </a:ext>
              </a:extLst>
            </p:cNvPr>
            <p:cNvSpPr txBox="1"/>
            <p:nvPr/>
          </p:nvSpPr>
          <p:spPr>
            <a:xfrm>
              <a:off x="6442240" y="4881850"/>
              <a:ext cx="1616403" cy="278410"/>
            </a:xfrm>
            <a:prstGeom prst="rect">
              <a:avLst/>
            </a:prstGeom>
            <a:noFill/>
          </p:spPr>
          <p:txBody>
            <a:bodyPr wrap="square" rtlCol="0">
              <a:spAutoFit/>
            </a:bodyPr>
            <a:lstStyle/>
            <a:p>
              <a:pPr>
                <a:lnSpc>
                  <a:spcPct val="120000"/>
                </a:lnSpc>
              </a:pPr>
              <a:r>
                <a:rPr lang="en-US" sz="1100" dirty="0" err="1">
                  <a:solidFill>
                    <a:schemeClr val="bg1">
                      <a:lumMod val="75000"/>
                    </a:schemeClr>
                  </a:solidFill>
                </a:rPr>
                <a:t>Rockon</a:t>
              </a:r>
              <a:r>
                <a:rPr lang="en-US" sz="1100" dirty="0">
                  <a:solidFill>
                    <a:schemeClr val="bg1">
                      <a:lumMod val="75000"/>
                    </a:schemeClr>
                  </a:solidFill>
                </a:rPr>
                <a:t> Band</a:t>
              </a:r>
            </a:p>
          </p:txBody>
        </p:sp>
      </p:grpSp>
      <p:grpSp>
        <p:nvGrpSpPr>
          <p:cNvPr id="6" name="Group 5">
            <a:extLst>
              <a:ext uri="{FF2B5EF4-FFF2-40B4-BE49-F238E27FC236}">
                <a16:creationId xmlns:a16="http://schemas.microsoft.com/office/drawing/2014/main" id="{111DC6EB-F30B-4983-AAB6-8C01BAD3A368}"/>
              </a:ext>
            </a:extLst>
          </p:cNvPr>
          <p:cNvGrpSpPr/>
          <p:nvPr/>
        </p:nvGrpSpPr>
        <p:grpSpPr>
          <a:xfrm>
            <a:off x="9702816" y="4881850"/>
            <a:ext cx="1900842" cy="642548"/>
            <a:chOff x="9601216" y="4881850"/>
            <a:chExt cx="1900842" cy="642548"/>
          </a:xfrm>
        </p:grpSpPr>
        <p:sp>
          <p:nvSpPr>
            <p:cNvPr id="83" name="TextBox 82">
              <a:extLst>
                <a:ext uri="{FF2B5EF4-FFF2-40B4-BE49-F238E27FC236}">
                  <a16:creationId xmlns:a16="http://schemas.microsoft.com/office/drawing/2014/main" id="{CA309E7C-7E41-4638-911A-A99524ECD7BB}"/>
                </a:ext>
              </a:extLst>
            </p:cNvPr>
            <p:cNvSpPr txBox="1"/>
            <p:nvPr/>
          </p:nvSpPr>
          <p:spPr>
            <a:xfrm>
              <a:off x="9601216" y="5161350"/>
              <a:ext cx="1900842" cy="363048"/>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Lorem ipsum</a:t>
              </a:r>
            </a:p>
          </p:txBody>
        </p:sp>
        <p:sp>
          <p:nvSpPr>
            <p:cNvPr id="84" name="TextBox 83">
              <a:extLst>
                <a:ext uri="{FF2B5EF4-FFF2-40B4-BE49-F238E27FC236}">
                  <a16:creationId xmlns:a16="http://schemas.microsoft.com/office/drawing/2014/main" id="{D801CD8A-CCA6-4093-9E40-0AC73DC2B0C0}"/>
                </a:ext>
              </a:extLst>
            </p:cNvPr>
            <p:cNvSpPr txBox="1"/>
            <p:nvPr/>
          </p:nvSpPr>
          <p:spPr>
            <a:xfrm>
              <a:off x="9601216" y="4881850"/>
              <a:ext cx="1616403" cy="278410"/>
            </a:xfrm>
            <a:prstGeom prst="rect">
              <a:avLst/>
            </a:prstGeom>
            <a:noFill/>
          </p:spPr>
          <p:txBody>
            <a:bodyPr wrap="square" rtlCol="0">
              <a:spAutoFit/>
            </a:bodyPr>
            <a:lstStyle/>
            <a:p>
              <a:pPr>
                <a:lnSpc>
                  <a:spcPct val="120000"/>
                </a:lnSpc>
              </a:pPr>
              <a:r>
                <a:rPr lang="en-US" sz="1100" dirty="0" err="1">
                  <a:solidFill>
                    <a:schemeClr val="bg1">
                      <a:lumMod val="75000"/>
                    </a:schemeClr>
                  </a:solidFill>
                </a:rPr>
                <a:t>Rockon</a:t>
              </a:r>
              <a:r>
                <a:rPr lang="en-US" sz="1100" dirty="0">
                  <a:solidFill>
                    <a:schemeClr val="bg1">
                      <a:lumMod val="75000"/>
                    </a:schemeClr>
                  </a:solidFill>
                </a:rPr>
                <a:t> Band</a:t>
              </a:r>
            </a:p>
          </p:txBody>
        </p:sp>
      </p:grpSp>
      <p:grpSp>
        <p:nvGrpSpPr>
          <p:cNvPr id="15" name="Group 14">
            <a:extLst>
              <a:ext uri="{FF2B5EF4-FFF2-40B4-BE49-F238E27FC236}">
                <a16:creationId xmlns:a16="http://schemas.microsoft.com/office/drawing/2014/main" id="{872F6127-C7A7-4B9C-BFC0-2BA652E292B6}"/>
              </a:ext>
            </a:extLst>
          </p:cNvPr>
          <p:cNvGrpSpPr/>
          <p:nvPr/>
        </p:nvGrpSpPr>
        <p:grpSpPr>
          <a:xfrm>
            <a:off x="606418" y="5626406"/>
            <a:ext cx="2542353" cy="923330"/>
            <a:chOff x="504818" y="5626406"/>
            <a:chExt cx="2542353" cy="923330"/>
          </a:xfrm>
        </p:grpSpPr>
        <p:grpSp>
          <p:nvGrpSpPr>
            <p:cNvPr id="3" name="Group 2">
              <a:extLst>
                <a:ext uri="{FF2B5EF4-FFF2-40B4-BE49-F238E27FC236}">
                  <a16:creationId xmlns:a16="http://schemas.microsoft.com/office/drawing/2014/main" id="{A16BC46D-A900-4042-ABFD-122702C478CC}"/>
                </a:ext>
              </a:extLst>
            </p:cNvPr>
            <p:cNvGrpSpPr/>
            <p:nvPr/>
          </p:nvGrpSpPr>
          <p:grpSpPr>
            <a:xfrm>
              <a:off x="504818" y="5957266"/>
              <a:ext cx="646889" cy="307329"/>
              <a:chOff x="504818" y="5957266"/>
              <a:chExt cx="646889" cy="307329"/>
            </a:xfrm>
          </p:grpSpPr>
          <p:sp>
            <p:nvSpPr>
              <p:cNvPr id="60" name="TextBox 59">
                <a:extLst>
                  <a:ext uri="{FF2B5EF4-FFF2-40B4-BE49-F238E27FC236}">
                    <a16:creationId xmlns:a16="http://schemas.microsoft.com/office/drawing/2014/main" id="{613FA5C6-5889-4A7D-A963-1FB776760F34}"/>
                  </a:ext>
                </a:extLst>
              </p:cNvPr>
              <p:cNvSpPr txBox="1"/>
              <p:nvPr/>
            </p:nvSpPr>
            <p:spPr>
              <a:xfrm>
                <a:off x="504818" y="5957266"/>
                <a:ext cx="646889" cy="261610"/>
              </a:xfrm>
              <a:prstGeom prst="rect">
                <a:avLst/>
              </a:prstGeom>
              <a:noFill/>
            </p:spPr>
            <p:txBody>
              <a:bodyPr wrap="square" rtlCol="0">
                <a:spAutoFit/>
              </a:bodyPr>
              <a:lstStyle/>
              <a:p>
                <a:r>
                  <a:rPr lang="en-US" sz="1100">
                    <a:solidFill>
                      <a:schemeClr val="bg1">
                        <a:lumMod val="75000"/>
                      </a:schemeClr>
                    </a:solidFill>
                    <a:latin typeface="+mj-lt"/>
                    <a:ea typeface="ZCOOL XiaoWei" panose="00000500000000000000" pitchFamily="2" charset="0"/>
                    <a:cs typeface="Poppins" panose="00000500000000000000" pitchFamily="2" charset="0"/>
                  </a:rPr>
                  <a:t>02.13</a:t>
                </a:r>
              </a:p>
            </p:txBody>
          </p:sp>
          <p:sp>
            <p:nvSpPr>
              <p:cNvPr id="73" name="Rectangle 7">
                <a:extLst>
                  <a:ext uri="{FF2B5EF4-FFF2-40B4-BE49-F238E27FC236}">
                    <a16:creationId xmlns:a16="http://schemas.microsoft.com/office/drawing/2014/main" id="{DA5F0975-48AB-4B9E-9404-A8B3BAA9FC6C}"/>
                  </a:ext>
                </a:extLst>
              </p:cNvPr>
              <p:cNvSpPr/>
              <p:nvPr/>
            </p:nvSpPr>
            <p:spPr>
              <a:xfrm rot="5400000" flipH="1">
                <a:off x="750382" y="604104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grpSp>
        <p:sp>
          <p:nvSpPr>
            <p:cNvPr id="87" name="TextBox 86">
              <a:extLst>
                <a:ext uri="{FF2B5EF4-FFF2-40B4-BE49-F238E27FC236}">
                  <a16:creationId xmlns:a16="http://schemas.microsoft.com/office/drawing/2014/main" id="{286E4B83-B76B-4561-BC4F-69F5DF2676ED}"/>
                </a:ext>
              </a:extLst>
            </p:cNvPr>
            <p:cNvSpPr txBox="1"/>
            <p:nvPr/>
          </p:nvSpPr>
          <p:spPr>
            <a:xfrm>
              <a:off x="1986298" y="5626406"/>
              <a:ext cx="1060873" cy="923330"/>
            </a:xfrm>
            <a:prstGeom prst="rect">
              <a:avLst/>
            </a:prstGeom>
            <a:noFill/>
            <a:ln>
              <a:noFill/>
            </a:ln>
          </p:spPr>
          <p:txBody>
            <a:bodyPr wrap="square" rtlCol="0">
              <a:spAutoFit/>
            </a:bodyPr>
            <a:lstStyle/>
            <a:p>
              <a:r>
                <a:rPr lang="en-US" sz="5400" b="1">
                  <a:gradFill>
                    <a:gsLst>
                      <a:gs pos="0">
                        <a:schemeClr val="tx1">
                          <a:lumMod val="85000"/>
                          <a:lumOff val="15000"/>
                        </a:schemeClr>
                      </a:gs>
                      <a:gs pos="100000">
                        <a:schemeClr val="tx1"/>
                      </a:gs>
                    </a:gsLst>
                    <a:path path="circle">
                      <a:fillToRect r="100000" b="100000"/>
                    </a:path>
                  </a:gradFill>
                  <a:latin typeface="+mj-lt"/>
                  <a:ea typeface="HGMaruGothicMPRO" panose="020B0400000000000000" pitchFamily="34" charset="-128"/>
                  <a:cs typeface="Poppins" panose="00000500000000000000" pitchFamily="2" charset="0"/>
                </a:rPr>
                <a:t>01</a:t>
              </a:r>
            </a:p>
          </p:txBody>
        </p:sp>
      </p:grpSp>
      <p:grpSp>
        <p:nvGrpSpPr>
          <p:cNvPr id="14" name="Group 13">
            <a:extLst>
              <a:ext uri="{FF2B5EF4-FFF2-40B4-BE49-F238E27FC236}">
                <a16:creationId xmlns:a16="http://schemas.microsoft.com/office/drawing/2014/main" id="{62235D66-ABF3-4CBE-86B5-B91E4D26530F}"/>
              </a:ext>
            </a:extLst>
          </p:cNvPr>
          <p:cNvGrpSpPr/>
          <p:nvPr/>
        </p:nvGrpSpPr>
        <p:grpSpPr>
          <a:xfrm>
            <a:off x="3540740" y="5626406"/>
            <a:ext cx="2658518" cy="923330"/>
            <a:chOff x="3439140" y="5626406"/>
            <a:chExt cx="2658518" cy="923330"/>
          </a:xfrm>
        </p:grpSpPr>
        <p:grpSp>
          <p:nvGrpSpPr>
            <p:cNvPr id="7" name="Group 6">
              <a:extLst>
                <a:ext uri="{FF2B5EF4-FFF2-40B4-BE49-F238E27FC236}">
                  <a16:creationId xmlns:a16="http://schemas.microsoft.com/office/drawing/2014/main" id="{FED8EA6E-AA98-4EB2-AA9A-2AF8579B2DED}"/>
                </a:ext>
              </a:extLst>
            </p:cNvPr>
            <p:cNvGrpSpPr/>
            <p:nvPr/>
          </p:nvGrpSpPr>
          <p:grpSpPr>
            <a:xfrm>
              <a:off x="3439140" y="5957266"/>
              <a:ext cx="646889" cy="307329"/>
              <a:chOff x="3439140" y="5957266"/>
              <a:chExt cx="646889" cy="307329"/>
            </a:xfrm>
          </p:grpSpPr>
          <p:sp>
            <p:nvSpPr>
              <p:cNvPr id="74" name="TextBox 73">
                <a:extLst>
                  <a:ext uri="{FF2B5EF4-FFF2-40B4-BE49-F238E27FC236}">
                    <a16:creationId xmlns:a16="http://schemas.microsoft.com/office/drawing/2014/main" id="{C271B8DC-E4DC-471B-A278-2C4BEF268A7D}"/>
                  </a:ext>
                </a:extLst>
              </p:cNvPr>
              <p:cNvSpPr txBox="1"/>
              <p:nvPr/>
            </p:nvSpPr>
            <p:spPr>
              <a:xfrm>
                <a:off x="3439140" y="5957266"/>
                <a:ext cx="646889" cy="261610"/>
              </a:xfrm>
              <a:prstGeom prst="rect">
                <a:avLst/>
              </a:prstGeom>
              <a:noFill/>
            </p:spPr>
            <p:txBody>
              <a:bodyPr wrap="square" rtlCol="0">
                <a:spAutoFit/>
              </a:bodyPr>
              <a:lstStyle/>
              <a:p>
                <a:r>
                  <a:rPr lang="en-US" sz="1100">
                    <a:solidFill>
                      <a:schemeClr val="bg1">
                        <a:lumMod val="75000"/>
                      </a:schemeClr>
                    </a:solidFill>
                    <a:latin typeface="+mj-lt"/>
                    <a:ea typeface="ZCOOL XiaoWei" panose="00000500000000000000" pitchFamily="2" charset="0"/>
                    <a:cs typeface="Poppins" panose="00000500000000000000" pitchFamily="2" charset="0"/>
                  </a:rPr>
                  <a:t>03.13</a:t>
                </a:r>
              </a:p>
            </p:txBody>
          </p:sp>
          <p:sp>
            <p:nvSpPr>
              <p:cNvPr id="77" name="Rectangle 7">
                <a:extLst>
                  <a:ext uri="{FF2B5EF4-FFF2-40B4-BE49-F238E27FC236}">
                    <a16:creationId xmlns:a16="http://schemas.microsoft.com/office/drawing/2014/main" id="{ECD59749-8877-4775-A4F3-8715C7E1A622}"/>
                  </a:ext>
                </a:extLst>
              </p:cNvPr>
              <p:cNvSpPr/>
              <p:nvPr/>
            </p:nvSpPr>
            <p:spPr>
              <a:xfrm rot="5400000" flipH="1">
                <a:off x="3684704" y="604104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grpSp>
        <p:sp>
          <p:nvSpPr>
            <p:cNvPr id="88" name="TextBox 87">
              <a:extLst>
                <a:ext uri="{FF2B5EF4-FFF2-40B4-BE49-F238E27FC236}">
                  <a16:creationId xmlns:a16="http://schemas.microsoft.com/office/drawing/2014/main" id="{59AD88E8-3539-4982-85D5-5D22A4956C26}"/>
                </a:ext>
              </a:extLst>
            </p:cNvPr>
            <p:cNvSpPr txBox="1"/>
            <p:nvPr/>
          </p:nvSpPr>
          <p:spPr>
            <a:xfrm>
              <a:off x="5036785" y="5626406"/>
              <a:ext cx="1060873" cy="923330"/>
            </a:xfrm>
            <a:prstGeom prst="rect">
              <a:avLst/>
            </a:prstGeom>
            <a:noFill/>
            <a:ln>
              <a:noFill/>
            </a:ln>
          </p:spPr>
          <p:txBody>
            <a:bodyPr wrap="square" rtlCol="0">
              <a:spAutoFit/>
            </a:bodyPr>
            <a:lstStyle/>
            <a:p>
              <a:r>
                <a:rPr lang="en-US" sz="5400" b="1">
                  <a:gradFill>
                    <a:gsLst>
                      <a:gs pos="0">
                        <a:schemeClr val="tx1">
                          <a:lumMod val="85000"/>
                          <a:lumOff val="15000"/>
                        </a:schemeClr>
                      </a:gs>
                      <a:gs pos="100000">
                        <a:schemeClr val="tx1"/>
                      </a:gs>
                    </a:gsLst>
                    <a:path path="circle">
                      <a:fillToRect r="100000" b="100000"/>
                    </a:path>
                  </a:gradFill>
                  <a:latin typeface="+mj-lt"/>
                  <a:ea typeface="HGMaruGothicMPRO" panose="020B0400000000000000" pitchFamily="34" charset="-128"/>
                  <a:cs typeface="Poppins" panose="00000500000000000000" pitchFamily="2" charset="0"/>
                </a:rPr>
                <a:t>02</a:t>
              </a:r>
            </a:p>
          </p:txBody>
        </p:sp>
      </p:grpSp>
      <p:grpSp>
        <p:nvGrpSpPr>
          <p:cNvPr id="12" name="Group 11">
            <a:extLst>
              <a:ext uri="{FF2B5EF4-FFF2-40B4-BE49-F238E27FC236}">
                <a16:creationId xmlns:a16="http://schemas.microsoft.com/office/drawing/2014/main" id="{22B572F1-7D07-492C-B542-111615570578}"/>
              </a:ext>
            </a:extLst>
          </p:cNvPr>
          <p:cNvGrpSpPr/>
          <p:nvPr/>
        </p:nvGrpSpPr>
        <p:grpSpPr>
          <a:xfrm>
            <a:off x="6587911" y="5626406"/>
            <a:ext cx="2661832" cy="923330"/>
            <a:chOff x="6486311" y="5626406"/>
            <a:chExt cx="2661832" cy="923330"/>
          </a:xfrm>
        </p:grpSpPr>
        <p:grpSp>
          <p:nvGrpSpPr>
            <p:cNvPr id="9" name="Group 8">
              <a:extLst>
                <a:ext uri="{FF2B5EF4-FFF2-40B4-BE49-F238E27FC236}">
                  <a16:creationId xmlns:a16="http://schemas.microsoft.com/office/drawing/2014/main" id="{38AB5F86-8318-4BC9-9273-784F18D434B3}"/>
                </a:ext>
              </a:extLst>
            </p:cNvPr>
            <p:cNvGrpSpPr/>
            <p:nvPr/>
          </p:nvGrpSpPr>
          <p:grpSpPr>
            <a:xfrm>
              <a:off x="6486311" y="5957266"/>
              <a:ext cx="646889" cy="307329"/>
              <a:chOff x="6486311" y="5957266"/>
              <a:chExt cx="646889" cy="307329"/>
            </a:xfrm>
          </p:grpSpPr>
          <p:sp>
            <p:nvSpPr>
              <p:cNvPr id="78" name="TextBox 77">
                <a:extLst>
                  <a:ext uri="{FF2B5EF4-FFF2-40B4-BE49-F238E27FC236}">
                    <a16:creationId xmlns:a16="http://schemas.microsoft.com/office/drawing/2014/main" id="{39522F2E-DC66-4E30-B983-2FB168AD8997}"/>
                  </a:ext>
                </a:extLst>
              </p:cNvPr>
              <p:cNvSpPr txBox="1"/>
              <p:nvPr/>
            </p:nvSpPr>
            <p:spPr>
              <a:xfrm>
                <a:off x="6486311" y="5957266"/>
                <a:ext cx="646889" cy="261610"/>
              </a:xfrm>
              <a:prstGeom prst="rect">
                <a:avLst/>
              </a:prstGeom>
              <a:noFill/>
            </p:spPr>
            <p:txBody>
              <a:bodyPr wrap="square" rtlCol="0">
                <a:spAutoFit/>
              </a:bodyPr>
              <a:lstStyle/>
              <a:p>
                <a:r>
                  <a:rPr lang="en-US" sz="1100">
                    <a:solidFill>
                      <a:schemeClr val="bg1">
                        <a:lumMod val="75000"/>
                      </a:schemeClr>
                    </a:solidFill>
                    <a:latin typeface="+mj-lt"/>
                    <a:ea typeface="ZCOOL XiaoWei" panose="00000500000000000000" pitchFamily="2" charset="0"/>
                    <a:cs typeface="Poppins" panose="00000500000000000000" pitchFamily="2" charset="0"/>
                  </a:rPr>
                  <a:t>02.13</a:t>
                </a:r>
              </a:p>
            </p:txBody>
          </p:sp>
          <p:sp>
            <p:nvSpPr>
              <p:cNvPr id="81" name="Rectangle 7">
                <a:extLst>
                  <a:ext uri="{FF2B5EF4-FFF2-40B4-BE49-F238E27FC236}">
                    <a16:creationId xmlns:a16="http://schemas.microsoft.com/office/drawing/2014/main" id="{423CB16A-A4B2-45B2-A004-658894562166}"/>
                  </a:ext>
                </a:extLst>
              </p:cNvPr>
              <p:cNvSpPr/>
              <p:nvPr/>
            </p:nvSpPr>
            <p:spPr>
              <a:xfrm rot="5400000" flipH="1">
                <a:off x="6731875" y="604104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grpSp>
        <p:sp>
          <p:nvSpPr>
            <p:cNvPr id="89" name="TextBox 88">
              <a:extLst>
                <a:ext uri="{FF2B5EF4-FFF2-40B4-BE49-F238E27FC236}">
                  <a16:creationId xmlns:a16="http://schemas.microsoft.com/office/drawing/2014/main" id="{0533E39C-AC78-41F8-9208-F77AD9CCACCE}"/>
                </a:ext>
              </a:extLst>
            </p:cNvPr>
            <p:cNvSpPr txBox="1"/>
            <p:nvPr/>
          </p:nvSpPr>
          <p:spPr>
            <a:xfrm>
              <a:off x="8087270" y="5626406"/>
              <a:ext cx="1060873" cy="923330"/>
            </a:xfrm>
            <a:prstGeom prst="rect">
              <a:avLst/>
            </a:prstGeom>
            <a:noFill/>
            <a:ln>
              <a:noFill/>
            </a:ln>
          </p:spPr>
          <p:txBody>
            <a:bodyPr wrap="square" rtlCol="0">
              <a:spAutoFit/>
            </a:bodyPr>
            <a:lstStyle/>
            <a:p>
              <a:r>
                <a:rPr lang="en-US" sz="5400" b="1">
                  <a:gradFill>
                    <a:gsLst>
                      <a:gs pos="0">
                        <a:schemeClr val="tx1">
                          <a:lumMod val="85000"/>
                          <a:lumOff val="15000"/>
                        </a:schemeClr>
                      </a:gs>
                      <a:gs pos="100000">
                        <a:schemeClr val="tx1"/>
                      </a:gs>
                    </a:gsLst>
                    <a:path path="circle">
                      <a:fillToRect r="100000" b="100000"/>
                    </a:path>
                  </a:gradFill>
                  <a:latin typeface="+mj-lt"/>
                  <a:ea typeface="HGMaruGothicMPRO" panose="020B0400000000000000" pitchFamily="34" charset="-128"/>
                  <a:cs typeface="Poppins" panose="00000500000000000000" pitchFamily="2" charset="0"/>
                </a:rPr>
                <a:t>03</a:t>
              </a:r>
            </a:p>
          </p:txBody>
        </p:sp>
      </p:grpSp>
      <p:grpSp>
        <p:nvGrpSpPr>
          <p:cNvPr id="13" name="Group 12">
            <a:extLst>
              <a:ext uri="{FF2B5EF4-FFF2-40B4-BE49-F238E27FC236}">
                <a16:creationId xmlns:a16="http://schemas.microsoft.com/office/drawing/2014/main" id="{AAA16476-0C33-4D9A-B082-7896EB2926D8}"/>
              </a:ext>
            </a:extLst>
          </p:cNvPr>
          <p:cNvGrpSpPr/>
          <p:nvPr/>
        </p:nvGrpSpPr>
        <p:grpSpPr>
          <a:xfrm>
            <a:off x="9746887" y="5626406"/>
            <a:ext cx="2546714" cy="923330"/>
            <a:chOff x="9645287" y="5626406"/>
            <a:chExt cx="2546714" cy="923330"/>
          </a:xfrm>
        </p:grpSpPr>
        <p:grpSp>
          <p:nvGrpSpPr>
            <p:cNvPr id="11" name="Group 10">
              <a:extLst>
                <a:ext uri="{FF2B5EF4-FFF2-40B4-BE49-F238E27FC236}">
                  <a16:creationId xmlns:a16="http://schemas.microsoft.com/office/drawing/2014/main" id="{A6B6D5B8-0057-48E3-9117-B5A1B96CC6B7}"/>
                </a:ext>
              </a:extLst>
            </p:cNvPr>
            <p:cNvGrpSpPr/>
            <p:nvPr/>
          </p:nvGrpSpPr>
          <p:grpSpPr>
            <a:xfrm>
              <a:off x="9645287" y="5957266"/>
              <a:ext cx="646889" cy="307329"/>
              <a:chOff x="9645287" y="5957266"/>
              <a:chExt cx="646889" cy="307329"/>
            </a:xfrm>
          </p:grpSpPr>
          <p:sp>
            <p:nvSpPr>
              <p:cNvPr id="82" name="TextBox 81">
                <a:extLst>
                  <a:ext uri="{FF2B5EF4-FFF2-40B4-BE49-F238E27FC236}">
                    <a16:creationId xmlns:a16="http://schemas.microsoft.com/office/drawing/2014/main" id="{B9937D86-3606-493E-890C-4CBF7BADF6D4}"/>
                  </a:ext>
                </a:extLst>
              </p:cNvPr>
              <p:cNvSpPr txBox="1"/>
              <p:nvPr/>
            </p:nvSpPr>
            <p:spPr>
              <a:xfrm>
                <a:off x="9645287" y="5957266"/>
                <a:ext cx="646889" cy="261610"/>
              </a:xfrm>
              <a:prstGeom prst="rect">
                <a:avLst/>
              </a:prstGeom>
              <a:noFill/>
            </p:spPr>
            <p:txBody>
              <a:bodyPr wrap="square" rtlCol="0">
                <a:spAutoFit/>
              </a:bodyPr>
              <a:lstStyle/>
              <a:p>
                <a:r>
                  <a:rPr lang="en-US" sz="1100" dirty="0">
                    <a:solidFill>
                      <a:schemeClr val="bg1">
                        <a:lumMod val="75000"/>
                      </a:schemeClr>
                    </a:solidFill>
                    <a:latin typeface="+mj-lt"/>
                    <a:ea typeface="ZCOOL XiaoWei" panose="00000500000000000000" pitchFamily="2" charset="0"/>
                    <a:cs typeface="Poppins" panose="00000500000000000000" pitchFamily="2" charset="0"/>
                  </a:rPr>
                  <a:t>03.13</a:t>
                </a:r>
              </a:p>
            </p:txBody>
          </p:sp>
          <p:sp>
            <p:nvSpPr>
              <p:cNvPr id="85" name="Rectangle 7">
                <a:extLst>
                  <a:ext uri="{FF2B5EF4-FFF2-40B4-BE49-F238E27FC236}">
                    <a16:creationId xmlns:a16="http://schemas.microsoft.com/office/drawing/2014/main" id="{933A40EA-521A-4F79-B52B-1C7CEF13DDD9}"/>
                  </a:ext>
                </a:extLst>
              </p:cNvPr>
              <p:cNvSpPr/>
              <p:nvPr/>
            </p:nvSpPr>
            <p:spPr>
              <a:xfrm rot="5400000" flipH="1">
                <a:off x="9890851" y="6041046"/>
                <a:ext cx="45719" cy="401379"/>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grpSp>
        <p:sp>
          <p:nvSpPr>
            <p:cNvPr id="90" name="TextBox 89">
              <a:extLst>
                <a:ext uri="{FF2B5EF4-FFF2-40B4-BE49-F238E27FC236}">
                  <a16:creationId xmlns:a16="http://schemas.microsoft.com/office/drawing/2014/main" id="{C88C4D92-BD60-4315-8679-7C282C17B049}"/>
                </a:ext>
              </a:extLst>
            </p:cNvPr>
            <p:cNvSpPr txBox="1"/>
            <p:nvPr/>
          </p:nvSpPr>
          <p:spPr>
            <a:xfrm>
              <a:off x="11131128" y="5626406"/>
              <a:ext cx="1060873" cy="923330"/>
            </a:xfrm>
            <a:prstGeom prst="rect">
              <a:avLst/>
            </a:prstGeom>
            <a:noFill/>
            <a:ln>
              <a:noFill/>
            </a:ln>
          </p:spPr>
          <p:txBody>
            <a:bodyPr wrap="square" rtlCol="0">
              <a:spAutoFit/>
            </a:bodyPr>
            <a:lstStyle/>
            <a:p>
              <a:r>
                <a:rPr lang="en-US" sz="5400" b="1" dirty="0">
                  <a:gradFill>
                    <a:gsLst>
                      <a:gs pos="0">
                        <a:schemeClr val="tx1">
                          <a:lumMod val="85000"/>
                          <a:lumOff val="15000"/>
                        </a:schemeClr>
                      </a:gs>
                      <a:gs pos="100000">
                        <a:schemeClr val="tx1"/>
                      </a:gs>
                    </a:gsLst>
                    <a:path path="circle">
                      <a:fillToRect r="100000" b="100000"/>
                    </a:path>
                  </a:gradFill>
                  <a:latin typeface="+mj-lt"/>
                  <a:ea typeface="HGMaruGothicMPRO" panose="020B0400000000000000" pitchFamily="34" charset="-128"/>
                  <a:cs typeface="Poppins" panose="00000500000000000000" pitchFamily="2" charset="0"/>
                </a:rPr>
                <a:t>04</a:t>
              </a:r>
            </a:p>
          </p:txBody>
        </p:sp>
      </p:grpSp>
      <p:pic>
        <p:nvPicPr>
          <p:cNvPr id="48" name="Picture 4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29255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B0D1DFC-EA12-48CC-A800-AB1003DA854D}"/>
              </a:ext>
            </a:extLst>
          </p:cNvPr>
          <p:cNvGrpSpPr/>
          <p:nvPr/>
        </p:nvGrpSpPr>
        <p:grpSpPr>
          <a:xfrm>
            <a:off x="807603" y="1269247"/>
            <a:ext cx="5331516" cy="4319507"/>
            <a:chOff x="807603" y="1145190"/>
            <a:chExt cx="5331516" cy="4319507"/>
          </a:xfrm>
        </p:grpSpPr>
        <p:sp>
          <p:nvSpPr>
            <p:cNvPr id="4" name="TextBox 3">
              <a:extLst>
                <a:ext uri="{FF2B5EF4-FFF2-40B4-BE49-F238E27FC236}">
                  <a16:creationId xmlns:a16="http://schemas.microsoft.com/office/drawing/2014/main" id="{CB9A3CF3-F0DC-4663-8580-F35230E8832C}"/>
                </a:ext>
              </a:extLst>
            </p:cNvPr>
            <p:cNvSpPr txBox="1"/>
            <p:nvPr/>
          </p:nvSpPr>
          <p:spPr>
            <a:xfrm>
              <a:off x="807603" y="2102842"/>
              <a:ext cx="5331516" cy="1446550"/>
            </a:xfrm>
            <a:prstGeom prst="rect">
              <a:avLst/>
            </a:prstGeom>
            <a:noFill/>
            <a:ln>
              <a:noFill/>
            </a:ln>
          </p:spPr>
          <p:txBody>
            <a:bodyPr wrap="square" rtlCol="0">
              <a:spAutoFit/>
            </a:bodyPr>
            <a:lstStyle/>
            <a:p>
              <a:pPr algn="ctr"/>
              <a:r>
                <a:rPr lang="en-US" sz="8800" b="1" spc="300">
                  <a:ln w="12700">
                    <a:solidFill>
                      <a:schemeClr val="tx1">
                        <a:lumMod val="65000"/>
                        <a:lumOff val="35000"/>
                        <a:alpha val="25000"/>
                      </a:schemeClr>
                    </a:solidFill>
                  </a:ln>
                  <a:noFill/>
                  <a:latin typeface="+mj-lt"/>
                  <a:ea typeface="HGMaruGothicMPRO" panose="020B0400000000000000" pitchFamily="34" charset="-128"/>
                  <a:cs typeface="Poppins" panose="00000500000000000000" pitchFamily="2" charset="0"/>
                </a:rPr>
                <a:t>SINGLE</a:t>
              </a:r>
            </a:p>
          </p:txBody>
        </p:sp>
        <p:sp>
          <p:nvSpPr>
            <p:cNvPr id="51" name="TextBox 50">
              <a:extLst>
                <a:ext uri="{FF2B5EF4-FFF2-40B4-BE49-F238E27FC236}">
                  <a16:creationId xmlns:a16="http://schemas.microsoft.com/office/drawing/2014/main" id="{9159C39A-3907-4A13-B275-3D8BF74EAC28}"/>
                </a:ext>
              </a:extLst>
            </p:cNvPr>
            <p:cNvSpPr txBox="1"/>
            <p:nvPr/>
          </p:nvSpPr>
          <p:spPr>
            <a:xfrm>
              <a:off x="807603" y="1145190"/>
              <a:ext cx="5331516" cy="1446550"/>
            </a:xfrm>
            <a:prstGeom prst="rect">
              <a:avLst/>
            </a:prstGeom>
            <a:noFill/>
            <a:ln>
              <a:noFill/>
            </a:ln>
          </p:spPr>
          <p:txBody>
            <a:bodyPr wrap="square" rtlCol="0">
              <a:spAutoFit/>
            </a:bodyPr>
            <a:lstStyle/>
            <a:p>
              <a:pPr algn="ctr"/>
              <a:r>
                <a:rPr lang="en-US" sz="8800" b="1" spc="300" dirty="0">
                  <a:ln w="12700">
                    <a:solidFill>
                      <a:schemeClr val="tx1">
                        <a:lumMod val="65000"/>
                        <a:lumOff val="35000"/>
                        <a:alpha val="25000"/>
                      </a:schemeClr>
                    </a:solidFill>
                  </a:ln>
                  <a:noFill/>
                  <a:latin typeface="+mj-lt"/>
                  <a:ea typeface="HGMaruGothicMPRO" panose="020B0400000000000000" pitchFamily="34" charset="-128"/>
                  <a:cs typeface="Poppins" panose="00000500000000000000" pitchFamily="2" charset="0"/>
                </a:rPr>
                <a:t>SINGLE</a:t>
              </a:r>
            </a:p>
          </p:txBody>
        </p:sp>
        <p:sp>
          <p:nvSpPr>
            <p:cNvPr id="53" name="TextBox 52">
              <a:extLst>
                <a:ext uri="{FF2B5EF4-FFF2-40B4-BE49-F238E27FC236}">
                  <a16:creationId xmlns:a16="http://schemas.microsoft.com/office/drawing/2014/main" id="{E3F74600-C3DF-489B-A1CC-AA30FBBAA428}"/>
                </a:ext>
              </a:extLst>
            </p:cNvPr>
            <p:cNvSpPr txBox="1"/>
            <p:nvPr/>
          </p:nvSpPr>
          <p:spPr>
            <a:xfrm>
              <a:off x="807603" y="3060494"/>
              <a:ext cx="5331516" cy="1446550"/>
            </a:xfrm>
            <a:prstGeom prst="rect">
              <a:avLst/>
            </a:prstGeom>
            <a:noFill/>
            <a:ln>
              <a:noFill/>
            </a:ln>
          </p:spPr>
          <p:txBody>
            <a:bodyPr wrap="square" rtlCol="0">
              <a:spAutoFit/>
            </a:bodyPr>
            <a:lstStyle/>
            <a:p>
              <a:pPr algn="ctr"/>
              <a:r>
                <a:rPr lang="en-US" sz="8800" b="1" spc="300">
                  <a:ln w="12700">
                    <a:solidFill>
                      <a:schemeClr val="tx1">
                        <a:lumMod val="65000"/>
                        <a:lumOff val="35000"/>
                        <a:alpha val="25000"/>
                      </a:schemeClr>
                    </a:solidFill>
                  </a:ln>
                  <a:noFill/>
                  <a:latin typeface="+mj-lt"/>
                  <a:ea typeface="HGMaruGothicMPRO" panose="020B0400000000000000" pitchFamily="34" charset="-128"/>
                  <a:cs typeface="Poppins" panose="00000500000000000000" pitchFamily="2" charset="0"/>
                </a:rPr>
                <a:t>SINGLE</a:t>
              </a:r>
            </a:p>
          </p:txBody>
        </p:sp>
        <p:sp>
          <p:nvSpPr>
            <p:cNvPr id="54" name="TextBox 53">
              <a:extLst>
                <a:ext uri="{FF2B5EF4-FFF2-40B4-BE49-F238E27FC236}">
                  <a16:creationId xmlns:a16="http://schemas.microsoft.com/office/drawing/2014/main" id="{7AD10519-BE4D-4A4C-9CEC-A96A325B1DEA}"/>
                </a:ext>
              </a:extLst>
            </p:cNvPr>
            <p:cNvSpPr txBox="1"/>
            <p:nvPr/>
          </p:nvSpPr>
          <p:spPr>
            <a:xfrm>
              <a:off x="807603" y="4018147"/>
              <a:ext cx="5331516" cy="1446550"/>
            </a:xfrm>
            <a:prstGeom prst="rect">
              <a:avLst/>
            </a:prstGeom>
            <a:noFill/>
            <a:ln>
              <a:noFill/>
            </a:ln>
          </p:spPr>
          <p:txBody>
            <a:bodyPr wrap="square" rtlCol="0">
              <a:spAutoFit/>
            </a:bodyPr>
            <a:lstStyle/>
            <a:p>
              <a:pPr algn="ctr"/>
              <a:r>
                <a:rPr lang="en-US" sz="8800" b="1" spc="300" dirty="0">
                  <a:ln w="12700">
                    <a:solidFill>
                      <a:schemeClr val="tx1">
                        <a:lumMod val="65000"/>
                        <a:lumOff val="35000"/>
                        <a:alpha val="25000"/>
                      </a:schemeClr>
                    </a:solidFill>
                  </a:ln>
                  <a:noFill/>
                  <a:latin typeface="+mj-lt"/>
                  <a:ea typeface="HGMaruGothicMPRO" panose="020B0400000000000000" pitchFamily="34" charset="-128"/>
                  <a:cs typeface="Poppins" panose="00000500000000000000" pitchFamily="2" charset="0"/>
                </a:rPr>
                <a:t>SINGLE</a:t>
              </a:r>
            </a:p>
          </p:txBody>
        </p:sp>
      </p:grpSp>
      <p:grpSp>
        <p:nvGrpSpPr>
          <p:cNvPr id="31" name="Group 30">
            <a:extLst>
              <a:ext uri="{FF2B5EF4-FFF2-40B4-BE49-F238E27FC236}">
                <a16:creationId xmlns:a16="http://schemas.microsoft.com/office/drawing/2014/main" id="{17AA0228-B102-4599-BC7B-A47F3D0B6D0F}"/>
              </a:ext>
            </a:extLst>
          </p:cNvPr>
          <p:cNvGrpSpPr/>
          <p:nvPr/>
        </p:nvGrpSpPr>
        <p:grpSpPr>
          <a:xfrm>
            <a:off x="1606313" y="1605089"/>
            <a:ext cx="3647858" cy="3647822"/>
            <a:chOff x="1606313" y="1605089"/>
            <a:chExt cx="3647858" cy="3647822"/>
          </a:xfrm>
        </p:grpSpPr>
        <p:sp>
          <p:nvSpPr>
            <p:cNvPr id="33" name="Frame 32">
              <a:extLst>
                <a:ext uri="{FF2B5EF4-FFF2-40B4-BE49-F238E27FC236}">
                  <a16:creationId xmlns:a16="http://schemas.microsoft.com/office/drawing/2014/main" id="{A258D7D5-6651-4889-A1FD-E12145C7DC2E}"/>
                </a:ext>
              </a:extLst>
            </p:cNvPr>
            <p:cNvSpPr/>
            <p:nvPr/>
          </p:nvSpPr>
          <p:spPr>
            <a:xfrm flipH="1">
              <a:off x="1865815" y="1879600"/>
              <a:ext cx="3128854" cy="3098800"/>
            </a:xfrm>
            <a:prstGeom prst="frame">
              <a:avLst>
                <a:gd name="adj1" fmla="val 3857"/>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Oval 33">
              <a:extLst>
                <a:ext uri="{FF2B5EF4-FFF2-40B4-BE49-F238E27FC236}">
                  <a16:creationId xmlns:a16="http://schemas.microsoft.com/office/drawing/2014/main" id="{3CDA9A07-1B42-4F71-8495-7B61F3B9DE62}"/>
                </a:ext>
              </a:extLst>
            </p:cNvPr>
            <p:cNvSpPr/>
            <p:nvPr/>
          </p:nvSpPr>
          <p:spPr>
            <a:xfrm>
              <a:off x="1606313" y="1605089"/>
              <a:ext cx="3647858" cy="364782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ectangle 7">
              <a:extLst>
                <a:ext uri="{FF2B5EF4-FFF2-40B4-BE49-F238E27FC236}">
                  <a16:creationId xmlns:a16="http://schemas.microsoft.com/office/drawing/2014/main" id="{52587000-8B24-43CF-942C-D9076ED36E21}"/>
                </a:ext>
              </a:extLst>
            </p:cNvPr>
            <p:cNvSpPr/>
            <p:nvPr/>
          </p:nvSpPr>
          <p:spPr>
            <a:xfrm rot="5400000" flipH="1">
              <a:off x="3407374" y="3988340"/>
              <a:ext cx="45736" cy="1193051"/>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 name="TextBox 2">
            <a:extLst>
              <a:ext uri="{FF2B5EF4-FFF2-40B4-BE49-F238E27FC236}">
                <a16:creationId xmlns:a16="http://schemas.microsoft.com/office/drawing/2014/main" id="{C1AE1848-8216-421E-9781-CEA78CAEC8E8}"/>
              </a:ext>
            </a:extLst>
          </p:cNvPr>
          <p:cNvSpPr txBox="1"/>
          <p:nvPr/>
        </p:nvSpPr>
        <p:spPr>
          <a:xfrm>
            <a:off x="764484" y="2430790"/>
            <a:ext cx="5331516" cy="507831"/>
          </a:xfrm>
          <a:prstGeom prst="rect">
            <a:avLst/>
          </a:prstGeom>
          <a:noFill/>
          <a:ln>
            <a:noFill/>
          </a:ln>
        </p:spPr>
        <p:txBody>
          <a:bodyPr wrap="square" rtlCol="0">
            <a:spAutoFit/>
          </a:bodyPr>
          <a:lstStyle/>
          <a:p>
            <a:pPr algn="ctr"/>
            <a:r>
              <a:rPr lang="en-US" sz="2700" b="1" spc="300" dirty="0">
                <a:solidFill>
                  <a:schemeClr val="bg1"/>
                </a:solidFill>
                <a:latin typeface="+mj-lt"/>
                <a:ea typeface="HGMaruGothicMPRO" panose="020B0400000000000000" pitchFamily="34" charset="-128"/>
                <a:cs typeface="Poppins" panose="00000500000000000000" pitchFamily="2" charset="0"/>
              </a:rPr>
              <a:t>OUR MOST POPULAR</a:t>
            </a:r>
          </a:p>
        </p:txBody>
      </p:sp>
      <p:grpSp>
        <p:nvGrpSpPr>
          <p:cNvPr id="9" name="Group 8">
            <a:extLst>
              <a:ext uri="{FF2B5EF4-FFF2-40B4-BE49-F238E27FC236}">
                <a16:creationId xmlns:a16="http://schemas.microsoft.com/office/drawing/2014/main" id="{91BF7E76-3C13-40AC-B7BF-AD8A80BA35F1}"/>
              </a:ext>
            </a:extLst>
          </p:cNvPr>
          <p:cNvGrpSpPr/>
          <p:nvPr/>
        </p:nvGrpSpPr>
        <p:grpSpPr>
          <a:xfrm>
            <a:off x="7734177" y="1253861"/>
            <a:ext cx="2995729" cy="2799044"/>
            <a:chOff x="7522126" y="1706755"/>
            <a:chExt cx="2995729" cy="2799044"/>
          </a:xfrm>
        </p:grpSpPr>
        <p:sp>
          <p:nvSpPr>
            <p:cNvPr id="6" name="TextBox 5">
              <a:extLst>
                <a:ext uri="{FF2B5EF4-FFF2-40B4-BE49-F238E27FC236}">
                  <a16:creationId xmlns:a16="http://schemas.microsoft.com/office/drawing/2014/main" id="{FB3533CA-8F8F-4020-8901-9E706DD90A7F}"/>
                </a:ext>
              </a:extLst>
            </p:cNvPr>
            <p:cNvSpPr txBox="1"/>
            <p:nvPr/>
          </p:nvSpPr>
          <p:spPr>
            <a:xfrm>
              <a:off x="7522126" y="1706755"/>
              <a:ext cx="2983229" cy="1104918"/>
            </a:xfrm>
            <a:prstGeom prst="rect">
              <a:avLst/>
            </a:prstGeom>
            <a:noFill/>
            <a:ln>
              <a:noFill/>
            </a:ln>
          </p:spPr>
          <p:txBody>
            <a:bodyPr wrap="square" rtlCol="0">
              <a:spAutoFit/>
            </a:bodyPr>
            <a:lstStyle/>
            <a:p>
              <a:pPr>
                <a:lnSpc>
                  <a:spcPct val="120000"/>
                </a:lnSpc>
              </a:pPr>
              <a:r>
                <a:rPr lang="en-US" sz="2800" b="1" dirty="0">
                  <a:solidFill>
                    <a:schemeClr val="bg1"/>
                  </a:solidFill>
                  <a:latin typeface="+mj-lt"/>
                  <a:ea typeface="HGMaruGothicMPRO" panose="020B0400000000000000" pitchFamily="34" charset="-128"/>
                  <a:cs typeface="Poppins" panose="00000500000000000000" pitchFamily="2" charset="0"/>
                </a:rPr>
                <a:t>THIS CITY </a:t>
              </a:r>
              <a:r>
                <a:rPr lang="en-US" sz="2800" b="1"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NEVER SLEEPS</a:t>
              </a:r>
            </a:p>
          </p:txBody>
        </p:sp>
        <p:sp>
          <p:nvSpPr>
            <p:cNvPr id="7" name="TextBox 6">
              <a:extLst>
                <a:ext uri="{FF2B5EF4-FFF2-40B4-BE49-F238E27FC236}">
                  <a16:creationId xmlns:a16="http://schemas.microsoft.com/office/drawing/2014/main" id="{5BB812F1-A1AB-446B-97FD-326C3B4F5F85}"/>
                </a:ext>
              </a:extLst>
            </p:cNvPr>
            <p:cNvSpPr txBox="1"/>
            <p:nvPr/>
          </p:nvSpPr>
          <p:spPr>
            <a:xfrm>
              <a:off x="7522126" y="3424862"/>
              <a:ext cx="2995729" cy="1080937"/>
            </a:xfrm>
            <a:prstGeom prst="rect">
              <a:avLst/>
            </a:prstGeom>
            <a:noFill/>
            <a:ln>
              <a:noFill/>
            </a:ln>
          </p:spPr>
          <p:txBody>
            <a:bodyPr wrap="square" rtlCol="0">
              <a:spAutoFit/>
            </a:bodyPr>
            <a:lstStyle/>
            <a:p>
              <a:pP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lumMod val="75000"/>
                    </a:schemeClr>
                  </a:solidFill>
                  <a:ea typeface="Open Sans" panose="020B0606030504020204" pitchFamily="34" charset="0"/>
                  <a:cs typeface="Open Sans" panose="020B0606030504020204" pitchFamily="34" charset="0"/>
                </a:rPr>
                <a:t>corporte</a:t>
              </a:r>
              <a:r>
                <a:rPr lang="en-US" sz="1100" dirty="0">
                  <a:solidFill>
                    <a:schemeClr val="bg1">
                      <a:lumMod val="75000"/>
                    </a:schemeClr>
                  </a:solidFill>
                  <a:ea typeface="Open Sans" panose="020B0606030504020204" pitchFamily="34" charset="0"/>
                  <a:cs typeface="Open Sans" panose="020B0606030504020204" pitchFamily="34" charset="0"/>
                </a:rPr>
                <a:t> diversity musician sound.</a:t>
              </a:r>
            </a:p>
          </p:txBody>
        </p:sp>
        <p:sp>
          <p:nvSpPr>
            <p:cNvPr id="8" name="TextBox 7">
              <a:extLst>
                <a:ext uri="{FF2B5EF4-FFF2-40B4-BE49-F238E27FC236}">
                  <a16:creationId xmlns:a16="http://schemas.microsoft.com/office/drawing/2014/main" id="{EAB57093-E359-45BD-AFE7-008492A89D1C}"/>
                </a:ext>
              </a:extLst>
            </p:cNvPr>
            <p:cNvSpPr txBox="1"/>
            <p:nvPr/>
          </p:nvSpPr>
          <p:spPr>
            <a:xfrm>
              <a:off x="7522126" y="3084769"/>
              <a:ext cx="2983229" cy="350865"/>
            </a:xfrm>
            <a:prstGeom prst="rect">
              <a:avLst/>
            </a:prstGeom>
            <a:noFill/>
            <a:ln>
              <a:noFill/>
            </a:ln>
          </p:spPr>
          <p:txBody>
            <a:bodyPr wrap="square" rtlCol="0">
              <a:spAutoFit/>
            </a:bodyPr>
            <a:lstStyle/>
            <a:p>
              <a:pPr>
                <a:lnSpc>
                  <a:spcPct val="120000"/>
                </a:lnSpc>
              </a:pPr>
              <a:r>
                <a:rPr lang="en-US" sz="1400" b="1" spc="100" dirty="0">
                  <a:solidFill>
                    <a:schemeClr val="bg1"/>
                  </a:solidFill>
                  <a:latin typeface="+mj-lt"/>
                  <a:ea typeface="HGMaruGothicMPRO" panose="020B0400000000000000" pitchFamily="34" charset="-128"/>
                  <a:cs typeface="Poppins" panose="00000500000000000000" pitchFamily="2" charset="0"/>
                </a:rPr>
                <a:t>ABOUT THE SINGLE</a:t>
              </a:r>
            </a:p>
          </p:txBody>
        </p:sp>
      </p:grpSp>
      <p:sp>
        <p:nvSpPr>
          <p:cNvPr id="11" name="TextBox 10">
            <a:extLst>
              <a:ext uri="{FF2B5EF4-FFF2-40B4-BE49-F238E27FC236}">
                <a16:creationId xmlns:a16="http://schemas.microsoft.com/office/drawing/2014/main" id="{A0E9701E-4629-4829-AA71-1F0BAE62FCDC}"/>
              </a:ext>
            </a:extLst>
          </p:cNvPr>
          <p:cNvSpPr txBox="1"/>
          <p:nvPr/>
        </p:nvSpPr>
        <p:spPr>
          <a:xfrm>
            <a:off x="7734177" y="4535289"/>
            <a:ext cx="2574320" cy="261610"/>
          </a:xfrm>
          <a:prstGeom prst="rect">
            <a:avLst/>
          </a:prstGeom>
          <a:noFill/>
        </p:spPr>
        <p:txBody>
          <a:bodyPr wrap="square" rtlCol="0">
            <a:spAutoFit/>
          </a:bodyPr>
          <a:lstStyle/>
          <a:p>
            <a:r>
              <a:rPr lang="en-US" sz="1100">
                <a:solidFill>
                  <a:schemeClr val="bg1">
                    <a:lumMod val="65000"/>
                  </a:schemeClr>
                </a:solidFill>
                <a:cs typeface="Poppins Medium" panose="00000600000000000000" pitchFamily="2" charset="0"/>
              </a:rPr>
              <a:t>Artist: </a:t>
            </a:r>
            <a:r>
              <a:rPr lang="en-US" sz="1100">
                <a:solidFill>
                  <a:schemeClr val="bg1">
                    <a:lumMod val="65000"/>
                  </a:schemeClr>
                </a:solidFill>
                <a:cs typeface="Poppins" panose="00000500000000000000" pitchFamily="2" charset="0"/>
              </a:rPr>
              <a:t>Soundcore</a:t>
            </a:r>
          </a:p>
        </p:txBody>
      </p:sp>
      <p:sp>
        <p:nvSpPr>
          <p:cNvPr id="12" name="TextBox 11">
            <a:extLst>
              <a:ext uri="{FF2B5EF4-FFF2-40B4-BE49-F238E27FC236}">
                <a16:creationId xmlns:a16="http://schemas.microsoft.com/office/drawing/2014/main" id="{27682FA9-DEB4-4967-89F0-7ED3B1E5A68B}"/>
              </a:ext>
            </a:extLst>
          </p:cNvPr>
          <p:cNvSpPr txBox="1"/>
          <p:nvPr/>
        </p:nvSpPr>
        <p:spPr>
          <a:xfrm>
            <a:off x="7734178" y="4799681"/>
            <a:ext cx="2574320" cy="261610"/>
          </a:xfrm>
          <a:prstGeom prst="rect">
            <a:avLst/>
          </a:prstGeom>
          <a:noFill/>
        </p:spPr>
        <p:txBody>
          <a:bodyPr wrap="square" rtlCol="0">
            <a:spAutoFit/>
          </a:bodyPr>
          <a:lstStyle/>
          <a:p>
            <a:r>
              <a:rPr lang="en-US" sz="1100" dirty="0">
                <a:solidFill>
                  <a:schemeClr val="bg1">
                    <a:lumMod val="65000"/>
                  </a:schemeClr>
                </a:solidFill>
                <a:cs typeface="Poppins Medium" panose="00000600000000000000" pitchFamily="2" charset="0"/>
              </a:rPr>
              <a:t>Label: </a:t>
            </a:r>
            <a:r>
              <a:rPr lang="en-US" sz="1100" dirty="0" err="1">
                <a:solidFill>
                  <a:schemeClr val="bg1">
                    <a:lumMod val="65000"/>
                  </a:schemeClr>
                </a:solidFill>
                <a:cs typeface="Poppins" panose="00000500000000000000" pitchFamily="2" charset="0"/>
              </a:rPr>
              <a:t>Graphmedia</a:t>
            </a:r>
            <a:endParaRPr lang="en-US" sz="1100" dirty="0">
              <a:solidFill>
                <a:schemeClr val="bg1">
                  <a:lumMod val="65000"/>
                </a:schemeClr>
              </a:solidFill>
              <a:cs typeface="Poppins" panose="00000500000000000000" pitchFamily="2" charset="0"/>
            </a:endParaRPr>
          </a:p>
        </p:txBody>
      </p:sp>
      <p:sp>
        <p:nvSpPr>
          <p:cNvPr id="13" name="TextBox 12">
            <a:extLst>
              <a:ext uri="{FF2B5EF4-FFF2-40B4-BE49-F238E27FC236}">
                <a16:creationId xmlns:a16="http://schemas.microsoft.com/office/drawing/2014/main" id="{106F3E71-16A5-4769-8476-E0398CF5FA59}"/>
              </a:ext>
            </a:extLst>
          </p:cNvPr>
          <p:cNvSpPr txBox="1"/>
          <p:nvPr/>
        </p:nvSpPr>
        <p:spPr>
          <a:xfrm>
            <a:off x="7734178" y="5064073"/>
            <a:ext cx="2574319" cy="261610"/>
          </a:xfrm>
          <a:prstGeom prst="rect">
            <a:avLst/>
          </a:prstGeom>
          <a:noFill/>
        </p:spPr>
        <p:txBody>
          <a:bodyPr wrap="square" rtlCol="0">
            <a:spAutoFit/>
          </a:bodyPr>
          <a:lstStyle/>
          <a:p>
            <a:r>
              <a:rPr lang="en-US" sz="1100" dirty="0">
                <a:solidFill>
                  <a:schemeClr val="bg1">
                    <a:lumMod val="65000"/>
                  </a:schemeClr>
                </a:solidFill>
                <a:cs typeface="Poppins Medium" panose="00000600000000000000" pitchFamily="2" charset="0"/>
              </a:rPr>
              <a:t>Release Date: </a:t>
            </a:r>
            <a:r>
              <a:rPr lang="en-US" sz="1100" dirty="0">
                <a:solidFill>
                  <a:schemeClr val="bg1">
                    <a:lumMod val="65000"/>
                  </a:schemeClr>
                </a:solidFill>
                <a:cs typeface="Poppins" panose="00000500000000000000" pitchFamily="2" charset="0"/>
              </a:rPr>
              <a:t>October 10, 2020</a:t>
            </a:r>
          </a:p>
        </p:txBody>
      </p:sp>
      <p:sp>
        <p:nvSpPr>
          <p:cNvPr id="14" name="TextBox 13">
            <a:extLst>
              <a:ext uri="{FF2B5EF4-FFF2-40B4-BE49-F238E27FC236}">
                <a16:creationId xmlns:a16="http://schemas.microsoft.com/office/drawing/2014/main" id="{D8D6A50C-FB6F-42BF-A9FD-212D4F73EB1F}"/>
              </a:ext>
            </a:extLst>
          </p:cNvPr>
          <p:cNvSpPr txBox="1"/>
          <p:nvPr/>
        </p:nvSpPr>
        <p:spPr>
          <a:xfrm>
            <a:off x="7734178" y="5328465"/>
            <a:ext cx="2574319" cy="261610"/>
          </a:xfrm>
          <a:prstGeom prst="rect">
            <a:avLst/>
          </a:prstGeom>
          <a:noFill/>
        </p:spPr>
        <p:txBody>
          <a:bodyPr wrap="square" rtlCol="0">
            <a:spAutoFit/>
          </a:bodyPr>
          <a:lstStyle/>
          <a:p>
            <a:r>
              <a:rPr lang="en-US" sz="1100">
                <a:solidFill>
                  <a:schemeClr val="bg1">
                    <a:lumMod val="65000"/>
                  </a:schemeClr>
                </a:solidFill>
                <a:cs typeface="Poppins Medium" panose="00000600000000000000" pitchFamily="2" charset="0"/>
              </a:rPr>
              <a:t>Genre: </a:t>
            </a:r>
            <a:r>
              <a:rPr lang="en-US" sz="1100">
                <a:solidFill>
                  <a:schemeClr val="bg1">
                    <a:lumMod val="65000"/>
                  </a:schemeClr>
                </a:solidFill>
                <a:cs typeface="Poppins" panose="00000500000000000000" pitchFamily="2" charset="0"/>
              </a:rPr>
              <a:t>Pop</a:t>
            </a:r>
          </a:p>
        </p:txBody>
      </p:sp>
      <p:sp>
        <p:nvSpPr>
          <p:cNvPr id="15" name="TextBox 14">
            <a:extLst>
              <a:ext uri="{FF2B5EF4-FFF2-40B4-BE49-F238E27FC236}">
                <a16:creationId xmlns:a16="http://schemas.microsoft.com/office/drawing/2014/main" id="{DCD889AA-273B-4F55-B4FE-E7D0729BE0C6}"/>
              </a:ext>
            </a:extLst>
          </p:cNvPr>
          <p:cNvSpPr txBox="1"/>
          <p:nvPr/>
        </p:nvSpPr>
        <p:spPr>
          <a:xfrm>
            <a:off x="7734178" y="5592857"/>
            <a:ext cx="2574319" cy="261610"/>
          </a:xfrm>
          <a:prstGeom prst="rect">
            <a:avLst/>
          </a:prstGeom>
          <a:noFill/>
        </p:spPr>
        <p:txBody>
          <a:bodyPr wrap="square" rtlCol="0">
            <a:spAutoFit/>
          </a:bodyPr>
          <a:lstStyle/>
          <a:p>
            <a:r>
              <a:rPr lang="en-US" sz="1100">
                <a:solidFill>
                  <a:schemeClr val="bg1">
                    <a:lumMod val="65000"/>
                  </a:schemeClr>
                </a:solidFill>
                <a:cs typeface="Poppins Medium" panose="00000600000000000000" pitchFamily="2" charset="0"/>
              </a:rPr>
              <a:t>People: </a:t>
            </a:r>
            <a:r>
              <a:rPr lang="en-US" sz="1100">
                <a:solidFill>
                  <a:schemeClr val="bg1">
                    <a:lumMod val="65000"/>
                  </a:schemeClr>
                </a:solidFill>
                <a:cs typeface="Poppins" panose="00000500000000000000" pitchFamily="2" charset="0"/>
              </a:rPr>
              <a:t>Jack Jhones</a:t>
            </a:r>
          </a:p>
        </p:txBody>
      </p:sp>
      <p:pic>
        <p:nvPicPr>
          <p:cNvPr id="2" name="Picture Placeholder 1"/>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t="43253" b="43253"/>
          <a:stretch>
            <a:fillRect/>
          </a:stretch>
        </p:blipFill>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11665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4183" r="4183"/>
          <a:stretch>
            <a:fillRect/>
          </a:stretch>
        </p:blipFill>
        <p:spPr/>
      </p:pic>
      <p:pic>
        <p:nvPicPr>
          <p:cNvPr id="20" name="Picture Placeholder 19"/>
          <p:cNvPicPr>
            <a:picLocks noGrp="1" noChangeAspect="1"/>
          </p:cNvPicPr>
          <p:nvPr>
            <p:ph type="pic" sz="quarter" idx="15"/>
          </p:nvPr>
        </p:nvPicPr>
        <p:blipFill>
          <a:blip r:embed="rId3" cstate="hqprint">
            <a:extLst>
              <a:ext uri="{28A0092B-C50C-407E-A947-70E740481C1C}">
                <a14:useLocalDpi xmlns:a14="http://schemas.microsoft.com/office/drawing/2010/main" val="0"/>
              </a:ext>
            </a:extLst>
          </a:blip>
          <a:srcRect l="9086" r="9086"/>
          <a:stretch>
            <a:fillRect/>
          </a:stretch>
        </p:blipFill>
        <p:spPr/>
      </p:pic>
      <p:pic>
        <p:nvPicPr>
          <p:cNvPr id="21" name="Picture Placeholder 20"/>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1928" r="1928"/>
          <a:stretch>
            <a:fillRect/>
          </a:stretch>
        </p:blipFill>
        <p:spPr/>
      </p:pic>
      <p:pic>
        <p:nvPicPr>
          <p:cNvPr id="18" name="Picture Placeholder 17"/>
          <p:cNvPicPr>
            <a:picLocks noGrp="1" noChangeAspect="1"/>
          </p:cNvPicPr>
          <p:nvPr>
            <p:ph type="pic" sz="quarter" idx="13"/>
          </p:nvPr>
        </p:nvPicPr>
        <p:blipFill>
          <a:blip r:embed="rId5" cstate="hqprint">
            <a:extLst>
              <a:ext uri="{28A0092B-C50C-407E-A947-70E740481C1C}">
                <a14:useLocalDpi xmlns:a14="http://schemas.microsoft.com/office/drawing/2010/main" val="0"/>
              </a:ext>
            </a:extLst>
          </a:blip>
          <a:srcRect l="27075" r="27075"/>
          <a:stretch>
            <a:fillRect/>
          </a:stretch>
        </p:blipFill>
        <p:spPr>
          <a:xfrm>
            <a:off x="628650" y="469900"/>
            <a:ext cx="2697163" cy="3925888"/>
          </a:xfrm>
        </p:spPr>
      </p:pic>
      <p:grpSp>
        <p:nvGrpSpPr>
          <p:cNvPr id="4" name="Group 3">
            <a:extLst>
              <a:ext uri="{FF2B5EF4-FFF2-40B4-BE49-F238E27FC236}">
                <a16:creationId xmlns:a16="http://schemas.microsoft.com/office/drawing/2014/main" id="{9F47EB45-CA45-433C-A454-CE5E6AF2E8D4}"/>
              </a:ext>
            </a:extLst>
          </p:cNvPr>
          <p:cNvGrpSpPr/>
          <p:nvPr/>
        </p:nvGrpSpPr>
        <p:grpSpPr>
          <a:xfrm>
            <a:off x="628261" y="469901"/>
            <a:ext cx="2697869" cy="3925160"/>
            <a:chOff x="450462" y="368300"/>
            <a:chExt cx="2697869" cy="3863613"/>
          </a:xfrm>
        </p:grpSpPr>
        <p:sp>
          <p:nvSpPr>
            <p:cNvPr id="62" name="Rectangle 61">
              <a:extLst>
                <a:ext uri="{FF2B5EF4-FFF2-40B4-BE49-F238E27FC236}">
                  <a16:creationId xmlns:a16="http://schemas.microsoft.com/office/drawing/2014/main" id="{E82309E1-81F2-42F6-901B-8E681E7ADCD7}"/>
                </a:ext>
              </a:extLst>
            </p:cNvPr>
            <p:cNvSpPr/>
            <p:nvPr/>
          </p:nvSpPr>
          <p:spPr>
            <a:xfrm>
              <a:off x="450462" y="368300"/>
              <a:ext cx="2697869" cy="3863613"/>
            </a:xfrm>
            <a:prstGeom prst="rect">
              <a:avLst/>
            </a:prstGeom>
            <a:gradFill>
              <a:gsLst>
                <a:gs pos="0">
                  <a:schemeClr val="tx1">
                    <a:lumMod val="85000"/>
                    <a:lumOff val="15000"/>
                    <a:alpha val="0"/>
                  </a:schemeClr>
                </a:gs>
                <a:gs pos="67000">
                  <a:schemeClr val="tx1">
                    <a:lumMod val="95000"/>
                    <a:lumOff val="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0" name="Group 69">
              <a:extLst>
                <a:ext uri="{FF2B5EF4-FFF2-40B4-BE49-F238E27FC236}">
                  <a16:creationId xmlns:a16="http://schemas.microsoft.com/office/drawing/2014/main" id="{F5E932E8-FB97-4DE4-92D0-C4F0CBC99B83}"/>
                </a:ext>
              </a:extLst>
            </p:cNvPr>
            <p:cNvGrpSpPr/>
            <p:nvPr/>
          </p:nvGrpSpPr>
          <p:grpSpPr>
            <a:xfrm>
              <a:off x="640488" y="2676033"/>
              <a:ext cx="2280512" cy="1359627"/>
              <a:chOff x="640488" y="2676033"/>
              <a:chExt cx="2280512" cy="1359627"/>
            </a:xfrm>
          </p:grpSpPr>
          <p:sp>
            <p:nvSpPr>
              <p:cNvPr id="63" name="TextBox 62">
                <a:extLst>
                  <a:ext uri="{FF2B5EF4-FFF2-40B4-BE49-F238E27FC236}">
                    <a16:creationId xmlns:a16="http://schemas.microsoft.com/office/drawing/2014/main" id="{71CFE079-3A3B-4D45-99CF-6732D29679C4}"/>
                  </a:ext>
                </a:extLst>
              </p:cNvPr>
              <p:cNvSpPr txBox="1"/>
              <p:nvPr/>
            </p:nvSpPr>
            <p:spPr>
              <a:xfrm>
                <a:off x="640488" y="2676033"/>
                <a:ext cx="1385234" cy="1200329"/>
              </a:xfrm>
              <a:prstGeom prst="rect">
                <a:avLst/>
              </a:prstGeom>
              <a:noFill/>
              <a:ln>
                <a:noFill/>
              </a:ln>
            </p:spPr>
            <p:txBody>
              <a:bodyPr wrap="square" rtlCol="0">
                <a:spAutoFit/>
              </a:bodyPr>
              <a:lstStyle/>
              <a:p>
                <a:r>
                  <a:rPr lang="en-US" sz="7200" b="1" dirty="0">
                    <a:solidFill>
                      <a:schemeClr val="bg1"/>
                    </a:solidFill>
                    <a:latin typeface="+mj-lt"/>
                    <a:ea typeface="HGMaruGothicMPRO" panose="020B0400000000000000" pitchFamily="34" charset="-128"/>
                    <a:cs typeface="Poppins" panose="00000500000000000000" pitchFamily="2" charset="0"/>
                  </a:rPr>
                  <a:t>31</a:t>
                </a:r>
              </a:p>
            </p:txBody>
          </p:sp>
          <p:sp>
            <p:nvSpPr>
              <p:cNvPr id="64" name="TextBox 63">
                <a:extLst>
                  <a:ext uri="{FF2B5EF4-FFF2-40B4-BE49-F238E27FC236}">
                    <a16:creationId xmlns:a16="http://schemas.microsoft.com/office/drawing/2014/main" id="{565CC67A-660F-44D8-B907-9C8E10EF812E}"/>
                  </a:ext>
                </a:extLst>
              </p:cNvPr>
              <p:cNvSpPr txBox="1"/>
              <p:nvPr/>
            </p:nvSpPr>
            <p:spPr>
              <a:xfrm>
                <a:off x="1275037" y="3327524"/>
                <a:ext cx="1096757" cy="307777"/>
              </a:xfrm>
              <a:prstGeom prst="rect">
                <a:avLst/>
              </a:prstGeom>
              <a:solidFill>
                <a:schemeClr val="tx1">
                  <a:lumMod val="95000"/>
                  <a:lumOff val="5000"/>
                </a:schemeClr>
              </a:solidFill>
              <a:ln>
                <a:noFill/>
              </a:ln>
            </p:spPr>
            <p:txBody>
              <a:bodyPr wrap="square" rtlCol="0">
                <a:spAutoFit/>
              </a:bodyPr>
              <a:lstStyle/>
              <a:p>
                <a:r>
                  <a:rPr lang="en-US" sz="1400">
                    <a:solidFill>
                      <a:schemeClr val="bg1"/>
                    </a:solidFill>
                    <a:latin typeface="+mj-lt"/>
                    <a:ea typeface="HGMaruGothicMPRO" panose="020B0400000000000000" pitchFamily="34" charset="-128"/>
                    <a:cs typeface="Poppins" panose="00000500000000000000" pitchFamily="2" charset="0"/>
                  </a:rPr>
                  <a:t>DEC</a:t>
                </a:r>
              </a:p>
            </p:txBody>
          </p:sp>
          <p:sp>
            <p:nvSpPr>
              <p:cNvPr id="66" name="TextBox 65">
                <a:extLst>
                  <a:ext uri="{FF2B5EF4-FFF2-40B4-BE49-F238E27FC236}">
                    <a16:creationId xmlns:a16="http://schemas.microsoft.com/office/drawing/2014/main" id="{CCD0D9D2-B19C-4F34-8482-748B9E5A38AA}"/>
                  </a:ext>
                </a:extLst>
              </p:cNvPr>
              <p:cNvSpPr txBox="1"/>
              <p:nvPr/>
            </p:nvSpPr>
            <p:spPr>
              <a:xfrm>
                <a:off x="685414" y="3653943"/>
                <a:ext cx="2235586" cy="381717"/>
              </a:xfrm>
              <a:prstGeom prst="rect">
                <a:avLst/>
              </a:prstGeom>
              <a:noFill/>
              <a:ln>
                <a:noFill/>
              </a:ln>
            </p:spPr>
            <p:txBody>
              <a:bodyPr wrap="square" rtlCol="0">
                <a:spAutoFit/>
              </a:bodyPr>
              <a:lstStyle/>
              <a:p>
                <a:pPr>
                  <a:lnSpc>
                    <a:spcPct val="120000"/>
                  </a:lnSpc>
                </a:pPr>
                <a:r>
                  <a:rPr lang="en-US" sz="1600" b="1" spc="100">
                    <a:solidFill>
                      <a:schemeClr val="bg1"/>
                    </a:solidFill>
                    <a:latin typeface="+mj-lt"/>
                    <a:ea typeface="HGMaruGothicMPRO" panose="020B0400000000000000" pitchFamily="34" charset="-128"/>
                    <a:cs typeface="Poppins" panose="00000500000000000000" pitchFamily="2" charset="0"/>
                  </a:rPr>
                  <a:t>AMSTERDAM NL</a:t>
                </a:r>
              </a:p>
            </p:txBody>
          </p:sp>
        </p:grpSp>
      </p:grpSp>
      <p:sp>
        <p:nvSpPr>
          <p:cNvPr id="8" name="TextBox 7">
            <a:extLst>
              <a:ext uri="{FF2B5EF4-FFF2-40B4-BE49-F238E27FC236}">
                <a16:creationId xmlns:a16="http://schemas.microsoft.com/office/drawing/2014/main" id="{65483584-C10B-4A8E-8B76-34CF94E0809E}"/>
              </a:ext>
            </a:extLst>
          </p:cNvPr>
          <p:cNvSpPr txBox="1"/>
          <p:nvPr/>
        </p:nvSpPr>
        <p:spPr>
          <a:xfrm>
            <a:off x="7853060" y="3135074"/>
            <a:ext cx="3169460" cy="609398"/>
          </a:xfrm>
          <a:prstGeom prst="rect">
            <a:avLst/>
          </a:prstGeom>
          <a:noFill/>
          <a:ln>
            <a:noFill/>
          </a:ln>
        </p:spPr>
        <p:txBody>
          <a:bodyPr wrap="square" rtlCol="0">
            <a:spAutoFit/>
          </a:bodyPr>
          <a:lstStyle/>
          <a:p>
            <a:pPr algn="ctr">
              <a:lnSpc>
                <a:spcPct val="120000"/>
              </a:lnSpc>
            </a:pPr>
            <a:r>
              <a:rPr lang="en-US" sz="2800" b="1" dirty="0">
                <a:solidFill>
                  <a:schemeClr val="bg1"/>
                </a:solidFill>
                <a:latin typeface="+mj-lt"/>
                <a:ea typeface="HGMaruGothicMPRO" panose="020B0400000000000000" pitchFamily="34" charset="-128"/>
                <a:cs typeface="Poppins" panose="00000500000000000000" pitchFamily="2" charset="0"/>
              </a:rPr>
              <a:t>TOUR </a:t>
            </a:r>
            <a:r>
              <a:rPr lang="en-US" sz="2800" b="1"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GALLERY</a:t>
            </a:r>
          </a:p>
        </p:txBody>
      </p:sp>
      <p:sp>
        <p:nvSpPr>
          <p:cNvPr id="9" name="Frame 8">
            <a:extLst>
              <a:ext uri="{FF2B5EF4-FFF2-40B4-BE49-F238E27FC236}">
                <a16:creationId xmlns:a16="http://schemas.microsoft.com/office/drawing/2014/main" id="{2C3E197D-8C33-47D2-89B5-67FB2D0A1E8B}"/>
              </a:ext>
            </a:extLst>
          </p:cNvPr>
          <p:cNvSpPr/>
          <p:nvPr/>
        </p:nvSpPr>
        <p:spPr>
          <a:xfrm flipH="1">
            <a:off x="7674180" y="3026267"/>
            <a:ext cx="3527220"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TextBox 9">
            <a:extLst>
              <a:ext uri="{FF2B5EF4-FFF2-40B4-BE49-F238E27FC236}">
                <a16:creationId xmlns:a16="http://schemas.microsoft.com/office/drawing/2014/main" id="{C3F2F7E4-1E3F-49FF-A455-805F0FEF3940}"/>
              </a:ext>
            </a:extLst>
          </p:cNvPr>
          <p:cNvSpPr txBox="1"/>
          <p:nvPr/>
        </p:nvSpPr>
        <p:spPr>
          <a:xfrm>
            <a:off x="7537142" y="5008608"/>
            <a:ext cx="2870171" cy="854080"/>
          </a:xfrm>
          <a:prstGeom prst="rect">
            <a:avLst/>
          </a:prstGeom>
          <a:noFill/>
          <a:ln>
            <a:noFill/>
          </a:ln>
        </p:spPr>
        <p:txBody>
          <a:bodyPr wrap="square" rtlCol="0">
            <a:spAutoFit/>
          </a:bodyPr>
          <a:lstStyle/>
          <a:p>
            <a:pPr algn="r">
              <a:lnSpc>
                <a:spcPct val="150000"/>
              </a:lnSpc>
            </a:pPr>
            <a:r>
              <a:rPr lang="en-US" sz="1100" dirty="0">
                <a:solidFill>
                  <a:schemeClr val="bg1">
                    <a:lumMod val="75000"/>
                  </a:schemeClr>
                </a:solidFill>
                <a:latin typeface="+mj-lt"/>
                <a:ea typeface="Open Sans" panose="020B0606030504020204" pitchFamily="34" charset="0"/>
                <a:cs typeface="Open Sans" panose="020B0606030504020204" pitchFamily="34" charset="0"/>
              </a:rPr>
              <a:t>Leverage agile frameworks to provide a </a:t>
            </a:r>
            <a:r>
              <a:rPr lang="en-US" sz="1100" dirty="0" err="1">
                <a:solidFill>
                  <a:schemeClr val="bg1">
                    <a:lumMod val="75000"/>
                  </a:schemeClr>
                </a:solidFill>
                <a:latin typeface="+mj-lt"/>
                <a:ea typeface="Open Sans" panose="020B0606030504020204" pitchFamily="34" charset="0"/>
                <a:cs typeface="Open Sans" panose="020B0606030504020204" pitchFamily="34" charset="0"/>
              </a:rPr>
              <a:t>robus</a:t>
            </a:r>
            <a:r>
              <a:rPr lang="en-US" sz="1100" dirty="0">
                <a:solidFill>
                  <a:schemeClr val="bg1">
                    <a:lumMod val="75000"/>
                  </a:schemeClr>
                </a:solidFill>
                <a:latin typeface="+mj-lt"/>
                <a:ea typeface="Open Sans" panose="020B0606030504020204" pitchFamily="34" charset="0"/>
                <a:cs typeface="Open Sans" panose="020B0606030504020204" pitchFamily="34" charset="0"/>
              </a:rPr>
              <a:t> synopsis for high level overviews diversity musician sound.</a:t>
            </a:r>
          </a:p>
        </p:txBody>
      </p:sp>
      <p:sp>
        <p:nvSpPr>
          <p:cNvPr id="11" name="TextBox 10">
            <a:extLst>
              <a:ext uri="{FF2B5EF4-FFF2-40B4-BE49-F238E27FC236}">
                <a16:creationId xmlns:a16="http://schemas.microsoft.com/office/drawing/2014/main" id="{3FD7FF27-C4CE-402D-9223-04E937D85157}"/>
              </a:ext>
            </a:extLst>
          </p:cNvPr>
          <p:cNvSpPr txBox="1"/>
          <p:nvPr/>
        </p:nvSpPr>
        <p:spPr>
          <a:xfrm>
            <a:off x="7771696" y="1030538"/>
            <a:ext cx="2862288" cy="683264"/>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RØCKØN IMAGE GALLERY 2021</a:t>
            </a:r>
          </a:p>
        </p:txBody>
      </p:sp>
      <p:grpSp>
        <p:nvGrpSpPr>
          <p:cNvPr id="12" name="Group 11">
            <a:extLst>
              <a:ext uri="{FF2B5EF4-FFF2-40B4-BE49-F238E27FC236}">
                <a16:creationId xmlns:a16="http://schemas.microsoft.com/office/drawing/2014/main" id="{E0140248-0AD6-44C9-B9E7-BB5A37984591}"/>
              </a:ext>
            </a:extLst>
          </p:cNvPr>
          <p:cNvGrpSpPr/>
          <p:nvPr/>
        </p:nvGrpSpPr>
        <p:grpSpPr>
          <a:xfrm>
            <a:off x="10510598" y="4995779"/>
            <a:ext cx="852685" cy="852678"/>
            <a:chOff x="10427589" y="4289888"/>
            <a:chExt cx="852685" cy="852678"/>
          </a:xfrm>
        </p:grpSpPr>
        <p:sp>
          <p:nvSpPr>
            <p:cNvPr id="13" name="Oval 12">
              <a:extLst>
                <a:ext uri="{FF2B5EF4-FFF2-40B4-BE49-F238E27FC236}">
                  <a16:creationId xmlns:a16="http://schemas.microsoft.com/office/drawing/2014/main" id="{4AF9551E-39C6-465A-BC5A-129F5E7E9CA6}"/>
                </a:ext>
              </a:extLst>
            </p:cNvPr>
            <p:cNvSpPr/>
            <p:nvPr/>
          </p:nvSpPr>
          <p:spPr>
            <a:xfrm>
              <a:off x="10427589" y="4289888"/>
              <a:ext cx="852685" cy="852678"/>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TextBox 13">
              <a:extLst>
                <a:ext uri="{FF2B5EF4-FFF2-40B4-BE49-F238E27FC236}">
                  <a16:creationId xmlns:a16="http://schemas.microsoft.com/office/drawing/2014/main" id="{B32A73D2-D673-454D-B653-24540B9EDA91}"/>
                </a:ext>
              </a:extLst>
            </p:cNvPr>
            <p:cNvSpPr txBox="1"/>
            <p:nvPr/>
          </p:nvSpPr>
          <p:spPr>
            <a:xfrm>
              <a:off x="10427589" y="4454001"/>
              <a:ext cx="852684" cy="584775"/>
            </a:xfrm>
            <a:prstGeom prst="rect">
              <a:avLst/>
            </a:prstGeom>
            <a:noFill/>
            <a:ln>
              <a:noFill/>
            </a:ln>
          </p:spPr>
          <p:txBody>
            <a:bodyPr wrap="square" rtlCol="0">
              <a:spAutoFit/>
            </a:bodyPr>
            <a:lstStyle/>
            <a:p>
              <a:pPr algn="ctr"/>
              <a:r>
                <a:rPr lang="en-US" sz="3200" b="1" dirty="0">
                  <a:solidFill>
                    <a:schemeClr val="bg1"/>
                  </a:solidFill>
                  <a:latin typeface="+mj-lt"/>
                  <a:ea typeface="HGMaruGothicMPRO" panose="020B0400000000000000" pitchFamily="34" charset="-128"/>
                  <a:cs typeface="Poppins" panose="00000500000000000000" pitchFamily="2" charset="0"/>
                </a:rPr>
                <a:t>01</a:t>
              </a:r>
            </a:p>
          </p:txBody>
        </p:sp>
      </p:grpSp>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873680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93459" y="1752600"/>
            <a:ext cx="9205083" cy="4258769"/>
            <a:chOff x="2010737" y="2239293"/>
            <a:chExt cx="8170526" cy="3780127"/>
          </a:xfrm>
        </p:grpSpPr>
        <p:grpSp>
          <p:nvGrpSpPr>
            <p:cNvPr id="2" name="Group 1">
              <a:extLst>
                <a:ext uri="{FF2B5EF4-FFF2-40B4-BE49-F238E27FC236}">
                  <a16:creationId xmlns:a16="http://schemas.microsoft.com/office/drawing/2014/main" id="{C7A48C1C-E34E-4162-A54F-DC0C8CFB6527}"/>
                </a:ext>
              </a:extLst>
            </p:cNvPr>
            <p:cNvGrpSpPr/>
            <p:nvPr/>
          </p:nvGrpSpPr>
          <p:grpSpPr>
            <a:xfrm>
              <a:off x="2010737" y="2239293"/>
              <a:ext cx="8170526" cy="2539387"/>
              <a:chOff x="2010737" y="2239293"/>
              <a:chExt cx="8170526" cy="2539387"/>
            </a:xfrm>
          </p:grpSpPr>
          <p:sp>
            <p:nvSpPr>
              <p:cNvPr id="50" name="Freeform: Shape 49">
                <a:extLst>
                  <a:ext uri="{FF2B5EF4-FFF2-40B4-BE49-F238E27FC236}">
                    <a16:creationId xmlns:a16="http://schemas.microsoft.com/office/drawing/2014/main" id="{FC650F25-4789-450B-976D-8E3C877A78D1}"/>
                  </a:ext>
                </a:extLst>
              </p:cNvPr>
              <p:cNvSpPr/>
              <p:nvPr/>
            </p:nvSpPr>
            <p:spPr>
              <a:xfrm>
                <a:off x="4445467" y="2364719"/>
                <a:ext cx="1466944" cy="1774587"/>
              </a:xfrm>
              <a:custGeom>
                <a:avLst/>
                <a:gdLst>
                  <a:gd name="connsiteX0" fmla="*/ 1175290 w 1175289"/>
                  <a:gd name="connsiteY0" fmla="*/ 0 h 1421768"/>
                  <a:gd name="connsiteX1" fmla="*/ 54331 w 1175289"/>
                  <a:gd name="connsiteY1" fmla="*/ 0 h 1421768"/>
                  <a:gd name="connsiteX2" fmla="*/ 0 w 1175289"/>
                  <a:gd name="connsiteY2" fmla="*/ 960977 h 1421768"/>
                  <a:gd name="connsiteX3" fmla="*/ 534419 w 1175289"/>
                  <a:gd name="connsiteY3" fmla="*/ 1421768 h 1421768"/>
                  <a:gd name="connsiteX4" fmla="*/ 1120959 w 1175289"/>
                  <a:gd name="connsiteY4" fmla="*/ 960977 h 142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289" h="1421768">
                    <a:moveTo>
                      <a:pt x="1175290" y="0"/>
                    </a:moveTo>
                    <a:lnTo>
                      <a:pt x="54331" y="0"/>
                    </a:lnTo>
                    <a:lnTo>
                      <a:pt x="0" y="960977"/>
                    </a:lnTo>
                    <a:lnTo>
                      <a:pt x="534419" y="1421768"/>
                    </a:lnTo>
                    <a:lnTo>
                      <a:pt x="1120959" y="960977"/>
                    </a:lnTo>
                    <a:close/>
                  </a:path>
                </a:pathLst>
              </a:custGeom>
              <a:gradFill flip="none" rotWithShape="1">
                <a:gsLst>
                  <a:gs pos="37000">
                    <a:schemeClr val="tx1">
                      <a:lumMod val="85000"/>
                      <a:lumOff val="15000"/>
                    </a:schemeClr>
                  </a:gs>
                  <a:gs pos="100000">
                    <a:schemeClr val="tx1">
                      <a:lumMod val="95000"/>
                      <a:lumOff val="5000"/>
                    </a:schemeClr>
                  </a:gs>
                </a:gsLst>
                <a:path path="circle">
                  <a:fillToRect l="100000" b="100000"/>
                </a:path>
                <a:tileRect t="-100000" r="-100000"/>
              </a:gradFill>
              <a:ln w="9525" cap="flat">
                <a:noFill/>
                <a:prstDash val="solid"/>
                <a:miter/>
              </a:ln>
            </p:spPr>
            <p:txBody>
              <a:bodyPr rtlCol="0" anchor="ctr"/>
              <a:lstStyle/>
              <a:p>
                <a:endParaRPr lang="en-US">
                  <a:latin typeface="+mj-lt"/>
                </a:endParaRPr>
              </a:p>
            </p:txBody>
          </p:sp>
          <p:sp>
            <p:nvSpPr>
              <p:cNvPr id="51" name="Freeform: Shape 50">
                <a:extLst>
                  <a:ext uri="{FF2B5EF4-FFF2-40B4-BE49-F238E27FC236}">
                    <a16:creationId xmlns:a16="http://schemas.microsoft.com/office/drawing/2014/main" id="{BF886FAD-1EEF-44AB-B8AF-E1DE99DEAAFC}"/>
                  </a:ext>
                </a:extLst>
              </p:cNvPr>
              <p:cNvSpPr/>
              <p:nvPr/>
            </p:nvSpPr>
            <p:spPr>
              <a:xfrm>
                <a:off x="6412449" y="2364719"/>
                <a:ext cx="1466955" cy="1774587"/>
              </a:xfrm>
              <a:custGeom>
                <a:avLst/>
                <a:gdLst>
                  <a:gd name="connsiteX0" fmla="*/ 1175299 w 1175299"/>
                  <a:gd name="connsiteY0" fmla="*/ 0 h 1421768"/>
                  <a:gd name="connsiteX1" fmla="*/ 54340 w 1175299"/>
                  <a:gd name="connsiteY1" fmla="*/ 0 h 1421768"/>
                  <a:gd name="connsiteX2" fmla="*/ 0 w 1175299"/>
                  <a:gd name="connsiteY2" fmla="*/ 960977 h 1421768"/>
                  <a:gd name="connsiteX3" fmla="*/ 534429 w 1175299"/>
                  <a:gd name="connsiteY3" fmla="*/ 1421768 h 1421768"/>
                  <a:gd name="connsiteX4" fmla="*/ 1120959 w 1175299"/>
                  <a:gd name="connsiteY4" fmla="*/ 960977 h 142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299" h="1421768">
                    <a:moveTo>
                      <a:pt x="1175299" y="0"/>
                    </a:moveTo>
                    <a:lnTo>
                      <a:pt x="54340" y="0"/>
                    </a:lnTo>
                    <a:lnTo>
                      <a:pt x="0" y="960977"/>
                    </a:lnTo>
                    <a:lnTo>
                      <a:pt x="534429" y="1421768"/>
                    </a:lnTo>
                    <a:lnTo>
                      <a:pt x="1120959" y="960977"/>
                    </a:lnTo>
                    <a:close/>
                  </a:path>
                </a:pathLst>
              </a:custGeom>
              <a:gradFill flip="none" rotWithShape="1">
                <a:gsLst>
                  <a:gs pos="37000">
                    <a:schemeClr val="tx1">
                      <a:lumMod val="85000"/>
                      <a:lumOff val="15000"/>
                    </a:schemeClr>
                  </a:gs>
                  <a:gs pos="100000">
                    <a:schemeClr val="tx1">
                      <a:lumMod val="95000"/>
                      <a:lumOff val="5000"/>
                    </a:schemeClr>
                  </a:gs>
                </a:gsLst>
                <a:path path="circle">
                  <a:fillToRect l="100000" b="100000"/>
                </a:path>
                <a:tileRect t="-100000" r="-100000"/>
              </a:gradFill>
              <a:ln w="9525" cap="flat">
                <a:noFill/>
                <a:prstDash val="solid"/>
                <a:miter/>
              </a:ln>
            </p:spPr>
            <p:txBody>
              <a:bodyPr rtlCol="0" anchor="ctr"/>
              <a:lstStyle/>
              <a:p>
                <a:endParaRPr lang="en-US">
                  <a:latin typeface="+mj-lt"/>
                </a:endParaRPr>
              </a:p>
            </p:txBody>
          </p:sp>
          <p:sp>
            <p:nvSpPr>
              <p:cNvPr id="52" name="Freeform: Shape 51">
                <a:extLst>
                  <a:ext uri="{FF2B5EF4-FFF2-40B4-BE49-F238E27FC236}">
                    <a16:creationId xmlns:a16="http://schemas.microsoft.com/office/drawing/2014/main" id="{957066B7-0D10-4E7B-8708-36DD1CF111A4}"/>
                  </a:ext>
                </a:extLst>
              </p:cNvPr>
              <p:cNvSpPr/>
              <p:nvPr/>
            </p:nvSpPr>
            <p:spPr>
              <a:xfrm>
                <a:off x="8379441" y="2364719"/>
                <a:ext cx="1466944" cy="1774587"/>
              </a:xfrm>
              <a:custGeom>
                <a:avLst/>
                <a:gdLst>
                  <a:gd name="connsiteX0" fmla="*/ 1175290 w 1175289"/>
                  <a:gd name="connsiteY0" fmla="*/ 0 h 1421768"/>
                  <a:gd name="connsiteX1" fmla="*/ 54330 w 1175289"/>
                  <a:gd name="connsiteY1" fmla="*/ 0 h 1421768"/>
                  <a:gd name="connsiteX2" fmla="*/ 0 w 1175289"/>
                  <a:gd name="connsiteY2" fmla="*/ 960977 h 1421768"/>
                  <a:gd name="connsiteX3" fmla="*/ 534429 w 1175289"/>
                  <a:gd name="connsiteY3" fmla="*/ 1421768 h 1421768"/>
                  <a:gd name="connsiteX4" fmla="*/ 1120959 w 1175289"/>
                  <a:gd name="connsiteY4" fmla="*/ 960977 h 142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289" h="1421768">
                    <a:moveTo>
                      <a:pt x="1175290" y="0"/>
                    </a:moveTo>
                    <a:lnTo>
                      <a:pt x="54330" y="0"/>
                    </a:lnTo>
                    <a:lnTo>
                      <a:pt x="0" y="960977"/>
                    </a:lnTo>
                    <a:lnTo>
                      <a:pt x="534429" y="1421768"/>
                    </a:lnTo>
                    <a:lnTo>
                      <a:pt x="1120959" y="960977"/>
                    </a:lnTo>
                    <a:close/>
                  </a:path>
                </a:pathLst>
              </a:custGeom>
              <a:gradFill flip="none" rotWithShape="1">
                <a:gsLst>
                  <a:gs pos="37000">
                    <a:schemeClr val="tx1">
                      <a:lumMod val="85000"/>
                      <a:lumOff val="15000"/>
                    </a:schemeClr>
                  </a:gs>
                  <a:gs pos="100000">
                    <a:schemeClr val="tx1">
                      <a:lumMod val="95000"/>
                      <a:lumOff val="5000"/>
                    </a:schemeClr>
                  </a:gs>
                </a:gsLst>
                <a:path path="circle">
                  <a:fillToRect l="100000" b="100000"/>
                </a:path>
                <a:tileRect t="-100000" r="-100000"/>
              </a:gradFill>
              <a:ln w="9525" cap="flat">
                <a:noFill/>
                <a:prstDash val="solid"/>
                <a:miter/>
              </a:ln>
            </p:spPr>
            <p:txBody>
              <a:bodyPr rtlCol="0" anchor="ctr"/>
              <a:lstStyle/>
              <a:p>
                <a:endParaRPr lang="en-US">
                  <a:latin typeface="+mj-lt"/>
                </a:endParaRPr>
              </a:p>
            </p:txBody>
          </p:sp>
          <p:sp>
            <p:nvSpPr>
              <p:cNvPr id="53" name="Freeform: Shape 52">
                <a:extLst>
                  <a:ext uri="{FF2B5EF4-FFF2-40B4-BE49-F238E27FC236}">
                    <a16:creationId xmlns:a16="http://schemas.microsoft.com/office/drawing/2014/main" id="{7E14878F-AAD8-465E-A10F-FBBF8563C2F2}"/>
                  </a:ext>
                </a:extLst>
              </p:cNvPr>
              <p:cNvSpPr/>
              <p:nvPr/>
            </p:nvSpPr>
            <p:spPr>
              <a:xfrm>
                <a:off x="2478473" y="2364719"/>
                <a:ext cx="1466944" cy="1774587"/>
              </a:xfrm>
              <a:custGeom>
                <a:avLst/>
                <a:gdLst>
                  <a:gd name="connsiteX0" fmla="*/ 1175290 w 1175289"/>
                  <a:gd name="connsiteY0" fmla="*/ 0 h 1421768"/>
                  <a:gd name="connsiteX1" fmla="*/ 54331 w 1175289"/>
                  <a:gd name="connsiteY1" fmla="*/ 0 h 1421768"/>
                  <a:gd name="connsiteX2" fmla="*/ 0 w 1175289"/>
                  <a:gd name="connsiteY2" fmla="*/ 960977 h 1421768"/>
                  <a:gd name="connsiteX3" fmla="*/ 534429 w 1175289"/>
                  <a:gd name="connsiteY3" fmla="*/ 1421768 h 1421768"/>
                  <a:gd name="connsiteX4" fmla="*/ 1120959 w 1175289"/>
                  <a:gd name="connsiteY4" fmla="*/ 960977 h 142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289" h="1421768">
                    <a:moveTo>
                      <a:pt x="1175290" y="0"/>
                    </a:moveTo>
                    <a:lnTo>
                      <a:pt x="54331" y="0"/>
                    </a:lnTo>
                    <a:lnTo>
                      <a:pt x="0" y="960977"/>
                    </a:lnTo>
                    <a:lnTo>
                      <a:pt x="534429" y="1421768"/>
                    </a:lnTo>
                    <a:lnTo>
                      <a:pt x="1120959" y="960977"/>
                    </a:lnTo>
                    <a:close/>
                  </a:path>
                </a:pathLst>
              </a:custGeom>
              <a:gradFill flip="none" rotWithShape="1">
                <a:gsLst>
                  <a:gs pos="37000">
                    <a:schemeClr val="tx1">
                      <a:lumMod val="85000"/>
                      <a:lumOff val="15000"/>
                    </a:schemeClr>
                  </a:gs>
                  <a:gs pos="100000">
                    <a:schemeClr val="tx1">
                      <a:lumMod val="95000"/>
                      <a:lumOff val="5000"/>
                    </a:schemeClr>
                  </a:gs>
                </a:gsLst>
                <a:path path="circle">
                  <a:fillToRect l="100000" b="100000"/>
                </a:path>
                <a:tileRect t="-100000" r="-100000"/>
              </a:gradFill>
              <a:ln w="9525" cap="flat">
                <a:noFill/>
                <a:prstDash val="solid"/>
                <a:miter/>
              </a:ln>
            </p:spPr>
            <p:txBody>
              <a:bodyPr rtlCol="0" anchor="ctr"/>
              <a:lstStyle/>
              <a:p>
                <a:endParaRPr lang="en-US">
                  <a:latin typeface="+mj-lt"/>
                </a:endParaRPr>
              </a:p>
            </p:txBody>
          </p:sp>
          <p:sp>
            <p:nvSpPr>
              <p:cNvPr id="54" name="Freeform: Shape 53">
                <a:extLst>
                  <a:ext uri="{FF2B5EF4-FFF2-40B4-BE49-F238E27FC236}">
                    <a16:creationId xmlns:a16="http://schemas.microsoft.com/office/drawing/2014/main" id="{2337545B-5FE3-4BE5-9B3A-D6F62B1E0D54}"/>
                  </a:ext>
                </a:extLst>
              </p:cNvPr>
              <p:cNvSpPr/>
              <p:nvPr/>
            </p:nvSpPr>
            <p:spPr>
              <a:xfrm>
                <a:off x="4412939" y="2239293"/>
                <a:ext cx="1399130" cy="1900011"/>
              </a:xfrm>
              <a:custGeom>
                <a:avLst/>
                <a:gdLst>
                  <a:gd name="connsiteX0" fmla="*/ 1120959 w 1120959"/>
                  <a:gd name="connsiteY0" fmla="*/ 0 h 1522256"/>
                  <a:gd name="connsiteX1" fmla="*/ 0 w 1120959"/>
                  <a:gd name="connsiteY1" fmla="*/ 0 h 1522256"/>
                  <a:gd name="connsiteX2" fmla="*/ 0 w 1120959"/>
                  <a:gd name="connsiteY2" fmla="*/ 1028900 h 1522256"/>
                  <a:gd name="connsiteX3" fmla="*/ 560479 w 1120959"/>
                  <a:gd name="connsiteY3" fmla="*/ 1522257 h 1522256"/>
                  <a:gd name="connsiteX4" fmla="*/ 1120959 w 1120959"/>
                  <a:gd name="connsiteY4" fmla="*/ 1028900 h 152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959" h="1522256">
                    <a:moveTo>
                      <a:pt x="1120959" y="0"/>
                    </a:moveTo>
                    <a:lnTo>
                      <a:pt x="0" y="0"/>
                    </a:lnTo>
                    <a:lnTo>
                      <a:pt x="0" y="1028900"/>
                    </a:lnTo>
                    <a:lnTo>
                      <a:pt x="560479" y="1522257"/>
                    </a:lnTo>
                    <a:lnTo>
                      <a:pt x="1120959" y="1028900"/>
                    </a:ln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58" name="Freeform: Shape 57">
                <a:extLst>
                  <a:ext uri="{FF2B5EF4-FFF2-40B4-BE49-F238E27FC236}">
                    <a16:creationId xmlns:a16="http://schemas.microsoft.com/office/drawing/2014/main" id="{81CA656D-1045-4192-8371-CA7B408352A8}"/>
                  </a:ext>
                </a:extLst>
              </p:cNvPr>
              <p:cNvSpPr/>
              <p:nvPr/>
            </p:nvSpPr>
            <p:spPr>
              <a:xfrm>
                <a:off x="6379933" y="2239293"/>
                <a:ext cx="1399130" cy="1900011"/>
              </a:xfrm>
              <a:custGeom>
                <a:avLst/>
                <a:gdLst>
                  <a:gd name="connsiteX0" fmla="*/ 1120959 w 1120959"/>
                  <a:gd name="connsiteY0" fmla="*/ 0 h 1522256"/>
                  <a:gd name="connsiteX1" fmla="*/ 0 w 1120959"/>
                  <a:gd name="connsiteY1" fmla="*/ 0 h 1522256"/>
                  <a:gd name="connsiteX2" fmla="*/ 0 w 1120959"/>
                  <a:gd name="connsiteY2" fmla="*/ 1028900 h 1522256"/>
                  <a:gd name="connsiteX3" fmla="*/ 560480 w 1120959"/>
                  <a:gd name="connsiteY3" fmla="*/ 1522257 h 1522256"/>
                  <a:gd name="connsiteX4" fmla="*/ 1120959 w 1120959"/>
                  <a:gd name="connsiteY4" fmla="*/ 1028900 h 152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959" h="1522256">
                    <a:moveTo>
                      <a:pt x="1120959" y="0"/>
                    </a:moveTo>
                    <a:lnTo>
                      <a:pt x="0" y="0"/>
                    </a:lnTo>
                    <a:lnTo>
                      <a:pt x="0" y="1028900"/>
                    </a:lnTo>
                    <a:lnTo>
                      <a:pt x="560480" y="1522257"/>
                    </a:lnTo>
                    <a:lnTo>
                      <a:pt x="1120959" y="1028900"/>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62" name="Freeform: Shape 61">
                <a:extLst>
                  <a:ext uri="{FF2B5EF4-FFF2-40B4-BE49-F238E27FC236}">
                    <a16:creationId xmlns:a16="http://schemas.microsoft.com/office/drawing/2014/main" id="{4066F8E0-946F-4B63-9C32-DB4F9B0056B8}"/>
                  </a:ext>
                </a:extLst>
              </p:cNvPr>
              <p:cNvSpPr/>
              <p:nvPr/>
            </p:nvSpPr>
            <p:spPr>
              <a:xfrm>
                <a:off x="8346927" y="2239293"/>
                <a:ext cx="1399129" cy="1900011"/>
              </a:xfrm>
              <a:custGeom>
                <a:avLst/>
                <a:gdLst>
                  <a:gd name="connsiteX0" fmla="*/ 1120959 w 1120958"/>
                  <a:gd name="connsiteY0" fmla="*/ 0 h 1522256"/>
                  <a:gd name="connsiteX1" fmla="*/ 0 w 1120958"/>
                  <a:gd name="connsiteY1" fmla="*/ 0 h 1522256"/>
                  <a:gd name="connsiteX2" fmla="*/ 0 w 1120958"/>
                  <a:gd name="connsiteY2" fmla="*/ 1028900 h 1522256"/>
                  <a:gd name="connsiteX3" fmla="*/ 560480 w 1120958"/>
                  <a:gd name="connsiteY3" fmla="*/ 1522257 h 1522256"/>
                  <a:gd name="connsiteX4" fmla="*/ 1120959 w 1120958"/>
                  <a:gd name="connsiteY4" fmla="*/ 1028900 h 152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958" h="1522256">
                    <a:moveTo>
                      <a:pt x="1120959" y="0"/>
                    </a:moveTo>
                    <a:lnTo>
                      <a:pt x="0" y="0"/>
                    </a:lnTo>
                    <a:lnTo>
                      <a:pt x="0" y="1028900"/>
                    </a:lnTo>
                    <a:lnTo>
                      <a:pt x="560480" y="1522257"/>
                    </a:lnTo>
                    <a:lnTo>
                      <a:pt x="1120959" y="1028900"/>
                    </a:ln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387" name="Freeform: Shape 386">
                <a:extLst>
                  <a:ext uri="{FF2B5EF4-FFF2-40B4-BE49-F238E27FC236}">
                    <a16:creationId xmlns:a16="http://schemas.microsoft.com/office/drawing/2014/main" id="{90A5A992-1889-4238-9FF3-E5C51BC91770}"/>
                  </a:ext>
                </a:extLst>
              </p:cNvPr>
              <p:cNvSpPr/>
              <p:nvPr/>
            </p:nvSpPr>
            <p:spPr>
              <a:xfrm>
                <a:off x="2445958" y="2239293"/>
                <a:ext cx="1399129" cy="1900011"/>
              </a:xfrm>
              <a:custGeom>
                <a:avLst/>
                <a:gdLst>
                  <a:gd name="connsiteX0" fmla="*/ 1120959 w 1120959"/>
                  <a:gd name="connsiteY0" fmla="*/ 0 h 1522256"/>
                  <a:gd name="connsiteX1" fmla="*/ 0 w 1120959"/>
                  <a:gd name="connsiteY1" fmla="*/ 0 h 1522256"/>
                  <a:gd name="connsiteX2" fmla="*/ 0 w 1120959"/>
                  <a:gd name="connsiteY2" fmla="*/ 1028900 h 1522256"/>
                  <a:gd name="connsiteX3" fmla="*/ 560480 w 1120959"/>
                  <a:gd name="connsiteY3" fmla="*/ 1522257 h 1522256"/>
                  <a:gd name="connsiteX4" fmla="*/ 1120959 w 1120959"/>
                  <a:gd name="connsiteY4" fmla="*/ 1028900 h 152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959" h="1522256">
                    <a:moveTo>
                      <a:pt x="1120959" y="0"/>
                    </a:moveTo>
                    <a:lnTo>
                      <a:pt x="0" y="0"/>
                    </a:lnTo>
                    <a:lnTo>
                      <a:pt x="0" y="1028900"/>
                    </a:lnTo>
                    <a:lnTo>
                      <a:pt x="560480" y="1522257"/>
                    </a:lnTo>
                    <a:lnTo>
                      <a:pt x="1120959" y="1028900"/>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46" name="Freeform: Shape 45">
                <a:extLst>
                  <a:ext uri="{FF2B5EF4-FFF2-40B4-BE49-F238E27FC236}">
                    <a16:creationId xmlns:a16="http://schemas.microsoft.com/office/drawing/2014/main" id="{C36B3C05-811B-4D8B-9B17-66B5AA67C4C7}"/>
                  </a:ext>
                </a:extLst>
              </p:cNvPr>
              <p:cNvSpPr/>
              <p:nvPr/>
            </p:nvSpPr>
            <p:spPr>
              <a:xfrm>
                <a:off x="5112517" y="4512491"/>
                <a:ext cx="1966981" cy="130775"/>
              </a:xfrm>
              <a:custGeom>
                <a:avLst/>
                <a:gdLst>
                  <a:gd name="connsiteX0" fmla="*/ 0 w 1575911"/>
                  <a:gd name="connsiteY0" fmla="*/ 0 h 104775"/>
                  <a:gd name="connsiteX1" fmla="*/ 1575911 w 1575911"/>
                  <a:gd name="connsiteY1" fmla="*/ 0 h 104775"/>
                  <a:gd name="connsiteX2" fmla="*/ 1575911 w 1575911"/>
                  <a:gd name="connsiteY2" fmla="*/ 104775 h 104775"/>
                  <a:gd name="connsiteX3" fmla="*/ 0 w 1575911"/>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575911" h="104775">
                    <a:moveTo>
                      <a:pt x="0" y="0"/>
                    </a:moveTo>
                    <a:lnTo>
                      <a:pt x="1575911" y="0"/>
                    </a:lnTo>
                    <a:lnTo>
                      <a:pt x="1575911" y="104775"/>
                    </a:lnTo>
                    <a:lnTo>
                      <a:pt x="0" y="104775"/>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47" name="Freeform: Shape 46">
                <a:extLst>
                  <a:ext uri="{FF2B5EF4-FFF2-40B4-BE49-F238E27FC236}">
                    <a16:creationId xmlns:a16="http://schemas.microsoft.com/office/drawing/2014/main" id="{E731A111-3D12-45A6-8842-C96E407FB5D7}"/>
                  </a:ext>
                </a:extLst>
              </p:cNvPr>
              <p:cNvSpPr/>
              <p:nvPr/>
            </p:nvSpPr>
            <p:spPr>
              <a:xfrm>
                <a:off x="7079498" y="4512491"/>
                <a:ext cx="1966981" cy="130775"/>
              </a:xfrm>
              <a:custGeom>
                <a:avLst/>
                <a:gdLst>
                  <a:gd name="connsiteX0" fmla="*/ 0 w 1575911"/>
                  <a:gd name="connsiteY0" fmla="*/ 0 h 104775"/>
                  <a:gd name="connsiteX1" fmla="*/ 1575911 w 1575911"/>
                  <a:gd name="connsiteY1" fmla="*/ 0 h 104775"/>
                  <a:gd name="connsiteX2" fmla="*/ 1575911 w 1575911"/>
                  <a:gd name="connsiteY2" fmla="*/ 104775 h 104775"/>
                  <a:gd name="connsiteX3" fmla="*/ 0 w 1575911"/>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575911" h="104775">
                    <a:moveTo>
                      <a:pt x="0" y="0"/>
                    </a:moveTo>
                    <a:lnTo>
                      <a:pt x="1575911" y="0"/>
                    </a:lnTo>
                    <a:lnTo>
                      <a:pt x="1575911" y="104775"/>
                    </a:lnTo>
                    <a:lnTo>
                      <a:pt x="0" y="104775"/>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48" name="Freeform: Shape 47">
                <a:extLst>
                  <a:ext uri="{FF2B5EF4-FFF2-40B4-BE49-F238E27FC236}">
                    <a16:creationId xmlns:a16="http://schemas.microsoft.com/office/drawing/2014/main" id="{A804B38D-22B6-42CE-BDC5-6149B41DB095}"/>
                  </a:ext>
                </a:extLst>
              </p:cNvPr>
              <p:cNvSpPr/>
              <p:nvPr/>
            </p:nvSpPr>
            <p:spPr>
              <a:xfrm>
                <a:off x="9046478" y="4512491"/>
                <a:ext cx="1134785" cy="130775"/>
              </a:xfrm>
              <a:custGeom>
                <a:avLst/>
                <a:gdLst>
                  <a:gd name="connsiteX0" fmla="*/ 0 w 909170"/>
                  <a:gd name="connsiteY0" fmla="*/ 0 h 104775"/>
                  <a:gd name="connsiteX1" fmla="*/ 909171 w 909170"/>
                  <a:gd name="connsiteY1" fmla="*/ 0 h 104775"/>
                  <a:gd name="connsiteX2" fmla="*/ 909171 w 909170"/>
                  <a:gd name="connsiteY2" fmla="*/ 104775 h 104775"/>
                  <a:gd name="connsiteX3" fmla="*/ 0 w 909170"/>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909170" h="104775">
                    <a:moveTo>
                      <a:pt x="0" y="0"/>
                    </a:moveTo>
                    <a:lnTo>
                      <a:pt x="909171" y="0"/>
                    </a:lnTo>
                    <a:lnTo>
                      <a:pt x="909171" y="104775"/>
                    </a:lnTo>
                    <a:lnTo>
                      <a:pt x="0" y="104775"/>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49" name="Freeform: Shape 48">
                <a:extLst>
                  <a:ext uri="{FF2B5EF4-FFF2-40B4-BE49-F238E27FC236}">
                    <a16:creationId xmlns:a16="http://schemas.microsoft.com/office/drawing/2014/main" id="{E3037F1A-36C2-4B09-ABCF-8186C0137C5D}"/>
                  </a:ext>
                </a:extLst>
              </p:cNvPr>
              <p:cNvSpPr/>
              <p:nvPr/>
            </p:nvSpPr>
            <p:spPr>
              <a:xfrm>
                <a:off x="3145523" y="4512491"/>
                <a:ext cx="1966992" cy="130775"/>
              </a:xfrm>
              <a:custGeom>
                <a:avLst/>
                <a:gdLst>
                  <a:gd name="connsiteX0" fmla="*/ 0 w 1575920"/>
                  <a:gd name="connsiteY0" fmla="*/ 0 h 104775"/>
                  <a:gd name="connsiteX1" fmla="*/ 1575921 w 1575920"/>
                  <a:gd name="connsiteY1" fmla="*/ 0 h 104775"/>
                  <a:gd name="connsiteX2" fmla="*/ 1575921 w 1575920"/>
                  <a:gd name="connsiteY2" fmla="*/ 104775 h 104775"/>
                  <a:gd name="connsiteX3" fmla="*/ 0 w 1575920"/>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575920" h="104775">
                    <a:moveTo>
                      <a:pt x="0" y="0"/>
                    </a:moveTo>
                    <a:lnTo>
                      <a:pt x="1575921" y="0"/>
                    </a:lnTo>
                    <a:lnTo>
                      <a:pt x="1575921" y="104775"/>
                    </a:lnTo>
                    <a:lnTo>
                      <a:pt x="0" y="104775"/>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grpSp>
            <p:nvGrpSpPr>
              <p:cNvPr id="55" name="Graphic 42">
                <a:extLst>
                  <a:ext uri="{FF2B5EF4-FFF2-40B4-BE49-F238E27FC236}">
                    <a16:creationId xmlns:a16="http://schemas.microsoft.com/office/drawing/2014/main" id="{689BBC63-7E28-4E06-A04C-806BBF914527}"/>
                  </a:ext>
                </a:extLst>
              </p:cNvPr>
              <p:cNvGrpSpPr/>
              <p:nvPr/>
            </p:nvGrpSpPr>
            <p:grpSpPr>
              <a:xfrm>
                <a:off x="4911705" y="4377079"/>
                <a:ext cx="401611" cy="401599"/>
                <a:chOff x="5000510" y="3802522"/>
                <a:chExt cx="321764" cy="321754"/>
              </a:xfrm>
              <a:solidFill>
                <a:srgbClr val="272063"/>
              </a:solidFill>
            </p:grpSpPr>
            <p:sp>
              <p:nvSpPr>
                <p:cNvPr id="56" name="Freeform: Shape 55">
                  <a:extLst>
                    <a:ext uri="{FF2B5EF4-FFF2-40B4-BE49-F238E27FC236}">
                      <a16:creationId xmlns:a16="http://schemas.microsoft.com/office/drawing/2014/main" id="{77DDFD11-2388-4C69-B45D-D15A8A8AE73C}"/>
                    </a:ext>
                  </a:extLst>
                </p:cNvPr>
                <p:cNvSpPr/>
                <p:nvPr/>
              </p:nvSpPr>
              <p:spPr>
                <a:xfrm>
                  <a:off x="5038610" y="3840622"/>
                  <a:ext cx="245554" cy="245554"/>
                </a:xfrm>
                <a:custGeom>
                  <a:avLst/>
                  <a:gdLst>
                    <a:gd name="connsiteX0" fmla="*/ 245555 w 245554"/>
                    <a:gd name="connsiteY0" fmla="*/ 122777 h 245554"/>
                    <a:gd name="connsiteX1" fmla="*/ 122777 w 245554"/>
                    <a:gd name="connsiteY1" fmla="*/ 245555 h 245554"/>
                    <a:gd name="connsiteX2" fmla="*/ 0 w 245554"/>
                    <a:gd name="connsiteY2" fmla="*/ 122777 h 245554"/>
                    <a:gd name="connsiteX3" fmla="*/ 122777 w 245554"/>
                    <a:gd name="connsiteY3" fmla="*/ 0 h 245554"/>
                    <a:gd name="connsiteX4" fmla="*/ 245555 w 245554"/>
                    <a:gd name="connsiteY4" fmla="*/ 122777 h 24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4" h="245554">
                      <a:moveTo>
                        <a:pt x="245555" y="122777"/>
                      </a:moveTo>
                      <a:cubicBezTo>
                        <a:pt x="245555" y="190585"/>
                        <a:pt x="190585" y="245555"/>
                        <a:pt x="122777" y="245555"/>
                      </a:cubicBezTo>
                      <a:cubicBezTo>
                        <a:pt x="54969" y="245555"/>
                        <a:pt x="0" y="190585"/>
                        <a:pt x="0" y="122777"/>
                      </a:cubicBezTo>
                      <a:cubicBezTo>
                        <a:pt x="0" y="54969"/>
                        <a:pt x="54969" y="0"/>
                        <a:pt x="122777" y="0"/>
                      </a:cubicBezTo>
                      <a:cubicBezTo>
                        <a:pt x="190585" y="0"/>
                        <a:pt x="245555" y="54969"/>
                        <a:pt x="245555" y="122777"/>
                      </a:cubicBezTo>
                      <a:close/>
                    </a:path>
                  </a:pathLst>
                </a:custGeom>
                <a:gradFill flip="none" rotWithShape="1">
                  <a:gsLst>
                    <a:gs pos="0">
                      <a:schemeClr val="tx1">
                        <a:lumMod val="85000"/>
                        <a:lumOff val="15000"/>
                      </a:schemeClr>
                    </a:gs>
                    <a:gs pos="100000">
                      <a:schemeClr val="tx1">
                        <a:lumMod val="95000"/>
                        <a:lumOff val="5000"/>
                      </a:schemeClr>
                    </a:gs>
                  </a:gsLst>
                  <a:path path="circle">
                    <a:fillToRect t="100000" r="100000"/>
                  </a:path>
                  <a:tileRect l="-100000" b="-100000"/>
                </a:gradFill>
                <a:ln w="9525" cap="flat">
                  <a:noFill/>
                  <a:prstDash val="solid"/>
                  <a:miter/>
                </a:ln>
              </p:spPr>
              <p:txBody>
                <a:bodyPr rtlCol="0" anchor="ctr"/>
                <a:lstStyle/>
                <a:p>
                  <a:endParaRPr lang="en-US">
                    <a:latin typeface="+mj-lt"/>
                  </a:endParaRPr>
                </a:p>
              </p:txBody>
            </p:sp>
            <p:sp>
              <p:nvSpPr>
                <p:cNvPr id="57" name="Freeform: Shape 56">
                  <a:extLst>
                    <a:ext uri="{FF2B5EF4-FFF2-40B4-BE49-F238E27FC236}">
                      <a16:creationId xmlns:a16="http://schemas.microsoft.com/office/drawing/2014/main" id="{044FE648-8F4D-4218-8B07-B4DB0888D088}"/>
                    </a:ext>
                  </a:extLst>
                </p:cNvPr>
                <p:cNvSpPr/>
                <p:nvPr/>
              </p:nvSpPr>
              <p:spPr>
                <a:xfrm>
                  <a:off x="5000510" y="3802522"/>
                  <a:ext cx="321764" cy="321754"/>
                </a:xfrm>
                <a:custGeom>
                  <a:avLst/>
                  <a:gdLst>
                    <a:gd name="connsiteX0" fmla="*/ 160887 w 321764"/>
                    <a:gd name="connsiteY0" fmla="*/ 321755 h 321754"/>
                    <a:gd name="connsiteX1" fmla="*/ 0 w 321764"/>
                    <a:gd name="connsiteY1" fmla="*/ 160877 h 321754"/>
                    <a:gd name="connsiteX2" fmla="*/ 160887 w 321764"/>
                    <a:gd name="connsiteY2" fmla="*/ 0 h 321754"/>
                    <a:gd name="connsiteX3" fmla="*/ 321764 w 321764"/>
                    <a:gd name="connsiteY3" fmla="*/ 160877 h 321754"/>
                    <a:gd name="connsiteX4" fmla="*/ 160887 w 321764"/>
                    <a:gd name="connsiteY4" fmla="*/ 321755 h 321754"/>
                    <a:gd name="connsiteX5" fmla="*/ 160887 w 321764"/>
                    <a:gd name="connsiteY5" fmla="*/ 76200 h 321754"/>
                    <a:gd name="connsiteX6" fmla="*/ 76200 w 321764"/>
                    <a:gd name="connsiteY6" fmla="*/ 160877 h 321754"/>
                    <a:gd name="connsiteX7" fmla="*/ 160887 w 321764"/>
                    <a:gd name="connsiteY7" fmla="*/ 245554 h 321754"/>
                    <a:gd name="connsiteX8" fmla="*/ 245564 w 321764"/>
                    <a:gd name="connsiteY8" fmla="*/ 160877 h 321754"/>
                    <a:gd name="connsiteX9" fmla="*/ 160887 w 321764"/>
                    <a:gd name="connsiteY9" fmla="*/ 76200 h 32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64" h="321754">
                      <a:moveTo>
                        <a:pt x="160887" y="321755"/>
                      </a:moveTo>
                      <a:cubicBezTo>
                        <a:pt x="72180" y="321755"/>
                        <a:pt x="0" y="249584"/>
                        <a:pt x="0" y="160877"/>
                      </a:cubicBezTo>
                      <a:cubicBezTo>
                        <a:pt x="0" y="72171"/>
                        <a:pt x="72171" y="0"/>
                        <a:pt x="160887" y="0"/>
                      </a:cubicBezTo>
                      <a:cubicBezTo>
                        <a:pt x="249584" y="0"/>
                        <a:pt x="321764" y="72171"/>
                        <a:pt x="321764" y="160877"/>
                      </a:cubicBezTo>
                      <a:cubicBezTo>
                        <a:pt x="321764" y="249584"/>
                        <a:pt x="249584" y="321755"/>
                        <a:pt x="160887" y="321755"/>
                      </a:cubicBezTo>
                      <a:close/>
                      <a:moveTo>
                        <a:pt x="160887" y="76200"/>
                      </a:moveTo>
                      <a:cubicBezTo>
                        <a:pt x="114195" y="76200"/>
                        <a:pt x="76200" y="114186"/>
                        <a:pt x="76200" y="160877"/>
                      </a:cubicBezTo>
                      <a:cubicBezTo>
                        <a:pt x="76200" y="207569"/>
                        <a:pt x="114186" y="245554"/>
                        <a:pt x="160887" y="245554"/>
                      </a:cubicBezTo>
                      <a:cubicBezTo>
                        <a:pt x="207569" y="245554"/>
                        <a:pt x="245564" y="207569"/>
                        <a:pt x="245564" y="160877"/>
                      </a:cubicBezTo>
                      <a:cubicBezTo>
                        <a:pt x="245564" y="114186"/>
                        <a:pt x="207569" y="76200"/>
                        <a:pt x="160887" y="76200"/>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grpSp>
          <p:grpSp>
            <p:nvGrpSpPr>
              <p:cNvPr id="59" name="Graphic 42">
                <a:extLst>
                  <a:ext uri="{FF2B5EF4-FFF2-40B4-BE49-F238E27FC236}">
                    <a16:creationId xmlns:a16="http://schemas.microsoft.com/office/drawing/2014/main" id="{689BBC63-7E28-4E06-A04C-806BBF914527}"/>
                  </a:ext>
                </a:extLst>
              </p:cNvPr>
              <p:cNvGrpSpPr/>
              <p:nvPr/>
            </p:nvGrpSpPr>
            <p:grpSpPr>
              <a:xfrm>
                <a:off x="6878685" y="4377079"/>
                <a:ext cx="401611" cy="401599"/>
                <a:chOff x="6576421" y="3802522"/>
                <a:chExt cx="321764" cy="321754"/>
              </a:xfrm>
              <a:solidFill>
                <a:srgbClr val="272063"/>
              </a:solidFill>
            </p:grpSpPr>
            <p:sp>
              <p:nvSpPr>
                <p:cNvPr id="60" name="Freeform: Shape 59">
                  <a:extLst>
                    <a:ext uri="{FF2B5EF4-FFF2-40B4-BE49-F238E27FC236}">
                      <a16:creationId xmlns:a16="http://schemas.microsoft.com/office/drawing/2014/main" id="{1ED9B6C2-E728-4D10-9F0B-5602A433C83C}"/>
                    </a:ext>
                  </a:extLst>
                </p:cNvPr>
                <p:cNvSpPr/>
                <p:nvPr/>
              </p:nvSpPr>
              <p:spPr>
                <a:xfrm>
                  <a:off x="6614531" y="3840622"/>
                  <a:ext cx="245554" cy="245554"/>
                </a:xfrm>
                <a:custGeom>
                  <a:avLst/>
                  <a:gdLst>
                    <a:gd name="connsiteX0" fmla="*/ 245554 w 245554"/>
                    <a:gd name="connsiteY0" fmla="*/ 122777 h 245554"/>
                    <a:gd name="connsiteX1" fmla="*/ 122777 w 245554"/>
                    <a:gd name="connsiteY1" fmla="*/ 245555 h 245554"/>
                    <a:gd name="connsiteX2" fmla="*/ 0 w 245554"/>
                    <a:gd name="connsiteY2" fmla="*/ 122777 h 245554"/>
                    <a:gd name="connsiteX3" fmla="*/ 122777 w 245554"/>
                    <a:gd name="connsiteY3" fmla="*/ 0 h 245554"/>
                    <a:gd name="connsiteX4" fmla="*/ 245554 w 245554"/>
                    <a:gd name="connsiteY4" fmla="*/ 122777 h 24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4" h="245554">
                      <a:moveTo>
                        <a:pt x="245554" y="122777"/>
                      </a:moveTo>
                      <a:cubicBezTo>
                        <a:pt x="245554" y="190585"/>
                        <a:pt x="190585" y="245555"/>
                        <a:pt x="122777" y="245555"/>
                      </a:cubicBezTo>
                      <a:cubicBezTo>
                        <a:pt x="54969" y="245555"/>
                        <a:pt x="0" y="190585"/>
                        <a:pt x="0" y="122777"/>
                      </a:cubicBezTo>
                      <a:cubicBezTo>
                        <a:pt x="0" y="54969"/>
                        <a:pt x="54969" y="0"/>
                        <a:pt x="122777" y="0"/>
                      </a:cubicBezTo>
                      <a:cubicBezTo>
                        <a:pt x="190585" y="0"/>
                        <a:pt x="245554" y="54969"/>
                        <a:pt x="245554" y="122777"/>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61" name="Freeform: Shape 60">
                  <a:extLst>
                    <a:ext uri="{FF2B5EF4-FFF2-40B4-BE49-F238E27FC236}">
                      <a16:creationId xmlns:a16="http://schemas.microsoft.com/office/drawing/2014/main" id="{9B30245B-116A-4F6E-9633-60A8A6FF7969}"/>
                    </a:ext>
                  </a:extLst>
                </p:cNvPr>
                <p:cNvSpPr/>
                <p:nvPr/>
              </p:nvSpPr>
              <p:spPr>
                <a:xfrm>
                  <a:off x="6576421" y="3802522"/>
                  <a:ext cx="321764" cy="321754"/>
                </a:xfrm>
                <a:custGeom>
                  <a:avLst/>
                  <a:gdLst>
                    <a:gd name="connsiteX0" fmla="*/ 160887 w 321764"/>
                    <a:gd name="connsiteY0" fmla="*/ 321755 h 321754"/>
                    <a:gd name="connsiteX1" fmla="*/ 0 w 321764"/>
                    <a:gd name="connsiteY1" fmla="*/ 160877 h 321754"/>
                    <a:gd name="connsiteX2" fmla="*/ 160887 w 321764"/>
                    <a:gd name="connsiteY2" fmla="*/ 0 h 321754"/>
                    <a:gd name="connsiteX3" fmla="*/ 321764 w 321764"/>
                    <a:gd name="connsiteY3" fmla="*/ 160877 h 321754"/>
                    <a:gd name="connsiteX4" fmla="*/ 160887 w 321764"/>
                    <a:gd name="connsiteY4" fmla="*/ 321755 h 321754"/>
                    <a:gd name="connsiteX5" fmla="*/ 160887 w 321764"/>
                    <a:gd name="connsiteY5" fmla="*/ 76200 h 321754"/>
                    <a:gd name="connsiteX6" fmla="*/ 76200 w 321764"/>
                    <a:gd name="connsiteY6" fmla="*/ 160877 h 321754"/>
                    <a:gd name="connsiteX7" fmla="*/ 160887 w 321764"/>
                    <a:gd name="connsiteY7" fmla="*/ 245554 h 321754"/>
                    <a:gd name="connsiteX8" fmla="*/ 245564 w 321764"/>
                    <a:gd name="connsiteY8" fmla="*/ 160877 h 321754"/>
                    <a:gd name="connsiteX9" fmla="*/ 160887 w 321764"/>
                    <a:gd name="connsiteY9" fmla="*/ 76200 h 32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64" h="321754">
                      <a:moveTo>
                        <a:pt x="160887" y="321755"/>
                      </a:moveTo>
                      <a:cubicBezTo>
                        <a:pt x="72180" y="321755"/>
                        <a:pt x="0" y="249584"/>
                        <a:pt x="0" y="160877"/>
                      </a:cubicBezTo>
                      <a:cubicBezTo>
                        <a:pt x="0" y="72171"/>
                        <a:pt x="72171" y="0"/>
                        <a:pt x="160887" y="0"/>
                      </a:cubicBezTo>
                      <a:cubicBezTo>
                        <a:pt x="249584" y="0"/>
                        <a:pt x="321764" y="72171"/>
                        <a:pt x="321764" y="160877"/>
                      </a:cubicBezTo>
                      <a:cubicBezTo>
                        <a:pt x="321764" y="249584"/>
                        <a:pt x="249593" y="321755"/>
                        <a:pt x="160887" y="321755"/>
                      </a:cubicBezTo>
                      <a:close/>
                      <a:moveTo>
                        <a:pt x="160887" y="76200"/>
                      </a:moveTo>
                      <a:cubicBezTo>
                        <a:pt x="114195" y="76200"/>
                        <a:pt x="76200" y="114186"/>
                        <a:pt x="76200" y="160877"/>
                      </a:cubicBezTo>
                      <a:cubicBezTo>
                        <a:pt x="76200" y="207569"/>
                        <a:pt x="114186" y="245554"/>
                        <a:pt x="160887" y="245554"/>
                      </a:cubicBezTo>
                      <a:cubicBezTo>
                        <a:pt x="207569" y="245554"/>
                        <a:pt x="245564" y="207569"/>
                        <a:pt x="245564" y="160877"/>
                      </a:cubicBezTo>
                      <a:cubicBezTo>
                        <a:pt x="245564" y="114186"/>
                        <a:pt x="207569" y="76200"/>
                        <a:pt x="160887" y="76200"/>
                      </a:cubicBezTo>
                      <a:close/>
                    </a:path>
                  </a:pathLst>
                </a:custGeom>
                <a:gradFill>
                  <a:gsLst>
                    <a:gs pos="27000">
                      <a:srgbClr val="8648EE"/>
                    </a:gs>
                    <a:gs pos="0">
                      <a:srgbClr val="5A98FE"/>
                    </a:gs>
                    <a:gs pos="100000">
                      <a:srgbClr val="F82931"/>
                    </a:gs>
                  </a:gsLst>
                  <a:lin ang="0" scaled="1"/>
                </a:gradFill>
                <a:ln w="9525" cap="flat">
                  <a:noFill/>
                  <a:prstDash val="solid"/>
                  <a:miter/>
                </a:ln>
              </p:spPr>
              <p:txBody>
                <a:bodyPr rtlCol="0" anchor="ctr"/>
                <a:lstStyle/>
                <a:p>
                  <a:endParaRPr lang="en-US">
                    <a:latin typeface="+mj-lt"/>
                  </a:endParaRPr>
                </a:p>
              </p:txBody>
            </p:sp>
          </p:grpSp>
          <p:grpSp>
            <p:nvGrpSpPr>
              <p:cNvPr id="63" name="Graphic 42">
                <a:extLst>
                  <a:ext uri="{FF2B5EF4-FFF2-40B4-BE49-F238E27FC236}">
                    <a16:creationId xmlns:a16="http://schemas.microsoft.com/office/drawing/2014/main" id="{689BBC63-7E28-4E06-A04C-806BBF914527}"/>
                  </a:ext>
                </a:extLst>
              </p:cNvPr>
              <p:cNvGrpSpPr/>
              <p:nvPr/>
            </p:nvGrpSpPr>
            <p:grpSpPr>
              <a:xfrm>
                <a:off x="8845680" y="4377079"/>
                <a:ext cx="401611" cy="401599"/>
                <a:chOff x="8152342" y="3802522"/>
                <a:chExt cx="321764" cy="321754"/>
              </a:xfrm>
              <a:solidFill>
                <a:srgbClr val="272063"/>
              </a:solidFill>
            </p:grpSpPr>
            <p:sp>
              <p:nvSpPr>
                <p:cNvPr id="64" name="Freeform: Shape 63">
                  <a:extLst>
                    <a:ext uri="{FF2B5EF4-FFF2-40B4-BE49-F238E27FC236}">
                      <a16:creationId xmlns:a16="http://schemas.microsoft.com/office/drawing/2014/main" id="{EBC8922B-889A-4640-93C4-CED583F47635}"/>
                    </a:ext>
                  </a:extLst>
                </p:cNvPr>
                <p:cNvSpPr/>
                <p:nvPr/>
              </p:nvSpPr>
              <p:spPr>
                <a:xfrm>
                  <a:off x="8190452" y="3840622"/>
                  <a:ext cx="245554" cy="245554"/>
                </a:xfrm>
                <a:custGeom>
                  <a:avLst/>
                  <a:gdLst>
                    <a:gd name="connsiteX0" fmla="*/ 245554 w 245554"/>
                    <a:gd name="connsiteY0" fmla="*/ 122777 h 245554"/>
                    <a:gd name="connsiteX1" fmla="*/ 122777 w 245554"/>
                    <a:gd name="connsiteY1" fmla="*/ 245555 h 245554"/>
                    <a:gd name="connsiteX2" fmla="*/ 0 w 245554"/>
                    <a:gd name="connsiteY2" fmla="*/ 122777 h 245554"/>
                    <a:gd name="connsiteX3" fmla="*/ 122777 w 245554"/>
                    <a:gd name="connsiteY3" fmla="*/ 0 h 245554"/>
                    <a:gd name="connsiteX4" fmla="*/ 245554 w 245554"/>
                    <a:gd name="connsiteY4" fmla="*/ 122777 h 24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4" h="245554">
                      <a:moveTo>
                        <a:pt x="245554" y="122777"/>
                      </a:moveTo>
                      <a:cubicBezTo>
                        <a:pt x="245554" y="190585"/>
                        <a:pt x="190585" y="245555"/>
                        <a:pt x="122777" y="245555"/>
                      </a:cubicBezTo>
                      <a:cubicBezTo>
                        <a:pt x="54969" y="245555"/>
                        <a:pt x="0" y="190585"/>
                        <a:pt x="0" y="122777"/>
                      </a:cubicBezTo>
                      <a:cubicBezTo>
                        <a:pt x="0" y="54969"/>
                        <a:pt x="54969" y="0"/>
                        <a:pt x="122777" y="0"/>
                      </a:cubicBezTo>
                      <a:cubicBezTo>
                        <a:pt x="190585" y="0"/>
                        <a:pt x="245554" y="54969"/>
                        <a:pt x="245554" y="122777"/>
                      </a:cubicBezTo>
                      <a:close/>
                    </a:path>
                  </a:pathLst>
                </a:custGeom>
                <a:gradFill flip="none" rotWithShape="1">
                  <a:gsLst>
                    <a:gs pos="0">
                      <a:schemeClr val="tx1">
                        <a:lumMod val="85000"/>
                        <a:lumOff val="15000"/>
                      </a:schemeClr>
                    </a:gs>
                    <a:gs pos="100000">
                      <a:schemeClr val="tx1">
                        <a:lumMod val="95000"/>
                        <a:lumOff val="5000"/>
                      </a:schemeClr>
                    </a:gs>
                  </a:gsLst>
                  <a:path path="circle">
                    <a:fillToRect t="100000" r="100000"/>
                  </a:path>
                  <a:tileRect l="-100000" b="-100000"/>
                </a:gradFill>
                <a:ln w="9525" cap="flat">
                  <a:noFill/>
                  <a:prstDash val="solid"/>
                  <a:miter/>
                </a:ln>
              </p:spPr>
              <p:txBody>
                <a:bodyPr rtlCol="0" anchor="ctr"/>
                <a:lstStyle/>
                <a:p>
                  <a:endParaRPr lang="en-US">
                    <a:latin typeface="+mj-lt"/>
                  </a:endParaRPr>
                </a:p>
              </p:txBody>
            </p:sp>
            <p:sp>
              <p:nvSpPr>
                <p:cNvPr id="65" name="Freeform: Shape 64">
                  <a:extLst>
                    <a:ext uri="{FF2B5EF4-FFF2-40B4-BE49-F238E27FC236}">
                      <a16:creationId xmlns:a16="http://schemas.microsoft.com/office/drawing/2014/main" id="{20BA99D5-D3D2-491E-8BE8-516D9D5A8D1D}"/>
                    </a:ext>
                  </a:extLst>
                </p:cNvPr>
                <p:cNvSpPr/>
                <p:nvPr/>
              </p:nvSpPr>
              <p:spPr>
                <a:xfrm>
                  <a:off x="8152342" y="3802522"/>
                  <a:ext cx="321764" cy="321754"/>
                </a:xfrm>
                <a:custGeom>
                  <a:avLst/>
                  <a:gdLst>
                    <a:gd name="connsiteX0" fmla="*/ 160877 w 321764"/>
                    <a:gd name="connsiteY0" fmla="*/ 321755 h 321754"/>
                    <a:gd name="connsiteX1" fmla="*/ 0 w 321764"/>
                    <a:gd name="connsiteY1" fmla="*/ 160877 h 321754"/>
                    <a:gd name="connsiteX2" fmla="*/ 160877 w 321764"/>
                    <a:gd name="connsiteY2" fmla="*/ 0 h 321754"/>
                    <a:gd name="connsiteX3" fmla="*/ 321764 w 321764"/>
                    <a:gd name="connsiteY3" fmla="*/ 160877 h 321754"/>
                    <a:gd name="connsiteX4" fmla="*/ 160877 w 321764"/>
                    <a:gd name="connsiteY4" fmla="*/ 321755 h 321754"/>
                    <a:gd name="connsiteX5" fmla="*/ 160877 w 321764"/>
                    <a:gd name="connsiteY5" fmla="*/ 76200 h 321754"/>
                    <a:gd name="connsiteX6" fmla="*/ 76200 w 321764"/>
                    <a:gd name="connsiteY6" fmla="*/ 160877 h 321754"/>
                    <a:gd name="connsiteX7" fmla="*/ 160877 w 321764"/>
                    <a:gd name="connsiteY7" fmla="*/ 245554 h 321754"/>
                    <a:gd name="connsiteX8" fmla="*/ 245564 w 321764"/>
                    <a:gd name="connsiteY8" fmla="*/ 160877 h 321754"/>
                    <a:gd name="connsiteX9" fmla="*/ 160877 w 321764"/>
                    <a:gd name="connsiteY9" fmla="*/ 76200 h 32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64" h="321754">
                      <a:moveTo>
                        <a:pt x="160877" y="321755"/>
                      </a:moveTo>
                      <a:cubicBezTo>
                        <a:pt x="72180" y="321755"/>
                        <a:pt x="0" y="249584"/>
                        <a:pt x="0" y="160877"/>
                      </a:cubicBezTo>
                      <a:cubicBezTo>
                        <a:pt x="0" y="72171"/>
                        <a:pt x="72171" y="0"/>
                        <a:pt x="160877" y="0"/>
                      </a:cubicBezTo>
                      <a:cubicBezTo>
                        <a:pt x="249584" y="0"/>
                        <a:pt x="321764" y="72171"/>
                        <a:pt x="321764" y="160877"/>
                      </a:cubicBezTo>
                      <a:cubicBezTo>
                        <a:pt x="321764" y="249584"/>
                        <a:pt x="249593" y="321755"/>
                        <a:pt x="160877" y="321755"/>
                      </a:cubicBezTo>
                      <a:close/>
                      <a:moveTo>
                        <a:pt x="160877" y="76200"/>
                      </a:moveTo>
                      <a:cubicBezTo>
                        <a:pt x="114195" y="76200"/>
                        <a:pt x="76200" y="114186"/>
                        <a:pt x="76200" y="160877"/>
                      </a:cubicBezTo>
                      <a:cubicBezTo>
                        <a:pt x="76200" y="207569"/>
                        <a:pt x="114186" y="245554"/>
                        <a:pt x="160877" y="245554"/>
                      </a:cubicBezTo>
                      <a:cubicBezTo>
                        <a:pt x="207569" y="245554"/>
                        <a:pt x="245564" y="207569"/>
                        <a:pt x="245564" y="160877"/>
                      </a:cubicBezTo>
                      <a:cubicBezTo>
                        <a:pt x="245564" y="114186"/>
                        <a:pt x="207579" y="76200"/>
                        <a:pt x="160877" y="76200"/>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grpSp>
          <p:sp>
            <p:nvSpPr>
              <p:cNvPr id="66" name="Freeform: Shape 65">
                <a:extLst>
                  <a:ext uri="{FF2B5EF4-FFF2-40B4-BE49-F238E27FC236}">
                    <a16:creationId xmlns:a16="http://schemas.microsoft.com/office/drawing/2014/main" id="{B38AE69F-BF7D-4A0D-86DF-625D58824E50}"/>
                  </a:ext>
                </a:extLst>
              </p:cNvPr>
              <p:cNvSpPr/>
              <p:nvPr/>
            </p:nvSpPr>
            <p:spPr>
              <a:xfrm>
                <a:off x="2010737" y="4512491"/>
                <a:ext cx="1134774" cy="130775"/>
              </a:xfrm>
              <a:custGeom>
                <a:avLst/>
                <a:gdLst>
                  <a:gd name="connsiteX0" fmla="*/ 0 w 909161"/>
                  <a:gd name="connsiteY0" fmla="*/ 0 h 104775"/>
                  <a:gd name="connsiteX1" fmla="*/ 909161 w 909161"/>
                  <a:gd name="connsiteY1" fmla="*/ 0 h 104775"/>
                  <a:gd name="connsiteX2" fmla="*/ 909161 w 909161"/>
                  <a:gd name="connsiteY2" fmla="*/ 104775 h 104775"/>
                  <a:gd name="connsiteX3" fmla="*/ 0 w 909161"/>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909161" h="104775">
                    <a:moveTo>
                      <a:pt x="0" y="0"/>
                    </a:moveTo>
                    <a:lnTo>
                      <a:pt x="909161" y="0"/>
                    </a:lnTo>
                    <a:lnTo>
                      <a:pt x="909161" y="104775"/>
                    </a:lnTo>
                    <a:lnTo>
                      <a:pt x="0" y="104775"/>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grpSp>
            <p:nvGrpSpPr>
              <p:cNvPr id="388" name="Graphic 42">
                <a:extLst>
                  <a:ext uri="{FF2B5EF4-FFF2-40B4-BE49-F238E27FC236}">
                    <a16:creationId xmlns:a16="http://schemas.microsoft.com/office/drawing/2014/main" id="{689BBC63-7E28-4E06-A04C-806BBF914527}"/>
                  </a:ext>
                </a:extLst>
              </p:cNvPr>
              <p:cNvGrpSpPr/>
              <p:nvPr/>
            </p:nvGrpSpPr>
            <p:grpSpPr>
              <a:xfrm>
                <a:off x="2944719" y="4377081"/>
                <a:ext cx="401611" cy="401599"/>
                <a:chOff x="3424599" y="3802522"/>
                <a:chExt cx="321764" cy="321754"/>
              </a:xfrm>
              <a:solidFill>
                <a:srgbClr val="272063"/>
              </a:solidFill>
            </p:grpSpPr>
            <p:sp>
              <p:nvSpPr>
                <p:cNvPr id="389" name="Freeform: Shape 388">
                  <a:extLst>
                    <a:ext uri="{FF2B5EF4-FFF2-40B4-BE49-F238E27FC236}">
                      <a16:creationId xmlns:a16="http://schemas.microsoft.com/office/drawing/2014/main" id="{DF3052F8-48CA-4278-8481-A7F04D8C269C}"/>
                    </a:ext>
                  </a:extLst>
                </p:cNvPr>
                <p:cNvSpPr/>
                <p:nvPr/>
              </p:nvSpPr>
              <p:spPr>
                <a:xfrm>
                  <a:off x="3462699" y="3840622"/>
                  <a:ext cx="245554" cy="245554"/>
                </a:xfrm>
                <a:custGeom>
                  <a:avLst/>
                  <a:gdLst>
                    <a:gd name="connsiteX0" fmla="*/ 245554 w 245554"/>
                    <a:gd name="connsiteY0" fmla="*/ 122777 h 245554"/>
                    <a:gd name="connsiteX1" fmla="*/ 122777 w 245554"/>
                    <a:gd name="connsiteY1" fmla="*/ 245555 h 245554"/>
                    <a:gd name="connsiteX2" fmla="*/ 0 w 245554"/>
                    <a:gd name="connsiteY2" fmla="*/ 122777 h 245554"/>
                    <a:gd name="connsiteX3" fmla="*/ 122777 w 245554"/>
                    <a:gd name="connsiteY3" fmla="*/ 0 h 245554"/>
                    <a:gd name="connsiteX4" fmla="*/ 245554 w 245554"/>
                    <a:gd name="connsiteY4" fmla="*/ 122777 h 24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4" h="245554">
                      <a:moveTo>
                        <a:pt x="245554" y="122777"/>
                      </a:moveTo>
                      <a:cubicBezTo>
                        <a:pt x="245554" y="190585"/>
                        <a:pt x="190585" y="245555"/>
                        <a:pt x="122777" y="245555"/>
                      </a:cubicBezTo>
                      <a:cubicBezTo>
                        <a:pt x="54969" y="245555"/>
                        <a:pt x="0" y="190585"/>
                        <a:pt x="0" y="122777"/>
                      </a:cubicBezTo>
                      <a:cubicBezTo>
                        <a:pt x="0" y="54969"/>
                        <a:pt x="54969" y="0"/>
                        <a:pt x="122777" y="0"/>
                      </a:cubicBezTo>
                      <a:cubicBezTo>
                        <a:pt x="190585" y="0"/>
                        <a:pt x="245554" y="54969"/>
                        <a:pt x="245554" y="122777"/>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390" name="Freeform: Shape 389">
                  <a:extLst>
                    <a:ext uri="{FF2B5EF4-FFF2-40B4-BE49-F238E27FC236}">
                      <a16:creationId xmlns:a16="http://schemas.microsoft.com/office/drawing/2014/main" id="{4F30C87E-FCDF-4701-9AE0-2EF682F1F2CF}"/>
                    </a:ext>
                  </a:extLst>
                </p:cNvPr>
                <p:cNvSpPr/>
                <p:nvPr/>
              </p:nvSpPr>
              <p:spPr>
                <a:xfrm>
                  <a:off x="3424599" y="3802522"/>
                  <a:ext cx="321764" cy="321754"/>
                </a:xfrm>
                <a:custGeom>
                  <a:avLst/>
                  <a:gdLst>
                    <a:gd name="connsiteX0" fmla="*/ 160877 w 321764"/>
                    <a:gd name="connsiteY0" fmla="*/ 321755 h 321754"/>
                    <a:gd name="connsiteX1" fmla="*/ 0 w 321764"/>
                    <a:gd name="connsiteY1" fmla="*/ 160877 h 321754"/>
                    <a:gd name="connsiteX2" fmla="*/ 160877 w 321764"/>
                    <a:gd name="connsiteY2" fmla="*/ 0 h 321754"/>
                    <a:gd name="connsiteX3" fmla="*/ 321764 w 321764"/>
                    <a:gd name="connsiteY3" fmla="*/ 160877 h 321754"/>
                    <a:gd name="connsiteX4" fmla="*/ 160877 w 321764"/>
                    <a:gd name="connsiteY4" fmla="*/ 321755 h 321754"/>
                    <a:gd name="connsiteX5" fmla="*/ 160877 w 321764"/>
                    <a:gd name="connsiteY5" fmla="*/ 76200 h 321754"/>
                    <a:gd name="connsiteX6" fmla="*/ 76200 w 321764"/>
                    <a:gd name="connsiteY6" fmla="*/ 160877 h 321754"/>
                    <a:gd name="connsiteX7" fmla="*/ 160877 w 321764"/>
                    <a:gd name="connsiteY7" fmla="*/ 245554 h 321754"/>
                    <a:gd name="connsiteX8" fmla="*/ 245564 w 321764"/>
                    <a:gd name="connsiteY8" fmla="*/ 160877 h 321754"/>
                    <a:gd name="connsiteX9" fmla="*/ 160877 w 321764"/>
                    <a:gd name="connsiteY9" fmla="*/ 76200 h 32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64" h="321754">
                      <a:moveTo>
                        <a:pt x="160877" y="321755"/>
                      </a:moveTo>
                      <a:cubicBezTo>
                        <a:pt x="72180" y="321755"/>
                        <a:pt x="0" y="249584"/>
                        <a:pt x="0" y="160877"/>
                      </a:cubicBezTo>
                      <a:cubicBezTo>
                        <a:pt x="0" y="72171"/>
                        <a:pt x="72171" y="0"/>
                        <a:pt x="160877" y="0"/>
                      </a:cubicBezTo>
                      <a:cubicBezTo>
                        <a:pt x="249584" y="0"/>
                        <a:pt x="321764" y="72171"/>
                        <a:pt x="321764" y="160877"/>
                      </a:cubicBezTo>
                      <a:cubicBezTo>
                        <a:pt x="321764" y="249584"/>
                        <a:pt x="249584" y="321755"/>
                        <a:pt x="160877" y="321755"/>
                      </a:cubicBezTo>
                      <a:close/>
                      <a:moveTo>
                        <a:pt x="160877" y="76200"/>
                      </a:moveTo>
                      <a:cubicBezTo>
                        <a:pt x="114195" y="76200"/>
                        <a:pt x="76200" y="114186"/>
                        <a:pt x="76200" y="160877"/>
                      </a:cubicBezTo>
                      <a:cubicBezTo>
                        <a:pt x="76200" y="207569"/>
                        <a:pt x="114186" y="245554"/>
                        <a:pt x="160877" y="245554"/>
                      </a:cubicBezTo>
                      <a:cubicBezTo>
                        <a:pt x="207569" y="245554"/>
                        <a:pt x="245564" y="207569"/>
                        <a:pt x="245564" y="160877"/>
                      </a:cubicBezTo>
                      <a:cubicBezTo>
                        <a:pt x="245564" y="114186"/>
                        <a:pt x="207569" y="76200"/>
                        <a:pt x="160877" y="76200"/>
                      </a:cubicBezTo>
                      <a:close/>
                    </a:path>
                  </a:pathLst>
                </a:custGeom>
                <a:gradFill>
                  <a:gsLst>
                    <a:gs pos="27000">
                      <a:srgbClr val="8648EE"/>
                    </a:gs>
                    <a:gs pos="0">
                      <a:srgbClr val="5A98FE"/>
                    </a:gs>
                    <a:gs pos="100000">
                      <a:srgbClr val="F82931"/>
                    </a:gs>
                  </a:gsLst>
                  <a:lin ang="0" scaled="1"/>
                </a:gradFill>
                <a:ln w="9525" cap="flat">
                  <a:noFill/>
                  <a:prstDash val="solid"/>
                  <a:miter/>
                </a:ln>
              </p:spPr>
              <p:txBody>
                <a:bodyPr rtlCol="0" anchor="ctr"/>
                <a:lstStyle/>
                <a:p>
                  <a:endParaRPr lang="en-US">
                    <a:latin typeface="+mj-lt"/>
                  </a:endParaRPr>
                </a:p>
              </p:txBody>
            </p:sp>
          </p:grpSp>
          <p:sp>
            <p:nvSpPr>
              <p:cNvPr id="540" name="Kotak Teks 3">
                <a:extLst>
                  <a:ext uri="{FF2B5EF4-FFF2-40B4-BE49-F238E27FC236}">
                    <a16:creationId xmlns:a16="http://schemas.microsoft.com/office/drawing/2014/main" id="{9FDBDA97-C131-49B6-B605-7D4DFE0EBCD2}"/>
                  </a:ext>
                </a:extLst>
              </p:cNvPr>
              <p:cNvSpPr txBox="1"/>
              <p:nvPr/>
            </p:nvSpPr>
            <p:spPr>
              <a:xfrm>
                <a:off x="2723398" y="2783917"/>
                <a:ext cx="770882" cy="396119"/>
              </a:xfrm>
              <a:prstGeom prst="rect">
                <a:avLst/>
              </a:prstGeom>
              <a:noFill/>
            </p:spPr>
            <p:txBody>
              <a:bodyPr wrap="square" rtlCol="0">
                <a:spAutoFit/>
              </a:bodyPr>
              <a:lstStyle/>
              <a:p>
                <a:pPr algn="ctr"/>
                <a:r>
                  <a:rPr lang="en-US" sz="2300" spc="100" dirty="0">
                    <a:solidFill>
                      <a:schemeClr val="bg1"/>
                    </a:solidFill>
                    <a:latin typeface="+mj-lt"/>
                    <a:ea typeface="Roboto" panose="02000000000000000000" pitchFamily="2" charset="0"/>
                    <a:cs typeface="Poppins Medium" panose="00000600000000000000" pitchFamily="2" charset="0"/>
                  </a:rPr>
                  <a:t>01</a:t>
                </a:r>
                <a:endParaRPr lang="en-ID" sz="2300" spc="100" dirty="0">
                  <a:solidFill>
                    <a:schemeClr val="bg1"/>
                  </a:solidFill>
                  <a:latin typeface="+mj-lt"/>
                  <a:ea typeface="Roboto" panose="02000000000000000000" pitchFamily="2" charset="0"/>
                  <a:cs typeface="Poppins Medium" panose="00000600000000000000" pitchFamily="2" charset="0"/>
                </a:endParaRPr>
              </a:p>
            </p:txBody>
          </p:sp>
          <p:sp>
            <p:nvSpPr>
              <p:cNvPr id="541" name="Kotak Teks 3">
                <a:extLst>
                  <a:ext uri="{FF2B5EF4-FFF2-40B4-BE49-F238E27FC236}">
                    <a16:creationId xmlns:a16="http://schemas.microsoft.com/office/drawing/2014/main" id="{C6A78275-B376-4E43-88D5-7AEA723B20C4}"/>
                  </a:ext>
                </a:extLst>
              </p:cNvPr>
              <p:cNvSpPr txBox="1"/>
              <p:nvPr/>
            </p:nvSpPr>
            <p:spPr>
              <a:xfrm>
                <a:off x="4705911" y="2783917"/>
                <a:ext cx="770882" cy="396119"/>
              </a:xfrm>
              <a:prstGeom prst="rect">
                <a:avLst/>
              </a:prstGeom>
              <a:noFill/>
            </p:spPr>
            <p:txBody>
              <a:bodyPr wrap="square" rtlCol="0">
                <a:spAutoFit/>
              </a:bodyPr>
              <a:lstStyle/>
              <a:p>
                <a:pPr algn="ctr"/>
                <a:r>
                  <a:rPr lang="en-US" sz="2300" spc="100">
                    <a:solidFill>
                      <a:schemeClr val="bg1"/>
                    </a:solidFill>
                    <a:latin typeface="+mj-lt"/>
                    <a:ea typeface="Roboto" panose="02000000000000000000" pitchFamily="2" charset="0"/>
                    <a:cs typeface="Poppins Medium" panose="00000600000000000000" pitchFamily="2" charset="0"/>
                  </a:rPr>
                  <a:t>02</a:t>
                </a:r>
                <a:endParaRPr lang="en-ID" sz="2300" spc="100" dirty="0">
                  <a:solidFill>
                    <a:schemeClr val="bg1"/>
                  </a:solidFill>
                  <a:latin typeface="+mj-lt"/>
                  <a:ea typeface="Roboto" panose="02000000000000000000" pitchFamily="2" charset="0"/>
                  <a:cs typeface="Poppins Medium" panose="00000600000000000000" pitchFamily="2" charset="0"/>
                </a:endParaRPr>
              </a:p>
            </p:txBody>
          </p:sp>
          <p:sp>
            <p:nvSpPr>
              <p:cNvPr id="542" name="Kotak Teks 3">
                <a:extLst>
                  <a:ext uri="{FF2B5EF4-FFF2-40B4-BE49-F238E27FC236}">
                    <a16:creationId xmlns:a16="http://schemas.microsoft.com/office/drawing/2014/main" id="{88DA57C0-2462-4B4C-AA8A-BDC031712838}"/>
                  </a:ext>
                </a:extLst>
              </p:cNvPr>
              <p:cNvSpPr txBox="1"/>
              <p:nvPr/>
            </p:nvSpPr>
            <p:spPr>
              <a:xfrm>
                <a:off x="6672904" y="2783917"/>
                <a:ext cx="770882" cy="396119"/>
              </a:xfrm>
              <a:prstGeom prst="rect">
                <a:avLst/>
              </a:prstGeom>
              <a:noFill/>
            </p:spPr>
            <p:txBody>
              <a:bodyPr wrap="square" rtlCol="0">
                <a:spAutoFit/>
              </a:bodyPr>
              <a:lstStyle/>
              <a:p>
                <a:pPr algn="ctr"/>
                <a:r>
                  <a:rPr lang="en-US" sz="2300" spc="100">
                    <a:solidFill>
                      <a:schemeClr val="bg1"/>
                    </a:solidFill>
                    <a:latin typeface="+mj-lt"/>
                    <a:ea typeface="Roboto" panose="02000000000000000000" pitchFamily="2" charset="0"/>
                    <a:cs typeface="Poppins Medium" panose="00000600000000000000" pitchFamily="2" charset="0"/>
                  </a:rPr>
                  <a:t>03</a:t>
                </a:r>
                <a:endParaRPr lang="en-ID" sz="2300" spc="100" dirty="0">
                  <a:solidFill>
                    <a:schemeClr val="bg1"/>
                  </a:solidFill>
                  <a:latin typeface="+mj-lt"/>
                  <a:ea typeface="Roboto" panose="02000000000000000000" pitchFamily="2" charset="0"/>
                  <a:cs typeface="Poppins Medium" panose="00000600000000000000" pitchFamily="2" charset="0"/>
                </a:endParaRPr>
              </a:p>
            </p:txBody>
          </p:sp>
          <p:sp>
            <p:nvSpPr>
              <p:cNvPr id="543" name="Kotak Teks 3">
                <a:extLst>
                  <a:ext uri="{FF2B5EF4-FFF2-40B4-BE49-F238E27FC236}">
                    <a16:creationId xmlns:a16="http://schemas.microsoft.com/office/drawing/2014/main" id="{98127A11-9825-4E34-8386-E0389EB6DC60}"/>
                  </a:ext>
                </a:extLst>
              </p:cNvPr>
              <p:cNvSpPr txBox="1"/>
              <p:nvPr/>
            </p:nvSpPr>
            <p:spPr>
              <a:xfrm>
                <a:off x="8639897" y="2783917"/>
                <a:ext cx="770882" cy="396119"/>
              </a:xfrm>
              <a:prstGeom prst="rect">
                <a:avLst/>
              </a:prstGeom>
              <a:noFill/>
            </p:spPr>
            <p:txBody>
              <a:bodyPr wrap="square" rtlCol="0">
                <a:spAutoFit/>
              </a:bodyPr>
              <a:lstStyle/>
              <a:p>
                <a:pPr algn="ctr"/>
                <a:r>
                  <a:rPr lang="en-US" sz="2300" spc="100">
                    <a:solidFill>
                      <a:schemeClr val="bg1"/>
                    </a:solidFill>
                    <a:latin typeface="+mj-lt"/>
                    <a:ea typeface="Roboto" panose="02000000000000000000" pitchFamily="2" charset="0"/>
                    <a:cs typeface="Poppins Medium" panose="00000600000000000000" pitchFamily="2" charset="0"/>
                  </a:rPr>
                  <a:t>04</a:t>
                </a:r>
                <a:endParaRPr lang="en-ID" sz="2300" spc="100" dirty="0">
                  <a:solidFill>
                    <a:schemeClr val="bg1"/>
                  </a:solidFill>
                  <a:latin typeface="+mj-lt"/>
                  <a:ea typeface="Roboto" panose="02000000000000000000" pitchFamily="2" charset="0"/>
                  <a:cs typeface="Poppins Medium" panose="00000600000000000000" pitchFamily="2" charset="0"/>
                </a:endParaRPr>
              </a:p>
            </p:txBody>
          </p:sp>
        </p:grpSp>
        <p:sp>
          <p:nvSpPr>
            <p:cNvPr id="547" name="TextBox 546">
              <a:extLst>
                <a:ext uri="{FF2B5EF4-FFF2-40B4-BE49-F238E27FC236}">
                  <a16:creationId xmlns:a16="http://schemas.microsoft.com/office/drawing/2014/main" id="{FE76CA6D-4E21-463F-80EA-D494CC9BF1F1}"/>
                </a:ext>
              </a:extLst>
            </p:cNvPr>
            <p:cNvSpPr txBox="1"/>
            <p:nvPr/>
          </p:nvSpPr>
          <p:spPr>
            <a:xfrm>
              <a:off x="2299345" y="5076877"/>
              <a:ext cx="1646071" cy="218548"/>
            </a:xfrm>
            <a:prstGeom prst="rect">
              <a:avLst/>
            </a:prstGeom>
            <a:noFill/>
          </p:spPr>
          <p:txBody>
            <a:bodyPr wrap="square" rtlCol="0">
              <a:spAutoFit/>
            </a:bodyPr>
            <a:lstStyle/>
            <a:p>
              <a:pPr algn="ctr"/>
              <a:r>
                <a:rPr lang="en-US" sz="1000" spc="100" dirty="0">
                  <a:solidFill>
                    <a:schemeClr val="bg1"/>
                  </a:solidFill>
                  <a:latin typeface="+mj-lt"/>
                  <a:cs typeface="Poppins SemiBold" panose="00000700000000000000" pitchFamily="2" charset="0"/>
                </a:rPr>
                <a:t>INFOGRAPHIC 1</a:t>
              </a:r>
            </a:p>
          </p:txBody>
        </p:sp>
        <p:sp>
          <p:nvSpPr>
            <p:cNvPr id="548" name="TextBox 547">
              <a:extLst>
                <a:ext uri="{FF2B5EF4-FFF2-40B4-BE49-F238E27FC236}">
                  <a16:creationId xmlns:a16="http://schemas.microsoft.com/office/drawing/2014/main" id="{F2A63E16-DEBC-499E-9334-EEF48B356626}"/>
                </a:ext>
              </a:extLst>
            </p:cNvPr>
            <p:cNvSpPr txBox="1"/>
            <p:nvPr/>
          </p:nvSpPr>
          <p:spPr>
            <a:xfrm>
              <a:off x="2206897" y="5322797"/>
              <a:ext cx="1830968" cy="696623"/>
            </a:xfrm>
            <a:prstGeom prst="rect">
              <a:avLst/>
            </a:prstGeom>
            <a:noFill/>
          </p:spPr>
          <p:txBody>
            <a:bodyPr wrap="square" rtlCol="0">
              <a:spAutoFit/>
            </a:bodyPr>
            <a:lstStyle/>
            <a:p>
              <a:pPr algn="ctr">
                <a:lnSpc>
                  <a:spcPct val="150000"/>
                </a:lnSpc>
              </a:pPr>
              <a:r>
                <a:rPr lang="en-US" sz="1000" dirty="0">
                  <a:solidFill>
                    <a:schemeClr val="bg1">
                      <a:lumMod val="65000"/>
                    </a:schemeClr>
                  </a:solidFill>
                  <a:ea typeface="Open Sans" panose="020B0606030504020204" pitchFamily="34" charset="0"/>
                  <a:cs typeface="Open Sans" panose="020B0606030504020204" pitchFamily="34" charset="0"/>
                </a:rPr>
                <a:t>Lorem ipsum dolor </a:t>
              </a:r>
              <a:r>
                <a:rPr lang="en-US" sz="1000" dirty="0" err="1">
                  <a:solidFill>
                    <a:schemeClr val="bg1">
                      <a:lumMod val="65000"/>
                    </a:schemeClr>
                  </a:solidFill>
                  <a:ea typeface="Open Sans" panose="020B0606030504020204" pitchFamily="34" charset="0"/>
                  <a:cs typeface="Open Sans" panose="020B0606030504020204" pitchFamily="34" charset="0"/>
                </a:rPr>
                <a:t>amet</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consectetuer</a:t>
              </a:r>
              <a:r>
                <a:rPr lang="en-US" sz="1000" dirty="0">
                  <a:solidFill>
                    <a:schemeClr val="bg1">
                      <a:lumMod val="65000"/>
                    </a:schemeClr>
                  </a:solidFill>
                  <a:ea typeface="Open Sans" panose="020B0606030504020204" pitchFamily="34" charset="0"/>
                  <a:cs typeface="Open Sans" panose="020B0606030504020204" pitchFamily="34" charset="0"/>
                </a:rPr>
                <a:t> Maecenas </a:t>
              </a:r>
              <a:r>
                <a:rPr lang="en-US" sz="1000" dirty="0" err="1">
                  <a:solidFill>
                    <a:schemeClr val="bg1">
                      <a:lumMod val="65000"/>
                    </a:schemeClr>
                  </a:solidFill>
                  <a:ea typeface="Open Sans" panose="020B0606030504020204" pitchFamily="34" charset="0"/>
                  <a:cs typeface="Open Sans" panose="020B0606030504020204" pitchFamily="34" charset="0"/>
                </a:rPr>
                <a:t>vorttito</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ea</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549" name="TextBox 548">
              <a:extLst>
                <a:ext uri="{FF2B5EF4-FFF2-40B4-BE49-F238E27FC236}">
                  <a16:creationId xmlns:a16="http://schemas.microsoft.com/office/drawing/2014/main" id="{BB3D468A-7994-414A-BC4D-57E549B1DC40}"/>
                </a:ext>
              </a:extLst>
            </p:cNvPr>
            <p:cNvSpPr txBox="1"/>
            <p:nvPr/>
          </p:nvSpPr>
          <p:spPr>
            <a:xfrm>
              <a:off x="4289479" y="5076877"/>
              <a:ext cx="1646071" cy="218548"/>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2</a:t>
              </a:r>
            </a:p>
          </p:txBody>
        </p:sp>
        <p:sp>
          <p:nvSpPr>
            <p:cNvPr id="550" name="TextBox 549">
              <a:extLst>
                <a:ext uri="{FF2B5EF4-FFF2-40B4-BE49-F238E27FC236}">
                  <a16:creationId xmlns:a16="http://schemas.microsoft.com/office/drawing/2014/main" id="{75285D26-A66C-40EE-8476-6433EFCBE465}"/>
                </a:ext>
              </a:extLst>
            </p:cNvPr>
            <p:cNvSpPr txBox="1"/>
            <p:nvPr/>
          </p:nvSpPr>
          <p:spPr>
            <a:xfrm>
              <a:off x="4197031" y="5322797"/>
              <a:ext cx="1830968" cy="696623"/>
            </a:xfrm>
            <a:prstGeom prst="rect">
              <a:avLst/>
            </a:prstGeom>
            <a:noFill/>
          </p:spPr>
          <p:txBody>
            <a:bodyPr wrap="square" rtlCol="0">
              <a:spAutoFit/>
            </a:bodyPr>
            <a:lstStyle/>
            <a:p>
              <a:pPr algn="ctr">
                <a:lnSpc>
                  <a:spcPct val="150000"/>
                </a:lnSpc>
              </a:pPr>
              <a:r>
                <a:rPr lang="en-US" sz="1000" dirty="0">
                  <a:solidFill>
                    <a:schemeClr val="bg1">
                      <a:lumMod val="65000"/>
                    </a:schemeClr>
                  </a:solidFill>
                  <a:ea typeface="Open Sans" panose="020B0606030504020204" pitchFamily="34" charset="0"/>
                  <a:cs typeface="Open Sans" panose="020B0606030504020204" pitchFamily="34" charset="0"/>
                </a:rPr>
                <a:t>Lorem ipsum dolor </a:t>
              </a:r>
              <a:r>
                <a:rPr lang="en-US" sz="1000" dirty="0" err="1">
                  <a:solidFill>
                    <a:schemeClr val="bg1">
                      <a:lumMod val="65000"/>
                    </a:schemeClr>
                  </a:solidFill>
                  <a:ea typeface="Open Sans" panose="020B0606030504020204" pitchFamily="34" charset="0"/>
                  <a:cs typeface="Open Sans" panose="020B0606030504020204" pitchFamily="34" charset="0"/>
                </a:rPr>
                <a:t>amet</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consectetuer</a:t>
              </a:r>
              <a:r>
                <a:rPr lang="en-US" sz="1000" dirty="0">
                  <a:solidFill>
                    <a:schemeClr val="bg1">
                      <a:lumMod val="65000"/>
                    </a:schemeClr>
                  </a:solidFill>
                  <a:ea typeface="Open Sans" panose="020B0606030504020204" pitchFamily="34" charset="0"/>
                  <a:cs typeface="Open Sans" panose="020B0606030504020204" pitchFamily="34" charset="0"/>
                </a:rPr>
                <a:t> Maecenas </a:t>
              </a:r>
              <a:r>
                <a:rPr lang="en-US" sz="1000" dirty="0" err="1">
                  <a:solidFill>
                    <a:schemeClr val="bg1">
                      <a:lumMod val="65000"/>
                    </a:schemeClr>
                  </a:solidFill>
                  <a:ea typeface="Open Sans" panose="020B0606030504020204" pitchFamily="34" charset="0"/>
                  <a:cs typeface="Open Sans" panose="020B0606030504020204" pitchFamily="34" charset="0"/>
                </a:rPr>
                <a:t>vorttito</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ea</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551" name="TextBox 550">
              <a:extLst>
                <a:ext uri="{FF2B5EF4-FFF2-40B4-BE49-F238E27FC236}">
                  <a16:creationId xmlns:a16="http://schemas.microsoft.com/office/drawing/2014/main" id="{FBEADB45-D746-4A9F-ADA6-9A04102D545D}"/>
                </a:ext>
              </a:extLst>
            </p:cNvPr>
            <p:cNvSpPr txBox="1"/>
            <p:nvPr/>
          </p:nvSpPr>
          <p:spPr>
            <a:xfrm>
              <a:off x="6342056" y="5071219"/>
              <a:ext cx="1525925" cy="218548"/>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3</a:t>
              </a:r>
            </a:p>
          </p:txBody>
        </p:sp>
        <p:sp>
          <p:nvSpPr>
            <p:cNvPr id="552" name="TextBox 551">
              <a:extLst>
                <a:ext uri="{FF2B5EF4-FFF2-40B4-BE49-F238E27FC236}">
                  <a16:creationId xmlns:a16="http://schemas.microsoft.com/office/drawing/2014/main" id="{7DE4F434-7F1B-4805-A0DB-E606CC32F871}"/>
                </a:ext>
              </a:extLst>
            </p:cNvPr>
            <p:cNvSpPr txBox="1"/>
            <p:nvPr/>
          </p:nvSpPr>
          <p:spPr>
            <a:xfrm>
              <a:off x="6189535" y="5317139"/>
              <a:ext cx="1830968" cy="696623"/>
            </a:xfrm>
            <a:prstGeom prst="rect">
              <a:avLst/>
            </a:prstGeom>
            <a:noFill/>
          </p:spPr>
          <p:txBody>
            <a:bodyPr wrap="square" rtlCol="0">
              <a:spAutoFit/>
            </a:bodyPr>
            <a:lstStyle/>
            <a:p>
              <a:pPr algn="ctr">
                <a:lnSpc>
                  <a:spcPct val="150000"/>
                </a:lnSpc>
              </a:pPr>
              <a:r>
                <a:rPr lang="en-US" sz="1000" dirty="0">
                  <a:solidFill>
                    <a:schemeClr val="bg1">
                      <a:lumMod val="65000"/>
                    </a:schemeClr>
                  </a:solidFill>
                  <a:ea typeface="Open Sans" panose="020B0606030504020204" pitchFamily="34" charset="0"/>
                  <a:cs typeface="Open Sans" panose="020B0606030504020204" pitchFamily="34" charset="0"/>
                </a:rPr>
                <a:t>Lorem ipsum dolor </a:t>
              </a:r>
              <a:r>
                <a:rPr lang="en-US" sz="1000" dirty="0" err="1">
                  <a:solidFill>
                    <a:schemeClr val="bg1">
                      <a:lumMod val="65000"/>
                    </a:schemeClr>
                  </a:solidFill>
                  <a:ea typeface="Open Sans" panose="020B0606030504020204" pitchFamily="34" charset="0"/>
                  <a:cs typeface="Open Sans" panose="020B0606030504020204" pitchFamily="34" charset="0"/>
                </a:rPr>
                <a:t>amet</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consectetuer</a:t>
              </a:r>
              <a:r>
                <a:rPr lang="en-US" sz="1000" dirty="0">
                  <a:solidFill>
                    <a:schemeClr val="bg1">
                      <a:lumMod val="65000"/>
                    </a:schemeClr>
                  </a:solidFill>
                  <a:ea typeface="Open Sans" panose="020B0606030504020204" pitchFamily="34" charset="0"/>
                  <a:cs typeface="Open Sans" panose="020B0606030504020204" pitchFamily="34" charset="0"/>
                </a:rPr>
                <a:t> Maecenas </a:t>
              </a:r>
              <a:r>
                <a:rPr lang="en-US" sz="1000" dirty="0" err="1">
                  <a:solidFill>
                    <a:schemeClr val="bg1">
                      <a:lumMod val="65000"/>
                    </a:schemeClr>
                  </a:solidFill>
                  <a:ea typeface="Open Sans" panose="020B0606030504020204" pitchFamily="34" charset="0"/>
                  <a:cs typeface="Open Sans" panose="020B0606030504020204" pitchFamily="34" charset="0"/>
                </a:rPr>
                <a:t>vorttito</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ea</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553" name="TextBox 552">
              <a:extLst>
                <a:ext uri="{FF2B5EF4-FFF2-40B4-BE49-F238E27FC236}">
                  <a16:creationId xmlns:a16="http://schemas.microsoft.com/office/drawing/2014/main" id="{D3D5BCB8-C189-466F-9AFD-D026E04B92B9}"/>
                </a:ext>
              </a:extLst>
            </p:cNvPr>
            <p:cNvSpPr txBox="1"/>
            <p:nvPr/>
          </p:nvSpPr>
          <p:spPr>
            <a:xfrm>
              <a:off x="8182039" y="5058918"/>
              <a:ext cx="1775164" cy="218548"/>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4</a:t>
              </a:r>
            </a:p>
          </p:txBody>
        </p:sp>
        <p:sp>
          <p:nvSpPr>
            <p:cNvPr id="554" name="TextBox 553">
              <a:extLst>
                <a:ext uri="{FF2B5EF4-FFF2-40B4-BE49-F238E27FC236}">
                  <a16:creationId xmlns:a16="http://schemas.microsoft.com/office/drawing/2014/main" id="{ABED759C-0809-4393-A2DB-7CAF8D786E14}"/>
                </a:ext>
              </a:extLst>
            </p:cNvPr>
            <p:cNvSpPr txBox="1"/>
            <p:nvPr/>
          </p:nvSpPr>
          <p:spPr>
            <a:xfrm>
              <a:off x="8154138" y="5303312"/>
              <a:ext cx="1830968" cy="696623"/>
            </a:xfrm>
            <a:prstGeom prst="rect">
              <a:avLst/>
            </a:prstGeom>
            <a:noFill/>
          </p:spPr>
          <p:txBody>
            <a:bodyPr wrap="square" rtlCol="0">
              <a:spAutoFit/>
            </a:bodyPr>
            <a:lstStyle/>
            <a:p>
              <a:pPr algn="ctr">
                <a:lnSpc>
                  <a:spcPct val="150000"/>
                </a:lnSpc>
              </a:pPr>
              <a:r>
                <a:rPr lang="en-US" sz="1000" dirty="0">
                  <a:solidFill>
                    <a:schemeClr val="bg1">
                      <a:lumMod val="65000"/>
                    </a:schemeClr>
                  </a:solidFill>
                  <a:ea typeface="Open Sans" panose="020B0606030504020204" pitchFamily="34" charset="0"/>
                  <a:cs typeface="Open Sans" panose="020B0606030504020204" pitchFamily="34" charset="0"/>
                </a:rPr>
                <a:t>Lorem ipsum dolor </a:t>
              </a:r>
              <a:r>
                <a:rPr lang="en-US" sz="1000" dirty="0" err="1">
                  <a:solidFill>
                    <a:schemeClr val="bg1">
                      <a:lumMod val="65000"/>
                    </a:schemeClr>
                  </a:solidFill>
                  <a:ea typeface="Open Sans" panose="020B0606030504020204" pitchFamily="34" charset="0"/>
                  <a:cs typeface="Open Sans" panose="020B0606030504020204" pitchFamily="34" charset="0"/>
                </a:rPr>
                <a:t>amet</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consectetuer</a:t>
              </a:r>
              <a:r>
                <a:rPr lang="en-US" sz="1000" dirty="0">
                  <a:solidFill>
                    <a:schemeClr val="bg1">
                      <a:lumMod val="65000"/>
                    </a:schemeClr>
                  </a:solidFill>
                  <a:ea typeface="Open Sans" panose="020B0606030504020204" pitchFamily="34" charset="0"/>
                  <a:cs typeface="Open Sans" panose="020B0606030504020204" pitchFamily="34" charset="0"/>
                </a:rPr>
                <a:t> Maecenas </a:t>
              </a:r>
              <a:r>
                <a:rPr lang="en-US" sz="1000" dirty="0" err="1">
                  <a:solidFill>
                    <a:schemeClr val="bg1">
                      <a:lumMod val="65000"/>
                    </a:schemeClr>
                  </a:solidFill>
                  <a:ea typeface="Open Sans" panose="020B0606030504020204" pitchFamily="34" charset="0"/>
                  <a:cs typeface="Open Sans" panose="020B0606030504020204" pitchFamily="34" charset="0"/>
                </a:rPr>
                <a:t>vorttito</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ea</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grpSp>
      <p:grpSp>
        <p:nvGrpSpPr>
          <p:cNvPr id="41" name="Group 40">
            <a:extLst>
              <a:ext uri="{FF2B5EF4-FFF2-40B4-BE49-F238E27FC236}">
                <a16:creationId xmlns:a16="http://schemas.microsoft.com/office/drawing/2014/main" id="{45EFBED3-CD66-4404-A767-D8B690518212}"/>
              </a:ext>
            </a:extLst>
          </p:cNvPr>
          <p:cNvGrpSpPr/>
          <p:nvPr/>
        </p:nvGrpSpPr>
        <p:grpSpPr>
          <a:xfrm>
            <a:off x="3802099" y="303460"/>
            <a:ext cx="4587802" cy="805466"/>
            <a:chOff x="3737592" y="887660"/>
            <a:chExt cx="4587802" cy="805466"/>
          </a:xfrm>
        </p:grpSpPr>
        <p:sp>
          <p:nvSpPr>
            <p:cNvPr id="43" name="Kotak Teks 3">
              <a:extLst>
                <a:ext uri="{FF2B5EF4-FFF2-40B4-BE49-F238E27FC236}">
                  <a16:creationId xmlns:a16="http://schemas.microsoft.com/office/drawing/2014/main" id="{97CCD753-4804-4DAF-ABB6-A834286A5F5A}"/>
                </a:ext>
              </a:extLst>
            </p:cNvPr>
            <p:cNvSpPr txBox="1"/>
            <p:nvPr/>
          </p:nvSpPr>
          <p:spPr>
            <a:xfrm>
              <a:off x="3913581" y="1059561"/>
              <a:ext cx="4235824" cy="461665"/>
            </a:xfrm>
            <a:prstGeom prst="rect">
              <a:avLst/>
            </a:prstGeom>
            <a:noFill/>
          </p:spPr>
          <p:txBody>
            <a:bodyPr wrap="square" rtlCol="0">
              <a:spAutoFit/>
            </a:bodyPr>
            <a:lstStyle/>
            <a:p>
              <a:pPr algn="ctr"/>
              <a:r>
                <a:rPr lang="en-US" sz="2400" b="1" spc="100" dirty="0">
                  <a:solidFill>
                    <a:schemeClr val="bg1"/>
                  </a:solidFill>
                  <a:latin typeface="+mj-lt"/>
                  <a:ea typeface="Roboto" panose="02000000000000000000" pitchFamily="2" charset="0"/>
                  <a:cs typeface="Poppins SemiBold" panose="00000700000000000000" pitchFamily="2" charset="0"/>
                </a:rPr>
                <a:t>OUR NEXT TOUR </a:t>
              </a:r>
              <a:endParaRPr lang="en-ID" sz="2400" b="1" spc="100" dirty="0">
                <a:solidFill>
                  <a:schemeClr val="bg1"/>
                </a:solidFill>
                <a:latin typeface="+mj-lt"/>
                <a:ea typeface="Roboto" panose="02000000000000000000" pitchFamily="2" charset="0"/>
                <a:cs typeface="Poppins SemiBold" panose="00000700000000000000" pitchFamily="2" charset="0"/>
              </a:endParaRPr>
            </a:p>
          </p:txBody>
        </p:sp>
        <p:sp>
          <p:nvSpPr>
            <p:cNvPr id="44" name="Frame 43">
              <a:extLst>
                <a:ext uri="{FF2B5EF4-FFF2-40B4-BE49-F238E27FC236}">
                  <a16:creationId xmlns:a16="http://schemas.microsoft.com/office/drawing/2014/main" id="{00EB8555-ED53-4CB8-904F-71FB1235D375}"/>
                </a:ext>
              </a:extLst>
            </p:cNvPr>
            <p:cNvSpPr/>
            <p:nvPr/>
          </p:nvSpPr>
          <p:spPr>
            <a:xfrm flipH="1">
              <a:off x="3737592" y="887660"/>
              <a:ext cx="4587802"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45" name="Picture 4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47408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2585" r="12585"/>
          <a:stretch>
            <a:fillRect/>
          </a:stretch>
        </p:blipFill>
        <p:spPr/>
      </p:pic>
      <p:sp>
        <p:nvSpPr>
          <p:cNvPr id="17" name="Rectangle 16">
            <a:extLst>
              <a:ext uri="{FF2B5EF4-FFF2-40B4-BE49-F238E27FC236}">
                <a16:creationId xmlns:a16="http://schemas.microsoft.com/office/drawing/2014/main" id="{29C4D18B-8962-4814-A761-6F048623F968}"/>
              </a:ext>
            </a:extLst>
          </p:cNvPr>
          <p:cNvSpPr/>
          <p:nvPr/>
        </p:nvSpPr>
        <p:spPr>
          <a:xfrm flipH="1">
            <a:off x="-1" y="2635250"/>
            <a:ext cx="5838513" cy="42227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6D8C26-363B-417D-9151-793FE0849C66}"/>
              </a:ext>
            </a:extLst>
          </p:cNvPr>
          <p:cNvSpPr txBox="1"/>
          <p:nvPr/>
        </p:nvSpPr>
        <p:spPr>
          <a:xfrm>
            <a:off x="609600" y="4980727"/>
            <a:ext cx="4022829" cy="1080937"/>
          </a:xfrm>
          <a:prstGeom prst="rect">
            <a:avLst/>
          </a:prstGeom>
          <a:noFill/>
          <a:ln>
            <a:noFill/>
          </a:ln>
        </p:spPr>
        <p:txBody>
          <a:bodyPr wrap="square" rtlCol="0">
            <a:spAutoFit/>
          </a:bodyPr>
          <a:lstStyle/>
          <a:p>
            <a:pPr>
              <a:lnSpc>
                <a:spcPct val="150000"/>
              </a:lnSpc>
            </a:pPr>
            <a:r>
              <a:rPr lang="en-US" sz="1100" dirty="0">
                <a:solidFill>
                  <a:schemeClr val="bg1"/>
                </a:solidFill>
                <a:ea typeface="Open Sans" panose="020B0606030504020204" pitchFamily="34" charset="0"/>
                <a:cs typeface="Open Sans" panose="020B0606030504020204" pitchFamily="34" charset="0"/>
              </a:rPr>
              <a:t>Leverage agile frameworks to provide a robust synopsis for high level overviews. Iterative approaches to corporate strategy foster collaborative thinking to further the overall of disruptive innovation via workplace diversity.</a:t>
            </a:r>
          </a:p>
        </p:txBody>
      </p:sp>
      <p:grpSp>
        <p:nvGrpSpPr>
          <p:cNvPr id="15" name="Group 14">
            <a:extLst>
              <a:ext uri="{FF2B5EF4-FFF2-40B4-BE49-F238E27FC236}">
                <a16:creationId xmlns:a16="http://schemas.microsoft.com/office/drawing/2014/main" id="{A90C3195-2179-4E04-B044-AC15A918F36D}"/>
              </a:ext>
            </a:extLst>
          </p:cNvPr>
          <p:cNvGrpSpPr/>
          <p:nvPr/>
        </p:nvGrpSpPr>
        <p:grpSpPr>
          <a:xfrm>
            <a:off x="609600" y="2733492"/>
            <a:ext cx="2636430" cy="807137"/>
            <a:chOff x="1764120" y="4331601"/>
            <a:chExt cx="2636430" cy="807137"/>
          </a:xfrm>
        </p:grpSpPr>
        <p:sp>
          <p:nvSpPr>
            <p:cNvPr id="3" name="TextBox 2">
              <a:extLst>
                <a:ext uri="{FF2B5EF4-FFF2-40B4-BE49-F238E27FC236}">
                  <a16:creationId xmlns:a16="http://schemas.microsoft.com/office/drawing/2014/main" id="{91365470-2B55-49A2-945F-F17550A9B7E4}"/>
                </a:ext>
              </a:extLst>
            </p:cNvPr>
            <p:cNvSpPr txBox="1"/>
            <p:nvPr/>
          </p:nvSpPr>
          <p:spPr>
            <a:xfrm>
              <a:off x="1887945" y="4473559"/>
              <a:ext cx="2388780" cy="523220"/>
            </a:xfrm>
            <a:prstGeom prst="rect">
              <a:avLst/>
            </a:prstGeom>
            <a:noFill/>
            <a:ln>
              <a:noFill/>
            </a:ln>
          </p:spPr>
          <p:txBody>
            <a:bodyPr wrap="square" rtlCol="0">
              <a:spAutoFit/>
            </a:bodyPr>
            <a:lstStyle/>
            <a:p>
              <a:pPr algn="ctr"/>
              <a:r>
                <a:rPr lang="en-US" sz="2800" b="1" spc="300" dirty="0">
                  <a:solidFill>
                    <a:schemeClr val="bg1"/>
                  </a:solidFill>
                  <a:latin typeface="+mj-lt"/>
                  <a:ea typeface="HGMaruGothicMPRO" panose="020B0400000000000000" pitchFamily="34" charset="-128"/>
                  <a:cs typeface="Poppins" panose="00000500000000000000" pitchFamily="2" charset="0"/>
                </a:rPr>
                <a:t>ABOUT US</a:t>
              </a:r>
            </a:p>
          </p:txBody>
        </p:sp>
        <p:sp>
          <p:nvSpPr>
            <p:cNvPr id="14" name="Frame 13">
              <a:extLst>
                <a:ext uri="{FF2B5EF4-FFF2-40B4-BE49-F238E27FC236}">
                  <a16:creationId xmlns:a16="http://schemas.microsoft.com/office/drawing/2014/main" id="{0909A59C-21F9-4222-B68A-FA4A0DBC427D}"/>
                </a:ext>
              </a:extLst>
            </p:cNvPr>
            <p:cNvSpPr/>
            <p:nvPr/>
          </p:nvSpPr>
          <p:spPr>
            <a:xfrm flipH="1">
              <a:off x="1764120" y="4331601"/>
              <a:ext cx="2636430"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631DF03-4C71-4690-BCC9-3877B153F9C9}"/>
              </a:ext>
            </a:extLst>
          </p:cNvPr>
          <p:cNvSpPr txBox="1"/>
          <p:nvPr/>
        </p:nvSpPr>
        <p:spPr>
          <a:xfrm>
            <a:off x="457200" y="3361871"/>
            <a:ext cx="1824910" cy="1569660"/>
          </a:xfrm>
          <a:prstGeom prst="rect">
            <a:avLst/>
          </a:prstGeom>
          <a:noFill/>
          <a:ln>
            <a:noFill/>
          </a:ln>
        </p:spPr>
        <p:txBody>
          <a:bodyPr wrap="square" rtlCol="0">
            <a:spAutoFit/>
          </a:bodyPr>
          <a:lstStyle/>
          <a:p>
            <a:pPr algn="ctr"/>
            <a:r>
              <a:rPr lang="en-US" sz="9600" b="1" dirty="0">
                <a:gradFill>
                  <a:gsLst>
                    <a:gs pos="0">
                      <a:schemeClr val="tx1">
                        <a:lumMod val="85000"/>
                        <a:lumOff val="15000"/>
                      </a:schemeClr>
                    </a:gs>
                    <a:gs pos="100000">
                      <a:schemeClr val="tx1"/>
                    </a:gs>
                  </a:gsLst>
                  <a:path path="circle">
                    <a:fillToRect r="100000" b="100000"/>
                  </a:path>
                </a:gradFill>
                <a:ea typeface="HGMaruGothicMPRO" panose="020B0400000000000000" pitchFamily="34" charset="-128"/>
                <a:cs typeface="Poppins" panose="00000500000000000000" pitchFamily="2" charset="0"/>
              </a:rPr>
              <a:t>01</a:t>
            </a:r>
          </a:p>
        </p:txBody>
      </p:sp>
      <p:sp>
        <p:nvSpPr>
          <p:cNvPr id="32" name="TextBox 31">
            <a:extLst>
              <a:ext uri="{FF2B5EF4-FFF2-40B4-BE49-F238E27FC236}">
                <a16:creationId xmlns:a16="http://schemas.microsoft.com/office/drawing/2014/main" id="{5AFE2717-928C-4B6E-810B-31456F1CC3AA}"/>
              </a:ext>
            </a:extLst>
          </p:cNvPr>
          <p:cNvSpPr txBox="1"/>
          <p:nvPr/>
        </p:nvSpPr>
        <p:spPr>
          <a:xfrm>
            <a:off x="2282110" y="3638870"/>
            <a:ext cx="2331093" cy="1015663"/>
          </a:xfrm>
          <a:prstGeom prst="rect">
            <a:avLst/>
          </a:prstGeom>
          <a:noFill/>
          <a:ln>
            <a:noFill/>
          </a:ln>
        </p:spPr>
        <p:txBody>
          <a:bodyPr wrap="square" rtlCol="0">
            <a:spAutoFit/>
          </a:bodyPr>
          <a:lstStyle/>
          <a:p>
            <a:r>
              <a:rPr lang="en-US" sz="2000" b="1" spc="300" dirty="0">
                <a:solidFill>
                  <a:schemeClr val="bg1"/>
                </a:solidFill>
                <a:latin typeface="+mj-lt"/>
                <a:ea typeface="HGMaruGothicMPRO" panose="020B0400000000000000" pitchFamily="34" charset="-128"/>
                <a:cs typeface="Poppins" panose="00000500000000000000" pitchFamily="2" charset="0"/>
              </a:rPr>
              <a:t>THE</a:t>
            </a:r>
            <a:r>
              <a:rPr lang="en-US" sz="2000" b="1" spc="300" dirty="0">
                <a:gradFill>
                  <a:gsLst>
                    <a:gs pos="48000">
                      <a:srgbClr val="8648EE"/>
                    </a:gs>
                    <a:gs pos="0">
                      <a:srgbClr val="5A98FE"/>
                    </a:gs>
                    <a:gs pos="100000">
                      <a:srgbClr val="F82931"/>
                    </a:gs>
                  </a:gsLst>
                  <a:lin ang="0" scaled="1"/>
                </a:gradFill>
                <a:latin typeface="+mj-lt"/>
                <a:ea typeface="HGMaruGothicMPRO" panose="020B0400000000000000" pitchFamily="34" charset="-128"/>
                <a:cs typeface="Poppins" panose="00000500000000000000" pitchFamily="2" charset="0"/>
              </a:rPr>
              <a:t> FUTURE </a:t>
            </a:r>
            <a:r>
              <a:rPr lang="en-US" sz="2000" b="1" spc="300" dirty="0">
                <a:solidFill>
                  <a:schemeClr val="bg1"/>
                </a:solidFill>
                <a:latin typeface="+mj-lt"/>
                <a:ea typeface="HGMaruGothicMPRO" panose="020B0400000000000000" pitchFamily="34" charset="-128"/>
                <a:cs typeface="Poppins" panose="00000500000000000000" pitchFamily="2" charset="0"/>
              </a:rPr>
              <a:t>OF MUSIC AUDIO.</a:t>
            </a:r>
          </a:p>
        </p:txBody>
      </p:sp>
      <p:sp>
        <p:nvSpPr>
          <p:cNvPr id="34" name="TextBox 33">
            <a:extLst>
              <a:ext uri="{FF2B5EF4-FFF2-40B4-BE49-F238E27FC236}">
                <a16:creationId xmlns:a16="http://schemas.microsoft.com/office/drawing/2014/main" id="{32855CF8-3AF0-4355-84E0-547A4679400A}"/>
              </a:ext>
            </a:extLst>
          </p:cNvPr>
          <p:cNvSpPr txBox="1"/>
          <p:nvPr/>
        </p:nvSpPr>
        <p:spPr>
          <a:xfrm>
            <a:off x="6479051" y="5818884"/>
            <a:ext cx="3020576" cy="261610"/>
          </a:xfrm>
          <a:prstGeom prst="rect">
            <a:avLst/>
          </a:prstGeom>
          <a:noFill/>
          <a:ln>
            <a:noFill/>
          </a:ln>
        </p:spPr>
        <p:txBody>
          <a:bodyPr wrap="square" rtlCol="0">
            <a:spAutoFit/>
          </a:bodyPr>
          <a:lstStyle/>
          <a:p>
            <a:pPr algn="ctr"/>
            <a:r>
              <a:rPr lang="en-US" sz="1100" spc="300" dirty="0">
                <a:solidFill>
                  <a:schemeClr val="bg1"/>
                </a:solidFill>
                <a:cs typeface="Poppins" panose="00000500000000000000" pitchFamily="2" charset="0"/>
              </a:rPr>
              <a:t>ROCKON MUSICIAN‘S </a:t>
            </a:r>
          </a:p>
        </p:txBody>
      </p:sp>
      <p:sp>
        <p:nvSpPr>
          <p:cNvPr id="36" name="Rectangle 7">
            <a:extLst>
              <a:ext uri="{FF2B5EF4-FFF2-40B4-BE49-F238E27FC236}">
                <a16:creationId xmlns:a16="http://schemas.microsoft.com/office/drawing/2014/main" id="{498CECE4-A03D-4BAF-9060-7C3B659435F0}"/>
              </a:ext>
            </a:extLst>
          </p:cNvPr>
          <p:cNvSpPr/>
          <p:nvPr/>
        </p:nvSpPr>
        <p:spPr>
          <a:xfrm rot="5400000" flipH="1">
            <a:off x="7966471" y="5599996"/>
            <a:ext cx="45736" cy="1193051"/>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D775783-7717-4CC4-8EF6-63F0C7D17C1A}"/>
              </a:ext>
            </a:extLst>
          </p:cNvPr>
          <p:cNvGrpSpPr/>
          <p:nvPr/>
        </p:nvGrpSpPr>
        <p:grpSpPr>
          <a:xfrm>
            <a:off x="657434" y="307573"/>
            <a:ext cx="802423" cy="802416"/>
            <a:chOff x="706337" y="557207"/>
            <a:chExt cx="975948" cy="975940"/>
          </a:xfrm>
        </p:grpSpPr>
        <p:sp>
          <p:nvSpPr>
            <p:cNvPr id="18" name="Oval 17">
              <a:extLst>
                <a:ext uri="{FF2B5EF4-FFF2-40B4-BE49-F238E27FC236}">
                  <a16:creationId xmlns:a16="http://schemas.microsoft.com/office/drawing/2014/main" id="{B50490D3-3E40-4588-B04A-B259487C0E98}"/>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raphic 10" descr="Headphones">
              <a:extLst>
                <a:ext uri="{FF2B5EF4-FFF2-40B4-BE49-F238E27FC236}">
                  <a16:creationId xmlns:a16="http://schemas.microsoft.com/office/drawing/2014/main" id="{0975D7C7-33B4-4B37-8D82-194B9A58C3D2}"/>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grpSp>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603456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17"/>
          </p:nvPr>
        </p:nvPicPr>
        <p:blipFill>
          <a:blip r:embed="rId2" cstate="hqprint">
            <a:extLst>
              <a:ext uri="{28A0092B-C50C-407E-A947-70E740481C1C}">
                <a14:useLocalDpi xmlns:a14="http://schemas.microsoft.com/office/drawing/2010/main" val="0"/>
              </a:ext>
            </a:extLst>
          </a:blip>
          <a:srcRect l="15487" r="15487"/>
          <a:stretch>
            <a:fillRect/>
          </a:stretch>
        </p:blipFill>
        <p:spPr/>
      </p:pic>
      <p:pic>
        <p:nvPicPr>
          <p:cNvPr id="12" name="Picture Placeholder 11"/>
          <p:cNvPicPr>
            <a:picLocks noGrp="1" noChangeAspect="1"/>
          </p:cNvPicPr>
          <p:nvPr>
            <p:ph type="pic" sz="quarter" idx="15"/>
          </p:nvPr>
        </p:nvPicPr>
        <p:blipFill>
          <a:blip r:embed="rId3" cstate="hqprint">
            <a:extLst>
              <a:ext uri="{28A0092B-C50C-407E-A947-70E740481C1C}">
                <a14:useLocalDpi xmlns:a14="http://schemas.microsoft.com/office/drawing/2010/main" val="0"/>
              </a:ext>
            </a:extLst>
          </a:blip>
          <a:srcRect l="19682" r="19682"/>
          <a:stretch>
            <a:fillRect/>
          </a:stretch>
        </p:blipFill>
        <p:spPr/>
      </p:pic>
      <p:pic>
        <p:nvPicPr>
          <p:cNvPr id="11" name="Picture Placeholder 10"/>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9209" b="29209"/>
          <a:stretch>
            <a:fillRect/>
          </a:stretch>
        </p:blipFill>
        <p:spPr/>
      </p:pic>
      <p:pic>
        <p:nvPicPr>
          <p:cNvPr id="22" name="Picture Placeholder 21"/>
          <p:cNvPicPr>
            <a:picLocks noGrp="1" noChangeAspect="1"/>
          </p:cNvPicPr>
          <p:nvPr>
            <p:ph type="pic" sz="quarter" idx="16"/>
          </p:nvPr>
        </p:nvPicPr>
        <p:blipFill>
          <a:blip r:embed="rId5" cstate="hqprint">
            <a:extLst>
              <a:ext uri="{28A0092B-C50C-407E-A947-70E740481C1C}">
                <a14:useLocalDpi xmlns:a14="http://schemas.microsoft.com/office/drawing/2010/main" val="0"/>
              </a:ext>
            </a:extLst>
          </a:blip>
          <a:srcRect l="15525" r="15525"/>
          <a:stretch>
            <a:fillRect/>
          </a:stretch>
        </p:blipFill>
        <p:spPr/>
      </p:pic>
      <p:sp>
        <p:nvSpPr>
          <p:cNvPr id="6" name="TextBox 5">
            <a:extLst>
              <a:ext uri="{FF2B5EF4-FFF2-40B4-BE49-F238E27FC236}">
                <a16:creationId xmlns:a16="http://schemas.microsoft.com/office/drawing/2014/main" id="{20B00379-3E59-493E-8139-CC27429076F0}"/>
              </a:ext>
            </a:extLst>
          </p:cNvPr>
          <p:cNvSpPr txBox="1"/>
          <p:nvPr/>
        </p:nvSpPr>
        <p:spPr>
          <a:xfrm>
            <a:off x="695667" y="882969"/>
            <a:ext cx="8486143" cy="565989"/>
          </a:xfrm>
          <a:prstGeom prst="rect">
            <a:avLst/>
          </a:prstGeom>
          <a:noFill/>
          <a:ln>
            <a:noFill/>
          </a:ln>
        </p:spPr>
        <p:txBody>
          <a:bodyPr wrap="square" rtlCol="0">
            <a:spAutoFit/>
          </a:bodyPr>
          <a:lstStyle/>
          <a:p>
            <a:pPr>
              <a:lnSpc>
                <a:spcPct val="120000"/>
              </a:lnSpc>
            </a:pPr>
            <a:r>
              <a:rPr lang="en-US" sz="2800" b="1" spc="100" dirty="0">
                <a:solidFill>
                  <a:schemeClr val="bg1"/>
                </a:solidFill>
                <a:latin typeface="+mj-lt"/>
                <a:ea typeface="HGMaruGothicMPRO" panose="020B0400000000000000" pitchFamily="34" charset="-128"/>
                <a:cs typeface="Poppins" panose="00000500000000000000" pitchFamily="2" charset="0"/>
              </a:rPr>
              <a:t>TOUR IN APRIL FESTIVAL 2021</a:t>
            </a:r>
          </a:p>
        </p:txBody>
      </p:sp>
      <p:grpSp>
        <p:nvGrpSpPr>
          <p:cNvPr id="24" name="Group 23">
            <a:extLst>
              <a:ext uri="{FF2B5EF4-FFF2-40B4-BE49-F238E27FC236}">
                <a16:creationId xmlns:a16="http://schemas.microsoft.com/office/drawing/2014/main" id="{ED0ADC0C-BF95-4F07-BD35-611911EACA29}"/>
              </a:ext>
            </a:extLst>
          </p:cNvPr>
          <p:cNvGrpSpPr/>
          <p:nvPr/>
        </p:nvGrpSpPr>
        <p:grpSpPr>
          <a:xfrm>
            <a:off x="695667" y="4689094"/>
            <a:ext cx="1385234" cy="1200329"/>
            <a:chOff x="518382" y="4854027"/>
            <a:chExt cx="1385234" cy="1200329"/>
          </a:xfrm>
        </p:grpSpPr>
        <p:sp>
          <p:nvSpPr>
            <p:cNvPr id="17" name="TextBox 16">
              <a:extLst>
                <a:ext uri="{FF2B5EF4-FFF2-40B4-BE49-F238E27FC236}">
                  <a16:creationId xmlns:a16="http://schemas.microsoft.com/office/drawing/2014/main" id="{579A78EF-A52E-43F6-B9E8-49557CBB8CDB}"/>
                </a:ext>
              </a:extLst>
            </p:cNvPr>
            <p:cNvSpPr txBox="1"/>
            <p:nvPr/>
          </p:nvSpPr>
          <p:spPr>
            <a:xfrm>
              <a:off x="518382" y="4854027"/>
              <a:ext cx="1385234" cy="1200329"/>
            </a:xfrm>
            <a:prstGeom prst="rect">
              <a:avLst/>
            </a:prstGeom>
            <a:noFill/>
            <a:ln>
              <a:noFill/>
            </a:ln>
          </p:spPr>
          <p:txBody>
            <a:bodyPr wrap="square" rtlCol="0">
              <a:spAutoFit/>
            </a:bodyPr>
            <a:lstStyle/>
            <a:p>
              <a:r>
                <a:rPr lang="en-US" sz="7200" b="1" dirty="0">
                  <a:solidFill>
                    <a:schemeClr val="bg1"/>
                  </a:solidFill>
                  <a:ea typeface="HGMaruGothicMPRO" panose="020B0400000000000000" pitchFamily="34" charset="-128"/>
                  <a:cs typeface="Poppins" panose="00000500000000000000" pitchFamily="2" charset="0"/>
                </a:rPr>
                <a:t>23</a:t>
              </a:r>
            </a:p>
          </p:txBody>
        </p:sp>
        <p:sp>
          <p:nvSpPr>
            <p:cNvPr id="18" name="TextBox 17">
              <a:extLst>
                <a:ext uri="{FF2B5EF4-FFF2-40B4-BE49-F238E27FC236}">
                  <a16:creationId xmlns:a16="http://schemas.microsoft.com/office/drawing/2014/main" id="{31FCEBBD-649B-489A-B553-B5668BC78D9A}"/>
                </a:ext>
              </a:extLst>
            </p:cNvPr>
            <p:cNvSpPr txBox="1"/>
            <p:nvPr/>
          </p:nvSpPr>
          <p:spPr>
            <a:xfrm>
              <a:off x="1152932" y="5505518"/>
              <a:ext cx="640944" cy="307777"/>
            </a:xfrm>
            <a:prstGeom prst="rect">
              <a:avLst/>
            </a:prstGeom>
            <a:solidFill>
              <a:schemeClr val="tx1">
                <a:lumMod val="85000"/>
                <a:lumOff val="15000"/>
              </a:schemeClr>
            </a:solidFill>
            <a:ln>
              <a:noFill/>
            </a:ln>
          </p:spPr>
          <p:txBody>
            <a:bodyPr wrap="square" rtlCol="0">
              <a:spAutoFit/>
            </a:bodyPr>
            <a:lstStyle/>
            <a:p>
              <a:r>
                <a:rPr lang="en-US" sz="1400">
                  <a:solidFill>
                    <a:schemeClr val="bg1"/>
                  </a:solidFill>
                  <a:ea typeface="HGMaruGothicMPRO" panose="020B0400000000000000" pitchFamily="34" charset="-128"/>
                  <a:cs typeface="Poppins" panose="00000500000000000000" pitchFamily="2" charset="0"/>
                </a:rPr>
                <a:t>MAR</a:t>
              </a:r>
            </a:p>
          </p:txBody>
        </p:sp>
      </p:grpSp>
      <p:grpSp>
        <p:nvGrpSpPr>
          <p:cNvPr id="19" name="Group 18">
            <a:extLst>
              <a:ext uri="{FF2B5EF4-FFF2-40B4-BE49-F238E27FC236}">
                <a16:creationId xmlns:a16="http://schemas.microsoft.com/office/drawing/2014/main" id="{0D368AA2-DB30-40BB-918A-C76DE0E6D758}"/>
              </a:ext>
            </a:extLst>
          </p:cNvPr>
          <p:cNvGrpSpPr/>
          <p:nvPr/>
        </p:nvGrpSpPr>
        <p:grpSpPr>
          <a:xfrm>
            <a:off x="2221838" y="4884202"/>
            <a:ext cx="2474107" cy="1197931"/>
            <a:chOff x="2246074" y="3464630"/>
            <a:chExt cx="2474107" cy="1197931"/>
          </a:xfrm>
        </p:grpSpPr>
        <p:sp>
          <p:nvSpPr>
            <p:cNvPr id="20" name="TextBox 19">
              <a:extLst>
                <a:ext uri="{FF2B5EF4-FFF2-40B4-BE49-F238E27FC236}">
                  <a16:creationId xmlns:a16="http://schemas.microsoft.com/office/drawing/2014/main" id="{07103AC4-CC3F-4D6C-BA23-64A19AE9C8A5}"/>
                </a:ext>
              </a:extLst>
            </p:cNvPr>
            <p:cNvSpPr txBox="1"/>
            <p:nvPr/>
          </p:nvSpPr>
          <p:spPr>
            <a:xfrm>
              <a:off x="2246074" y="3744130"/>
              <a:ext cx="2361320" cy="363048"/>
            </a:xfrm>
            <a:prstGeom prst="rect">
              <a:avLst/>
            </a:prstGeom>
            <a:noFill/>
            <a:ln>
              <a:noFill/>
            </a:ln>
          </p:spPr>
          <p:txBody>
            <a:bodyPr wrap="square" rtlCol="0">
              <a:spAutoFit/>
            </a:bodyPr>
            <a:lstStyle/>
            <a:p>
              <a:pPr>
                <a:lnSpc>
                  <a:spcPct val="120000"/>
                </a:lnSpc>
              </a:pPr>
              <a:r>
                <a:rPr lang="en-US" sz="1600" b="1" spc="100" dirty="0">
                  <a:solidFill>
                    <a:schemeClr val="bg1"/>
                  </a:solidFill>
                  <a:latin typeface="+mj-lt"/>
                  <a:ea typeface="HGMaruGothicMPRO" panose="020B0400000000000000" pitchFamily="34" charset="-128"/>
                  <a:cs typeface="Poppins" panose="00000500000000000000" pitchFamily="2" charset="0"/>
                </a:rPr>
                <a:t>LOS ANGELES US</a:t>
              </a:r>
            </a:p>
          </p:txBody>
        </p:sp>
        <p:sp>
          <p:nvSpPr>
            <p:cNvPr id="21" name="TextBox 20">
              <a:extLst>
                <a:ext uri="{FF2B5EF4-FFF2-40B4-BE49-F238E27FC236}">
                  <a16:creationId xmlns:a16="http://schemas.microsoft.com/office/drawing/2014/main" id="{52C0AA84-1B53-4CF4-9D0B-A8506B37CFDA}"/>
                </a:ext>
              </a:extLst>
            </p:cNvPr>
            <p:cNvSpPr txBox="1"/>
            <p:nvPr/>
          </p:nvSpPr>
          <p:spPr>
            <a:xfrm>
              <a:off x="2246074" y="3464630"/>
              <a:ext cx="1616403" cy="295466"/>
            </a:xfrm>
            <a:prstGeom prst="rect">
              <a:avLst/>
            </a:prstGeom>
            <a:noFill/>
          </p:spPr>
          <p:txBody>
            <a:bodyPr wrap="square" rtlCol="0">
              <a:spAutoFit/>
            </a:bodyPr>
            <a:lstStyle/>
            <a:p>
              <a:pPr>
                <a:lnSpc>
                  <a:spcPct val="120000"/>
                </a:lnSpc>
              </a:pPr>
              <a:r>
                <a:rPr lang="en-US" sz="1100" dirty="0">
                  <a:solidFill>
                    <a:schemeClr val="bg1">
                      <a:lumMod val="75000"/>
                    </a:schemeClr>
                  </a:solidFill>
                </a:rPr>
                <a:t>Key Bank Center</a:t>
              </a:r>
            </a:p>
          </p:txBody>
        </p:sp>
        <p:sp>
          <p:nvSpPr>
            <p:cNvPr id="23" name="TextBox 22">
              <a:extLst>
                <a:ext uri="{FF2B5EF4-FFF2-40B4-BE49-F238E27FC236}">
                  <a16:creationId xmlns:a16="http://schemas.microsoft.com/office/drawing/2014/main" id="{354B892E-505F-475B-A238-EB00B8DEA51B}"/>
                </a:ext>
              </a:extLst>
            </p:cNvPr>
            <p:cNvSpPr txBox="1"/>
            <p:nvPr/>
          </p:nvSpPr>
          <p:spPr>
            <a:xfrm>
              <a:off x="2246074" y="4062397"/>
              <a:ext cx="2474107" cy="600164"/>
            </a:xfrm>
            <a:prstGeom prst="rect">
              <a:avLst/>
            </a:prstGeom>
            <a:noFill/>
            <a:ln>
              <a:noFill/>
            </a:ln>
          </p:spPr>
          <p:txBody>
            <a:bodyPr wrap="square" rtlCol="0">
              <a:spAutoFit/>
            </a:bodyPr>
            <a:lstStyle/>
            <a:p>
              <a:pPr>
                <a:lnSpc>
                  <a:spcPct val="150000"/>
                </a:lnSpc>
              </a:pPr>
              <a:r>
                <a:rPr lang="en-US" sz="1100">
                  <a:solidFill>
                    <a:schemeClr val="bg1">
                      <a:lumMod val="75000"/>
                    </a:schemeClr>
                  </a:solidFill>
                  <a:ea typeface="Open Sans" panose="020B0606030504020204" pitchFamily="34" charset="0"/>
                  <a:cs typeface="Open Sans" panose="020B0606030504020204" pitchFamily="34" charset="0"/>
                </a:rPr>
                <a:t>Leverage agile frameworks to provide a robust synopsis high.</a:t>
              </a:r>
            </a:p>
          </p:txBody>
        </p:sp>
      </p:grpSp>
      <p:grpSp>
        <p:nvGrpSpPr>
          <p:cNvPr id="26" name="Group 25">
            <a:extLst>
              <a:ext uri="{FF2B5EF4-FFF2-40B4-BE49-F238E27FC236}">
                <a16:creationId xmlns:a16="http://schemas.microsoft.com/office/drawing/2014/main" id="{114A47FE-17D7-4810-8026-0987116DABBF}"/>
              </a:ext>
            </a:extLst>
          </p:cNvPr>
          <p:cNvGrpSpPr/>
          <p:nvPr/>
        </p:nvGrpSpPr>
        <p:grpSpPr>
          <a:xfrm>
            <a:off x="5139952" y="2513483"/>
            <a:ext cx="2208097" cy="1273247"/>
            <a:chOff x="640488" y="2676033"/>
            <a:chExt cx="2208097" cy="1273247"/>
          </a:xfrm>
        </p:grpSpPr>
        <p:sp>
          <p:nvSpPr>
            <p:cNvPr id="27" name="TextBox 26">
              <a:extLst>
                <a:ext uri="{FF2B5EF4-FFF2-40B4-BE49-F238E27FC236}">
                  <a16:creationId xmlns:a16="http://schemas.microsoft.com/office/drawing/2014/main" id="{AAE02FC1-0755-4A16-BECC-7E55F35D3033}"/>
                </a:ext>
              </a:extLst>
            </p:cNvPr>
            <p:cNvSpPr txBox="1"/>
            <p:nvPr/>
          </p:nvSpPr>
          <p:spPr>
            <a:xfrm>
              <a:off x="640488" y="2676033"/>
              <a:ext cx="1385234" cy="1200329"/>
            </a:xfrm>
            <a:prstGeom prst="rect">
              <a:avLst/>
            </a:prstGeom>
            <a:noFill/>
            <a:ln>
              <a:noFill/>
            </a:ln>
          </p:spPr>
          <p:txBody>
            <a:bodyPr wrap="square" rtlCol="0">
              <a:spAutoFit/>
            </a:bodyPr>
            <a:lstStyle/>
            <a:p>
              <a:r>
                <a:rPr lang="en-US" sz="7200" b="1">
                  <a:solidFill>
                    <a:schemeClr val="bg1"/>
                  </a:solidFill>
                  <a:ea typeface="HGMaruGothicMPRO" panose="020B0400000000000000" pitchFamily="34" charset="-128"/>
                  <a:cs typeface="Poppins" panose="00000500000000000000" pitchFamily="2" charset="0"/>
                </a:rPr>
                <a:t>31</a:t>
              </a:r>
            </a:p>
          </p:txBody>
        </p:sp>
        <p:sp>
          <p:nvSpPr>
            <p:cNvPr id="28" name="TextBox 27">
              <a:extLst>
                <a:ext uri="{FF2B5EF4-FFF2-40B4-BE49-F238E27FC236}">
                  <a16:creationId xmlns:a16="http://schemas.microsoft.com/office/drawing/2014/main" id="{66C2C9A0-FE50-4403-8223-2914E225912A}"/>
                </a:ext>
              </a:extLst>
            </p:cNvPr>
            <p:cNvSpPr txBox="1"/>
            <p:nvPr/>
          </p:nvSpPr>
          <p:spPr>
            <a:xfrm>
              <a:off x="1275038" y="3327524"/>
              <a:ext cx="636122" cy="307777"/>
            </a:xfrm>
            <a:prstGeom prst="rect">
              <a:avLst/>
            </a:prstGeom>
            <a:solidFill>
              <a:schemeClr val="tx1">
                <a:lumMod val="85000"/>
                <a:lumOff val="15000"/>
              </a:schemeClr>
            </a:solidFill>
            <a:ln>
              <a:noFill/>
            </a:ln>
          </p:spPr>
          <p:txBody>
            <a:bodyPr wrap="square" rtlCol="0">
              <a:spAutoFit/>
            </a:bodyPr>
            <a:lstStyle/>
            <a:p>
              <a:r>
                <a:rPr lang="en-US" sz="1400">
                  <a:solidFill>
                    <a:schemeClr val="bg1"/>
                  </a:solidFill>
                  <a:ea typeface="HGMaruGothicMPRO" panose="020B0400000000000000" pitchFamily="34" charset="-128"/>
                  <a:cs typeface="Poppins" panose="00000500000000000000" pitchFamily="2" charset="0"/>
                </a:rPr>
                <a:t>DEC</a:t>
              </a:r>
            </a:p>
          </p:txBody>
        </p:sp>
        <p:sp>
          <p:nvSpPr>
            <p:cNvPr id="29" name="TextBox 28">
              <a:extLst>
                <a:ext uri="{FF2B5EF4-FFF2-40B4-BE49-F238E27FC236}">
                  <a16:creationId xmlns:a16="http://schemas.microsoft.com/office/drawing/2014/main" id="{2C20EC04-824D-46EB-8989-DB2581ED1DBD}"/>
                </a:ext>
              </a:extLst>
            </p:cNvPr>
            <p:cNvSpPr txBox="1"/>
            <p:nvPr/>
          </p:nvSpPr>
          <p:spPr>
            <a:xfrm>
              <a:off x="685414" y="3653943"/>
              <a:ext cx="2163171" cy="295337"/>
            </a:xfrm>
            <a:prstGeom prst="rect">
              <a:avLst/>
            </a:prstGeom>
            <a:noFill/>
            <a:ln>
              <a:noFill/>
            </a:ln>
          </p:spPr>
          <p:txBody>
            <a:bodyPr wrap="square" rtlCol="0">
              <a:spAutoFit/>
            </a:bodyPr>
            <a:lstStyle/>
            <a:p>
              <a:pPr>
                <a:lnSpc>
                  <a:spcPct val="120000"/>
                </a:lnSpc>
              </a:pPr>
              <a:r>
                <a:rPr lang="en-US" sz="1200" b="1" spc="100" dirty="0">
                  <a:solidFill>
                    <a:schemeClr val="bg1"/>
                  </a:solidFill>
                  <a:latin typeface="+mj-lt"/>
                  <a:ea typeface="HGMaruGothicMPRO" panose="020B0400000000000000" pitchFamily="34" charset="-128"/>
                  <a:cs typeface="Poppins" panose="00000500000000000000" pitchFamily="2" charset="0"/>
                </a:rPr>
                <a:t>AMSTERDAM NL</a:t>
              </a:r>
            </a:p>
          </p:txBody>
        </p:sp>
      </p:grpSp>
      <p:grpSp>
        <p:nvGrpSpPr>
          <p:cNvPr id="32" name="Group 31">
            <a:extLst>
              <a:ext uri="{FF2B5EF4-FFF2-40B4-BE49-F238E27FC236}">
                <a16:creationId xmlns:a16="http://schemas.microsoft.com/office/drawing/2014/main" id="{4478D799-E28B-4114-9D6B-E94347FCD044}"/>
              </a:ext>
            </a:extLst>
          </p:cNvPr>
          <p:cNvGrpSpPr/>
          <p:nvPr/>
        </p:nvGrpSpPr>
        <p:grpSpPr>
          <a:xfrm>
            <a:off x="7537142" y="4706191"/>
            <a:ext cx="2208097" cy="1273247"/>
            <a:chOff x="640488" y="2676033"/>
            <a:chExt cx="2208097" cy="1273247"/>
          </a:xfrm>
        </p:grpSpPr>
        <p:sp>
          <p:nvSpPr>
            <p:cNvPr id="33" name="TextBox 32">
              <a:extLst>
                <a:ext uri="{FF2B5EF4-FFF2-40B4-BE49-F238E27FC236}">
                  <a16:creationId xmlns:a16="http://schemas.microsoft.com/office/drawing/2014/main" id="{A1CA2DD6-29B8-47DF-9DE9-0DF7E96A9B17}"/>
                </a:ext>
              </a:extLst>
            </p:cNvPr>
            <p:cNvSpPr txBox="1"/>
            <p:nvPr/>
          </p:nvSpPr>
          <p:spPr>
            <a:xfrm>
              <a:off x="640488" y="2676033"/>
              <a:ext cx="1385234" cy="1200329"/>
            </a:xfrm>
            <a:prstGeom prst="rect">
              <a:avLst/>
            </a:prstGeom>
            <a:noFill/>
            <a:ln>
              <a:noFill/>
            </a:ln>
          </p:spPr>
          <p:txBody>
            <a:bodyPr wrap="square" rtlCol="0">
              <a:spAutoFit/>
            </a:bodyPr>
            <a:lstStyle/>
            <a:p>
              <a:r>
                <a:rPr lang="en-US" sz="7200" b="1">
                  <a:solidFill>
                    <a:schemeClr val="bg1"/>
                  </a:solidFill>
                  <a:ea typeface="HGMaruGothicMPRO" panose="020B0400000000000000" pitchFamily="34" charset="-128"/>
                  <a:cs typeface="Poppins" panose="00000500000000000000" pitchFamily="2" charset="0"/>
                </a:rPr>
                <a:t>23</a:t>
              </a:r>
            </a:p>
          </p:txBody>
        </p:sp>
        <p:sp>
          <p:nvSpPr>
            <p:cNvPr id="34" name="TextBox 33">
              <a:extLst>
                <a:ext uri="{FF2B5EF4-FFF2-40B4-BE49-F238E27FC236}">
                  <a16:creationId xmlns:a16="http://schemas.microsoft.com/office/drawing/2014/main" id="{0D126DBC-2F5D-4F48-B01B-A2ABECD6AD20}"/>
                </a:ext>
              </a:extLst>
            </p:cNvPr>
            <p:cNvSpPr txBox="1"/>
            <p:nvPr/>
          </p:nvSpPr>
          <p:spPr>
            <a:xfrm>
              <a:off x="1275038" y="3327524"/>
              <a:ext cx="636122" cy="307777"/>
            </a:xfrm>
            <a:prstGeom prst="rect">
              <a:avLst/>
            </a:prstGeom>
            <a:solidFill>
              <a:schemeClr val="tx1">
                <a:lumMod val="85000"/>
                <a:lumOff val="15000"/>
              </a:schemeClr>
            </a:solidFill>
            <a:ln>
              <a:noFill/>
            </a:ln>
          </p:spPr>
          <p:txBody>
            <a:bodyPr wrap="square" rtlCol="0">
              <a:spAutoFit/>
            </a:bodyPr>
            <a:lstStyle/>
            <a:p>
              <a:r>
                <a:rPr lang="en-US" sz="1400">
                  <a:solidFill>
                    <a:schemeClr val="bg1"/>
                  </a:solidFill>
                  <a:ea typeface="HGMaruGothicMPRO" panose="020B0400000000000000" pitchFamily="34" charset="-128"/>
                  <a:cs typeface="Poppins" panose="00000500000000000000" pitchFamily="2" charset="0"/>
                </a:rPr>
                <a:t>MAY</a:t>
              </a:r>
            </a:p>
          </p:txBody>
        </p:sp>
        <p:sp>
          <p:nvSpPr>
            <p:cNvPr id="35" name="TextBox 34">
              <a:extLst>
                <a:ext uri="{FF2B5EF4-FFF2-40B4-BE49-F238E27FC236}">
                  <a16:creationId xmlns:a16="http://schemas.microsoft.com/office/drawing/2014/main" id="{ED46ED2E-645F-4F52-9060-0CC280EE4B2A}"/>
                </a:ext>
              </a:extLst>
            </p:cNvPr>
            <p:cNvSpPr txBox="1"/>
            <p:nvPr/>
          </p:nvSpPr>
          <p:spPr>
            <a:xfrm>
              <a:off x="685414" y="3653943"/>
              <a:ext cx="2163171" cy="295337"/>
            </a:xfrm>
            <a:prstGeom prst="rect">
              <a:avLst/>
            </a:prstGeom>
            <a:noFill/>
            <a:ln>
              <a:noFill/>
            </a:ln>
          </p:spPr>
          <p:txBody>
            <a:bodyPr wrap="square" rtlCol="0">
              <a:spAutoFit/>
            </a:bodyPr>
            <a:lstStyle/>
            <a:p>
              <a:pPr>
                <a:lnSpc>
                  <a:spcPct val="120000"/>
                </a:lnSpc>
              </a:pPr>
              <a:r>
                <a:rPr lang="en-US" sz="1200" b="1" spc="100" dirty="0">
                  <a:solidFill>
                    <a:schemeClr val="bg1"/>
                  </a:solidFill>
                  <a:latin typeface="+mj-lt"/>
                  <a:ea typeface="HGMaruGothicMPRO" panose="020B0400000000000000" pitchFamily="34" charset="-128"/>
                  <a:cs typeface="Poppins" panose="00000500000000000000" pitchFamily="2" charset="0"/>
                </a:rPr>
                <a:t>LOS ANGELES</a:t>
              </a:r>
            </a:p>
          </p:txBody>
        </p:sp>
      </p:grpSp>
      <p:grpSp>
        <p:nvGrpSpPr>
          <p:cNvPr id="36" name="Group 35">
            <a:extLst>
              <a:ext uri="{FF2B5EF4-FFF2-40B4-BE49-F238E27FC236}">
                <a16:creationId xmlns:a16="http://schemas.microsoft.com/office/drawing/2014/main" id="{C7742AEF-03ED-4A62-B5FD-8AA90E6974D1}"/>
              </a:ext>
            </a:extLst>
          </p:cNvPr>
          <p:cNvGrpSpPr/>
          <p:nvPr/>
        </p:nvGrpSpPr>
        <p:grpSpPr>
          <a:xfrm>
            <a:off x="9819636" y="2513483"/>
            <a:ext cx="2208097" cy="1273247"/>
            <a:chOff x="640488" y="2676033"/>
            <a:chExt cx="2208097" cy="1273247"/>
          </a:xfrm>
        </p:grpSpPr>
        <p:sp>
          <p:nvSpPr>
            <p:cNvPr id="37" name="TextBox 36">
              <a:extLst>
                <a:ext uri="{FF2B5EF4-FFF2-40B4-BE49-F238E27FC236}">
                  <a16:creationId xmlns:a16="http://schemas.microsoft.com/office/drawing/2014/main" id="{C4B25D98-2E07-4108-87BA-8AC2C74EDAE9}"/>
                </a:ext>
              </a:extLst>
            </p:cNvPr>
            <p:cNvSpPr txBox="1"/>
            <p:nvPr/>
          </p:nvSpPr>
          <p:spPr>
            <a:xfrm>
              <a:off x="640488" y="2676033"/>
              <a:ext cx="1385234" cy="1200329"/>
            </a:xfrm>
            <a:prstGeom prst="rect">
              <a:avLst/>
            </a:prstGeom>
            <a:noFill/>
            <a:ln>
              <a:noFill/>
            </a:ln>
          </p:spPr>
          <p:txBody>
            <a:bodyPr wrap="square" rtlCol="0">
              <a:spAutoFit/>
            </a:bodyPr>
            <a:lstStyle/>
            <a:p>
              <a:r>
                <a:rPr lang="en-US" sz="7200" b="1" dirty="0">
                  <a:solidFill>
                    <a:schemeClr val="bg1"/>
                  </a:solidFill>
                  <a:ea typeface="HGMaruGothicMPRO" panose="020B0400000000000000" pitchFamily="34" charset="-128"/>
                  <a:cs typeface="Poppins" panose="00000500000000000000" pitchFamily="2" charset="0"/>
                </a:rPr>
                <a:t>21</a:t>
              </a:r>
            </a:p>
          </p:txBody>
        </p:sp>
        <p:sp>
          <p:nvSpPr>
            <p:cNvPr id="38" name="TextBox 37">
              <a:extLst>
                <a:ext uri="{FF2B5EF4-FFF2-40B4-BE49-F238E27FC236}">
                  <a16:creationId xmlns:a16="http://schemas.microsoft.com/office/drawing/2014/main" id="{59D25CCB-E9CD-4F13-B624-E28ED967BE7F}"/>
                </a:ext>
              </a:extLst>
            </p:cNvPr>
            <p:cNvSpPr txBox="1"/>
            <p:nvPr/>
          </p:nvSpPr>
          <p:spPr>
            <a:xfrm>
              <a:off x="1275038" y="3327524"/>
              <a:ext cx="636122" cy="307777"/>
            </a:xfrm>
            <a:prstGeom prst="rect">
              <a:avLst/>
            </a:prstGeom>
            <a:solidFill>
              <a:schemeClr val="tx1">
                <a:lumMod val="85000"/>
                <a:lumOff val="15000"/>
              </a:schemeClr>
            </a:solidFill>
            <a:ln>
              <a:noFill/>
            </a:ln>
          </p:spPr>
          <p:txBody>
            <a:bodyPr wrap="square" rtlCol="0">
              <a:spAutoFit/>
            </a:bodyPr>
            <a:lstStyle/>
            <a:p>
              <a:r>
                <a:rPr lang="en-US" sz="1400">
                  <a:solidFill>
                    <a:schemeClr val="bg1"/>
                  </a:solidFill>
                  <a:ea typeface="HGMaruGothicMPRO" panose="020B0400000000000000" pitchFamily="34" charset="-128"/>
                  <a:cs typeface="Poppins" panose="00000500000000000000" pitchFamily="2" charset="0"/>
                </a:rPr>
                <a:t>JUN</a:t>
              </a:r>
            </a:p>
          </p:txBody>
        </p:sp>
        <p:sp>
          <p:nvSpPr>
            <p:cNvPr id="39" name="TextBox 38">
              <a:extLst>
                <a:ext uri="{FF2B5EF4-FFF2-40B4-BE49-F238E27FC236}">
                  <a16:creationId xmlns:a16="http://schemas.microsoft.com/office/drawing/2014/main" id="{051C7230-4D9A-4EA0-8BD8-D5F76F40889E}"/>
                </a:ext>
              </a:extLst>
            </p:cNvPr>
            <p:cNvSpPr txBox="1"/>
            <p:nvPr/>
          </p:nvSpPr>
          <p:spPr>
            <a:xfrm>
              <a:off x="685414" y="3653943"/>
              <a:ext cx="2163171" cy="295337"/>
            </a:xfrm>
            <a:prstGeom prst="rect">
              <a:avLst/>
            </a:prstGeom>
            <a:noFill/>
            <a:ln>
              <a:noFill/>
            </a:ln>
          </p:spPr>
          <p:txBody>
            <a:bodyPr wrap="square" rtlCol="0">
              <a:spAutoFit/>
            </a:bodyPr>
            <a:lstStyle/>
            <a:p>
              <a:pPr>
                <a:lnSpc>
                  <a:spcPct val="120000"/>
                </a:lnSpc>
              </a:pPr>
              <a:r>
                <a:rPr lang="en-US" sz="1200" b="1" spc="100" dirty="0">
                  <a:solidFill>
                    <a:schemeClr val="bg1"/>
                  </a:solidFill>
                  <a:latin typeface="+mj-lt"/>
                  <a:ea typeface="HGMaruGothicMPRO" panose="020B0400000000000000" pitchFamily="34" charset="-128"/>
                  <a:cs typeface="Poppins" panose="00000500000000000000" pitchFamily="2" charset="0"/>
                </a:rPr>
                <a:t>NEW YORK NY</a:t>
              </a:r>
            </a:p>
          </p:txBody>
        </p:sp>
      </p:grpSp>
      <p:pic>
        <p:nvPicPr>
          <p:cNvPr id="40" name="Picture 3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900039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1406E0-D757-4178-9FBB-913FC12B9143}"/>
              </a:ext>
            </a:extLst>
          </p:cNvPr>
          <p:cNvSpPr txBox="1"/>
          <p:nvPr/>
        </p:nvSpPr>
        <p:spPr>
          <a:xfrm>
            <a:off x="2118281" y="4022600"/>
            <a:ext cx="1796308" cy="261610"/>
          </a:xfrm>
          <a:prstGeom prst="rect">
            <a:avLst/>
          </a:prstGeom>
          <a:noFill/>
        </p:spPr>
        <p:txBody>
          <a:bodyPr wrap="square" rtlCol="0">
            <a:spAutoFit/>
          </a:bodyPr>
          <a:lstStyle/>
          <a:p>
            <a:pPr algn="r"/>
            <a:r>
              <a:rPr lang="en-US" sz="1100" spc="100">
                <a:solidFill>
                  <a:schemeClr val="bg1"/>
                </a:solidFill>
                <a:latin typeface="+mj-lt"/>
                <a:cs typeface="Poppins SemiBold" panose="00000700000000000000" pitchFamily="2" charset="0"/>
              </a:rPr>
              <a:t>INFOGRAPHIC 3</a:t>
            </a:r>
          </a:p>
        </p:txBody>
      </p:sp>
      <p:sp>
        <p:nvSpPr>
          <p:cNvPr id="7" name="TextBox 6">
            <a:extLst>
              <a:ext uri="{FF2B5EF4-FFF2-40B4-BE49-F238E27FC236}">
                <a16:creationId xmlns:a16="http://schemas.microsoft.com/office/drawing/2014/main" id="{60CBCF27-92F9-4C03-AB4B-C06575BC62DA}"/>
              </a:ext>
            </a:extLst>
          </p:cNvPr>
          <p:cNvSpPr txBox="1"/>
          <p:nvPr/>
        </p:nvSpPr>
        <p:spPr>
          <a:xfrm>
            <a:off x="1927225" y="4264699"/>
            <a:ext cx="1987363" cy="854080"/>
          </a:xfrm>
          <a:prstGeom prst="rect">
            <a:avLst/>
          </a:prstGeom>
          <a:noFill/>
        </p:spPr>
        <p:txBody>
          <a:bodyPr wrap="square" rtlCol="0">
            <a:spAutoFit/>
          </a:bodyPr>
          <a:lstStyle/>
          <a:p>
            <a:pPr algn="r">
              <a:lnSpc>
                <a:spcPct val="150000"/>
              </a:lnSpc>
            </a:pPr>
            <a:r>
              <a:rPr lang="en-US" sz="1100" dirty="0">
                <a:solidFill>
                  <a:schemeClr val="bg1">
                    <a:lumMod val="65000"/>
                  </a:schemeClr>
                </a:solidFill>
                <a:ea typeface="Open Sans" panose="020B0606030504020204" pitchFamily="34" charset="0"/>
                <a:cs typeface="Open Sans" panose="020B0606030504020204" pitchFamily="34" charset="0"/>
              </a:rPr>
              <a:t>Lorem ipsum dolor </a:t>
            </a:r>
            <a:r>
              <a:rPr lang="en-US" sz="1100" dirty="0" err="1">
                <a:solidFill>
                  <a:schemeClr val="bg1">
                    <a:lumMod val="65000"/>
                  </a:schemeClr>
                </a:solidFill>
                <a:ea typeface="Open Sans" panose="020B0606030504020204" pitchFamily="34" charset="0"/>
                <a:cs typeface="Open Sans" panose="020B0606030504020204" pitchFamily="34" charset="0"/>
              </a:rPr>
              <a:t>amete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conse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cestuer</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maecenas</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voretito</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congue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nesan</a:t>
            </a:r>
            <a:endParaRPr lang="en-US" sz="1100" dirty="0">
              <a:solidFill>
                <a:schemeClr val="bg1">
                  <a:lumMod val="65000"/>
                </a:schemeClr>
              </a:solidFill>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5C203C0-8622-4C62-81CF-7AA1FF908CC2}"/>
              </a:ext>
            </a:extLst>
          </p:cNvPr>
          <p:cNvSpPr txBox="1"/>
          <p:nvPr/>
        </p:nvSpPr>
        <p:spPr>
          <a:xfrm>
            <a:off x="8277412" y="2164947"/>
            <a:ext cx="1646071" cy="261610"/>
          </a:xfrm>
          <a:prstGeom prst="rect">
            <a:avLst/>
          </a:prstGeom>
          <a:noFill/>
        </p:spPr>
        <p:txBody>
          <a:bodyPr wrap="square" rtlCol="0">
            <a:spAutoFit/>
          </a:bodyPr>
          <a:lstStyle/>
          <a:p>
            <a:r>
              <a:rPr lang="en-US" sz="1100" spc="100">
                <a:solidFill>
                  <a:schemeClr val="bg1"/>
                </a:solidFill>
                <a:latin typeface="+mj-lt"/>
                <a:cs typeface="Poppins SemiBold" panose="00000700000000000000" pitchFamily="2" charset="0"/>
              </a:rPr>
              <a:t>INFOGRAPHIC 2</a:t>
            </a:r>
          </a:p>
        </p:txBody>
      </p:sp>
      <p:sp>
        <p:nvSpPr>
          <p:cNvPr id="9" name="TextBox 8">
            <a:extLst>
              <a:ext uri="{FF2B5EF4-FFF2-40B4-BE49-F238E27FC236}">
                <a16:creationId xmlns:a16="http://schemas.microsoft.com/office/drawing/2014/main" id="{886EA8DA-0E35-4250-86D7-881822B8D0F9}"/>
              </a:ext>
            </a:extLst>
          </p:cNvPr>
          <p:cNvSpPr txBox="1"/>
          <p:nvPr/>
        </p:nvSpPr>
        <p:spPr>
          <a:xfrm>
            <a:off x="8277412" y="2407046"/>
            <a:ext cx="1987363" cy="854080"/>
          </a:xfrm>
          <a:prstGeom prst="rect">
            <a:avLst/>
          </a:prstGeom>
          <a:noFill/>
        </p:spPr>
        <p:txBody>
          <a:bodyPr wrap="square" rtlCol="0">
            <a:spAutoFit/>
          </a:bodyPr>
          <a:lstStyle/>
          <a:p>
            <a:pPr>
              <a:lnSpc>
                <a:spcPct val="150000"/>
              </a:lnSpc>
            </a:pPr>
            <a:r>
              <a:rPr lang="en-US" sz="1100" dirty="0">
                <a:solidFill>
                  <a:schemeClr val="bg1">
                    <a:lumMod val="65000"/>
                  </a:schemeClr>
                </a:solidFill>
                <a:ea typeface="Open Sans" panose="020B0606030504020204" pitchFamily="34" charset="0"/>
                <a:cs typeface="Open Sans" panose="020B0606030504020204" pitchFamily="34" charset="0"/>
              </a:rPr>
              <a:t>Lorem ipsum dolor </a:t>
            </a:r>
            <a:r>
              <a:rPr lang="en-US" sz="1100" dirty="0" err="1">
                <a:solidFill>
                  <a:schemeClr val="bg1">
                    <a:lumMod val="65000"/>
                  </a:schemeClr>
                </a:solidFill>
                <a:ea typeface="Open Sans" panose="020B0606030504020204" pitchFamily="34" charset="0"/>
                <a:cs typeface="Open Sans" panose="020B0606030504020204" pitchFamily="34" charset="0"/>
              </a:rPr>
              <a:t>amete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conse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cestuer</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maecenas</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voretito</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congue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nesan</a:t>
            </a:r>
            <a:endParaRPr lang="en-US" sz="1100" dirty="0">
              <a:solidFill>
                <a:schemeClr val="bg1">
                  <a:lumMod val="65000"/>
                </a:schemeClr>
              </a:solidFill>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0962C13-012F-49BC-97DD-D503C9ABD589}"/>
              </a:ext>
            </a:extLst>
          </p:cNvPr>
          <p:cNvSpPr txBox="1"/>
          <p:nvPr/>
        </p:nvSpPr>
        <p:spPr>
          <a:xfrm>
            <a:off x="2268517" y="2164947"/>
            <a:ext cx="1646071" cy="261610"/>
          </a:xfrm>
          <a:prstGeom prst="rect">
            <a:avLst/>
          </a:prstGeom>
          <a:noFill/>
        </p:spPr>
        <p:txBody>
          <a:bodyPr wrap="square" rtlCol="0">
            <a:spAutoFit/>
          </a:bodyPr>
          <a:lstStyle/>
          <a:p>
            <a:pPr algn="r"/>
            <a:r>
              <a:rPr lang="en-US" sz="1100" spc="100" dirty="0">
                <a:solidFill>
                  <a:schemeClr val="bg1"/>
                </a:solidFill>
                <a:latin typeface="+mj-lt"/>
                <a:cs typeface="Poppins SemiBold" panose="00000700000000000000" pitchFamily="2" charset="0"/>
              </a:rPr>
              <a:t>INFOGRAPHIC 1</a:t>
            </a:r>
          </a:p>
        </p:txBody>
      </p:sp>
      <p:sp>
        <p:nvSpPr>
          <p:cNvPr id="11" name="TextBox 10">
            <a:extLst>
              <a:ext uri="{FF2B5EF4-FFF2-40B4-BE49-F238E27FC236}">
                <a16:creationId xmlns:a16="http://schemas.microsoft.com/office/drawing/2014/main" id="{E5668DA3-5BEF-49D3-9842-6F1604BE9444}"/>
              </a:ext>
            </a:extLst>
          </p:cNvPr>
          <p:cNvSpPr txBox="1"/>
          <p:nvPr/>
        </p:nvSpPr>
        <p:spPr>
          <a:xfrm>
            <a:off x="1927225" y="2407046"/>
            <a:ext cx="1987363" cy="854080"/>
          </a:xfrm>
          <a:prstGeom prst="rect">
            <a:avLst/>
          </a:prstGeom>
          <a:noFill/>
        </p:spPr>
        <p:txBody>
          <a:bodyPr wrap="square" rtlCol="0">
            <a:spAutoFit/>
          </a:bodyPr>
          <a:lstStyle/>
          <a:p>
            <a:pPr algn="r">
              <a:lnSpc>
                <a:spcPct val="150000"/>
              </a:lnSpc>
            </a:pPr>
            <a:r>
              <a:rPr lang="en-US" sz="1100" dirty="0">
                <a:solidFill>
                  <a:schemeClr val="bg1">
                    <a:lumMod val="65000"/>
                  </a:schemeClr>
                </a:solidFill>
                <a:ea typeface="Open Sans" panose="020B0606030504020204" pitchFamily="34" charset="0"/>
                <a:cs typeface="Open Sans" panose="020B0606030504020204" pitchFamily="34" charset="0"/>
              </a:rPr>
              <a:t>Lorem ipsum dolor </a:t>
            </a:r>
            <a:r>
              <a:rPr lang="en-US" sz="1100" dirty="0" err="1">
                <a:solidFill>
                  <a:schemeClr val="bg1">
                    <a:lumMod val="65000"/>
                  </a:schemeClr>
                </a:solidFill>
                <a:ea typeface="Open Sans" panose="020B0606030504020204" pitchFamily="34" charset="0"/>
                <a:cs typeface="Open Sans" panose="020B0606030504020204" pitchFamily="34" charset="0"/>
              </a:rPr>
              <a:t>amete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conse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cestuer</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maecenas</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voretito</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congue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nesan</a:t>
            </a:r>
            <a:endParaRPr lang="en-US" sz="1100" dirty="0">
              <a:solidFill>
                <a:schemeClr val="bg1">
                  <a:lumMod val="65000"/>
                </a:schemeClr>
              </a:solidFill>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6553568-2930-40DE-BBD6-FA093DE44250}"/>
              </a:ext>
            </a:extLst>
          </p:cNvPr>
          <p:cNvSpPr txBox="1"/>
          <p:nvPr/>
        </p:nvSpPr>
        <p:spPr>
          <a:xfrm>
            <a:off x="8277412" y="4022600"/>
            <a:ext cx="1646071" cy="261610"/>
          </a:xfrm>
          <a:prstGeom prst="rect">
            <a:avLst/>
          </a:prstGeom>
          <a:noFill/>
        </p:spPr>
        <p:txBody>
          <a:bodyPr wrap="square" rtlCol="0">
            <a:spAutoFit/>
          </a:bodyPr>
          <a:lstStyle/>
          <a:p>
            <a:r>
              <a:rPr lang="en-US" sz="1100" spc="100">
                <a:solidFill>
                  <a:schemeClr val="bg1"/>
                </a:solidFill>
                <a:latin typeface="+mj-lt"/>
                <a:cs typeface="Poppins SemiBold" panose="00000700000000000000" pitchFamily="2" charset="0"/>
              </a:rPr>
              <a:t>INFOGRAPHIC 4</a:t>
            </a:r>
          </a:p>
        </p:txBody>
      </p:sp>
      <p:sp>
        <p:nvSpPr>
          <p:cNvPr id="13" name="TextBox 12">
            <a:extLst>
              <a:ext uri="{FF2B5EF4-FFF2-40B4-BE49-F238E27FC236}">
                <a16:creationId xmlns:a16="http://schemas.microsoft.com/office/drawing/2014/main" id="{2C6D11F3-D122-42C2-893C-4EF6BC747784}"/>
              </a:ext>
            </a:extLst>
          </p:cNvPr>
          <p:cNvSpPr txBox="1"/>
          <p:nvPr/>
        </p:nvSpPr>
        <p:spPr>
          <a:xfrm>
            <a:off x="8277412" y="4264699"/>
            <a:ext cx="1987363" cy="854080"/>
          </a:xfrm>
          <a:prstGeom prst="rect">
            <a:avLst/>
          </a:prstGeom>
          <a:noFill/>
        </p:spPr>
        <p:txBody>
          <a:bodyPr wrap="square" rtlCol="0">
            <a:spAutoFit/>
          </a:bodyPr>
          <a:lstStyle/>
          <a:p>
            <a:pPr>
              <a:lnSpc>
                <a:spcPct val="150000"/>
              </a:lnSpc>
            </a:pPr>
            <a:r>
              <a:rPr lang="en-US" sz="1100" dirty="0">
                <a:solidFill>
                  <a:schemeClr val="bg1">
                    <a:lumMod val="65000"/>
                  </a:schemeClr>
                </a:solidFill>
                <a:ea typeface="Open Sans" panose="020B0606030504020204" pitchFamily="34" charset="0"/>
                <a:cs typeface="Open Sans" panose="020B0606030504020204" pitchFamily="34" charset="0"/>
              </a:rPr>
              <a:t>Lorem ipsum dolor </a:t>
            </a:r>
            <a:r>
              <a:rPr lang="en-US" sz="1100" dirty="0" err="1">
                <a:solidFill>
                  <a:schemeClr val="bg1">
                    <a:lumMod val="65000"/>
                  </a:schemeClr>
                </a:solidFill>
                <a:ea typeface="Open Sans" panose="020B0606030504020204" pitchFamily="34" charset="0"/>
                <a:cs typeface="Open Sans" panose="020B0606030504020204" pitchFamily="34" charset="0"/>
              </a:rPr>
              <a:t>amete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conse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cestuer</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maecenas</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voretito</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congue</a:t>
            </a:r>
            <a:r>
              <a:rPr lang="en-US" sz="1100" dirty="0">
                <a:solidFill>
                  <a:schemeClr val="bg1">
                    <a:lumMod val="65000"/>
                  </a:schemeClr>
                </a:solidFill>
                <a:ea typeface="Open Sans" panose="020B0606030504020204" pitchFamily="34" charset="0"/>
                <a:cs typeface="Open Sans" panose="020B0606030504020204" pitchFamily="34" charset="0"/>
              </a:rPr>
              <a:t> </a:t>
            </a:r>
            <a:r>
              <a:rPr lang="en-US" sz="1100" dirty="0" err="1">
                <a:solidFill>
                  <a:schemeClr val="bg1">
                    <a:lumMod val="65000"/>
                  </a:schemeClr>
                </a:solidFill>
                <a:ea typeface="Open Sans" panose="020B0606030504020204" pitchFamily="34" charset="0"/>
                <a:cs typeface="Open Sans" panose="020B0606030504020204" pitchFamily="34" charset="0"/>
              </a:rPr>
              <a:t>nesan</a:t>
            </a:r>
            <a:endParaRPr lang="en-US" sz="1100" dirty="0">
              <a:solidFill>
                <a:schemeClr val="bg1">
                  <a:lumMod val="65000"/>
                </a:schemeClr>
              </a:solidFill>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BF717A2E-2476-4463-B5DE-ACC55581176C}"/>
              </a:ext>
            </a:extLst>
          </p:cNvPr>
          <p:cNvGrpSpPr/>
          <p:nvPr/>
        </p:nvGrpSpPr>
        <p:grpSpPr>
          <a:xfrm>
            <a:off x="3802099" y="362109"/>
            <a:ext cx="4587802" cy="805466"/>
            <a:chOff x="3737592" y="887660"/>
            <a:chExt cx="4587802" cy="805466"/>
          </a:xfrm>
        </p:grpSpPr>
        <p:sp>
          <p:nvSpPr>
            <p:cNvPr id="14" name="Kotak Teks 3">
              <a:extLst>
                <a:ext uri="{FF2B5EF4-FFF2-40B4-BE49-F238E27FC236}">
                  <a16:creationId xmlns:a16="http://schemas.microsoft.com/office/drawing/2014/main" id="{CD518F54-0E89-4F53-8F45-FE65FBD83C12}"/>
                </a:ext>
              </a:extLst>
            </p:cNvPr>
            <p:cNvSpPr txBox="1"/>
            <p:nvPr/>
          </p:nvSpPr>
          <p:spPr>
            <a:xfrm>
              <a:off x="3978089" y="1059561"/>
              <a:ext cx="4235824" cy="461665"/>
            </a:xfrm>
            <a:prstGeom prst="rect">
              <a:avLst/>
            </a:prstGeom>
            <a:noFill/>
          </p:spPr>
          <p:txBody>
            <a:bodyPr wrap="square" rtlCol="0">
              <a:spAutoFit/>
            </a:bodyPr>
            <a:lstStyle/>
            <a:p>
              <a:pPr algn="ctr"/>
              <a:r>
                <a:rPr lang="en-US" sz="2400" b="1" spc="100" dirty="0">
                  <a:solidFill>
                    <a:schemeClr val="bg1"/>
                  </a:solidFill>
                  <a:latin typeface="+mj-lt"/>
                  <a:ea typeface="Roboto" panose="02000000000000000000" pitchFamily="2" charset="0"/>
                  <a:cs typeface="Poppins SemiBold" panose="00000700000000000000" pitchFamily="2" charset="0"/>
                </a:rPr>
                <a:t>INFOGRAPHIC MOCKUP</a:t>
              </a:r>
              <a:endParaRPr lang="en-ID" sz="2400" b="1" spc="100" dirty="0">
                <a:solidFill>
                  <a:schemeClr val="bg1"/>
                </a:solidFill>
                <a:latin typeface="+mj-lt"/>
                <a:ea typeface="Roboto" panose="02000000000000000000" pitchFamily="2" charset="0"/>
                <a:cs typeface="Poppins SemiBold" panose="00000700000000000000" pitchFamily="2" charset="0"/>
              </a:endParaRPr>
            </a:p>
          </p:txBody>
        </p:sp>
        <p:sp>
          <p:nvSpPr>
            <p:cNvPr id="16" name="Frame 15">
              <a:extLst>
                <a:ext uri="{FF2B5EF4-FFF2-40B4-BE49-F238E27FC236}">
                  <a16:creationId xmlns:a16="http://schemas.microsoft.com/office/drawing/2014/main" id="{6F44609E-FDFA-4A0E-AB56-D731DE017E31}"/>
                </a:ext>
              </a:extLst>
            </p:cNvPr>
            <p:cNvSpPr/>
            <p:nvPr/>
          </p:nvSpPr>
          <p:spPr>
            <a:xfrm flipH="1">
              <a:off x="3737592" y="887660"/>
              <a:ext cx="4587802"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5" name="Group 14">
            <a:extLst>
              <a:ext uri="{FF2B5EF4-FFF2-40B4-BE49-F238E27FC236}">
                <a16:creationId xmlns:a16="http://schemas.microsoft.com/office/drawing/2014/main" id="{9305EA06-654D-4C11-8510-3D8196396A06}"/>
              </a:ext>
            </a:extLst>
          </p:cNvPr>
          <p:cNvGrpSpPr/>
          <p:nvPr/>
        </p:nvGrpSpPr>
        <p:grpSpPr>
          <a:xfrm>
            <a:off x="4152651" y="1793286"/>
            <a:ext cx="3881058" cy="3881028"/>
            <a:chOff x="4152651" y="2286000"/>
            <a:chExt cx="3881058" cy="3881028"/>
          </a:xfrm>
        </p:grpSpPr>
        <p:sp>
          <p:nvSpPr>
            <p:cNvPr id="24" name="Oval 23">
              <a:extLst>
                <a:ext uri="{FF2B5EF4-FFF2-40B4-BE49-F238E27FC236}">
                  <a16:creationId xmlns:a16="http://schemas.microsoft.com/office/drawing/2014/main" id="{E2C41D31-7213-47A3-A2BC-AA2B25E39FD1}"/>
                </a:ext>
              </a:extLst>
            </p:cNvPr>
            <p:cNvSpPr/>
            <p:nvPr/>
          </p:nvSpPr>
          <p:spPr>
            <a:xfrm>
              <a:off x="4152651" y="2286000"/>
              <a:ext cx="3881058" cy="3881028"/>
            </a:xfrm>
            <a:prstGeom prst="ellipse">
              <a:avLst/>
            </a:prstGeom>
            <a:solidFill>
              <a:schemeClr val="tx1">
                <a:lumMod val="85000"/>
                <a:lumOff val="15000"/>
              </a:schemeClr>
            </a:solidFill>
            <a:ln>
              <a:noFill/>
            </a:ln>
            <a:effectLst>
              <a:outerShdw blurRad="355600" dist="1524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Freeform: Shape 1">
              <a:extLst>
                <a:ext uri="{FF2B5EF4-FFF2-40B4-BE49-F238E27FC236}">
                  <a16:creationId xmlns:a16="http://schemas.microsoft.com/office/drawing/2014/main" id="{FD8F2E23-96B7-4B41-A677-63C13E7CCBCB}"/>
                </a:ext>
              </a:extLst>
            </p:cNvPr>
            <p:cNvSpPr/>
            <p:nvPr/>
          </p:nvSpPr>
          <p:spPr>
            <a:xfrm>
              <a:off x="4264047" y="2397333"/>
              <a:ext cx="1829181" cy="1829180"/>
            </a:xfrm>
            <a:custGeom>
              <a:avLst/>
              <a:gdLst>
                <a:gd name="connsiteX0" fmla="*/ 1829181 w 1829181"/>
                <a:gd name="connsiteY0" fmla="*/ 249174 h 1829180"/>
                <a:gd name="connsiteX1" fmla="*/ 1829181 w 1829181"/>
                <a:gd name="connsiteY1" fmla="*/ 1211771 h 1829180"/>
                <a:gd name="connsiteX2" fmla="*/ 1211771 w 1829181"/>
                <a:gd name="connsiteY2" fmla="*/ 1829181 h 1829180"/>
                <a:gd name="connsiteX3" fmla="*/ 249174 w 1829181"/>
                <a:gd name="connsiteY3" fmla="*/ 1829181 h 1829180"/>
                <a:gd name="connsiteX4" fmla="*/ 0 w 1829181"/>
                <a:gd name="connsiteY4" fmla="*/ 1685353 h 1829180"/>
                <a:gd name="connsiteX5" fmla="*/ 1685258 w 1829181"/>
                <a:gd name="connsiteY5" fmla="*/ 0 h 1829180"/>
                <a:gd name="connsiteX6" fmla="*/ 1829181 w 1829181"/>
                <a:gd name="connsiteY6" fmla="*/ 249174 h 18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81" h="1829180">
                  <a:moveTo>
                    <a:pt x="1829181" y="249174"/>
                  </a:moveTo>
                  <a:lnTo>
                    <a:pt x="1829181" y="1211771"/>
                  </a:lnTo>
                  <a:cubicBezTo>
                    <a:pt x="1488186" y="1211771"/>
                    <a:pt x="1211771" y="1488186"/>
                    <a:pt x="1211771" y="1829181"/>
                  </a:cubicBezTo>
                  <a:lnTo>
                    <a:pt x="249174" y="1829181"/>
                  </a:lnTo>
                  <a:lnTo>
                    <a:pt x="0" y="1685353"/>
                  </a:lnTo>
                  <a:cubicBezTo>
                    <a:pt x="69723" y="786765"/>
                    <a:pt x="786670" y="69723"/>
                    <a:pt x="1685258" y="0"/>
                  </a:cubicBezTo>
                  <a:lnTo>
                    <a:pt x="1829181" y="249174"/>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3" name="Freeform: Shape 2">
              <a:extLst>
                <a:ext uri="{FF2B5EF4-FFF2-40B4-BE49-F238E27FC236}">
                  <a16:creationId xmlns:a16="http://schemas.microsoft.com/office/drawing/2014/main" id="{16EBE290-0B68-4961-8209-DE955F22FFFC}"/>
                </a:ext>
              </a:extLst>
            </p:cNvPr>
            <p:cNvSpPr/>
            <p:nvPr/>
          </p:nvSpPr>
          <p:spPr>
            <a:xfrm>
              <a:off x="4264047" y="4226514"/>
              <a:ext cx="1829181" cy="1829181"/>
            </a:xfrm>
            <a:custGeom>
              <a:avLst/>
              <a:gdLst>
                <a:gd name="connsiteX0" fmla="*/ 1829181 w 1829181"/>
                <a:gd name="connsiteY0" fmla="*/ 617411 h 1829181"/>
                <a:gd name="connsiteX1" fmla="*/ 1829181 w 1829181"/>
                <a:gd name="connsiteY1" fmla="*/ 1580007 h 1829181"/>
                <a:gd name="connsiteX2" fmla="*/ 1685354 w 1829181"/>
                <a:gd name="connsiteY2" fmla="*/ 1829181 h 1829181"/>
                <a:gd name="connsiteX3" fmla="*/ 0 w 1829181"/>
                <a:gd name="connsiteY3" fmla="*/ 143923 h 1829181"/>
                <a:gd name="connsiteX4" fmla="*/ 249174 w 1829181"/>
                <a:gd name="connsiteY4" fmla="*/ 0 h 1829181"/>
                <a:gd name="connsiteX5" fmla="*/ 1211771 w 1829181"/>
                <a:gd name="connsiteY5" fmla="*/ 0 h 1829181"/>
                <a:gd name="connsiteX6" fmla="*/ 1829181 w 1829181"/>
                <a:gd name="connsiteY6" fmla="*/ 617411 h 182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81" h="1829181">
                  <a:moveTo>
                    <a:pt x="1829181" y="617411"/>
                  </a:moveTo>
                  <a:lnTo>
                    <a:pt x="1829181" y="1580007"/>
                  </a:lnTo>
                  <a:lnTo>
                    <a:pt x="1685354" y="1829181"/>
                  </a:lnTo>
                  <a:cubicBezTo>
                    <a:pt x="786765" y="1759458"/>
                    <a:pt x="69723" y="1042511"/>
                    <a:pt x="0" y="143923"/>
                  </a:cubicBezTo>
                  <a:lnTo>
                    <a:pt x="249174" y="0"/>
                  </a:lnTo>
                  <a:lnTo>
                    <a:pt x="1211771" y="0"/>
                  </a:lnTo>
                  <a:cubicBezTo>
                    <a:pt x="1211771" y="340995"/>
                    <a:pt x="1488186" y="617411"/>
                    <a:pt x="1829181" y="617411"/>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4" name="Freeform: Shape 3">
              <a:extLst>
                <a:ext uri="{FF2B5EF4-FFF2-40B4-BE49-F238E27FC236}">
                  <a16:creationId xmlns:a16="http://schemas.microsoft.com/office/drawing/2014/main" id="{5C832F3A-7409-4A62-A3F7-58E84BBE19F3}"/>
                </a:ext>
              </a:extLst>
            </p:cNvPr>
            <p:cNvSpPr/>
            <p:nvPr/>
          </p:nvSpPr>
          <p:spPr>
            <a:xfrm>
              <a:off x="6093228" y="4226514"/>
              <a:ext cx="1829085" cy="1829181"/>
            </a:xfrm>
            <a:custGeom>
              <a:avLst/>
              <a:gdLst>
                <a:gd name="connsiteX0" fmla="*/ 1829086 w 1829085"/>
                <a:gd name="connsiteY0" fmla="*/ 143828 h 1829181"/>
                <a:gd name="connsiteX1" fmla="*/ 143827 w 1829085"/>
                <a:gd name="connsiteY1" fmla="*/ 1829181 h 1829181"/>
                <a:gd name="connsiteX2" fmla="*/ 0 w 1829085"/>
                <a:gd name="connsiteY2" fmla="*/ 1580007 h 1829181"/>
                <a:gd name="connsiteX3" fmla="*/ 0 w 1829085"/>
                <a:gd name="connsiteY3" fmla="*/ 617411 h 1829181"/>
                <a:gd name="connsiteX4" fmla="*/ 617410 w 1829085"/>
                <a:gd name="connsiteY4" fmla="*/ 0 h 1829181"/>
                <a:gd name="connsiteX5" fmla="*/ 1580007 w 1829085"/>
                <a:gd name="connsiteY5" fmla="*/ 0 h 1829181"/>
                <a:gd name="connsiteX6" fmla="*/ 1829086 w 1829085"/>
                <a:gd name="connsiteY6" fmla="*/ 143828 h 182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085" h="1829181">
                  <a:moveTo>
                    <a:pt x="1829086" y="143828"/>
                  </a:moveTo>
                  <a:cubicBezTo>
                    <a:pt x="1759362" y="1042416"/>
                    <a:pt x="1042416" y="1759458"/>
                    <a:pt x="143827" y="1829181"/>
                  </a:cubicBezTo>
                  <a:lnTo>
                    <a:pt x="0" y="1580007"/>
                  </a:lnTo>
                  <a:lnTo>
                    <a:pt x="0" y="617411"/>
                  </a:lnTo>
                  <a:cubicBezTo>
                    <a:pt x="340995" y="617411"/>
                    <a:pt x="617410" y="340995"/>
                    <a:pt x="617410" y="0"/>
                  </a:cubicBezTo>
                  <a:lnTo>
                    <a:pt x="1580007" y="0"/>
                  </a:lnTo>
                  <a:lnTo>
                    <a:pt x="1829086" y="143828"/>
                  </a:lnTo>
                  <a:close/>
                </a:path>
              </a:pathLst>
            </a:custGeom>
            <a:gradFill flip="none" rotWithShape="1">
              <a:gsLst>
                <a:gs pos="27000">
                  <a:srgbClr val="8648EE"/>
                </a:gs>
                <a:gs pos="0">
                  <a:srgbClr val="5A98FE"/>
                </a:gs>
                <a:gs pos="100000">
                  <a:srgbClr val="F82931"/>
                </a:gs>
              </a:gsLst>
              <a:lin ang="0" scaled="1"/>
              <a:tileRect/>
            </a:gradFill>
            <a:ln w="9525" cap="flat">
              <a:noFill/>
              <a:prstDash val="solid"/>
              <a:miter/>
            </a:ln>
          </p:spPr>
          <p:txBody>
            <a:bodyPr rtlCol="0" anchor="ctr"/>
            <a:lstStyle/>
            <a:p>
              <a:endParaRPr lang="en-US">
                <a:latin typeface="+mj-lt"/>
              </a:endParaRPr>
            </a:p>
          </p:txBody>
        </p:sp>
        <p:sp>
          <p:nvSpPr>
            <p:cNvPr id="5" name="Freeform: Shape 4">
              <a:extLst>
                <a:ext uri="{FF2B5EF4-FFF2-40B4-BE49-F238E27FC236}">
                  <a16:creationId xmlns:a16="http://schemas.microsoft.com/office/drawing/2014/main" id="{B999A3B3-CE5E-4026-AC8C-F85697D03F88}"/>
                </a:ext>
              </a:extLst>
            </p:cNvPr>
            <p:cNvSpPr/>
            <p:nvPr/>
          </p:nvSpPr>
          <p:spPr>
            <a:xfrm>
              <a:off x="6093228" y="2397343"/>
              <a:ext cx="1829085" cy="1829180"/>
            </a:xfrm>
            <a:custGeom>
              <a:avLst/>
              <a:gdLst>
                <a:gd name="connsiteX0" fmla="*/ 1829086 w 1829085"/>
                <a:gd name="connsiteY0" fmla="*/ 1685353 h 1829180"/>
                <a:gd name="connsiteX1" fmla="*/ 1580007 w 1829085"/>
                <a:gd name="connsiteY1" fmla="*/ 1829181 h 1829180"/>
                <a:gd name="connsiteX2" fmla="*/ 617410 w 1829085"/>
                <a:gd name="connsiteY2" fmla="*/ 1829181 h 1829180"/>
                <a:gd name="connsiteX3" fmla="*/ 0 w 1829085"/>
                <a:gd name="connsiteY3" fmla="*/ 1211770 h 1829180"/>
                <a:gd name="connsiteX4" fmla="*/ 0 w 1829085"/>
                <a:gd name="connsiteY4" fmla="*/ 249174 h 1829180"/>
                <a:gd name="connsiteX5" fmla="*/ 143827 w 1829085"/>
                <a:gd name="connsiteY5" fmla="*/ 0 h 1829180"/>
                <a:gd name="connsiteX6" fmla="*/ 1829086 w 1829085"/>
                <a:gd name="connsiteY6" fmla="*/ 1685353 h 18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085" h="1829180">
                  <a:moveTo>
                    <a:pt x="1829086" y="1685353"/>
                  </a:moveTo>
                  <a:lnTo>
                    <a:pt x="1580007" y="1829181"/>
                  </a:lnTo>
                  <a:lnTo>
                    <a:pt x="617410" y="1829181"/>
                  </a:lnTo>
                  <a:cubicBezTo>
                    <a:pt x="617410" y="1488186"/>
                    <a:pt x="340995" y="1211770"/>
                    <a:pt x="0" y="1211770"/>
                  </a:cubicBezTo>
                  <a:lnTo>
                    <a:pt x="0" y="249174"/>
                  </a:lnTo>
                  <a:lnTo>
                    <a:pt x="143827" y="0"/>
                  </a:lnTo>
                  <a:cubicBezTo>
                    <a:pt x="1042416" y="69713"/>
                    <a:pt x="1759362" y="786755"/>
                    <a:pt x="1829086" y="168535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17" name="Kotak Teks 3">
              <a:extLst>
                <a:ext uri="{FF2B5EF4-FFF2-40B4-BE49-F238E27FC236}">
                  <a16:creationId xmlns:a16="http://schemas.microsoft.com/office/drawing/2014/main" id="{141797AF-30E9-43C7-A49A-D747227714A1}"/>
                </a:ext>
              </a:extLst>
            </p:cNvPr>
            <p:cNvSpPr txBox="1"/>
            <p:nvPr/>
          </p:nvSpPr>
          <p:spPr>
            <a:xfrm>
              <a:off x="4835868" y="3161898"/>
              <a:ext cx="770882" cy="461665"/>
            </a:xfrm>
            <a:prstGeom prst="rect">
              <a:avLst/>
            </a:prstGeom>
            <a:noFill/>
          </p:spPr>
          <p:txBody>
            <a:bodyPr wrap="square" rtlCol="0">
              <a:spAutoFit/>
            </a:bodyPr>
            <a:lstStyle/>
            <a:p>
              <a:pPr algn="ctr"/>
              <a:r>
                <a:rPr lang="en-US" sz="2400" spc="100" dirty="0">
                  <a:solidFill>
                    <a:schemeClr val="bg1"/>
                  </a:solidFill>
                  <a:latin typeface="+mj-lt"/>
                  <a:ea typeface="Roboto" panose="02000000000000000000" pitchFamily="2" charset="0"/>
                  <a:cs typeface="Poppins SemiBold" pitchFamily="2" charset="77"/>
                </a:rPr>
                <a:t>01</a:t>
              </a:r>
              <a:endParaRPr lang="en-ID" sz="2400" spc="100" dirty="0">
                <a:solidFill>
                  <a:schemeClr val="bg1"/>
                </a:solidFill>
                <a:latin typeface="+mj-lt"/>
                <a:ea typeface="Roboto" panose="02000000000000000000" pitchFamily="2" charset="0"/>
                <a:cs typeface="Poppins SemiBold" pitchFamily="2" charset="77"/>
              </a:endParaRPr>
            </a:p>
          </p:txBody>
        </p:sp>
        <p:sp>
          <p:nvSpPr>
            <p:cNvPr id="18" name="Kotak Teks 3">
              <a:extLst>
                <a:ext uri="{FF2B5EF4-FFF2-40B4-BE49-F238E27FC236}">
                  <a16:creationId xmlns:a16="http://schemas.microsoft.com/office/drawing/2014/main" id="{7756C15E-6940-4502-BCF7-27E98BE6273C}"/>
                </a:ext>
              </a:extLst>
            </p:cNvPr>
            <p:cNvSpPr txBox="1"/>
            <p:nvPr/>
          </p:nvSpPr>
          <p:spPr>
            <a:xfrm>
              <a:off x="6579706" y="3161898"/>
              <a:ext cx="770882" cy="461665"/>
            </a:xfrm>
            <a:prstGeom prst="rect">
              <a:avLst/>
            </a:prstGeom>
            <a:noFill/>
          </p:spPr>
          <p:txBody>
            <a:bodyPr wrap="square" rtlCol="0">
              <a:spAutoFit/>
            </a:bodyPr>
            <a:lstStyle/>
            <a:p>
              <a:pPr algn="ctr"/>
              <a:r>
                <a:rPr lang="en-US" sz="2400" spc="100" dirty="0">
                  <a:solidFill>
                    <a:schemeClr val="bg1"/>
                  </a:solidFill>
                  <a:latin typeface="+mj-lt"/>
                  <a:ea typeface="Roboto" panose="02000000000000000000" pitchFamily="2" charset="0"/>
                  <a:cs typeface="Poppins SemiBold" pitchFamily="2" charset="77"/>
                </a:rPr>
                <a:t>02</a:t>
              </a:r>
              <a:endParaRPr lang="en-ID" sz="2400" spc="100" dirty="0">
                <a:solidFill>
                  <a:schemeClr val="bg1"/>
                </a:solidFill>
                <a:latin typeface="+mj-lt"/>
                <a:ea typeface="Roboto" panose="02000000000000000000" pitchFamily="2" charset="0"/>
                <a:cs typeface="Poppins SemiBold" pitchFamily="2" charset="77"/>
              </a:endParaRPr>
            </a:p>
          </p:txBody>
        </p:sp>
        <p:sp>
          <p:nvSpPr>
            <p:cNvPr id="19" name="Kotak Teks 3">
              <a:extLst>
                <a:ext uri="{FF2B5EF4-FFF2-40B4-BE49-F238E27FC236}">
                  <a16:creationId xmlns:a16="http://schemas.microsoft.com/office/drawing/2014/main" id="{E0A5963A-6AE8-4FFD-AA3F-EA1704867253}"/>
                </a:ext>
              </a:extLst>
            </p:cNvPr>
            <p:cNvSpPr txBox="1"/>
            <p:nvPr/>
          </p:nvSpPr>
          <p:spPr>
            <a:xfrm>
              <a:off x="4835868" y="4776923"/>
              <a:ext cx="770882" cy="461665"/>
            </a:xfrm>
            <a:prstGeom prst="rect">
              <a:avLst/>
            </a:prstGeom>
            <a:noFill/>
          </p:spPr>
          <p:txBody>
            <a:bodyPr wrap="square" rtlCol="0">
              <a:spAutoFit/>
            </a:bodyPr>
            <a:lstStyle/>
            <a:p>
              <a:pPr algn="ctr"/>
              <a:r>
                <a:rPr lang="en-US" sz="2400" spc="100" dirty="0">
                  <a:solidFill>
                    <a:schemeClr val="bg1"/>
                  </a:solidFill>
                  <a:latin typeface="+mj-lt"/>
                  <a:ea typeface="Roboto" panose="02000000000000000000" pitchFamily="2" charset="0"/>
                  <a:cs typeface="Poppins SemiBold" pitchFamily="2" charset="77"/>
                </a:rPr>
                <a:t>03</a:t>
              </a:r>
              <a:endParaRPr lang="en-ID" sz="2400" spc="100" dirty="0">
                <a:solidFill>
                  <a:schemeClr val="bg1"/>
                </a:solidFill>
                <a:latin typeface="+mj-lt"/>
                <a:ea typeface="Roboto" panose="02000000000000000000" pitchFamily="2" charset="0"/>
                <a:cs typeface="Poppins SemiBold" pitchFamily="2" charset="77"/>
              </a:endParaRPr>
            </a:p>
          </p:txBody>
        </p:sp>
        <p:sp>
          <p:nvSpPr>
            <p:cNvPr id="20" name="Kotak Teks 3">
              <a:extLst>
                <a:ext uri="{FF2B5EF4-FFF2-40B4-BE49-F238E27FC236}">
                  <a16:creationId xmlns:a16="http://schemas.microsoft.com/office/drawing/2014/main" id="{8CC4AB09-033B-4BF3-A3DE-23E9E2B09F8D}"/>
                </a:ext>
              </a:extLst>
            </p:cNvPr>
            <p:cNvSpPr txBox="1"/>
            <p:nvPr/>
          </p:nvSpPr>
          <p:spPr>
            <a:xfrm>
              <a:off x="6579706" y="4792765"/>
              <a:ext cx="770882" cy="461665"/>
            </a:xfrm>
            <a:prstGeom prst="rect">
              <a:avLst/>
            </a:prstGeom>
            <a:noFill/>
          </p:spPr>
          <p:txBody>
            <a:bodyPr wrap="square" rtlCol="0">
              <a:spAutoFit/>
            </a:bodyPr>
            <a:lstStyle/>
            <a:p>
              <a:pPr algn="ctr"/>
              <a:r>
                <a:rPr lang="en-US" sz="2400" spc="100" dirty="0">
                  <a:solidFill>
                    <a:schemeClr val="bg1"/>
                  </a:solidFill>
                  <a:latin typeface="+mj-lt"/>
                  <a:ea typeface="Roboto" panose="02000000000000000000" pitchFamily="2" charset="0"/>
                  <a:cs typeface="Poppins SemiBold" pitchFamily="2" charset="77"/>
                </a:rPr>
                <a:t>04</a:t>
              </a:r>
              <a:endParaRPr lang="en-ID" sz="2400" spc="100" dirty="0">
                <a:solidFill>
                  <a:schemeClr val="bg1"/>
                </a:solidFill>
                <a:latin typeface="+mj-lt"/>
                <a:ea typeface="Roboto" panose="02000000000000000000" pitchFamily="2" charset="0"/>
                <a:cs typeface="Poppins SemiBold" pitchFamily="2" charset="77"/>
              </a:endParaRPr>
            </a:p>
          </p:txBody>
        </p:sp>
        <p:grpSp>
          <p:nvGrpSpPr>
            <p:cNvPr id="25" name="Group 24">
              <a:extLst>
                <a:ext uri="{FF2B5EF4-FFF2-40B4-BE49-F238E27FC236}">
                  <a16:creationId xmlns:a16="http://schemas.microsoft.com/office/drawing/2014/main" id="{80658E8F-7793-47A4-834D-4BCE0BDACD18}"/>
                </a:ext>
              </a:extLst>
            </p:cNvPr>
            <p:cNvGrpSpPr/>
            <p:nvPr/>
          </p:nvGrpSpPr>
          <p:grpSpPr>
            <a:xfrm>
              <a:off x="5692017" y="3825305"/>
              <a:ext cx="802423" cy="802416"/>
              <a:chOff x="706337" y="557207"/>
              <a:chExt cx="975948" cy="975940"/>
            </a:xfrm>
          </p:grpSpPr>
          <p:sp>
            <p:nvSpPr>
              <p:cNvPr id="26" name="Oval 25">
                <a:extLst>
                  <a:ext uri="{FF2B5EF4-FFF2-40B4-BE49-F238E27FC236}">
                    <a16:creationId xmlns:a16="http://schemas.microsoft.com/office/drawing/2014/main" id="{0C9E686B-8657-44DB-997B-FBAA08D51C3E}"/>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Graphic 10" descr="Headphones">
                <a:extLst>
                  <a:ext uri="{FF2B5EF4-FFF2-40B4-BE49-F238E27FC236}">
                    <a16:creationId xmlns:a16="http://schemas.microsoft.com/office/drawing/2014/main" id="{76EDD780-AA1B-4570-A41E-996C153516E6}"/>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latin typeface="+mj-lt"/>
                </a:endParaRPr>
              </a:p>
            </p:txBody>
          </p:sp>
        </p:grpSp>
      </p:grpSp>
      <p:pic>
        <p:nvPicPr>
          <p:cNvPr id="28" name="Picture 2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03590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09600" y="1767483"/>
            <a:ext cx="11005056" cy="4389835"/>
            <a:chOff x="2004006" y="1887190"/>
            <a:chExt cx="8091701" cy="4306045"/>
          </a:xfrm>
        </p:grpSpPr>
        <p:sp>
          <p:nvSpPr>
            <p:cNvPr id="28" name="TextBox 27">
              <a:extLst>
                <a:ext uri="{FF2B5EF4-FFF2-40B4-BE49-F238E27FC236}">
                  <a16:creationId xmlns:a16="http://schemas.microsoft.com/office/drawing/2014/main" id="{38C88FFA-F667-4039-82A9-83AA6F5D8461}"/>
                </a:ext>
              </a:extLst>
            </p:cNvPr>
            <p:cNvSpPr txBox="1"/>
            <p:nvPr/>
          </p:nvSpPr>
          <p:spPr>
            <a:xfrm>
              <a:off x="5202145" y="5178961"/>
              <a:ext cx="1646071" cy="246221"/>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3</a:t>
              </a:r>
            </a:p>
          </p:txBody>
        </p:sp>
        <p:sp>
          <p:nvSpPr>
            <p:cNvPr id="29" name="TextBox 28">
              <a:extLst>
                <a:ext uri="{FF2B5EF4-FFF2-40B4-BE49-F238E27FC236}">
                  <a16:creationId xmlns:a16="http://schemas.microsoft.com/office/drawing/2014/main" id="{D7FF3E5B-8EFA-4C9A-B7B0-C8C3D6F9F0A9}"/>
                </a:ext>
              </a:extLst>
            </p:cNvPr>
            <p:cNvSpPr txBox="1"/>
            <p:nvPr/>
          </p:nvSpPr>
          <p:spPr>
            <a:xfrm>
              <a:off x="6659705" y="1887190"/>
              <a:ext cx="1775164" cy="246221"/>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4</a:t>
              </a:r>
            </a:p>
          </p:txBody>
        </p:sp>
        <p:sp>
          <p:nvSpPr>
            <p:cNvPr id="30" name="TextBox 29">
              <a:extLst>
                <a:ext uri="{FF2B5EF4-FFF2-40B4-BE49-F238E27FC236}">
                  <a16:creationId xmlns:a16="http://schemas.microsoft.com/office/drawing/2014/main" id="{49DE872A-1131-44BB-BBA4-8A8291B6CD57}"/>
                </a:ext>
              </a:extLst>
            </p:cNvPr>
            <p:cNvSpPr txBox="1"/>
            <p:nvPr/>
          </p:nvSpPr>
          <p:spPr>
            <a:xfrm>
              <a:off x="8361504" y="5178961"/>
              <a:ext cx="1525925" cy="246221"/>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5</a:t>
              </a:r>
            </a:p>
          </p:txBody>
        </p:sp>
        <p:sp>
          <p:nvSpPr>
            <p:cNvPr id="31" name="TextBox 30">
              <a:extLst>
                <a:ext uri="{FF2B5EF4-FFF2-40B4-BE49-F238E27FC236}">
                  <a16:creationId xmlns:a16="http://schemas.microsoft.com/office/drawing/2014/main" id="{8E3CF75A-B1E8-42D9-BC27-137F2B97323D}"/>
                </a:ext>
              </a:extLst>
            </p:cNvPr>
            <p:cNvSpPr txBox="1"/>
            <p:nvPr/>
          </p:nvSpPr>
          <p:spPr>
            <a:xfrm>
              <a:off x="3695729" y="1888382"/>
              <a:ext cx="1646071" cy="246221"/>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2</a:t>
              </a:r>
            </a:p>
          </p:txBody>
        </p:sp>
        <p:sp>
          <p:nvSpPr>
            <p:cNvPr id="32" name="TextBox 31">
              <a:extLst>
                <a:ext uri="{FF2B5EF4-FFF2-40B4-BE49-F238E27FC236}">
                  <a16:creationId xmlns:a16="http://schemas.microsoft.com/office/drawing/2014/main" id="{45715ECE-099B-491E-B9BC-503A59EBCBC0}"/>
                </a:ext>
              </a:extLst>
            </p:cNvPr>
            <p:cNvSpPr txBox="1"/>
            <p:nvPr/>
          </p:nvSpPr>
          <p:spPr>
            <a:xfrm>
              <a:off x="2104566" y="5178961"/>
              <a:ext cx="1646071" cy="246221"/>
            </a:xfrm>
            <a:prstGeom prst="rect">
              <a:avLst/>
            </a:prstGeom>
            <a:noFill/>
          </p:spPr>
          <p:txBody>
            <a:bodyPr wrap="square" rtlCol="0">
              <a:spAutoFit/>
            </a:bodyPr>
            <a:lstStyle/>
            <a:p>
              <a:pPr algn="ctr"/>
              <a:r>
                <a:rPr lang="en-US" sz="1000" spc="100">
                  <a:solidFill>
                    <a:schemeClr val="bg1"/>
                  </a:solidFill>
                  <a:latin typeface="+mj-lt"/>
                  <a:cs typeface="Poppins SemiBold" panose="00000700000000000000" pitchFamily="2" charset="0"/>
                </a:rPr>
                <a:t>INFOGRAPHIC 1</a:t>
              </a:r>
            </a:p>
          </p:txBody>
        </p:sp>
        <p:sp>
          <p:nvSpPr>
            <p:cNvPr id="33" name="TextBox 32">
              <a:extLst>
                <a:ext uri="{FF2B5EF4-FFF2-40B4-BE49-F238E27FC236}">
                  <a16:creationId xmlns:a16="http://schemas.microsoft.com/office/drawing/2014/main" id="{13EA4A4B-16B3-40B0-939E-E5FD54D50019}"/>
                </a:ext>
              </a:extLst>
            </p:cNvPr>
            <p:cNvSpPr txBox="1"/>
            <p:nvPr/>
          </p:nvSpPr>
          <p:spPr>
            <a:xfrm>
              <a:off x="2004006" y="5408405"/>
              <a:ext cx="1837962" cy="784830"/>
            </a:xfrm>
            <a:prstGeom prst="rect">
              <a:avLst/>
            </a:prstGeom>
            <a:noFill/>
          </p:spPr>
          <p:txBody>
            <a:bodyPr wrap="square" rtlCol="0">
              <a:spAutoFit/>
            </a:bodyPr>
            <a:lstStyle/>
            <a:p>
              <a:pPr algn="ctr">
                <a:lnSpc>
                  <a:spcPct val="150000"/>
                </a:lnSpc>
              </a:pPr>
              <a:r>
                <a:rPr lang="en-US" sz="1000">
                  <a:solidFill>
                    <a:schemeClr val="bg1">
                      <a:lumMod val="65000"/>
                    </a:schemeClr>
                  </a:solidFill>
                  <a:ea typeface="Open Sans" panose="020B0606030504020204" pitchFamily="34" charset="0"/>
                  <a:cs typeface="Open Sans" panose="020B0606030504020204" pitchFamily="34" charset="0"/>
                </a:rPr>
                <a:t>Lorem ipsum dolor amet consectetuer Maecenas vorttito ea 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D008B3CE-DAA8-4194-A9F5-F71C855E2324}"/>
                </a:ext>
              </a:extLst>
            </p:cNvPr>
            <p:cNvSpPr txBox="1"/>
            <p:nvPr/>
          </p:nvSpPr>
          <p:spPr>
            <a:xfrm>
              <a:off x="5106200" y="5408405"/>
              <a:ext cx="1837962" cy="784830"/>
            </a:xfrm>
            <a:prstGeom prst="rect">
              <a:avLst/>
            </a:prstGeom>
            <a:noFill/>
          </p:spPr>
          <p:txBody>
            <a:bodyPr wrap="square" rtlCol="0">
              <a:spAutoFit/>
            </a:bodyPr>
            <a:lstStyle/>
            <a:p>
              <a:pPr algn="ctr">
                <a:lnSpc>
                  <a:spcPct val="150000"/>
                </a:lnSpc>
              </a:pPr>
              <a:r>
                <a:rPr lang="en-US" sz="1000">
                  <a:solidFill>
                    <a:schemeClr val="bg1">
                      <a:lumMod val="65000"/>
                    </a:schemeClr>
                  </a:solidFill>
                  <a:ea typeface="Open Sans" panose="020B0606030504020204" pitchFamily="34" charset="0"/>
                  <a:cs typeface="Open Sans" panose="020B0606030504020204" pitchFamily="34" charset="0"/>
                </a:rPr>
                <a:t>Lorem ipsum dolor amet consectetuer Maecenas vorttito ea 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1BEB057C-8775-4BBF-9A08-B57324B47C3A}"/>
                </a:ext>
              </a:extLst>
            </p:cNvPr>
            <p:cNvSpPr txBox="1"/>
            <p:nvPr/>
          </p:nvSpPr>
          <p:spPr>
            <a:xfrm>
              <a:off x="8194720" y="5408405"/>
              <a:ext cx="1837962" cy="784830"/>
            </a:xfrm>
            <a:prstGeom prst="rect">
              <a:avLst/>
            </a:prstGeom>
            <a:noFill/>
          </p:spPr>
          <p:txBody>
            <a:bodyPr wrap="square" rtlCol="0">
              <a:spAutoFit/>
            </a:bodyPr>
            <a:lstStyle/>
            <a:p>
              <a:pPr algn="ctr">
                <a:lnSpc>
                  <a:spcPct val="150000"/>
                </a:lnSpc>
              </a:pPr>
              <a:r>
                <a:rPr lang="en-US" sz="1000">
                  <a:solidFill>
                    <a:schemeClr val="bg1">
                      <a:lumMod val="65000"/>
                    </a:schemeClr>
                  </a:solidFill>
                  <a:ea typeface="Open Sans" panose="020B0606030504020204" pitchFamily="34" charset="0"/>
                  <a:cs typeface="Open Sans" panose="020B0606030504020204" pitchFamily="34" charset="0"/>
                </a:rPr>
                <a:t>Lorem ipsum dolor amet consectetuer Maecenas vorttito ea 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151316DD-5F82-40C0-9C34-BFB7ABEEECA6}"/>
                </a:ext>
              </a:extLst>
            </p:cNvPr>
            <p:cNvSpPr txBox="1"/>
            <p:nvPr/>
          </p:nvSpPr>
          <p:spPr>
            <a:xfrm>
              <a:off x="3599784" y="2115108"/>
              <a:ext cx="1837962" cy="784830"/>
            </a:xfrm>
            <a:prstGeom prst="rect">
              <a:avLst/>
            </a:prstGeom>
            <a:noFill/>
          </p:spPr>
          <p:txBody>
            <a:bodyPr wrap="square" rtlCol="0">
              <a:spAutoFit/>
            </a:bodyPr>
            <a:lstStyle/>
            <a:p>
              <a:pPr algn="ctr">
                <a:lnSpc>
                  <a:spcPct val="150000"/>
                </a:lnSpc>
              </a:pPr>
              <a:r>
                <a:rPr lang="en-US" sz="1000" dirty="0">
                  <a:solidFill>
                    <a:schemeClr val="bg1">
                      <a:lumMod val="65000"/>
                    </a:schemeClr>
                  </a:solidFill>
                  <a:ea typeface="Open Sans" panose="020B0606030504020204" pitchFamily="34" charset="0"/>
                  <a:cs typeface="Open Sans" panose="020B0606030504020204" pitchFamily="34" charset="0"/>
                </a:rPr>
                <a:t>Lorem ipsum dolor </a:t>
              </a:r>
              <a:r>
                <a:rPr lang="en-US" sz="1000" dirty="0" err="1">
                  <a:solidFill>
                    <a:schemeClr val="bg1">
                      <a:lumMod val="65000"/>
                    </a:schemeClr>
                  </a:solidFill>
                  <a:ea typeface="Open Sans" panose="020B0606030504020204" pitchFamily="34" charset="0"/>
                  <a:cs typeface="Open Sans" panose="020B0606030504020204" pitchFamily="34" charset="0"/>
                </a:rPr>
                <a:t>amet</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consectetuer</a:t>
              </a:r>
              <a:r>
                <a:rPr lang="en-US" sz="1000" dirty="0">
                  <a:solidFill>
                    <a:schemeClr val="bg1">
                      <a:lumMod val="65000"/>
                    </a:schemeClr>
                  </a:solidFill>
                  <a:ea typeface="Open Sans" panose="020B0606030504020204" pitchFamily="34" charset="0"/>
                  <a:cs typeface="Open Sans" panose="020B0606030504020204" pitchFamily="34" charset="0"/>
                </a:rPr>
                <a:t> Maecenas </a:t>
              </a:r>
              <a:r>
                <a:rPr lang="en-US" sz="1000" dirty="0" err="1">
                  <a:solidFill>
                    <a:schemeClr val="bg1">
                      <a:lumMod val="65000"/>
                    </a:schemeClr>
                  </a:solidFill>
                  <a:ea typeface="Open Sans" panose="020B0606030504020204" pitchFamily="34" charset="0"/>
                  <a:cs typeface="Open Sans" panose="020B0606030504020204" pitchFamily="34" charset="0"/>
                </a:rPr>
                <a:t>vorttito</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ea</a:t>
              </a:r>
              <a:r>
                <a:rPr lang="en-US" sz="1000" dirty="0">
                  <a:solidFill>
                    <a:schemeClr val="bg1">
                      <a:lumMod val="65000"/>
                    </a:schemeClr>
                  </a:solidFill>
                  <a:ea typeface="Open Sans" panose="020B0606030504020204" pitchFamily="34" charset="0"/>
                  <a:cs typeface="Open Sans" panose="020B0606030504020204" pitchFamily="34" charset="0"/>
                </a:rPr>
                <a:t> </a:t>
              </a:r>
              <a:r>
                <a:rPr lang="en-US" sz="1000" dirty="0" err="1">
                  <a:solidFill>
                    <a:schemeClr val="bg1">
                      <a:lumMod val="65000"/>
                    </a:schemeClr>
                  </a:solidFill>
                  <a:ea typeface="Open Sans" panose="020B0606030504020204" pitchFamily="34" charset="0"/>
                  <a:cs typeface="Open Sans" panose="020B0606030504020204" pitchFamily="34" charset="0"/>
                </a:rPr>
                <a:t>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FF1A49D8-AA3F-41A6-BC69-346581C68BB9}"/>
                </a:ext>
              </a:extLst>
            </p:cNvPr>
            <p:cNvSpPr txBox="1"/>
            <p:nvPr/>
          </p:nvSpPr>
          <p:spPr>
            <a:xfrm>
              <a:off x="6628307" y="2115108"/>
              <a:ext cx="1837962" cy="784830"/>
            </a:xfrm>
            <a:prstGeom prst="rect">
              <a:avLst/>
            </a:prstGeom>
            <a:noFill/>
          </p:spPr>
          <p:txBody>
            <a:bodyPr wrap="square" rtlCol="0">
              <a:spAutoFit/>
            </a:bodyPr>
            <a:lstStyle/>
            <a:p>
              <a:pPr algn="ctr">
                <a:lnSpc>
                  <a:spcPct val="150000"/>
                </a:lnSpc>
              </a:pPr>
              <a:r>
                <a:rPr lang="en-US" sz="1000">
                  <a:solidFill>
                    <a:schemeClr val="bg1">
                      <a:lumMod val="65000"/>
                    </a:schemeClr>
                  </a:solidFill>
                  <a:ea typeface="Open Sans" panose="020B0606030504020204" pitchFamily="34" charset="0"/>
                  <a:cs typeface="Open Sans" panose="020B0606030504020204" pitchFamily="34" charset="0"/>
                </a:rPr>
                <a:t>Lorem ipsum dolor amet consectetuer Maecenas vorttito ea congue</a:t>
              </a:r>
              <a:endParaRPr lang="en-US" sz="1000" dirty="0">
                <a:solidFill>
                  <a:schemeClr val="bg1">
                    <a:lumMod val="65000"/>
                  </a:schemeClr>
                </a:solidFill>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F482F2CE-9BB3-4C1A-B155-B02929B68E85}"/>
                </a:ext>
              </a:extLst>
            </p:cNvPr>
            <p:cNvGrpSpPr/>
            <p:nvPr/>
          </p:nvGrpSpPr>
          <p:grpSpPr>
            <a:xfrm>
              <a:off x="2096293" y="2681289"/>
              <a:ext cx="7999414" cy="2662230"/>
              <a:chOff x="2096293" y="2681289"/>
              <a:chExt cx="7999414" cy="2662230"/>
            </a:xfrm>
          </p:grpSpPr>
          <p:grpSp>
            <p:nvGrpSpPr>
              <p:cNvPr id="2" name="Group 1">
                <a:extLst>
                  <a:ext uri="{FF2B5EF4-FFF2-40B4-BE49-F238E27FC236}">
                    <a16:creationId xmlns:a16="http://schemas.microsoft.com/office/drawing/2014/main" id="{49C05533-8509-424B-AF3B-C0FCAC26A052}"/>
                  </a:ext>
                </a:extLst>
              </p:cNvPr>
              <p:cNvGrpSpPr/>
              <p:nvPr/>
            </p:nvGrpSpPr>
            <p:grpSpPr>
              <a:xfrm>
                <a:off x="2931798" y="2992631"/>
                <a:ext cx="6174546" cy="2039547"/>
                <a:chOff x="2931798" y="2992631"/>
                <a:chExt cx="6174546" cy="2039547"/>
              </a:xfrm>
              <a:solidFill>
                <a:schemeClr val="tx1">
                  <a:lumMod val="75000"/>
                  <a:lumOff val="25000"/>
                </a:schemeClr>
              </a:solidFill>
            </p:grpSpPr>
            <p:sp>
              <p:nvSpPr>
                <p:cNvPr id="15" name="Freeform: Shape 14">
                  <a:extLst>
                    <a:ext uri="{FF2B5EF4-FFF2-40B4-BE49-F238E27FC236}">
                      <a16:creationId xmlns:a16="http://schemas.microsoft.com/office/drawing/2014/main" id="{E17AAC48-3129-4FA2-A88D-16EC629316EE}"/>
                    </a:ext>
                  </a:extLst>
                </p:cNvPr>
                <p:cNvSpPr/>
                <p:nvPr/>
              </p:nvSpPr>
              <p:spPr>
                <a:xfrm>
                  <a:off x="2931798" y="3533777"/>
                  <a:ext cx="33965" cy="149840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grpFill/>
                <a:ln w="9525" cap="flat">
                  <a:noFill/>
                  <a:prstDash val="solid"/>
                  <a:miter/>
                </a:ln>
              </p:spPr>
              <p:txBody>
                <a:bodyPr rtlCol="0" anchor="ctr"/>
                <a:lstStyle/>
                <a:p>
                  <a:endParaRPr lang="en-US">
                    <a:latin typeface="+mj-lt"/>
                  </a:endParaRPr>
                </a:p>
              </p:txBody>
            </p:sp>
            <p:sp>
              <p:nvSpPr>
                <p:cNvPr id="18" name="Freeform: Shape 17">
                  <a:extLst>
                    <a:ext uri="{FF2B5EF4-FFF2-40B4-BE49-F238E27FC236}">
                      <a16:creationId xmlns:a16="http://schemas.microsoft.com/office/drawing/2014/main" id="{D831F08B-D28E-4F3A-A067-F1F2CB4125E0}"/>
                    </a:ext>
                  </a:extLst>
                </p:cNvPr>
                <p:cNvSpPr/>
                <p:nvPr/>
              </p:nvSpPr>
              <p:spPr>
                <a:xfrm>
                  <a:off x="4481168" y="2992631"/>
                  <a:ext cx="33965" cy="149840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grpFill/>
                <a:ln w="9525" cap="flat">
                  <a:noFill/>
                  <a:prstDash val="solid"/>
                  <a:miter/>
                </a:ln>
              </p:spPr>
              <p:txBody>
                <a:bodyPr rtlCol="0" anchor="ctr"/>
                <a:lstStyle/>
                <a:p>
                  <a:endParaRPr lang="en-US">
                    <a:latin typeface="+mj-lt"/>
                  </a:endParaRPr>
                </a:p>
              </p:txBody>
            </p:sp>
            <p:sp>
              <p:nvSpPr>
                <p:cNvPr id="21" name="Freeform: Shape 20">
                  <a:extLst>
                    <a:ext uri="{FF2B5EF4-FFF2-40B4-BE49-F238E27FC236}">
                      <a16:creationId xmlns:a16="http://schemas.microsoft.com/office/drawing/2014/main" id="{4A0620FE-414F-45DC-A9A9-861E32A24FB3}"/>
                    </a:ext>
                  </a:extLst>
                </p:cNvPr>
                <p:cNvSpPr/>
                <p:nvPr/>
              </p:nvSpPr>
              <p:spPr>
                <a:xfrm>
                  <a:off x="7537229" y="2992631"/>
                  <a:ext cx="33965" cy="149840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grpFill/>
                <a:ln w="9525" cap="flat">
                  <a:noFill/>
                  <a:prstDash val="solid"/>
                  <a:miter/>
                </a:ln>
              </p:spPr>
              <p:txBody>
                <a:bodyPr rtlCol="0" anchor="ctr"/>
                <a:lstStyle/>
                <a:p>
                  <a:endParaRPr lang="en-US">
                    <a:latin typeface="+mj-lt"/>
                  </a:endParaRPr>
                </a:p>
              </p:txBody>
            </p:sp>
            <p:sp>
              <p:nvSpPr>
                <p:cNvPr id="24" name="Freeform: Shape 23">
                  <a:extLst>
                    <a:ext uri="{FF2B5EF4-FFF2-40B4-BE49-F238E27FC236}">
                      <a16:creationId xmlns:a16="http://schemas.microsoft.com/office/drawing/2014/main" id="{BD56567A-CA18-464F-AC0A-C57EBEAE7AE3}"/>
                    </a:ext>
                  </a:extLst>
                </p:cNvPr>
                <p:cNvSpPr/>
                <p:nvPr/>
              </p:nvSpPr>
              <p:spPr>
                <a:xfrm>
                  <a:off x="6002089" y="3533777"/>
                  <a:ext cx="33965" cy="149840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grpFill/>
                <a:ln w="9525" cap="flat">
                  <a:noFill/>
                  <a:prstDash val="solid"/>
                  <a:miter/>
                </a:ln>
              </p:spPr>
              <p:txBody>
                <a:bodyPr rtlCol="0" anchor="ctr"/>
                <a:lstStyle/>
                <a:p>
                  <a:endParaRPr lang="en-US">
                    <a:latin typeface="+mj-lt"/>
                  </a:endParaRPr>
                </a:p>
              </p:txBody>
            </p:sp>
            <p:sp>
              <p:nvSpPr>
                <p:cNvPr id="27" name="Freeform: Shape 26">
                  <a:extLst>
                    <a:ext uri="{FF2B5EF4-FFF2-40B4-BE49-F238E27FC236}">
                      <a16:creationId xmlns:a16="http://schemas.microsoft.com/office/drawing/2014/main" id="{59C66FD1-3B1A-4A8E-BE0F-A16BE8C30FB5}"/>
                    </a:ext>
                  </a:extLst>
                </p:cNvPr>
                <p:cNvSpPr/>
                <p:nvPr/>
              </p:nvSpPr>
              <p:spPr>
                <a:xfrm>
                  <a:off x="9072379" y="3533777"/>
                  <a:ext cx="33965" cy="149840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grpFill/>
                <a:ln w="9525" cap="flat">
                  <a:noFill/>
                  <a:prstDash val="solid"/>
                  <a:miter/>
                </a:ln>
              </p:spPr>
              <p:txBody>
                <a:bodyPr rtlCol="0" anchor="ctr"/>
                <a:lstStyle/>
                <a:p>
                  <a:endParaRPr lang="en-US">
                    <a:latin typeface="+mj-lt"/>
                  </a:endParaRPr>
                </a:p>
              </p:txBody>
            </p:sp>
          </p:grpSp>
          <p:sp>
            <p:nvSpPr>
              <p:cNvPr id="3" name="Freeform: Shape 2">
                <a:extLst>
                  <a:ext uri="{FF2B5EF4-FFF2-40B4-BE49-F238E27FC236}">
                    <a16:creationId xmlns:a16="http://schemas.microsoft.com/office/drawing/2014/main" id="{731D3A40-C31C-4D53-9E3C-9E44F9FED5B9}"/>
                  </a:ext>
                </a:extLst>
              </p:cNvPr>
              <p:cNvSpPr/>
              <p:nvPr/>
            </p:nvSpPr>
            <p:spPr>
              <a:xfrm>
                <a:off x="8236876" y="2681289"/>
                <a:ext cx="1704962" cy="1331115"/>
              </a:xfrm>
              <a:custGeom>
                <a:avLst/>
                <a:gdLst>
                  <a:gd name="connsiteX0" fmla="*/ 1434417 w 1434417"/>
                  <a:gd name="connsiteY0" fmla="*/ 1119892 h 1119892"/>
                  <a:gd name="connsiteX1" fmla="*/ 1291542 w 1434417"/>
                  <a:gd name="connsiteY1" fmla="*/ 1119892 h 1119892"/>
                  <a:gd name="connsiteX2" fmla="*/ 1291542 w 1434417"/>
                  <a:gd name="connsiteY2" fmla="*/ 717214 h 1119892"/>
                  <a:gd name="connsiteX3" fmla="*/ 717213 w 1434417"/>
                  <a:gd name="connsiteY3" fmla="*/ 142875 h 1119892"/>
                  <a:gd name="connsiteX4" fmla="*/ 142875 w 1434417"/>
                  <a:gd name="connsiteY4" fmla="*/ 717214 h 1119892"/>
                  <a:gd name="connsiteX5" fmla="*/ 142875 w 1434417"/>
                  <a:gd name="connsiteY5" fmla="*/ 1119892 h 1119892"/>
                  <a:gd name="connsiteX6" fmla="*/ 0 w 1434417"/>
                  <a:gd name="connsiteY6" fmla="*/ 1119892 h 1119892"/>
                  <a:gd name="connsiteX7" fmla="*/ 0 w 1434417"/>
                  <a:gd name="connsiteY7" fmla="*/ 717214 h 1119892"/>
                  <a:gd name="connsiteX8" fmla="*/ 717213 w 1434417"/>
                  <a:gd name="connsiteY8" fmla="*/ 0 h 1119892"/>
                  <a:gd name="connsiteX9" fmla="*/ 1434417 w 1434417"/>
                  <a:gd name="connsiteY9" fmla="*/ 717214 h 1119892"/>
                  <a:gd name="connsiteX10" fmla="*/ 1434417 w 1434417"/>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17" h="1119892">
                    <a:moveTo>
                      <a:pt x="1434417" y="1119892"/>
                    </a:moveTo>
                    <a:lnTo>
                      <a:pt x="1291542" y="1119892"/>
                    </a:lnTo>
                    <a:lnTo>
                      <a:pt x="1291542" y="717214"/>
                    </a:lnTo>
                    <a:cubicBezTo>
                      <a:pt x="1291542" y="400517"/>
                      <a:pt x="1033900" y="142875"/>
                      <a:pt x="717213" y="142875"/>
                    </a:cubicBezTo>
                    <a:cubicBezTo>
                      <a:pt x="400526" y="142875"/>
                      <a:pt x="142875" y="400517"/>
                      <a:pt x="142875" y="717214"/>
                    </a:cubicBezTo>
                    <a:lnTo>
                      <a:pt x="142875" y="1119892"/>
                    </a:lnTo>
                    <a:lnTo>
                      <a:pt x="0" y="1119892"/>
                    </a:lnTo>
                    <a:lnTo>
                      <a:pt x="0" y="717214"/>
                    </a:lnTo>
                    <a:cubicBezTo>
                      <a:pt x="0" y="321735"/>
                      <a:pt x="321736" y="0"/>
                      <a:pt x="717213" y="0"/>
                    </a:cubicBezTo>
                    <a:cubicBezTo>
                      <a:pt x="1112682" y="0"/>
                      <a:pt x="1434417" y="321735"/>
                      <a:pt x="1434417" y="717214"/>
                    </a:cubicBezTo>
                    <a:lnTo>
                      <a:pt x="1434417" y="1119892"/>
                    </a:ln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sp>
            <p:nvSpPr>
              <p:cNvPr id="4" name="Freeform: Shape 3">
                <a:extLst>
                  <a:ext uri="{FF2B5EF4-FFF2-40B4-BE49-F238E27FC236}">
                    <a16:creationId xmlns:a16="http://schemas.microsoft.com/office/drawing/2014/main" id="{08BDE8C5-9AEF-4005-AEB2-AB99EDB284C7}"/>
                  </a:ext>
                </a:extLst>
              </p:cNvPr>
              <p:cNvSpPr/>
              <p:nvPr/>
            </p:nvSpPr>
            <p:spPr>
              <a:xfrm>
                <a:off x="6701724" y="4012404"/>
                <a:ext cx="1704973" cy="1331115"/>
              </a:xfrm>
              <a:custGeom>
                <a:avLst/>
                <a:gdLst>
                  <a:gd name="connsiteX0" fmla="*/ 717213 w 1434426"/>
                  <a:gd name="connsiteY0" fmla="*/ 1119892 h 1119892"/>
                  <a:gd name="connsiteX1" fmla="*/ 0 w 1434426"/>
                  <a:gd name="connsiteY1" fmla="*/ 402679 h 1119892"/>
                  <a:gd name="connsiteX2" fmla="*/ 0 w 1434426"/>
                  <a:gd name="connsiteY2" fmla="*/ 0 h 1119892"/>
                  <a:gd name="connsiteX3" fmla="*/ 142875 w 1434426"/>
                  <a:gd name="connsiteY3" fmla="*/ 0 h 1119892"/>
                  <a:gd name="connsiteX4" fmla="*/ 142875 w 1434426"/>
                  <a:gd name="connsiteY4" fmla="*/ 402679 h 1119892"/>
                  <a:gd name="connsiteX5" fmla="*/ 717213 w 1434426"/>
                  <a:gd name="connsiteY5" fmla="*/ 977017 h 1119892"/>
                  <a:gd name="connsiteX6" fmla="*/ 1291552 w 1434426"/>
                  <a:gd name="connsiteY6" fmla="*/ 402679 h 1119892"/>
                  <a:gd name="connsiteX7" fmla="*/ 1291552 w 1434426"/>
                  <a:gd name="connsiteY7" fmla="*/ 0 h 1119892"/>
                  <a:gd name="connsiteX8" fmla="*/ 1434427 w 1434426"/>
                  <a:gd name="connsiteY8" fmla="*/ 0 h 1119892"/>
                  <a:gd name="connsiteX9" fmla="*/ 1434427 w 1434426"/>
                  <a:gd name="connsiteY9" fmla="*/ 402679 h 1119892"/>
                  <a:gd name="connsiteX10" fmla="*/ 717213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717213" y="1119892"/>
                    </a:moveTo>
                    <a:cubicBezTo>
                      <a:pt x="321736" y="1119892"/>
                      <a:pt x="0" y="798157"/>
                      <a:pt x="0" y="402679"/>
                    </a:cubicBezTo>
                    <a:lnTo>
                      <a:pt x="0" y="0"/>
                    </a:lnTo>
                    <a:lnTo>
                      <a:pt x="142875" y="0"/>
                    </a:lnTo>
                    <a:lnTo>
                      <a:pt x="142875" y="402679"/>
                    </a:lnTo>
                    <a:cubicBezTo>
                      <a:pt x="142875" y="719376"/>
                      <a:pt x="400526" y="977017"/>
                      <a:pt x="717213" y="977017"/>
                    </a:cubicBezTo>
                    <a:cubicBezTo>
                      <a:pt x="1033901" y="977017"/>
                      <a:pt x="1291552" y="719376"/>
                      <a:pt x="1291552" y="402679"/>
                    </a:cubicBezTo>
                    <a:lnTo>
                      <a:pt x="1291552" y="0"/>
                    </a:lnTo>
                    <a:lnTo>
                      <a:pt x="1434427" y="0"/>
                    </a:lnTo>
                    <a:lnTo>
                      <a:pt x="1434427" y="402679"/>
                    </a:lnTo>
                    <a:cubicBezTo>
                      <a:pt x="1434427" y="798148"/>
                      <a:pt x="1112691" y="1119892"/>
                      <a:pt x="717213" y="1119892"/>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sp>
            <p:nvSpPr>
              <p:cNvPr id="5" name="Freeform: Shape 4">
                <a:extLst>
                  <a:ext uri="{FF2B5EF4-FFF2-40B4-BE49-F238E27FC236}">
                    <a16:creationId xmlns:a16="http://schemas.microsoft.com/office/drawing/2014/main" id="{CCA03D85-A2F4-4B29-8838-720C9A4FB9FE}"/>
                  </a:ext>
                </a:extLst>
              </p:cNvPr>
              <p:cNvSpPr/>
              <p:nvPr/>
            </p:nvSpPr>
            <p:spPr>
              <a:xfrm>
                <a:off x="5166584" y="2681289"/>
                <a:ext cx="1704962" cy="1331115"/>
              </a:xfrm>
              <a:custGeom>
                <a:avLst/>
                <a:gdLst>
                  <a:gd name="connsiteX0" fmla="*/ 1434417 w 1434417"/>
                  <a:gd name="connsiteY0" fmla="*/ 1119892 h 1119892"/>
                  <a:gd name="connsiteX1" fmla="*/ 1291542 w 1434417"/>
                  <a:gd name="connsiteY1" fmla="*/ 1119892 h 1119892"/>
                  <a:gd name="connsiteX2" fmla="*/ 1291542 w 1434417"/>
                  <a:gd name="connsiteY2" fmla="*/ 717214 h 1119892"/>
                  <a:gd name="connsiteX3" fmla="*/ 717204 w 1434417"/>
                  <a:gd name="connsiteY3" fmla="*/ 142875 h 1119892"/>
                  <a:gd name="connsiteX4" fmla="*/ 142875 w 1434417"/>
                  <a:gd name="connsiteY4" fmla="*/ 717214 h 1119892"/>
                  <a:gd name="connsiteX5" fmla="*/ 142875 w 1434417"/>
                  <a:gd name="connsiteY5" fmla="*/ 1119892 h 1119892"/>
                  <a:gd name="connsiteX6" fmla="*/ 0 w 1434417"/>
                  <a:gd name="connsiteY6" fmla="*/ 1119892 h 1119892"/>
                  <a:gd name="connsiteX7" fmla="*/ 0 w 1434417"/>
                  <a:gd name="connsiteY7" fmla="*/ 717214 h 1119892"/>
                  <a:gd name="connsiteX8" fmla="*/ 717204 w 1434417"/>
                  <a:gd name="connsiteY8" fmla="*/ 0 h 1119892"/>
                  <a:gd name="connsiteX9" fmla="*/ 1434417 w 1434417"/>
                  <a:gd name="connsiteY9" fmla="*/ 717214 h 1119892"/>
                  <a:gd name="connsiteX10" fmla="*/ 1434417 w 1434417"/>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17" h="1119892">
                    <a:moveTo>
                      <a:pt x="1434417" y="1119892"/>
                    </a:moveTo>
                    <a:lnTo>
                      <a:pt x="1291542" y="1119892"/>
                    </a:lnTo>
                    <a:lnTo>
                      <a:pt x="1291542" y="717214"/>
                    </a:lnTo>
                    <a:cubicBezTo>
                      <a:pt x="1291542" y="400517"/>
                      <a:pt x="1033891" y="142875"/>
                      <a:pt x="717204" y="142875"/>
                    </a:cubicBezTo>
                    <a:cubicBezTo>
                      <a:pt x="400517" y="142875"/>
                      <a:pt x="142875" y="400517"/>
                      <a:pt x="142875" y="717214"/>
                    </a:cubicBezTo>
                    <a:lnTo>
                      <a:pt x="142875" y="1119892"/>
                    </a:lnTo>
                    <a:lnTo>
                      <a:pt x="0" y="1119892"/>
                    </a:lnTo>
                    <a:lnTo>
                      <a:pt x="0" y="717214"/>
                    </a:lnTo>
                    <a:cubicBezTo>
                      <a:pt x="0" y="321735"/>
                      <a:pt x="321735" y="0"/>
                      <a:pt x="717204" y="0"/>
                    </a:cubicBezTo>
                    <a:cubicBezTo>
                      <a:pt x="1112682" y="0"/>
                      <a:pt x="1434417" y="321735"/>
                      <a:pt x="1434417" y="717214"/>
                    </a:cubicBezTo>
                    <a:lnTo>
                      <a:pt x="1434417" y="1119892"/>
                    </a:ln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sp>
            <p:nvSpPr>
              <p:cNvPr id="6" name="Freeform: Shape 5">
                <a:extLst>
                  <a:ext uri="{FF2B5EF4-FFF2-40B4-BE49-F238E27FC236}">
                    <a16:creationId xmlns:a16="http://schemas.microsoft.com/office/drawing/2014/main" id="{99582B2D-BFB4-43B0-9F18-2C5D804890BA}"/>
                  </a:ext>
                </a:extLst>
              </p:cNvPr>
              <p:cNvSpPr/>
              <p:nvPr/>
            </p:nvSpPr>
            <p:spPr>
              <a:xfrm>
                <a:off x="3631444" y="4012404"/>
                <a:ext cx="1704973" cy="1331115"/>
              </a:xfrm>
              <a:custGeom>
                <a:avLst/>
                <a:gdLst>
                  <a:gd name="connsiteX0" fmla="*/ 717214 w 1434426"/>
                  <a:gd name="connsiteY0" fmla="*/ 1119892 h 1119892"/>
                  <a:gd name="connsiteX1" fmla="*/ 0 w 1434426"/>
                  <a:gd name="connsiteY1" fmla="*/ 402679 h 1119892"/>
                  <a:gd name="connsiteX2" fmla="*/ 0 w 1434426"/>
                  <a:gd name="connsiteY2" fmla="*/ 0 h 1119892"/>
                  <a:gd name="connsiteX3" fmla="*/ 142875 w 1434426"/>
                  <a:gd name="connsiteY3" fmla="*/ 0 h 1119892"/>
                  <a:gd name="connsiteX4" fmla="*/ 142875 w 1434426"/>
                  <a:gd name="connsiteY4" fmla="*/ 402679 h 1119892"/>
                  <a:gd name="connsiteX5" fmla="*/ 717214 w 1434426"/>
                  <a:gd name="connsiteY5" fmla="*/ 977017 h 1119892"/>
                  <a:gd name="connsiteX6" fmla="*/ 1291552 w 1434426"/>
                  <a:gd name="connsiteY6" fmla="*/ 402679 h 1119892"/>
                  <a:gd name="connsiteX7" fmla="*/ 1291552 w 1434426"/>
                  <a:gd name="connsiteY7" fmla="*/ 0 h 1119892"/>
                  <a:gd name="connsiteX8" fmla="*/ 1434427 w 1434426"/>
                  <a:gd name="connsiteY8" fmla="*/ 0 h 1119892"/>
                  <a:gd name="connsiteX9" fmla="*/ 1434427 w 1434426"/>
                  <a:gd name="connsiteY9" fmla="*/ 402679 h 1119892"/>
                  <a:gd name="connsiteX10" fmla="*/ 717214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717214" y="1119892"/>
                    </a:moveTo>
                    <a:cubicBezTo>
                      <a:pt x="321735" y="1119892"/>
                      <a:pt x="0" y="798157"/>
                      <a:pt x="0" y="402679"/>
                    </a:cubicBezTo>
                    <a:lnTo>
                      <a:pt x="0" y="0"/>
                    </a:lnTo>
                    <a:lnTo>
                      <a:pt x="142875" y="0"/>
                    </a:lnTo>
                    <a:lnTo>
                      <a:pt x="142875" y="402679"/>
                    </a:lnTo>
                    <a:cubicBezTo>
                      <a:pt x="142875" y="719376"/>
                      <a:pt x="400526" y="977017"/>
                      <a:pt x="717214" y="977017"/>
                    </a:cubicBezTo>
                    <a:cubicBezTo>
                      <a:pt x="1033901" y="977017"/>
                      <a:pt x="1291552" y="719376"/>
                      <a:pt x="1291552" y="402679"/>
                    </a:cubicBezTo>
                    <a:lnTo>
                      <a:pt x="1291552" y="0"/>
                    </a:lnTo>
                    <a:lnTo>
                      <a:pt x="1434427" y="0"/>
                    </a:lnTo>
                    <a:lnTo>
                      <a:pt x="1434427" y="402679"/>
                    </a:lnTo>
                    <a:cubicBezTo>
                      <a:pt x="1434427" y="798148"/>
                      <a:pt x="1112682" y="1119892"/>
                      <a:pt x="717214" y="1119892"/>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sp>
            <p:nvSpPr>
              <p:cNvPr id="7" name="Freeform: Shape 6">
                <a:extLst>
                  <a:ext uri="{FF2B5EF4-FFF2-40B4-BE49-F238E27FC236}">
                    <a16:creationId xmlns:a16="http://schemas.microsoft.com/office/drawing/2014/main" id="{C834001C-1300-4F14-AB9A-1A281DC9DFD5}"/>
                  </a:ext>
                </a:extLst>
              </p:cNvPr>
              <p:cNvSpPr/>
              <p:nvPr/>
            </p:nvSpPr>
            <p:spPr>
              <a:xfrm>
                <a:off x="2096293" y="2681289"/>
                <a:ext cx="1704973" cy="1331115"/>
              </a:xfrm>
              <a:custGeom>
                <a:avLst/>
                <a:gdLst>
                  <a:gd name="connsiteX0" fmla="*/ 1434427 w 1434426"/>
                  <a:gd name="connsiteY0" fmla="*/ 1119892 h 1119892"/>
                  <a:gd name="connsiteX1" fmla="*/ 1291552 w 1434426"/>
                  <a:gd name="connsiteY1" fmla="*/ 1119892 h 1119892"/>
                  <a:gd name="connsiteX2" fmla="*/ 1291552 w 1434426"/>
                  <a:gd name="connsiteY2" fmla="*/ 717214 h 1119892"/>
                  <a:gd name="connsiteX3" fmla="*/ 717213 w 1434426"/>
                  <a:gd name="connsiteY3" fmla="*/ 142875 h 1119892"/>
                  <a:gd name="connsiteX4" fmla="*/ 142875 w 1434426"/>
                  <a:gd name="connsiteY4" fmla="*/ 717214 h 1119892"/>
                  <a:gd name="connsiteX5" fmla="*/ 142875 w 1434426"/>
                  <a:gd name="connsiteY5" fmla="*/ 1119892 h 1119892"/>
                  <a:gd name="connsiteX6" fmla="*/ 0 w 1434426"/>
                  <a:gd name="connsiteY6" fmla="*/ 1119892 h 1119892"/>
                  <a:gd name="connsiteX7" fmla="*/ 0 w 1434426"/>
                  <a:gd name="connsiteY7" fmla="*/ 717214 h 1119892"/>
                  <a:gd name="connsiteX8" fmla="*/ 717213 w 1434426"/>
                  <a:gd name="connsiteY8" fmla="*/ 0 h 1119892"/>
                  <a:gd name="connsiteX9" fmla="*/ 1434427 w 1434426"/>
                  <a:gd name="connsiteY9" fmla="*/ 717214 h 1119892"/>
                  <a:gd name="connsiteX10" fmla="*/ 1434427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1434427" y="1119892"/>
                    </a:moveTo>
                    <a:lnTo>
                      <a:pt x="1291552" y="1119892"/>
                    </a:lnTo>
                    <a:lnTo>
                      <a:pt x="1291552" y="717214"/>
                    </a:lnTo>
                    <a:cubicBezTo>
                      <a:pt x="1291552" y="400517"/>
                      <a:pt x="1033901" y="142875"/>
                      <a:pt x="717213" y="142875"/>
                    </a:cubicBezTo>
                    <a:cubicBezTo>
                      <a:pt x="400526" y="142875"/>
                      <a:pt x="142875" y="400517"/>
                      <a:pt x="142875" y="717214"/>
                    </a:cubicBezTo>
                    <a:lnTo>
                      <a:pt x="142875" y="1119892"/>
                    </a:lnTo>
                    <a:lnTo>
                      <a:pt x="0" y="1119892"/>
                    </a:lnTo>
                    <a:lnTo>
                      <a:pt x="0" y="717214"/>
                    </a:lnTo>
                    <a:cubicBezTo>
                      <a:pt x="0" y="321735"/>
                      <a:pt x="321735" y="0"/>
                      <a:pt x="717213" y="0"/>
                    </a:cubicBezTo>
                    <a:cubicBezTo>
                      <a:pt x="1112692" y="0"/>
                      <a:pt x="1434427" y="321735"/>
                      <a:pt x="1434427" y="717214"/>
                    </a:cubicBezTo>
                    <a:lnTo>
                      <a:pt x="1434427" y="1119892"/>
                    </a:ln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nvGrpSpPr>
              <p:cNvPr id="8" name="Graphic 2">
                <a:extLst>
                  <a:ext uri="{FF2B5EF4-FFF2-40B4-BE49-F238E27FC236}">
                    <a16:creationId xmlns:a16="http://schemas.microsoft.com/office/drawing/2014/main" id="{C11FB102-5F33-4D5B-9F93-FF3A82DB69E2}"/>
                  </a:ext>
                </a:extLst>
              </p:cNvPr>
              <p:cNvGrpSpPr/>
              <p:nvPr/>
            </p:nvGrpSpPr>
            <p:grpSpPr>
              <a:xfrm>
                <a:off x="3477585" y="3773634"/>
                <a:ext cx="477541" cy="477541"/>
                <a:chOff x="3957275" y="3610431"/>
                <a:chExt cx="401764" cy="401764"/>
              </a:xfrm>
              <a:solidFill>
                <a:schemeClr val="accent1"/>
              </a:solidFill>
            </p:grpSpPr>
            <p:sp>
              <p:nvSpPr>
                <p:cNvPr id="56" name="Freeform: Shape 55">
                  <a:extLst>
                    <a:ext uri="{FF2B5EF4-FFF2-40B4-BE49-F238E27FC236}">
                      <a16:creationId xmlns:a16="http://schemas.microsoft.com/office/drawing/2014/main" id="{CF8D4EC1-EFA2-4B5B-BE79-E542689106F3}"/>
                    </a:ext>
                  </a:extLst>
                </p:cNvPr>
                <p:cNvSpPr/>
                <p:nvPr/>
              </p:nvSpPr>
              <p:spPr>
                <a:xfrm>
                  <a:off x="4028713" y="3681869"/>
                  <a:ext cx="258889" cy="258889"/>
                </a:xfrm>
                <a:custGeom>
                  <a:avLst/>
                  <a:gdLst>
                    <a:gd name="connsiteX0" fmla="*/ 258889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89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89" y="129445"/>
                      </a:moveTo>
                      <a:cubicBezTo>
                        <a:pt x="258889" y="200935"/>
                        <a:pt x="200935" y="258889"/>
                        <a:pt x="129445" y="258889"/>
                      </a:cubicBezTo>
                      <a:cubicBezTo>
                        <a:pt x="57954" y="258889"/>
                        <a:pt x="0" y="200935"/>
                        <a:pt x="0" y="129445"/>
                      </a:cubicBezTo>
                      <a:cubicBezTo>
                        <a:pt x="0" y="57954"/>
                        <a:pt x="57955" y="0"/>
                        <a:pt x="129445" y="0"/>
                      </a:cubicBezTo>
                      <a:cubicBezTo>
                        <a:pt x="200935" y="0"/>
                        <a:pt x="258889" y="57954"/>
                        <a:pt x="258889" y="129445"/>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57" name="Freeform: Shape 56">
                  <a:extLst>
                    <a:ext uri="{FF2B5EF4-FFF2-40B4-BE49-F238E27FC236}">
                      <a16:creationId xmlns:a16="http://schemas.microsoft.com/office/drawing/2014/main" id="{2B8110B6-A47D-4369-B5FC-C7CAA7EBF6E6}"/>
                    </a:ext>
                  </a:extLst>
                </p:cNvPr>
                <p:cNvSpPr/>
                <p:nvPr/>
              </p:nvSpPr>
              <p:spPr>
                <a:xfrm>
                  <a:off x="3957275" y="3610431"/>
                  <a:ext cx="401764" cy="401764"/>
                </a:xfrm>
                <a:custGeom>
                  <a:avLst/>
                  <a:gdLst>
                    <a:gd name="connsiteX0" fmla="*/ 200882 w 401764"/>
                    <a:gd name="connsiteY0" fmla="*/ 401764 h 401764"/>
                    <a:gd name="connsiteX1" fmla="*/ 0 w 401764"/>
                    <a:gd name="connsiteY1" fmla="*/ 200882 h 401764"/>
                    <a:gd name="connsiteX2" fmla="*/ 200882 w 401764"/>
                    <a:gd name="connsiteY2" fmla="*/ 0 h 401764"/>
                    <a:gd name="connsiteX3" fmla="*/ 401764 w 401764"/>
                    <a:gd name="connsiteY3" fmla="*/ 200882 h 401764"/>
                    <a:gd name="connsiteX4" fmla="*/ 200882 w 401764"/>
                    <a:gd name="connsiteY4" fmla="*/ 401764 h 401764"/>
                    <a:gd name="connsiteX5" fmla="*/ 200882 w 401764"/>
                    <a:gd name="connsiteY5" fmla="*/ 142875 h 401764"/>
                    <a:gd name="connsiteX6" fmla="*/ 142875 w 401764"/>
                    <a:gd name="connsiteY6" fmla="*/ 200882 h 401764"/>
                    <a:gd name="connsiteX7" fmla="*/ 200882 w 401764"/>
                    <a:gd name="connsiteY7" fmla="*/ 258889 h 401764"/>
                    <a:gd name="connsiteX8" fmla="*/ 258889 w 401764"/>
                    <a:gd name="connsiteY8" fmla="*/ 200882 h 401764"/>
                    <a:gd name="connsiteX9" fmla="*/ 200882 w 40176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64" h="401764">
                      <a:moveTo>
                        <a:pt x="200882" y="401764"/>
                      </a:moveTo>
                      <a:cubicBezTo>
                        <a:pt x="90116" y="401764"/>
                        <a:pt x="0" y="311648"/>
                        <a:pt x="0" y="200882"/>
                      </a:cubicBezTo>
                      <a:cubicBezTo>
                        <a:pt x="0" y="90116"/>
                        <a:pt x="90116" y="0"/>
                        <a:pt x="200882" y="0"/>
                      </a:cubicBezTo>
                      <a:cubicBezTo>
                        <a:pt x="311648" y="0"/>
                        <a:pt x="401764" y="90116"/>
                        <a:pt x="401764" y="200882"/>
                      </a:cubicBezTo>
                      <a:cubicBezTo>
                        <a:pt x="401764" y="311648"/>
                        <a:pt x="311648" y="401764"/>
                        <a:pt x="200882" y="401764"/>
                      </a:cubicBezTo>
                      <a:close/>
                      <a:moveTo>
                        <a:pt x="200882" y="142875"/>
                      </a:moveTo>
                      <a:cubicBezTo>
                        <a:pt x="168897" y="142875"/>
                        <a:pt x="142875" y="168897"/>
                        <a:pt x="142875" y="200882"/>
                      </a:cubicBezTo>
                      <a:cubicBezTo>
                        <a:pt x="142875" y="232867"/>
                        <a:pt x="168888" y="258889"/>
                        <a:pt x="200882" y="258889"/>
                      </a:cubicBezTo>
                      <a:cubicBezTo>
                        <a:pt x="232877" y="258889"/>
                        <a:pt x="258889" y="232867"/>
                        <a:pt x="258889" y="200882"/>
                      </a:cubicBezTo>
                      <a:cubicBezTo>
                        <a:pt x="258889" y="168897"/>
                        <a:pt x="232867" y="142875"/>
                        <a:pt x="200882" y="142875"/>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grpSp>
            <p:nvGrpSpPr>
              <p:cNvPr id="9" name="Graphic 2">
                <a:extLst>
                  <a:ext uri="{FF2B5EF4-FFF2-40B4-BE49-F238E27FC236}">
                    <a16:creationId xmlns:a16="http://schemas.microsoft.com/office/drawing/2014/main" id="{0C1D0095-31A3-4BB7-A5D0-718DCED9CC95}"/>
                  </a:ext>
                </a:extLst>
              </p:cNvPr>
              <p:cNvGrpSpPr/>
              <p:nvPr/>
            </p:nvGrpSpPr>
            <p:grpSpPr>
              <a:xfrm>
                <a:off x="5012724" y="3773634"/>
                <a:ext cx="477553" cy="477541"/>
                <a:chOff x="5248817" y="3610431"/>
                <a:chExt cx="401774" cy="401764"/>
              </a:xfrm>
              <a:solidFill>
                <a:schemeClr val="accent1"/>
              </a:solidFill>
            </p:grpSpPr>
            <p:sp>
              <p:nvSpPr>
                <p:cNvPr id="54" name="Freeform: Shape 53">
                  <a:extLst>
                    <a:ext uri="{FF2B5EF4-FFF2-40B4-BE49-F238E27FC236}">
                      <a16:creationId xmlns:a16="http://schemas.microsoft.com/office/drawing/2014/main" id="{1104D037-596B-4BC5-93FA-8445F0849191}"/>
                    </a:ext>
                  </a:extLst>
                </p:cNvPr>
                <p:cNvSpPr/>
                <p:nvPr/>
              </p:nvSpPr>
              <p:spPr>
                <a:xfrm>
                  <a:off x="5320255"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55" name="Freeform: Shape 54">
                  <a:extLst>
                    <a:ext uri="{FF2B5EF4-FFF2-40B4-BE49-F238E27FC236}">
                      <a16:creationId xmlns:a16="http://schemas.microsoft.com/office/drawing/2014/main" id="{5FC2F79B-118B-4B4B-A8A8-A3B10C65DFD5}"/>
                    </a:ext>
                  </a:extLst>
                </p:cNvPr>
                <p:cNvSpPr/>
                <p:nvPr/>
              </p:nvSpPr>
              <p:spPr>
                <a:xfrm>
                  <a:off x="5248817" y="3610431"/>
                  <a:ext cx="401774" cy="401764"/>
                </a:xfrm>
                <a:custGeom>
                  <a:avLst/>
                  <a:gdLst>
                    <a:gd name="connsiteX0" fmla="*/ 200892 w 401774"/>
                    <a:gd name="connsiteY0" fmla="*/ 401764 h 401764"/>
                    <a:gd name="connsiteX1" fmla="*/ 0 w 401774"/>
                    <a:gd name="connsiteY1" fmla="*/ 200882 h 401764"/>
                    <a:gd name="connsiteX2" fmla="*/ 200892 w 401774"/>
                    <a:gd name="connsiteY2" fmla="*/ 0 h 401764"/>
                    <a:gd name="connsiteX3" fmla="*/ 401774 w 401774"/>
                    <a:gd name="connsiteY3" fmla="*/ 200882 h 401764"/>
                    <a:gd name="connsiteX4" fmla="*/ 200892 w 401774"/>
                    <a:gd name="connsiteY4" fmla="*/ 401764 h 401764"/>
                    <a:gd name="connsiteX5" fmla="*/ 200892 w 401774"/>
                    <a:gd name="connsiteY5" fmla="*/ 142875 h 401764"/>
                    <a:gd name="connsiteX6" fmla="*/ 142875 w 401774"/>
                    <a:gd name="connsiteY6" fmla="*/ 200882 h 401764"/>
                    <a:gd name="connsiteX7" fmla="*/ 200892 w 401774"/>
                    <a:gd name="connsiteY7" fmla="*/ 258889 h 401764"/>
                    <a:gd name="connsiteX8" fmla="*/ 258899 w 401774"/>
                    <a:gd name="connsiteY8" fmla="*/ 200882 h 401764"/>
                    <a:gd name="connsiteX9" fmla="*/ 200892 w 40177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4" h="401764">
                      <a:moveTo>
                        <a:pt x="200892" y="401764"/>
                      </a:moveTo>
                      <a:cubicBezTo>
                        <a:pt x="90116" y="401764"/>
                        <a:pt x="0" y="311648"/>
                        <a:pt x="0" y="200882"/>
                      </a:cubicBezTo>
                      <a:cubicBezTo>
                        <a:pt x="0" y="90116"/>
                        <a:pt x="90116" y="0"/>
                        <a:pt x="200892" y="0"/>
                      </a:cubicBezTo>
                      <a:cubicBezTo>
                        <a:pt x="311658" y="0"/>
                        <a:pt x="401774" y="90116"/>
                        <a:pt x="401774" y="200882"/>
                      </a:cubicBezTo>
                      <a:cubicBezTo>
                        <a:pt x="401774" y="311648"/>
                        <a:pt x="311658" y="401764"/>
                        <a:pt x="200892" y="401764"/>
                      </a:cubicBezTo>
                      <a:close/>
                      <a:moveTo>
                        <a:pt x="200892" y="142875"/>
                      </a:moveTo>
                      <a:cubicBezTo>
                        <a:pt x="168907" y="142875"/>
                        <a:pt x="142875" y="168897"/>
                        <a:pt x="142875" y="200882"/>
                      </a:cubicBezTo>
                      <a:cubicBezTo>
                        <a:pt x="142875" y="232867"/>
                        <a:pt x="168897" y="258889"/>
                        <a:pt x="200892" y="258889"/>
                      </a:cubicBezTo>
                      <a:cubicBezTo>
                        <a:pt x="232886" y="258889"/>
                        <a:pt x="258899" y="232867"/>
                        <a:pt x="258899" y="200882"/>
                      </a:cubicBezTo>
                      <a:cubicBezTo>
                        <a:pt x="258899" y="168897"/>
                        <a:pt x="232877" y="142875"/>
                        <a:pt x="200892" y="142875"/>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grpSp>
            <p:nvGrpSpPr>
              <p:cNvPr id="10" name="Graphic 2">
                <a:extLst>
                  <a:ext uri="{FF2B5EF4-FFF2-40B4-BE49-F238E27FC236}">
                    <a16:creationId xmlns:a16="http://schemas.microsoft.com/office/drawing/2014/main" id="{83EC6FBF-971A-44BC-8F71-1A20B3BF6273}"/>
                  </a:ext>
                </a:extLst>
              </p:cNvPr>
              <p:cNvGrpSpPr/>
              <p:nvPr/>
            </p:nvGrpSpPr>
            <p:grpSpPr>
              <a:xfrm>
                <a:off x="6547865" y="3773634"/>
                <a:ext cx="477553" cy="477541"/>
                <a:chOff x="6540360" y="3610431"/>
                <a:chExt cx="401774" cy="401764"/>
              </a:xfrm>
              <a:solidFill>
                <a:schemeClr val="accent1"/>
              </a:solidFill>
            </p:grpSpPr>
            <p:sp>
              <p:nvSpPr>
                <p:cNvPr id="52" name="Freeform: Shape 51">
                  <a:extLst>
                    <a:ext uri="{FF2B5EF4-FFF2-40B4-BE49-F238E27FC236}">
                      <a16:creationId xmlns:a16="http://schemas.microsoft.com/office/drawing/2014/main" id="{90706DA2-5890-4DC8-A3E4-0AA04ECB4D7D}"/>
                    </a:ext>
                  </a:extLst>
                </p:cNvPr>
                <p:cNvSpPr/>
                <p:nvPr/>
              </p:nvSpPr>
              <p:spPr>
                <a:xfrm>
                  <a:off x="6611807"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53" name="Freeform: Shape 52">
                  <a:extLst>
                    <a:ext uri="{FF2B5EF4-FFF2-40B4-BE49-F238E27FC236}">
                      <a16:creationId xmlns:a16="http://schemas.microsoft.com/office/drawing/2014/main" id="{513D1953-1A23-42DE-B49A-147C94EA0F3F}"/>
                    </a:ext>
                  </a:extLst>
                </p:cNvPr>
                <p:cNvSpPr/>
                <p:nvPr/>
              </p:nvSpPr>
              <p:spPr>
                <a:xfrm>
                  <a:off x="6540360" y="3610431"/>
                  <a:ext cx="401774" cy="401764"/>
                </a:xfrm>
                <a:custGeom>
                  <a:avLst/>
                  <a:gdLst>
                    <a:gd name="connsiteX0" fmla="*/ 200882 w 401774"/>
                    <a:gd name="connsiteY0" fmla="*/ 401764 h 401764"/>
                    <a:gd name="connsiteX1" fmla="*/ 0 w 401774"/>
                    <a:gd name="connsiteY1" fmla="*/ 200882 h 401764"/>
                    <a:gd name="connsiteX2" fmla="*/ 200882 w 401774"/>
                    <a:gd name="connsiteY2" fmla="*/ 0 h 401764"/>
                    <a:gd name="connsiteX3" fmla="*/ 401774 w 401774"/>
                    <a:gd name="connsiteY3" fmla="*/ 200882 h 401764"/>
                    <a:gd name="connsiteX4" fmla="*/ 200882 w 401774"/>
                    <a:gd name="connsiteY4" fmla="*/ 401764 h 401764"/>
                    <a:gd name="connsiteX5" fmla="*/ 200882 w 401774"/>
                    <a:gd name="connsiteY5" fmla="*/ 142875 h 401764"/>
                    <a:gd name="connsiteX6" fmla="*/ 142875 w 401774"/>
                    <a:gd name="connsiteY6" fmla="*/ 200882 h 401764"/>
                    <a:gd name="connsiteX7" fmla="*/ 200882 w 401774"/>
                    <a:gd name="connsiteY7" fmla="*/ 258889 h 401764"/>
                    <a:gd name="connsiteX8" fmla="*/ 258899 w 401774"/>
                    <a:gd name="connsiteY8" fmla="*/ 200882 h 401764"/>
                    <a:gd name="connsiteX9" fmla="*/ 200882 w 40177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4" h="401764">
                      <a:moveTo>
                        <a:pt x="200882" y="401764"/>
                      </a:moveTo>
                      <a:cubicBezTo>
                        <a:pt x="90116" y="401764"/>
                        <a:pt x="0" y="311648"/>
                        <a:pt x="0" y="200882"/>
                      </a:cubicBezTo>
                      <a:cubicBezTo>
                        <a:pt x="0" y="90116"/>
                        <a:pt x="90116" y="0"/>
                        <a:pt x="200882" y="0"/>
                      </a:cubicBezTo>
                      <a:cubicBezTo>
                        <a:pt x="311658" y="0"/>
                        <a:pt x="401774" y="90116"/>
                        <a:pt x="401774" y="200882"/>
                      </a:cubicBezTo>
                      <a:cubicBezTo>
                        <a:pt x="401774" y="311648"/>
                        <a:pt x="311658" y="401764"/>
                        <a:pt x="200882" y="401764"/>
                      </a:cubicBezTo>
                      <a:close/>
                      <a:moveTo>
                        <a:pt x="200882" y="142875"/>
                      </a:moveTo>
                      <a:cubicBezTo>
                        <a:pt x="168897" y="142875"/>
                        <a:pt x="142875" y="168897"/>
                        <a:pt x="142875" y="200882"/>
                      </a:cubicBezTo>
                      <a:cubicBezTo>
                        <a:pt x="142875" y="232867"/>
                        <a:pt x="168888" y="258889"/>
                        <a:pt x="200882" y="258889"/>
                      </a:cubicBezTo>
                      <a:cubicBezTo>
                        <a:pt x="232877" y="258889"/>
                        <a:pt x="258899" y="232867"/>
                        <a:pt x="258899" y="200882"/>
                      </a:cubicBezTo>
                      <a:cubicBezTo>
                        <a:pt x="258899" y="168897"/>
                        <a:pt x="232877" y="142875"/>
                        <a:pt x="200882" y="142875"/>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grpSp>
            <p:nvGrpSpPr>
              <p:cNvPr id="11" name="Graphic 2">
                <a:extLst>
                  <a:ext uri="{FF2B5EF4-FFF2-40B4-BE49-F238E27FC236}">
                    <a16:creationId xmlns:a16="http://schemas.microsoft.com/office/drawing/2014/main" id="{ED18E87C-A1C0-4C54-839C-762FE4AEFDF3}"/>
                  </a:ext>
                </a:extLst>
              </p:cNvPr>
              <p:cNvGrpSpPr/>
              <p:nvPr/>
            </p:nvGrpSpPr>
            <p:grpSpPr>
              <a:xfrm>
                <a:off x="8083016" y="3773634"/>
                <a:ext cx="477541" cy="477541"/>
                <a:chOff x="7831912" y="3610431"/>
                <a:chExt cx="401764" cy="401764"/>
              </a:xfrm>
              <a:solidFill>
                <a:schemeClr val="accent1"/>
              </a:solidFill>
            </p:grpSpPr>
            <p:sp>
              <p:nvSpPr>
                <p:cNvPr id="50" name="Freeform: Shape 49">
                  <a:extLst>
                    <a:ext uri="{FF2B5EF4-FFF2-40B4-BE49-F238E27FC236}">
                      <a16:creationId xmlns:a16="http://schemas.microsoft.com/office/drawing/2014/main" id="{5735043D-E2CB-4043-9325-C427295FE361}"/>
                    </a:ext>
                  </a:extLst>
                </p:cNvPr>
                <p:cNvSpPr/>
                <p:nvPr/>
              </p:nvSpPr>
              <p:spPr>
                <a:xfrm>
                  <a:off x="7903349" y="3681869"/>
                  <a:ext cx="258889" cy="258889"/>
                </a:xfrm>
                <a:custGeom>
                  <a:avLst/>
                  <a:gdLst>
                    <a:gd name="connsiteX0" fmla="*/ 258889 w 258889"/>
                    <a:gd name="connsiteY0" fmla="*/ 129445 h 258889"/>
                    <a:gd name="connsiteX1" fmla="*/ 129444 w 258889"/>
                    <a:gd name="connsiteY1" fmla="*/ 258889 h 258889"/>
                    <a:gd name="connsiteX2" fmla="*/ -1 w 258889"/>
                    <a:gd name="connsiteY2" fmla="*/ 129445 h 258889"/>
                    <a:gd name="connsiteX3" fmla="*/ 129444 w 258889"/>
                    <a:gd name="connsiteY3" fmla="*/ 0 h 258889"/>
                    <a:gd name="connsiteX4" fmla="*/ 258889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89" y="129445"/>
                      </a:moveTo>
                      <a:cubicBezTo>
                        <a:pt x="258889" y="200935"/>
                        <a:pt x="200935" y="258889"/>
                        <a:pt x="129444" y="258889"/>
                      </a:cubicBezTo>
                      <a:cubicBezTo>
                        <a:pt x="57954" y="258889"/>
                        <a:pt x="-1" y="200935"/>
                        <a:pt x="-1" y="129445"/>
                      </a:cubicBezTo>
                      <a:cubicBezTo>
                        <a:pt x="-1" y="57954"/>
                        <a:pt x="57954" y="0"/>
                        <a:pt x="129444" y="0"/>
                      </a:cubicBezTo>
                      <a:cubicBezTo>
                        <a:pt x="200935" y="0"/>
                        <a:pt x="258889" y="57954"/>
                        <a:pt x="258889" y="129445"/>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51" name="Freeform: Shape 50">
                  <a:extLst>
                    <a:ext uri="{FF2B5EF4-FFF2-40B4-BE49-F238E27FC236}">
                      <a16:creationId xmlns:a16="http://schemas.microsoft.com/office/drawing/2014/main" id="{47D6722F-AF12-42FE-9BFC-E247B0789E37}"/>
                    </a:ext>
                  </a:extLst>
                </p:cNvPr>
                <p:cNvSpPr/>
                <p:nvPr/>
              </p:nvSpPr>
              <p:spPr>
                <a:xfrm>
                  <a:off x="7831912" y="3610431"/>
                  <a:ext cx="401764" cy="401764"/>
                </a:xfrm>
                <a:custGeom>
                  <a:avLst/>
                  <a:gdLst>
                    <a:gd name="connsiteX0" fmla="*/ 200883 w 401764"/>
                    <a:gd name="connsiteY0" fmla="*/ 401764 h 401764"/>
                    <a:gd name="connsiteX1" fmla="*/ 0 w 401764"/>
                    <a:gd name="connsiteY1" fmla="*/ 200882 h 401764"/>
                    <a:gd name="connsiteX2" fmla="*/ 200883 w 401764"/>
                    <a:gd name="connsiteY2" fmla="*/ 0 h 401764"/>
                    <a:gd name="connsiteX3" fmla="*/ 401764 w 401764"/>
                    <a:gd name="connsiteY3" fmla="*/ 200882 h 401764"/>
                    <a:gd name="connsiteX4" fmla="*/ 200883 w 401764"/>
                    <a:gd name="connsiteY4" fmla="*/ 401764 h 401764"/>
                    <a:gd name="connsiteX5" fmla="*/ 200883 w 401764"/>
                    <a:gd name="connsiteY5" fmla="*/ 142875 h 401764"/>
                    <a:gd name="connsiteX6" fmla="*/ 142875 w 401764"/>
                    <a:gd name="connsiteY6" fmla="*/ 200882 h 401764"/>
                    <a:gd name="connsiteX7" fmla="*/ 200883 w 401764"/>
                    <a:gd name="connsiteY7" fmla="*/ 258889 h 401764"/>
                    <a:gd name="connsiteX8" fmla="*/ 258889 w 401764"/>
                    <a:gd name="connsiteY8" fmla="*/ 200882 h 401764"/>
                    <a:gd name="connsiteX9" fmla="*/ 200883 w 40176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64" h="401764">
                      <a:moveTo>
                        <a:pt x="200883" y="401764"/>
                      </a:moveTo>
                      <a:cubicBezTo>
                        <a:pt x="90116" y="401764"/>
                        <a:pt x="0" y="311648"/>
                        <a:pt x="0" y="200882"/>
                      </a:cubicBezTo>
                      <a:cubicBezTo>
                        <a:pt x="0" y="90116"/>
                        <a:pt x="90116" y="0"/>
                        <a:pt x="200883" y="0"/>
                      </a:cubicBezTo>
                      <a:cubicBezTo>
                        <a:pt x="311648" y="0"/>
                        <a:pt x="401764" y="90116"/>
                        <a:pt x="401764" y="200882"/>
                      </a:cubicBezTo>
                      <a:cubicBezTo>
                        <a:pt x="401764" y="311648"/>
                        <a:pt x="311648" y="401764"/>
                        <a:pt x="200883" y="401764"/>
                      </a:cubicBezTo>
                      <a:close/>
                      <a:moveTo>
                        <a:pt x="200883" y="142875"/>
                      </a:moveTo>
                      <a:cubicBezTo>
                        <a:pt x="168897" y="142875"/>
                        <a:pt x="142875" y="168897"/>
                        <a:pt x="142875" y="200882"/>
                      </a:cubicBezTo>
                      <a:cubicBezTo>
                        <a:pt x="142875" y="232867"/>
                        <a:pt x="168888" y="258889"/>
                        <a:pt x="200883" y="258889"/>
                      </a:cubicBezTo>
                      <a:cubicBezTo>
                        <a:pt x="232877" y="258889"/>
                        <a:pt x="258889" y="232867"/>
                        <a:pt x="258889" y="200882"/>
                      </a:cubicBezTo>
                      <a:cubicBezTo>
                        <a:pt x="258889" y="168897"/>
                        <a:pt x="232877" y="142875"/>
                        <a:pt x="200883" y="142875"/>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grpSp>
            <p:nvGrpSpPr>
              <p:cNvPr id="12" name="Graphic 2">
                <a:extLst>
                  <a:ext uri="{FF2B5EF4-FFF2-40B4-BE49-F238E27FC236}">
                    <a16:creationId xmlns:a16="http://schemas.microsoft.com/office/drawing/2014/main" id="{BFA35EC4-4B31-4C42-9297-550FCA0426B7}"/>
                  </a:ext>
                </a:extLst>
              </p:cNvPr>
              <p:cNvGrpSpPr/>
              <p:nvPr/>
            </p:nvGrpSpPr>
            <p:grpSpPr>
              <a:xfrm>
                <a:off x="9618156" y="3773634"/>
                <a:ext cx="477551" cy="477541"/>
                <a:chOff x="9123454" y="3610431"/>
                <a:chExt cx="401773" cy="401764"/>
              </a:xfrm>
              <a:solidFill>
                <a:schemeClr val="accent1"/>
              </a:solidFill>
            </p:grpSpPr>
            <p:sp>
              <p:nvSpPr>
                <p:cNvPr id="48" name="Freeform: Shape 47">
                  <a:extLst>
                    <a:ext uri="{FF2B5EF4-FFF2-40B4-BE49-F238E27FC236}">
                      <a16:creationId xmlns:a16="http://schemas.microsoft.com/office/drawing/2014/main" id="{99FCB972-04CD-4195-A78C-7EF727676D81}"/>
                    </a:ext>
                  </a:extLst>
                </p:cNvPr>
                <p:cNvSpPr/>
                <p:nvPr/>
              </p:nvSpPr>
              <p:spPr>
                <a:xfrm>
                  <a:off x="9194892"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latin typeface="+mj-lt"/>
                  </a:endParaRPr>
                </a:p>
              </p:txBody>
            </p:sp>
            <p:sp>
              <p:nvSpPr>
                <p:cNvPr id="49" name="Freeform: Shape 48">
                  <a:extLst>
                    <a:ext uri="{FF2B5EF4-FFF2-40B4-BE49-F238E27FC236}">
                      <a16:creationId xmlns:a16="http://schemas.microsoft.com/office/drawing/2014/main" id="{918C3ECE-77B1-49AC-8A54-80A4BE506C9F}"/>
                    </a:ext>
                  </a:extLst>
                </p:cNvPr>
                <p:cNvSpPr/>
                <p:nvPr/>
              </p:nvSpPr>
              <p:spPr>
                <a:xfrm>
                  <a:off x="9123454" y="3610431"/>
                  <a:ext cx="401773" cy="401764"/>
                </a:xfrm>
                <a:custGeom>
                  <a:avLst/>
                  <a:gdLst>
                    <a:gd name="connsiteX0" fmla="*/ 200882 w 401773"/>
                    <a:gd name="connsiteY0" fmla="*/ 401764 h 401764"/>
                    <a:gd name="connsiteX1" fmla="*/ 0 w 401773"/>
                    <a:gd name="connsiteY1" fmla="*/ 200882 h 401764"/>
                    <a:gd name="connsiteX2" fmla="*/ 200882 w 401773"/>
                    <a:gd name="connsiteY2" fmla="*/ 0 h 401764"/>
                    <a:gd name="connsiteX3" fmla="*/ 401774 w 401773"/>
                    <a:gd name="connsiteY3" fmla="*/ 200882 h 401764"/>
                    <a:gd name="connsiteX4" fmla="*/ 200882 w 401773"/>
                    <a:gd name="connsiteY4" fmla="*/ 401764 h 401764"/>
                    <a:gd name="connsiteX5" fmla="*/ 200882 w 401773"/>
                    <a:gd name="connsiteY5" fmla="*/ 142875 h 401764"/>
                    <a:gd name="connsiteX6" fmla="*/ 142875 w 401773"/>
                    <a:gd name="connsiteY6" fmla="*/ 200882 h 401764"/>
                    <a:gd name="connsiteX7" fmla="*/ 200882 w 401773"/>
                    <a:gd name="connsiteY7" fmla="*/ 258889 h 401764"/>
                    <a:gd name="connsiteX8" fmla="*/ 258899 w 401773"/>
                    <a:gd name="connsiteY8" fmla="*/ 200882 h 401764"/>
                    <a:gd name="connsiteX9" fmla="*/ 200882 w 401773"/>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3" h="401764">
                      <a:moveTo>
                        <a:pt x="200882" y="401764"/>
                      </a:moveTo>
                      <a:cubicBezTo>
                        <a:pt x="90116" y="401764"/>
                        <a:pt x="0" y="311648"/>
                        <a:pt x="0" y="200882"/>
                      </a:cubicBezTo>
                      <a:cubicBezTo>
                        <a:pt x="0" y="90116"/>
                        <a:pt x="90116" y="0"/>
                        <a:pt x="200882" y="0"/>
                      </a:cubicBezTo>
                      <a:cubicBezTo>
                        <a:pt x="311658" y="0"/>
                        <a:pt x="401774" y="90116"/>
                        <a:pt x="401774" y="200882"/>
                      </a:cubicBezTo>
                      <a:cubicBezTo>
                        <a:pt x="401774" y="311648"/>
                        <a:pt x="311658" y="401764"/>
                        <a:pt x="200882" y="401764"/>
                      </a:cubicBezTo>
                      <a:close/>
                      <a:moveTo>
                        <a:pt x="200882" y="142875"/>
                      </a:moveTo>
                      <a:cubicBezTo>
                        <a:pt x="168897" y="142875"/>
                        <a:pt x="142875" y="168897"/>
                        <a:pt x="142875" y="200882"/>
                      </a:cubicBezTo>
                      <a:cubicBezTo>
                        <a:pt x="142875" y="232867"/>
                        <a:pt x="168887" y="258889"/>
                        <a:pt x="200882" y="258889"/>
                      </a:cubicBezTo>
                      <a:cubicBezTo>
                        <a:pt x="232876" y="258889"/>
                        <a:pt x="258899" y="232867"/>
                        <a:pt x="258899" y="200882"/>
                      </a:cubicBezTo>
                      <a:cubicBezTo>
                        <a:pt x="258899" y="168897"/>
                        <a:pt x="232867" y="142875"/>
                        <a:pt x="200882" y="142875"/>
                      </a:cubicBez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grpSp>
          <p:sp>
            <p:nvSpPr>
              <p:cNvPr id="13" name="Freeform: Shape 12">
                <a:extLst>
                  <a:ext uri="{FF2B5EF4-FFF2-40B4-BE49-F238E27FC236}">
                    <a16:creationId xmlns:a16="http://schemas.microsoft.com/office/drawing/2014/main" id="{0A3AD594-4D70-46BD-A994-C9E6952E5170}"/>
                  </a:ext>
                </a:extLst>
              </p:cNvPr>
              <p:cNvSpPr/>
              <p:nvPr/>
            </p:nvSpPr>
            <p:spPr>
              <a:xfrm>
                <a:off x="2436414" y="3021410"/>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4" y="862127"/>
                      <a:pt x="0" y="669133"/>
                      <a:pt x="0" y="431063"/>
                    </a:cubicBezTo>
                    <a:cubicBezTo>
                      <a:pt x="0" y="192994"/>
                      <a:pt x="192994" y="0"/>
                      <a:pt x="431063" y="0"/>
                    </a:cubicBezTo>
                    <a:cubicBezTo>
                      <a:pt x="669133" y="0"/>
                      <a:pt x="862127" y="192994"/>
                      <a:pt x="862127" y="43106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16" name="Freeform: Shape 15">
                <a:extLst>
                  <a:ext uri="{FF2B5EF4-FFF2-40B4-BE49-F238E27FC236}">
                    <a16:creationId xmlns:a16="http://schemas.microsoft.com/office/drawing/2014/main" id="{88C3EA76-144C-4A44-8863-54F7819A8D21}"/>
                  </a:ext>
                </a:extLst>
              </p:cNvPr>
              <p:cNvSpPr/>
              <p:nvPr/>
            </p:nvSpPr>
            <p:spPr>
              <a:xfrm>
                <a:off x="3985784" y="3978667"/>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4" y="862127"/>
                      <a:pt x="0" y="669133"/>
                      <a:pt x="0" y="431063"/>
                    </a:cubicBezTo>
                    <a:cubicBezTo>
                      <a:pt x="0" y="192994"/>
                      <a:pt x="192994" y="0"/>
                      <a:pt x="431063" y="0"/>
                    </a:cubicBezTo>
                    <a:cubicBezTo>
                      <a:pt x="669133" y="0"/>
                      <a:pt x="862127" y="192994"/>
                      <a:pt x="862127" y="43106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19" name="Freeform: Shape 18">
                <a:extLst>
                  <a:ext uri="{FF2B5EF4-FFF2-40B4-BE49-F238E27FC236}">
                    <a16:creationId xmlns:a16="http://schemas.microsoft.com/office/drawing/2014/main" id="{A3AF5A64-8307-433B-8736-F3B545685B50}"/>
                  </a:ext>
                </a:extLst>
              </p:cNvPr>
              <p:cNvSpPr/>
              <p:nvPr/>
            </p:nvSpPr>
            <p:spPr>
              <a:xfrm>
                <a:off x="7041845" y="3978667"/>
                <a:ext cx="1024731" cy="1024731"/>
              </a:xfrm>
              <a:custGeom>
                <a:avLst/>
                <a:gdLst>
                  <a:gd name="connsiteX0" fmla="*/ 862127 w 862126"/>
                  <a:gd name="connsiteY0" fmla="*/ 431063 h 862126"/>
                  <a:gd name="connsiteX1" fmla="*/ 431064 w 862126"/>
                  <a:gd name="connsiteY1" fmla="*/ 862127 h 862126"/>
                  <a:gd name="connsiteX2" fmla="*/ 0 w 862126"/>
                  <a:gd name="connsiteY2" fmla="*/ 431063 h 862126"/>
                  <a:gd name="connsiteX3" fmla="*/ 431064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4" y="862127"/>
                      <a:pt x="431064" y="862127"/>
                    </a:cubicBezTo>
                    <a:cubicBezTo>
                      <a:pt x="192994" y="862127"/>
                      <a:pt x="0" y="669133"/>
                      <a:pt x="0" y="431063"/>
                    </a:cubicBezTo>
                    <a:cubicBezTo>
                      <a:pt x="0" y="192994"/>
                      <a:pt x="192994" y="0"/>
                      <a:pt x="431064" y="0"/>
                    </a:cubicBezTo>
                    <a:cubicBezTo>
                      <a:pt x="669134" y="0"/>
                      <a:pt x="862127" y="192994"/>
                      <a:pt x="862127" y="43106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22" name="Freeform: Shape 21">
                <a:extLst>
                  <a:ext uri="{FF2B5EF4-FFF2-40B4-BE49-F238E27FC236}">
                    <a16:creationId xmlns:a16="http://schemas.microsoft.com/office/drawing/2014/main" id="{D6062D02-4706-402D-9983-B80B0E9CF546}"/>
                  </a:ext>
                </a:extLst>
              </p:cNvPr>
              <p:cNvSpPr/>
              <p:nvPr/>
            </p:nvSpPr>
            <p:spPr>
              <a:xfrm>
                <a:off x="5506705" y="3021410"/>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3" y="862127"/>
                      <a:pt x="0" y="669133"/>
                      <a:pt x="0" y="431063"/>
                    </a:cubicBezTo>
                    <a:cubicBezTo>
                      <a:pt x="0" y="192994"/>
                      <a:pt x="192993" y="0"/>
                      <a:pt x="431063" y="0"/>
                    </a:cubicBezTo>
                    <a:cubicBezTo>
                      <a:pt x="669133" y="0"/>
                      <a:pt x="862127" y="192994"/>
                      <a:pt x="862127" y="43106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25" name="Freeform: Shape 24">
                <a:extLst>
                  <a:ext uri="{FF2B5EF4-FFF2-40B4-BE49-F238E27FC236}">
                    <a16:creationId xmlns:a16="http://schemas.microsoft.com/office/drawing/2014/main" id="{3D4FE179-F255-41F8-A71C-C91486BB4DFB}"/>
                  </a:ext>
                </a:extLst>
              </p:cNvPr>
              <p:cNvSpPr/>
              <p:nvPr/>
            </p:nvSpPr>
            <p:spPr>
              <a:xfrm>
                <a:off x="8576997" y="3021410"/>
                <a:ext cx="1024731" cy="1024731"/>
              </a:xfrm>
              <a:custGeom>
                <a:avLst/>
                <a:gdLst>
                  <a:gd name="connsiteX0" fmla="*/ 862127 w 862126"/>
                  <a:gd name="connsiteY0" fmla="*/ 431063 h 862126"/>
                  <a:gd name="connsiteX1" fmla="*/ 431064 w 862126"/>
                  <a:gd name="connsiteY1" fmla="*/ 862127 h 862126"/>
                  <a:gd name="connsiteX2" fmla="*/ 1 w 862126"/>
                  <a:gd name="connsiteY2" fmla="*/ 431063 h 862126"/>
                  <a:gd name="connsiteX3" fmla="*/ 431064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4" y="862127"/>
                      <a:pt x="431064" y="862127"/>
                    </a:cubicBezTo>
                    <a:cubicBezTo>
                      <a:pt x="192994" y="862127"/>
                      <a:pt x="1" y="669133"/>
                      <a:pt x="1" y="431063"/>
                    </a:cubicBezTo>
                    <a:cubicBezTo>
                      <a:pt x="1" y="192994"/>
                      <a:pt x="192994" y="0"/>
                      <a:pt x="431064" y="0"/>
                    </a:cubicBezTo>
                    <a:cubicBezTo>
                      <a:pt x="669134" y="0"/>
                      <a:pt x="862127" y="192994"/>
                      <a:pt x="862127" y="431063"/>
                    </a:cubicBezTo>
                    <a:close/>
                  </a:path>
                </a:pathLst>
              </a:custGeom>
              <a:gradFill>
                <a:gsLst>
                  <a:gs pos="0">
                    <a:schemeClr val="tx1">
                      <a:lumMod val="85000"/>
                      <a:lumOff val="15000"/>
                    </a:schemeClr>
                  </a:gs>
                  <a:gs pos="100000">
                    <a:schemeClr val="tx1">
                      <a:lumMod val="95000"/>
                      <a:lumOff val="5000"/>
                    </a:schemeClr>
                  </a:gs>
                </a:gsLst>
                <a:path path="circle">
                  <a:fillToRect r="100000" b="100000"/>
                </a:path>
              </a:gradFill>
              <a:ln w="12700" cap="flat">
                <a:solidFill>
                  <a:schemeClr val="tx1">
                    <a:lumMod val="75000"/>
                    <a:lumOff val="25000"/>
                  </a:schemeClr>
                </a:solidFill>
                <a:prstDash val="solid"/>
                <a:miter/>
              </a:ln>
            </p:spPr>
            <p:txBody>
              <a:bodyPr rtlCol="0" anchor="ctr"/>
              <a:lstStyle/>
              <a:p>
                <a:endParaRPr lang="en-US">
                  <a:latin typeface="+mj-lt"/>
                </a:endParaRPr>
              </a:p>
            </p:txBody>
          </p:sp>
          <p:sp>
            <p:nvSpPr>
              <p:cNvPr id="58" name="Kotak Teks 3">
                <a:extLst>
                  <a:ext uri="{FF2B5EF4-FFF2-40B4-BE49-F238E27FC236}">
                    <a16:creationId xmlns:a16="http://schemas.microsoft.com/office/drawing/2014/main" id="{21A4C08A-92CB-9943-9BBA-4C863AC4F68C}"/>
                  </a:ext>
                </a:extLst>
              </p:cNvPr>
              <p:cNvSpPr txBox="1"/>
              <p:nvPr/>
            </p:nvSpPr>
            <p:spPr>
              <a:xfrm>
                <a:off x="2690273" y="3302943"/>
                <a:ext cx="517013" cy="830997"/>
              </a:xfrm>
              <a:prstGeom prst="rect">
                <a:avLst/>
              </a:prstGeom>
              <a:noFill/>
            </p:spPr>
            <p:txBody>
              <a:bodyPr wrap="square" rtlCol="0">
                <a:spAutoFit/>
              </a:bodyPr>
              <a:lstStyle/>
              <a:p>
                <a:pPr algn="ctr"/>
                <a:r>
                  <a:rPr lang="en-US" sz="2400" b="1" spc="100">
                    <a:solidFill>
                      <a:schemeClr val="bg1"/>
                    </a:solidFill>
                    <a:latin typeface="+mj-lt"/>
                    <a:ea typeface="Roboto" panose="02000000000000000000" pitchFamily="2" charset="0"/>
                    <a:cs typeface="Poppins SemiBold" pitchFamily="2" charset="77"/>
                  </a:rPr>
                  <a:t>01</a:t>
                </a:r>
                <a:endParaRPr lang="en-ID" sz="2400" b="1" spc="100" dirty="0">
                  <a:solidFill>
                    <a:schemeClr val="bg1"/>
                  </a:solidFill>
                  <a:latin typeface="+mj-lt"/>
                  <a:ea typeface="Roboto" panose="02000000000000000000" pitchFamily="2" charset="0"/>
                  <a:cs typeface="Poppins SemiBold" pitchFamily="2" charset="77"/>
                </a:endParaRPr>
              </a:p>
            </p:txBody>
          </p:sp>
          <p:sp>
            <p:nvSpPr>
              <p:cNvPr id="59" name="Kotak Teks 3">
                <a:extLst>
                  <a:ext uri="{FF2B5EF4-FFF2-40B4-BE49-F238E27FC236}">
                    <a16:creationId xmlns:a16="http://schemas.microsoft.com/office/drawing/2014/main" id="{69F947B3-7EAA-0B42-B576-8D6DAAE85C13}"/>
                  </a:ext>
                </a:extLst>
              </p:cNvPr>
              <p:cNvSpPr txBox="1"/>
              <p:nvPr/>
            </p:nvSpPr>
            <p:spPr>
              <a:xfrm>
                <a:off x="4162805" y="4260200"/>
                <a:ext cx="670688" cy="461665"/>
              </a:xfrm>
              <a:prstGeom prst="rect">
                <a:avLst/>
              </a:prstGeom>
              <a:noFill/>
            </p:spPr>
            <p:txBody>
              <a:bodyPr wrap="square" rtlCol="0">
                <a:spAutoFit/>
              </a:bodyPr>
              <a:lstStyle/>
              <a:p>
                <a:pPr algn="ctr"/>
                <a:r>
                  <a:rPr lang="en-US" sz="2400" b="1" spc="100">
                    <a:solidFill>
                      <a:schemeClr val="bg1"/>
                    </a:solidFill>
                    <a:latin typeface="+mj-lt"/>
                    <a:ea typeface="Roboto" panose="02000000000000000000" pitchFamily="2" charset="0"/>
                    <a:cs typeface="Poppins SemiBold" pitchFamily="2" charset="77"/>
                  </a:rPr>
                  <a:t>02</a:t>
                </a:r>
                <a:endParaRPr lang="en-ID" sz="2400" b="1" spc="100" dirty="0">
                  <a:solidFill>
                    <a:schemeClr val="bg1"/>
                  </a:solidFill>
                  <a:latin typeface="+mj-lt"/>
                  <a:ea typeface="Roboto" panose="02000000000000000000" pitchFamily="2" charset="0"/>
                  <a:cs typeface="Poppins SemiBold" pitchFamily="2" charset="77"/>
                </a:endParaRPr>
              </a:p>
            </p:txBody>
          </p:sp>
          <p:sp>
            <p:nvSpPr>
              <p:cNvPr id="61" name="Kotak Teks 3">
                <a:extLst>
                  <a:ext uri="{FF2B5EF4-FFF2-40B4-BE49-F238E27FC236}">
                    <a16:creationId xmlns:a16="http://schemas.microsoft.com/office/drawing/2014/main" id="{881093FD-0E4E-B64C-89C5-E0B878102062}"/>
                  </a:ext>
                </a:extLst>
              </p:cNvPr>
              <p:cNvSpPr txBox="1"/>
              <p:nvPr/>
            </p:nvSpPr>
            <p:spPr>
              <a:xfrm>
                <a:off x="5695459" y="3302942"/>
                <a:ext cx="670688" cy="461665"/>
              </a:xfrm>
              <a:prstGeom prst="rect">
                <a:avLst/>
              </a:prstGeom>
              <a:noFill/>
            </p:spPr>
            <p:txBody>
              <a:bodyPr wrap="square" rtlCol="0">
                <a:spAutoFit/>
              </a:bodyPr>
              <a:lstStyle/>
              <a:p>
                <a:pPr algn="ctr"/>
                <a:r>
                  <a:rPr lang="en-US" sz="2400" b="1" spc="100">
                    <a:solidFill>
                      <a:schemeClr val="bg1"/>
                    </a:solidFill>
                    <a:latin typeface="+mj-lt"/>
                    <a:ea typeface="Roboto" panose="02000000000000000000" pitchFamily="2" charset="0"/>
                    <a:cs typeface="Poppins SemiBold" pitchFamily="2" charset="77"/>
                  </a:rPr>
                  <a:t>03</a:t>
                </a:r>
                <a:endParaRPr lang="en-ID" sz="2400" b="1" spc="100" dirty="0">
                  <a:solidFill>
                    <a:schemeClr val="bg1"/>
                  </a:solidFill>
                  <a:latin typeface="+mj-lt"/>
                  <a:ea typeface="Roboto" panose="02000000000000000000" pitchFamily="2" charset="0"/>
                  <a:cs typeface="Poppins SemiBold" pitchFamily="2" charset="77"/>
                </a:endParaRPr>
              </a:p>
            </p:txBody>
          </p:sp>
          <p:sp>
            <p:nvSpPr>
              <p:cNvPr id="62" name="Kotak Teks 3">
                <a:extLst>
                  <a:ext uri="{FF2B5EF4-FFF2-40B4-BE49-F238E27FC236}">
                    <a16:creationId xmlns:a16="http://schemas.microsoft.com/office/drawing/2014/main" id="{45153969-9E5B-674B-AA5B-B0EF13048293}"/>
                  </a:ext>
                </a:extLst>
              </p:cNvPr>
              <p:cNvSpPr txBox="1"/>
              <p:nvPr/>
            </p:nvSpPr>
            <p:spPr>
              <a:xfrm>
                <a:off x="7218866" y="4260200"/>
                <a:ext cx="670688" cy="461665"/>
              </a:xfrm>
              <a:prstGeom prst="rect">
                <a:avLst/>
              </a:prstGeom>
              <a:noFill/>
            </p:spPr>
            <p:txBody>
              <a:bodyPr wrap="square" rtlCol="0">
                <a:spAutoFit/>
              </a:bodyPr>
              <a:lstStyle/>
              <a:p>
                <a:pPr algn="ctr"/>
                <a:r>
                  <a:rPr lang="en-US" sz="2400" b="1" spc="100">
                    <a:solidFill>
                      <a:schemeClr val="bg1"/>
                    </a:solidFill>
                    <a:latin typeface="+mj-lt"/>
                    <a:ea typeface="Roboto" panose="02000000000000000000" pitchFamily="2" charset="0"/>
                    <a:cs typeface="Poppins SemiBold" pitchFamily="2" charset="77"/>
                  </a:rPr>
                  <a:t>04</a:t>
                </a:r>
                <a:endParaRPr lang="en-ID" sz="2400" b="1" spc="100" dirty="0">
                  <a:solidFill>
                    <a:schemeClr val="bg1"/>
                  </a:solidFill>
                  <a:latin typeface="+mj-lt"/>
                  <a:ea typeface="Roboto" panose="02000000000000000000" pitchFamily="2" charset="0"/>
                  <a:cs typeface="Poppins SemiBold" pitchFamily="2" charset="77"/>
                </a:endParaRPr>
              </a:p>
            </p:txBody>
          </p:sp>
          <p:sp>
            <p:nvSpPr>
              <p:cNvPr id="63" name="Kotak Teks 3">
                <a:extLst>
                  <a:ext uri="{FF2B5EF4-FFF2-40B4-BE49-F238E27FC236}">
                    <a16:creationId xmlns:a16="http://schemas.microsoft.com/office/drawing/2014/main" id="{0C9845C7-80E5-5946-B9F0-27048234B1C8}"/>
                  </a:ext>
                </a:extLst>
              </p:cNvPr>
              <p:cNvSpPr txBox="1"/>
              <p:nvPr/>
            </p:nvSpPr>
            <p:spPr>
              <a:xfrm>
                <a:off x="8754018" y="3302943"/>
                <a:ext cx="670688" cy="461665"/>
              </a:xfrm>
              <a:prstGeom prst="rect">
                <a:avLst/>
              </a:prstGeom>
              <a:noFill/>
            </p:spPr>
            <p:txBody>
              <a:bodyPr wrap="square" rtlCol="0">
                <a:spAutoFit/>
              </a:bodyPr>
              <a:lstStyle/>
              <a:p>
                <a:pPr algn="ctr"/>
                <a:r>
                  <a:rPr lang="en-US" sz="2400" b="1" spc="100">
                    <a:solidFill>
                      <a:schemeClr val="bg1"/>
                    </a:solidFill>
                    <a:latin typeface="+mj-lt"/>
                    <a:ea typeface="Roboto" panose="02000000000000000000" pitchFamily="2" charset="0"/>
                    <a:cs typeface="Poppins SemiBold" pitchFamily="2" charset="77"/>
                  </a:rPr>
                  <a:t>05</a:t>
                </a:r>
                <a:endParaRPr lang="en-ID" sz="2400" b="1" spc="100" dirty="0">
                  <a:solidFill>
                    <a:schemeClr val="bg1"/>
                  </a:solidFill>
                  <a:latin typeface="+mj-lt"/>
                  <a:ea typeface="Roboto" panose="02000000000000000000" pitchFamily="2" charset="0"/>
                  <a:cs typeface="Poppins SemiBold" pitchFamily="2" charset="77"/>
                </a:endParaRPr>
              </a:p>
            </p:txBody>
          </p:sp>
        </p:grpSp>
      </p:grpSp>
      <p:grpSp>
        <p:nvGrpSpPr>
          <p:cNvPr id="64" name="Group 63">
            <a:extLst>
              <a:ext uri="{FF2B5EF4-FFF2-40B4-BE49-F238E27FC236}">
                <a16:creationId xmlns:a16="http://schemas.microsoft.com/office/drawing/2014/main" id="{6E2F711E-B38E-47E4-98E7-8257ECF870BE}"/>
              </a:ext>
            </a:extLst>
          </p:cNvPr>
          <p:cNvGrpSpPr/>
          <p:nvPr/>
        </p:nvGrpSpPr>
        <p:grpSpPr>
          <a:xfrm>
            <a:off x="3802099" y="318717"/>
            <a:ext cx="4587802" cy="805466"/>
            <a:chOff x="3737592" y="887660"/>
            <a:chExt cx="4587802" cy="805466"/>
          </a:xfrm>
        </p:grpSpPr>
        <p:sp>
          <p:nvSpPr>
            <p:cNvPr id="65" name="Kotak Teks 3">
              <a:extLst>
                <a:ext uri="{FF2B5EF4-FFF2-40B4-BE49-F238E27FC236}">
                  <a16:creationId xmlns:a16="http://schemas.microsoft.com/office/drawing/2014/main" id="{E2515418-1CC3-4A51-AEAB-381C4536C0C3}"/>
                </a:ext>
              </a:extLst>
            </p:cNvPr>
            <p:cNvSpPr txBox="1"/>
            <p:nvPr/>
          </p:nvSpPr>
          <p:spPr>
            <a:xfrm>
              <a:off x="3978089" y="1059561"/>
              <a:ext cx="4235824" cy="461665"/>
            </a:xfrm>
            <a:prstGeom prst="rect">
              <a:avLst/>
            </a:prstGeom>
            <a:noFill/>
          </p:spPr>
          <p:txBody>
            <a:bodyPr wrap="square" rtlCol="0">
              <a:spAutoFit/>
            </a:bodyPr>
            <a:lstStyle/>
            <a:p>
              <a:pPr algn="ctr"/>
              <a:r>
                <a:rPr lang="en-US" sz="2400" b="1" spc="100" dirty="0">
                  <a:solidFill>
                    <a:schemeClr val="bg1"/>
                  </a:solidFill>
                  <a:latin typeface="+mj-lt"/>
                  <a:ea typeface="Roboto" panose="02000000000000000000" pitchFamily="2" charset="0"/>
                  <a:cs typeface="Poppins SemiBold" panose="00000700000000000000" pitchFamily="2" charset="0"/>
                </a:rPr>
                <a:t>INFOGRAPHIC MOCKUP</a:t>
              </a:r>
              <a:endParaRPr lang="en-ID" sz="2400" b="1" spc="100" dirty="0">
                <a:solidFill>
                  <a:schemeClr val="bg1"/>
                </a:solidFill>
                <a:latin typeface="+mj-lt"/>
                <a:ea typeface="Roboto" panose="02000000000000000000" pitchFamily="2" charset="0"/>
                <a:cs typeface="Poppins SemiBold" panose="00000700000000000000" pitchFamily="2" charset="0"/>
              </a:endParaRPr>
            </a:p>
          </p:txBody>
        </p:sp>
        <p:sp>
          <p:nvSpPr>
            <p:cNvPr id="66" name="Frame 65">
              <a:extLst>
                <a:ext uri="{FF2B5EF4-FFF2-40B4-BE49-F238E27FC236}">
                  <a16:creationId xmlns:a16="http://schemas.microsoft.com/office/drawing/2014/main" id="{37251EEC-EC70-4D1A-9CFC-B7F28F00BCEE}"/>
                </a:ext>
              </a:extLst>
            </p:cNvPr>
            <p:cNvSpPr/>
            <p:nvPr/>
          </p:nvSpPr>
          <p:spPr>
            <a:xfrm flipH="1">
              <a:off x="3737592" y="887660"/>
              <a:ext cx="4587802"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60" name="Picture 5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630616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6"/>
          </p:nvPr>
        </p:nvPicPr>
        <p:blipFill rotWithShape="1">
          <a:blip r:embed="rId2" cstate="hqprint">
            <a:extLst>
              <a:ext uri="{28A0092B-C50C-407E-A947-70E740481C1C}">
                <a14:useLocalDpi xmlns:a14="http://schemas.microsoft.com/office/drawing/2010/main" val="0"/>
              </a:ext>
            </a:extLst>
          </a:blip>
          <a:srcRect l="1022" r="1022"/>
          <a:stretch/>
        </p:blipFill>
        <p:spPr/>
      </p:pic>
      <p:pic>
        <p:nvPicPr>
          <p:cNvPr id="13" name="Picture Placeholder 12"/>
          <p:cNvPicPr>
            <a:picLocks noGrp="1" noChangeAspect="1"/>
          </p:cNvPicPr>
          <p:nvPr>
            <p:ph type="pic" sz="quarter" idx="17"/>
          </p:nvPr>
        </p:nvPicPr>
        <p:blipFill rotWithShape="1">
          <a:blip r:embed="rId3" cstate="hqprint">
            <a:extLst>
              <a:ext uri="{28A0092B-C50C-407E-A947-70E740481C1C}">
                <a14:useLocalDpi xmlns:a14="http://schemas.microsoft.com/office/drawing/2010/main" val="0"/>
              </a:ext>
            </a:extLst>
          </a:blip>
          <a:srcRect t="16026" b="16026"/>
          <a:stretch/>
        </p:blipFill>
        <p:spPr/>
      </p:pic>
      <p:pic>
        <p:nvPicPr>
          <p:cNvPr id="14" name="Picture Placeholder 13"/>
          <p:cNvPicPr>
            <a:picLocks noGrp="1" noChangeAspect="1"/>
          </p:cNvPicPr>
          <p:nvPr>
            <p:ph type="pic" sz="quarter" idx="18"/>
          </p:nvPr>
        </p:nvPicPr>
        <p:blipFill>
          <a:blip r:embed="rId4" cstate="hqprint">
            <a:extLst>
              <a:ext uri="{28A0092B-C50C-407E-A947-70E740481C1C}">
                <a14:useLocalDpi xmlns:a14="http://schemas.microsoft.com/office/drawing/2010/main" val="0"/>
              </a:ext>
            </a:extLst>
          </a:blip>
          <a:srcRect l="17372" r="17372"/>
          <a:stretch>
            <a:fillRect/>
          </a:stretch>
        </p:blipFill>
        <p:spPr/>
      </p:pic>
      <p:pic>
        <p:nvPicPr>
          <p:cNvPr id="15" name="Picture Placeholder 14"/>
          <p:cNvPicPr>
            <a:picLocks noGrp="1" noChangeAspect="1"/>
          </p:cNvPicPr>
          <p:nvPr>
            <p:ph type="pic" sz="quarter" idx="19"/>
          </p:nvPr>
        </p:nvPicPr>
        <p:blipFill>
          <a:blip r:embed="rId5" cstate="hqprint">
            <a:extLst>
              <a:ext uri="{28A0092B-C50C-407E-A947-70E740481C1C}">
                <a14:useLocalDpi xmlns:a14="http://schemas.microsoft.com/office/drawing/2010/main" val="0"/>
              </a:ext>
            </a:extLst>
          </a:blip>
          <a:srcRect l="17372" r="17372"/>
          <a:stretch>
            <a:fillRect/>
          </a:stretch>
        </p:blipFill>
        <p:spPr/>
      </p:pic>
      <p:sp>
        <p:nvSpPr>
          <p:cNvPr id="3" name="TextBox 2">
            <a:extLst>
              <a:ext uri="{FF2B5EF4-FFF2-40B4-BE49-F238E27FC236}">
                <a16:creationId xmlns:a16="http://schemas.microsoft.com/office/drawing/2014/main" id="{54D76FF1-F656-452D-964C-8BB08F869B4F}"/>
              </a:ext>
            </a:extLst>
          </p:cNvPr>
          <p:cNvSpPr txBox="1"/>
          <p:nvPr/>
        </p:nvSpPr>
        <p:spPr>
          <a:xfrm>
            <a:off x="3978296" y="441114"/>
            <a:ext cx="4229208" cy="492443"/>
          </a:xfrm>
          <a:prstGeom prst="rect">
            <a:avLst/>
          </a:prstGeom>
          <a:noFill/>
        </p:spPr>
        <p:txBody>
          <a:bodyPr wrap="square" rtlCol="0">
            <a:spAutoFit/>
          </a:bodyPr>
          <a:lstStyle/>
          <a:p>
            <a:pPr algn="ctr"/>
            <a:r>
              <a:rPr lang="en-US" sz="2600" b="1" spc="100" dirty="0">
                <a:ln w="12700">
                  <a:noFill/>
                </a:ln>
                <a:solidFill>
                  <a:schemeClr val="bg1"/>
                </a:solidFill>
                <a:latin typeface="+mj-lt"/>
                <a:cs typeface="Poppins SemiBold" panose="00000700000000000000" pitchFamily="2" charset="0"/>
              </a:rPr>
              <a:t>MERCHANDISE SHOP</a:t>
            </a:r>
            <a:endParaRPr lang="en-US" sz="2600" b="1" spc="100" dirty="0">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F9C0F158-3202-4782-A8A8-03FB051A4C75}"/>
              </a:ext>
            </a:extLst>
          </p:cNvPr>
          <p:cNvSpPr txBox="1"/>
          <p:nvPr/>
        </p:nvSpPr>
        <p:spPr>
          <a:xfrm>
            <a:off x="859964" y="3382049"/>
            <a:ext cx="1899864" cy="276999"/>
          </a:xfrm>
          <a:prstGeom prst="rect">
            <a:avLst/>
          </a:prstGeom>
          <a:noFill/>
        </p:spPr>
        <p:txBody>
          <a:bodyPr wrap="square" rtlCol="0">
            <a:spAutoFit/>
          </a:bodyPr>
          <a:lstStyle/>
          <a:p>
            <a:pPr algn="ctr"/>
            <a:r>
              <a:rPr lang="en-US" sz="1200" spc="100" dirty="0">
                <a:ln w="12700">
                  <a:noFill/>
                </a:ln>
                <a:solidFill>
                  <a:schemeClr val="bg1"/>
                </a:solidFill>
                <a:cs typeface="Poppins SemiBold" panose="00000700000000000000" pitchFamily="2" charset="0"/>
              </a:rPr>
              <a:t>BEATS T - SHIRT</a:t>
            </a:r>
            <a:endParaRPr lang="en-US" sz="1200" spc="100" dirty="0">
              <a:solidFill>
                <a:schemeClr val="bg1"/>
              </a:solidFill>
              <a:cs typeface="Poppins SemiBold" panose="00000700000000000000" pitchFamily="2" charset="0"/>
            </a:endParaRPr>
          </a:p>
        </p:txBody>
      </p:sp>
      <p:sp>
        <p:nvSpPr>
          <p:cNvPr id="51" name="TextBox 50">
            <a:extLst>
              <a:ext uri="{FF2B5EF4-FFF2-40B4-BE49-F238E27FC236}">
                <a16:creationId xmlns:a16="http://schemas.microsoft.com/office/drawing/2014/main" id="{99AA9138-8253-4BDB-A89B-2D970D814C2F}"/>
              </a:ext>
            </a:extLst>
          </p:cNvPr>
          <p:cNvSpPr txBox="1"/>
          <p:nvPr/>
        </p:nvSpPr>
        <p:spPr>
          <a:xfrm>
            <a:off x="6760737" y="3364182"/>
            <a:ext cx="1621062" cy="276999"/>
          </a:xfrm>
          <a:prstGeom prst="rect">
            <a:avLst/>
          </a:prstGeom>
          <a:noFill/>
        </p:spPr>
        <p:txBody>
          <a:bodyPr wrap="square" rtlCol="0">
            <a:spAutoFit/>
          </a:bodyPr>
          <a:lstStyle/>
          <a:p>
            <a:pPr algn="ctr"/>
            <a:r>
              <a:rPr lang="en-US" sz="1200" spc="100" dirty="0">
                <a:ln w="12700">
                  <a:noFill/>
                </a:ln>
                <a:solidFill>
                  <a:schemeClr val="bg1"/>
                </a:solidFill>
                <a:cs typeface="Poppins SemiBold" panose="00000700000000000000" pitchFamily="2" charset="0"/>
              </a:rPr>
              <a:t>BEATS HOODIE</a:t>
            </a:r>
            <a:endParaRPr lang="en-US" sz="1200" spc="100" dirty="0">
              <a:solidFill>
                <a:schemeClr val="bg1"/>
              </a:solidFill>
              <a:cs typeface="Poppins SemiBold" panose="00000700000000000000" pitchFamily="2" charset="0"/>
            </a:endParaRPr>
          </a:p>
        </p:txBody>
      </p:sp>
      <p:sp>
        <p:nvSpPr>
          <p:cNvPr id="119" name="TextBox 118">
            <a:extLst>
              <a:ext uri="{FF2B5EF4-FFF2-40B4-BE49-F238E27FC236}">
                <a16:creationId xmlns:a16="http://schemas.microsoft.com/office/drawing/2014/main" id="{819D73E7-2C39-4D32-8061-063EF7AFEC13}"/>
              </a:ext>
            </a:extLst>
          </p:cNvPr>
          <p:cNvSpPr txBox="1"/>
          <p:nvPr/>
        </p:nvSpPr>
        <p:spPr>
          <a:xfrm>
            <a:off x="9711273" y="3382049"/>
            <a:ext cx="1621062" cy="276999"/>
          </a:xfrm>
          <a:prstGeom prst="rect">
            <a:avLst/>
          </a:prstGeom>
          <a:noFill/>
        </p:spPr>
        <p:txBody>
          <a:bodyPr wrap="square" rtlCol="0">
            <a:spAutoFit/>
          </a:bodyPr>
          <a:lstStyle/>
          <a:p>
            <a:pPr algn="ctr"/>
            <a:r>
              <a:rPr lang="en-US" sz="1200" spc="100" dirty="0">
                <a:ln w="12700">
                  <a:noFill/>
                </a:ln>
                <a:solidFill>
                  <a:schemeClr val="bg1"/>
                </a:solidFill>
                <a:cs typeface="Poppins SemiBold" panose="00000700000000000000" pitchFamily="2" charset="0"/>
              </a:rPr>
              <a:t>VINTAGE VINYL </a:t>
            </a:r>
            <a:endParaRPr lang="en-US" sz="1200" spc="100" dirty="0">
              <a:solidFill>
                <a:schemeClr val="bg1"/>
              </a:solidFill>
              <a:cs typeface="Poppins SemiBold" panose="00000700000000000000" pitchFamily="2" charset="0"/>
            </a:endParaRPr>
          </a:p>
        </p:txBody>
      </p:sp>
      <p:sp>
        <p:nvSpPr>
          <p:cNvPr id="137" name="TextBox 136">
            <a:extLst>
              <a:ext uri="{FF2B5EF4-FFF2-40B4-BE49-F238E27FC236}">
                <a16:creationId xmlns:a16="http://schemas.microsoft.com/office/drawing/2014/main" id="{A1EA38AD-DC33-43B6-9D38-A37241E401EE}"/>
              </a:ext>
            </a:extLst>
          </p:cNvPr>
          <p:cNvSpPr txBox="1"/>
          <p:nvPr/>
        </p:nvSpPr>
        <p:spPr>
          <a:xfrm>
            <a:off x="3810201" y="3382049"/>
            <a:ext cx="1621062" cy="276999"/>
          </a:xfrm>
          <a:prstGeom prst="rect">
            <a:avLst/>
          </a:prstGeom>
          <a:noFill/>
        </p:spPr>
        <p:txBody>
          <a:bodyPr wrap="square" rtlCol="0">
            <a:spAutoFit/>
          </a:bodyPr>
          <a:lstStyle/>
          <a:p>
            <a:pPr algn="ctr"/>
            <a:r>
              <a:rPr lang="en-US" sz="1200" spc="100" dirty="0">
                <a:ln w="12700">
                  <a:noFill/>
                </a:ln>
                <a:solidFill>
                  <a:schemeClr val="bg1"/>
                </a:solidFill>
                <a:cs typeface="Poppins SemiBold" panose="00000700000000000000" pitchFamily="2" charset="0"/>
              </a:rPr>
              <a:t>HAT BAND</a:t>
            </a:r>
            <a:endParaRPr lang="en-US" sz="1200" spc="100" dirty="0">
              <a:solidFill>
                <a:schemeClr val="bg1"/>
              </a:solidFill>
              <a:cs typeface="Poppins SemiBold" panose="00000700000000000000" pitchFamily="2" charset="0"/>
            </a:endParaRPr>
          </a:p>
        </p:txBody>
      </p:sp>
      <p:sp>
        <p:nvSpPr>
          <p:cNvPr id="6" name="Frame 5">
            <a:extLst>
              <a:ext uri="{FF2B5EF4-FFF2-40B4-BE49-F238E27FC236}">
                <a16:creationId xmlns:a16="http://schemas.microsoft.com/office/drawing/2014/main" id="{00323329-706D-4465-B145-EBD9D26AA05E}"/>
              </a:ext>
            </a:extLst>
          </p:cNvPr>
          <p:cNvSpPr/>
          <p:nvPr/>
        </p:nvSpPr>
        <p:spPr>
          <a:xfrm flipH="1">
            <a:off x="3745185" y="284602"/>
            <a:ext cx="4695430" cy="805466"/>
          </a:xfrm>
          <a:prstGeom prst="frame">
            <a:avLst>
              <a:gd name="adj1" fmla="val 738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462CAAF9-050F-40A1-A714-605404AFFD92}"/>
              </a:ext>
            </a:extLst>
          </p:cNvPr>
          <p:cNvSpPr txBox="1"/>
          <p:nvPr/>
        </p:nvSpPr>
        <p:spPr>
          <a:xfrm>
            <a:off x="1019780" y="3716600"/>
            <a:ext cx="1580232" cy="461665"/>
          </a:xfrm>
          <a:prstGeom prst="rect">
            <a:avLst/>
          </a:prstGeom>
          <a:noFill/>
        </p:spPr>
        <p:txBody>
          <a:bodyPr wrap="square" rtlCol="0">
            <a:spAutoFit/>
          </a:bodyPr>
          <a:lstStyle/>
          <a:p>
            <a:pPr algn="ctr"/>
            <a:r>
              <a:rPr lang="en-US" sz="2400" spc="100">
                <a:ln w="12700">
                  <a:noFill/>
                </a:ln>
                <a:solidFill>
                  <a:schemeClr val="bg1"/>
                </a:solidFill>
                <a:latin typeface="+mj-lt"/>
                <a:cs typeface="Poppins SemiBold" panose="00000700000000000000" pitchFamily="2" charset="0"/>
              </a:rPr>
              <a:t>$140</a:t>
            </a:r>
            <a:endParaRPr lang="en-US" sz="2400" spc="100">
              <a:solidFill>
                <a:schemeClr val="bg1"/>
              </a:solidFill>
              <a:latin typeface="+mj-lt"/>
              <a:cs typeface="Poppins SemiBold" panose="00000700000000000000" pitchFamily="2" charset="0"/>
            </a:endParaRPr>
          </a:p>
        </p:txBody>
      </p:sp>
      <p:sp>
        <p:nvSpPr>
          <p:cNvPr id="91" name="TextBox 90">
            <a:extLst>
              <a:ext uri="{FF2B5EF4-FFF2-40B4-BE49-F238E27FC236}">
                <a16:creationId xmlns:a16="http://schemas.microsoft.com/office/drawing/2014/main" id="{A4B38460-E33C-4D74-9FF9-2C7FC53D2067}"/>
              </a:ext>
            </a:extLst>
          </p:cNvPr>
          <p:cNvSpPr txBox="1"/>
          <p:nvPr/>
        </p:nvSpPr>
        <p:spPr>
          <a:xfrm>
            <a:off x="6760737" y="3698733"/>
            <a:ext cx="1621062" cy="461665"/>
          </a:xfrm>
          <a:prstGeom prst="rect">
            <a:avLst/>
          </a:prstGeom>
          <a:noFill/>
        </p:spPr>
        <p:txBody>
          <a:bodyPr wrap="square" rtlCol="0">
            <a:spAutoFit/>
          </a:bodyPr>
          <a:lstStyle/>
          <a:p>
            <a:pPr algn="ctr"/>
            <a:r>
              <a:rPr lang="en-US" sz="2400" spc="100">
                <a:ln w="12700">
                  <a:noFill/>
                </a:ln>
                <a:solidFill>
                  <a:schemeClr val="bg1"/>
                </a:solidFill>
                <a:latin typeface="+mj-lt"/>
                <a:cs typeface="Poppins SemiBold" panose="00000700000000000000" pitchFamily="2" charset="0"/>
              </a:rPr>
              <a:t>$240</a:t>
            </a:r>
            <a:endParaRPr lang="en-US" sz="2400" spc="100">
              <a:solidFill>
                <a:schemeClr val="bg1"/>
              </a:solidFill>
              <a:latin typeface="+mj-lt"/>
              <a:cs typeface="Poppins SemiBold" panose="00000700000000000000" pitchFamily="2" charset="0"/>
            </a:endParaRPr>
          </a:p>
        </p:txBody>
      </p:sp>
      <p:sp>
        <p:nvSpPr>
          <p:cNvPr id="92" name="TextBox 91">
            <a:extLst>
              <a:ext uri="{FF2B5EF4-FFF2-40B4-BE49-F238E27FC236}">
                <a16:creationId xmlns:a16="http://schemas.microsoft.com/office/drawing/2014/main" id="{E388EE7A-2C58-434B-9B92-EE96B2E5FAE0}"/>
              </a:ext>
            </a:extLst>
          </p:cNvPr>
          <p:cNvSpPr txBox="1"/>
          <p:nvPr/>
        </p:nvSpPr>
        <p:spPr>
          <a:xfrm>
            <a:off x="9711273" y="3716600"/>
            <a:ext cx="1621062" cy="461665"/>
          </a:xfrm>
          <a:prstGeom prst="rect">
            <a:avLst/>
          </a:prstGeom>
          <a:noFill/>
        </p:spPr>
        <p:txBody>
          <a:bodyPr wrap="square" rtlCol="0">
            <a:spAutoFit/>
          </a:bodyPr>
          <a:lstStyle/>
          <a:p>
            <a:pPr algn="ctr"/>
            <a:r>
              <a:rPr lang="en-US" sz="2400" spc="100">
                <a:ln w="12700">
                  <a:noFill/>
                </a:ln>
                <a:solidFill>
                  <a:schemeClr val="bg1"/>
                </a:solidFill>
                <a:latin typeface="+mj-lt"/>
                <a:cs typeface="Poppins SemiBold" panose="00000700000000000000" pitchFamily="2" charset="0"/>
              </a:rPr>
              <a:t>$150</a:t>
            </a:r>
            <a:endParaRPr lang="en-US" sz="2400" spc="100">
              <a:solidFill>
                <a:schemeClr val="bg1"/>
              </a:solidFill>
              <a:latin typeface="+mj-lt"/>
              <a:cs typeface="Poppins SemiBold" panose="00000700000000000000" pitchFamily="2" charset="0"/>
            </a:endParaRPr>
          </a:p>
        </p:txBody>
      </p:sp>
      <p:sp>
        <p:nvSpPr>
          <p:cNvPr id="93" name="TextBox 92">
            <a:extLst>
              <a:ext uri="{FF2B5EF4-FFF2-40B4-BE49-F238E27FC236}">
                <a16:creationId xmlns:a16="http://schemas.microsoft.com/office/drawing/2014/main" id="{BF6C93F4-FB90-4BD4-8D08-873F8D4D1D9E}"/>
              </a:ext>
            </a:extLst>
          </p:cNvPr>
          <p:cNvSpPr txBox="1"/>
          <p:nvPr/>
        </p:nvSpPr>
        <p:spPr>
          <a:xfrm>
            <a:off x="3810201" y="3716600"/>
            <a:ext cx="1621062" cy="461665"/>
          </a:xfrm>
          <a:prstGeom prst="rect">
            <a:avLst/>
          </a:prstGeom>
          <a:noFill/>
        </p:spPr>
        <p:txBody>
          <a:bodyPr wrap="square" rtlCol="0">
            <a:spAutoFit/>
          </a:bodyPr>
          <a:lstStyle/>
          <a:p>
            <a:pPr algn="ctr"/>
            <a:r>
              <a:rPr lang="en-US" sz="2400" spc="100" dirty="0">
                <a:ln w="12700">
                  <a:noFill/>
                </a:ln>
                <a:solidFill>
                  <a:schemeClr val="bg1"/>
                </a:solidFill>
                <a:latin typeface="+mj-lt"/>
                <a:cs typeface="Poppins SemiBold" panose="00000700000000000000" pitchFamily="2" charset="0"/>
              </a:rPr>
              <a:t>$40</a:t>
            </a:r>
            <a:endParaRPr lang="en-US" sz="2400" spc="100" dirty="0">
              <a:solidFill>
                <a:schemeClr val="bg1"/>
              </a:solidFill>
              <a:latin typeface="+mj-lt"/>
              <a:cs typeface="Poppins SemiBold" panose="00000700000000000000" pitchFamily="2" charset="0"/>
            </a:endParaRPr>
          </a:p>
        </p:txBody>
      </p:sp>
      <p:sp>
        <p:nvSpPr>
          <p:cNvPr id="108" name="TextBox 107">
            <a:extLst>
              <a:ext uri="{FF2B5EF4-FFF2-40B4-BE49-F238E27FC236}">
                <a16:creationId xmlns:a16="http://schemas.microsoft.com/office/drawing/2014/main" id="{DB8013C0-EEB4-4783-B85F-2F3950CB7B36}"/>
              </a:ext>
            </a:extLst>
          </p:cNvPr>
          <p:cNvSpPr txBox="1"/>
          <p:nvPr/>
        </p:nvSpPr>
        <p:spPr>
          <a:xfrm>
            <a:off x="3817682" y="1246451"/>
            <a:ext cx="4556636" cy="535531"/>
          </a:xfrm>
          <a:prstGeom prst="rect">
            <a:avLst/>
          </a:prstGeom>
          <a:noFill/>
          <a:ln>
            <a:noFill/>
          </a:ln>
        </p:spPr>
        <p:txBody>
          <a:bodyPr wrap="square" rtlCol="0">
            <a:spAutoFit/>
          </a:bodyPr>
          <a:lstStyle/>
          <a:p>
            <a:pPr algn="ctr">
              <a:lnSpc>
                <a:spcPct val="120000"/>
              </a:lnSpc>
            </a:pPr>
            <a:r>
              <a:rPr lang="en-US" sz="1200" spc="100" dirty="0">
                <a:solidFill>
                  <a:schemeClr val="bg1"/>
                </a:solidFill>
                <a:ea typeface="HGMaruGothicMPRO" panose="020B0400000000000000" pitchFamily="34" charset="-128"/>
                <a:cs typeface="Poppins" panose="00000500000000000000" pitchFamily="2" charset="0"/>
              </a:rPr>
              <a:t>THE SONGS I MADE WERE ONCE ABOUT MY LIFE, BUT NOW, THEY’RE ABOUT MORE. </a:t>
            </a:r>
          </a:p>
        </p:txBody>
      </p:sp>
      <p:pic>
        <p:nvPicPr>
          <p:cNvPr id="45" name="Picture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449104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t="14375" b="14375"/>
          <a:stretch>
            <a:fillRect/>
          </a:stretch>
        </p:blipFill>
        <p:spPr/>
      </p:pic>
      <p:sp>
        <p:nvSpPr>
          <p:cNvPr id="3" name="Flowchart: Manual Operation 2">
            <a:extLst>
              <a:ext uri="{FF2B5EF4-FFF2-40B4-BE49-F238E27FC236}">
                <a16:creationId xmlns:a16="http://schemas.microsoft.com/office/drawing/2014/main" id="{666C41DF-EC19-4336-BFEA-B92E0D04AB1D}"/>
              </a:ext>
            </a:extLst>
          </p:cNvPr>
          <p:cNvSpPr/>
          <p:nvPr/>
        </p:nvSpPr>
        <p:spPr>
          <a:xfrm rot="5400000">
            <a:off x="3200399" y="-2667000"/>
            <a:ext cx="5791200" cy="12192001"/>
          </a:xfrm>
          <a:prstGeom prst="flowChartManualOperation">
            <a:avLst/>
          </a:prstGeom>
          <a:gradFill flip="none" rotWithShape="1">
            <a:gsLst>
              <a:gs pos="0">
                <a:schemeClr val="tx1">
                  <a:lumMod val="95000"/>
                  <a:lumOff val="5000"/>
                </a:schemeClr>
              </a:gs>
              <a:gs pos="21000">
                <a:schemeClr val="tx1">
                  <a:lumMod val="95000"/>
                  <a:lumOff val="5000"/>
                  <a:alpha val="15000"/>
                </a:schemeClr>
              </a:gs>
              <a:gs pos="61000">
                <a:schemeClr val="tx1">
                  <a:lumMod val="95000"/>
                  <a:lumOff val="5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6064674A-4EBD-4EFC-B167-825D13F30065}"/>
              </a:ext>
            </a:extLst>
          </p:cNvPr>
          <p:cNvGrpSpPr/>
          <p:nvPr/>
        </p:nvGrpSpPr>
        <p:grpSpPr>
          <a:xfrm>
            <a:off x="5918775" y="2501828"/>
            <a:ext cx="5078619" cy="723275"/>
            <a:chOff x="6095999" y="2129339"/>
            <a:chExt cx="5078619" cy="723275"/>
          </a:xfrm>
        </p:grpSpPr>
        <p:sp>
          <p:nvSpPr>
            <p:cNvPr id="5" name="TextBox 4">
              <a:extLst>
                <a:ext uri="{FF2B5EF4-FFF2-40B4-BE49-F238E27FC236}">
                  <a16:creationId xmlns:a16="http://schemas.microsoft.com/office/drawing/2014/main" id="{161B1A8A-E76E-4BAC-BD23-E0938DDA868B}"/>
                </a:ext>
              </a:extLst>
            </p:cNvPr>
            <p:cNvSpPr txBox="1"/>
            <p:nvPr/>
          </p:nvSpPr>
          <p:spPr>
            <a:xfrm>
              <a:off x="6715198" y="2390949"/>
              <a:ext cx="4459420" cy="461665"/>
            </a:xfrm>
            <a:prstGeom prst="rect">
              <a:avLst/>
            </a:prstGeom>
            <a:noFill/>
          </p:spPr>
          <p:txBody>
            <a:bodyPr wrap="square" rtlCol="0">
              <a:spAutoFit/>
            </a:bodyPr>
            <a:lstStyle/>
            <a:p>
              <a:pPr algn="r"/>
              <a:r>
                <a:rPr lang="en-US" sz="2400" b="1" spc="100" dirty="0">
                  <a:ln w="12700">
                    <a:noFill/>
                  </a:ln>
                  <a:solidFill>
                    <a:schemeClr val="bg1"/>
                  </a:solidFill>
                  <a:latin typeface="+mj-lt"/>
                  <a:cs typeface="Poppins SemiBold" panose="00000700000000000000" pitchFamily="2" charset="0"/>
                </a:rPr>
                <a:t>GET IN TOUCH WITH US</a:t>
              </a:r>
              <a:endParaRPr lang="en-US" sz="2400" b="1" spc="100" dirty="0">
                <a:solidFill>
                  <a:schemeClr val="bg1"/>
                </a:solidFill>
                <a:latin typeface="+mj-lt"/>
                <a:cs typeface="Poppins SemiBold" panose="00000700000000000000" pitchFamily="2" charset="0"/>
              </a:endParaRPr>
            </a:p>
          </p:txBody>
        </p:sp>
        <p:sp>
          <p:nvSpPr>
            <p:cNvPr id="8" name="TextBox 7">
              <a:extLst>
                <a:ext uri="{FF2B5EF4-FFF2-40B4-BE49-F238E27FC236}">
                  <a16:creationId xmlns:a16="http://schemas.microsoft.com/office/drawing/2014/main" id="{67C50CF7-789D-4BDA-8B96-B64409E37E62}"/>
                </a:ext>
              </a:extLst>
            </p:cNvPr>
            <p:cNvSpPr txBox="1"/>
            <p:nvPr/>
          </p:nvSpPr>
          <p:spPr>
            <a:xfrm>
              <a:off x="6095999" y="2129339"/>
              <a:ext cx="5078619" cy="261610"/>
            </a:xfrm>
            <a:prstGeom prst="rect">
              <a:avLst/>
            </a:prstGeom>
            <a:noFill/>
          </p:spPr>
          <p:txBody>
            <a:bodyPr wrap="square" rtlCol="0">
              <a:spAutoFit/>
            </a:bodyPr>
            <a:lstStyle/>
            <a:p>
              <a:pPr algn="r"/>
              <a:r>
                <a:rPr lang="en-US" sz="1100" spc="100" dirty="0">
                  <a:ln w="12700">
                    <a:noFill/>
                  </a:ln>
                  <a:solidFill>
                    <a:schemeClr val="bg1"/>
                  </a:solidFill>
                  <a:latin typeface="+mj-lt"/>
                  <a:cs typeface="Poppins SemiBold" panose="00000700000000000000" pitchFamily="2" charset="0"/>
                </a:rPr>
                <a:t>ROCK OFF AND RAVE ON</a:t>
              </a:r>
              <a:endParaRPr lang="en-US" sz="1100" spc="100" dirty="0">
                <a:solidFill>
                  <a:schemeClr val="bg1"/>
                </a:solidFill>
                <a:latin typeface="+mj-lt"/>
                <a:cs typeface="Poppins SemiBold" panose="00000700000000000000" pitchFamily="2" charset="0"/>
              </a:endParaRPr>
            </a:p>
          </p:txBody>
        </p:sp>
      </p:grpSp>
      <p:sp>
        <p:nvSpPr>
          <p:cNvPr id="13" name="TextBox 12">
            <a:extLst>
              <a:ext uri="{FF2B5EF4-FFF2-40B4-BE49-F238E27FC236}">
                <a16:creationId xmlns:a16="http://schemas.microsoft.com/office/drawing/2014/main" id="{B1372801-9F9F-456A-938C-B600786B63B4}"/>
              </a:ext>
            </a:extLst>
          </p:cNvPr>
          <p:cNvSpPr txBox="1"/>
          <p:nvPr/>
        </p:nvSpPr>
        <p:spPr>
          <a:xfrm>
            <a:off x="6845254" y="4727277"/>
            <a:ext cx="1966631" cy="511166"/>
          </a:xfrm>
          <a:prstGeom prst="rect">
            <a:avLst/>
          </a:prstGeom>
          <a:noFill/>
        </p:spPr>
        <p:txBody>
          <a:bodyPr wrap="square" rtlCol="0">
            <a:spAutoFit/>
          </a:bodyPr>
          <a:lstStyle/>
          <a:p>
            <a:pPr lvl="0" algn="r">
              <a:lnSpc>
                <a:spcPct val="130000"/>
              </a:lnSpc>
              <a:buClr>
                <a:schemeClr val="dk1"/>
              </a:buClr>
              <a:buSzPts val="1100"/>
            </a:pPr>
            <a:r>
              <a:rPr lang="en-US" sz="1100" dirty="0">
                <a:solidFill>
                  <a:schemeClr val="bg1">
                    <a:lumMod val="75000"/>
                  </a:schemeClr>
                </a:solidFill>
                <a:ea typeface="Open Sans" panose="020B0606030504020204" pitchFamily="34" charset="0"/>
                <a:cs typeface="Open Sans" panose="020B0606030504020204" pitchFamily="34" charset="0"/>
              </a:rPr>
              <a:t>59 West 46th Street, </a:t>
            </a:r>
          </a:p>
          <a:p>
            <a:pPr lvl="0" algn="r">
              <a:lnSpc>
                <a:spcPct val="130000"/>
              </a:lnSpc>
              <a:buClr>
                <a:schemeClr val="dk1"/>
              </a:buClr>
              <a:buSzPts val="1100"/>
            </a:pPr>
            <a:r>
              <a:rPr lang="en-US" sz="1100" dirty="0">
                <a:solidFill>
                  <a:schemeClr val="bg1">
                    <a:lumMod val="75000"/>
                  </a:schemeClr>
                </a:solidFill>
                <a:ea typeface="Open Sans" panose="020B0606030504020204" pitchFamily="34" charset="0"/>
                <a:cs typeface="Open Sans" panose="020B0606030504020204" pitchFamily="34" charset="0"/>
              </a:rPr>
              <a:t>New York City, NY 10036</a:t>
            </a:r>
          </a:p>
        </p:txBody>
      </p:sp>
      <p:sp>
        <p:nvSpPr>
          <p:cNvPr id="14" name="TextBox 13">
            <a:extLst>
              <a:ext uri="{FF2B5EF4-FFF2-40B4-BE49-F238E27FC236}">
                <a16:creationId xmlns:a16="http://schemas.microsoft.com/office/drawing/2014/main" id="{79C62521-3C3F-447D-B4D0-AA35CC1F5051}"/>
              </a:ext>
            </a:extLst>
          </p:cNvPr>
          <p:cNvSpPr txBox="1"/>
          <p:nvPr/>
        </p:nvSpPr>
        <p:spPr>
          <a:xfrm>
            <a:off x="6972145" y="4405881"/>
            <a:ext cx="1839740" cy="313932"/>
          </a:xfrm>
          <a:prstGeom prst="rect">
            <a:avLst/>
          </a:prstGeom>
          <a:noFill/>
        </p:spPr>
        <p:txBody>
          <a:bodyPr wrap="square" rtlCol="0">
            <a:spAutoFit/>
          </a:bodyPr>
          <a:lstStyle/>
          <a:p>
            <a:pPr algn="r">
              <a:lnSpc>
                <a:spcPct val="120000"/>
              </a:lnSpc>
            </a:pPr>
            <a:r>
              <a:rPr lang="en-US" sz="1200" spc="100" dirty="0">
                <a:solidFill>
                  <a:schemeClr val="bg1"/>
                </a:solidFill>
                <a:latin typeface="+mj-lt"/>
                <a:ea typeface="Noto Serif" panose="02020600060500020200" pitchFamily="18" charset="0"/>
                <a:cs typeface="Poppins Medium" panose="00000600000000000000" pitchFamily="2" charset="0"/>
              </a:rPr>
              <a:t>OUR ADDRESS</a:t>
            </a:r>
          </a:p>
        </p:txBody>
      </p:sp>
      <p:sp>
        <p:nvSpPr>
          <p:cNvPr id="16" name="TextBox 15">
            <a:extLst>
              <a:ext uri="{FF2B5EF4-FFF2-40B4-BE49-F238E27FC236}">
                <a16:creationId xmlns:a16="http://schemas.microsoft.com/office/drawing/2014/main" id="{ECA35E63-F498-4E13-AFF7-76E6EE974F17}"/>
              </a:ext>
            </a:extLst>
          </p:cNvPr>
          <p:cNvSpPr txBox="1"/>
          <p:nvPr/>
        </p:nvSpPr>
        <p:spPr>
          <a:xfrm>
            <a:off x="9042052" y="4708683"/>
            <a:ext cx="1960334" cy="532453"/>
          </a:xfrm>
          <a:prstGeom prst="rect">
            <a:avLst/>
          </a:prstGeom>
          <a:noFill/>
        </p:spPr>
        <p:txBody>
          <a:bodyPr wrap="square" rtlCol="0">
            <a:spAutoFit/>
          </a:bodyPr>
          <a:lstStyle/>
          <a:p>
            <a:pPr lvl="0" algn="r">
              <a:lnSpc>
                <a:spcPct val="130000"/>
              </a:lnSpc>
              <a:buClr>
                <a:schemeClr val="dk1"/>
              </a:buClr>
              <a:buSzPts val="1100"/>
            </a:pPr>
            <a:r>
              <a:rPr lang="en-US" sz="1100" dirty="0">
                <a:solidFill>
                  <a:schemeClr val="bg1">
                    <a:lumMod val="75000"/>
                  </a:schemeClr>
                </a:solidFill>
                <a:ea typeface="Open Sans" panose="020B0606030504020204" pitchFamily="34" charset="0"/>
                <a:cs typeface="Open Sans" panose="020B0606030504020204" pitchFamily="34" charset="0"/>
              </a:rPr>
              <a:t>+99 345 7681</a:t>
            </a:r>
          </a:p>
          <a:p>
            <a:pPr lvl="0" algn="r">
              <a:lnSpc>
                <a:spcPct val="130000"/>
              </a:lnSpc>
              <a:buClr>
                <a:schemeClr val="dk1"/>
              </a:buClr>
              <a:buSzPts val="1100"/>
            </a:pPr>
            <a:r>
              <a:rPr lang="en-US" sz="1100" dirty="0">
                <a:solidFill>
                  <a:schemeClr val="bg1">
                    <a:lumMod val="75000"/>
                  </a:schemeClr>
                </a:solidFill>
                <a:ea typeface="Open Sans" panose="020B0606030504020204" pitchFamily="34" charset="0"/>
                <a:cs typeface="Open Sans" panose="020B0606030504020204" pitchFamily="34" charset="0"/>
              </a:rPr>
              <a:t>info@rockon.com</a:t>
            </a:r>
          </a:p>
        </p:txBody>
      </p:sp>
      <p:sp>
        <p:nvSpPr>
          <p:cNvPr id="17" name="TextBox 16">
            <a:extLst>
              <a:ext uri="{FF2B5EF4-FFF2-40B4-BE49-F238E27FC236}">
                <a16:creationId xmlns:a16="http://schemas.microsoft.com/office/drawing/2014/main" id="{35327C28-B356-45EC-85DF-C2B836834C24}"/>
              </a:ext>
            </a:extLst>
          </p:cNvPr>
          <p:cNvSpPr txBox="1"/>
          <p:nvPr/>
        </p:nvSpPr>
        <p:spPr>
          <a:xfrm>
            <a:off x="9272219" y="4390775"/>
            <a:ext cx="1730167" cy="313932"/>
          </a:xfrm>
          <a:prstGeom prst="rect">
            <a:avLst/>
          </a:prstGeom>
          <a:noFill/>
        </p:spPr>
        <p:txBody>
          <a:bodyPr wrap="square" rtlCol="0">
            <a:spAutoFit/>
          </a:bodyPr>
          <a:lstStyle/>
          <a:p>
            <a:pPr algn="r">
              <a:lnSpc>
                <a:spcPct val="120000"/>
              </a:lnSpc>
            </a:pPr>
            <a:r>
              <a:rPr lang="en-US" sz="1200" spc="100" dirty="0">
                <a:solidFill>
                  <a:schemeClr val="bg1"/>
                </a:solidFill>
                <a:latin typeface="+mj-lt"/>
                <a:ea typeface="Noto Serif" panose="02020600060500020200" pitchFamily="18" charset="0"/>
                <a:cs typeface="Poppins Medium" panose="00000600000000000000" pitchFamily="2" charset="0"/>
              </a:rPr>
              <a:t>PHONE &amp; EMAIL</a:t>
            </a:r>
          </a:p>
        </p:txBody>
      </p:sp>
      <p:grpSp>
        <p:nvGrpSpPr>
          <p:cNvPr id="2" name="Group 1">
            <a:extLst>
              <a:ext uri="{FF2B5EF4-FFF2-40B4-BE49-F238E27FC236}">
                <a16:creationId xmlns:a16="http://schemas.microsoft.com/office/drawing/2014/main" id="{A709B717-B9AE-4A33-9CD8-787FC2F14124}"/>
              </a:ext>
            </a:extLst>
          </p:cNvPr>
          <p:cNvGrpSpPr/>
          <p:nvPr/>
        </p:nvGrpSpPr>
        <p:grpSpPr>
          <a:xfrm>
            <a:off x="6328472" y="1702707"/>
            <a:ext cx="5087528" cy="2567445"/>
            <a:chOff x="6328472" y="1702707"/>
            <a:chExt cx="5087528" cy="2567445"/>
          </a:xfrm>
        </p:grpSpPr>
        <p:sp>
          <p:nvSpPr>
            <p:cNvPr id="11" name="Graphic 9">
              <a:extLst>
                <a:ext uri="{FF2B5EF4-FFF2-40B4-BE49-F238E27FC236}">
                  <a16:creationId xmlns:a16="http://schemas.microsoft.com/office/drawing/2014/main" id="{19E1E230-12DD-41AA-91B6-F70E2848EE1F}"/>
                </a:ext>
              </a:extLst>
            </p:cNvPr>
            <p:cNvSpPr/>
            <p:nvPr/>
          </p:nvSpPr>
          <p:spPr>
            <a:xfrm>
              <a:off x="6537974" y="1702707"/>
              <a:ext cx="4706010" cy="2321516"/>
            </a:xfrm>
            <a:custGeom>
              <a:avLst/>
              <a:gdLst>
                <a:gd name="connsiteX0" fmla="*/ 0 w 3629977"/>
                <a:gd name="connsiteY0" fmla="*/ 344805 h 1790700"/>
                <a:gd name="connsiteX1" fmla="*/ 0 w 3629977"/>
                <a:gd name="connsiteY1" fmla="*/ 1445895 h 1790700"/>
                <a:gd name="connsiteX2" fmla="*/ 3629978 w 3629977"/>
                <a:gd name="connsiteY2" fmla="*/ 1790700 h 1790700"/>
                <a:gd name="connsiteX3" fmla="*/ 3629978 w 3629977"/>
                <a:gd name="connsiteY3" fmla="*/ 0 h 1790700"/>
                <a:gd name="connsiteX4" fmla="*/ 0 w 3629977"/>
                <a:gd name="connsiteY4" fmla="*/ 344805 h 1790700"/>
                <a:gd name="connsiteX5" fmla="*/ 3575685 w 3629977"/>
                <a:gd name="connsiteY5" fmla="*/ 1731645 h 1790700"/>
                <a:gd name="connsiteX6" fmla="*/ 54293 w 3629977"/>
                <a:gd name="connsiteY6" fmla="*/ 1397318 h 1790700"/>
                <a:gd name="connsiteX7" fmla="*/ 54293 w 3629977"/>
                <a:gd name="connsiteY7" fmla="*/ 393383 h 1790700"/>
                <a:gd name="connsiteX8" fmla="*/ 3575685 w 3629977"/>
                <a:gd name="connsiteY8" fmla="*/ 59055 h 1790700"/>
                <a:gd name="connsiteX9" fmla="*/ 3575685 w 3629977"/>
                <a:gd name="connsiteY9" fmla="*/ 1731645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9977" h="1790700">
                  <a:moveTo>
                    <a:pt x="0" y="344805"/>
                  </a:moveTo>
                  <a:lnTo>
                    <a:pt x="0" y="1445895"/>
                  </a:lnTo>
                  <a:lnTo>
                    <a:pt x="3629978" y="1790700"/>
                  </a:lnTo>
                  <a:lnTo>
                    <a:pt x="3629978" y="0"/>
                  </a:lnTo>
                  <a:lnTo>
                    <a:pt x="0" y="344805"/>
                  </a:lnTo>
                  <a:close/>
                  <a:moveTo>
                    <a:pt x="3575685" y="1731645"/>
                  </a:moveTo>
                  <a:lnTo>
                    <a:pt x="54293" y="1397318"/>
                  </a:lnTo>
                  <a:lnTo>
                    <a:pt x="54293" y="393383"/>
                  </a:lnTo>
                  <a:lnTo>
                    <a:pt x="3575685" y="59055"/>
                  </a:lnTo>
                  <a:lnTo>
                    <a:pt x="3575685" y="1731645"/>
                  </a:lnTo>
                  <a:close/>
                </a:path>
              </a:pathLst>
            </a:custGeom>
            <a:gradFill>
              <a:gsLst>
                <a:gs pos="27000">
                  <a:srgbClr val="8648EE"/>
                </a:gs>
                <a:gs pos="0">
                  <a:srgbClr val="5A98FE"/>
                </a:gs>
                <a:gs pos="100000">
                  <a:srgbClr val="F82931"/>
                </a:gs>
              </a:gsLst>
              <a:lin ang="10800000" scaled="1"/>
            </a:gradFill>
            <a:ln w="9525" cap="flat">
              <a:noFill/>
              <a:prstDash val="solid"/>
              <a:miter/>
            </a:ln>
          </p:spPr>
          <p:txBody>
            <a:bodyPr rtlCol="0" anchor="ctr"/>
            <a:lstStyle/>
            <a:p>
              <a:endParaRPr lang="en-US">
                <a:latin typeface="+mj-lt"/>
              </a:endParaRPr>
            </a:p>
          </p:txBody>
        </p:sp>
        <p:sp>
          <p:nvSpPr>
            <p:cNvPr id="23" name="Oval 22">
              <a:extLst>
                <a:ext uri="{FF2B5EF4-FFF2-40B4-BE49-F238E27FC236}">
                  <a16:creationId xmlns:a16="http://schemas.microsoft.com/office/drawing/2014/main" id="{1829B43D-37A8-4B44-9491-674E5E763BE4}"/>
                </a:ext>
              </a:extLst>
            </p:cNvPr>
            <p:cNvSpPr/>
            <p:nvPr/>
          </p:nvSpPr>
          <p:spPr>
            <a:xfrm>
              <a:off x="10801440" y="3655597"/>
              <a:ext cx="614560" cy="614555"/>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Oval 24">
              <a:extLst>
                <a:ext uri="{FF2B5EF4-FFF2-40B4-BE49-F238E27FC236}">
                  <a16:creationId xmlns:a16="http://schemas.microsoft.com/office/drawing/2014/main" id="{F431191B-42A4-4DA1-A4F0-4CF0BAF905AF}"/>
                </a:ext>
              </a:extLst>
            </p:cNvPr>
            <p:cNvSpPr/>
            <p:nvPr/>
          </p:nvSpPr>
          <p:spPr>
            <a:xfrm>
              <a:off x="6328472" y="1959707"/>
              <a:ext cx="437182" cy="43717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44964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5820" b="15820"/>
          <a:stretch>
            <a:fillRect/>
          </a:stretch>
        </p:blipFill>
        <p:spPr/>
      </p:pic>
      <p:sp>
        <p:nvSpPr>
          <p:cNvPr id="13" name="Graphic 1">
            <a:extLst>
              <a:ext uri="{FF2B5EF4-FFF2-40B4-BE49-F238E27FC236}">
                <a16:creationId xmlns:a16="http://schemas.microsoft.com/office/drawing/2014/main" id="{22959BF4-6FB9-434C-A293-D9BCEA3EF855}"/>
              </a:ext>
            </a:extLst>
          </p:cNvPr>
          <p:cNvSpPr/>
          <p:nvPr/>
        </p:nvSpPr>
        <p:spPr>
          <a:xfrm>
            <a:off x="851693" y="1053528"/>
            <a:ext cx="10488614" cy="4750944"/>
          </a:xfrm>
          <a:custGeom>
            <a:avLst/>
            <a:gdLst>
              <a:gd name="connsiteX0" fmla="*/ 2313623 w 2481334"/>
              <a:gd name="connsiteY0" fmla="*/ 380048 h 1123950"/>
              <a:gd name="connsiteX1" fmla="*/ 2141220 w 2481334"/>
              <a:gd name="connsiteY1" fmla="*/ 468630 h 1123950"/>
              <a:gd name="connsiteX2" fmla="*/ 2134553 w 2481334"/>
              <a:gd name="connsiteY2" fmla="*/ 481013 h 1123950"/>
              <a:gd name="connsiteX3" fmla="*/ 2134553 w 2481334"/>
              <a:gd name="connsiteY3" fmla="*/ 481013 h 1123950"/>
              <a:gd name="connsiteX4" fmla="*/ 2043113 w 2481334"/>
              <a:gd name="connsiteY4" fmla="*/ 531495 h 1123950"/>
              <a:gd name="connsiteX5" fmla="*/ 1969770 w 2481334"/>
              <a:gd name="connsiteY5" fmla="*/ 502920 h 1123950"/>
              <a:gd name="connsiteX6" fmla="*/ 1952625 w 2481334"/>
              <a:gd name="connsiteY6" fmla="*/ 481965 h 1123950"/>
              <a:gd name="connsiteX7" fmla="*/ 1952625 w 2481334"/>
              <a:gd name="connsiteY7" fmla="*/ 481965 h 1123950"/>
              <a:gd name="connsiteX8" fmla="*/ 1879283 w 2481334"/>
              <a:gd name="connsiteY8" fmla="*/ 453390 h 1123950"/>
              <a:gd name="connsiteX9" fmla="*/ 1809750 w 2481334"/>
              <a:gd name="connsiteY9" fmla="*/ 478155 h 1123950"/>
              <a:gd name="connsiteX10" fmla="*/ 1794510 w 2481334"/>
              <a:gd name="connsiteY10" fmla="*/ 493395 h 1123950"/>
              <a:gd name="connsiteX11" fmla="*/ 1761173 w 2481334"/>
              <a:gd name="connsiteY11" fmla="*/ 521018 h 1123950"/>
              <a:gd name="connsiteX12" fmla="*/ 1716405 w 2481334"/>
              <a:gd name="connsiteY12" fmla="*/ 530543 h 1123950"/>
              <a:gd name="connsiteX13" fmla="*/ 1637348 w 2481334"/>
              <a:gd name="connsiteY13" fmla="*/ 496253 h 1123950"/>
              <a:gd name="connsiteX14" fmla="*/ 1613535 w 2481334"/>
              <a:gd name="connsiteY14" fmla="*/ 449580 h 1123950"/>
              <a:gd name="connsiteX15" fmla="*/ 1608773 w 2481334"/>
              <a:gd name="connsiteY15" fmla="*/ 436245 h 1123950"/>
              <a:gd name="connsiteX16" fmla="*/ 1485900 w 2481334"/>
              <a:gd name="connsiteY16" fmla="*/ 352425 h 1123950"/>
              <a:gd name="connsiteX17" fmla="*/ 1442085 w 2481334"/>
              <a:gd name="connsiteY17" fmla="*/ 360045 h 1123950"/>
              <a:gd name="connsiteX18" fmla="*/ 1410653 w 2481334"/>
              <a:gd name="connsiteY18" fmla="*/ 376238 h 1123950"/>
              <a:gd name="connsiteX19" fmla="*/ 1323023 w 2481334"/>
              <a:gd name="connsiteY19" fmla="*/ 416243 h 1123950"/>
              <a:gd name="connsiteX20" fmla="*/ 1273493 w 2481334"/>
              <a:gd name="connsiteY20" fmla="*/ 421005 h 1123950"/>
              <a:gd name="connsiteX21" fmla="*/ 1260158 w 2481334"/>
              <a:gd name="connsiteY21" fmla="*/ 421005 h 1123950"/>
              <a:gd name="connsiteX22" fmla="*/ 1054418 w 2481334"/>
              <a:gd name="connsiteY22" fmla="*/ 288608 h 1123950"/>
              <a:gd name="connsiteX23" fmla="*/ 1022033 w 2481334"/>
              <a:gd name="connsiteY23" fmla="*/ 238125 h 1123950"/>
              <a:gd name="connsiteX24" fmla="*/ 561975 w 2481334"/>
              <a:gd name="connsiteY24" fmla="*/ 0 h 1123950"/>
              <a:gd name="connsiteX25" fmla="*/ 953 w 2481334"/>
              <a:gd name="connsiteY25" fmla="*/ 531495 h 1123950"/>
              <a:gd name="connsiteX26" fmla="*/ 0 w 2481334"/>
              <a:gd name="connsiteY26" fmla="*/ 561975 h 1123950"/>
              <a:gd name="connsiteX27" fmla="*/ 953 w 2481334"/>
              <a:gd name="connsiteY27" fmla="*/ 592455 h 1123950"/>
              <a:gd name="connsiteX28" fmla="*/ 561975 w 2481334"/>
              <a:gd name="connsiteY28" fmla="*/ 1123950 h 1123950"/>
              <a:gd name="connsiteX29" fmla="*/ 1022033 w 2481334"/>
              <a:gd name="connsiteY29" fmla="*/ 884873 h 1123950"/>
              <a:gd name="connsiteX30" fmla="*/ 1053465 w 2481334"/>
              <a:gd name="connsiteY30" fmla="*/ 834390 h 1123950"/>
              <a:gd name="connsiteX31" fmla="*/ 1260158 w 2481334"/>
              <a:gd name="connsiteY31" fmla="*/ 701040 h 1123950"/>
              <a:gd name="connsiteX32" fmla="*/ 1273493 w 2481334"/>
              <a:gd name="connsiteY32" fmla="*/ 701040 h 1123950"/>
              <a:gd name="connsiteX33" fmla="*/ 1373505 w 2481334"/>
              <a:gd name="connsiteY33" fmla="*/ 721043 h 1123950"/>
              <a:gd name="connsiteX34" fmla="*/ 1407795 w 2481334"/>
              <a:gd name="connsiteY34" fmla="*/ 741998 h 1123950"/>
              <a:gd name="connsiteX35" fmla="*/ 1435418 w 2481334"/>
              <a:gd name="connsiteY35" fmla="*/ 758190 h 1123950"/>
              <a:gd name="connsiteX36" fmla="*/ 1485900 w 2481334"/>
              <a:gd name="connsiteY36" fmla="*/ 767715 h 1123950"/>
              <a:gd name="connsiteX37" fmla="*/ 1608773 w 2481334"/>
              <a:gd name="connsiteY37" fmla="*/ 681990 h 1123950"/>
              <a:gd name="connsiteX38" fmla="*/ 1614488 w 2481334"/>
              <a:gd name="connsiteY38" fmla="*/ 661988 h 1123950"/>
              <a:gd name="connsiteX39" fmla="*/ 1715453 w 2481334"/>
              <a:gd name="connsiteY39" fmla="*/ 593408 h 1123950"/>
              <a:gd name="connsiteX40" fmla="*/ 1761173 w 2481334"/>
              <a:gd name="connsiteY40" fmla="*/ 602933 h 1123950"/>
              <a:gd name="connsiteX41" fmla="*/ 1793558 w 2481334"/>
              <a:gd name="connsiteY41" fmla="*/ 630555 h 1123950"/>
              <a:gd name="connsiteX42" fmla="*/ 1808798 w 2481334"/>
              <a:gd name="connsiteY42" fmla="*/ 645795 h 1123950"/>
              <a:gd name="connsiteX43" fmla="*/ 1878330 w 2481334"/>
              <a:gd name="connsiteY43" fmla="*/ 671513 h 1123950"/>
              <a:gd name="connsiteX44" fmla="*/ 1952625 w 2481334"/>
              <a:gd name="connsiteY44" fmla="*/ 642938 h 1123950"/>
              <a:gd name="connsiteX45" fmla="*/ 1952625 w 2481334"/>
              <a:gd name="connsiteY45" fmla="*/ 642938 h 1123950"/>
              <a:gd name="connsiteX46" fmla="*/ 1961198 w 2481334"/>
              <a:gd name="connsiteY46" fmla="*/ 633413 h 1123950"/>
              <a:gd name="connsiteX47" fmla="*/ 1995488 w 2481334"/>
              <a:gd name="connsiteY47" fmla="*/ 604838 h 1123950"/>
              <a:gd name="connsiteX48" fmla="*/ 2043113 w 2481334"/>
              <a:gd name="connsiteY48" fmla="*/ 594360 h 1123950"/>
              <a:gd name="connsiteX49" fmla="*/ 2135505 w 2481334"/>
              <a:gd name="connsiteY49" fmla="*/ 645795 h 1123950"/>
              <a:gd name="connsiteX50" fmla="*/ 2135505 w 2481334"/>
              <a:gd name="connsiteY50" fmla="*/ 646748 h 1123950"/>
              <a:gd name="connsiteX51" fmla="*/ 2141220 w 2481334"/>
              <a:gd name="connsiteY51" fmla="*/ 656273 h 1123950"/>
              <a:gd name="connsiteX52" fmla="*/ 2141220 w 2481334"/>
              <a:gd name="connsiteY52" fmla="*/ 656273 h 1123950"/>
              <a:gd name="connsiteX53" fmla="*/ 2141220 w 2481334"/>
              <a:gd name="connsiteY53" fmla="*/ 656273 h 1123950"/>
              <a:gd name="connsiteX54" fmla="*/ 2298383 w 2481334"/>
              <a:gd name="connsiteY54" fmla="*/ 746760 h 1123950"/>
              <a:gd name="connsiteX55" fmla="*/ 2480310 w 2481334"/>
              <a:gd name="connsiteY55" fmla="*/ 542925 h 1123950"/>
              <a:gd name="connsiteX56" fmla="*/ 2313623 w 2481334"/>
              <a:gd name="connsiteY56" fmla="*/ 380048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81334" h="1123950">
                <a:moveTo>
                  <a:pt x="2313623" y="380048"/>
                </a:moveTo>
                <a:cubicBezTo>
                  <a:pt x="2240280" y="374333"/>
                  <a:pt x="2175510" y="411480"/>
                  <a:pt x="2141220" y="468630"/>
                </a:cubicBezTo>
                <a:cubicBezTo>
                  <a:pt x="2138363" y="472440"/>
                  <a:pt x="2136458" y="476250"/>
                  <a:pt x="2134553" y="481013"/>
                </a:cubicBezTo>
                <a:cubicBezTo>
                  <a:pt x="2134553" y="481013"/>
                  <a:pt x="2134553" y="481013"/>
                  <a:pt x="2134553" y="481013"/>
                </a:cubicBezTo>
                <a:cubicBezTo>
                  <a:pt x="2115503" y="511493"/>
                  <a:pt x="2081213" y="531495"/>
                  <a:pt x="2043113" y="531495"/>
                </a:cubicBezTo>
                <a:cubicBezTo>
                  <a:pt x="2014538" y="531495"/>
                  <a:pt x="1986915" y="521970"/>
                  <a:pt x="1969770" y="502920"/>
                </a:cubicBezTo>
                <a:cubicBezTo>
                  <a:pt x="1965008" y="498158"/>
                  <a:pt x="1959293" y="488633"/>
                  <a:pt x="1952625" y="481965"/>
                </a:cubicBezTo>
                <a:cubicBezTo>
                  <a:pt x="1952625" y="481965"/>
                  <a:pt x="1952625" y="481965"/>
                  <a:pt x="1952625" y="481965"/>
                </a:cubicBezTo>
                <a:cubicBezTo>
                  <a:pt x="1933575" y="463868"/>
                  <a:pt x="1907858" y="453390"/>
                  <a:pt x="1879283" y="453390"/>
                </a:cubicBezTo>
                <a:cubicBezTo>
                  <a:pt x="1852613" y="453390"/>
                  <a:pt x="1828800" y="462915"/>
                  <a:pt x="1809750" y="478155"/>
                </a:cubicBezTo>
                <a:cubicBezTo>
                  <a:pt x="1804035" y="482918"/>
                  <a:pt x="1799273" y="487680"/>
                  <a:pt x="1794510" y="493395"/>
                </a:cubicBezTo>
                <a:cubicBezTo>
                  <a:pt x="1784985" y="504825"/>
                  <a:pt x="1774508" y="515303"/>
                  <a:pt x="1761173" y="521018"/>
                </a:cubicBezTo>
                <a:cubicBezTo>
                  <a:pt x="1747838" y="526733"/>
                  <a:pt x="1732598" y="530543"/>
                  <a:pt x="1716405" y="530543"/>
                </a:cubicBezTo>
                <a:cubicBezTo>
                  <a:pt x="1684973" y="530543"/>
                  <a:pt x="1657350" y="517208"/>
                  <a:pt x="1637348" y="496253"/>
                </a:cubicBezTo>
                <a:cubicBezTo>
                  <a:pt x="1624965" y="483870"/>
                  <a:pt x="1618298" y="466725"/>
                  <a:pt x="1613535" y="449580"/>
                </a:cubicBezTo>
                <a:cubicBezTo>
                  <a:pt x="1612583" y="444818"/>
                  <a:pt x="1610678" y="441008"/>
                  <a:pt x="1608773" y="436245"/>
                </a:cubicBezTo>
                <a:cubicBezTo>
                  <a:pt x="1589723" y="387668"/>
                  <a:pt x="1542098" y="352425"/>
                  <a:pt x="1485900" y="352425"/>
                </a:cubicBezTo>
                <a:cubicBezTo>
                  <a:pt x="1470660" y="352425"/>
                  <a:pt x="1455420" y="355283"/>
                  <a:pt x="1442085" y="360045"/>
                </a:cubicBezTo>
                <a:cubicBezTo>
                  <a:pt x="1430655" y="363855"/>
                  <a:pt x="1420178" y="369570"/>
                  <a:pt x="1410653" y="376238"/>
                </a:cubicBezTo>
                <a:cubicBezTo>
                  <a:pt x="1383983" y="395288"/>
                  <a:pt x="1354455" y="410528"/>
                  <a:pt x="1323023" y="416243"/>
                </a:cubicBezTo>
                <a:cubicBezTo>
                  <a:pt x="1306830" y="419100"/>
                  <a:pt x="1290638" y="421005"/>
                  <a:pt x="1273493" y="421005"/>
                </a:cubicBezTo>
                <a:cubicBezTo>
                  <a:pt x="1268730" y="421005"/>
                  <a:pt x="1264920" y="421005"/>
                  <a:pt x="1260158" y="421005"/>
                </a:cubicBezTo>
                <a:cubicBezTo>
                  <a:pt x="1173480" y="417195"/>
                  <a:pt x="1096328" y="364808"/>
                  <a:pt x="1054418" y="288608"/>
                </a:cubicBezTo>
                <a:cubicBezTo>
                  <a:pt x="1044893" y="271463"/>
                  <a:pt x="1034415" y="254318"/>
                  <a:pt x="1022033" y="238125"/>
                </a:cubicBezTo>
                <a:cubicBezTo>
                  <a:pt x="920115" y="94298"/>
                  <a:pt x="751523" y="0"/>
                  <a:pt x="561975" y="0"/>
                </a:cubicBezTo>
                <a:cubicBezTo>
                  <a:pt x="261938" y="0"/>
                  <a:pt x="17145" y="235268"/>
                  <a:pt x="953" y="531495"/>
                </a:cubicBezTo>
                <a:cubicBezTo>
                  <a:pt x="0" y="541973"/>
                  <a:pt x="0" y="551498"/>
                  <a:pt x="0" y="561975"/>
                </a:cubicBezTo>
                <a:cubicBezTo>
                  <a:pt x="0" y="572453"/>
                  <a:pt x="0" y="581978"/>
                  <a:pt x="953" y="592455"/>
                </a:cubicBezTo>
                <a:cubicBezTo>
                  <a:pt x="17145" y="888683"/>
                  <a:pt x="261938" y="1123950"/>
                  <a:pt x="561975" y="1123950"/>
                </a:cubicBezTo>
                <a:cubicBezTo>
                  <a:pt x="752475" y="1123950"/>
                  <a:pt x="920115" y="1029653"/>
                  <a:pt x="1022033" y="884873"/>
                </a:cubicBezTo>
                <a:cubicBezTo>
                  <a:pt x="1033463" y="868680"/>
                  <a:pt x="1043940" y="851535"/>
                  <a:pt x="1053465" y="834390"/>
                </a:cubicBezTo>
                <a:cubicBezTo>
                  <a:pt x="1095375" y="758190"/>
                  <a:pt x="1172528" y="705803"/>
                  <a:pt x="1260158" y="701040"/>
                </a:cubicBezTo>
                <a:cubicBezTo>
                  <a:pt x="1264920" y="701040"/>
                  <a:pt x="1268730" y="701040"/>
                  <a:pt x="1273493" y="701040"/>
                </a:cubicBezTo>
                <a:cubicBezTo>
                  <a:pt x="1308735" y="701040"/>
                  <a:pt x="1343025" y="707708"/>
                  <a:pt x="1373505" y="721043"/>
                </a:cubicBezTo>
                <a:cubicBezTo>
                  <a:pt x="1385888" y="725805"/>
                  <a:pt x="1397318" y="733425"/>
                  <a:pt x="1407795" y="741998"/>
                </a:cubicBezTo>
                <a:cubicBezTo>
                  <a:pt x="1416368" y="748665"/>
                  <a:pt x="1425893" y="753428"/>
                  <a:pt x="1435418" y="758190"/>
                </a:cubicBezTo>
                <a:cubicBezTo>
                  <a:pt x="1450658" y="764858"/>
                  <a:pt x="1467803" y="767715"/>
                  <a:pt x="1485900" y="767715"/>
                </a:cubicBezTo>
                <a:cubicBezTo>
                  <a:pt x="1542098" y="767715"/>
                  <a:pt x="1590675" y="732473"/>
                  <a:pt x="1608773" y="681990"/>
                </a:cubicBezTo>
                <a:cubicBezTo>
                  <a:pt x="1611630" y="675323"/>
                  <a:pt x="1613535" y="668655"/>
                  <a:pt x="1614488" y="661988"/>
                </a:cubicBezTo>
                <a:cubicBezTo>
                  <a:pt x="1630680" y="621983"/>
                  <a:pt x="1669733" y="593408"/>
                  <a:pt x="1715453" y="593408"/>
                </a:cubicBezTo>
                <a:cubicBezTo>
                  <a:pt x="1731645" y="593408"/>
                  <a:pt x="1746885" y="597218"/>
                  <a:pt x="1761173" y="602933"/>
                </a:cubicBezTo>
                <a:cubicBezTo>
                  <a:pt x="1774508" y="608648"/>
                  <a:pt x="1784985" y="619125"/>
                  <a:pt x="1793558" y="630555"/>
                </a:cubicBezTo>
                <a:cubicBezTo>
                  <a:pt x="1798320" y="636270"/>
                  <a:pt x="1803083" y="641033"/>
                  <a:pt x="1808798" y="645795"/>
                </a:cubicBezTo>
                <a:cubicBezTo>
                  <a:pt x="1827848" y="661988"/>
                  <a:pt x="1852613" y="671513"/>
                  <a:pt x="1878330" y="671513"/>
                </a:cubicBezTo>
                <a:cubicBezTo>
                  <a:pt x="1906905" y="671513"/>
                  <a:pt x="1932623" y="660083"/>
                  <a:pt x="1952625" y="642938"/>
                </a:cubicBezTo>
                <a:lnTo>
                  <a:pt x="1952625" y="642938"/>
                </a:lnTo>
                <a:cubicBezTo>
                  <a:pt x="1955483" y="641033"/>
                  <a:pt x="1958340" y="637223"/>
                  <a:pt x="1961198" y="633413"/>
                </a:cubicBezTo>
                <a:cubicBezTo>
                  <a:pt x="1970723" y="621983"/>
                  <a:pt x="1982153" y="611505"/>
                  <a:pt x="1995488" y="604838"/>
                </a:cubicBezTo>
                <a:cubicBezTo>
                  <a:pt x="2009775" y="598170"/>
                  <a:pt x="2025968" y="594360"/>
                  <a:pt x="2043113" y="594360"/>
                </a:cubicBezTo>
                <a:cubicBezTo>
                  <a:pt x="2082165" y="594360"/>
                  <a:pt x="2116455" y="614363"/>
                  <a:pt x="2135505" y="645795"/>
                </a:cubicBezTo>
                <a:cubicBezTo>
                  <a:pt x="2135505" y="645795"/>
                  <a:pt x="2135505" y="645795"/>
                  <a:pt x="2135505" y="646748"/>
                </a:cubicBezTo>
                <a:cubicBezTo>
                  <a:pt x="2137410" y="649605"/>
                  <a:pt x="2139315" y="653415"/>
                  <a:pt x="2141220" y="656273"/>
                </a:cubicBezTo>
                <a:cubicBezTo>
                  <a:pt x="2141220" y="656273"/>
                  <a:pt x="2141220" y="656273"/>
                  <a:pt x="2141220" y="656273"/>
                </a:cubicBezTo>
                <a:lnTo>
                  <a:pt x="2141220" y="656273"/>
                </a:lnTo>
                <a:cubicBezTo>
                  <a:pt x="2172653" y="710565"/>
                  <a:pt x="2231708" y="746760"/>
                  <a:pt x="2298383" y="746760"/>
                </a:cubicBezTo>
                <a:cubicBezTo>
                  <a:pt x="2406015" y="746760"/>
                  <a:pt x="2491740" y="653415"/>
                  <a:pt x="2480310" y="542925"/>
                </a:cubicBezTo>
                <a:cubicBezTo>
                  <a:pt x="2470785" y="455295"/>
                  <a:pt x="2399348" y="386715"/>
                  <a:pt x="2313623" y="380048"/>
                </a:cubicBezTo>
                <a:close/>
              </a:path>
            </a:pathLst>
          </a:custGeom>
          <a:gradFill>
            <a:gsLst>
              <a:gs pos="48000">
                <a:srgbClr val="8648EE">
                  <a:alpha val="80000"/>
                </a:srgbClr>
              </a:gs>
              <a:gs pos="0">
                <a:srgbClr val="5A98FE">
                  <a:alpha val="50000"/>
                </a:srgbClr>
              </a:gs>
              <a:gs pos="100000">
                <a:srgbClr val="F82931"/>
              </a:gs>
            </a:gsLst>
            <a:lin ang="0" scaled="1"/>
          </a:gradFill>
          <a:ln w="9525" cap="flat">
            <a:noFill/>
            <a:prstDash val="solid"/>
            <a:miter/>
          </a:ln>
        </p:spPr>
        <p:txBody>
          <a:bodyPr rtlCol="0" anchor="ctr"/>
          <a:lstStyle/>
          <a:p>
            <a:endParaRPr lang="en-US">
              <a:latin typeface="+mj-lt"/>
            </a:endParaRPr>
          </a:p>
        </p:txBody>
      </p:sp>
      <p:grpSp>
        <p:nvGrpSpPr>
          <p:cNvPr id="19" name="Group 18">
            <a:extLst>
              <a:ext uri="{FF2B5EF4-FFF2-40B4-BE49-F238E27FC236}">
                <a16:creationId xmlns:a16="http://schemas.microsoft.com/office/drawing/2014/main" id="{7C1731CC-CF26-4926-93E6-D372F0F50F0B}"/>
              </a:ext>
            </a:extLst>
          </p:cNvPr>
          <p:cNvGrpSpPr/>
          <p:nvPr/>
        </p:nvGrpSpPr>
        <p:grpSpPr>
          <a:xfrm>
            <a:off x="10147516" y="3027792"/>
            <a:ext cx="802423" cy="802416"/>
            <a:chOff x="706337" y="557207"/>
            <a:chExt cx="975948" cy="975940"/>
          </a:xfrm>
        </p:grpSpPr>
        <p:sp>
          <p:nvSpPr>
            <p:cNvPr id="20" name="Oval 19">
              <a:extLst>
                <a:ext uri="{FF2B5EF4-FFF2-40B4-BE49-F238E27FC236}">
                  <a16:creationId xmlns:a16="http://schemas.microsoft.com/office/drawing/2014/main" id="{96C0410A-22F8-4A1C-BDD7-E3537135583A}"/>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Graphic 10" descr="Headphones">
              <a:extLst>
                <a:ext uri="{FF2B5EF4-FFF2-40B4-BE49-F238E27FC236}">
                  <a16:creationId xmlns:a16="http://schemas.microsoft.com/office/drawing/2014/main" id="{DE8399A7-0656-421D-8326-7CE51197CF1C}"/>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latin typeface="+mj-lt"/>
              </a:endParaRPr>
            </a:p>
          </p:txBody>
        </p:sp>
      </p:grpSp>
      <p:sp>
        <p:nvSpPr>
          <p:cNvPr id="46" name="Oval 45">
            <a:extLst>
              <a:ext uri="{FF2B5EF4-FFF2-40B4-BE49-F238E27FC236}">
                <a16:creationId xmlns:a16="http://schemas.microsoft.com/office/drawing/2014/main" id="{C636AAC0-BF92-40DA-B6D1-87746F161608}"/>
              </a:ext>
            </a:extLst>
          </p:cNvPr>
          <p:cNvSpPr/>
          <p:nvPr/>
        </p:nvSpPr>
        <p:spPr>
          <a:xfrm>
            <a:off x="7819026" y="3782860"/>
            <a:ext cx="711724" cy="711720"/>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Oval 47">
            <a:extLst>
              <a:ext uri="{FF2B5EF4-FFF2-40B4-BE49-F238E27FC236}">
                <a16:creationId xmlns:a16="http://schemas.microsoft.com/office/drawing/2014/main" id="{DABBD8D8-FDEC-486B-A990-865DD0D97D63}"/>
              </a:ext>
            </a:extLst>
          </p:cNvPr>
          <p:cNvSpPr/>
          <p:nvPr/>
        </p:nvSpPr>
        <p:spPr>
          <a:xfrm>
            <a:off x="5963376" y="2135229"/>
            <a:ext cx="488932" cy="488929"/>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Oval 49">
            <a:extLst>
              <a:ext uri="{FF2B5EF4-FFF2-40B4-BE49-F238E27FC236}">
                <a16:creationId xmlns:a16="http://schemas.microsoft.com/office/drawing/2014/main" id="{FEEBE900-32B4-4391-BBAB-3CE17849FEA7}"/>
              </a:ext>
            </a:extLst>
          </p:cNvPr>
          <p:cNvSpPr/>
          <p:nvPr/>
        </p:nvSpPr>
        <p:spPr>
          <a:xfrm>
            <a:off x="6913537" y="3727917"/>
            <a:ext cx="431765" cy="43176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Oval 51">
            <a:extLst>
              <a:ext uri="{FF2B5EF4-FFF2-40B4-BE49-F238E27FC236}">
                <a16:creationId xmlns:a16="http://schemas.microsoft.com/office/drawing/2014/main" id="{728BBE30-5FCD-40B8-9FA9-39744B4C6115}"/>
              </a:ext>
            </a:extLst>
          </p:cNvPr>
          <p:cNvSpPr/>
          <p:nvPr/>
        </p:nvSpPr>
        <p:spPr>
          <a:xfrm>
            <a:off x="9296159" y="2624158"/>
            <a:ext cx="488932" cy="48892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TextBox 54">
            <a:extLst>
              <a:ext uri="{FF2B5EF4-FFF2-40B4-BE49-F238E27FC236}">
                <a16:creationId xmlns:a16="http://schemas.microsoft.com/office/drawing/2014/main" id="{051F4760-7400-4939-BA97-51A77312E6A4}"/>
              </a:ext>
            </a:extLst>
          </p:cNvPr>
          <p:cNvSpPr txBox="1"/>
          <p:nvPr/>
        </p:nvSpPr>
        <p:spPr>
          <a:xfrm>
            <a:off x="5573238" y="4743580"/>
            <a:ext cx="5767070" cy="600164"/>
          </a:xfrm>
          <a:prstGeom prst="rect">
            <a:avLst/>
          </a:prstGeom>
          <a:noFill/>
        </p:spPr>
        <p:txBody>
          <a:bodyPr wrap="square" rtlCol="0">
            <a:spAutoFit/>
          </a:bodyPr>
          <a:lstStyle/>
          <a:p>
            <a:r>
              <a:rPr lang="en-US" sz="3300" b="1" spc="600" dirty="0">
                <a:ln>
                  <a:solidFill>
                    <a:schemeClr val="bg1">
                      <a:alpha val="25000"/>
                    </a:schemeClr>
                  </a:solidFill>
                </a:ln>
                <a:noFill/>
                <a:latin typeface="+mj-lt"/>
                <a:ea typeface="HGMaruGothicMPRO" panose="020B0400000000000000" pitchFamily="34" charset="-128"/>
                <a:cs typeface="Poppins" panose="00000500000000000000" pitchFamily="2" charset="0"/>
              </a:rPr>
              <a:t>LET’S MAKE MUSIC</a:t>
            </a:r>
          </a:p>
        </p:txBody>
      </p:sp>
      <p:sp>
        <p:nvSpPr>
          <p:cNvPr id="6" name="TextBox 5">
            <a:extLst>
              <a:ext uri="{FF2B5EF4-FFF2-40B4-BE49-F238E27FC236}">
                <a16:creationId xmlns:a16="http://schemas.microsoft.com/office/drawing/2014/main" id="{87DD66C1-310A-46F0-B06B-85CDDACC4F90}"/>
              </a:ext>
            </a:extLst>
          </p:cNvPr>
          <p:cNvSpPr txBox="1"/>
          <p:nvPr/>
        </p:nvSpPr>
        <p:spPr>
          <a:xfrm>
            <a:off x="1377847" y="2921169"/>
            <a:ext cx="5915025" cy="1015663"/>
          </a:xfrm>
          <a:prstGeom prst="rect">
            <a:avLst/>
          </a:prstGeom>
          <a:noFill/>
          <a:ln>
            <a:noFill/>
          </a:ln>
        </p:spPr>
        <p:txBody>
          <a:bodyPr wrap="square" rtlCol="0">
            <a:spAutoFit/>
          </a:bodyPr>
          <a:lstStyle/>
          <a:p>
            <a:r>
              <a:rPr lang="en-US" sz="6000" b="1" spc="300" dirty="0">
                <a:solidFill>
                  <a:schemeClr val="bg1"/>
                </a:solidFill>
                <a:latin typeface="+mj-lt"/>
                <a:ea typeface="HGMaruGothicMPRO" panose="020B0400000000000000" pitchFamily="34" charset="-128"/>
                <a:cs typeface="Poppins" panose="00000500000000000000" pitchFamily="2" charset="0"/>
              </a:rPr>
              <a:t>THANK YOU</a:t>
            </a:r>
          </a:p>
        </p:txBody>
      </p:sp>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22744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01" r="16601"/>
          <a:stretch>
            <a:fillRect/>
          </a:stretch>
        </p:blipFill>
        <p:spPr/>
      </p:pic>
      <p:sp>
        <p:nvSpPr>
          <p:cNvPr id="16" name="Graphic 14">
            <a:extLst>
              <a:ext uri="{FF2B5EF4-FFF2-40B4-BE49-F238E27FC236}">
                <a16:creationId xmlns:a16="http://schemas.microsoft.com/office/drawing/2014/main" id="{26E7FEB1-53D7-479C-8D0B-DDBB6691B280}"/>
              </a:ext>
            </a:extLst>
          </p:cNvPr>
          <p:cNvSpPr/>
          <p:nvPr/>
        </p:nvSpPr>
        <p:spPr>
          <a:xfrm>
            <a:off x="-1" y="0"/>
            <a:ext cx="7241711" cy="6858000"/>
          </a:xfrm>
          <a:custGeom>
            <a:avLst/>
            <a:gdLst>
              <a:gd name="connsiteX0" fmla="*/ 0 w 5231130"/>
              <a:gd name="connsiteY0" fmla="*/ 0 h 4953952"/>
              <a:gd name="connsiteX1" fmla="*/ 5010150 w 5231130"/>
              <a:gd name="connsiteY1" fmla="*/ 0 h 4953952"/>
              <a:gd name="connsiteX2" fmla="*/ 5010150 w 5231130"/>
              <a:gd name="connsiteY2" fmla="*/ 599123 h 4953952"/>
              <a:gd name="connsiteX3" fmla="*/ 5113973 w 5231130"/>
              <a:gd name="connsiteY3" fmla="*/ 860108 h 4953952"/>
              <a:gd name="connsiteX4" fmla="*/ 5127308 w 5231130"/>
              <a:gd name="connsiteY4" fmla="*/ 874395 h 4953952"/>
              <a:gd name="connsiteX5" fmla="*/ 5231130 w 5231130"/>
              <a:gd name="connsiteY5" fmla="*/ 1135380 h 4953952"/>
              <a:gd name="connsiteX6" fmla="*/ 5231130 w 5231130"/>
              <a:gd name="connsiteY6" fmla="*/ 1643063 h 4953952"/>
              <a:gd name="connsiteX7" fmla="*/ 5119688 w 5231130"/>
              <a:gd name="connsiteY7" fmla="*/ 1912620 h 4953952"/>
              <a:gd name="connsiteX8" fmla="*/ 5119688 w 5231130"/>
              <a:gd name="connsiteY8" fmla="*/ 1912620 h 4953952"/>
              <a:gd name="connsiteX9" fmla="*/ 5008245 w 5231130"/>
              <a:gd name="connsiteY9" fmla="*/ 2182178 h 4953952"/>
              <a:gd name="connsiteX10" fmla="*/ 5008245 w 5231130"/>
              <a:gd name="connsiteY10" fmla="*/ 4953953 h 4953952"/>
              <a:gd name="connsiteX11" fmla="*/ 0 w 5231130"/>
              <a:gd name="connsiteY11" fmla="*/ 4953953 h 4953952"/>
              <a:gd name="connsiteX12" fmla="*/ 0 w 5231130"/>
              <a:gd name="connsiteY12" fmla="*/ 0 h 49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1130" h="4953952">
                <a:moveTo>
                  <a:pt x="0" y="0"/>
                </a:moveTo>
                <a:lnTo>
                  <a:pt x="5010150" y="0"/>
                </a:lnTo>
                <a:lnTo>
                  <a:pt x="5010150" y="599123"/>
                </a:lnTo>
                <a:cubicBezTo>
                  <a:pt x="5010150" y="696278"/>
                  <a:pt x="5047298" y="789623"/>
                  <a:pt x="5113973" y="860108"/>
                </a:cubicBezTo>
                <a:lnTo>
                  <a:pt x="5127308" y="874395"/>
                </a:lnTo>
                <a:cubicBezTo>
                  <a:pt x="5193983" y="944880"/>
                  <a:pt x="5231130" y="1038225"/>
                  <a:pt x="5231130" y="1135380"/>
                </a:cubicBezTo>
                <a:lnTo>
                  <a:pt x="5231130" y="1643063"/>
                </a:lnTo>
                <a:cubicBezTo>
                  <a:pt x="5231130" y="1744028"/>
                  <a:pt x="5191125" y="1841183"/>
                  <a:pt x="5119688" y="1912620"/>
                </a:cubicBezTo>
                <a:lnTo>
                  <a:pt x="5119688" y="1912620"/>
                </a:lnTo>
                <a:cubicBezTo>
                  <a:pt x="5048250" y="1984058"/>
                  <a:pt x="5008245" y="2081213"/>
                  <a:pt x="5008245" y="2182178"/>
                </a:cubicBezTo>
                <a:lnTo>
                  <a:pt x="5008245" y="4953953"/>
                </a:lnTo>
                <a:lnTo>
                  <a:pt x="0" y="4953953"/>
                </a:lnTo>
                <a:lnTo>
                  <a:pt x="0" y="0"/>
                </a:lnTo>
                <a:close/>
              </a:path>
            </a:pathLst>
          </a:custGeom>
          <a:gradFill>
            <a:gsLst>
              <a:gs pos="0">
                <a:schemeClr val="tx1">
                  <a:lumMod val="85000"/>
                  <a:lumOff val="15000"/>
                  <a:alpha val="71000"/>
                </a:schemeClr>
              </a:gs>
              <a:gs pos="100000">
                <a:schemeClr val="tx1">
                  <a:lumMod val="95000"/>
                  <a:lumOff val="5000"/>
                </a:schemeClr>
              </a:gs>
            </a:gsLst>
            <a:path path="circle">
              <a:fillToRect r="100000" b="100000"/>
            </a:path>
          </a:gradFill>
          <a:ln w="9525"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6FC7CEA6-3E61-467D-AEE6-0D5E6CF83ECD}"/>
              </a:ext>
            </a:extLst>
          </p:cNvPr>
          <p:cNvSpPr txBox="1"/>
          <p:nvPr/>
        </p:nvSpPr>
        <p:spPr>
          <a:xfrm>
            <a:off x="850351" y="1212277"/>
            <a:ext cx="3788418" cy="400110"/>
          </a:xfrm>
          <a:prstGeom prst="rect">
            <a:avLst/>
          </a:prstGeom>
          <a:noFill/>
          <a:ln>
            <a:noFill/>
          </a:ln>
        </p:spPr>
        <p:txBody>
          <a:bodyPr wrap="square" rtlCol="0">
            <a:spAutoFit/>
          </a:bodyPr>
          <a:lstStyle/>
          <a:p>
            <a:pPr algn="ctr"/>
            <a:r>
              <a:rPr lang="en-US" sz="2000" b="1" spc="300" dirty="0">
                <a:solidFill>
                  <a:schemeClr val="bg1"/>
                </a:solidFill>
                <a:latin typeface="+mj-lt"/>
                <a:ea typeface="HGMaruGothicMPRO" panose="020B0400000000000000" pitchFamily="34" charset="-128"/>
                <a:cs typeface="Poppins" panose="00000500000000000000" pitchFamily="2" charset="0"/>
              </a:rPr>
              <a:t>ABOUT ROCKON</a:t>
            </a:r>
          </a:p>
        </p:txBody>
      </p:sp>
      <p:sp>
        <p:nvSpPr>
          <p:cNvPr id="8" name="Frame 7">
            <a:extLst>
              <a:ext uri="{FF2B5EF4-FFF2-40B4-BE49-F238E27FC236}">
                <a16:creationId xmlns:a16="http://schemas.microsoft.com/office/drawing/2014/main" id="{FD7BF20B-5549-44E6-AFF4-B28AC812BCAF}"/>
              </a:ext>
            </a:extLst>
          </p:cNvPr>
          <p:cNvSpPr/>
          <p:nvPr/>
        </p:nvSpPr>
        <p:spPr>
          <a:xfrm flipH="1">
            <a:off x="677948" y="1008764"/>
            <a:ext cx="4133223"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13FDE2-9506-4569-B70B-49B077F4CBC9}"/>
              </a:ext>
            </a:extLst>
          </p:cNvPr>
          <p:cNvSpPr txBox="1"/>
          <p:nvPr/>
        </p:nvSpPr>
        <p:spPr>
          <a:xfrm>
            <a:off x="615940" y="2019415"/>
            <a:ext cx="4195231" cy="3366178"/>
          </a:xfrm>
          <a:prstGeom prst="rect">
            <a:avLst/>
          </a:prstGeom>
          <a:noFill/>
          <a:ln>
            <a:noFill/>
          </a:ln>
        </p:spPr>
        <p:txBody>
          <a:bodyPr wrap="square" rtlCol="0">
            <a:spAutoFit/>
          </a:bodyPr>
          <a:lstStyle/>
          <a:p>
            <a:pPr algn="just">
              <a:lnSpc>
                <a:spcPct val="150000"/>
              </a:lnSpc>
            </a:pPr>
            <a:r>
              <a:rPr lang="en-US" sz="1100" dirty="0">
                <a:solidFill>
                  <a:schemeClr val="bg1"/>
                </a:solidFill>
                <a:ea typeface="Open Sans" panose="020B0606030504020204" pitchFamily="34" charset="0"/>
                <a:cs typeface="Open Sans" panose="020B0606030504020204" pitchFamily="34" charset="0"/>
              </a:rPr>
              <a:t>Leverage agile frameworks to provide a robust synopsis for high level overviews. Iterative drum approaches to corporate strategy foster collaborative thinking to further the overall value proposition. Organically grow the holistic world view of disruptive innovation via workplace diversity musician and empowerment sound.</a:t>
            </a:r>
          </a:p>
          <a:p>
            <a:pPr algn="just">
              <a:lnSpc>
                <a:spcPct val="150000"/>
              </a:lnSpc>
            </a:pPr>
            <a:endParaRPr lang="en-US" sz="1100" dirty="0">
              <a:solidFill>
                <a:schemeClr val="bg1"/>
              </a:solidFill>
              <a:ea typeface="Open Sans" panose="020B0606030504020204" pitchFamily="34" charset="0"/>
              <a:cs typeface="Open Sans" panose="020B0606030504020204" pitchFamily="34" charset="0"/>
            </a:endParaRPr>
          </a:p>
          <a:p>
            <a:pPr algn="just">
              <a:lnSpc>
                <a:spcPct val="150000"/>
              </a:lnSpc>
            </a:pPr>
            <a:r>
              <a:rPr lang="en-US" sz="1100" dirty="0">
                <a:solidFill>
                  <a:schemeClr val="bg1"/>
                </a:solidFill>
                <a:ea typeface="Open Sans" panose="020B0606030504020204" pitchFamily="34" charset="0"/>
                <a:cs typeface="Open Sans" panose="020B0606030504020204" pitchFamily="34" charset="0"/>
              </a:rPr>
              <a:t>Bring to the table win-win solution survival strategies ensure proactive domination. At the end of the day, going forward, a new normal that has evolved from generation X is on the runway heading towards a streamlined cloud solution. User generated content in real-time will have multiple touchpoints for offshoring </a:t>
            </a:r>
            <a:r>
              <a:rPr lang="en-US" sz="1100" dirty="0" err="1">
                <a:solidFill>
                  <a:schemeClr val="bg1"/>
                </a:solidFill>
                <a:ea typeface="Open Sans" panose="020B0606030504020204" pitchFamily="34" charset="0"/>
                <a:cs typeface="Open Sans" panose="020B0606030504020204" pitchFamily="34" charset="0"/>
              </a:rPr>
              <a:t>rockamore</a:t>
            </a:r>
            <a:r>
              <a:rPr lang="en-US" sz="1100" dirty="0">
                <a:solidFill>
                  <a:schemeClr val="bg1"/>
                </a:solidFill>
                <a:ea typeface="Open Sans" panose="020B0606030504020204" pitchFamily="34" charset="0"/>
                <a:cs typeface="Open Sans" panose="020B0606030504020204" pitchFamily="34" charset="0"/>
              </a:rPr>
              <a:t>.</a:t>
            </a:r>
          </a:p>
        </p:txBody>
      </p:sp>
      <p:sp>
        <p:nvSpPr>
          <p:cNvPr id="28" name="TextBox 27">
            <a:extLst>
              <a:ext uri="{FF2B5EF4-FFF2-40B4-BE49-F238E27FC236}">
                <a16:creationId xmlns:a16="http://schemas.microsoft.com/office/drawing/2014/main" id="{B68CEA4B-154F-4626-AA73-62079CE6D314}"/>
              </a:ext>
            </a:extLst>
          </p:cNvPr>
          <p:cNvSpPr txBox="1"/>
          <p:nvPr/>
        </p:nvSpPr>
        <p:spPr>
          <a:xfrm>
            <a:off x="6796997" y="1240586"/>
            <a:ext cx="353943" cy="1390346"/>
          </a:xfrm>
          <a:prstGeom prst="rect">
            <a:avLst/>
          </a:prstGeom>
          <a:noFill/>
          <a:ln>
            <a:noFill/>
          </a:ln>
        </p:spPr>
        <p:txBody>
          <a:bodyPr vert="vert" wrap="square" rtlCol="0">
            <a:spAutoFit/>
          </a:bodyPr>
          <a:lstStyle/>
          <a:p>
            <a:pPr algn="ctr"/>
            <a:r>
              <a:rPr lang="en-US" sz="1100" spc="300" dirty="0">
                <a:solidFill>
                  <a:schemeClr val="bg1"/>
                </a:solidFill>
                <a:cs typeface="Poppins" panose="00000500000000000000" pitchFamily="2" charset="0"/>
              </a:rPr>
              <a:t>DETAIL</a:t>
            </a:r>
          </a:p>
        </p:txBody>
      </p:sp>
      <p:sp>
        <p:nvSpPr>
          <p:cNvPr id="7" name="TextBox 6">
            <a:extLst>
              <a:ext uri="{FF2B5EF4-FFF2-40B4-BE49-F238E27FC236}">
                <a16:creationId xmlns:a16="http://schemas.microsoft.com/office/drawing/2014/main" id="{2FC50BDF-8383-4C49-A98D-81CD5BC563EA}"/>
              </a:ext>
            </a:extLst>
          </p:cNvPr>
          <p:cNvSpPr txBox="1"/>
          <p:nvPr/>
        </p:nvSpPr>
        <p:spPr>
          <a:xfrm>
            <a:off x="8341902" y="1110724"/>
            <a:ext cx="2198553" cy="707886"/>
          </a:xfrm>
          <a:prstGeom prst="rect">
            <a:avLst/>
          </a:prstGeom>
          <a:noFill/>
          <a:ln>
            <a:noFill/>
          </a:ln>
        </p:spPr>
        <p:txBody>
          <a:bodyPr wrap="square" rtlCol="0">
            <a:spAutoFit/>
          </a:bodyPr>
          <a:lstStyle/>
          <a:p>
            <a:r>
              <a:rPr lang="en-US" sz="2000" b="1" spc="300" dirty="0">
                <a:solidFill>
                  <a:schemeClr val="tx1">
                    <a:lumMod val="65000"/>
                    <a:lumOff val="35000"/>
                  </a:schemeClr>
                </a:solidFill>
                <a:ea typeface="HGMaruGothicMPRO" panose="020B0400000000000000" pitchFamily="34" charset="-128"/>
                <a:cs typeface="Poppins" panose="00000500000000000000" pitchFamily="2" charset="0"/>
              </a:rPr>
              <a:t>ROCKON</a:t>
            </a:r>
            <a:r>
              <a:rPr lang="en-US" sz="2000" b="1" spc="300" dirty="0">
                <a:solidFill>
                  <a:schemeClr val="bg1"/>
                </a:solidFill>
                <a:ea typeface="HGMaruGothicMPRO" panose="020B0400000000000000" pitchFamily="34" charset="-128"/>
                <a:cs typeface="Poppins" panose="00000500000000000000" pitchFamily="2" charset="0"/>
              </a:rPr>
              <a:t> </a:t>
            </a:r>
            <a:r>
              <a:rPr lang="en-US" sz="2000" b="1" spc="300" dirty="0">
                <a:gradFill>
                  <a:gsLst>
                    <a:gs pos="27000">
                      <a:srgbClr val="8648EE"/>
                    </a:gs>
                    <a:gs pos="0">
                      <a:srgbClr val="5A98FE"/>
                    </a:gs>
                    <a:gs pos="100000">
                      <a:srgbClr val="F82931"/>
                    </a:gs>
                  </a:gsLst>
                  <a:lin ang="10800000" scaled="1"/>
                </a:gradFill>
                <a:ea typeface="HGMaruGothicMPRO" panose="020B0400000000000000" pitchFamily="34" charset="-128"/>
                <a:cs typeface="Poppins" panose="00000500000000000000" pitchFamily="2" charset="0"/>
              </a:rPr>
              <a:t>HISTORY</a:t>
            </a:r>
          </a:p>
        </p:txBody>
      </p:sp>
      <p:cxnSp>
        <p:nvCxnSpPr>
          <p:cNvPr id="73" name="Straight Connector 72">
            <a:extLst>
              <a:ext uri="{FF2B5EF4-FFF2-40B4-BE49-F238E27FC236}">
                <a16:creationId xmlns:a16="http://schemas.microsoft.com/office/drawing/2014/main" id="{0A45D584-F30C-458D-9974-D02074402920}"/>
              </a:ext>
            </a:extLst>
          </p:cNvPr>
          <p:cNvCxnSpPr>
            <a:stCxn id="31" idx="4"/>
            <a:endCxn id="67" idx="0"/>
          </p:cNvCxnSpPr>
          <p:nvPr/>
        </p:nvCxnSpPr>
        <p:spPr>
          <a:xfrm>
            <a:off x="8583220" y="2593600"/>
            <a:ext cx="0" cy="2309551"/>
          </a:xfrm>
          <a:prstGeom prst="line">
            <a:avLst/>
          </a:prstGeom>
          <a:ln w="127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11B44A3-D739-48D1-8432-38E232C24087}"/>
              </a:ext>
            </a:extLst>
          </p:cNvPr>
          <p:cNvSpPr/>
          <p:nvPr/>
        </p:nvSpPr>
        <p:spPr>
          <a:xfrm>
            <a:off x="8341902" y="2110967"/>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49C87DB6-3832-4854-A160-E9F783B9ACFA}"/>
              </a:ext>
            </a:extLst>
          </p:cNvPr>
          <p:cNvSpPr txBox="1"/>
          <p:nvPr/>
        </p:nvSpPr>
        <p:spPr>
          <a:xfrm>
            <a:off x="9175247" y="2033573"/>
            <a:ext cx="650419" cy="307777"/>
          </a:xfrm>
          <a:prstGeom prst="rect">
            <a:avLst/>
          </a:prstGeom>
          <a:noFill/>
          <a:ln>
            <a:noFill/>
          </a:ln>
        </p:spPr>
        <p:txBody>
          <a:bodyPr wrap="square" rtlCol="0">
            <a:spAutoFit/>
          </a:bodyPr>
          <a:lstStyle/>
          <a:p>
            <a:r>
              <a:rPr lang="en-US" sz="1400" dirty="0">
                <a:solidFill>
                  <a:schemeClr val="tx1">
                    <a:lumMod val="65000"/>
                    <a:lumOff val="35000"/>
                  </a:schemeClr>
                </a:solidFill>
                <a:latin typeface="+mj-lt"/>
                <a:ea typeface="HGMaruGothicMPRO" panose="020B0400000000000000" pitchFamily="34" charset="-128"/>
                <a:cs typeface="Poppins" panose="00000500000000000000" pitchFamily="2" charset="0"/>
              </a:rPr>
              <a:t>2010</a:t>
            </a:r>
          </a:p>
        </p:txBody>
      </p:sp>
      <p:sp>
        <p:nvSpPr>
          <p:cNvPr id="36" name="TextBox 35">
            <a:extLst>
              <a:ext uri="{FF2B5EF4-FFF2-40B4-BE49-F238E27FC236}">
                <a16:creationId xmlns:a16="http://schemas.microsoft.com/office/drawing/2014/main" id="{259BFF8C-7CC5-4067-9675-600F0F921606}"/>
              </a:ext>
            </a:extLst>
          </p:cNvPr>
          <p:cNvSpPr txBox="1"/>
          <p:nvPr/>
        </p:nvSpPr>
        <p:spPr>
          <a:xfrm>
            <a:off x="9175247" y="2312945"/>
            <a:ext cx="2198553" cy="295466"/>
          </a:xfrm>
          <a:prstGeom prst="rect">
            <a:avLst/>
          </a:prstGeom>
          <a:noFill/>
        </p:spPr>
        <p:txBody>
          <a:bodyPr wrap="square" rtlCol="0">
            <a:spAutoFit/>
          </a:bodyPr>
          <a:lstStyle/>
          <a:p>
            <a:pPr>
              <a:lnSpc>
                <a:spcPct val="120000"/>
              </a:lnSpc>
            </a:pPr>
            <a:r>
              <a:rPr lang="en-US" sz="1100" dirty="0">
                <a:solidFill>
                  <a:schemeClr val="bg1">
                    <a:lumMod val="50000"/>
                  </a:schemeClr>
                </a:solidFill>
              </a:rPr>
              <a:t>The start of </a:t>
            </a:r>
            <a:r>
              <a:rPr lang="en-US" sz="1100" dirty="0" err="1">
                <a:solidFill>
                  <a:schemeClr val="bg1">
                    <a:lumMod val="50000"/>
                  </a:schemeClr>
                </a:solidFill>
              </a:rPr>
              <a:t>Rockamore</a:t>
            </a:r>
            <a:endParaRPr lang="en-US" sz="1100" dirty="0">
              <a:solidFill>
                <a:schemeClr val="bg1">
                  <a:lumMod val="50000"/>
                </a:schemeClr>
              </a:solidFill>
            </a:endParaRPr>
          </a:p>
        </p:txBody>
      </p:sp>
      <p:sp>
        <p:nvSpPr>
          <p:cNvPr id="38" name="TextBox 37">
            <a:extLst>
              <a:ext uri="{FF2B5EF4-FFF2-40B4-BE49-F238E27FC236}">
                <a16:creationId xmlns:a16="http://schemas.microsoft.com/office/drawing/2014/main" id="{AE571D82-2304-46C5-B019-045F1210BC02}"/>
              </a:ext>
            </a:extLst>
          </p:cNvPr>
          <p:cNvSpPr txBox="1"/>
          <p:nvPr/>
        </p:nvSpPr>
        <p:spPr>
          <a:xfrm>
            <a:off x="9175247" y="3100952"/>
            <a:ext cx="2109948" cy="498598"/>
          </a:xfrm>
          <a:prstGeom prst="rect">
            <a:avLst/>
          </a:prstGeom>
          <a:noFill/>
        </p:spPr>
        <p:txBody>
          <a:bodyPr wrap="square" rtlCol="0">
            <a:spAutoFit/>
          </a:bodyPr>
          <a:lstStyle/>
          <a:p>
            <a:pPr>
              <a:lnSpc>
                <a:spcPct val="120000"/>
              </a:lnSpc>
            </a:pPr>
            <a:r>
              <a:rPr lang="en-US" sz="1100">
                <a:solidFill>
                  <a:schemeClr val="bg1">
                    <a:lumMod val="50000"/>
                  </a:schemeClr>
                </a:solidFill>
              </a:rPr>
              <a:t>Expanding Our Team &amp; National Reach</a:t>
            </a:r>
          </a:p>
        </p:txBody>
      </p:sp>
      <p:sp>
        <p:nvSpPr>
          <p:cNvPr id="57" name="TextBox 56">
            <a:extLst>
              <a:ext uri="{FF2B5EF4-FFF2-40B4-BE49-F238E27FC236}">
                <a16:creationId xmlns:a16="http://schemas.microsoft.com/office/drawing/2014/main" id="{9076BB76-4FA6-40DA-B0B5-EA7EE5CD2806}"/>
              </a:ext>
            </a:extLst>
          </p:cNvPr>
          <p:cNvSpPr txBox="1"/>
          <p:nvPr/>
        </p:nvSpPr>
        <p:spPr>
          <a:xfrm>
            <a:off x="9175247" y="2804631"/>
            <a:ext cx="650419" cy="307777"/>
          </a:xfrm>
          <a:prstGeom prst="rect">
            <a:avLst/>
          </a:prstGeom>
          <a:noFill/>
          <a:ln>
            <a:noFill/>
          </a:ln>
        </p:spPr>
        <p:txBody>
          <a:bodyPr wrap="square" rtlCol="0">
            <a:spAutoFit/>
          </a:bodyPr>
          <a:lstStyle/>
          <a:p>
            <a:r>
              <a:rPr lang="en-US" sz="1400" dirty="0">
                <a:solidFill>
                  <a:schemeClr val="tx1">
                    <a:lumMod val="65000"/>
                    <a:lumOff val="35000"/>
                  </a:schemeClr>
                </a:solidFill>
                <a:latin typeface="+mj-lt"/>
                <a:ea typeface="HGMaruGothicMPRO" panose="020B0400000000000000" pitchFamily="34" charset="-128"/>
                <a:cs typeface="Poppins" panose="00000500000000000000" pitchFamily="2" charset="0"/>
              </a:rPr>
              <a:t>2015</a:t>
            </a:r>
          </a:p>
        </p:txBody>
      </p:sp>
      <p:sp>
        <p:nvSpPr>
          <p:cNvPr id="40" name="TextBox 39">
            <a:extLst>
              <a:ext uri="{FF2B5EF4-FFF2-40B4-BE49-F238E27FC236}">
                <a16:creationId xmlns:a16="http://schemas.microsoft.com/office/drawing/2014/main" id="{18EC2403-9099-4054-B53E-3E3D16CEEFCE}"/>
              </a:ext>
            </a:extLst>
          </p:cNvPr>
          <p:cNvSpPr txBox="1"/>
          <p:nvPr/>
        </p:nvSpPr>
        <p:spPr>
          <a:xfrm>
            <a:off x="9175247" y="4080637"/>
            <a:ext cx="2109948" cy="498598"/>
          </a:xfrm>
          <a:prstGeom prst="rect">
            <a:avLst/>
          </a:prstGeom>
          <a:noFill/>
        </p:spPr>
        <p:txBody>
          <a:bodyPr wrap="square" rtlCol="0">
            <a:spAutoFit/>
          </a:bodyPr>
          <a:lstStyle/>
          <a:p>
            <a:pPr>
              <a:lnSpc>
                <a:spcPct val="120000"/>
              </a:lnSpc>
            </a:pPr>
            <a:r>
              <a:rPr lang="en-US" sz="1100">
                <a:solidFill>
                  <a:schemeClr val="bg1">
                    <a:lumMod val="50000"/>
                  </a:schemeClr>
                </a:solidFill>
              </a:rPr>
              <a:t>Partnered with Over 30 Global Partners</a:t>
            </a:r>
          </a:p>
        </p:txBody>
      </p:sp>
      <p:sp>
        <p:nvSpPr>
          <p:cNvPr id="58" name="TextBox 57">
            <a:extLst>
              <a:ext uri="{FF2B5EF4-FFF2-40B4-BE49-F238E27FC236}">
                <a16:creationId xmlns:a16="http://schemas.microsoft.com/office/drawing/2014/main" id="{9E42A617-DCF8-4CF2-A89B-D40C3C9E16FD}"/>
              </a:ext>
            </a:extLst>
          </p:cNvPr>
          <p:cNvSpPr txBox="1"/>
          <p:nvPr/>
        </p:nvSpPr>
        <p:spPr>
          <a:xfrm>
            <a:off x="9175247" y="3795771"/>
            <a:ext cx="650419" cy="307777"/>
          </a:xfrm>
          <a:prstGeom prst="rect">
            <a:avLst/>
          </a:prstGeom>
          <a:noFill/>
          <a:ln>
            <a:noFill/>
          </a:ln>
        </p:spPr>
        <p:txBody>
          <a:bodyPr wrap="square" rtlCol="0">
            <a:spAutoFit/>
          </a:bodyPr>
          <a:lstStyle/>
          <a:p>
            <a:r>
              <a:rPr lang="en-US" sz="1400">
                <a:solidFill>
                  <a:schemeClr val="tx1">
                    <a:lumMod val="65000"/>
                    <a:lumOff val="35000"/>
                  </a:schemeClr>
                </a:solidFill>
                <a:latin typeface="+mj-lt"/>
                <a:ea typeface="HGMaruGothicMPRO" panose="020B0400000000000000" pitchFamily="34" charset="-128"/>
                <a:cs typeface="Poppins" panose="00000500000000000000" pitchFamily="2" charset="0"/>
              </a:rPr>
              <a:t>2018</a:t>
            </a:r>
          </a:p>
        </p:txBody>
      </p:sp>
      <p:sp>
        <p:nvSpPr>
          <p:cNvPr id="42" name="TextBox 41">
            <a:extLst>
              <a:ext uri="{FF2B5EF4-FFF2-40B4-BE49-F238E27FC236}">
                <a16:creationId xmlns:a16="http://schemas.microsoft.com/office/drawing/2014/main" id="{E8711E3C-4EE2-488E-A565-C12975F1E03B}"/>
              </a:ext>
            </a:extLst>
          </p:cNvPr>
          <p:cNvSpPr txBox="1"/>
          <p:nvPr/>
        </p:nvSpPr>
        <p:spPr>
          <a:xfrm>
            <a:off x="9175247" y="5030846"/>
            <a:ext cx="2267431" cy="498598"/>
          </a:xfrm>
          <a:prstGeom prst="rect">
            <a:avLst/>
          </a:prstGeom>
          <a:noFill/>
        </p:spPr>
        <p:txBody>
          <a:bodyPr wrap="square" rtlCol="0">
            <a:spAutoFit/>
          </a:bodyPr>
          <a:lstStyle/>
          <a:p>
            <a:pPr>
              <a:lnSpc>
                <a:spcPct val="120000"/>
              </a:lnSpc>
            </a:pPr>
            <a:r>
              <a:rPr lang="en-US" sz="1100">
                <a:solidFill>
                  <a:schemeClr val="bg1">
                    <a:lumMod val="50000"/>
                  </a:schemeClr>
                </a:solidFill>
              </a:rPr>
              <a:t>Established as a Leader in the Industry </a:t>
            </a:r>
          </a:p>
        </p:txBody>
      </p:sp>
      <p:sp>
        <p:nvSpPr>
          <p:cNvPr id="59" name="TextBox 58">
            <a:extLst>
              <a:ext uri="{FF2B5EF4-FFF2-40B4-BE49-F238E27FC236}">
                <a16:creationId xmlns:a16="http://schemas.microsoft.com/office/drawing/2014/main" id="{41E3D825-3E20-4329-A704-105F13D6C2BC}"/>
              </a:ext>
            </a:extLst>
          </p:cNvPr>
          <p:cNvSpPr txBox="1"/>
          <p:nvPr/>
        </p:nvSpPr>
        <p:spPr>
          <a:xfrm>
            <a:off x="9175247" y="4775456"/>
            <a:ext cx="650419" cy="307777"/>
          </a:xfrm>
          <a:prstGeom prst="rect">
            <a:avLst/>
          </a:prstGeom>
          <a:noFill/>
          <a:ln>
            <a:noFill/>
          </a:ln>
        </p:spPr>
        <p:txBody>
          <a:bodyPr wrap="square" rtlCol="0">
            <a:spAutoFit/>
          </a:bodyPr>
          <a:lstStyle/>
          <a:p>
            <a:r>
              <a:rPr lang="en-US" sz="1400" dirty="0">
                <a:solidFill>
                  <a:schemeClr val="tx1">
                    <a:lumMod val="65000"/>
                    <a:lumOff val="35000"/>
                  </a:schemeClr>
                </a:solidFill>
                <a:latin typeface="+mj-lt"/>
                <a:ea typeface="HGMaruGothicMPRO" panose="020B0400000000000000" pitchFamily="34" charset="-128"/>
                <a:cs typeface="Poppins" panose="00000500000000000000" pitchFamily="2" charset="0"/>
              </a:rPr>
              <a:t>2020</a:t>
            </a:r>
          </a:p>
        </p:txBody>
      </p:sp>
      <p:sp>
        <p:nvSpPr>
          <p:cNvPr id="65" name="Oval 64">
            <a:extLst>
              <a:ext uri="{FF2B5EF4-FFF2-40B4-BE49-F238E27FC236}">
                <a16:creationId xmlns:a16="http://schemas.microsoft.com/office/drawing/2014/main" id="{4CD53FFA-B13C-4BD0-BEC3-E238C9626AEB}"/>
              </a:ext>
            </a:extLst>
          </p:cNvPr>
          <p:cNvSpPr/>
          <p:nvPr/>
        </p:nvSpPr>
        <p:spPr>
          <a:xfrm>
            <a:off x="8341902" y="2952792"/>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6" name="Oval 65">
            <a:extLst>
              <a:ext uri="{FF2B5EF4-FFF2-40B4-BE49-F238E27FC236}">
                <a16:creationId xmlns:a16="http://schemas.microsoft.com/office/drawing/2014/main" id="{CED63914-6CEF-420A-8C4D-CD6CD16A8282}"/>
              </a:ext>
            </a:extLst>
          </p:cNvPr>
          <p:cNvSpPr/>
          <p:nvPr/>
        </p:nvSpPr>
        <p:spPr>
          <a:xfrm>
            <a:off x="8341902" y="3938204"/>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Oval 66">
            <a:extLst>
              <a:ext uri="{FF2B5EF4-FFF2-40B4-BE49-F238E27FC236}">
                <a16:creationId xmlns:a16="http://schemas.microsoft.com/office/drawing/2014/main" id="{A0EB8D98-0325-45A3-B0B5-8D30502C62AD}"/>
              </a:ext>
            </a:extLst>
          </p:cNvPr>
          <p:cNvSpPr/>
          <p:nvPr/>
        </p:nvSpPr>
        <p:spPr>
          <a:xfrm>
            <a:off x="8341902" y="4903151"/>
            <a:ext cx="482635" cy="482633"/>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7" name="Freeform: Shape 76">
            <a:extLst>
              <a:ext uri="{FF2B5EF4-FFF2-40B4-BE49-F238E27FC236}">
                <a16:creationId xmlns:a16="http://schemas.microsoft.com/office/drawing/2014/main" id="{E6EBA427-4421-4070-AD76-5139CCCDA584}"/>
              </a:ext>
            </a:extLst>
          </p:cNvPr>
          <p:cNvSpPr/>
          <p:nvPr/>
        </p:nvSpPr>
        <p:spPr>
          <a:xfrm>
            <a:off x="8526685" y="2330571"/>
            <a:ext cx="37022" cy="8711"/>
          </a:xfrm>
          <a:custGeom>
            <a:avLst/>
            <a:gdLst>
              <a:gd name="connsiteX0" fmla="*/ 161925 w 161925"/>
              <a:gd name="connsiteY0" fmla="*/ 19050 h 38100"/>
              <a:gd name="connsiteX1" fmla="*/ 80963 w 161925"/>
              <a:gd name="connsiteY1" fmla="*/ 38100 h 38100"/>
              <a:gd name="connsiteX2" fmla="*/ 0 w 161925"/>
              <a:gd name="connsiteY2" fmla="*/ 19050 h 38100"/>
              <a:gd name="connsiteX3" fmla="*/ 80963 w 161925"/>
              <a:gd name="connsiteY3" fmla="*/ 0 h 38100"/>
              <a:gd name="connsiteX4" fmla="*/ 161925 w 161925"/>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161925" y="19050"/>
                </a:moveTo>
                <a:cubicBezTo>
                  <a:pt x="161925" y="29571"/>
                  <a:pt x="125677" y="38100"/>
                  <a:pt x="80963" y="38100"/>
                </a:cubicBezTo>
                <a:cubicBezTo>
                  <a:pt x="36248" y="38100"/>
                  <a:pt x="0" y="29571"/>
                  <a:pt x="0" y="19050"/>
                </a:cubicBezTo>
                <a:cubicBezTo>
                  <a:pt x="0" y="8529"/>
                  <a:pt x="36248" y="0"/>
                  <a:pt x="80963" y="0"/>
                </a:cubicBezTo>
                <a:cubicBezTo>
                  <a:pt x="125677" y="0"/>
                  <a:pt x="161925" y="8529"/>
                  <a:pt x="161925" y="1905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FCDA70C-2981-409D-BC56-293B932C462C}"/>
              </a:ext>
            </a:extLst>
          </p:cNvPr>
          <p:cNvSpPr/>
          <p:nvPr/>
        </p:nvSpPr>
        <p:spPr>
          <a:xfrm>
            <a:off x="8594195" y="2330571"/>
            <a:ext cx="37022" cy="8711"/>
          </a:xfrm>
          <a:custGeom>
            <a:avLst/>
            <a:gdLst>
              <a:gd name="connsiteX0" fmla="*/ 161925 w 161924"/>
              <a:gd name="connsiteY0" fmla="*/ 19050 h 38100"/>
              <a:gd name="connsiteX1" fmla="*/ 80963 w 161924"/>
              <a:gd name="connsiteY1" fmla="*/ 38100 h 38100"/>
              <a:gd name="connsiteX2" fmla="*/ 0 w 161924"/>
              <a:gd name="connsiteY2" fmla="*/ 19050 h 38100"/>
              <a:gd name="connsiteX3" fmla="*/ 80963 w 161924"/>
              <a:gd name="connsiteY3" fmla="*/ 0 h 38100"/>
              <a:gd name="connsiteX4" fmla="*/ 161925 w 161924"/>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 h="38100">
                <a:moveTo>
                  <a:pt x="161925" y="19050"/>
                </a:moveTo>
                <a:cubicBezTo>
                  <a:pt x="161925" y="29571"/>
                  <a:pt x="125677" y="38100"/>
                  <a:pt x="80963" y="38100"/>
                </a:cubicBezTo>
                <a:cubicBezTo>
                  <a:pt x="36248" y="38100"/>
                  <a:pt x="0" y="29571"/>
                  <a:pt x="0" y="19050"/>
                </a:cubicBezTo>
                <a:cubicBezTo>
                  <a:pt x="0" y="8529"/>
                  <a:pt x="36248" y="0"/>
                  <a:pt x="80963" y="0"/>
                </a:cubicBezTo>
                <a:cubicBezTo>
                  <a:pt x="125677" y="0"/>
                  <a:pt x="161925" y="8529"/>
                  <a:pt x="161925" y="1905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0775C1-E229-41EA-9687-034A18DC7AEE}"/>
              </a:ext>
            </a:extLst>
          </p:cNvPr>
          <p:cNvSpPr/>
          <p:nvPr/>
        </p:nvSpPr>
        <p:spPr>
          <a:xfrm>
            <a:off x="8623136" y="2321795"/>
            <a:ext cx="53182" cy="113851"/>
          </a:xfrm>
          <a:custGeom>
            <a:avLst/>
            <a:gdLst>
              <a:gd name="connsiteX0" fmla="*/ 232222 w 232605"/>
              <a:gd name="connsiteY0" fmla="*/ 92488 h 497966"/>
              <a:gd name="connsiteX1" fmla="*/ 130209 w 232605"/>
              <a:gd name="connsiteY1" fmla="*/ 63913 h 497966"/>
              <a:gd name="connsiteX2" fmla="*/ 130209 w 232605"/>
              <a:gd name="connsiteY2" fmla="*/ 0 h 497966"/>
              <a:gd name="connsiteX3" fmla="*/ 92109 w 232605"/>
              <a:gd name="connsiteY3" fmla="*/ 0 h 497966"/>
              <a:gd name="connsiteX4" fmla="*/ 92109 w 232605"/>
              <a:gd name="connsiteY4" fmla="*/ 70485 h 497966"/>
              <a:gd name="connsiteX5" fmla="*/ 384 w 232605"/>
              <a:gd name="connsiteY5" fmla="*/ 137160 h 497966"/>
              <a:gd name="connsiteX6" fmla="*/ 92109 w 232605"/>
              <a:gd name="connsiteY6" fmla="*/ 166973 h 497966"/>
              <a:gd name="connsiteX7" fmla="*/ 92109 w 232605"/>
              <a:gd name="connsiteY7" fmla="*/ 394621 h 497966"/>
              <a:gd name="connsiteX8" fmla="*/ 15909 w 232605"/>
              <a:gd name="connsiteY8" fmla="*/ 470821 h 497966"/>
              <a:gd name="connsiteX9" fmla="*/ 42865 w 232605"/>
              <a:gd name="connsiteY9" fmla="*/ 497777 h 497966"/>
              <a:gd name="connsiteX10" fmla="*/ 92109 w 232605"/>
              <a:gd name="connsiteY10" fmla="*/ 448532 h 497966"/>
              <a:gd name="connsiteX11" fmla="*/ 92109 w 232605"/>
              <a:gd name="connsiteY11" fmla="*/ 495300 h 497966"/>
              <a:gd name="connsiteX12" fmla="*/ 130209 w 232605"/>
              <a:gd name="connsiteY12" fmla="*/ 495300 h 497966"/>
              <a:gd name="connsiteX13" fmla="*/ 130209 w 232605"/>
              <a:gd name="connsiteY13" fmla="*/ 448342 h 497966"/>
              <a:gd name="connsiteX14" fmla="*/ 179835 w 232605"/>
              <a:gd name="connsiteY14" fmla="*/ 497967 h 497966"/>
              <a:gd name="connsiteX15" fmla="*/ 206409 w 232605"/>
              <a:gd name="connsiteY15" fmla="*/ 471011 h 497966"/>
              <a:gd name="connsiteX16" fmla="*/ 130209 w 232605"/>
              <a:gd name="connsiteY16" fmla="*/ 394811 h 497966"/>
              <a:gd name="connsiteX17" fmla="*/ 130209 w 232605"/>
              <a:gd name="connsiteY17" fmla="*/ 161925 h 497966"/>
              <a:gd name="connsiteX18" fmla="*/ 232222 w 232605"/>
              <a:gd name="connsiteY18" fmla="*/ 92488 h 49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605" h="497966">
                <a:moveTo>
                  <a:pt x="232222" y="92488"/>
                </a:moveTo>
                <a:cubicBezTo>
                  <a:pt x="227745" y="69247"/>
                  <a:pt x="184026" y="57722"/>
                  <a:pt x="130209" y="63913"/>
                </a:cubicBezTo>
                <a:lnTo>
                  <a:pt x="130209" y="0"/>
                </a:lnTo>
                <a:lnTo>
                  <a:pt x="92109" y="0"/>
                </a:lnTo>
                <a:lnTo>
                  <a:pt x="92109" y="70485"/>
                </a:lnTo>
                <a:cubicBezTo>
                  <a:pt x="35721" y="84582"/>
                  <a:pt x="-4379" y="113157"/>
                  <a:pt x="384" y="137160"/>
                </a:cubicBezTo>
                <a:cubicBezTo>
                  <a:pt x="4575" y="158877"/>
                  <a:pt x="43056" y="170307"/>
                  <a:pt x="92109" y="166973"/>
                </a:cubicBezTo>
                <a:lnTo>
                  <a:pt x="92109" y="394621"/>
                </a:lnTo>
                <a:lnTo>
                  <a:pt x="15909" y="470821"/>
                </a:lnTo>
                <a:lnTo>
                  <a:pt x="42865" y="497777"/>
                </a:lnTo>
                <a:lnTo>
                  <a:pt x="92109" y="448532"/>
                </a:lnTo>
                <a:lnTo>
                  <a:pt x="92109" y="495300"/>
                </a:lnTo>
                <a:lnTo>
                  <a:pt x="130209" y="495300"/>
                </a:lnTo>
                <a:lnTo>
                  <a:pt x="130209" y="448342"/>
                </a:lnTo>
                <a:lnTo>
                  <a:pt x="179835" y="497967"/>
                </a:lnTo>
                <a:lnTo>
                  <a:pt x="206409" y="471011"/>
                </a:lnTo>
                <a:lnTo>
                  <a:pt x="130209" y="394811"/>
                </a:lnTo>
                <a:lnTo>
                  <a:pt x="130209" y="161925"/>
                </a:lnTo>
                <a:cubicBezTo>
                  <a:pt x="191836" y="148876"/>
                  <a:pt x="237270" y="118300"/>
                  <a:pt x="232222" y="92488"/>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07B11F6-2145-4550-83A2-EF70904B0544}"/>
              </a:ext>
            </a:extLst>
          </p:cNvPr>
          <p:cNvSpPr/>
          <p:nvPr/>
        </p:nvSpPr>
        <p:spPr>
          <a:xfrm>
            <a:off x="8489033" y="2265174"/>
            <a:ext cx="53178" cy="170472"/>
          </a:xfrm>
          <a:custGeom>
            <a:avLst/>
            <a:gdLst>
              <a:gd name="connsiteX0" fmla="*/ 135725 w 232591"/>
              <a:gd name="connsiteY0" fmla="*/ 66675 h 745616"/>
              <a:gd name="connsiteX1" fmla="*/ 135725 w 232591"/>
              <a:gd name="connsiteY1" fmla="*/ 0 h 745616"/>
              <a:gd name="connsiteX2" fmla="*/ 97625 w 232591"/>
              <a:gd name="connsiteY2" fmla="*/ 0 h 745616"/>
              <a:gd name="connsiteX3" fmla="*/ 97625 w 232591"/>
              <a:gd name="connsiteY3" fmla="*/ 60389 h 745616"/>
              <a:gd name="connsiteX4" fmla="*/ 374 w 232591"/>
              <a:gd name="connsiteY4" fmla="*/ 90011 h 745616"/>
              <a:gd name="connsiteX5" fmla="*/ 97625 w 232591"/>
              <a:gd name="connsiteY5" fmla="*/ 159449 h 745616"/>
              <a:gd name="connsiteX6" fmla="*/ 97625 w 232591"/>
              <a:gd name="connsiteY6" fmla="*/ 641699 h 745616"/>
              <a:gd name="connsiteX7" fmla="*/ 20663 w 232591"/>
              <a:gd name="connsiteY7" fmla="*/ 718661 h 745616"/>
              <a:gd name="connsiteX8" fmla="*/ 47523 w 232591"/>
              <a:gd name="connsiteY8" fmla="*/ 745617 h 745616"/>
              <a:gd name="connsiteX9" fmla="*/ 97625 w 232591"/>
              <a:gd name="connsiteY9" fmla="*/ 695325 h 745616"/>
              <a:gd name="connsiteX10" fmla="*/ 97625 w 232591"/>
              <a:gd name="connsiteY10" fmla="*/ 742950 h 745616"/>
              <a:gd name="connsiteX11" fmla="*/ 135725 w 232591"/>
              <a:gd name="connsiteY11" fmla="*/ 742950 h 745616"/>
              <a:gd name="connsiteX12" fmla="*/ 135725 w 232591"/>
              <a:gd name="connsiteY12" fmla="*/ 696659 h 745616"/>
              <a:gd name="connsiteX13" fmla="*/ 184683 w 232591"/>
              <a:gd name="connsiteY13" fmla="*/ 745617 h 745616"/>
              <a:gd name="connsiteX14" fmla="*/ 211925 w 232591"/>
              <a:gd name="connsiteY14" fmla="*/ 718661 h 745616"/>
              <a:gd name="connsiteX15" fmla="*/ 135725 w 232591"/>
              <a:gd name="connsiteY15" fmla="*/ 642461 h 745616"/>
              <a:gd name="connsiteX16" fmla="*/ 135725 w 232591"/>
              <a:gd name="connsiteY16" fmla="*/ 165544 h 745616"/>
              <a:gd name="connsiteX17" fmla="*/ 232213 w 232591"/>
              <a:gd name="connsiteY17" fmla="*/ 135731 h 745616"/>
              <a:gd name="connsiteX18" fmla="*/ 135725 w 232591"/>
              <a:gd name="connsiteY18" fmla="*/ 66675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591" h="745616">
                <a:moveTo>
                  <a:pt x="135725" y="66675"/>
                </a:moveTo>
                <a:lnTo>
                  <a:pt x="135725" y="0"/>
                </a:lnTo>
                <a:lnTo>
                  <a:pt x="97625" y="0"/>
                </a:lnTo>
                <a:lnTo>
                  <a:pt x="97625" y="60389"/>
                </a:lnTo>
                <a:cubicBezTo>
                  <a:pt x="45999" y="55531"/>
                  <a:pt x="4756" y="67247"/>
                  <a:pt x="374" y="90011"/>
                </a:cubicBezTo>
                <a:cubicBezTo>
                  <a:pt x="-4483" y="115538"/>
                  <a:pt x="38474" y="145637"/>
                  <a:pt x="97625" y="159449"/>
                </a:cubicBezTo>
                <a:lnTo>
                  <a:pt x="97625" y="641699"/>
                </a:lnTo>
                <a:lnTo>
                  <a:pt x="20663" y="718661"/>
                </a:lnTo>
                <a:lnTo>
                  <a:pt x="47523" y="745617"/>
                </a:lnTo>
                <a:lnTo>
                  <a:pt x="97625" y="695325"/>
                </a:lnTo>
                <a:lnTo>
                  <a:pt x="97625" y="742950"/>
                </a:lnTo>
                <a:lnTo>
                  <a:pt x="135725" y="742950"/>
                </a:lnTo>
                <a:lnTo>
                  <a:pt x="135725" y="696659"/>
                </a:lnTo>
                <a:lnTo>
                  <a:pt x="184683" y="745617"/>
                </a:lnTo>
                <a:lnTo>
                  <a:pt x="211925" y="718661"/>
                </a:lnTo>
                <a:lnTo>
                  <a:pt x="135725" y="642461"/>
                </a:lnTo>
                <a:lnTo>
                  <a:pt x="135725" y="165544"/>
                </a:lnTo>
                <a:cubicBezTo>
                  <a:pt x="186969" y="170117"/>
                  <a:pt x="227831" y="158496"/>
                  <a:pt x="232213" y="135731"/>
                </a:cubicBezTo>
                <a:cubicBezTo>
                  <a:pt x="237071" y="110395"/>
                  <a:pt x="194589" y="80391"/>
                  <a:pt x="135725" y="66675"/>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94DFBE3-D209-4E8A-AE2C-97E35845A571}"/>
              </a:ext>
            </a:extLst>
          </p:cNvPr>
          <p:cNvSpPr/>
          <p:nvPr/>
        </p:nvSpPr>
        <p:spPr>
          <a:xfrm>
            <a:off x="8554908" y="2374060"/>
            <a:ext cx="47911" cy="47910"/>
          </a:xfrm>
          <a:custGeom>
            <a:avLst/>
            <a:gdLst>
              <a:gd name="connsiteX0" fmla="*/ 209550 w 209550"/>
              <a:gd name="connsiteY0" fmla="*/ 104775 h 209550"/>
              <a:gd name="connsiteX1" fmla="*/ 104775 w 209550"/>
              <a:gd name="connsiteY1" fmla="*/ 209550 h 209550"/>
              <a:gd name="connsiteX2" fmla="*/ 0 w 209550"/>
              <a:gd name="connsiteY2" fmla="*/ 104775 h 209550"/>
              <a:gd name="connsiteX3" fmla="*/ 104775 w 209550"/>
              <a:gd name="connsiteY3" fmla="*/ 0 h 209550"/>
              <a:gd name="connsiteX4" fmla="*/ 209550 w 209550"/>
              <a:gd name="connsiteY4" fmla="*/ 104775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955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428A6D-D2C9-4916-99AE-9BF2E22182F4}"/>
              </a:ext>
            </a:extLst>
          </p:cNvPr>
          <p:cNvSpPr/>
          <p:nvPr/>
        </p:nvSpPr>
        <p:spPr>
          <a:xfrm>
            <a:off x="8526598" y="2310427"/>
            <a:ext cx="104532" cy="131207"/>
          </a:xfrm>
          <a:custGeom>
            <a:avLst/>
            <a:gdLst>
              <a:gd name="connsiteX0" fmla="*/ 376619 w 457200"/>
              <a:gd name="connsiteY0" fmla="*/ 68770 h 573878"/>
              <a:gd name="connsiteX1" fmla="*/ 457200 w 457200"/>
              <a:gd name="connsiteY1" fmla="*/ 81534 h 573878"/>
              <a:gd name="connsiteX2" fmla="*/ 457200 w 457200"/>
              <a:gd name="connsiteY2" fmla="*/ 21145 h 573878"/>
              <a:gd name="connsiteX3" fmla="*/ 376238 w 457200"/>
              <a:gd name="connsiteY3" fmla="*/ 1143 h 573878"/>
              <a:gd name="connsiteX4" fmla="*/ 295275 w 457200"/>
              <a:gd name="connsiteY4" fmla="*/ 21145 h 573878"/>
              <a:gd name="connsiteX5" fmla="*/ 295275 w 457200"/>
              <a:gd name="connsiteY5" fmla="*/ 21145 h 573878"/>
              <a:gd name="connsiteX6" fmla="*/ 295275 w 457200"/>
              <a:gd name="connsiteY6" fmla="*/ 30670 h 573878"/>
              <a:gd name="connsiteX7" fmla="*/ 238125 w 457200"/>
              <a:gd name="connsiteY7" fmla="*/ 30670 h 573878"/>
              <a:gd name="connsiteX8" fmla="*/ 238125 w 457200"/>
              <a:gd name="connsiteY8" fmla="*/ 192596 h 573878"/>
              <a:gd name="connsiteX9" fmla="*/ 219075 w 457200"/>
              <a:gd name="connsiteY9" fmla="*/ 192596 h 573878"/>
              <a:gd name="connsiteX10" fmla="*/ 219075 w 457200"/>
              <a:gd name="connsiteY10" fmla="*/ 30670 h 573878"/>
              <a:gd name="connsiteX11" fmla="*/ 161925 w 457200"/>
              <a:gd name="connsiteY11" fmla="*/ 30670 h 573878"/>
              <a:gd name="connsiteX12" fmla="*/ 161925 w 457200"/>
              <a:gd name="connsiteY12" fmla="*/ 21145 h 573878"/>
              <a:gd name="connsiteX13" fmla="*/ 80963 w 457200"/>
              <a:gd name="connsiteY13" fmla="*/ 0 h 573878"/>
              <a:gd name="connsiteX14" fmla="*/ 0 w 457200"/>
              <a:gd name="connsiteY14" fmla="*/ 21145 h 573878"/>
              <a:gd name="connsiteX15" fmla="*/ 0 w 457200"/>
              <a:gd name="connsiteY15" fmla="*/ 21145 h 573878"/>
              <a:gd name="connsiteX16" fmla="*/ 0 w 457200"/>
              <a:gd name="connsiteY16" fmla="*/ 81915 h 573878"/>
              <a:gd name="connsiteX17" fmla="*/ 81344 w 457200"/>
              <a:gd name="connsiteY17" fmla="*/ 68770 h 573878"/>
              <a:gd name="connsiteX18" fmla="*/ 161925 w 457200"/>
              <a:gd name="connsiteY18" fmla="*/ 81343 h 573878"/>
              <a:gd name="connsiteX19" fmla="*/ 161925 w 457200"/>
              <a:gd name="connsiteY19" fmla="*/ 68770 h 573878"/>
              <a:gd name="connsiteX20" fmla="*/ 180975 w 457200"/>
              <a:gd name="connsiteY20" fmla="*/ 68770 h 573878"/>
              <a:gd name="connsiteX21" fmla="*/ 180975 w 457200"/>
              <a:gd name="connsiteY21" fmla="*/ 198882 h 573878"/>
              <a:gd name="connsiteX22" fmla="*/ 44149 w 457200"/>
              <a:gd name="connsiteY22" fmla="*/ 430958 h 573878"/>
              <a:gd name="connsiteX23" fmla="*/ 276225 w 457200"/>
              <a:gd name="connsiteY23" fmla="*/ 567783 h 573878"/>
              <a:gd name="connsiteX24" fmla="*/ 413051 w 457200"/>
              <a:gd name="connsiteY24" fmla="*/ 335708 h 573878"/>
              <a:gd name="connsiteX25" fmla="*/ 276225 w 457200"/>
              <a:gd name="connsiteY25" fmla="*/ 198882 h 573878"/>
              <a:gd name="connsiteX26" fmla="*/ 276225 w 457200"/>
              <a:gd name="connsiteY26" fmla="*/ 68770 h 573878"/>
              <a:gd name="connsiteX27" fmla="*/ 295275 w 457200"/>
              <a:gd name="connsiteY27" fmla="*/ 68770 h 573878"/>
              <a:gd name="connsiteX28" fmla="*/ 295275 w 457200"/>
              <a:gd name="connsiteY28" fmla="*/ 82106 h 573878"/>
              <a:gd name="connsiteX29" fmla="*/ 376619 w 457200"/>
              <a:gd name="connsiteY29" fmla="*/ 68770 h 573878"/>
              <a:gd name="connsiteX30" fmla="*/ 361950 w 457200"/>
              <a:gd name="connsiteY30" fmla="*/ 383096 h 573878"/>
              <a:gd name="connsiteX31" fmla="*/ 228600 w 457200"/>
              <a:gd name="connsiteY31" fmla="*/ 516446 h 573878"/>
              <a:gd name="connsiteX32" fmla="*/ 95250 w 457200"/>
              <a:gd name="connsiteY32" fmla="*/ 383096 h 573878"/>
              <a:gd name="connsiteX33" fmla="*/ 228600 w 457200"/>
              <a:gd name="connsiteY33" fmla="*/ 249746 h 573878"/>
              <a:gd name="connsiteX34" fmla="*/ 361950 w 457200"/>
              <a:gd name="connsiteY34" fmla="*/ 383096 h 57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7200" h="573878">
                <a:moveTo>
                  <a:pt x="376619" y="68770"/>
                </a:moveTo>
                <a:cubicBezTo>
                  <a:pt x="400812" y="68770"/>
                  <a:pt x="435673" y="70961"/>
                  <a:pt x="457200" y="81534"/>
                </a:cubicBezTo>
                <a:lnTo>
                  <a:pt x="457200" y="21145"/>
                </a:lnTo>
                <a:cubicBezTo>
                  <a:pt x="455390" y="10001"/>
                  <a:pt x="419767" y="1143"/>
                  <a:pt x="376238" y="1143"/>
                </a:cubicBezTo>
                <a:cubicBezTo>
                  <a:pt x="332708" y="1143"/>
                  <a:pt x="297275" y="10001"/>
                  <a:pt x="295275" y="21145"/>
                </a:cubicBezTo>
                <a:lnTo>
                  <a:pt x="295275" y="21145"/>
                </a:lnTo>
                <a:lnTo>
                  <a:pt x="295275" y="30670"/>
                </a:lnTo>
                <a:lnTo>
                  <a:pt x="238125" y="30670"/>
                </a:lnTo>
                <a:lnTo>
                  <a:pt x="238125" y="192596"/>
                </a:lnTo>
                <a:lnTo>
                  <a:pt x="219075" y="192596"/>
                </a:lnTo>
                <a:lnTo>
                  <a:pt x="219075" y="30670"/>
                </a:lnTo>
                <a:lnTo>
                  <a:pt x="161925" y="30670"/>
                </a:lnTo>
                <a:lnTo>
                  <a:pt x="161925" y="21145"/>
                </a:lnTo>
                <a:cubicBezTo>
                  <a:pt x="160115" y="9430"/>
                  <a:pt x="124492" y="0"/>
                  <a:pt x="80963" y="0"/>
                </a:cubicBezTo>
                <a:cubicBezTo>
                  <a:pt x="37433" y="0"/>
                  <a:pt x="2000" y="9430"/>
                  <a:pt x="0" y="21145"/>
                </a:cubicBezTo>
                <a:lnTo>
                  <a:pt x="0" y="21145"/>
                </a:lnTo>
                <a:lnTo>
                  <a:pt x="0" y="81915"/>
                </a:lnTo>
                <a:cubicBezTo>
                  <a:pt x="21431" y="71247"/>
                  <a:pt x="57150" y="68770"/>
                  <a:pt x="81344" y="68770"/>
                </a:cubicBezTo>
                <a:cubicBezTo>
                  <a:pt x="105537" y="68770"/>
                  <a:pt x="140399" y="70961"/>
                  <a:pt x="161925" y="81343"/>
                </a:cubicBezTo>
                <a:lnTo>
                  <a:pt x="161925" y="68770"/>
                </a:lnTo>
                <a:lnTo>
                  <a:pt x="180975" y="68770"/>
                </a:lnTo>
                <a:lnTo>
                  <a:pt x="180975" y="198882"/>
                </a:lnTo>
                <a:cubicBezTo>
                  <a:pt x="79106" y="225184"/>
                  <a:pt x="17847" y="329089"/>
                  <a:pt x="44149" y="430958"/>
                </a:cubicBezTo>
                <a:cubicBezTo>
                  <a:pt x="70452" y="532828"/>
                  <a:pt x="174356" y="594087"/>
                  <a:pt x="276225" y="567783"/>
                </a:cubicBezTo>
                <a:cubicBezTo>
                  <a:pt x="378094" y="541481"/>
                  <a:pt x="439353" y="437578"/>
                  <a:pt x="413051" y="335708"/>
                </a:cubicBezTo>
                <a:cubicBezTo>
                  <a:pt x="395726" y="268607"/>
                  <a:pt x="343327" y="216207"/>
                  <a:pt x="276225" y="198882"/>
                </a:cubicBezTo>
                <a:lnTo>
                  <a:pt x="276225" y="68770"/>
                </a:lnTo>
                <a:lnTo>
                  <a:pt x="295275" y="68770"/>
                </a:lnTo>
                <a:lnTo>
                  <a:pt x="295275" y="82106"/>
                </a:lnTo>
                <a:cubicBezTo>
                  <a:pt x="316706" y="71342"/>
                  <a:pt x="352425" y="68770"/>
                  <a:pt x="376619" y="68770"/>
                </a:cubicBezTo>
                <a:close/>
                <a:moveTo>
                  <a:pt x="361950" y="383096"/>
                </a:moveTo>
                <a:cubicBezTo>
                  <a:pt x="361950" y="456743"/>
                  <a:pt x="302247" y="516446"/>
                  <a:pt x="228600" y="516446"/>
                </a:cubicBezTo>
                <a:cubicBezTo>
                  <a:pt x="154953" y="516446"/>
                  <a:pt x="95250" y="456743"/>
                  <a:pt x="95250" y="383096"/>
                </a:cubicBezTo>
                <a:cubicBezTo>
                  <a:pt x="95250" y="309448"/>
                  <a:pt x="154953" y="249746"/>
                  <a:pt x="228600" y="249746"/>
                </a:cubicBezTo>
                <a:cubicBezTo>
                  <a:pt x="302247" y="249746"/>
                  <a:pt x="361950" y="309448"/>
                  <a:pt x="361950" y="383096"/>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F9EE7C8-011F-4FFD-AC65-83B803B2FF62}"/>
              </a:ext>
            </a:extLst>
          </p:cNvPr>
          <p:cNvSpPr/>
          <p:nvPr/>
        </p:nvSpPr>
        <p:spPr>
          <a:xfrm>
            <a:off x="8478819" y="4075120"/>
            <a:ext cx="208800" cy="2088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61950 w 723900"/>
              <a:gd name="connsiteY5" fmla="*/ 685800 h 723900"/>
              <a:gd name="connsiteX6" fmla="*/ 38100 w 723900"/>
              <a:gd name="connsiteY6" fmla="*/ 361950 h 723900"/>
              <a:gd name="connsiteX7" fmla="*/ 38100 w 723900"/>
              <a:gd name="connsiteY7" fmla="*/ 348615 h 723900"/>
              <a:gd name="connsiteX8" fmla="*/ 51435 w 723900"/>
              <a:gd name="connsiteY8" fmla="*/ 331470 h 723900"/>
              <a:gd name="connsiteX9" fmla="*/ 66675 w 723900"/>
              <a:gd name="connsiteY9" fmla="*/ 323850 h 723900"/>
              <a:gd name="connsiteX10" fmla="*/ 99060 w 723900"/>
              <a:gd name="connsiteY10" fmla="*/ 323850 h 723900"/>
              <a:gd name="connsiteX11" fmla="*/ 107632 w 723900"/>
              <a:gd name="connsiteY11" fmla="*/ 329565 h 723900"/>
              <a:gd name="connsiteX12" fmla="*/ 141923 w 723900"/>
              <a:gd name="connsiteY12" fmla="*/ 398145 h 723900"/>
              <a:gd name="connsiteX13" fmla="*/ 144780 w 723900"/>
              <a:gd name="connsiteY13" fmla="*/ 401955 h 723900"/>
              <a:gd name="connsiteX14" fmla="*/ 156210 w 723900"/>
              <a:gd name="connsiteY14" fmla="*/ 409575 h 723900"/>
              <a:gd name="connsiteX15" fmla="*/ 171450 w 723900"/>
              <a:gd name="connsiteY15" fmla="*/ 401955 h 723900"/>
              <a:gd name="connsiteX16" fmla="*/ 171450 w 723900"/>
              <a:gd name="connsiteY16" fmla="*/ 370523 h 723900"/>
              <a:gd name="connsiteX17" fmla="*/ 177165 w 723900"/>
              <a:gd name="connsiteY17" fmla="*/ 357188 h 723900"/>
              <a:gd name="connsiteX18" fmla="*/ 201930 w 723900"/>
              <a:gd name="connsiteY18" fmla="*/ 332423 h 723900"/>
              <a:gd name="connsiteX19" fmla="*/ 216218 w 723900"/>
              <a:gd name="connsiteY19" fmla="*/ 333375 h 723900"/>
              <a:gd name="connsiteX20" fmla="*/ 244793 w 723900"/>
              <a:gd name="connsiteY20" fmla="*/ 369570 h 723900"/>
              <a:gd name="connsiteX21" fmla="*/ 252413 w 723900"/>
              <a:gd name="connsiteY21" fmla="*/ 373380 h 723900"/>
              <a:gd name="connsiteX22" fmla="*/ 259080 w 723900"/>
              <a:gd name="connsiteY22" fmla="*/ 373380 h 723900"/>
              <a:gd name="connsiteX23" fmla="*/ 272415 w 723900"/>
              <a:gd name="connsiteY23" fmla="*/ 379095 h 723900"/>
              <a:gd name="connsiteX24" fmla="*/ 280035 w 723900"/>
              <a:gd name="connsiteY24" fmla="*/ 386715 h 723900"/>
              <a:gd name="connsiteX25" fmla="*/ 293370 w 723900"/>
              <a:gd name="connsiteY25" fmla="*/ 392430 h 723900"/>
              <a:gd name="connsiteX26" fmla="*/ 295275 w 723900"/>
              <a:gd name="connsiteY26" fmla="*/ 392430 h 723900"/>
              <a:gd name="connsiteX27" fmla="*/ 304800 w 723900"/>
              <a:gd name="connsiteY27" fmla="*/ 382905 h 723900"/>
              <a:gd name="connsiteX28" fmla="*/ 304800 w 723900"/>
              <a:gd name="connsiteY28" fmla="*/ 360045 h 723900"/>
              <a:gd name="connsiteX29" fmla="*/ 299085 w 723900"/>
              <a:gd name="connsiteY29" fmla="*/ 351473 h 723900"/>
              <a:gd name="connsiteX30" fmla="*/ 290513 w 723900"/>
              <a:gd name="connsiteY30" fmla="*/ 347663 h 723900"/>
              <a:gd name="connsiteX31" fmla="*/ 284798 w 723900"/>
              <a:gd name="connsiteY31" fmla="*/ 339090 h 723900"/>
              <a:gd name="connsiteX32" fmla="*/ 284798 w 723900"/>
              <a:gd name="connsiteY32" fmla="*/ 323850 h 723900"/>
              <a:gd name="connsiteX33" fmla="*/ 294323 w 723900"/>
              <a:gd name="connsiteY33" fmla="*/ 314325 h 723900"/>
              <a:gd name="connsiteX34" fmla="*/ 318135 w 723900"/>
              <a:gd name="connsiteY34" fmla="*/ 314325 h 723900"/>
              <a:gd name="connsiteX35" fmla="*/ 325755 w 723900"/>
              <a:gd name="connsiteY35" fmla="*/ 310515 h 723900"/>
              <a:gd name="connsiteX36" fmla="*/ 339090 w 723900"/>
              <a:gd name="connsiteY36" fmla="*/ 290513 h 723900"/>
              <a:gd name="connsiteX37" fmla="*/ 341948 w 723900"/>
              <a:gd name="connsiteY37" fmla="*/ 280035 h 723900"/>
              <a:gd name="connsiteX38" fmla="*/ 341948 w 723900"/>
              <a:gd name="connsiteY38" fmla="*/ 260033 h 723900"/>
              <a:gd name="connsiteX39" fmla="*/ 340995 w 723900"/>
              <a:gd name="connsiteY39" fmla="*/ 255270 h 723900"/>
              <a:gd name="connsiteX40" fmla="*/ 334328 w 723900"/>
              <a:gd name="connsiteY40" fmla="*/ 226695 h 723900"/>
              <a:gd name="connsiteX41" fmla="*/ 339090 w 723900"/>
              <a:gd name="connsiteY41" fmla="*/ 216218 h 723900"/>
              <a:gd name="connsiteX42" fmla="*/ 343853 w 723900"/>
              <a:gd name="connsiteY42" fmla="*/ 214313 h 723900"/>
              <a:gd name="connsiteX43" fmla="*/ 356235 w 723900"/>
              <a:gd name="connsiteY43" fmla="*/ 217170 h 723900"/>
              <a:gd name="connsiteX44" fmla="*/ 370523 w 723900"/>
              <a:gd name="connsiteY44" fmla="*/ 239077 h 723900"/>
              <a:gd name="connsiteX45" fmla="*/ 380048 w 723900"/>
              <a:gd name="connsiteY45" fmla="*/ 239077 h 723900"/>
              <a:gd name="connsiteX46" fmla="*/ 381953 w 723900"/>
              <a:gd name="connsiteY46" fmla="*/ 201930 h 723900"/>
              <a:gd name="connsiteX47" fmla="*/ 389573 w 723900"/>
              <a:gd name="connsiteY47" fmla="*/ 183833 h 723900"/>
              <a:gd name="connsiteX48" fmla="*/ 414338 w 723900"/>
              <a:gd name="connsiteY48" fmla="*/ 164783 h 723900"/>
              <a:gd name="connsiteX49" fmla="*/ 418148 w 723900"/>
              <a:gd name="connsiteY49" fmla="*/ 157163 h 723900"/>
              <a:gd name="connsiteX50" fmla="*/ 418148 w 723900"/>
              <a:gd name="connsiteY50" fmla="*/ 152400 h 723900"/>
              <a:gd name="connsiteX51" fmla="*/ 427673 w 723900"/>
              <a:gd name="connsiteY51" fmla="*/ 142875 h 723900"/>
              <a:gd name="connsiteX52" fmla="*/ 437198 w 723900"/>
              <a:gd name="connsiteY52" fmla="*/ 133350 h 723900"/>
              <a:gd name="connsiteX53" fmla="*/ 437198 w 723900"/>
              <a:gd name="connsiteY53" fmla="*/ 131445 h 723900"/>
              <a:gd name="connsiteX54" fmla="*/ 429578 w 723900"/>
              <a:gd name="connsiteY54" fmla="*/ 121920 h 723900"/>
              <a:gd name="connsiteX55" fmla="*/ 412433 w 723900"/>
              <a:gd name="connsiteY55" fmla="*/ 118110 h 723900"/>
              <a:gd name="connsiteX56" fmla="*/ 406718 w 723900"/>
              <a:gd name="connsiteY56" fmla="*/ 102870 h 723900"/>
              <a:gd name="connsiteX57" fmla="*/ 418148 w 723900"/>
              <a:gd name="connsiteY57" fmla="*/ 87630 h 723900"/>
              <a:gd name="connsiteX58" fmla="*/ 441008 w 723900"/>
              <a:gd name="connsiteY58" fmla="*/ 76200 h 723900"/>
              <a:gd name="connsiteX59" fmla="*/ 470535 w 723900"/>
              <a:gd name="connsiteY59" fmla="*/ 76200 h 723900"/>
              <a:gd name="connsiteX60" fmla="*/ 487680 w 723900"/>
              <a:gd name="connsiteY60" fmla="*/ 64770 h 723900"/>
              <a:gd name="connsiteX61" fmla="*/ 685800 w 723900"/>
              <a:gd name="connsiteY61" fmla="*/ 361950 h 723900"/>
              <a:gd name="connsiteX62" fmla="*/ 361950 w 723900"/>
              <a:gd name="connsiteY62" fmla="*/ 6858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361950" y="685800"/>
                </a:moveTo>
                <a:cubicBezTo>
                  <a:pt x="183833" y="685800"/>
                  <a:pt x="38100" y="540068"/>
                  <a:pt x="38100" y="361950"/>
                </a:cubicBezTo>
                <a:cubicBezTo>
                  <a:pt x="38100" y="357188"/>
                  <a:pt x="38100" y="353378"/>
                  <a:pt x="38100" y="348615"/>
                </a:cubicBezTo>
                <a:lnTo>
                  <a:pt x="51435" y="331470"/>
                </a:lnTo>
                <a:cubicBezTo>
                  <a:pt x="55245" y="326708"/>
                  <a:pt x="60960" y="323850"/>
                  <a:pt x="66675" y="323850"/>
                </a:cubicBezTo>
                <a:lnTo>
                  <a:pt x="99060" y="323850"/>
                </a:lnTo>
                <a:cubicBezTo>
                  <a:pt x="102870" y="323850"/>
                  <a:pt x="105728" y="325755"/>
                  <a:pt x="107632" y="329565"/>
                </a:cubicBezTo>
                <a:lnTo>
                  <a:pt x="141923" y="398145"/>
                </a:lnTo>
                <a:cubicBezTo>
                  <a:pt x="142875" y="400050"/>
                  <a:pt x="143828" y="401003"/>
                  <a:pt x="144780" y="401955"/>
                </a:cubicBezTo>
                <a:lnTo>
                  <a:pt x="156210" y="409575"/>
                </a:lnTo>
                <a:cubicBezTo>
                  <a:pt x="162878" y="413385"/>
                  <a:pt x="171450" y="409575"/>
                  <a:pt x="171450" y="401955"/>
                </a:cubicBezTo>
                <a:lnTo>
                  <a:pt x="171450" y="370523"/>
                </a:lnTo>
                <a:cubicBezTo>
                  <a:pt x="171450" y="365760"/>
                  <a:pt x="173355" y="360998"/>
                  <a:pt x="177165" y="357188"/>
                </a:cubicBezTo>
                <a:lnTo>
                  <a:pt x="201930" y="332423"/>
                </a:lnTo>
                <a:cubicBezTo>
                  <a:pt x="205740" y="328613"/>
                  <a:pt x="212408" y="328613"/>
                  <a:pt x="216218" y="333375"/>
                </a:cubicBezTo>
                <a:lnTo>
                  <a:pt x="244793" y="369570"/>
                </a:lnTo>
                <a:cubicBezTo>
                  <a:pt x="246698" y="371475"/>
                  <a:pt x="249555" y="373380"/>
                  <a:pt x="252413" y="373380"/>
                </a:cubicBezTo>
                <a:lnTo>
                  <a:pt x="259080" y="373380"/>
                </a:lnTo>
                <a:cubicBezTo>
                  <a:pt x="263843" y="373380"/>
                  <a:pt x="268605" y="375285"/>
                  <a:pt x="272415" y="379095"/>
                </a:cubicBezTo>
                <a:lnTo>
                  <a:pt x="280035" y="386715"/>
                </a:lnTo>
                <a:cubicBezTo>
                  <a:pt x="283845" y="390525"/>
                  <a:pt x="288608" y="392430"/>
                  <a:pt x="293370" y="392430"/>
                </a:cubicBezTo>
                <a:lnTo>
                  <a:pt x="295275" y="392430"/>
                </a:lnTo>
                <a:cubicBezTo>
                  <a:pt x="300990" y="392430"/>
                  <a:pt x="304800" y="388620"/>
                  <a:pt x="304800" y="382905"/>
                </a:cubicBezTo>
                <a:lnTo>
                  <a:pt x="304800" y="360045"/>
                </a:lnTo>
                <a:cubicBezTo>
                  <a:pt x="304800" y="356235"/>
                  <a:pt x="302895" y="353378"/>
                  <a:pt x="299085" y="351473"/>
                </a:cubicBezTo>
                <a:lnTo>
                  <a:pt x="290513" y="347663"/>
                </a:lnTo>
                <a:cubicBezTo>
                  <a:pt x="287655" y="345758"/>
                  <a:pt x="284798" y="342900"/>
                  <a:pt x="284798" y="339090"/>
                </a:cubicBezTo>
                <a:lnTo>
                  <a:pt x="284798" y="323850"/>
                </a:lnTo>
                <a:cubicBezTo>
                  <a:pt x="284798" y="318135"/>
                  <a:pt x="288608" y="314325"/>
                  <a:pt x="294323" y="314325"/>
                </a:cubicBezTo>
                <a:lnTo>
                  <a:pt x="318135" y="314325"/>
                </a:lnTo>
                <a:cubicBezTo>
                  <a:pt x="320993" y="314325"/>
                  <a:pt x="323850" y="312420"/>
                  <a:pt x="325755" y="310515"/>
                </a:cubicBezTo>
                <a:lnTo>
                  <a:pt x="339090" y="290513"/>
                </a:lnTo>
                <a:cubicBezTo>
                  <a:pt x="340995" y="287655"/>
                  <a:pt x="341948" y="283845"/>
                  <a:pt x="341948" y="280035"/>
                </a:cubicBezTo>
                <a:lnTo>
                  <a:pt x="341948" y="260033"/>
                </a:lnTo>
                <a:cubicBezTo>
                  <a:pt x="341948" y="258127"/>
                  <a:pt x="341948" y="257175"/>
                  <a:pt x="340995" y="255270"/>
                </a:cubicBezTo>
                <a:lnTo>
                  <a:pt x="334328" y="226695"/>
                </a:lnTo>
                <a:cubicBezTo>
                  <a:pt x="333375" y="221933"/>
                  <a:pt x="335280" y="218123"/>
                  <a:pt x="339090" y="216218"/>
                </a:cubicBezTo>
                <a:lnTo>
                  <a:pt x="343853" y="214313"/>
                </a:lnTo>
                <a:cubicBezTo>
                  <a:pt x="348615" y="212408"/>
                  <a:pt x="353378" y="213360"/>
                  <a:pt x="356235" y="217170"/>
                </a:cubicBezTo>
                <a:cubicBezTo>
                  <a:pt x="356235" y="217170"/>
                  <a:pt x="364808" y="235268"/>
                  <a:pt x="370523" y="239077"/>
                </a:cubicBezTo>
                <a:cubicBezTo>
                  <a:pt x="372428" y="240030"/>
                  <a:pt x="378143" y="240983"/>
                  <a:pt x="380048" y="239077"/>
                </a:cubicBezTo>
                <a:cubicBezTo>
                  <a:pt x="385763" y="233363"/>
                  <a:pt x="383858" y="214313"/>
                  <a:pt x="381953" y="201930"/>
                </a:cubicBezTo>
                <a:cubicBezTo>
                  <a:pt x="381000" y="195263"/>
                  <a:pt x="383858" y="188595"/>
                  <a:pt x="389573" y="183833"/>
                </a:cubicBezTo>
                <a:lnTo>
                  <a:pt x="414338" y="164783"/>
                </a:lnTo>
                <a:cubicBezTo>
                  <a:pt x="417195" y="162878"/>
                  <a:pt x="418148" y="160020"/>
                  <a:pt x="418148" y="157163"/>
                </a:cubicBezTo>
                <a:lnTo>
                  <a:pt x="418148" y="152400"/>
                </a:lnTo>
                <a:cubicBezTo>
                  <a:pt x="418148" y="146685"/>
                  <a:pt x="421958" y="142875"/>
                  <a:pt x="427673" y="142875"/>
                </a:cubicBezTo>
                <a:cubicBezTo>
                  <a:pt x="433388" y="142875"/>
                  <a:pt x="437198" y="139065"/>
                  <a:pt x="437198" y="133350"/>
                </a:cubicBezTo>
                <a:lnTo>
                  <a:pt x="437198" y="131445"/>
                </a:lnTo>
                <a:cubicBezTo>
                  <a:pt x="437198" y="126682"/>
                  <a:pt x="434340" y="122873"/>
                  <a:pt x="429578" y="121920"/>
                </a:cubicBezTo>
                <a:lnTo>
                  <a:pt x="412433" y="118110"/>
                </a:lnTo>
                <a:cubicBezTo>
                  <a:pt x="405765" y="116205"/>
                  <a:pt x="402908" y="108585"/>
                  <a:pt x="406718" y="102870"/>
                </a:cubicBezTo>
                <a:lnTo>
                  <a:pt x="418148" y="87630"/>
                </a:lnTo>
                <a:cubicBezTo>
                  <a:pt x="423863" y="80010"/>
                  <a:pt x="432435" y="76200"/>
                  <a:pt x="441008" y="76200"/>
                </a:cubicBezTo>
                <a:lnTo>
                  <a:pt x="470535" y="76200"/>
                </a:lnTo>
                <a:cubicBezTo>
                  <a:pt x="478155" y="76200"/>
                  <a:pt x="484823" y="71438"/>
                  <a:pt x="487680" y="64770"/>
                </a:cubicBezTo>
                <a:cubicBezTo>
                  <a:pt x="604838" y="114300"/>
                  <a:pt x="685800" y="228600"/>
                  <a:pt x="685800" y="361950"/>
                </a:cubicBezTo>
                <a:cubicBezTo>
                  <a:pt x="685800" y="540068"/>
                  <a:pt x="540068" y="685800"/>
                  <a:pt x="361950" y="68580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F3BA76B-A0C6-45FB-B297-173DE2DA915A}"/>
              </a:ext>
            </a:extLst>
          </p:cNvPr>
          <p:cNvSpPr/>
          <p:nvPr/>
        </p:nvSpPr>
        <p:spPr>
          <a:xfrm>
            <a:off x="8577040" y="4215716"/>
            <a:ext cx="55256" cy="37982"/>
          </a:xfrm>
          <a:custGeom>
            <a:avLst/>
            <a:gdLst>
              <a:gd name="connsiteX0" fmla="*/ 184298 w 191571"/>
              <a:gd name="connsiteY0" fmla="*/ 68818 h 131683"/>
              <a:gd name="connsiteX1" fmla="*/ 180488 w 191571"/>
              <a:gd name="connsiteY1" fmla="*/ 62151 h 131683"/>
              <a:gd name="connsiteX2" fmla="*/ 143340 w 191571"/>
              <a:gd name="connsiteY2" fmla="*/ 5953 h 131683"/>
              <a:gd name="connsiteX3" fmla="*/ 126195 w 191571"/>
              <a:gd name="connsiteY3" fmla="*/ 10716 h 131683"/>
              <a:gd name="connsiteX4" fmla="*/ 126195 w 191571"/>
              <a:gd name="connsiteY4" fmla="*/ 17383 h 131683"/>
              <a:gd name="connsiteX5" fmla="*/ 116670 w 191571"/>
              <a:gd name="connsiteY5" fmla="*/ 26908 h 131683"/>
              <a:gd name="connsiteX6" fmla="*/ 112860 w 191571"/>
              <a:gd name="connsiteY6" fmla="*/ 26908 h 131683"/>
              <a:gd name="connsiteX7" fmla="*/ 104288 w 191571"/>
              <a:gd name="connsiteY7" fmla="*/ 21193 h 131683"/>
              <a:gd name="connsiteX8" fmla="*/ 96668 w 191571"/>
              <a:gd name="connsiteY8" fmla="*/ 5001 h 131683"/>
              <a:gd name="connsiteX9" fmla="*/ 79523 w 191571"/>
              <a:gd name="connsiteY9" fmla="*/ 5001 h 131683"/>
              <a:gd name="connsiteX10" fmla="*/ 71903 w 191571"/>
              <a:gd name="connsiteY10" fmla="*/ 13573 h 131683"/>
              <a:gd name="connsiteX11" fmla="*/ 65235 w 191571"/>
              <a:gd name="connsiteY11" fmla="*/ 16431 h 131683"/>
              <a:gd name="connsiteX12" fmla="*/ 58568 w 191571"/>
              <a:gd name="connsiteY12" fmla="*/ 16431 h 131683"/>
              <a:gd name="connsiteX13" fmla="*/ 45233 w 191571"/>
              <a:gd name="connsiteY13" fmla="*/ 22146 h 131683"/>
              <a:gd name="connsiteX14" fmla="*/ 7133 w 191571"/>
              <a:gd name="connsiteY14" fmla="*/ 52626 h 131683"/>
              <a:gd name="connsiteX15" fmla="*/ 3323 w 191571"/>
              <a:gd name="connsiteY15" fmla="*/ 78343 h 131683"/>
              <a:gd name="connsiteX16" fmla="*/ 28088 w 191571"/>
              <a:gd name="connsiteY16" fmla="*/ 119301 h 131683"/>
              <a:gd name="connsiteX17" fmla="*/ 57615 w 191571"/>
              <a:gd name="connsiteY17" fmla="*/ 123111 h 131683"/>
              <a:gd name="connsiteX18" fmla="*/ 75713 w 191571"/>
              <a:gd name="connsiteY18" fmla="*/ 105013 h 131683"/>
              <a:gd name="connsiteX19" fmla="*/ 101430 w 191571"/>
              <a:gd name="connsiteY19" fmla="*/ 104061 h 131683"/>
              <a:gd name="connsiteX20" fmla="*/ 132863 w 191571"/>
              <a:gd name="connsiteY20" fmla="*/ 129778 h 131683"/>
              <a:gd name="connsiteX21" fmla="*/ 138578 w 191571"/>
              <a:gd name="connsiteY21" fmla="*/ 131683 h 131683"/>
              <a:gd name="connsiteX22" fmla="*/ 164295 w 191571"/>
              <a:gd name="connsiteY22" fmla="*/ 131683 h 131683"/>
              <a:gd name="connsiteX23" fmla="*/ 173820 w 191571"/>
              <a:gd name="connsiteY23" fmla="*/ 122158 h 131683"/>
              <a:gd name="connsiteX24" fmla="*/ 173820 w 191571"/>
              <a:gd name="connsiteY24" fmla="*/ 108823 h 131683"/>
              <a:gd name="connsiteX25" fmla="*/ 179535 w 191571"/>
              <a:gd name="connsiteY25" fmla="*/ 100251 h 131683"/>
              <a:gd name="connsiteX26" fmla="*/ 186203 w 191571"/>
              <a:gd name="connsiteY26" fmla="*/ 97393 h 131683"/>
              <a:gd name="connsiteX27" fmla="*/ 190965 w 191571"/>
              <a:gd name="connsiteY27" fmla="*/ 85963 h 131683"/>
              <a:gd name="connsiteX28" fmla="*/ 184298 w 191571"/>
              <a:gd name="connsiteY28" fmla="*/ 68818 h 13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571" h="131683">
                <a:moveTo>
                  <a:pt x="184298" y="68818"/>
                </a:moveTo>
                <a:cubicBezTo>
                  <a:pt x="183345" y="66913"/>
                  <a:pt x="182393" y="64056"/>
                  <a:pt x="180488" y="62151"/>
                </a:cubicBezTo>
                <a:lnTo>
                  <a:pt x="143340" y="5953"/>
                </a:lnTo>
                <a:cubicBezTo>
                  <a:pt x="138578" y="-1667"/>
                  <a:pt x="126195" y="1191"/>
                  <a:pt x="126195" y="10716"/>
                </a:cubicBezTo>
                <a:lnTo>
                  <a:pt x="126195" y="17383"/>
                </a:lnTo>
                <a:cubicBezTo>
                  <a:pt x="126195" y="23098"/>
                  <a:pt x="122385" y="26908"/>
                  <a:pt x="116670" y="26908"/>
                </a:cubicBezTo>
                <a:lnTo>
                  <a:pt x="112860" y="26908"/>
                </a:lnTo>
                <a:cubicBezTo>
                  <a:pt x="109050" y="26908"/>
                  <a:pt x="106193" y="25003"/>
                  <a:pt x="104288" y="21193"/>
                </a:cubicBezTo>
                <a:lnTo>
                  <a:pt x="96668" y="5001"/>
                </a:lnTo>
                <a:cubicBezTo>
                  <a:pt x="92858" y="-1667"/>
                  <a:pt x="83333" y="-1667"/>
                  <a:pt x="79523" y="5001"/>
                </a:cubicBezTo>
                <a:lnTo>
                  <a:pt x="71903" y="13573"/>
                </a:lnTo>
                <a:cubicBezTo>
                  <a:pt x="69998" y="15478"/>
                  <a:pt x="67140" y="16431"/>
                  <a:pt x="65235" y="16431"/>
                </a:cubicBezTo>
                <a:lnTo>
                  <a:pt x="58568" y="16431"/>
                </a:lnTo>
                <a:cubicBezTo>
                  <a:pt x="53805" y="16431"/>
                  <a:pt x="49043" y="18336"/>
                  <a:pt x="45233" y="22146"/>
                </a:cubicBezTo>
                <a:lnTo>
                  <a:pt x="7133" y="52626"/>
                </a:lnTo>
                <a:cubicBezTo>
                  <a:pt x="-487" y="59293"/>
                  <a:pt x="-2392" y="70723"/>
                  <a:pt x="3323" y="78343"/>
                </a:cubicBezTo>
                <a:lnTo>
                  <a:pt x="28088" y="119301"/>
                </a:lnTo>
                <a:cubicBezTo>
                  <a:pt x="34755" y="129778"/>
                  <a:pt x="49043" y="131683"/>
                  <a:pt x="57615" y="123111"/>
                </a:cubicBezTo>
                <a:lnTo>
                  <a:pt x="75713" y="105013"/>
                </a:lnTo>
                <a:cubicBezTo>
                  <a:pt x="82380" y="98346"/>
                  <a:pt x="93810" y="97393"/>
                  <a:pt x="101430" y="104061"/>
                </a:cubicBezTo>
                <a:lnTo>
                  <a:pt x="132863" y="129778"/>
                </a:lnTo>
                <a:cubicBezTo>
                  <a:pt x="134768" y="130731"/>
                  <a:pt x="136673" y="131683"/>
                  <a:pt x="138578" y="131683"/>
                </a:cubicBezTo>
                <a:lnTo>
                  <a:pt x="164295" y="131683"/>
                </a:lnTo>
                <a:cubicBezTo>
                  <a:pt x="170010" y="131683"/>
                  <a:pt x="173820" y="127873"/>
                  <a:pt x="173820" y="122158"/>
                </a:cubicBezTo>
                <a:lnTo>
                  <a:pt x="173820" y="108823"/>
                </a:lnTo>
                <a:cubicBezTo>
                  <a:pt x="173820" y="105013"/>
                  <a:pt x="175725" y="102156"/>
                  <a:pt x="179535" y="100251"/>
                </a:cubicBezTo>
                <a:lnTo>
                  <a:pt x="186203" y="97393"/>
                </a:lnTo>
                <a:cubicBezTo>
                  <a:pt x="190013" y="95488"/>
                  <a:pt x="192870" y="90726"/>
                  <a:pt x="190965" y="85963"/>
                </a:cubicBezTo>
                <a:lnTo>
                  <a:pt x="184298" y="68818"/>
                </a:ln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2EDB1BC-4347-479F-B37A-116343837C62}"/>
              </a:ext>
            </a:extLst>
          </p:cNvPr>
          <p:cNvSpPr/>
          <p:nvPr/>
        </p:nvSpPr>
        <p:spPr>
          <a:xfrm>
            <a:off x="8599703" y="4196004"/>
            <a:ext cx="21979" cy="12912"/>
          </a:xfrm>
          <a:custGeom>
            <a:avLst/>
            <a:gdLst>
              <a:gd name="connsiteX0" fmla="*/ 0 w 76200"/>
              <a:gd name="connsiteY0" fmla="*/ 9525 h 44767"/>
              <a:gd name="connsiteX1" fmla="*/ 23813 w 76200"/>
              <a:gd name="connsiteY1" fmla="*/ 40957 h 44767"/>
              <a:gd name="connsiteX2" fmla="*/ 35243 w 76200"/>
              <a:gd name="connsiteY2" fmla="*/ 43815 h 44767"/>
              <a:gd name="connsiteX3" fmla="*/ 47625 w 76200"/>
              <a:gd name="connsiteY3" fmla="*/ 38100 h 44767"/>
              <a:gd name="connsiteX4" fmla="*/ 63818 w 76200"/>
              <a:gd name="connsiteY4" fmla="*/ 43815 h 44767"/>
              <a:gd name="connsiteX5" fmla="*/ 76200 w 76200"/>
              <a:gd name="connsiteY5" fmla="*/ 35243 h 44767"/>
              <a:gd name="connsiteX6" fmla="*/ 76200 w 76200"/>
              <a:gd name="connsiteY6" fmla="*/ 35243 h 44767"/>
              <a:gd name="connsiteX7" fmla="*/ 71438 w 76200"/>
              <a:gd name="connsiteY7" fmla="*/ 26670 h 44767"/>
              <a:gd name="connsiteX8" fmla="*/ 30480 w 76200"/>
              <a:gd name="connsiteY8" fmla="*/ 1905 h 44767"/>
              <a:gd name="connsiteX9" fmla="*/ 25718 w 76200"/>
              <a:gd name="connsiteY9" fmla="*/ 0 h 44767"/>
              <a:gd name="connsiteX10" fmla="*/ 0 w 76200"/>
              <a:gd name="connsiteY10" fmla="*/ 0 h 44767"/>
              <a:gd name="connsiteX11" fmla="*/ 0 w 76200"/>
              <a:gd name="connsiteY11" fmla="*/ 9525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44767">
                <a:moveTo>
                  <a:pt x="0" y="9525"/>
                </a:moveTo>
                <a:lnTo>
                  <a:pt x="23813" y="40957"/>
                </a:lnTo>
                <a:cubicBezTo>
                  <a:pt x="26670" y="44768"/>
                  <a:pt x="31432" y="45720"/>
                  <a:pt x="35243" y="43815"/>
                </a:cubicBezTo>
                <a:lnTo>
                  <a:pt x="47625" y="38100"/>
                </a:lnTo>
                <a:lnTo>
                  <a:pt x="63818" y="43815"/>
                </a:lnTo>
                <a:cubicBezTo>
                  <a:pt x="69532" y="45720"/>
                  <a:pt x="76200" y="40957"/>
                  <a:pt x="76200" y="35243"/>
                </a:cubicBezTo>
                <a:lnTo>
                  <a:pt x="76200" y="35243"/>
                </a:lnTo>
                <a:cubicBezTo>
                  <a:pt x="76200" y="31432"/>
                  <a:pt x="74295" y="28575"/>
                  <a:pt x="71438" y="26670"/>
                </a:cubicBezTo>
                <a:lnTo>
                  <a:pt x="30480" y="1905"/>
                </a:lnTo>
                <a:cubicBezTo>
                  <a:pt x="29527" y="0"/>
                  <a:pt x="27623" y="0"/>
                  <a:pt x="25718" y="0"/>
                </a:cubicBezTo>
                <a:lnTo>
                  <a:pt x="0" y="0"/>
                </a:lnTo>
                <a:lnTo>
                  <a:pt x="0" y="9525"/>
                </a:ln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C8BA22F-A218-4F7C-BBCB-B3D44D9C7EB3}"/>
              </a:ext>
            </a:extLst>
          </p:cNvPr>
          <p:cNvSpPr/>
          <p:nvPr/>
        </p:nvSpPr>
        <p:spPr>
          <a:xfrm>
            <a:off x="8569224" y="4191660"/>
            <a:ext cx="11076" cy="11382"/>
          </a:xfrm>
          <a:custGeom>
            <a:avLst/>
            <a:gdLst>
              <a:gd name="connsiteX0" fmla="*/ 32328 w 38399"/>
              <a:gd name="connsiteY0" fmla="*/ 32205 h 39460"/>
              <a:gd name="connsiteX1" fmla="*/ 38043 w 38399"/>
              <a:gd name="connsiteY1" fmla="*/ 11250 h 39460"/>
              <a:gd name="connsiteX2" fmla="*/ 35185 w 38399"/>
              <a:gd name="connsiteY2" fmla="*/ 2678 h 39460"/>
              <a:gd name="connsiteX3" fmla="*/ 22803 w 38399"/>
              <a:gd name="connsiteY3" fmla="*/ 1725 h 39460"/>
              <a:gd name="connsiteX4" fmla="*/ 3753 w 38399"/>
              <a:gd name="connsiteY4" fmla="*/ 16013 h 39460"/>
              <a:gd name="connsiteX5" fmla="*/ 5658 w 38399"/>
              <a:gd name="connsiteY5" fmla="*/ 32205 h 39460"/>
              <a:gd name="connsiteX6" fmla="*/ 18993 w 38399"/>
              <a:gd name="connsiteY6" fmla="*/ 38873 h 39460"/>
              <a:gd name="connsiteX7" fmla="*/ 32328 w 38399"/>
              <a:gd name="connsiteY7" fmla="*/ 32205 h 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 h="39460">
                <a:moveTo>
                  <a:pt x="32328" y="32205"/>
                </a:moveTo>
                <a:lnTo>
                  <a:pt x="38043" y="11250"/>
                </a:lnTo>
                <a:cubicBezTo>
                  <a:pt x="38995" y="8393"/>
                  <a:pt x="38043" y="4583"/>
                  <a:pt x="35185" y="2678"/>
                </a:cubicBezTo>
                <a:cubicBezTo>
                  <a:pt x="32328" y="-180"/>
                  <a:pt x="26613" y="-1132"/>
                  <a:pt x="22803" y="1725"/>
                </a:cubicBezTo>
                <a:lnTo>
                  <a:pt x="3753" y="16013"/>
                </a:lnTo>
                <a:cubicBezTo>
                  <a:pt x="-1962" y="19823"/>
                  <a:pt x="-1010" y="29348"/>
                  <a:pt x="5658" y="32205"/>
                </a:cubicBezTo>
                <a:lnTo>
                  <a:pt x="18993" y="38873"/>
                </a:lnTo>
                <a:cubicBezTo>
                  <a:pt x="24708" y="40778"/>
                  <a:pt x="30423" y="37920"/>
                  <a:pt x="32328" y="32205"/>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ED0664-F18F-4DAD-9785-98B5FA71BE3A}"/>
              </a:ext>
            </a:extLst>
          </p:cNvPr>
          <p:cNvSpPr/>
          <p:nvPr/>
        </p:nvSpPr>
        <p:spPr>
          <a:xfrm>
            <a:off x="8547503" y="4194133"/>
            <a:ext cx="27474" cy="17914"/>
          </a:xfrm>
          <a:custGeom>
            <a:avLst/>
            <a:gdLst>
              <a:gd name="connsiteX0" fmla="*/ 16193 w 95250"/>
              <a:gd name="connsiteY0" fmla="*/ 1725 h 62106"/>
              <a:gd name="connsiteX1" fmla="*/ 3810 w 95250"/>
              <a:gd name="connsiteY1" fmla="*/ 2678 h 62106"/>
              <a:gd name="connsiteX2" fmla="*/ 0 w 95250"/>
              <a:gd name="connsiteY2" fmla="*/ 6488 h 62106"/>
              <a:gd name="connsiteX3" fmla="*/ 56198 w 95250"/>
              <a:gd name="connsiteY3" fmla="*/ 53160 h 62106"/>
              <a:gd name="connsiteX4" fmla="*/ 59055 w 95250"/>
              <a:gd name="connsiteY4" fmla="*/ 55065 h 62106"/>
              <a:gd name="connsiteX5" fmla="*/ 80010 w 95250"/>
              <a:gd name="connsiteY5" fmla="*/ 61733 h 62106"/>
              <a:gd name="connsiteX6" fmla="*/ 89535 w 95250"/>
              <a:gd name="connsiteY6" fmla="*/ 59828 h 62106"/>
              <a:gd name="connsiteX7" fmla="*/ 95250 w 95250"/>
              <a:gd name="connsiteY7" fmla="*/ 54113 h 62106"/>
              <a:gd name="connsiteX8" fmla="*/ 16193 w 95250"/>
              <a:gd name="connsiteY8" fmla="*/ 1725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62106">
                <a:moveTo>
                  <a:pt x="16193" y="1725"/>
                </a:moveTo>
                <a:cubicBezTo>
                  <a:pt x="12382" y="-1132"/>
                  <a:pt x="7620" y="-180"/>
                  <a:pt x="3810" y="2678"/>
                </a:cubicBezTo>
                <a:lnTo>
                  <a:pt x="0" y="6488"/>
                </a:lnTo>
                <a:lnTo>
                  <a:pt x="56198" y="53160"/>
                </a:lnTo>
                <a:cubicBezTo>
                  <a:pt x="57150" y="54113"/>
                  <a:pt x="58102" y="54113"/>
                  <a:pt x="59055" y="55065"/>
                </a:cubicBezTo>
                <a:lnTo>
                  <a:pt x="80010" y="61733"/>
                </a:lnTo>
                <a:cubicBezTo>
                  <a:pt x="83820" y="62685"/>
                  <a:pt x="87630" y="61733"/>
                  <a:pt x="89535" y="59828"/>
                </a:cubicBezTo>
                <a:lnTo>
                  <a:pt x="95250" y="54113"/>
                </a:lnTo>
                <a:cubicBezTo>
                  <a:pt x="55245" y="42683"/>
                  <a:pt x="16193" y="1725"/>
                  <a:pt x="16193" y="1725"/>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1B64C02-0078-4C6F-8473-D7CEFE19F94D}"/>
              </a:ext>
            </a:extLst>
          </p:cNvPr>
          <p:cNvSpPr/>
          <p:nvPr/>
        </p:nvSpPr>
        <p:spPr>
          <a:xfrm>
            <a:off x="8588627" y="4132403"/>
            <a:ext cx="16923" cy="19716"/>
          </a:xfrm>
          <a:custGeom>
            <a:avLst/>
            <a:gdLst>
              <a:gd name="connsiteX0" fmla="*/ 9826 w 58671"/>
              <a:gd name="connsiteY0" fmla="*/ 68104 h 68354"/>
              <a:gd name="connsiteX1" fmla="*/ 57451 w 58671"/>
              <a:gd name="connsiteY1" fmla="*/ 1429 h 68354"/>
              <a:gd name="connsiteX2" fmla="*/ 47926 w 58671"/>
              <a:gd name="connsiteY2" fmla="*/ 1429 h 68354"/>
              <a:gd name="connsiteX3" fmla="*/ 301 w 58671"/>
              <a:gd name="connsiteY3" fmla="*/ 58579 h 68354"/>
              <a:gd name="connsiteX4" fmla="*/ 9826 w 58671"/>
              <a:gd name="connsiteY4" fmla="*/ 68104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1" h="68354">
                <a:moveTo>
                  <a:pt x="9826" y="68104"/>
                </a:moveTo>
                <a:cubicBezTo>
                  <a:pt x="35543" y="50959"/>
                  <a:pt x="65071" y="30956"/>
                  <a:pt x="57451" y="1429"/>
                </a:cubicBezTo>
                <a:cubicBezTo>
                  <a:pt x="56498" y="-476"/>
                  <a:pt x="48878" y="-476"/>
                  <a:pt x="47926" y="1429"/>
                </a:cubicBezTo>
                <a:cubicBezTo>
                  <a:pt x="44116" y="18574"/>
                  <a:pt x="40306" y="32861"/>
                  <a:pt x="301" y="58579"/>
                </a:cubicBezTo>
                <a:cubicBezTo>
                  <a:pt x="-1604" y="60484"/>
                  <a:pt x="6016" y="70009"/>
                  <a:pt x="9826" y="68104"/>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FA27B0C-5BDD-42EE-8D69-E8EA3C918DD0}"/>
              </a:ext>
            </a:extLst>
          </p:cNvPr>
          <p:cNvSpPr/>
          <p:nvPr/>
        </p:nvSpPr>
        <p:spPr>
          <a:xfrm>
            <a:off x="8553253" y="3203025"/>
            <a:ext cx="62672" cy="85912"/>
          </a:xfrm>
          <a:custGeom>
            <a:avLst/>
            <a:gdLst>
              <a:gd name="connsiteX0" fmla="*/ 272201 w 274462"/>
              <a:gd name="connsiteY0" fmla="*/ 87630 h 376237"/>
              <a:gd name="connsiteX1" fmla="*/ 264581 w 274462"/>
              <a:gd name="connsiteY1" fmla="*/ 61913 h 376237"/>
              <a:gd name="connsiteX2" fmla="*/ 238863 w 274462"/>
              <a:gd name="connsiteY2" fmla="*/ 69533 h 376237"/>
              <a:gd name="connsiteX3" fmla="*/ 200763 w 274462"/>
              <a:gd name="connsiteY3" fmla="*/ 137160 h 376237"/>
              <a:gd name="connsiteX4" fmla="*/ 226481 w 274462"/>
              <a:gd name="connsiteY4" fmla="*/ 35243 h 376237"/>
              <a:gd name="connsiteX5" fmla="*/ 212193 w 274462"/>
              <a:gd name="connsiteY5" fmla="*/ 12383 h 376237"/>
              <a:gd name="connsiteX6" fmla="*/ 189333 w 274462"/>
              <a:gd name="connsiteY6" fmla="*/ 26670 h 376237"/>
              <a:gd name="connsiteX7" fmla="*/ 167426 w 274462"/>
              <a:gd name="connsiteY7" fmla="*/ 114300 h 376237"/>
              <a:gd name="connsiteX8" fmla="*/ 167426 w 274462"/>
              <a:gd name="connsiteY8" fmla="*/ 19050 h 376237"/>
              <a:gd name="connsiteX9" fmla="*/ 148376 w 274462"/>
              <a:gd name="connsiteY9" fmla="*/ 0 h 376237"/>
              <a:gd name="connsiteX10" fmla="*/ 129326 w 274462"/>
              <a:gd name="connsiteY10" fmla="*/ 19050 h 376237"/>
              <a:gd name="connsiteX11" fmla="*/ 129326 w 274462"/>
              <a:gd name="connsiteY11" fmla="*/ 120968 h 376237"/>
              <a:gd name="connsiteX12" fmla="*/ 107418 w 274462"/>
              <a:gd name="connsiteY12" fmla="*/ 26670 h 376237"/>
              <a:gd name="connsiteX13" fmla="*/ 84558 w 274462"/>
              <a:gd name="connsiteY13" fmla="*/ 12383 h 376237"/>
              <a:gd name="connsiteX14" fmla="*/ 70271 w 274462"/>
              <a:gd name="connsiteY14" fmla="*/ 35243 h 376237"/>
              <a:gd name="connsiteX15" fmla="*/ 96941 w 274462"/>
              <a:gd name="connsiteY15" fmla="*/ 148590 h 376237"/>
              <a:gd name="connsiteX16" fmla="*/ 90273 w 274462"/>
              <a:gd name="connsiteY16" fmla="*/ 186690 h 376237"/>
              <a:gd name="connsiteX17" fmla="*/ 89321 w 274462"/>
              <a:gd name="connsiteY17" fmla="*/ 185738 h 376237"/>
              <a:gd name="connsiteX18" fmla="*/ 22646 w 274462"/>
              <a:gd name="connsiteY18" fmla="*/ 132398 h 376237"/>
              <a:gd name="connsiteX19" fmla="*/ 738 w 274462"/>
              <a:gd name="connsiteY19" fmla="*/ 144780 h 376237"/>
              <a:gd name="connsiteX20" fmla="*/ 13121 w 274462"/>
              <a:gd name="connsiteY20" fmla="*/ 166688 h 376237"/>
              <a:gd name="connsiteX21" fmla="*/ 49316 w 274462"/>
              <a:gd name="connsiteY21" fmla="*/ 206693 h 376237"/>
              <a:gd name="connsiteX22" fmla="*/ 112181 w 274462"/>
              <a:gd name="connsiteY22" fmla="*/ 274320 h 376237"/>
              <a:gd name="connsiteX23" fmla="*/ 112181 w 274462"/>
              <a:gd name="connsiteY23" fmla="*/ 376238 h 376237"/>
              <a:gd name="connsiteX24" fmla="*/ 196001 w 274462"/>
              <a:gd name="connsiteY24" fmla="*/ 376238 h 376237"/>
              <a:gd name="connsiteX25" fmla="*/ 196001 w 274462"/>
              <a:gd name="connsiteY25" fmla="*/ 268605 h 376237"/>
              <a:gd name="connsiteX26" fmla="*/ 232196 w 274462"/>
              <a:gd name="connsiteY26" fmla="*/ 159068 h 376237"/>
              <a:gd name="connsiteX27" fmla="*/ 272201 w 274462"/>
              <a:gd name="connsiteY27" fmla="*/ 8763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462" h="376237">
                <a:moveTo>
                  <a:pt x="272201" y="87630"/>
                </a:moveTo>
                <a:cubicBezTo>
                  <a:pt x="276963" y="78105"/>
                  <a:pt x="274106" y="66675"/>
                  <a:pt x="264581" y="61913"/>
                </a:cubicBezTo>
                <a:cubicBezTo>
                  <a:pt x="255056" y="57150"/>
                  <a:pt x="243626" y="60008"/>
                  <a:pt x="238863" y="69533"/>
                </a:cubicBezTo>
                <a:lnTo>
                  <a:pt x="200763" y="137160"/>
                </a:lnTo>
                <a:lnTo>
                  <a:pt x="226481" y="35243"/>
                </a:lnTo>
                <a:cubicBezTo>
                  <a:pt x="229338" y="24765"/>
                  <a:pt x="222671" y="14288"/>
                  <a:pt x="212193" y="12383"/>
                </a:cubicBezTo>
                <a:cubicBezTo>
                  <a:pt x="201716" y="9525"/>
                  <a:pt x="191238" y="16193"/>
                  <a:pt x="189333" y="26670"/>
                </a:cubicBezTo>
                <a:lnTo>
                  <a:pt x="167426" y="114300"/>
                </a:lnTo>
                <a:lnTo>
                  <a:pt x="167426" y="19050"/>
                </a:lnTo>
                <a:cubicBezTo>
                  <a:pt x="167426" y="8573"/>
                  <a:pt x="158853" y="0"/>
                  <a:pt x="148376" y="0"/>
                </a:cubicBezTo>
                <a:cubicBezTo>
                  <a:pt x="137898" y="0"/>
                  <a:pt x="129326" y="8573"/>
                  <a:pt x="129326" y="19050"/>
                </a:cubicBezTo>
                <a:lnTo>
                  <a:pt x="129326" y="120968"/>
                </a:lnTo>
                <a:lnTo>
                  <a:pt x="107418" y="26670"/>
                </a:lnTo>
                <a:cubicBezTo>
                  <a:pt x="105513" y="16193"/>
                  <a:pt x="95036" y="10478"/>
                  <a:pt x="84558" y="12383"/>
                </a:cubicBezTo>
                <a:cubicBezTo>
                  <a:pt x="74081" y="14288"/>
                  <a:pt x="68366" y="24765"/>
                  <a:pt x="70271" y="35243"/>
                </a:cubicBezTo>
                <a:lnTo>
                  <a:pt x="96941" y="148590"/>
                </a:lnTo>
                <a:cubicBezTo>
                  <a:pt x="95988" y="161925"/>
                  <a:pt x="93131" y="175260"/>
                  <a:pt x="90273" y="186690"/>
                </a:cubicBezTo>
                <a:cubicBezTo>
                  <a:pt x="90273" y="186690"/>
                  <a:pt x="90273" y="185738"/>
                  <a:pt x="89321" y="185738"/>
                </a:cubicBezTo>
                <a:cubicBezTo>
                  <a:pt x="73128" y="160973"/>
                  <a:pt x="47411" y="139065"/>
                  <a:pt x="22646" y="132398"/>
                </a:cubicBezTo>
                <a:cubicBezTo>
                  <a:pt x="13121" y="129540"/>
                  <a:pt x="3596" y="135255"/>
                  <a:pt x="738" y="144780"/>
                </a:cubicBezTo>
                <a:cubicBezTo>
                  <a:pt x="-2119" y="154305"/>
                  <a:pt x="3596" y="163830"/>
                  <a:pt x="13121" y="166688"/>
                </a:cubicBezTo>
                <a:cubicBezTo>
                  <a:pt x="25503" y="169545"/>
                  <a:pt x="36933" y="187643"/>
                  <a:pt x="49316" y="206693"/>
                </a:cubicBezTo>
                <a:cubicBezTo>
                  <a:pt x="64556" y="230505"/>
                  <a:pt x="83606" y="258127"/>
                  <a:pt x="112181" y="274320"/>
                </a:cubicBezTo>
                <a:lnTo>
                  <a:pt x="112181" y="376238"/>
                </a:lnTo>
                <a:lnTo>
                  <a:pt x="196001" y="376238"/>
                </a:lnTo>
                <a:lnTo>
                  <a:pt x="196001" y="268605"/>
                </a:lnTo>
                <a:cubicBezTo>
                  <a:pt x="227433" y="252413"/>
                  <a:pt x="231243" y="184785"/>
                  <a:pt x="232196" y="159068"/>
                </a:cubicBezTo>
                <a:lnTo>
                  <a:pt x="272201" y="87630"/>
                </a:ln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37BA-0AD3-41D0-8694-80D3C47551FC}"/>
              </a:ext>
            </a:extLst>
          </p:cNvPr>
          <p:cNvSpPr/>
          <p:nvPr/>
        </p:nvSpPr>
        <p:spPr>
          <a:xfrm>
            <a:off x="8482299" y="3176407"/>
            <a:ext cx="83905" cy="64463"/>
          </a:xfrm>
          <a:custGeom>
            <a:avLst/>
            <a:gdLst>
              <a:gd name="connsiteX0" fmla="*/ 246698 w 367445"/>
              <a:gd name="connsiteY0" fmla="*/ 211820 h 282304"/>
              <a:gd name="connsiteX1" fmla="*/ 329565 w 367445"/>
              <a:gd name="connsiteY1" fmla="*/ 212773 h 282304"/>
              <a:gd name="connsiteX2" fmla="*/ 329565 w 367445"/>
              <a:gd name="connsiteY2" fmla="*/ 212773 h 282304"/>
              <a:gd name="connsiteX3" fmla="*/ 348615 w 367445"/>
              <a:gd name="connsiteY3" fmla="*/ 193723 h 282304"/>
              <a:gd name="connsiteX4" fmla="*/ 329565 w 367445"/>
              <a:gd name="connsiteY4" fmla="*/ 174673 h 282304"/>
              <a:gd name="connsiteX5" fmla="*/ 252413 w 367445"/>
              <a:gd name="connsiteY5" fmla="*/ 173720 h 282304"/>
              <a:gd name="connsiteX6" fmla="*/ 353378 w 367445"/>
              <a:gd name="connsiteY6" fmla="*/ 148003 h 282304"/>
              <a:gd name="connsiteX7" fmla="*/ 366713 w 367445"/>
              <a:gd name="connsiteY7" fmla="*/ 125142 h 282304"/>
              <a:gd name="connsiteX8" fmla="*/ 343853 w 367445"/>
              <a:gd name="connsiteY8" fmla="*/ 111807 h 282304"/>
              <a:gd name="connsiteX9" fmla="*/ 256223 w 367445"/>
              <a:gd name="connsiteY9" fmla="*/ 134667 h 282304"/>
              <a:gd name="connsiteX10" fmla="*/ 340043 w 367445"/>
              <a:gd name="connsiteY10" fmla="*/ 88948 h 282304"/>
              <a:gd name="connsiteX11" fmla="*/ 347663 w 367445"/>
              <a:gd name="connsiteY11" fmla="*/ 63230 h 282304"/>
              <a:gd name="connsiteX12" fmla="*/ 321945 w 367445"/>
              <a:gd name="connsiteY12" fmla="*/ 55610 h 282304"/>
              <a:gd name="connsiteX13" fmla="*/ 232410 w 367445"/>
              <a:gd name="connsiteY13" fmla="*/ 103235 h 282304"/>
              <a:gd name="connsiteX14" fmla="*/ 304800 w 367445"/>
              <a:gd name="connsiteY14" fmla="*/ 39417 h 282304"/>
              <a:gd name="connsiteX15" fmla="*/ 306705 w 367445"/>
              <a:gd name="connsiteY15" fmla="*/ 12747 h 282304"/>
              <a:gd name="connsiteX16" fmla="*/ 280035 w 367445"/>
              <a:gd name="connsiteY16" fmla="*/ 10842 h 282304"/>
              <a:gd name="connsiteX17" fmla="*/ 192405 w 367445"/>
              <a:gd name="connsiteY17" fmla="*/ 87042 h 282304"/>
              <a:gd name="connsiteX18" fmla="*/ 155258 w 367445"/>
              <a:gd name="connsiteY18" fmla="*/ 98473 h 282304"/>
              <a:gd name="connsiteX19" fmla="*/ 156210 w 367445"/>
              <a:gd name="connsiteY19" fmla="*/ 97520 h 282304"/>
              <a:gd name="connsiteX20" fmla="*/ 171450 w 367445"/>
              <a:gd name="connsiteY20" fmla="*/ 13700 h 282304"/>
              <a:gd name="connsiteX21" fmla="*/ 149543 w 367445"/>
              <a:gd name="connsiteY21" fmla="*/ 365 h 282304"/>
              <a:gd name="connsiteX22" fmla="*/ 136208 w 367445"/>
              <a:gd name="connsiteY22" fmla="*/ 22272 h 282304"/>
              <a:gd name="connsiteX23" fmla="*/ 119063 w 367445"/>
              <a:gd name="connsiteY23" fmla="*/ 72755 h 282304"/>
              <a:gd name="connsiteX24" fmla="*/ 89535 w 367445"/>
              <a:gd name="connsiteY24" fmla="*/ 160385 h 282304"/>
              <a:gd name="connsiteX25" fmla="*/ 0 w 367445"/>
              <a:gd name="connsiteY25" fmla="*/ 208962 h 282304"/>
              <a:gd name="connsiteX26" fmla="*/ 40005 w 367445"/>
              <a:gd name="connsiteY26" fmla="*/ 282305 h 282304"/>
              <a:gd name="connsiteX27" fmla="*/ 134303 w 367445"/>
              <a:gd name="connsiteY27" fmla="*/ 231822 h 282304"/>
              <a:gd name="connsiteX28" fmla="*/ 246698 w 367445"/>
              <a:gd name="connsiteY28" fmla="*/ 211820 h 2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7445" h="282304">
                <a:moveTo>
                  <a:pt x="246698" y="211820"/>
                </a:moveTo>
                <a:lnTo>
                  <a:pt x="329565" y="212773"/>
                </a:lnTo>
                <a:cubicBezTo>
                  <a:pt x="329565" y="212773"/>
                  <a:pt x="329565" y="212773"/>
                  <a:pt x="329565" y="212773"/>
                </a:cubicBezTo>
                <a:cubicBezTo>
                  <a:pt x="340043" y="212773"/>
                  <a:pt x="348615" y="204200"/>
                  <a:pt x="348615" y="193723"/>
                </a:cubicBezTo>
                <a:cubicBezTo>
                  <a:pt x="348615" y="183245"/>
                  <a:pt x="340043" y="174673"/>
                  <a:pt x="329565" y="174673"/>
                </a:cubicBezTo>
                <a:lnTo>
                  <a:pt x="252413" y="173720"/>
                </a:lnTo>
                <a:lnTo>
                  <a:pt x="353378" y="148003"/>
                </a:lnTo>
                <a:cubicBezTo>
                  <a:pt x="363855" y="145145"/>
                  <a:pt x="369570" y="134667"/>
                  <a:pt x="366713" y="125142"/>
                </a:cubicBezTo>
                <a:cubicBezTo>
                  <a:pt x="363855" y="114665"/>
                  <a:pt x="353378" y="108950"/>
                  <a:pt x="343853" y="111807"/>
                </a:cubicBezTo>
                <a:lnTo>
                  <a:pt x="256223" y="134667"/>
                </a:lnTo>
                <a:lnTo>
                  <a:pt x="340043" y="88948"/>
                </a:lnTo>
                <a:cubicBezTo>
                  <a:pt x="349568" y="84185"/>
                  <a:pt x="352425" y="72755"/>
                  <a:pt x="347663" y="63230"/>
                </a:cubicBezTo>
                <a:cubicBezTo>
                  <a:pt x="342900" y="53705"/>
                  <a:pt x="331470" y="50847"/>
                  <a:pt x="321945" y="55610"/>
                </a:cubicBezTo>
                <a:lnTo>
                  <a:pt x="232410" y="103235"/>
                </a:lnTo>
                <a:lnTo>
                  <a:pt x="304800" y="39417"/>
                </a:lnTo>
                <a:cubicBezTo>
                  <a:pt x="312420" y="32750"/>
                  <a:pt x="313373" y="20367"/>
                  <a:pt x="306705" y="12747"/>
                </a:cubicBezTo>
                <a:cubicBezTo>
                  <a:pt x="300038" y="5128"/>
                  <a:pt x="287655" y="4175"/>
                  <a:pt x="280035" y="10842"/>
                </a:cubicBezTo>
                <a:lnTo>
                  <a:pt x="192405" y="87042"/>
                </a:lnTo>
                <a:cubicBezTo>
                  <a:pt x="180023" y="92757"/>
                  <a:pt x="167640" y="96567"/>
                  <a:pt x="155258" y="98473"/>
                </a:cubicBezTo>
                <a:cubicBezTo>
                  <a:pt x="155258" y="98473"/>
                  <a:pt x="155258" y="97520"/>
                  <a:pt x="156210" y="97520"/>
                </a:cubicBezTo>
                <a:cubicBezTo>
                  <a:pt x="170498" y="70850"/>
                  <a:pt x="177165" y="38465"/>
                  <a:pt x="171450" y="13700"/>
                </a:cubicBezTo>
                <a:cubicBezTo>
                  <a:pt x="169545" y="4175"/>
                  <a:pt x="159068" y="-1540"/>
                  <a:pt x="149543" y="365"/>
                </a:cubicBezTo>
                <a:cubicBezTo>
                  <a:pt x="140018" y="2270"/>
                  <a:pt x="134303" y="12747"/>
                  <a:pt x="136208" y="22272"/>
                </a:cubicBezTo>
                <a:cubicBezTo>
                  <a:pt x="139065" y="34655"/>
                  <a:pt x="129540" y="52753"/>
                  <a:pt x="119063" y="72755"/>
                </a:cubicBezTo>
                <a:cubicBezTo>
                  <a:pt x="105728" y="97520"/>
                  <a:pt x="90488" y="127048"/>
                  <a:pt x="89535" y="160385"/>
                </a:cubicBezTo>
                <a:lnTo>
                  <a:pt x="0" y="208962"/>
                </a:lnTo>
                <a:lnTo>
                  <a:pt x="40005" y="282305"/>
                </a:lnTo>
                <a:lnTo>
                  <a:pt x="134303" y="231822"/>
                </a:lnTo>
                <a:cubicBezTo>
                  <a:pt x="162878" y="251825"/>
                  <a:pt x="223838" y="223250"/>
                  <a:pt x="246698" y="21182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7B01EA8-972C-4FA2-B49E-C99E742DE315}"/>
              </a:ext>
            </a:extLst>
          </p:cNvPr>
          <p:cNvSpPr/>
          <p:nvPr/>
        </p:nvSpPr>
        <p:spPr>
          <a:xfrm>
            <a:off x="8513836" y="3099278"/>
            <a:ext cx="76218" cy="76342"/>
          </a:xfrm>
          <a:custGeom>
            <a:avLst/>
            <a:gdLst>
              <a:gd name="connsiteX0" fmla="*/ 119063 w 333784"/>
              <a:gd name="connsiteY0" fmla="*/ 239078 h 334327"/>
              <a:gd name="connsiteX1" fmla="*/ 139065 w 333784"/>
              <a:gd name="connsiteY1" fmla="*/ 319088 h 334327"/>
              <a:gd name="connsiteX2" fmla="*/ 157162 w 333784"/>
              <a:gd name="connsiteY2" fmla="*/ 333375 h 334327"/>
              <a:gd name="connsiteX3" fmla="*/ 161925 w 333784"/>
              <a:gd name="connsiteY3" fmla="*/ 332423 h 334327"/>
              <a:gd name="connsiteX4" fmla="*/ 176212 w 333784"/>
              <a:gd name="connsiteY4" fmla="*/ 309563 h 334327"/>
              <a:gd name="connsiteX5" fmla="*/ 158115 w 333784"/>
              <a:gd name="connsiteY5" fmla="*/ 234315 h 334327"/>
              <a:gd name="connsiteX6" fmla="*/ 208598 w 333784"/>
              <a:gd name="connsiteY6" fmla="*/ 324803 h 334327"/>
              <a:gd name="connsiteX7" fmla="*/ 225742 w 333784"/>
              <a:gd name="connsiteY7" fmla="*/ 334328 h 334327"/>
              <a:gd name="connsiteX8" fmla="*/ 235267 w 333784"/>
              <a:gd name="connsiteY8" fmla="*/ 331470 h 334327"/>
              <a:gd name="connsiteX9" fmla="*/ 242887 w 333784"/>
              <a:gd name="connsiteY9" fmla="*/ 305753 h 334327"/>
              <a:gd name="connsiteX10" fmla="*/ 199073 w 333784"/>
              <a:gd name="connsiteY10" fmla="*/ 226695 h 334327"/>
              <a:gd name="connsiteX11" fmla="*/ 263843 w 333784"/>
              <a:gd name="connsiteY11" fmla="*/ 296228 h 334327"/>
              <a:gd name="connsiteX12" fmla="*/ 278130 w 333784"/>
              <a:gd name="connsiteY12" fmla="*/ 301943 h 334327"/>
              <a:gd name="connsiteX13" fmla="*/ 291465 w 333784"/>
              <a:gd name="connsiteY13" fmla="*/ 297180 h 334327"/>
              <a:gd name="connsiteX14" fmla="*/ 292418 w 333784"/>
              <a:gd name="connsiteY14" fmla="*/ 270510 h 334327"/>
              <a:gd name="connsiteX15" fmla="*/ 222885 w 333784"/>
              <a:gd name="connsiteY15" fmla="*/ 196215 h 334327"/>
              <a:gd name="connsiteX16" fmla="*/ 303848 w 333784"/>
              <a:gd name="connsiteY16" fmla="*/ 250508 h 334327"/>
              <a:gd name="connsiteX17" fmla="*/ 314325 w 333784"/>
              <a:gd name="connsiteY17" fmla="*/ 253365 h 334327"/>
              <a:gd name="connsiteX18" fmla="*/ 330518 w 333784"/>
              <a:gd name="connsiteY18" fmla="*/ 244793 h 334327"/>
              <a:gd name="connsiteX19" fmla="*/ 325755 w 333784"/>
              <a:gd name="connsiteY19" fmla="*/ 218122 h 334327"/>
              <a:gd name="connsiteX20" fmla="*/ 228600 w 333784"/>
              <a:gd name="connsiteY20" fmla="*/ 153353 h 334327"/>
              <a:gd name="connsiteX21" fmla="*/ 207645 w 333784"/>
              <a:gd name="connsiteY21" fmla="*/ 120968 h 334327"/>
              <a:gd name="connsiteX22" fmla="*/ 208598 w 333784"/>
              <a:gd name="connsiteY22" fmla="*/ 120968 h 334327"/>
              <a:gd name="connsiteX23" fmla="*/ 293370 w 333784"/>
              <a:gd name="connsiteY23" fmla="*/ 114300 h 334327"/>
              <a:gd name="connsiteX24" fmla="*/ 300037 w 333784"/>
              <a:gd name="connsiteY24" fmla="*/ 90487 h 334327"/>
              <a:gd name="connsiteX25" fmla="*/ 276225 w 333784"/>
              <a:gd name="connsiteY25" fmla="*/ 83820 h 334327"/>
              <a:gd name="connsiteX26" fmla="*/ 222885 w 333784"/>
              <a:gd name="connsiteY26" fmla="*/ 80010 h 334327"/>
              <a:gd name="connsiteX27" fmla="*/ 130492 w 333784"/>
              <a:gd name="connsiteY27" fmla="*/ 74295 h 334327"/>
              <a:gd name="connsiteX28" fmla="*/ 60960 w 333784"/>
              <a:gd name="connsiteY28" fmla="*/ 0 h 334327"/>
              <a:gd name="connsiteX29" fmla="*/ 0 w 333784"/>
              <a:gd name="connsiteY29" fmla="*/ 57150 h 334327"/>
              <a:gd name="connsiteX30" fmla="*/ 73342 w 333784"/>
              <a:gd name="connsiteY30" fmla="*/ 135255 h 334327"/>
              <a:gd name="connsiteX31" fmla="*/ 119063 w 333784"/>
              <a:gd name="connsiteY31" fmla="*/ 239078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784" h="334327">
                <a:moveTo>
                  <a:pt x="119063" y="239078"/>
                </a:moveTo>
                <a:lnTo>
                  <a:pt x="139065" y="319088"/>
                </a:lnTo>
                <a:cubicBezTo>
                  <a:pt x="140970" y="327660"/>
                  <a:pt x="148590" y="333375"/>
                  <a:pt x="157162" y="333375"/>
                </a:cubicBezTo>
                <a:cubicBezTo>
                  <a:pt x="159067" y="333375"/>
                  <a:pt x="160020" y="333375"/>
                  <a:pt x="161925" y="332423"/>
                </a:cubicBezTo>
                <a:cubicBezTo>
                  <a:pt x="172403" y="329565"/>
                  <a:pt x="178117" y="320040"/>
                  <a:pt x="176212" y="309563"/>
                </a:cubicBezTo>
                <a:lnTo>
                  <a:pt x="158115" y="234315"/>
                </a:lnTo>
                <a:lnTo>
                  <a:pt x="208598" y="324803"/>
                </a:lnTo>
                <a:cubicBezTo>
                  <a:pt x="212408" y="331470"/>
                  <a:pt x="218123" y="334328"/>
                  <a:pt x="225742" y="334328"/>
                </a:cubicBezTo>
                <a:cubicBezTo>
                  <a:pt x="228600" y="334328"/>
                  <a:pt x="232410" y="333375"/>
                  <a:pt x="235267" y="331470"/>
                </a:cubicBezTo>
                <a:cubicBezTo>
                  <a:pt x="244792" y="326708"/>
                  <a:pt x="247650" y="314325"/>
                  <a:pt x="242887" y="305753"/>
                </a:cubicBezTo>
                <a:lnTo>
                  <a:pt x="199073" y="226695"/>
                </a:lnTo>
                <a:lnTo>
                  <a:pt x="263843" y="296228"/>
                </a:lnTo>
                <a:cubicBezTo>
                  <a:pt x="267653" y="300038"/>
                  <a:pt x="272415" y="301943"/>
                  <a:pt x="278130" y="301943"/>
                </a:cubicBezTo>
                <a:cubicBezTo>
                  <a:pt x="282893" y="301943"/>
                  <a:pt x="287655" y="300038"/>
                  <a:pt x="291465" y="297180"/>
                </a:cubicBezTo>
                <a:cubicBezTo>
                  <a:pt x="299085" y="289560"/>
                  <a:pt x="299085" y="278130"/>
                  <a:pt x="292418" y="270510"/>
                </a:cubicBezTo>
                <a:lnTo>
                  <a:pt x="222885" y="196215"/>
                </a:lnTo>
                <a:lnTo>
                  <a:pt x="303848" y="250508"/>
                </a:lnTo>
                <a:cubicBezTo>
                  <a:pt x="306705" y="252413"/>
                  <a:pt x="310515" y="253365"/>
                  <a:pt x="314325" y="253365"/>
                </a:cubicBezTo>
                <a:cubicBezTo>
                  <a:pt x="320040" y="253365"/>
                  <a:pt x="326708" y="250508"/>
                  <a:pt x="330518" y="244793"/>
                </a:cubicBezTo>
                <a:cubicBezTo>
                  <a:pt x="336233" y="236220"/>
                  <a:pt x="334328" y="223838"/>
                  <a:pt x="325755" y="218122"/>
                </a:cubicBezTo>
                <a:lnTo>
                  <a:pt x="228600" y="153353"/>
                </a:lnTo>
                <a:cubicBezTo>
                  <a:pt x="220028" y="142875"/>
                  <a:pt x="213360" y="131445"/>
                  <a:pt x="207645" y="120968"/>
                </a:cubicBezTo>
                <a:cubicBezTo>
                  <a:pt x="207645" y="120968"/>
                  <a:pt x="208598" y="120968"/>
                  <a:pt x="208598" y="120968"/>
                </a:cubicBezTo>
                <a:cubicBezTo>
                  <a:pt x="237173" y="127635"/>
                  <a:pt x="270510" y="126683"/>
                  <a:pt x="293370" y="114300"/>
                </a:cubicBezTo>
                <a:cubicBezTo>
                  <a:pt x="301943" y="109537"/>
                  <a:pt x="304800" y="99060"/>
                  <a:pt x="300037" y="90487"/>
                </a:cubicBezTo>
                <a:cubicBezTo>
                  <a:pt x="295275" y="81915"/>
                  <a:pt x="284798" y="79058"/>
                  <a:pt x="276225" y="83820"/>
                </a:cubicBezTo>
                <a:cubicBezTo>
                  <a:pt x="265748" y="89535"/>
                  <a:pt x="244792" y="84773"/>
                  <a:pt x="222885" y="80010"/>
                </a:cubicBezTo>
                <a:cubicBezTo>
                  <a:pt x="195262" y="73343"/>
                  <a:pt x="162878" y="65723"/>
                  <a:pt x="130492" y="74295"/>
                </a:cubicBezTo>
                <a:lnTo>
                  <a:pt x="60960" y="0"/>
                </a:lnTo>
                <a:lnTo>
                  <a:pt x="0" y="57150"/>
                </a:lnTo>
                <a:lnTo>
                  <a:pt x="73342" y="135255"/>
                </a:lnTo>
                <a:cubicBezTo>
                  <a:pt x="58103" y="168593"/>
                  <a:pt x="100965" y="220980"/>
                  <a:pt x="119063" y="239078"/>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953180E-3945-44FA-88C1-B5D91FD12A0A}"/>
              </a:ext>
            </a:extLst>
          </p:cNvPr>
          <p:cNvSpPr/>
          <p:nvPr/>
        </p:nvSpPr>
        <p:spPr>
          <a:xfrm>
            <a:off x="8608573" y="3175104"/>
            <a:ext cx="75566" cy="77294"/>
          </a:xfrm>
          <a:custGeom>
            <a:avLst/>
            <a:gdLst>
              <a:gd name="connsiteX0" fmla="*/ 330927 w 330926"/>
              <a:gd name="connsiteY0" fmla="*/ 281345 h 338494"/>
              <a:gd name="connsiteX1" fmla="*/ 258537 w 330926"/>
              <a:gd name="connsiteY1" fmla="*/ 202287 h 338494"/>
              <a:gd name="connsiteX2" fmla="*/ 210912 w 330926"/>
              <a:gd name="connsiteY2" fmla="*/ 97512 h 338494"/>
              <a:gd name="connsiteX3" fmla="*/ 191862 w 330926"/>
              <a:gd name="connsiteY3" fmla="*/ 17502 h 338494"/>
              <a:gd name="connsiteX4" fmla="*/ 169002 w 330926"/>
              <a:gd name="connsiteY4" fmla="*/ 3215 h 338494"/>
              <a:gd name="connsiteX5" fmla="*/ 154714 w 330926"/>
              <a:gd name="connsiteY5" fmla="*/ 26075 h 338494"/>
              <a:gd name="connsiteX6" fmla="*/ 172812 w 330926"/>
              <a:gd name="connsiteY6" fmla="*/ 101322 h 338494"/>
              <a:gd name="connsiteX7" fmla="*/ 122329 w 330926"/>
              <a:gd name="connsiteY7" fmla="*/ 9882 h 338494"/>
              <a:gd name="connsiteX8" fmla="*/ 96612 w 330926"/>
              <a:gd name="connsiteY8" fmla="*/ 2262 h 338494"/>
              <a:gd name="connsiteX9" fmla="*/ 88992 w 330926"/>
              <a:gd name="connsiteY9" fmla="*/ 27980 h 338494"/>
              <a:gd name="connsiteX10" fmla="*/ 132807 w 330926"/>
              <a:gd name="connsiteY10" fmla="*/ 107990 h 338494"/>
              <a:gd name="connsiteX11" fmla="*/ 68037 w 330926"/>
              <a:gd name="connsiteY11" fmla="*/ 38457 h 338494"/>
              <a:gd name="connsiteX12" fmla="*/ 41367 w 330926"/>
              <a:gd name="connsiteY12" fmla="*/ 37505 h 338494"/>
              <a:gd name="connsiteX13" fmla="*/ 40414 w 330926"/>
              <a:gd name="connsiteY13" fmla="*/ 64175 h 338494"/>
              <a:gd name="connsiteX14" fmla="*/ 109947 w 330926"/>
              <a:gd name="connsiteY14" fmla="*/ 139422 h 338494"/>
              <a:gd name="connsiteX15" fmla="*/ 29937 w 330926"/>
              <a:gd name="connsiteY15" fmla="*/ 85130 h 338494"/>
              <a:gd name="connsiteX16" fmla="*/ 3267 w 330926"/>
              <a:gd name="connsiteY16" fmla="*/ 89892 h 338494"/>
              <a:gd name="connsiteX17" fmla="*/ 8029 w 330926"/>
              <a:gd name="connsiteY17" fmla="*/ 116562 h 338494"/>
              <a:gd name="connsiteX18" fmla="*/ 104232 w 330926"/>
              <a:gd name="connsiteY18" fmla="*/ 182285 h 338494"/>
              <a:gd name="connsiteX19" fmla="*/ 125187 w 330926"/>
              <a:gd name="connsiteY19" fmla="*/ 214670 h 338494"/>
              <a:gd name="connsiteX20" fmla="*/ 124234 w 330926"/>
              <a:gd name="connsiteY20" fmla="*/ 214670 h 338494"/>
              <a:gd name="connsiteX21" fmla="*/ 39462 w 330926"/>
              <a:gd name="connsiteY21" fmla="*/ 221337 h 338494"/>
              <a:gd name="connsiteX22" fmla="*/ 31842 w 330926"/>
              <a:gd name="connsiteY22" fmla="*/ 245150 h 338494"/>
              <a:gd name="connsiteX23" fmla="*/ 55654 w 330926"/>
              <a:gd name="connsiteY23" fmla="*/ 252770 h 338494"/>
              <a:gd name="connsiteX24" fmla="*/ 108994 w 330926"/>
              <a:gd name="connsiteY24" fmla="*/ 257532 h 338494"/>
              <a:gd name="connsiteX25" fmla="*/ 201387 w 330926"/>
              <a:gd name="connsiteY25" fmla="*/ 264200 h 338494"/>
              <a:gd name="connsiteX26" fmla="*/ 269967 w 330926"/>
              <a:gd name="connsiteY26" fmla="*/ 338495 h 338494"/>
              <a:gd name="connsiteX27" fmla="*/ 330927 w 330926"/>
              <a:gd name="connsiteY27" fmla="*/ 281345 h 3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926" h="338494">
                <a:moveTo>
                  <a:pt x="330927" y="281345"/>
                </a:moveTo>
                <a:lnTo>
                  <a:pt x="258537" y="202287"/>
                </a:lnTo>
                <a:cubicBezTo>
                  <a:pt x="270919" y="168950"/>
                  <a:pt x="228057" y="116562"/>
                  <a:pt x="210912" y="97512"/>
                </a:cubicBezTo>
                <a:lnTo>
                  <a:pt x="191862" y="17502"/>
                </a:lnTo>
                <a:cubicBezTo>
                  <a:pt x="189004" y="7025"/>
                  <a:pt x="179479" y="1310"/>
                  <a:pt x="169002" y="3215"/>
                </a:cubicBezTo>
                <a:cubicBezTo>
                  <a:pt x="158524" y="6072"/>
                  <a:pt x="152809" y="15597"/>
                  <a:pt x="154714" y="26075"/>
                </a:cubicBezTo>
                <a:lnTo>
                  <a:pt x="172812" y="101322"/>
                </a:lnTo>
                <a:lnTo>
                  <a:pt x="122329" y="9882"/>
                </a:lnTo>
                <a:cubicBezTo>
                  <a:pt x="117567" y="357"/>
                  <a:pt x="106137" y="-2500"/>
                  <a:pt x="96612" y="2262"/>
                </a:cubicBezTo>
                <a:cubicBezTo>
                  <a:pt x="87087" y="7025"/>
                  <a:pt x="84229" y="18455"/>
                  <a:pt x="88992" y="27980"/>
                </a:cubicBezTo>
                <a:lnTo>
                  <a:pt x="132807" y="107990"/>
                </a:lnTo>
                <a:lnTo>
                  <a:pt x="68037" y="38457"/>
                </a:lnTo>
                <a:cubicBezTo>
                  <a:pt x="60417" y="30837"/>
                  <a:pt x="48987" y="29885"/>
                  <a:pt x="41367" y="37505"/>
                </a:cubicBezTo>
                <a:cubicBezTo>
                  <a:pt x="33747" y="45125"/>
                  <a:pt x="32794" y="56555"/>
                  <a:pt x="40414" y="64175"/>
                </a:cubicBezTo>
                <a:lnTo>
                  <a:pt x="109947" y="139422"/>
                </a:lnTo>
                <a:lnTo>
                  <a:pt x="29937" y="85130"/>
                </a:lnTo>
                <a:cubicBezTo>
                  <a:pt x="21364" y="79415"/>
                  <a:pt x="8982" y="81320"/>
                  <a:pt x="3267" y="89892"/>
                </a:cubicBezTo>
                <a:cubicBezTo>
                  <a:pt x="-2448" y="98465"/>
                  <a:pt x="-543" y="110847"/>
                  <a:pt x="8029" y="116562"/>
                </a:cubicBezTo>
                <a:lnTo>
                  <a:pt x="104232" y="182285"/>
                </a:lnTo>
                <a:cubicBezTo>
                  <a:pt x="112804" y="192762"/>
                  <a:pt x="119472" y="204192"/>
                  <a:pt x="125187" y="214670"/>
                </a:cubicBezTo>
                <a:cubicBezTo>
                  <a:pt x="125187" y="214670"/>
                  <a:pt x="124234" y="214670"/>
                  <a:pt x="124234" y="214670"/>
                </a:cubicBezTo>
                <a:cubicBezTo>
                  <a:pt x="95659" y="208002"/>
                  <a:pt x="62322" y="208955"/>
                  <a:pt x="39462" y="221337"/>
                </a:cubicBezTo>
                <a:cubicBezTo>
                  <a:pt x="30889" y="226100"/>
                  <a:pt x="27079" y="236577"/>
                  <a:pt x="31842" y="245150"/>
                </a:cubicBezTo>
                <a:cubicBezTo>
                  <a:pt x="36604" y="253722"/>
                  <a:pt x="47082" y="257532"/>
                  <a:pt x="55654" y="252770"/>
                </a:cubicBezTo>
                <a:cubicBezTo>
                  <a:pt x="66132" y="247055"/>
                  <a:pt x="87087" y="251817"/>
                  <a:pt x="108994" y="257532"/>
                </a:cubicBezTo>
                <a:cubicBezTo>
                  <a:pt x="136617" y="264200"/>
                  <a:pt x="169002" y="271820"/>
                  <a:pt x="201387" y="264200"/>
                </a:cubicBezTo>
                <a:lnTo>
                  <a:pt x="269967" y="338495"/>
                </a:lnTo>
                <a:lnTo>
                  <a:pt x="330927" y="281345"/>
                </a:ln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4E4E153-D802-47C2-8B74-657E599EC7EC}"/>
              </a:ext>
            </a:extLst>
          </p:cNvPr>
          <p:cNvSpPr/>
          <p:nvPr/>
        </p:nvSpPr>
        <p:spPr>
          <a:xfrm>
            <a:off x="8590124" y="3099278"/>
            <a:ext cx="73787" cy="80040"/>
          </a:xfrm>
          <a:custGeom>
            <a:avLst/>
            <a:gdLst>
              <a:gd name="connsiteX0" fmla="*/ 20243 w 323138"/>
              <a:gd name="connsiteY0" fmla="*/ 205740 h 350520"/>
              <a:gd name="connsiteX1" fmla="*/ 26911 w 323138"/>
              <a:gd name="connsiteY1" fmla="*/ 204788 h 350520"/>
              <a:gd name="connsiteX2" fmla="*/ 99301 w 323138"/>
              <a:gd name="connsiteY2" fmla="*/ 179070 h 350520"/>
              <a:gd name="connsiteX3" fmla="*/ 13576 w 323138"/>
              <a:gd name="connsiteY3" fmla="*/ 238125 h 350520"/>
              <a:gd name="connsiteX4" fmla="*/ 8813 w 323138"/>
              <a:gd name="connsiteY4" fmla="*/ 264795 h 350520"/>
              <a:gd name="connsiteX5" fmla="*/ 24053 w 323138"/>
              <a:gd name="connsiteY5" fmla="*/ 273368 h 350520"/>
              <a:gd name="connsiteX6" fmla="*/ 34531 w 323138"/>
              <a:gd name="connsiteY6" fmla="*/ 269558 h 350520"/>
              <a:gd name="connsiteX7" fmla="*/ 108826 w 323138"/>
              <a:gd name="connsiteY7" fmla="*/ 218122 h 350520"/>
              <a:gd name="connsiteX8" fmla="*/ 45961 w 323138"/>
              <a:gd name="connsiteY8" fmla="*/ 289560 h 350520"/>
              <a:gd name="connsiteX9" fmla="*/ 47866 w 323138"/>
              <a:gd name="connsiteY9" fmla="*/ 316230 h 350520"/>
              <a:gd name="connsiteX10" fmla="*/ 60248 w 323138"/>
              <a:gd name="connsiteY10" fmla="*/ 320993 h 350520"/>
              <a:gd name="connsiteX11" fmla="*/ 74536 w 323138"/>
              <a:gd name="connsiteY11" fmla="*/ 314325 h 350520"/>
              <a:gd name="connsiteX12" fmla="*/ 142163 w 323138"/>
              <a:gd name="connsiteY12" fmla="*/ 237172 h 350520"/>
              <a:gd name="connsiteX13" fmla="*/ 96443 w 323138"/>
              <a:gd name="connsiteY13" fmla="*/ 322898 h 350520"/>
              <a:gd name="connsiteX14" fmla="*/ 104063 w 323138"/>
              <a:gd name="connsiteY14" fmla="*/ 348615 h 350520"/>
              <a:gd name="connsiteX15" fmla="*/ 112636 w 323138"/>
              <a:gd name="connsiteY15" fmla="*/ 350520 h 350520"/>
              <a:gd name="connsiteX16" fmla="*/ 129781 w 323138"/>
              <a:gd name="connsiteY16" fmla="*/ 340043 h 350520"/>
              <a:gd name="connsiteX17" fmla="*/ 185026 w 323138"/>
              <a:gd name="connsiteY17" fmla="*/ 237172 h 350520"/>
              <a:gd name="connsiteX18" fmla="*/ 215506 w 323138"/>
              <a:gd name="connsiteY18" fmla="*/ 213360 h 350520"/>
              <a:gd name="connsiteX19" fmla="*/ 215506 w 323138"/>
              <a:gd name="connsiteY19" fmla="*/ 214313 h 350520"/>
              <a:gd name="connsiteX20" fmla="*/ 230746 w 323138"/>
              <a:gd name="connsiteY20" fmla="*/ 298133 h 350520"/>
              <a:gd name="connsiteX21" fmla="*/ 255511 w 323138"/>
              <a:gd name="connsiteY21" fmla="*/ 302895 h 350520"/>
              <a:gd name="connsiteX22" fmla="*/ 260273 w 323138"/>
              <a:gd name="connsiteY22" fmla="*/ 278130 h 350520"/>
              <a:gd name="connsiteX23" fmla="*/ 259321 w 323138"/>
              <a:gd name="connsiteY23" fmla="*/ 223838 h 350520"/>
              <a:gd name="connsiteX24" fmla="*/ 256463 w 323138"/>
              <a:gd name="connsiteY24" fmla="*/ 131445 h 350520"/>
              <a:gd name="connsiteX25" fmla="*/ 323138 w 323138"/>
              <a:gd name="connsiteY25" fmla="*/ 55245 h 350520"/>
              <a:gd name="connsiteX26" fmla="*/ 260273 w 323138"/>
              <a:gd name="connsiteY26" fmla="*/ 0 h 350520"/>
              <a:gd name="connsiteX27" fmla="*/ 189788 w 323138"/>
              <a:gd name="connsiteY27" fmla="*/ 80962 h 350520"/>
              <a:gd name="connsiteX28" fmla="*/ 90728 w 323138"/>
              <a:gd name="connsiteY28" fmla="*/ 139065 h 350520"/>
              <a:gd name="connsiteX29" fmla="*/ 12623 w 323138"/>
              <a:gd name="connsiteY29" fmla="*/ 166688 h 350520"/>
              <a:gd name="connsiteX30" fmla="*/ 1193 w 323138"/>
              <a:gd name="connsiteY30" fmla="*/ 191453 h 350520"/>
              <a:gd name="connsiteX31" fmla="*/ 20243 w 323138"/>
              <a:gd name="connsiteY31" fmla="*/ 20574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138" h="350520">
                <a:moveTo>
                  <a:pt x="20243" y="205740"/>
                </a:moveTo>
                <a:cubicBezTo>
                  <a:pt x="22148" y="205740"/>
                  <a:pt x="24053" y="205740"/>
                  <a:pt x="26911" y="204788"/>
                </a:cubicBezTo>
                <a:lnTo>
                  <a:pt x="99301" y="179070"/>
                </a:lnTo>
                <a:lnTo>
                  <a:pt x="13576" y="238125"/>
                </a:lnTo>
                <a:cubicBezTo>
                  <a:pt x="5003" y="243840"/>
                  <a:pt x="3098" y="256222"/>
                  <a:pt x="8813" y="264795"/>
                </a:cubicBezTo>
                <a:cubicBezTo>
                  <a:pt x="12623" y="270510"/>
                  <a:pt x="18338" y="273368"/>
                  <a:pt x="24053" y="273368"/>
                </a:cubicBezTo>
                <a:cubicBezTo>
                  <a:pt x="27863" y="273368"/>
                  <a:pt x="31673" y="272415"/>
                  <a:pt x="34531" y="269558"/>
                </a:cubicBezTo>
                <a:lnTo>
                  <a:pt x="108826" y="218122"/>
                </a:lnTo>
                <a:lnTo>
                  <a:pt x="45961" y="289560"/>
                </a:lnTo>
                <a:cubicBezTo>
                  <a:pt x="39293" y="297180"/>
                  <a:pt x="40246" y="309563"/>
                  <a:pt x="47866" y="316230"/>
                </a:cubicBezTo>
                <a:cubicBezTo>
                  <a:pt x="51676" y="319088"/>
                  <a:pt x="55486" y="320993"/>
                  <a:pt x="60248" y="320993"/>
                </a:cubicBezTo>
                <a:cubicBezTo>
                  <a:pt x="65963" y="320993"/>
                  <a:pt x="70726" y="319088"/>
                  <a:pt x="74536" y="314325"/>
                </a:cubicBezTo>
                <a:lnTo>
                  <a:pt x="142163" y="237172"/>
                </a:lnTo>
                <a:lnTo>
                  <a:pt x="96443" y="322898"/>
                </a:lnTo>
                <a:cubicBezTo>
                  <a:pt x="91681" y="332423"/>
                  <a:pt x="94538" y="343853"/>
                  <a:pt x="104063" y="348615"/>
                </a:cubicBezTo>
                <a:cubicBezTo>
                  <a:pt x="106921" y="350520"/>
                  <a:pt x="109778" y="350520"/>
                  <a:pt x="112636" y="350520"/>
                </a:cubicBezTo>
                <a:cubicBezTo>
                  <a:pt x="119303" y="350520"/>
                  <a:pt x="125971" y="346710"/>
                  <a:pt x="129781" y="340043"/>
                </a:cubicBezTo>
                <a:lnTo>
                  <a:pt x="185026" y="237172"/>
                </a:lnTo>
                <a:cubicBezTo>
                  <a:pt x="194551" y="227647"/>
                  <a:pt x="205028" y="220028"/>
                  <a:pt x="215506" y="213360"/>
                </a:cubicBezTo>
                <a:cubicBezTo>
                  <a:pt x="215506" y="213360"/>
                  <a:pt x="215506" y="214313"/>
                  <a:pt x="215506" y="214313"/>
                </a:cubicBezTo>
                <a:cubicBezTo>
                  <a:pt x="211696" y="243840"/>
                  <a:pt x="216458" y="277178"/>
                  <a:pt x="230746" y="298133"/>
                </a:cubicBezTo>
                <a:cubicBezTo>
                  <a:pt x="236461" y="306705"/>
                  <a:pt x="246938" y="308610"/>
                  <a:pt x="255511" y="302895"/>
                </a:cubicBezTo>
                <a:cubicBezTo>
                  <a:pt x="264083" y="297180"/>
                  <a:pt x="265988" y="286703"/>
                  <a:pt x="260273" y="278130"/>
                </a:cubicBezTo>
                <a:cubicBezTo>
                  <a:pt x="253606" y="267653"/>
                  <a:pt x="256463" y="246697"/>
                  <a:pt x="259321" y="223838"/>
                </a:cubicBezTo>
                <a:cubicBezTo>
                  <a:pt x="263131" y="196215"/>
                  <a:pt x="266941" y="162878"/>
                  <a:pt x="256463" y="131445"/>
                </a:cubicBezTo>
                <a:lnTo>
                  <a:pt x="323138" y="55245"/>
                </a:lnTo>
                <a:lnTo>
                  <a:pt x="260273" y="0"/>
                </a:lnTo>
                <a:lnTo>
                  <a:pt x="189788" y="80962"/>
                </a:lnTo>
                <a:cubicBezTo>
                  <a:pt x="155498" y="72390"/>
                  <a:pt x="107873" y="120968"/>
                  <a:pt x="90728" y="139065"/>
                </a:cubicBezTo>
                <a:lnTo>
                  <a:pt x="12623" y="166688"/>
                </a:lnTo>
                <a:cubicBezTo>
                  <a:pt x="3098" y="170497"/>
                  <a:pt x="-2617" y="180975"/>
                  <a:pt x="1193" y="191453"/>
                </a:cubicBezTo>
                <a:cubicBezTo>
                  <a:pt x="5003" y="200978"/>
                  <a:pt x="12623" y="205740"/>
                  <a:pt x="20243" y="20574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4CB728D-1D0C-4112-AB82-0D781B6AF8CA}"/>
              </a:ext>
            </a:extLst>
          </p:cNvPr>
          <p:cNvSpPr/>
          <p:nvPr/>
        </p:nvSpPr>
        <p:spPr>
          <a:xfrm>
            <a:off x="8531019" y="5129242"/>
            <a:ext cx="104400" cy="110925"/>
          </a:xfrm>
          <a:custGeom>
            <a:avLst/>
            <a:gdLst>
              <a:gd name="connsiteX0" fmla="*/ 257175 w 457200"/>
              <a:gd name="connsiteY0" fmla="*/ 428625 h 485775"/>
              <a:gd name="connsiteX1" fmla="*/ 257175 w 457200"/>
              <a:gd name="connsiteY1" fmla="*/ 312420 h 485775"/>
              <a:gd name="connsiteX2" fmla="*/ 447675 w 457200"/>
              <a:gd name="connsiteY2" fmla="*/ 95250 h 485775"/>
              <a:gd name="connsiteX3" fmla="*/ 447675 w 457200"/>
              <a:gd name="connsiteY3" fmla="*/ 0 h 485775"/>
              <a:gd name="connsiteX4" fmla="*/ 390525 w 457200"/>
              <a:gd name="connsiteY4" fmla="*/ 0 h 485775"/>
              <a:gd name="connsiteX5" fmla="*/ 390525 w 457200"/>
              <a:gd name="connsiteY5" fmla="*/ 95250 h 485775"/>
              <a:gd name="connsiteX6" fmla="*/ 228600 w 457200"/>
              <a:gd name="connsiteY6" fmla="*/ 257175 h 485775"/>
              <a:gd name="connsiteX7" fmla="*/ 66675 w 457200"/>
              <a:gd name="connsiteY7" fmla="*/ 95250 h 485775"/>
              <a:gd name="connsiteX8" fmla="*/ 66675 w 457200"/>
              <a:gd name="connsiteY8" fmla="*/ 0 h 485775"/>
              <a:gd name="connsiteX9" fmla="*/ 9525 w 457200"/>
              <a:gd name="connsiteY9" fmla="*/ 0 h 485775"/>
              <a:gd name="connsiteX10" fmla="*/ 9525 w 457200"/>
              <a:gd name="connsiteY10" fmla="*/ 95250 h 485775"/>
              <a:gd name="connsiteX11" fmla="*/ 200025 w 457200"/>
              <a:gd name="connsiteY11" fmla="*/ 312420 h 485775"/>
              <a:gd name="connsiteX12" fmla="*/ 200025 w 457200"/>
              <a:gd name="connsiteY12" fmla="*/ 428625 h 485775"/>
              <a:gd name="connsiteX13" fmla="*/ 0 w 457200"/>
              <a:gd name="connsiteY13" fmla="*/ 428625 h 485775"/>
              <a:gd name="connsiteX14" fmla="*/ 0 w 457200"/>
              <a:gd name="connsiteY14" fmla="*/ 485775 h 485775"/>
              <a:gd name="connsiteX15" fmla="*/ 457200 w 457200"/>
              <a:gd name="connsiteY15" fmla="*/ 485775 h 485775"/>
              <a:gd name="connsiteX16" fmla="*/ 457200 w 457200"/>
              <a:gd name="connsiteY16" fmla="*/ 428625 h 485775"/>
              <a:gd name="connsiteX17" fmla="*/ 257175 w 457200"/>
              <a:gd name="connsiteY17" fmla="*/ 4286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0" h="485775">
                <a:moveTo>
                  <a:pt x="257175" y="428625"/>
                </a:moveTo>
                <a:lnTo>
                  <a:pt x="257175" y="312420"/>
                </a:lnTo>
                <a:cubicBezTo>
                  <a:pt x="364808" y="298133"/>
                  <a:pt x="447675" y="206693"/>
                  <a:pt x="447675" y="95250"/>
                </a:cubicBezTo>
                <a:lnTo>
                  <a:pt x="447675" y="0"/>
                </a:lnTo>
                <a:lnTo>
                  <a:pt x="390525" y="0"/>
                </a:lnTo>
                <a:lnTo>
                  <a:pt x="390525" y="95250"/>
                </a:lnTo>
                <a:cubicBezTo>
                  <a:pt x="390525" y="184785"/>
                  <a:pt x="318135" y="257175"/>
                  <a:pt x="228600" y="257175"/>
                </a:cubicBezTo>
                <a:cubicBezTo>
                  <a:pt x="139065" y="257175"/>
                  <a:pt x="66675" y="184785"/>
                  <a:pt x="66675" y="95250"/>
                </a:cubicBezTo>
                <a:lnTo>
                  <a:pt x="66675" y="0"/>
                </a:lnTo>
                <a:lnTo>
                  <a:pt x="9525" y="0"/>
                </a:lnTo>
                <a:lnTo>
                  <a:pt x="9525" y="95250"/>
                </a:lnTo>
                <a:cubicBezTo>
                  <a:pt x="9525" y="206693"/>
                  <a:pt x="92393" y="298133"/>
                  <a:pt x="200025" y="312420"/>
                </a:cubicBezTo>
                <a:lnTo>
                  <a:pt x="200025" y="428625"/>
                </a:lnTo>
                <a:lnTo>
                  <a:pt x="0" y="428625"/>
                </a:lnTo>
                <a:lnTo>
                  <a:pt x="0" y="485775"/>
                </a:lnTo>
                <a:lnTo>
                  <a:pt x="457200" y="485775"/>
                </a:lnTo>
                <a:lnTo>
                  <a:pt x="457200" y="428625"/>
                </a:lnTo>
                <a:lnTo>
                  <a:pt x="257175" y="428625"/>
                </a:lnTo>
                <a:close/>
              </a:path>
            </a:pathLst>
          </a:custGeom>
          <a:solidFill>
            <a:schemeClr val="bg1"/>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28AB0B2-C733-4902-A25D-BD0F73B523DB}"/>
              </a:ext>
            </a:extLst>
          </p:cNvPr>
          <p:cNvSpPr/>
          <p:nvPr/>
        </p:nvSpPr>
        <p:spPr>
          <a:xfrm>
            <a:off x="8554944" y="5048767"/>
            <a:ext cx="56550" cy="130500"/>
          </a:xfrm>
          <a:custGeom>
            <a:avLst/>
            <a:gdLst>
              <a:gd name="connsiteX0" fmla="*/ 123825 w 247650"/>
              <a:gd name="connsiteY0" fmla="*/ 571500 h 571500"/>
              <a:gd name="connsiteX1" fmla="*/ 247650 w 247650"/>
              <a:gd name="connsiteY1" fmla="*/ 447675 h 571500"/>
              <a:gd name="connsiteX2" fmla="*/ 152400 w 247650"/>
              <a:gd name="connsiteY2" fmla="*/ 447675 h 571500"/>
              <a:gd name="connsiteX3" fmla="*/ 152400 w 247650"/>
              <a:gd name="connsiteY3" fmla="*/ 409575 h 571500"/>
              <a:gd name="connsiteX4" fmla="*/ 247650 w 247650"/>
              <a:gd name="connsiteY4" fmla="*/ 409575 h 571500"/>
              <a:gd name="connsiteX5" fmla="*/ 247650 w 247650"/>
              <a:gd name="connsiteY5" fmla="*/ 352425 h 571500"/>
              <a:gd name="connsiteX6" fmla="*/ 152400 w 247650"/>
              <a:gd name="connsiteY6" fmla="*/ 352425 h 571500"/>
              <a:gd name="connsiteX7" fmla="*/ 152400 w 247650"/>
              <a:gd name="connsiteY7" fmla="*/ 314325 h 571500"/>
              <a:gd name="connsiteX8" fmla="*/ 247650 w 247650"/>
              <a:gd name="connsiteY8" fmla="*/ 314325 h 571500"/>
              <a:gd name="connsiteX9" fmla="*/ 247650 w 247650"/>
              <a:gd name="connsiteY9" fmla="*/ 257175 h 571500"/>
              <a:gd name="connsiteX10" fmla="*/ 152400 w 247650"/>
              <a:gd name="connsiteY10" fmla="*/ 257175 h 571500"/>
              <a:gd name="connsiteX11" fmla="*/ 152400 w 247650"/>
              <a:gd name="connsiteY11" fmla="*/ 219075 h 571500"/>
              <a:gd name="connsiteX12" fmla="*/ 247650 w 247650"/>
              <a:gd name="connsiteY12" fmla="*/ 219075 h 571500"/>
              <a:gd name="connsiteX13" fmla="*/ 247650 w 247650"/>
              <a:gd name="connsiteY13" fmla="*/ 161925 h 571500"/>
              <a:gd name="connsiteX14" fmla="*/ 152400 w 247650"/>
              <a:gd name="connsiteY14" fmla="*/ 161925 h 571500"/>
              <a:gd name="connsiteX15" fmla="*/ 152400 w 247650"/>
              <a:gd name="connsiteY15" fmla="*/ 123825 h 571500"/>
              <a:gd name="connsiteX16" fmla="*/ 247650 w 247650"/>
              <a:gd name="connsiteY16" fmla="*/ 123825 h 571500"/>
              <a:gd name="connsiteX17" fmla="*/ 123825 w 247650"/>
              <a:gd name="connsiteY17" fmla="*/ 0 h 571500"/>
              <a:gd name="connsiteX18" fmla="*/ 0 w 247650"/>
              <a:gd name="connsiteY18" fmla="*/ 123825 h 571500"/>
              <a:gd name="connsiteX19" fmla="*/ 0 w 247650"/>
              <a:gd name="connsiteY19" fmla="*/ 447675 h 571500"/>
              <a:gd name="connsiteX20" fmla="*/ 123825 w 247650"/>
              <a:gd name="connsiteY20"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7650" h="571500">
                <a:moveTo>
                  <a:pt x="123825" y="571500"/>
                </a:moveTo>
                <a:cubicBezTo>
                  <a:pt x="192405" y="571500"/>
                  <a:pt x="247650" y="516255"/>
                  <a:pt x="247650" y="447675"/>
                </a:cubicBezTo>
                <a:lnTo>
                  <a:pt x="152400" y="447675"/>
                </a:lnTo>
                <a:lnTo>
                  <a:pt x="152400" y="409575"/>
                </a:lnTo>
                <a:lnTo>
                  <a:pt x="247650" y="409575"/>
                </a:lnTo>
                <a:lnTo>
                  <a:pt x="247650" y="352425"/>
                </a:lnTo>
                <a:lnTo>
                  <a:pt x="152400" y="352425"/>
                </a:lnTo>
                <a:lnTo>
                  <a:pt x="152400" y="314325"/>
                </a:lnTo>
                <a:lnTo>
                  <a:pt x="247650" y="314325"/>
                </a:lnTo>
                <a:lnTo>
                  <a:pt x="247650" y="257175"/>
                </a:lnTo>
                <a:lnTo>
                  <a:pt x="152400" y="257175"/>
                </a:lnTo>
                <a:lnTo>
                  <a:pt x="152400" y="219075"/>
                </a:lnTo>
                <a:lnTo>
                  <a:pt x="247650" y="219075"/>
                </a:lnTo>
                <a:lnTo>
                  <a:pt x="247650" y="161925"/>
                </a:lnTo>
                <a:lnTo>
                  <a:pt x="152400" y="161925"/>
                </a:lnTo>
                <a:lnTo>
                  <a:pt x="152400" y="123825"/>
                </a:lnTo>
                <a:lnTo>
                  <a:pt x="247650" y="123825"/>
                </a:lnTo>
                <a:cubicBezTo>
                  <a:pt x="247650" y="55245"/>
                  <a:pt x="192405" y="0"/>
                  <a:pt x="123825" y="0"/>
                </a:cubicBezTo>
                <a:cubicBezTo>
                  <a:pt x="55245" y="0"/>
                  <a:pt x="0" y="55245"/>
                  <a:pt x="0" y="123825"/>
                </a:cubicBezTo>
                <a:lnTo>
                  <a:pt x="0" y="447675"/>
                </a:lnTo>
                <a:cubicBezTo>
                  <a:pt x="0" y="516255"/>
                  <a:pt x="55245" y="571500"/>
                  <a:pt x="123825" y="571500"/>
                </a:cubicBezTo>
                <a:close/>
              </a:path>
            </a:pathLst>
          </a:custGeom>
          <a:solidFill>
            <a:schemeClr val="bg1"/>
          </a:solidFill>
          <a:ln w="9525" cap="flat">
            <a:noFill/>
            <a:prstDash val="solid"/>
            <a:miter/>
          </a:ln>
        </p:spPr>
        <p:txBody>
          <a:bodyPr rtlCol="0" anchor="ctr"/>
          <a:lstStyle/>
          <a:p>
            <a:endParaRPr lang="en-US"/>
          </a:p>
        </p:txBody>
      </p:sp>
      <p:pic>
        <p:nvPicPr>
          <p:cNvPr id="52" name="Picture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89117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8874" r="8874"/>
          <a:stretch>
            <a:fillRect/>
          </a:stretch>
        </p:blipFill>
        <p:spPr/>
      </p:pic>
      <p:sp>
        <p:nvSpPr>
          <p:cNvPr id="18" name="Rectangle 17">
            <a:extLst>
              <a:ext uri="{FF2B5EF4-FFF2-40B4-BE49-F238E27FC236}">
                <a16:creationId xmlns:a16="http://schemas.microsoft.com/office/drawing/2014/main" id="{4063D4CC-7C04-4535-AAE7-EB561225D4E5}"/>
              </a:ext>
            </a:extLst>
          </p:cNvPr>
          <p:cNvSpPr/>
          <p:nvPr/>
        </p:nvSpPr>
        <p:spPr>
          <a:xfrm flipH="1">
            <a:off x="6716089" y="4348158"/>
            <a:ext cx="4876713" cy="2128842"/>
          </a:xfrm>
          <a:prstGeom prst="rect">
            <a:avLst/>
          </a:prstGeom>
          <a:gradFill flip="none" rotWithShape="0">
            <a:gsLst>
              <a:gs pos="0">
                <a:schemeClr val="tx1">
                  <a:lumMod val="85000"/>
                  <a:lumOff val="15000"/>
                </a:schemeClr>
              </a:gs>
              <a:gs pos="100000">
                <a:schemeClr val="tx1">
                  <a:lumMod val="95000"/>
                  <a:lumOff val="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09600" y="2431445"/>
            <a:ext cx="4190558" cy="1326075"/>
            <a:chOff x="609600" y="2720621"/>
            <a:chExt cx="4190558" cy="1326075"/>
          </a:xfrm>
        </p:grpSpPr>
        <p:sp>
          <p:nvSpPr>
            <p:cNvPr id="3" name="TextBox 2">
              <a:extLst>
                <a:ext uri="{FF2B5EF4-FFF2-40B4-BE49-F238E27FC236}">
                  <a16:creationId xmlns:a16="http://schemas.microsoft.com/office/drawing/2014/main" id="{14C39E50-9F16-4E60-91AB-EFD8A9674D21}"/>
                </a:ext>
              </a:extLst>
            </p:cNvPr>
            <p:cNvSpPr txBox="1"/>
            <p:nvPr/>
          </p:nvSpPr>
          <p:spPr>
            <a:xfrm>
              <a:off x="858106" y="2906605"/>
              <a:ext cx="3693546" cy="954107"/>
            </a:xfrm>
            <a:prstGeom prst="rect">
              <a:avLst/>
            </a:prstGeom>
            <a:noFill/>
            <a:ln>
              <a:noFill/>
            </a:ln>
          </p:spPr>
          <p:txBody>
            <a:bodyPr wrap="square" rtlCol="0">
              <a:spAutoFit/>
            </a:bodyPr>
            <a:lstStyle/>
            <a:p>
              <a:r>
                <a:rPr lang="en-US" sz="2800" b="1" spc="300" dirty="0">
                  <a:solidFill>
                    <a:schemeClr val="tx1">
                      <a:lumMod val="65000"/>
                      <a:lumOff val="35000"/>
                    </a:schemeClr>
                  </a:solidFill>
                  <a:latin typeface="+mj-lt"/>
                  <a:ea typeface="HGMaruGothicMPRO" panose="020B0400000000000000" pitchFamily="34" charset="-128"/>
                  <a:cs typeface="Poppins" panose="00000500000000000000" pitchFamily="2" charset="0"/>
                </a:rPr>
                <a:t>THE STORY OF ROCKON</a:t>
              </a:r>
            </a:p>
          </p:txBody>
        </p:sp>
        <p:sp>
          <p:nvSpPr>
            <p:cNvPr id="5" name="Frame 4">
              <a:extLst>
                <a:ext uri="{FF2B5EF4-FFF2-40B4-BE49-F238E27FC236}">
                  <a16:creationId xmlns:a16="http://schemas.microsoft.com/office/drawing/2014/main" id="{DD8DFA88-9390-44A8-B0DC-2EB2AED4C0FA}"/>
                </a:ext>
              </a:extLst>
            </p:cNvPr>
            <p:cNvSpPr/>
            <p:nvPr/>
          </p:nvSpPr>
          <p:spPr>
            <a:xfrm flipH="1">
              <a:off x="609600" y="2720621"/>
              <a:ext cx="4190558" cy="1326075"/>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CA4094B-94AB-49AE-AF31-C1659047076E}"/>
              </a:ext>
            </a:extLst>
          </p:cNvPr>
          <p:cNvSpPr txBox="1"/>
          <p:nvPr/>
        </p:nvSpPr>
        <p:spPr>
          <a:xfrm>
            <a:off x="7056830" y="5000766"/>
            <a:ext cx="4195231" cy="1080937"/>
          </a:xfrm>
          <a:prstGeom prst="rect">
            <a:avLst/>
          </a:prstGeom>
          <a:noFill/>
          <a:ln>
            <a:noFill/>
          </a:ln>
        </p:spPr>
        <p:txBody>
          <a:bodyPr wrap="square" rtlCol="0">
            <a:spAutoFit/>
          </a:bodyPr>
          <a:lstStyle/>
          <a:p>
            <a:pPr>
              <a:lnSpc>
                <a:spcPct val="150000"/>
              </a:lnSpc>
            </a:pPr>
            <a:r>
              <a:rPr lang="en-US" sz="1100" dirty="0">
                <a:solidFill>
                  <a:schemeClr val="bg1"/>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solidFill>
                <a:ea typeface="Open Sans" panose="020B0606030504020204" pitchFamily="34" charset="0"/>
                <a:cs typeface="Open Sans" panose="020B0606030504020204" pitchFamily="34" charset="0"/>
              </a:rPr>
              <a:t>corporte</a:t>
            </a:r>
            <a:r>
              <a:rPr lang="en-US" sz="1100" dirty="0">
                <a:solidFill>
                  <a:schemeClr val="bg1"/>
                </a:solidFill>
                <a:ea typeface="Open Sans" panose="020B0606030504020204" pitchFamily="34" charset="0"/>
                <a:cs typeface="Open Sans" panose="020B0606030504020204" pitchFamily="34" charset="0"/>
              </a:rPr>
              <a:t> disruptive innovation via workplace diversity musician and empowerment sound.</a:t>
            </a:r>
          </a:p>
        </p:txBody>
      </p:sp>
      <p:sp>
        <p:nvSpPr>
          <p:cNvPr id="20" name="TextBox 19">
            <a:extLst>
              <a:ext uri="{FF2B5EF4-FFF2-40B4-BE49-F238E27FC236}">
                <a16:creationId xmlns:a16="http://schemas.microsoft.com/office/drawing/2014/main" id="{B9101B9E-F627-423F-B344-BF8C288EF973}"/>
              </a:ext>
            </a:extLst>
          </p:cNvPr>
          <p:cNvSpPr txBox="1"/>
          <p:nvPr/>
        </p:nvSpPr>
        <p:spPr>
          <a:xfrm>
            <a:off x="7056830" y="4720587"/>
            <a:ext cx="1429639" cy="307777"/>
          </a:xfrm>
          <a:prstGeom prst="rect">
            <a:avLst/>
          </a:prstGeom>
          <a:noFill/>
          <a:ln>
            <a:noFill/>
          </a:ln>
        </p:spPr>
        <p:txBody>
          <a:bodyPr wrap="square" rtlCol="0">
            <a:spAutoFit/>
          </a:bodyPr>
          <a:lstStyle/>
          <a:p>
            <a:r>
              <a:rPr lang="en-US" sz="1400" dirty="0">
                <a:gradFill>
                  <a:gsLst>
                    <a:gs pos="77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OUR STORY</a:t>
            </a:r>
          </a:p>
        </p:txBody>
      </p:sp>
      <p:sp>
        <p:nvSpPr>
          <p:cNvPr id="22" name="Rectangle 7">
            <a:extLst>
              <a:ext uri="{FF2B5EF4-FFF2-40B4-BE49-F238E27FC236}">
                <a16:creationId xmlns:a16="http://schemas.microsoft.com/office/drawing/2014/main" id="{C563B495-C951-43FB-AF9C-27BCC6DB5912}"/>
              </a:ext>
            </a:extLst>
          </p:cNvPr>
          <p:cNvSpPr/>
          <p:nvPr/>
        </p:nvSpPr>
        <p:spPr>
          <a:xfrm rot="5400000" flipH="1">
            <a:off x="8714688" y="5596829"/>
            <a:ext cx="45736" cy="1193051"/>
          </a:xfrm>
          <a:prstGeom prst="roundRect">
            <a:avLst>
              <a:gd name="adj" fmla="val 50000"/>
            </a:avLst>
          </a:prstGeom>
          <a:gradFill flip="none" rotWithShape="0">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43B6E3A7-E43B-49E7-B1B2-FB7C0B81F71E}"/>
              </a:ext>
            </a:extLst>
          </p:cNvPr>
          <p:cNvSpPr/>
          <p:nvPr/>
        </p:nvSpPr>
        <p:spPr>
          <a:xfrm rot="2088403" flipH="1">
            <a:off x="1858461" y="4873215"/>
            <a:ext cx="90483" cy="4798009"/>
          </a:xfrm>
          <a:prstGeom prst="roundRect">
            <a:avLst>
              <a:gd name="adj" fmla="val 50000"/>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E2CC8642-60FA-4160-A610-275024CEF487}"/>
              </a:ext>
            </a:extLst>
          </p:cNvPr>
          <p:cNvSpPr/>
          <p:nvPr/>
        </p:nvSpPr>
        <p:spPr>
          <a:xfrm rot="2088403" flipH="1">
            <a:off x="11455484" y="-1465746"/>
            <a:ext cx="90483" cy="4798009"/>
          </a:xfrm>
          <a:prstGeom prst="roundRect">
            <a:avLst>
              <a:gd name="adj" fmla="val 50000"/>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723471" y="2519726"/>
            <a:ext cx="741464" cy="741460"/>
            <a:chOff x="9723471" y="2519726"/>
            <a:chExt cx="741464" cy="741460"/>
          </a:xfrm>
        </p:grpSpPr>
        <p:sp>
          <p:nvSpPr>
            <p:cNvPr id="39" name="Oval 38">
              <a:extLst>
                <a:ext uri="{FF2B5EF4-FFF2-40B4-BE49-F238E27FC236}">
                  <a16:creationId xmlns:a16="http://schemas.microsoft.com/office/drawing/2014/main" id="{8CD17C78-6369-46B9-BB03-76D9A48B9ACE}"/>
                </a:ext>
              </a:extLst>
            </p:cNvPr>
            <p:cNvSpPr/>
            <p:nvPr/>
          </p:nvSpPr>
          <p:spPr>
            <a:xfrm rot="10800000" flipV="1">
              <a:off x="9723471" y="2519726"/>
              <a:ext cx="741464" cy="741460"/>
            </a:xfrm>
            <a:prstGeom prst="ellipse">
              <a:avLst/>
            </a:prstGeom>
            <a:gradFill>
              <a:gsLst>
                <a:gs pos="48000">
                  <a:srgbClr val="8648EE"/>
                </a:gs>
                <a:gs pos="0">
                  <a:srgbClr val="5A98FE"/>
                </a:gs>
                <a:gs pos="100000">
                  <a:srgbClr val="F82931"/>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B922975-30BF-468D-8BFD-456EAE7C9000}"/>
                </a:ext>
              </a:extLst>
            </p:cNvPr>
            <p:cNvSpPr/>
            <p:nvPr/>
          </p:nvSpPr>
          <p:spPr>
            <a:xfrm>
              <a:off x="9807865" y="2604120"/>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D775783-7717-4CC4-8EF6-63F0C7D17C1A}"/>
              </a:ext>
            </a:extLst>
          </p:cNvPr>
          <p:cNvGrpSpPr/>
          <p:nvPr/>
        </p:nvGrpSpPr>
        <p:grpSpPr>
          <a:xfrm>
            <a:off x="657434" y="307573"/>
            <a:ext cx="802423" cy="802416"/>
            <a:chOff x="706337" y="557207"/>
            <a:chExt cx="975948" cy="975940"/>
          </a:xfrm>
        </p:grpSpPr>
        <p:sp>
          <p:nvSpPr>
            <p:cNvPr id="25" name="Oval 24">
              <a:extLst>
                <a:ext uri="{FF2B5EF4-FFF2-40B4-BE49-F238E27FC236}">
                  <a16:creationId xmlns:a16="http://schemas.microsoft.com/office/drawing/2014/main" id="{B50490D3-3E40-4588-B04A-B259487C0E98}"/>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raphic 10" descr="Headphones">
              <a:extLst>
                <a:ext uri="{FF2B5EF4-FFF2-40B4-BE49-F238E27FC236}">
                  <a16:creationId xmlns:a16="http://schemas.microsoft.com/office/drawing/2014/main" id="{0975D7C7-33B4-4B37-8D82-194B9A58C3D2}"/>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grpSp>
      <p:grpSp>
        <p:nvGrpSpPr>
          <p:cNvPr id="31" name="Group 30"/>
          <p:cNvGrpSpPr/>
          <p:nvPr/>
        </p:nvGrpSpPr>
        <p:grpSpPr>
          <a:xfrm>
            <a:off x="2989934" y="4717121"/>
            <a:ext cx="741464" cy="741460"/>
            <a:chOff x="9723471" y="2519726"/>
            <a:chExt cx="741464" cy="741460"/>
          </a:xfrm>
        </p:grpSpPr>
        <p:sp>
          <p:nvSpPr>
            <p:cNvPr id="32" name="Oval 31">
              <a:extLst>
                <a:ext uri="{FF2B5EF4-FFF2-40B4-BE49-F238E27FC236}">
                  <a16:creationId xmlns:a16="http://schemas.microsoft.com/office/drawing/2014/main" id="{8CD17C78-6369-46B9-BB03-76D9A48B9ACE}"/>
                </a:ext>
              </a:extLst>
            </p:cNvPr>
            <p:cNvSpPr/>
            <p:nvPr/>
          </p:nvSpPr>
          <p:spPr>
            <a:xfrm rot="10800000" flipV="1">
              <a:off x="9723471" y="2519726"/>
              <a:ext cx="741464" cy="741460"/>
            </a:xfrm>
            <a:prstGeom prst="ellipse">
              <a:avLst/>
            </a:prstGeom>
            <a:gradFill>
              <a:gsLst>
                <a:gs pos="48000">
                  <a:srgbClr val="8648EE"/>
                </a:gs>
                <a:gs pos="0">
                  <a:srgbClr val="5A98FE"/>
                </a:gs>
                <a:gs pos="100000">
                  <a:srgbClr val="F82931"/>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B922975-30BF-468D-8BFD-456EAE7C9000}"/>
                </a:ext>
              </a:extLst>
            </p:cNvPr>
            <p:cNvSpPr/>
            <p:nvPr/>
          </p:nvSpPr>
          <p:spPr>
            <a:xfrm>
              <a:off x="9807865" y="2604120"/>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10695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13" b="7813"/>
          <a:stretch>
            <a:fillRect/>
          </a:stretch>
        </p:blipFill>
        <p:spPr/>
      </p:pic>
      <p:grpSp>
        <p:nvGrpSpPr>
          <p:cNvPr id="11" name="Group 10">
            <a:extLst>
              <a:ext uri="{FF2B5EF4-FFF2-40B4-BE49-F238E27FC236}">
                <a16:creationId xmlns:a16="http://schemas.microsoft.com/office/drawing/2014/main" id="{C037E715-C045-4AA9-A6D2-78D67D592A86}"/>
              </a:ext>
            </a:extLst>
          </p:cNvPr>
          <p:cNvGrpSpPr/>
          <p:nvPr/>
        </p:nvGrpSpPr>
        <p:grpSpPr>
          <a:xfrm>
            <a:off x="4048743" y="66654"/>
            <a:ext cx="4190558" cy="1154284"/>
            <a:chOff x="4000721" y="1113574"/>
            <a:chExt cx="4190558" cy="1154284"/>
          </a:xfrm>
        </p:grpSpPr>
        <p:sp>
          <p:nvSpPr>
            <p:cNvPr id="3" name="TextBox 2">
              <a:extLst>
                <a:ext uri="{FF2B5EF4-FFF2-40B4-BE49-F238E27FC236}">
                  <a16:creationId xmlns:a16="http://schemas.microsoft.com/office/drawing/2014/main" id="{8A8645A7-7E06-4A7B-9E22-5BB314E7DBA7}"/>
                </a:ext>
              </a:extLst>
            </p:cNvPr>
            <p:cNvSpPr txBox="1"/>
            <p:nvPr/>
          </p:nvSpPr>
          <p:spPr>
            <a:xfrm>
              <a:off x="4188046" y="1560079"/>
              <a:ext cx="4003233" cy="523220"/>
            </a:xfrm>
            <a:prstGeom prst="rect">
              <a:avLst/>
            </a:prstGeom>
            <a:noFill/>
            <a:ln>
              <a:noFill/>
            </a:ln>
          </p:spPr>
          <p:txBody>
            <a:bodyPr wrap="square" rtlCol="0">
              <a:spAutoFit/>
            </a:bodyPr>
            <a:lstStyle/>
            <a:p>
              <a:pPr algn="ctr"/>
              <a:r>
                <a:rPr lang="en-US" sz="2800" b="1" spc="300" dirty="0">
                  <a:solidFill>
                    <a:schemeClr val="bg1"/>
                  </a:solidFill>
                  <a:latin typeface="+mj-lt"/>
                  <a:ea typeface="HGMaruGothicMPRO" panose="020B0400000000000000" pitchFamily="34" charset="-128"/>
                  <a:cs typeface="Poppins" panose="00000500000000000000" pitchFamily="2" charset="0"/>
                </a:rPr>
                <a:t>OUR LIVE TOURS</a:t>
              </a:r>
            </a:p>
          </p:txBody>
        </p:sp>
        <p:sp>
          <p:nvSpPr>
            <p:cNvPr id="5" name="Frame 4">
              <a:extLst>
                <a:ext uri="{FF2B5EF4-FFF2-40B4-BE49-F238E27FC236}">
                  <a16:creationId xmlns:a16="http://schemas.microsoft.com/office/drawing/2014/main" id="{C245E3CE-BA1B-4D60-8CAE-01C65221D7AA}"/>
                </a:ext>
              </a:extLst>
            </p:cNvPr>
            <p:cNvSpPr/>
            <p:nvPr/>
          </p:nvSpPr>
          <p:spPr>
            <a:xfrm flipH="1">
              <a:off x="4000721" y="1374096"/>
              <a:ext cx="4190558" cy="893762"/>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D9914998-DFE9-42AB-8F6B-1C3CCCFFBEDA}"/>
                </a:ext>
              </a:extLst>
            </p:cNvPr>
            <p:cNvSpPr/>
            <p:nvPr/>
          </p:nvSpPr>
          <p:spPr>
            <a:xfrm rot="5400000" flipH="1">
              <a:off x="7146863" y="114878"/>
              <a:ext cx="45719" cy="20431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9" name="Group 1038">
            <a:extLst>
              <a:ext uri="{FF2B5EF4-FFF2-40B4-BE49-F238E27FC236}">
                <a16:creationId xmlns:a16="http://schemas.microsoft.com/office/drawing/2014/main" id="{21E5A5C9-BBBC-4F48-A3B2-0028752C0BB9}"/>
              </a:ext>
            </a:extLst>
          </p:cNvPr>
          <p:cNvGrpSpPr/>
          <p:nvPr/>
        </p:nvGrpSpPr>
        <p:grpSpPr>
          <a:xfrm>
            <a:off x="0" y="157509"/>
            <a:ext cx="12192000" cy="6700492"/>
            <a:chOff x="0" y="157509"/>
            <a:chExt cx="12192000" cy="6700492"/>
          </a:xfrm>
        </p:grpSpPr>
        <p:grpSp>
          <p:nvGrpSpPr>
            <p:cNvPr id="1038" name="Group 1037">
              <a:extLst>
                <a:ext uri="{FF2B5EF4-FFF2-40B4-BE49-F238E27FC236}">
                  <a16:creationId xmlns:a16="http://schemas.microsoft.com/office/drawing/2014/main" id="{0D553B88-0886-4942-B98C-5C81CDE4ECF1}"/>
                </a:ext>
              </a:extLst>
            </p:cNvPr>
            <p:cNvGrpSpPr/>
            <p:nvPr/>
          </p:nvGrpSpPr>
          <p:grpSpPr>
            <a:xfrm>
              <a:off x="0" y="4908053"/>
              <a:ext cx="12192000" cy="1949948"/>
              <a:chOff x="0" y="4908053"/>
              <a:chExt cx="12192000" cy="1949948"/>
            </a:xfrm>
          </p:grpSpPr>
          <p:sp>
            <p:nvSpPr>
              <p:cNvPr id="19" name="Rectangle 18">
                <a:extLst>
                  <a:ext uri="{FF2B5EF4-FFF2-40B4-BE49-F238E27FC236}">
                    <a16:creationId xmlns:a16="http://schemas.microsoft.com/office/drawing/2014/main" id="{40C41951-ECF1-44E8-AD74-4BC502EE03FC}"/>
                  </a:ext>
                </a:extLst>
              </p:cNvPr>
              <p:cNvSpPr/>
              <p:nvPr/>
            </p:nvSpPr>
            <p:spPr>
              <a:xfrm>
                <a:off x="0" y="4908053"/>
                <a:ext cx="12192000" cy="1949948"/>
              </a:xfrm>
              <a:prstGeom prst="rect">
                <a:avLst/>
              </a:prstGeom>
              <a:gradFill>
                <a:gsLst>
                  <a:gs pos="0">
                    <a:schemeClr val="tx1">
                      <a:lumMod val="85000"/>
                      <a:lumOff val="15000"/>
                      <a:alpha val="61000"/>
                    </a:schemeClr>
                  </a:gs>
                  <a:gs pos="100000">
                    <a:schemeClr val="tx1">
                      <a:lumMod val="95000"/>
                      <a:lumOff val="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B109B804-AA20-4B61-814A-63565159C307}"/>
                  </a:ext>
                </a:extLst>
              </p:cNvPr>
              <p:cNvGrpSpPr/>
              <p:nvPr/>
            </p:nvGrpSpPr>
            <p:grpSpPr>
              <a:xfrm>
                <a:off x="866523" y="5231952"/>
                <a:ext cx="10458954" cy="1059334"/>
                <a:chOff x="866523" y="5231952"/>
                <a:chExt cx="10458954" cy="1059334"/>
              </a:xfrm>
            </p:grpSpPr>
            <p:sp>
              <p:nvSpPr>
                <p:cNvPr id="23" name="TextBox 22">
                  <a:extLst>
                    <a:ext uri="{FF2B5EF4-FFF2-40B4-BE49-F238E27FC236}">
                      <a16:creationId xmlns:a16="http://schemas.microsoft.com/office/drawing/2014/main" id="{1751E3EE-F9D6-4703-9171-E3FCC25ED106}"/>
                    </a:ext>
                  </a:extLst>
                </p:cNvPr>
                <p:cNvSpPr txBox="1"/>
                <p:nvPr/>
              </p:nvSpPr>
              <p:spPr>
                <a:xfrm>
                  <a:off x="6433420" y="5464265"/>
                  <a:ext cx="4892057" cy="827021"/>
                </a:xfrm>
                <a:prstGeom prst="rect">
                  <a:avLst/>
                </a:prstGeom>
                <a:noFill/>
                <a:ln>
                  <a:noFill/>
                </a:ln>
              </p:spPr>
              <p:txBody>
                <a:bodyPr wrap="square" rtlCol="0">
                  <a:spAutoFit/>
                </a:bodyPr>
                <a:lstStyle/>
                <a:p>
                  <a:pPr>
                    <a:lnSpc>
                      <a:spcPct val="150000"/>
                    </a:lnSpc>
                  </a:pPr>
                  <a:r>
                    <a:rPr lang="en-US" sz="1100" dirty="0">
                      <a:solidFill>
                        <a:schemeClr val="bg1"/>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chemeClr val="bg1"/>
                      </a:solidFill>
                      <a:ea typeface="Open Sans" panose="020B0606030504020204" pitchFamily="34" charset="0"/>
                      <a:cs typeface="Open Sans" panose="020B0606030504020204" pitchFamily="34" charset="0"/>
                    </a:rPr>
                    <a:t>corporte</a:t>
                  </a:r>
                  <a:r>
                    <a:rPr lang="en-US" sz="1100" dirty="0">
                      <a:solidFill>
                        <a:schemeClr val="bg1"/>
                      </a:solidFill>
                      <a:ea typeface="Open Sans" panose="020B0606030504020204" pitchFamily="34" charset="0"/>
                      <a:cs typeface="Open Sans" panose="020B0606030504020204" pitchFamily="34" charset="0"/>
                    </a:rPr>
                    <a:t> disruptive innovation via workplace diversity musician and empowerment sound.</a:t>
                  </a:r>
                </a:p>
              </p:txBody>
            </p:sp>
            <p:grpSp>
              <p:nvGrpSpPr>
                <p:cNvPr id="1031" name="Group 1030">
                  <a:extLst>
                    <a:ext uri="{FF2B5EF4-FFF2-40B4-BE49-F238E27FC236}">
                      <a16:creationId xmlns:a16="http://schemas.microsoft.com/office/drawing/2014/main" id="{7399DE98-A447-4481-9851-8244CC57F6F8}"/>
                    </a:ext>
                  </a:extLst>
                </p:cNvPr>
                <p:cNvGrpSpPr/>
                <p:nvPr/>
              </p:nvGrpSpPr>
              <p:grpSpPr>
                <a:xfrm>
                  <a:off x="866523" y="5614472"/>
                  <a:ext cx="1517899" cy="526606"/>
                  <a:chOff x="1020513" y="5716063"/>
                  <a:chExt cx="1517899" cy="526606"/>
                </a:xfrm>
              </p:grpSpPr>
              <p:grpSp>
                <p:nvGrpSpPr>
                  <p:cNvPr id="1030" name="Group 1029">
                    <a:extLst>
                      <a:ext uri="{FF2B5EF4-FFF2-40B4-BE49-F238E27FC236}">
                        <a16:creationId xmlns:a16="http://schemas.microsoft.com/office/drawing/2014/main" id="{E7E46FAD-A5BA-417F-A286-325E7B449A9E}"/>
                      </a:ext>
                    </a:extLst>
                  </p:cNvPr>
                  <p:cNvGrpSpPr/>
                  <p:nvPr/>
                </p:nvGrpSpPr>
                <p:grpSpPr>
                  <a:xfrm>
                    <a:off x="1516158" y="5716063"/>
                    <a:ext cx="526609" cy="526606"/>
                    <a:chOff x="1516158" y="5716063"/>
                    <a:chExt cx="526609" cy="526606"/>
                  </a:xfrm>
                </p:grpSpPr>
                <p:sp>
                  <p:nvSpPr>
                    <p:cNvPr id="37" name="Oval 36">
                      <a:extLst>
                        <a:ext uri="{FF2B5EF4-FFF2-40B4-BE49-F238E27FC236}">
                          <a16:creationId xmlns:a16="http://schemas.microsoft.com/office/drawing/2014/main" id="{DEB02227-455A-49A9-86C2-3C1A8FA5F1CC}"/>
                        </a:ext>
                      </a:extLst>
                    </p:cNvPr>
                    <p:cNvSpPr/>
                    <p:nvPr/>
                  </p:nvSpPr>
                  <p:spPr>
                    <a:xfrm>
                      <a:off x="1516158" y="5716063"/>
                      <a:ext cx="526609" cy="526606"/>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aphic 27" descr="Pause">
                      <a:extLst>
                        <a:ext uri="{FF2B5EF4-FFF2-40B4-BE49-F238E27FC236}">
                          <a16:creationId xmlns:a16="http://schemas.microsoft.com/office/drawing/2014/main" id="{70B37F17-8D40-4C65-A160-1322308832DB}"/>
                        </a:ext>
                      </a:extLst>
                    </p:cNvPr>
                    <p:cNvGrpSpPr/>
                    <p:nvPr/>
                  </p:nvGrpSpPr>
                  <p:grpSpPr>
                    <a:xfrm>
                      <a:off x="1700498" y="5885118"/>
                      <a:ext cx="157929" cy="188496"/>
                      <a:chOff x="5950725" y="3226575"/>
                      <a:chExt cx="590549" cy="704850"/>
                    </a:xfrm>
                    <a:gradFill>
                      <a:gsLst>
                        <a:gs pos="0">
                          <a:schemeClr val="tx1">
                            <a:lumMod val="85000"/>
                            <a:lumOff val="15000"/>
                          </a:schemeClr>
                        </a:gs>
                        <a:gs pos="100000">
                          <a:schemeClr val="tx1"/>
                        </a:gs>
                      </a:gsLst>
                      <a:path path="circle">
                        <a:fillToRect r="100000" b="100000"/>
                      </a:path>
                    </a:gradFill>
                  </p:grpSpPr>
                  <p:sp>
                    <p:nvSpPr>
                      <p:cNvPr id="1025" name="Freeform: Shape 1024">
                        <a:extLst>
                          <a:ext uri="{FF2B5EF4-FFF2-40B4-BE49-F238E27FC236}">
                            <a16:creationId xmlns:a16="http://schemas.microsoft.com/office/drawing/2014/main" id="{57616C6B-0D8A-4B37-B2D5-904D76872DCF}"/>
                          </a:ext>
                        </a:extLst>
                      </p:cNvPr>
                      <p:cNvSpPr/>
                      <p:nvPr/>
                    </p:nvSpPr>
                    <p:spPr>
                      <a:xfrm>
                        <a:off x="5950725" y="3226575"/>
                        <a:ext cx="227647" cy="704850"/>
                      </a:xfrm>
                      <a:custGeom>
                        <a:avLst/>
                        <a:gdLst>
                          <a:gd name="connsiteX0" fmla="*/ 0 w 227647"/>
                          <a:gd name="connsiteY0" fmla="*/ 0 h 704850"/>
                          <a:gd name="connsiteX1" fmla="*/ 227648 w 227647"/>
                          <a:gd name="connsiteY1" fmla="*/ 0 h 704850"/>
                          <a:gd name="connsiteX2" fmla="*/ 227648 w 227647"/>
                          <a:gd name="connsiteY2" fmla="*/ 704850 h 704850"/>
                          <a:gd name="connsiteX3" fmla="*/ 0 w 227647"/>
                          <a:gd name="connsiteY3" fmla="*/ 704850 h 704850"/>
                        </a:gdLst>
                        <a:ahLst/>
                        <a:cxnLst>
                          <a:cxn ang="0">
                            <a:pos x="connsiteX0" y="connsiteY0"/>
                          </a:cxn>
                          <a:cxn ang="0">
                            <a:pos x="connsiteX1" y="connsiteY1"/>
                          </a:cxn>
                          <a:cxn ang="0">
                            <a:pos x="connsiteX2" y="connsiteY2"/>
                          </a:cxn>
                          <a:cxn ang="0">
                            <a:pos x="connsiteX3" y="connsiteY3"/>
                          </a:cxn>
                        </a:cxnLst>
                        <a:rect l="l" t="t" r="r" b="b"/>
                        <a:pathLst>
                          <a:path w="227647" h="704850">
                            <a:moveTo>
                              <a:pt x="0" y="0"/>
                            </a:moveTo>
                            <a:lnTo>
                              <a:pt x="227648" y="0"/>
                            </a:lnTo>
                            <a:lnTo>
                              <a:pt x="227648" y="704850"/>
                            </a:lnTo>
                            <a:lnTo>
                              <a:pt x="0" y="704850"/>
                            </a:lnTo>
                            <a:close/>
                          </a:path>
                        </a:pathLst>
                      </a:custGeom>
                      <a:solidFill>
                        <a:schemeClr val="bg1"/>
                      </a:solid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3D6D281E-4B91-45DB-A4C9-CFC212B0373D}"/>
                          </a:ext>
                        </a:extLst>
                      </p:cNvPr>
                      <p:cNvSpPr/>
                      <p:nvPr/>
                    </p:nvSpPr>
                    <p:spPr>
                      <a:xfrm>
                        <a:off x="6313627" y="3226575"/>
                        <a:ext cx="227647" cy="704850"/>
                      </a:xfrm>
                      <a:custGeom>
                        <a:avLst/>
                        <a:gdLst>
                          <a:gd name="connsiteX0" fmla="*/ 0 w 227647"/>
                          <a:gd name="connsiteY0" fmla="*/ 0 h 704850"/>
                          <a:gd name="connsiteX1" fmla="*/ 227648 w 227647"/>
                          <a:gd name="connsiteY1" fmla="*/ 0 h 704850"/>
                          <a:gd name="connsiteX2" fmla="*/ 227648 w 227647"/>
                          <a:gd name="connsiteY2" fmla="*/ 704850 h 704850"/>
                          <a:gd name="connsiteX3" fmla="*/ 0 w 227647"/>
                          <a:gd name="connsiteY3" fmla="*/ 704850 h 704850"/>
                        </a:gdLst>
                        <a:ahLst/>
                        <a:cxnLst>
                          <a:cxn ang="0">
                            <a:pos x="connsiteX0" y="connsiteY0"/>
                          </a:cxn>
                          <a:cxn ang="0">
                            <a:pos x="connsiteX1" y="connsiteY1"/>
                          </a:cxn>
                          <a:cxn ang="0">
                            <a:pos x="connsiteX2" y="connsiteY2"/>
                          </a:cxn>
                          <a:cxn ang="0">
                            <a:pos x="connsiteX3" y="connsiteY3"/>
                          </a:cxn>
                        </a:cxnLst>
                        <a:rect l="l" t="t" r="r" b="b"/>
                        <a:pathLst>
                          <a:path w="227647" h="704850">
                            <a:moveTo>
                              <a:pt x="0" y="0"/>
                            </a:moveTo>
                            <a:lnTo>
                              <a:pt x="227648" y="0"/>
                            </a:lnTo>
                            <a:lnTo>
                              <a:pt x="227648" y="704850"/>
                            </a:lnTo>
                            <a:lnTo>
                              <a:pt x="0" y="704850"/>
                            </a:lnTo>
                            <a:close/>
                          </a:path>
                        </a:pathLst>
                      </a:custGeom>
                      <a:solidFill>
                        <a:schemeClr val="bg1"/>
                      </a:solidFill>
                      <a:ln w="9525" cap="flat">
                        <a:noFill/>
                        <a:prstDash val="solid"/>
                        <a:miter/>
                      </a:ln>
                    </p:spPr>
                    <p:txBody>
                      <a:bodyPr rtlCol="0" anchor="ctr"/>
                      <a:lstStyle/>
                      <a:p>
                        <a:endParaRPr lang="en-US"/>
                      </a:p>
                    </p:txBody>
                  </p:sp>
                </p:grpSp>
              </p:grpSp>
              <p:grpSp>
                <p:nvGrpSpPr>
                  <p:cNvPr id="1029" name="Group 1028">
                    <a:extLst>
                      <a:ext uri="{FF2B5EF4-FFF2-40B4-BE49-F238E27FC236}">
                        <a16:creationId xmlns:a16="http://schemas.microsoft.com/office/drawing/2014/main" id="{17850F98-A760-432C-8B8A-71CDE9469F11}"/>
                      </a:ext>
                    </a:extLst>
                  </p:cNvPr>
                  <p:cNvGrpSpPr/>
                  <p:nvPr/>
                </p:nvGrpSpPr>
                <p:grpSpPr>
                  <a:xfrm>
                    <a:off x="2183051" y="5801686"/>
                    <a:ext cx="355361" cy="355360"/>
                    <a:chOff x="2183051" y="5801686"/>
                    <a:chExt cx="355361" cy="355360"/>
                  </a:xfrm>
                </p:grpSpPr>
                <p:sp>
                  <p:nvSpPr>
                    <p:cNvPr id="38" name="Oval 37">
                      <a:extLst>
                        <a:ext uri="{FF2B5EF4-FFF2-40B4-BE49-F238E27FC236}">
                          <a16:creationId xmlns:a16="http://schemas.microsoft.com/office/drawing/2014/main" id="{1B11FEB7-E98F-432B-A65A-457F3D5F52E7}"/>
                        </a:ext>
                      </a:extLst>
                    </p:cNvPr>
                    <p:cNvSpPr/>
                    <p:nvPr/>
                  </p:nvSpPr>
                  <p:spPr>
                    <a:xfrm>
                      <a:off x="2183051" y="5801686"/>
                      <a:ext cx="355361" cy="35536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5" descr="Eject">
                      <a:extLst>
                        <a:ext uri="{FF2B5EF4-FFF2-40B4-BE49-F238E27FC236}">
                          <a16:creationId xmlns:a16="http://schemas.microsoft.com/office/drawing/2014/main" id="{A7BD152C-966E-4A99-92BC-E6ACFE5D137C}"/>
                        </a:ext>
                      </a:extLst>
                    </p:cNvPr>
                    <p:cNvGrpSpPr/>
                    <p:nvPr/>
                  </p:nvGrpSpPr>
                  <p:grpSpPr>
                    <a:xfrm rot="5400000">
                      <a:off x="2309750" y="5928385"/>
                      <a:ext cx="101963" cy="101963"/>
                      <a:chOff x="5743575" y="3076575"/>
                      <a:chExt cx="704850" cy="704850"/>
                    </a:xfrm>
                    <a:gradFill flip="none" rotWithShape="0">
                      <a:gsLst>
                        <a:gs pos="48000">
                          <a:srgbClr val="8648EE"/>
                        </a:gs>
                        <a:gs pos="0">
                          <a:srgbClr val="5A98FE"/>
                        </a:gs>
                        <a:gs pos="100000">
                          <a:srgbClr val="F82931"/>
                        </a:gs>
                      </a:gsLst>
                      <a:lin ang="0" scaled="1"/>
                      <a:tileRect/>
                    </a:gradFill>
                  </p:grpSpPr>
                  <p:sp>
                    <p:nvSpPr>
                      <p:cNvPr id="30" name="Freeform: Shape 29">
                        <a:extLst>
                          <a:ext uri="{FF2B5EF4-FFF2-40B4-BE49-F238E27FC236}">
                            <a16:creationId xmlns:a16="http://schemas.microsoft.com/office/drawing/2014/main" id="{6662FDE6-323B-464A-A115-C756071961E4}"/>
                          </a:ext>
                        </a:extLst>
                      </p:cNvPr>
                      <p:cNvSpPr/>
                      <p:nvPr/>
                    </p:nvSpPr>
                    <p:spPr>
                      <a:xfrm>
                        <a:off x="5743575" y="3609975"/>
                        <a:ext cx="704850" cy="171450"/>
                      </a:xfrm>
                      <a:custGeom>
                        <a:avLst/>
                        <a:gdLst>
                          <a:gd name="connsiteX0" fmla="*/ 704850 w 704850"/>
                          <a:gd name="connsiteY0" fmla="*/ 0 h 171450"/>
                          <a:gd name="connsiteX1" fmla="*/ 352425 w 704850"/>
                          <a:gd name="connsiteY1" fmla="*/ 0 h 171450"/>
                          <a:gd name="connsiteX2" fmla="*/ 0 w 704850"/>
                          <a:gd name="connsiteY2" fmla="*/ 0 h 171450"/>
                          <a:gd name="connsiteX3" fmla="*/ 0 w 704850"/>
                          <a:gd name="connsiteY3" fmla="*/ 171450 h 171450"/>
                          <a:gd name="connsiteX4" fmla="*/ 704850 w 70485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71450">
                            <a:moveTo>
                              <a:pt x="704850" y="0"/>
                            </a:moveTo>
                            <a:lnTo>
                              <a:pt x="352425" y="0"/>
                            </a:lnTo>
                            <a:lnTo>
                              <a:pt x="0" y="0"/>
                            </a:lnTo>
                            <a:lnTo>
                              <a:pt x="0" y="171450"/>
                            </a:lnTo>
                            <a:lnTo>
                              <a:pt x="704850" y="17145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94DE420-F79D-4EC6-9CB4-E16EB432AB8A}"/>
                          </a:ext>
                        </a:extLst>
                      </p:cNvPr>
                      <p:cNvSpPr/>
                      <p:nvPr/>
                    </p:nvSpPr>
                    <p:spPr>
                      <a:xfrm>
                        <a:off x="5743575" y="3076575"/>
                        <a:ext cx="704850" cy="371475"/>
                      </a:xfrm>
                      <a:custGeom>
                        <a:avLst/>
                        <a:gdLst>
                          <a:gd name="connsiteX0" fmla="*/ 704850 w 704850"/>
                          <a:gd name="connsiteY0" fmla="*/ 371475 h 371475"/>
                          <a:gd name="connsiteX1" fmla="*/ 352425 w 704850"/>
                          <a:gd name="connsiteY1" fmla="*/ 0 h 371475"/>
                          <a:gd name="connsiteX2" fmla="*/ 0 w 704850"/>
                          <a:gd name="connsiteY2" fmla="*/ 371475 h 371475"/>
                        </a:gdLst>
                        <a:ahLst/>
                        <a:cxnLst>
                          <a:cxn ang="0">
                            <a:pos x="connsiteX0" y="connsiteY0"/>
                          </a:cxn>
                          <a:cxn ang="0">
                            <a:pos x="connsiteX1" y="connsiteY1"/>
                          </a:cxn>
                          <a:cxn ang="0">
                            <a:pos x="connsiteX2" y="connsiteY2"/>
                          </a:cxn>
                        </a:cxnLst>
                        <a:rect l="l" t="t" r="r" b="b"/>
                        <a:pathLst>
                          <a:path w="704850" h="371475">
                            <a:moveTo>
                              <a:pt x="704850" y="371475"/>
                            </a:moveTo>
                            <a:lnTo>
                              <a:pt x="352425" y="0"/>
                            </a:lnTo>
                            <a:lnTo>
                              <a:pt x="0" y="371475"/>
                            </a:lnTo>
                            <a:close/>
                          </a:path>
                        </a:pathLst>
                      </a:custGeom>
                      <a:grpFill/>
                      <a:ln w="9525" cap="flat">
                        <a:noFill/>
                        <a:prstDash val="solid"/>
                        <a:miter/>
                      </a:ln>
                    </p:spPr>
                    <p:txBody>
                      <a:bodyPr rtlCol="0" anchor="ctr"/>
                      <a:lstStyle/>
                      <a:p>
                        <a:endParaRPr lang="en-US"/>
                      </a:p>
                    </p:txBody>
                  </p:sp>
                </p:grpSp>
              </p:grpSp>
              <p:grpSp>
                <p:nvGrpSpPr>
                  <p:cNvPr id="1028" name="Group 1027">
                    <a:extLst>
                      <a:ext uri="{FF2B5EF4-FFF2-40B4-BE49-F238E27FC236}">
                        <a16:creationId xmlns:a16="http://schemas.microsoft.com/office/drawing/2014/main" id="{DD9BB8FC-A5EF-4020-96AF-E5E348082EBF}"/>
                      </a:ext>
                    </a:extLst>
                  </p:cNvPr>
                  <p:cNvGrpSpPr/>
                  <p:nvPr/>
                </p:nvGrpSpPr>
                <p:grpSpPr>
                  <a:xfrm>
                    <a:off x="1020513" y="5801686"/>
                    <a:ext cx="355361" cy="355360"/>
                    <a:chOff x="1020513" y="5801686"/>
                    <a:chExt cx="355361" cy="355360"/>
                  </a:xfrm>
                </p:grpSpPr>
                <p:sp>
                  <p:nvSpPr>
                    <p:cNvPr id="39" name="Oval 38">
                      <a:extLst>
                        <a:ext uri="{FF2B5EF4-FFF2-40B4-BE49-F238E27FC236}">
                          <a16:creationId xmlns:a16="http://schemas.microsoft.com/office/drawing/2014/main" id="{C5807A8C-29B7-4E31-B656-BDC89B5CA120}"/>
                        </a:ext>
                      </a:extLst>
                    </p:cNvPr>
                    <p:cNvSpPr/>
                    <p:nvPr/>
                  </p:nvSpPr>
                  <p:spPr>
                    <a:xfrm>
                      <a:off x="1020513" y="5801686"/>
                      <a:ext cx="355361" cy="35536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phic 25" descr="Eject">
                      <a:extLst>
                        <a:ext uri="{FF2B5EF4-FFF2-40B4-BE49-F238E27FC236}">
                          <a16:creationId xmlns:a16="http://schemas.microsoft.com/office/drawing/2014/main" id="{8D7D6551-1E3B-475A-B1F6-A334CECDD298}"/>
                        </a:ext>
                      </a:extLst>
                    </p:cNvPr>
                    <p:cNvGrpSpPr/>
                    <p:nvPr/>
                  </p:nvGrpSpPr>
                  <p:grpSpPr>
                    <a:xfrm rot="16200000" flipH="1">
                      <a:off x="1147212" y="5928385"/>
                      <a:ext cx="101963" cy="101963"/>
                      <a:chOff x="5743575" y="3076575"/>
                      <a:chExt cx="704850" cy="704850"/>
                    </a:xfrm>
                    <a:gradFill flip="none" rotWithShape="0">
                      <a:gsLst>
                        <a:gs pos="48000">
                          <a:srgbClr val="8648EE"/>
                        </a:gs>
                        <a:gs pos="0">
                          <a:srgbClr val="5A98FE"/>
                        </a:gs>
                        <a:gs pos="100000">
                          <a:srgbClr val="F82931"/>
                        </a:gs>
                      </a:gsLst>
                      <a:lin ang="0" scaled="1"/>
                      <a:tileRect/>
                    </a:gradFill>
                  </p:grpSpPr>
                  <p:sp>
                    <p:nvSpPr>
                      <p:cNvPr id="41" name="Freeform: Shape 40">
                        <a:extLst>
                          <a:ext uri="{FF2B5EF4-FFF2-40B4-BE49-F238E27FC236}">
                            <a16:creationId xmlns:a16="http://schemas.microsoft.com/office/drawing/2014/main" id="{E6DF839F-1462-451D-8AEB-164F24AD3F67}"/>
                          </a:ext>
                        </a:extLst>
                      </p:cNvPr>
                      <p:cNvSpPr/>
                      <p:nvPr/>
                    </p:nvSpPr>
                    <p:spPr>
                      <a:xfrm>
                        <a:off x="5743575" y="3609975"/>
                        <a:ext cx="704850" cy="171450"/>
                      </a:xfrm>
                      <a:custGeom>
                        <a:avLst/>
                        <a:gdLst>
                          <a:gd name="connsiteX0" fmla="*/ 704850 w 704850"/>
                          <a:gd name="connsiteY0" fmla="*/ 0 h 171450"/>
                          <a:gd name="connsiteX1" fmla="*/ 352425 w 704850"/>
                          <a:gd name="connsiteY1" fmla="*/ 0 h 171450"/>
                          <a:gd name="connsiteX2" fmla="*/ 0 w 704850"/>
                          <a:gd name="connsiteY2" fmla="*/ 0 h 171450"/>
                          <a:gd name="connsiteX3" fmla="*/ 0 w 704850"/>
                          <a:gd name="connsiteY3" fmla="*/ 171450 h 171450"/>
                          <a:gd name="connsiteX4" fmla="*/ 704850 w 70485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71450">
                            <a:moveTo>
                              <a:pt x="704850" y="0"/>
                            </a:moveTo>
                            <a:lnTo>
                              <a:pt x="352425" y="0"/>
                            </a:lnTo>
                            <a:lnTo>
                              <a:pt x="0" y="0"/>
                            </a:lnTo>
                            <a:lnTo>
                              <a:pt x="0" y="171450"/>
                            </a:lnTo>
                            <a:lnTo>
                              <a:pt x="704850" y="17145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99F4076-1C8B-42C5-9245-74E6B52EC4A7}"/>
                          </a:ext>
                        </a:extLst>
                      </p:cNvPr>
                      <p:cNvSpPr/>
                      <p:nvPr/>
                    </p:nvSpPr>
                    <p:spPr>
                      <a:xfrm>
                        <a:off x="5743575" y="3076575"/>
                        <a:ext cx="704850" cy="371475"/>
                      </a:xfrm>
                      <a:custGeom>
                        <a:avLst/>
                        <a:gdLst>
                          <a:gd name="connsiteX0" fmla="*/ 704850 w 704850"/>
                          <a:gd name="connsiteY0" fmla="*/ 371475 h 371475"/>
                          <a:gd name="connsiteX1" fmla="*/ 352425 w 704850"/>
                          <a:gd name="connsiteY1" fmla="*/ 0 h 371475"/>
                          <a:gd name="connsiteX2" fmla="*/ 0 w 704850"/>
                          <a:gd name="connsiteY2" fmla="*/ 371475 h 371475"/>
                        </a:gdLst>
                        <a:ahLst/>
                        <a:cxnLst>
                          <a:cxn ang="0">
                            <a:pos x="connsiteX0" y="connsiteY0"/>
                          </a:cxn>
                          <a:cxn ang="0">
                            <a:pos x="connsiteX1" y="connsiteY1"/>
                          </a:cxn>
                          <a:cxn ang="0">
                            <a:pos x="connsiteX2" y="connsiteY2"/>
                          </a:cxn>
                        </a:cxnLst>
                        <a:rect l="l" t="t" r="r" b="b"/>
                        <a:pathLst>
                          <a:path w="704850" h="371475">
                            <a:moveTo>
                              <a:pt x="704850" y="371475"/>
                            </a:moveTo>
                            <a:lnTo>
                              <a:pt x="352425" y="0"/>
                            </a:lnTo>
                            <a:lnTo>
                              <a:pt x="0" y="371475"/>
                            </a:lnTo>
                            <a:close/>
                          </a:path>
                        </a:pathLst>
                      </a:custGeom>
                      <a:grpFill/>
                      <a:ln w="9525" cap="flat">
                        <a:noFill/>
                        <a:prstDash val="solid"/>
                        <a:miter/>
                      </a:ln>
                    </p:spPr>
                    <p:txBody>
                      <a:bodyPr rtlCol="0" anchor="ctr"/>
                      <a:lstStyle/>
                      <a:p>
                        <a:endParaRPr lang="en-US"/>
                      </a:p>
                    </p:txBody>
                  </p:sp>
                </p:grpSp>
              </p:grpSp>
            </p:grpSp>
            <p:grpSp>
              <p:nvGrpSpPr>
                <p:cNvPr id="1032" name="Group 1031">
                  <a:extLst>
                    <a:ext uri="{FF2B5EF4-FFF2-40B4-BE49-F238E27FC236}">
                      <a16:creationId xmlns:a16="http://schemas.microsoft.com/office/drawing/2014/main" id="{FEA35CEF-077E-4CF1-BD69-E3AF180AC613}"/>
                    </a:ext>
                  </a:extLst>
                </p:cNvPr>
                <p:cNvGrpSpPr/>
                <p:nvPr/>
              </p:nvGrpSpPr>
              <p:grpSpPr>
                <a:xfrm>
                  <a:off x="866523" y="5231952"/>
                  <a:ext cx="10458954" cy="60478"/>
                  <a:chOff x="866523" y="5231952"/>
                  <a:chExt cx="10458954" cy="60478"/>
                </a:xfrm>
              </p:grpSpPr>
              <p:sp>
                <p:nvSpPr>
                  <p:cNvPr id="21" name="Rectangle 7">
                    <a:extLst>
                      <a:ext uri="{FF2B5EF4-FFF2-40B4-BE49-F238E27FC236}">
                        <a16:creationId xmlns:a16="http://schemas.microsoft.com/office/drawing/2014/main" id="{6EA36DA8-6184-4DFB-A064-B35BB7E5C9AE}"/>
                      </a:ext>
                    </a:extLst>
                  </p:cNvPr>
                  <p:cNvSpPr/>
                  <p:nvPr/>
                </p:nvSpPr>
                <p:spPr>
                  <a:xfrm rot="5400000" flipH="1">
                    <a:off x="6065762" y="32713"/>
                    <a:ext cx="60476" cy="1045895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7">
                    <a:extLst>
                      <a:ext uri="{FF2B5EF4-FFF2-40B4-BE49-F238E27FC236}">
                        <a16:creationId xmlns:a16="http://schemas.microsoft.com/office/drawing/2014/main" id="{9C0A35BE-B4F2-4997-83BD-C79C885CB3F7}"/>
                      </a:ext>
                    </a:extLst>
                  </p:cNvPr>
                  <p:cNvSpPr/>
                  <p:nvPr/>
                </p:nvSpPr>
                <p:spPr>
                  <a:xfrm rot="5400000">
                    <a:off x="2304312" y="3809502"/>
                    <a:ext cx="60478" cy="29053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5" name="Group 1034">
              <a:extLst>
                <a:ext uri="{FF2B5EF4-FFF2-40B4-BE49-F238E27FC236}">
                  <a16:creationId xmlns:a16="http://schemas.microsoft.com/office/drawing/2014/main" id="{CB579973-E442-4B09-BFA8-3148D40D0E3D}"/>
                </a:ext>
              </a:extLst>
            </p:cNvPr>
            <p:cNvGrpSpPr/>
            <p:nvPr/>
          </p:nvGrpSpPr>
          <p:grpSpPr>
            <a:xfrm>
              <a:off x="11906251" y="157509"/>
              <a:ext cx="45719" cy="208204"/>
              <a:chOff x="11906251" y="152401"/>
              <a:chExt cx="64294" cy="292795"/>
            </a:xfrm>
            <a:solidFill>
              <a:schemeClr val="bg1"/>
            </a:solidFill>
          </p:grpSpPr>
          <p:sp>
            <p:nvSpPr>
              <p:cNvPr id="1034" name="Oval 1033">
                <a:extLst>
                  <a:ext uri="{FF2B5EF4-FFF2-40B4-BE49-F238E27FC236}">
                    <a16:creationId xmlns:a16="http://schemas.microsoft.com/office/drawing/2014/main" id="{B617777C-49F1-469D-875B-BBF1E54AAE08}"/>
                  </a:ext>
                </a:extLst>
              </p:cNvPr>
              <p:cNvSpPr/>
              <p:nvPr/>
            </p:nvSpPr>
            <p:spPr>
              <a:xfrm>
                <a:off x="11906251" y="152401"/>
                <a:ext cx="64294" cy="6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5CFF5CB-876B-40EC-9DF3-0390CDD5B47D}"/>
                  </a:ext>
                </a:extLst>
              </p:cNvPr>
              <p:cNvSpPr/>
              <p:nvPr/>
            </p:nvSpPr>
            <p:spPr>
              <a:xfrm>
                <a:off x="11906251" y="266651"/>
                <a:ext cx="64294" cy="6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BD06CA6-7E4E-4E90-9F82-785510F4B3D6}"/>
                  </a:ext>
                </a:extLst>
              </p:cNvPr>
              <p:cNvSpPr/>
              <p:nvPr/>
            </p:nvSpPr>
            <p:spPr>
              <a:xfrm>
                <a:off x="11906251" y="380902"/>
                <a:ext cx="64294" cy="6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3" name="Picture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47427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080037-F339-43E2-AB97-34ED793F2023}"/>
              </a:ext>
            </a:extLst>
          </p:cNvPr>
          <p:cNvSpPr/>
          <p:nvPr/>
        </p:nvSpPr>
        <p:spPr>
          <a:xfrm>
            <a:off x="609600" y="1685374"/>
            <a:ext cx="10972800" cy="4427180"/>
          </a:xfrm>
          <a:prstGeom prst="rect">
            <a:avLst/>
          </a:prstGeom>
          <a:solidFill>
            <a:schemeClr val="tx1">
              <a:lumMod val="85000"/>
              <a:lumOff val="15000"/>
              <a:alpha val="5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ED8C93E-463A-458D-8C58-6BE71FEB4857}"/>
              </a:ext>
            </a:extLst>
          </p:cNvPr>
          <p:cNvGrpSpPr/>
          <p:nvPr/>
        </p:nvGrpSpPr>
        <p:grpSpPr>
          <a:xfrm>
            <a:off x="609600" y="237286"/>
            <a:ext cx="10972800" cy="893762"/>
            <a:chOff x="695943" y="1799546"/>
            <a:chExt cx="10612788" cy="893762"/>
          </a:xfrm>
        </p:grpSpPr>
        <p:grpSp>
          <p:nvGrpSpPr>
            <p:cNvPr id="11" name="Group 10">
              <a:extLst>
                <a:ext uri="{FF2B5EF4-FFF2-40B4-BE49-F238E27FC236}">
                  <a16:creationId xmlns:a16="http://schemas.microsoft.com/office/drawing/2014/main" id="{64EFB909-F9BC-4D03-9AF2-1962E6D76074}"/>
                </a:ext>
              </a:extLst>
            </p:cNvPr>
            <p:cNvGrpSpPr/>
            <p:nvPr/>
          </p:nvGrpSpPr>
          <p:grpSpPr>
            <a:xfrm>
              <a:off x="695943" y="1799546"/>
              <a:ext cx="3785570" cy="893762"/>
              <a:chOff x="4048743" y="1240746"/>
              <a:chExt cx="3785570" cy="893762"/>
            </a:xfrm>
          </p:grpSpPr>
          <p:sp>
            <p:nvSpPr>
              <p:cNvPr id="7" name="TextBox 6">
                <a:extLst>
                  <a:ext uri="{FF2B5EF4-FFF2-40B4-BE49-F238E27FC236}">
                    <a16:creationId xmlns:a16="http://schemas.microsoft.com/office/drawing/2014/main" id="{3BE70D0B-F7CE-4EDD-9034-B8DF86DF2659}"/>
                  </a:ext>
                </a:extLst>
              </p:cNvPr>
              <p:cNvSpPr txBox="1"/>
              <p:nvPr/>
            </p:nvSpPr>
            <p:spPr>
              <a:xfrm>
                <a:off x="4384113" y="1493870"/>
                <a:ext cx="3190623" cy="400110"/>
              </a:xfrm>
              <a:prstGeom prst="rect">
                <a:avLst/>
              </a:prstGeom>
              <a:noFill/>
              <a:ln>
                <a:noFill/>
              </a:ln>
            </p:spPr>
            <p:txBody>
              <a:bodyPr wrap="square" rtlCol="0">
                <a:spAutoFit/>
              </a:bodyPr>
              <a:lstStyle/>
              <a:p>
                <a:pPr algn="ctr"/>
                <a:r>
                  <a:rPr lang="en-US" sz="2000" b="1" spc="300" dirty="0">
                    <a:solidFill>
                      <a:schemeClr val="bg1"/>
                    </a:solidFill>
                    <a:latin typeface="+mj-lt"/>
                    <a:ea typeface="HGMaruGothicMPRO" panose="020B0400000000000000" pitchFamily="34" charset="-128"/>
                    <a:cs typeface="Poppins" panose="00000500000000000000" pitchFamily="2" charset="0"/>
                  </a:rPr>
                  <a:t>BAND HISTORY</a:t>
                </a:r>
              </a:p>
            </p:txBody>
          </p:sp>
          <p:sp>
            <p:nvSpPr>
              <p:cNvPr id="8" name="Frame 7">
                <a:extLst>
                  <a:ext uri="{FF2B5EF4-FFF2-40B4-BE49-F238E27FC236}">
                    <a16:creationId xmlns:a16="http://schemas.microsoft.com/office/drawing/2014/main" id="{395CCC5C-0F0B-41E0-BD45-DF7A991838BC}"/>
                  </a:ext>
                </a:extLst>
              </p:cNvPr>
              <p:cNvSpPr/>
              <p:nvPr/>
            </p:nvSpPr>
            <p:spPr>
              <a:xfrm flipH="1">
                <a:off x="4048743" y="1240746"/>
                <a:ext cx="3785570" cy="893762"/>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CCEF717-A924-4A93-AC67-91B609814134}"/>
                </a:ext>
              </a:extLst>
            </p:cNvPr>
            <p:cNvSpPr/>
            <p:nvPr/>
          </p:nvSpPr>
          <p:spPr>
            <a:xfrm>
              <a:off x="4481512" y="1799546"/>
              <a:ext cx="6827219" cy="893762"/>
            </a:xfrm>
            <a:prstGeom prst="rect">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ECC749-2B49-4042-AF24-BA8C203F2940}"/>
                </a:ext>
              </a:extLst>
            </p:cNvPr>
            <p:cNvSpPr txBox="1"/>
            <p:nvPr/>
          </p:nvSpPr>
          <p:spPr>
            <a:xfrm>
              <a:off x="5000665" y="2061761"/>
              <a:ext cx="5788912" cy="400110"/>
            </a:xfrm>
            <a:prstGeom prst="rect">
              <a:avLst/>
            </a:prstGeom>
            <a:noFill/>
            <a:ln>
              <a:noFill/>
            </a:ln>
          </p:spPr>
          <p:txBody>
            <a:bodyPr wrap="square" rtlCol="0">
              <a:spAutoFit/>
            </a:bodyPr>
            <a:lstStyle/>
            <a:p>
              <a:pPr algn="ctr"/>
              <a:r>
                <a:rPr lang="en-US" sz="2000" spc="100" dirty="0">
                  <a:solidFill>
                    <a:schemeClr val="bg1"/>
                  </a:solidFill>
                  <a:latin typeface="+mj-lt"/>
                  <a:ea typeface="HGMaruGothicMPRO" panose="020B0400000000000000" pitchFamily="34" charset="-128"/>
                  <a:cs typeface="Poppins" panose="00000500000000000000" pitchFamily="2" charset="0"/>
                </a:rPr>
                <a:t>WHAT WE’VE BEEN UP TO SINCE 2012</a:t>
              </a:r>
            </a:p>
          </p:txBody>
        </p:sp>
      </p:grpSp>
      <p:sp>
        <p:nvSpPr>
          <p:cNvPr id="58" name="TextBox 57">
            <a:extLst>
              <a:ext uri="{FF2B5EF4-FFF2-40B4-BE49-F238E27FC236}">
                <a16:creationId xmlns:a16="http://schemas.microsoft.com/office/drawing/2014/main" id="{E5AC1E50-0201-476A-A3F2-CCD71051368A}"/>
              </a:ext>
            </a:extLst>
          </p:cNvPr>
          <p:cNvSpPr txBox="1"/>
          <p:nvPr/>
        </p:nvSpPr>
        <p:spPr>
          <a:xfrm>
            <a:off x="1267832" y="3344421"/>
            <a:ext cx="650419" cy="307777"/>
          </a:xfrm>
          <a:prstGeom prst="rect">
            <a:avLst/>
          </a:prstGeom>
          <a:noFill/>
          <a:ln>
            <a:noFill/>
          </a:ln>
        </p:spPr>
        <p:txBody>
          <a:bodyPr wrap="square" rtlCol="0">
            <a:spAutoFit/>
          </a:bodyPr>
          <a:lstStyle/>
          <a:p>
            <a:r>
              <a:rPr lang="en-US" sz="1400" dirty="0">
                <a:solidFill>
                  <a:schemeClr val="bg1"/>
                </a:solidFill>
                <a:latin typeface="+mj-lt"/>
                <a:ea typeface="HGMaruGothicMPRO" panose="020B0400000000000000" pitchFamily="34" charset="-128"/>
                <a:cs typeface="Poppins" panose="00000500000000000000" pitchFamily="2" charset="0"/>
              </a:rPr>
              <a:t>2010</a:t>
            </a:r>
          </a:p>
        </p:txBody>
      </p:sp>
      <p:sp>
        <p:nvSpPr>
          <p:cNvPr id="59" name="TextBox 58">
            <a:extLst>
              <a:ext uri="{FF2B5EF4-FFF2-40B4-BE49-F238E27FC236}">
                <a16:creationId xmlns:a16="http://schemas.microsoft.com/office/drawing/2014/main" id="{E15A869A-6902-41E0-A95E-5ACE44ADEC10}"/>
              </a:ext>
            </a:extLst>
          </p:cNvPr>
          <p:cNvSpPr txBox="1"/>
          <p:nvPr/>
        </p:nvSpPr>
        <p:spPr>
          <a:xfrm>
            <a:off x="1267833" y="3599811"/>
            <a:ext cx="1340014" cy="313932"/>
          </a:xfrm>
          <a:prstGeom prst="rect">
            <a:avLst/>
          </a:prstGeom>
          <a:noFill/>
        </p:spPr>
        <p:txBody>
          <a:bodyPr wrap="square" rtlCol="0">
            <a:spAutoFit/>
          </a:bodyPr>
          <a:lstStyle/>
          <a:p>
            <a:pPr>
              <a:lnSpc>
                <a:spcPct val="120000"/>
              </a:lnSpc>
            </a:pPr>
            <a:r>
              <a:rPr lang="en-US" sz="1200" dirty="0">
                <a:solidFill>
                  <a:schemeClr val="bg1"/>
                </a:solidFill>
              </a:rPr>
              <a:t>MARCH 25</a:t>
            </a:r>
            <a:r>
              <a:rPr lang="en-US" sz="1200" baseline="30000" dirty="0">
                <a:solidFill>
                  <a:schemeClr val="bg1"/>
                </a:solidFill>
              </a:rPr>
              <a:t>TH</a:t>
            </a:r>
            <a:r>
              <a:rPr lang="en-US" sz="1200" dirty="0">
                <a:solidFill>
                  <a:schemeClr val="bg1"/>
                </a:solidFill>
              </a:rPr>
              <a:t> </a:t>
            </a:r>
          </a:p>
        </p:txBody>
      </p:sp>
      <p:grpSp>
        <p:nvGrpSpPr>
          <p:cNvPr id="61" name="Group 60">
            <a:extLst>
              <a:ext uri="{FF2B5EF4-FFF2-40B4-BE49-F238E27FC236}">
                <a16:creationId xmlns:a16="http://schemas.microsoft.com/office/drawing/2014/main" id="{84492BA6-CCAD-402F-BF08-CEE0C8CFC9D0}"/>
              </a:ext>
            </a:extLst>
          </p:cNvPr>
          <p:cNvGrpSpPr/>
          <p:nvPr/>
        </p:nvGrpSpPr>
        <p:grpSpPr>
          <a:xfrm>
            <a:off x="1358129" y="2546917"/>
            <a:ext cx="611814" cy="611811"/>
            <a:chOff x="1623602" y="3455488"/>
            <a:chExt cx="482635" cy="482633"/>
          </a:xfrm>
        </p:grpSpPr>
        <p:sp>
          <p:nvSpPr>
            <p:cNvPr id="21" name="Oval 20">
              <a:extLst>
                <a:ext uri="{FF2B5EF4-FFF2-40B4-BE49-F238E27FC236}">
                  <a16:creationId xmlns:a16="http://schemas.microsoft.com/office/drawing/2014/main" id="{54F683C0-3088-40C3-96ED-EC8B7DA07924}"/>
                </a:ext>
              </a:extLst>
            </p:cNvPr>
            <p:cNvSpPr/>
            <p:nvPr/>
          </p:nvSpPr>
          <p:spPr>
            <a:xfrm>
              <a:off x="1623602" y="3455488"/>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9" name="Graphic 74" descr="Drum set">
              <a:extLst>
                <a:ext uri="{FF2B5EF4-FFF2-40B4-BE49-F238E27FC236}">
                  <a16:creationId xmlns:a16="http://schemas.microsoft.com/office/drawing/2014/main" id="{A1792E8D-7BC8-43C1-9033-2CEF74A923A2}"/>
                </a:ext>
              </a:extLst>
            </p:cNvPr>
            <p:cNvGrpSpPr/>
            <p:nvPr/>
          </p:nvGrpSpPr>
          <p:grpSpPr>
            <a:xfrm>
              <a:off x="1760387" y="3592273"/>
              <a:ext cx="209064" cy="209062"/>
              <a:chOff x="5638800" y="2971800"/>
              <a:chExt cx="914400" cy="914400"/>
            </a:xfrm>
            <a:gradFill>
              <a:gsLst>
                <a:gs pos="48000">
                  <a:srgbClr val="8648EE"/>
                </a:gs>
                <a:gs pos="0">
                  <a:srgbClr val="5A98FE"/>
                </a:gs>
                <a:gs pos="100000">
                  <a:srgbClr val="F82931"/>
                </a:gs>
              </a:gsLst>
              <a:lin ang="0" scaled="1"/>
            </a:gradFill>
          </p:grpSpPr>
          <p:sp>
            <p:nvSpPr>
              <p:cNvPr id="46" name="Freeform: Shape 45">
                <a:extLst>
                  <a:ext uri="{FF2B5EF4-FFF2-40B4-BE49-F238E27FC236}">
                    <a16:creationId xmlns:a16="http://schemas.microsoft.com/office/drawing/2014/main" id="{2BDB6A39-06EE-494F-A79E-34667FFE2264}"/>
                  </a:ext>
                </a:extLst>
              </p:cNvPr>
              <p:cNvSpPr/>
              <p:nvPr/>
            </p:nvSpPr>
            <p:spPr>
              <a:xfrm>
                <a:off x="5848731" y="3334035"/>
                <a:ext cx="161925" cy="38100"/>
              </a:xfrm>
              <a:custGeom>
                <a:avLst/>
                <a:gdLst>
                  <a:gd name="connsiteX0" fmla="*/ 161925 w 161925"/>
                  <a:gd name="connsiteY0" fmla="*/ 19050 h 38100"/>
                  <a:gd name="connsiteX1" fmla="*/ 80963 w 161925"/>
                  <a:gd name="connsiteY1" fmla="*/ 38100 h 38100"/>
                  <a:gd name="connsiteX2" fmla="*/ 0 w 161925"/>
                  <a:gd name="connsiteY2" fmla="*/ 19050 h 38100"/>
                  <a:gd name="connsiteX3" fmla="*/ 80963 w 161925"/>
                  <a:gd name="connsiteY3" fmla="*/ 0 h 38100"/>
                  <a:gd name="connsiteX4" fmla="*/ 161925 w 161925"/>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161925" y="19050"/>
                    </a:moveTo>
                    <a:cubicBezTo>
                      <a:pt x="161925" y="29571"/>
                      <a:pt x="125677" y="38100"/>
                      <a:pt x="80963" y="38100"/>
                    </a:cubicBezTo>
                    <a:cubicBezTo>
                      <a:pt x="36248" y="38100"/>
                      <a:pt x="0" y="29571"/>
                      <a:pt x="0" y="19050"/>
                    </a:cubicBezTo>
                    <a:cubicBezTo>
                      <a:pt x="0" y="8529"/>
                      <a:pt x="36248" y="0"/>
                      <a:pt x="80963" y="0"/>
                    </a:cubicBezTo>
                    <a:cubicBezTo>
                      <a:pt x="125677" y="0"/>
                      <a:pt x="161925" y="8529"/>
                      <a:pt x="161925" y="19050"/>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041F658-E311-417F-94DA-CE6AAD14FA51}"/>
                  </a:ext>
                </a:extLst>
              </p:cNvPr>
              <p:cNvSpPr/>
              <p:nvPr/>
            </p:nvSpPr>
            <p:spPr>
              <a:xfrm>
                <a:off x="6144006" y="3334035"/>
                <a:ext cx="161924" cy="38100"/>
              </a:xfrm>
              <a:custGeom>
                <a:avLst/>
                <a:gdLst>
                  <a:gd name="connsiteX0" fmla="*/ 161925 w 161924"/>
                  <a:gd name="connsiteY0" fmla="*/ 19050 h 38100"/>
                  <a:gd name="connsiteX1" fmla="*/ 80963 w 161924"/>
                  <a:gd name="connsiteY1" fmla="*/ 38100 h 38100"/>
                  <a:gd name="connsiteX2" fmla="*/ 0 w 161924"/>
                  <a:gd name="connsiteY2" fmla="*/ 19050 h 38100"/>
                  <a:gd name="connsiteX3" fmla="*/ 80963 w 161924"/>
                  <a:gd name="connsiteY3" fmla="*/ 0 h 38100"/>
                  <a:gd name="connsiteX4" fmla="*/ 161925 w 161924"/>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 h="38100">
                    <a:moveTo>
                      <a:pt x="161925" y="19050"/>
                    </a:moveTo>
                    <a:cubicBezTo>
                      <a:pt x="161925" y="29571"/>
                      <a:pt x="125677" y="38100"/>
                      <a:pt x="80963" y="38100"/>
                    </a:cubicBezTo>
                    <a:cubicBezTo>
                      <a:pt x="36248" y="38100"/>
                      <a:pt x="0" y="29571"/>
                      <a:pt x="0" y="19050"/>
                    </a:cubicBezTo>
                    <a:cubicBezTo>
                      <a:pt x="0" y="8529"/>
                      <a:pt x="36248" y="0"/>
                      <a:pt x="80963" y="0"/>
                    </a:cubicBezTo>
                    <a:cubicBezTo>
                      <a:pt x="125677" y="0"/>
                      <a:pt x="161925" y="8529"/>
                      <a:pt x="161925" y="19050"/>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3EE003B-71A7-47A0-9BBA-6E3A2C78AB52}"/>
                  </a:ext>
                </a:extLst>
              </p:cNvPr>
              <p:cNvSpPr/>
              <p:nvPr/>
            </p:nvSpPr>
            <p:spPr>
              <a:xfrm>
                <a:off x="6270590" y="3295650"/>
                <a:ext cx="232605" cy="497966"/>
              </a:xfrm>
              <a:custGeom>
                <a:avLst/>
                <a:gdLst>
                  <a:gd name="connsiteX0" fmla="*/ 232222 w 232605"/>
                  <a:gd name="connsiteY0" fmla="*/ 92488 h 497966"/>
                  <a:gd name="connsiteX1" fmla="*/ 130209 w 232605"/>
                  <a:gd name="connsiteY1" fmla="*/ 63913 h 497966"/>
                  <a:gd name="connsiteX2" fmla="*/ 130209 w 232605"/>
                  <a:gd name="connsiteY2" fmla="*/ 0 h 497966"/>
                  <a:gd name="connsiteX3" fmla="*/ 92109 w 232605"/>
                  <a:gd name="connsiteY3" fmla="*/ 0 h 497966"/>
                  <a:gd name="connsiteX4" fmla="*/ 92109 w 232605"/>
                  <a:gd name="connsiteY4" fmla="*/ 70485 h 497966"/>
                  <a:gd name="connsiteX5" fmla="*/ 384 w 232605"/>
                  <a:gd name="connsiteY5" fmla="*/ 137160 h 497966"/>
                  <a:gd name="connsiteX6" fmla="*/ 92109 w 232605"/>
                  <a:gd name="connsiteY6" fmla="*/ 166973 h 497966"/>
                  <a:gd name="connsiteX7" fmla="*/ 92109 w 232605"/>
                  <a:gd name="connsiteY7" fmla="*/ 394621 h 497966"/>
                  <a:gd name="connsiteX8" fmla="*/ 15909 w 232605"/>
                  <a:gd name="connsiteY8" fmla="*/ 470821 h 497966"/>
                  <a:gd name="connsiteX9" fmla="*/ 42865 w 232605"/>
                  <a:gd name="connsiteY9" fmla="*/ 497777 h 497966"/>
                  <a:gd name="connsiteX10" fmla="*/ 92109 w 232605"/>
                  <a:gd name="connsiteY10" fmla="*/ 448532 h 497966"/>
                  <a:gd name="connsiteX11" fmla="*/ 92109 w 232605"/>
                  <a:gd name="connsiteY11" fmla="*/ 495300 h 497966"/>
                  <a:gd name="connsiteX12" fmla="*/ 130209 w 232605"/>
                  <a:gd name="connsiteY12" fmla="*/ 495300 h 497966"/>
                  <a:gd name="connsiteX13" fmla="*/ 130209 w 232605"/>
                  <a:gd name="connsiteY13" fmla="*/ 448342 h 497966"/>
                  <a:gd name="connsiteX14" fmla="*/ 179835 w 232605"/>
                  <a:gd name="connsiteY14" fmla="*/ 497967 h 497966"/>
                  <a:gd name="connsiteX15" fmla="*/ 206409 w 232605"/>
                  <a:gd name="connsiteY15" fmla="*/ 471011 h 497966"/>
                  <a:gd name="connsiteX16" fmla="*/ 130209 w 232605"/>
                  <a:gd name="connsiteY16" fmla="*/ 394811 h 497966"/>
                  <a:gd name="connsiteX17" fmla="*/ 130209 w 232605"/>
                  <a:gd name="connsiteY17" fmla="*/ 161925 h 497966"/>
                  <a:gd name="connsiteX18" fmla="*/ 232222 w 232605"/>
                  <a:gd name="connsiteY18" fmla="*/ 92488 h 49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605" h="497966">
                    <a:moveTo>
                      <a:pt x="232222" y="92488"/>
                    </a:moveTo>
                    <a:cubicBezTo>
                      <a:pt x="227745" y="69247"/>
                      <a:pt x="184026" y="57722"/>
                      <a:pt x="130209" y="63913"/>
                    </a:cubicBezTo>
                    <a:lnTo>
                      <a:pt x="130209" y="0"/>
                    </a:lnTo>
                    <a:lnTo>
                      <a:pt x="92109" y="0"/>
                    </a:lnTo>
                    <a:lnTo>
                      <a:pt x="92109" y="70485"/>
                    </a:lnTo>
                    <a:cubicBezTo>
                      <a:pt x="35721" y="84582"/>
                      <a:pt x="-4379" y="113157"/>
                      <a:pt x="384" y="137160"/>
                    </a:cubicBezTo>
                    <a:cubicBezTo>
                      <a:pt x="4575" y="158877"/>
                      <a:pt x="43056" y="170307"/>
                      <a:pt x="92109" y="166973"/>
                    </a:cubicBezTo>
                    <a:lnTo>
                      <a:pt x="92109" y="394621"/>
                    </a:lnTo>
                    <a:lnTo>
                      <a:pt x="15909" y="470821"/>
                    </a:lnTo>
                    <a:lnTo>
                      <a:pt x="42865" y="497777"/>
                    </a:lnTo>
                    <a:lnTo>
                      <a:pt x="92109" y="448532"/>
                    </a:lnTo>
                    <a:lnTo>
                      <a:pt x="92109" y="495300"/>
                    </a:lnTo>
                    <a:lnTo>
                      <a:pt x="130209" y="495300"/>
                    </a:lnTo>
                    <a:lnTo>
                      <a:pt x="130209" y="448342"/>
                    </a:lnTo>
                    <a:lnTo>
                      <a:pt x="179835" y="497967"/>
                    </a:lnTo>
                    <a:lnTo>
                      <a:pt x="206409" y="471011"/>
                    </a:lnTo>
                    <a:lnTo>
                      <a:pt x="130209" y="394811"/>
                    </a:lnTo>
                    <a:lnTo>
                      <a:pt x="130209" y="161925"/>
                    </a:lnTo>
                    <a:cubicBezTo>
                      <a:pt x="191836" y="148876"/>
                      <a:pt x="237270" y="118300"/>
                      <a:pt x="232222" y="924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2B8D373-6C4D-417D-99BB-58D933DD1612}"/>
                  </a:ext>
                </a:extLst>
              </p:cNvPr>
              <p:cNvSpPr/>
              <p:nvPr/>
            </p:nvSpPr>
            <p:spPr>
              <a:xfrm>
                <a:off x="5684050" y="3048000"/>
                <a:ext cx="232591" cy="745616"/>
              </a:xfrm>
              <a:custGeom>
                <a:avLst/>
                <a:gdLst>
                  <a:gd name="connsiteX0" fmla="*/ 135725 w 232591"/>
                  <a:gd name="connsiteY0" fmla="*/ 66675 h 745616"/>
                  <a:gd name="connsiteX1" fmla="*/ 135725 w 232591"/>
                  <a:gd name="connsiteY1" fmla="*/ 0 h 745616"/>
                  <a:gd name="connsiteX2" fmla="*/ 97625 w 232591"/>
                  <a:gd name="connsiteY2" fmla="*/ 0 h 745616"/>
                  <a:gd name="connsiteX3" fmla="*/ 97625 w 232591"/>
                  <a:gd name="connsiteY3" fmla="*/ 60389 h 745616"/>
                  <a:gd name="connsiteX4" fmla="*/ 374 w 232591"/>
                  <a:gd name="connsiteY4" fmla="*/ 90011 h 745616"/>
                  <a:gd name="connsiteX5" fmla="*/ 97625 w 232591"/>
                  <a:gd name="connsiteY5" fmla="*/ 159449 h 745616"/>
                  <a:gd name="connsiteX6" fmla="*/ 97625 w 232591"/>
                  <a:gd name="connsiteY6" fmla="*/ 641699 h 745616"/>
                  <a:gd name="connsiteX7" fmla="*/ 20663 w 232591"/>
                  <a:gd name="connsiteY7" fmla="*/ 718661 h 745616"/>
                  <a:gd name="connsiteX8" fmla="*/ 47523 w 232591"/>
                  <a:gd name="connsiteY8" fmla="*/ 745617 h 745616"/>
                  <a:gd name="connsiteX9" fmla="*/ 97625 w 232591"/>
                  <a:gd name="connsiteY9" fmla="*/ 695325 h 745616"/>
                  <a:gd name="connsiteX10" fmla="*/ 97625 w 232591"/>
                  <a:gd name="connsiteY10" fmla="*/ 742950 h 745616"/>
                  <a:gd name="connsiteX11" fmla="*/ 135725 w 232591"/>
                  <a:gd name="connsiteY11" fmla="*/ 742950 h 745616"/>
                  <a:gd name="connsiteX12" fmla="*/ 135725 w 232591"/>
                  <a:gd name="connsiteY12" fmla="*/ 696659 h 745616"/>
                  <a:gd name="connsiteX13" fmla="*/ 184683 w 232591"/>
                  <a:gd name="connsiteY13" fmla="*/ 745617 h 745616"/>
                  <a:gd name="connsiteX14" fmla="*/ 211925 w 232591"/>
                  <a:gd name="connsiteY14" fmla="*/ 718661 h 745616"/>
                  <a:gd name="connsiteX15" fmla="*/ 135725 w 232591"/>
                  <a:gd name="connsiteY15" fmla="*/ 642461 h 745616"/>
                  <a:gd name="connsiteX16" fmla="*/ 135725 w 232591"/>
                  <a:gd name="connsiteY16" fmla="*/ 165544 h 745616"/>
                  <a:gd name="connsiteX17" fmla="*/ 232213 w 232591"/>
                  <a:gd name="connsiteY17" fmla="*/ 135731 h 745616"/>
                  <a:gd name="connsiteX18" fmla="*/ 135725 w 232591"/>
                  <a:gd name="connsiteY18" fmla="*/ 66675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591" h="745616">
                    <a:moveTo>
                      <a:pt x="135725" y="66675"/>
                    </a:moveTo>
                    <a:lnTo>
                      <a:pt x="135725" y="0"/>
                    </a:lnTo>
                    <a:lnTo>
                      <a:pt x="97625" y="0"/>
                    </a:lnTo>
                    <a:lnTo>
                      <a:pt x="97625" y="60389"/>
                    </a:lnTo>
                    <a:cubicBezTo>
                      <a:pt x="45999" y="55531"/>
                      <a:pt x="4756" y="67247"/>
                      <a:pt x="374" y="90011"/>
                    </a:cubicBezTo>
                    <a:cubicBezTo>
                      <a:pt x="-4483" y="115538"/>
                      <a:pt x="38474" y="145637"/>
                      <a:pt x="97625" y="159449"/>
                    </a:cubicBezTo>
                    <a:lnTo>
                      <a:pt x="97625" y="641699"/>
                    </a:lnTo>
                    <a:lnTo>
                      <a:pt x="20663" y="718661"/>
                    </a:lnTo>
                    <a:lnTo>
                      <a:pt x="47523" y="745617"/>
                    </a:lnTo>
                    <a:lnTo>
                      <a:pt x="97625" y="695325"/>
                    </a:lnTo>
                    <a:lnTo>
                      <a:pt x="97625" y="742950"/>
                    </a:lnTo>
                    <a:lnTo>
                      <a:pt x="135725" y="742950"/>
                    </a:lnTo>
                    <a:lnTo>
                      <a:pt x="135725" y="696659"/>
                    </a:lnTo>
                    <a:lnTo>
                      <a:pt x="184683" y="745617"/>
                    </a:lnTo>
                    <a:lnTo>
                      <a:pt x="211925" y="718661"/>
                    </a:lnTo>
                    <a:lnTo>
                      <a:pt x="135725" y="642461"/>
                    </a:lnTo>
                    <a:lnTo>
                      <a:pt x="135725" y="165544"/>
                    </a:lnTo>
                    <a:cubicBezTo>
                      <a:pt x="186969" y="170117"/>
                      <a:pt x="227831" y="158496"/>
                      <a:pt x="232213" y="135731"/>
                    </a:cubicBezTo>
                    <a:cubicBezTo>
                      <a:pt x="237071" y="110395"/>
                      <a:pt x="194589" y="80391"/>
                      <a:pt x="135725" y="66675"/>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F15C8DE-598C-47AF-92EB-0F1E25FEC043}"/>
                  </a:ext>
                </a:extLst>
              </p:cNvPr>
              <p:cNvSpPr/>
              <p:nvPr/>
            </p:nvSpPr>
            <p:spPr>
              <a:xfrm>
                <a:off x="5972175" y="3524250"/>
                <a:ext cx="209550" cy="209550"/>
              </a:xfrm>
              <a:custGeom>
                <a:avLst/>
                <a:gdLst>
                  <a:gd name="connsiteX0" fmla="*/ 209550 w 209550"/>
                  <a:gd name="connsiteY0" fmla="*/ 104775 h 209550"/>
                  <a:gd name="connsiteX1" fmla="*/ 104775 w 209550"/>
                  <a:gd name="connsiteY1" fmla="*/ 209550 h 209550"/>
                  <a:gd name="connsiteX2" fmla="*/ 0 w 209550"/>
                  <a:gd name="connsiteY2" fmla="*/ 104775 h 209550"/>
                  <a:gd name="connsiteX3" fmla="*/ 104775 w 209550"/>
                  <a:gd name="connsiteY3" fmla="*/ 0 h 209550"/>
                  <a:gd name="connsiteX4" fmla="*/ 209550 w 209550"/>
                  <a:gd name="connsiteY4" fmla="*/ 104775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955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82D85A1-810F-442E-9DB1-3B2B90B3528B}"/>
                  </a:ext>
                </a:extLst>
              </p:cNvPr>
              <p:cNvSpPr/>
              <p:nvPr/>
            </p:nvSpPr>
            <p:spPr>
              <a:xfrm>
                <a:off x="5848350" y="3245929"/>
                <a:ext cx="457200" cy="573878"/>
              </a:xfrm>
              <a:custGeom>
                <a:avLst/>
                <a:gdLst>
                  <a:gd name="connsiteX0" fmla="*/ 376619 w 457200"/>
                  <a:gd name="connsiteY0" fmla="*/ 68770 h 573878"/>
                  <a:gd name="connsiteX1" fmla="*/ 457200 w 457200"/>
                  <a:gd name="connsiteY1" fmla="*/ 81534 h 573878"/>
                  <a:gd name="connsiteX2" fmla="*/ 457200 w 457200"/>
                  <a:gd name="connsiteY2" fmla="*/ 21145 h 573878"/>
                  <a:gd name="connsiteX3" fmla="*/ 376238 w 457200"/>
                  <a:gd name="connsiteY3" fmla="*/ 1143 h 573878"/>
                  <a:gd name="connsiteX4" fmla="*/ 295275 w 457200"/>
                  <a:gd name="connsiteY4" fmla="*/ 21145 h 573878"/>
                  <a:gd name="connsiteX5" fmla="*/ 295275 w 457200"/>
                  <a:gd name="connsiteY5" fmla="*/ 21145 h 573878"/>
                  <a:gd name="connsiteX6" fmla="*/ 295275 w 457200"/>
                  <a:gd name="connsiteY6" fmla="*/ 30670 h 573878"/>
                  <a:gd name="connsiteX7" fmla="*/ 238125 w 457200"/>
                  <a:gd name="connsiteY7" fmla="*/ 30670 h 573878"/>
                  <a:gd name="connsiteX8" fmla="*/ 238125 w 457200"/>
                  <a:gd name="connsiteY8" fmla="*/ 192596 h 573878"/>
                  <a:gd name="connsiteX9" fmla="*/ 219075 w 457200"/>
                  <a:gd name="connsiteY9" fmla="*/ 192596 h 573878"/>
                  <a:gd name="connsiteX10" fmla="*/ 219075 w 457200"/>
                  <a:gd name="connsiteY10" fmla="*/ 30670 h 573878"/>
                  <a:gd name="connsiteX11" fmla="*/ 161925 w 457200"/>
                  <a:gd name="connsiteY11" fmla="*/ 30670 h 573878"/>
                  <a:gd name="connsiteX12" fmla="*/ 161925 w 457200"/>
                  <a:gd name="connsiteY12" fmla="*/ 21145 h 573878"/>
                  <a:gd name="connsiteX13" fmla="*/ 80963 w 457200"/>
                  <a:gd name="connsiteY13" fmla="*/ 0 h 573878"/>
                  <a:gd name="connsiteX14" fmla="*/ 0 w 457200"/>
                  <a:gd name="connsiteY14" fmla="*/ 21145 h 573878"/>
                  <a:gd name="connsiteX15" fmla="*/ 0 w 457200"/>
                  <a:gd name="connsiteY15" fmla="*/ 21145 h 573878"/>
                  <a:gd name="connsiteX16" fmla="*/ 0 w 457200"/>
                  <a:gd name="connsiteY16" fmla="*/ 81915 h 573878"/>
                  <a:gd name="connsiteX17" fmla="*/ 81344 w 457200"/>
                  <a:gd name="connsiteY17" fmla="*/ 68770 h 573878"/>
                  <a:gd name="connsiteX18" fmla="*/ 161925 w 457200"/>
                  <a:gd name="connsiteY18" fmla="*/ 81343 h 573878"/>
                  <a:gd name="connsiteX19" fmla="*/ 161925 w 457200"/>
                  <a:gd name="connsiteY19" fmla="*/ 68770 h 573878"/>
                  <a:gd name="connsiteX20" fmla="*/ 180975 w 457200"/>
                  <a:gd name="connsiteY20" fmla="*/ 68770 h 573878"/>
                  <a:gd name="connsiteX21" fmla="*/ 180975 w 457200"/>
                  <a:gd name="connsiteY21" fmla="*/ 198882 h 573878"/>
                  <a:gd name="connsiteX22" fmla="*/ 44149 w 457200"/>
                  <a:gd name="connsiteY22" fmla="*/ 430958 h 573878"/>
                  <a:gd name="connsiteX23" fmla="*/ 276225 w 457200"/>
                  <a:gd name="connsiteY23" fmla="*/ 567783 h 573878"/>
                  <a:gd name="connsiteX24" fmla="*/ 413051 w 457200"/>
                  <a:gd name="connsiteY24" fmla="*/ 335708 h 573878"/>
                  <a:gd name="connsiteX25" fmla="*/ 276225 w 457200"/>
                  <a:gd name="connsiteY25" fmla="*/ 198882 h 573878"/>
                  <a:gd name="connsiteX26" fmla="*/ 276225 w 457200"/>
                  <a:gd name="connsiteY26" fmla="*/ 68770 h 573878"/>
                  <a:gd name="connsiteX27" fmla="*/ 295275 w 457200"/>
                  <a:gd name="connsiteY27" fmla="*/ 68770 h 573878"/>
                  <a:gd name="connsiteX28" fmla="*/ 295275 w 457200"/>
                  <a:gd name="connsiteY28" fmla="*/ 82106 h 573878"/>
                  <a:gd name="connsiteX29" fmla="*/ 376619 w 457200"/>
                  <a:gd name="connsiteY29" fmla="*/ 68770 h 573878"/>
                  <a:gd name="connsiteX30" fmla="*/ 361950 w 457200"/>
                  <a:gd name="connsiteY30" fmla="*/ 383096 h 573878"/>
                  <a:gd name="connsiteX31" fmla="*/ 228600 w 457200"/>
                  <a:gd name="connsiteY31" fmla="*/ 516446 h 573878"/>
                  <a:gd name="connsiteX32" fmla="*/ 95250 w 457200"/>
                  <a:gd name="connsiteY32" fmla="*/ 383096 h 573878"/>
                  <a:gd name="connsiteX33" fmla="*/ 228600 w 457200"/>
                  <a:gd name="connsiteY33" fmla="*/ 249746 h 573878"/>
                  <a:gd name="connsiteX34" fmla="*/ 361950 w 457200"/>
                  <a:gd name="connsiteY34" fmla="*/ 383096 h 57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7200" h="573878">
                    <a:moveTo>
                      <a:pt x="376619" y="68770"/>
                    </a:moveTo>
                    <a:cubicBezTo>
                      <a:pt x="400812" y="68770"/>
                      <a:pt x="435673" y="70961"/>
                      <a:pt x="457200" y="81534"/>
                    </a:cubicBezTo>
                    <a:lnTo>
                      <a:pt x="457200" y="21145"/>
                    </a:lnTo>
                    <a:cubicBezTo>
                      <a:pt x="455390" y="10001"/>
                      <a:pt x="419767" y="1143"/>
                      <a:pt x="376238" y="1143"/>
                    </a:cubicBezTo>
                    <a:cubicBezTo>
                      <a:pt x="332708" y="1143"/>
                      <a:pt x="297275" y="10001"/>
                      <a:pt x="295275" y="21145"/>
                    </a:cubicBezTo>
                    <a:lnTo>
                      <a:pt x="295275" y="21145"/>
                    </a:lnTo>
                    <a:lnTo>
                      <a:pt x="295275" y="30670"/>
                    </a:lnTo>
                    <a:lnTo>
                      <a:pt x="238125" y="30670"/>
                    </a:lnTo>
                    <a:lnTo>
                      <a:pt x="238125" y="192596"/>
                    </a:lnTo>
                    <a:lnTo>
                      <a:pt x="219075" y="192596"/>
                    </a:lnTo>
                    <a:lnTo>
                      <a:pt x="219075" y="30670"/>
                    </a:lnTo>
                    <a:lnTo>
                      <a:pt x="161925" y="30670"/>
                    </a:lnTo>
                    <a:lnTo>
                      <a:pt x="161925" y="21145"/>
                    </a:lnTo>
                    <a:cubicBezTo>
                      <a:pt x="160115" y="9430"/>
                      <a:pt x="124492" y="0"/>
                      <a:pt x="80963" y="0"/>
                    </a:cubicBezTo>
                    <a:cubicBezTo>
                      <a:pt x="37433" y="0"/>
                      <a:pt x="2000" y="9430"/>
                      <a:pt x="0" y="21145"/>
                    </a:cubicBezTo>
                    <a:lnTo>
                      <a:pt x="0" y="21145"/>
                    </a:lnTo>
                    <a:lnTo>
                      <a:pt x="0" y="81915"/>
                    </a:lnTo>
                    <a:cubicBezTo>
                      <a:pt x="21431" y="71247"/>
                      <a:pt x="57150" y="68770"/>
                      <a:pt x="81344" y="68770"/>
                    </a:cubicBezTo>
                    <a:cubicBezTo>
                      <a:pt x="105537" y="68770"/>
                      <a:pt x="140399" y="70961"/>
                      <a:pt x="161925" y="81343"/>
                    </a:cubicBezTo>
                    <a:lnTo>
                      <a:pt x="161925" y="68770"/>
                    </a:lnTo>
                    <a:lnTo>
                      <a:pt x="180975" y="68770"/>
                    </a:lnTo>
                    <a:lnTo>
                      <a:pt x="180975" y="198882"/>
                    </a:lnTo>
                    <a:cubicBezTo>
                      <a:pt x="79106" y="225184"/>
                      <a:pt x="17847" y="329089"/>
                      <a:pt x="44149" y="430958"/>
                    </a:cubicBezTo>
                    <a:cubicBezTo>
                      <a:pt x="70452" y="532828"/>
                      <a:pt x="174356" y="594087"/>
                      <a:pt x="276225" y="567783"/>
                    </a:cubicBezTo>
                    <a:cubicBezTo>
                      <a:pt x="378094" y="541481"/>
                      <a:pt x="439353" y="437578"/>
                      <a:pt x="413051" y="335708"/>
                    </a:cubicBezTo>
                    <a:cubicBezTo>
                      <a:pt x="395726" y="268607"/>
                      <a:pt x="343327" y="216207"/>
                      <a:pt x="276225" y="198882"/>
                    </a:cubicBezTo>
                    <a:lnTo>
                      <a:pt x="276225" y="68770"/>
                    </a:lnTo>
                    <a:lnTo>
                      <a:pt x="295275" y="68770"/>
                    </a:lnTo>
                    <a:lnTo>
                      <a:pt x="295275" y="82106"/>
                    </a:lnTo>
                    <a:cubicBezTo>
                      <a:pt x="316706" y="71342"/>
                      <a:pt x="352425" y="68770"/>
                      <a:pt x="376619" y="68770"/>
                    </a:cubicBezTo>
                    <a:close/>
                    <a:moveTo>
                      <a:pt x="361950" y="383096"/>
                    </a:moveTo>
                    <a:cubicBezTo>
                      <a:pt x="361950" y="456743"/>
                      <a:pt x="302247" y="516446"/>
                      <a:pt x="228600" y="516446"/>
                    </a:cubicBezTo>
                    <a:cubicBezTo>
                      <a:pt x="154953" y="516446"/>
                      <a:pt x="95250" y="456743"/>
                      <a:pt x="95250" y="383096"/>
                    </a:cubicBezTo>
                    <a:cubicBezTo>
                      <a:pt x="95250" y="309448"/>
                      <a:pt x="154953" y="249746"/>
                      <a:pt x="228600" y="249746"/>
                    </a:cubicBezTo>
                    <a:cubicBezTo>
                      <a:pt x="302247" y="249746"/>
                      <a:pt x="361950" y="309448"/>
                      <a:pt x="361950" y="383096"/>
                    </a:cubicBezTo>
                    <a:close/>
                  </a:path>
                </a:pathLst>
              </a:custGeom>
              <a:grpFill/>
              <a:ln w="9525" cap="flat">
                <a:noFill/>
                <a:prstDash val="solid"/>
                <a:miter/>
              </a:ln>
            </p:spPr>
            <p:txBody>
              <a:bodyPr rtlCol="0" anchor="ctr"/>
              <a:lstStyle/>
              <a:p>
                <a:endParaRPr lang="en-US"/>
              </a:p>
            </p:txBody>
          </p:sp>
        </p:grpSp>
      </p:grpSp>
      <p:sp>
        <p:nvSpPr>
          <p:cNvPr id="84" name="TextBox 83">
            <a:extLst>
              <a:ext uri="{FF2B5EF4-FFF2-40B4-BE49-F238E27FC236}">
                <a16:creationId xmlns:a16="http://schemas.microsoft.com/office/drawing/2014/main" id="{BDE03A5A-3C12-465B-90A2-47140EAC5C41}"/>
              </a:ext>
            </a:extLst>
          </p:cNvPr>
          <p:cNvSpPr txBox="1"/>
          <p:nvPr/>
        </p:nvSpPr>
        <p:spPr>
          <a:xfrm>
            <a:off x="1267833" y="4565246"/>
            <a:ext cx="1547524" cy="701731"/>
          </a:xfrm>
          <a:prstGeom prst="rect">
            <a:avLst/>
          </a:prstGeom>
          <a:noFill/>
        </p:spPr>
        <p:txBody>
          <a:bodyPr wrap="square" rtlCol="0">
            <a:spAutoFit/>
          </a:bodyPr>
          <a:lstStyle/>
          <a:p>
            <a:pPr>
              <a:lnSpc>
                <a:spcPct val="120000"/>
              </a:lnSpc>
            </a:pPr>
            <a:r>
              <a:rPr lang="en-US" sz="1100" dirty="0">
                <a:solidFill>
                  <a:schemeClr val="bg1">
                    <a:lumMod val="75000"/>
                  </a:schemeClr>
                </a:solidFill>
              </a:rPr>
              <a:t>Making new music wasn’t easy, but it was our dream.</a:t>
            </a:r>
          </a:p>
        </p:txBody>
      </p:sp>
      <p:sp>
        <p:nvSpPr>
          <p:cNvPr id="54" name="TextBox 53">
            <a:extLst>
              <a:ext uri="{FF2B5EF4-FFF2-40B4-BE49-F238E27FC236}">
                <a16:creationId xmlns:a16="http://schemas.microsoft.com/office/drawing/2014/main" id="{4664C3ED-848A-4135-9564-089E068BEDF7}"/>
              </a:ext>
            </a:extLst>
          </p:cNvPr>
          <p:cNvSpPr txBox="1"/>
          <p:nvPr/>
        </p:nvSpPr>
        <p:spPr>
          <a:xfrm>
            <a:off x="5304891" y="3599811"/>
            <a:ext cx="1286009" cy="313932"/>
          </a:xfrm>
          <a:prstGeom prst="rect">
            <a:avLst/>
          </a:prstGeom>
          <a:noFill/>
        </p:spPr>
        <p:txBody>
          <a:bodyPr wrap="square" rtlCol="0">
            <a:spAutoFit/>
          </a:bodyPr>
          <a:lstStyle/>
          <a:p>
            <a:pPr>
              <a:lnSpc>
                <a:spcPct val="120000"/>
              </a:lnSpc>
            </a:pPr>
            <a:r>
              <a:rPr lang="en-US" sz="1200">
                <a:solidFill>
                  <a:schemeClr val="bg1"/>
                </a:solidFill>
              </a:rPr>
              <a:t>MAY 23</a:t>
            </a:r>
            <a:r>
              <a:rPr lang="en-US" sz="1200" baseline="30000">
                <a:solidFill>
                  <a:schemeClr val="bg1"/>
                </a:solidFill>
              </a:rPr>
              <a:t>TH</a:t>
            </a:r>
            <a:r>
              <a:rPr lang="en-US" sz="1200">
                <a:solidFill>
                  <a:schemeClr val="bg1"/>
                </a:solidFill>
              </a:rPr>
              <a:t> </a:t>
            </a:r>
          </a:p>
        </p:txBody>
      </p:sp>
      <p:sp>
        <p:nvSpPr>
          <p:cNvPr id="55" name="TextBox 54">
            <a:extLst>
              <a:ext uri="{FF2B5EF4-FFF2-40B4-BE49-F238E27FC236}">
                <a16:creationId xmlns:a16="http://schemas.microsoft.com/office/drawing/2014/main" id="{D2415CAE-20B2-4291-B42B-F65C2971CAF8}"/>
              </a:ext>
            </a:extLst>
          </p:cNvPr>
          <p:cNvSpPr txBox="1"/>
          <p:nvPr/>
        </p:nvSpPr>
        <p:spPr>
          <a:xfrm>
            <a:off x="5304892" y="3344421"/>
            <a:ext cx="650419" cy="307777"/>
          </a:xfrm>
          <a:prstGeom prst="rect">
            <a:avLst/>
          </a:prstGeom>
          <a:noFill/>
          <a:ln>
            <a:noFill/>
          </a:ln>
        </p:spPr>
        <p:txBody>
          <a:bodyPr wrap="square" rtlCol="0">
            <a:spAutoFit/>
          </a:bodyPr>
          <a:lstStyle/>
          <a:p>
            <a:r>
              <a:rPr lang="en-US" sz="1400">
                <a:solidFill>
                  <a:schemeClr val="bg1"/>
                </a:solidFill>
                <a:latin typeface="+mj-lt"/>
                <a:ea typeface="HGMaruGothicMPRO" panose="020B0400000000000000" pitchFamily="34" charset="-128"/>
                <a:cs typeface="Poppins" panose="00000500000000000000" pitchFamily="2" charset="0"/>
              </a:rPr>
              <a:t>2018</a:t>
            </a:r>
          </a:p>
        </p:txBody>
      </p:sp>
      <p:grpSp>
        <p:nvGrpSpPr>
          <p:cNvPr id="63" name="Group 62">
            <a:extLst>
              <a:ext uri="{FF2B5EF4-FFF2-40B4-BE49-F238E27FC236}">
                <a16:creationId xmlns:a16="http://schemas.microsoft.com/office/drawing/2014/main" id="{FF2F581D-2235-4A8B-A331-34E49E2F8A61}"/>
              </a:ext>
            </a:extLst>
          </p:cNvPr>
          <p:cNvGrpSpPr/>
          <p:nvPr/>
        </p:nvGrpSpPr>
        <p:grpSpPr>
          <a:xfrm>
            <a:off x="5405134" y="2546917"/>
            <a:ext cx="611814" cy="611811"/>
            <a:chOff x="1623602" y="5282725"/>
            <a:chExt cx="482635" cy="482633"/>
          </a:xfrm>
        </p:grpSpPr>
        <p:sp>
          <p:nvSpPr>
            <p:cNvPr id="27" name="Oval 26">
              <a:extLst>
                <a:ext uri="{FF2B5EF4-FFF2-40B4-BE49-F238E27FC236}">
                  <a16:creationId xmlns:a16="http://schemas.microsoft.com/office/drawing/2014/main" id="{4838A5EF-748F-46D3-AABF-CC00A07C6F15}"/>
                </a:ext>
              </a:extLst>
            </p:cNvPr>
            <p:cNvSpPr/>
            <p:nvPr/>
          </p:nvSpPr>
          <p:spPr>
            <a:xfrm>
              <a:off x="1623602" y="5282725"/>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0" name="Graphic 83" descr="Earth globe: Asia and Australia">
              <a:extLst>
                <a:ext uri="{FF2B5EF4-FFF2-40B4-BE49-F238E27FC236}">
                  <a16:creationId xmlns:a16="http://schemas.microsoft.com/office/drawing/2014/main" id="{35A8FF95-DE4F-4536-B05D-2971F2AA1AE1}"/>
                </a:ext>
              </a:extLst>
            </p:cNvPr>
            <p:cNvGrpSpPr/>
            <p:nvPr/>
          </p:nvGrpSpPr>
          <p:grpSpPr>
            <a:xfrm>
              <a:off x="1760519" y="5419641"/>
              <a:ext cx="208800" cy="208800"/>
              <a:chOff x="5734050" y="3067050"/>
              <a:chExt cx="723900" cy="723900"/>
            </a:xfrm>
            <a:gradFill>
              <a:gsLst>
                <a:gs pos="48000">
                  <a:srgbClr val="8648EE"/>
                </a:gs>
                <a:gs pos="0">
                  <a:srgbClr val="5A98FE"/>
                </a:gs>
                <a:gs pos="100000">
                  <a:srgbClr val="F82931"/>
                </a:gs>
              </a:gsLst>
              <a:lin ang="0" scaled="1"/>
            </a:gradFill>
          </p:grpSpPr>
          <p:sp>
            <p:nvSpPr>
              <p:cNvPr id="40" name="Freeform: Shape 39">
                <a:extLst>
                  <a:ext uri="{FF2B5EF4-FFF2-40B4-BE49-F238E27FC236}">
                    <a16:creationId xmlns:a16="http://schemas.microsoft.com/office/drawing/2014/main" id="{BA921557-687D-4C84-BA98-223CF3CD2ABD}"/>
                  </a:ext>
                </a:extLst>
              </p:cNvPr>
              <p:cNvSpPr/>
              <p:nvPr/>
            </p:nvSpPr>
            <p:spPr>
              <a:xfrm>
                <a:off x="5734050" y="3067050"/>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61950 w 723900"/>
                  <a:gd name="connsiteY5" fmla="*/ 685800 h 723900"/>
                  <a:gd name="connsiteX6" fmla="*/ 38100 w 723900"/>
                  <a:gd name="connsiteY6" fmla="*/ 361950 h 723900"/>
                  <a:gd name="connsiteX7" fmla="*/ 38100 w 723900"/>
                  <a:gd name="connsiteY7" fmla="*/ 348615 h 723900"/>
                  <a:gd name="connsiteX8" fmla="*/ 51435 w 723900"/>
                  <a:gd name="connsiteY8" fmla="*/ 331470 h 723900"/>
                  <a:gd name="connsiteX9" fmla="*/ 66675 w 723900"/>
                  <a:gd name="connsiteY9" fmla="*/ 323850 h 723900"/>
                  <a:gd name="connsiteX10" fmla="*/ 99060 w 723900"/>
                  <a:gd name="connsiteY10" fmla="*/ 323850 h 723900"/>
                  <a:gd name="connsiteX11" fmla="*/ 107632 w 723900"/>
                  <a:gd name="connsiteY11" fmla="*/ 329565 h 723900"/>
                  <a:gd name="connsiteX12" fmla="*/ 141923 w 723900"/>
                  <a:gd name="connsiteY12" fmla="*/ 398145 h 723900"/>
                  <a:gd name="connsiteX13" fmla="*/ 144780 w 723900"/>
                  <a:gd name="connsiteY13" fmla="*/ 401955 h 723900"/>
                  <a:gd name="connsiteX14" fmla="*/ 156210 w 723900"/>
                  <a:gd name="connsiteY14" fmla="*/ 409575 h 723900"/>
                  <a:gd name="connsiteX15" fmla="*/ 171450 w 723900"/>
                  <a:gd name="connsiteY15" fmla="*/ 401955 h 723900"/>
                  <a:gd name="connsiteX16" fmla="*/ 171450 w 723900"/>
                  <a:gd name="connsiteY16" fmla="*/ 370523 h 723900"/>
                  <a:gd name="connsiteX17" fmla="*/ 177165 w 723900"/>
                  <a:gd name="connsiteY17" fmla="*/ 357188 h 723900"/>
                  <a:gd name="connsiteX18" fmla="*/ 201930 w 723900"/>
                  <a:gd name="connsiteY18" fmla="*/ 332423 h 723900"/>
                  <a:gd name="connsiteX19" fmla="*/ 216218 w 723900"/>
                  <a:gd name="connsiteY19" fmla="*/ 333375 h 723900"/>
                  <a:gd name="connsiteX20" fmla="*/ 244793 w 723900"/>
                  <a:gd name="connsiteY20" fmla="*/ 369570 h 723900"/>
                  <a:gd name="connsiteX21" fmla="*/ 252413 w 723900"/>
                  <a:gd name="connsiteY21" fmla="*/ 373380 h 723900"/>
                  <a:gd name="connsiteX22" fmla="*/ 259080 w 723900"/>
                  <a:gd name="connsiteY22" fmla="*/ 373380 h 723900"/>
                  <a:gd name="connsiteX23" fmla="*/ 272415 w 723900"/>
                  <a:gd name="connsiteY23" fmla="*/ 379095 h 723900"/>
                  <a:gd name="connsiteX24" fmla="*/ 280035 w 723900"/>
                  <a:gd name="connsiteY24" fmla="*/ 386715 h 723900"/>
                  <a:gd name="connsiteX25" fmla="*/ 293370 w 723900"/>
                  <a:gd name="connsiteY25" fmla="*/ 392430 h 723900"/>
                  <a:gd name="connsiteX26" fmla="*/ 295275 w 723900"/>
                  <a:gd name="connsiteY26" fmla="*/ 392430 h 723900"/>
                  <a:gd name="connsiteX27" fmla="*/ 304800 w 723900"/>
                  <a:gd name="connsiteY27" fmla="*/ 382905 h 723900"/>
                  <a:gd name="connsiteX28" fmla="*/ 304800 w 723900"/>
                  <a:gd name="connsiteY28" fmla="*/ 360045 h 723900"/>
                  <a:gd name="connsiteX29" fmla="*/ 299085 w 723900"/>
                  <a:gd name="connsiteY29" fmla="*/ 351473 h 723900"/>
                  <a:gd name="connsiteX30" fmla="*/ 290513 w 723900"/>
                  <a:gd name="connsiteY30" fmla="*/ 347663 h 723900"/>
                  <a:gd name="connsiteX31" fmla="*/ 284798 w 723900"/>
                  <a:gd name="connsiteY31" fmla="*/ 339090 h 723900"/>
                  <a:gd name="connsiteX32" fmla="*/ 284798 w 723900"/>
                  <a:gd name="connsiteY32" fmla="*/ 323850 h 723900"/>
                  <a:gd name="connsiteX33" fmla="*/ 294323 w 723900"/>
                  <a:gd name="connsiteY33" fmla="*/ 314325 h 723900"/>
                  <a:gd name="connsiteX34" fmla="*/ 318135 w 723900"/>
                  <a:gd name="connsiteY34" fmla="*/ 314325 h 723900"/>
                  <a:gd name="connsiteX35" fmla="*/ 325755 w 723900"/>
                  <a:gd name="connsiteY35" fmla="*/ 310515 h 723900"/>
                  <a:gd name="connsiteX36" fmla="*/ 339090 w 723900"/>
                  <a:gd name="connsiteY36" fmla="*/ 290513 h 723900"/>
                  <a:gd name="connsiteX37" fmla="*/ 341948 w 723900"/>
                  <a:gd name="connsiteY37" fmla="*/ 280035 h 723900"/>
                  <a:gd name="connsiteX38" fmla="*/ 341948 w 723900"/>
                  <a:gd name="connsiteY38" fmla="*/ 260033 h 723900"/>
                  <a:gd name="connsiteX39" fmla="*/ 340995 w 723900"/>
                  <a:gd name="connsiteY39" fmla="*/ 255270 h 723900"/>
                  <a:gd name="connsiteX40" fmla="*/ 334328 w 723900"/>
                  <a:gd name="connsiteY40" fmla="*/ 226695 h 723900"/>
                  <a:gd name="connsiteX41" fmla="*/ 339090 w 723900"/>
                  <a:gd name="connsiteY41" fmla="*/ 216218 h 723900"/>
                  <a:gd name="connsiteX42" fmla="*/ 343853 w 723900"/>
                  <a:gd name="connsiteY42" fmla="*/ 214313 h 723900"/>
                  <a:gd name="connsiteX43" fmla="*/ 356235 w 723900"/>
                  <a:gd name="connsiteY43" fmla="*/ 217170 h 723900"/>
                  <a:gd name="connsiteX44" fmla="*/ 370523 w 723900"/>
                  <a:gd name="connsiteY44" fmla="*/ 239077 h 723900"/>
                  <a:gd name="connsiteX45" fmla="*/ 380048 w 723900"/>
                  <a:gd name="connsiteY45" fmla="*/ 239077 h 723900"/>
                  <a:gd name="connsiteX46" fmla="*/ 381953 w 723900"/>
                  <a:gd name="connsiteY46" fmla="*/ 201930 h 723900"/>
                  <a:gd name="connsiteX47" fmla="*/ 389573 w 723900"/>
                  <a:gd name="connsiteY47" fmla="*/ 183833 h 723900"/>
                  <a:gd name="connsiteX48" fmla="*/ 414338 w 723900"/>
                  <a:gd name="connsiteY48" fmla="*/ 164783 h 723900"/>
                  <a:gd name="connsiteX49" fmla="*/ 418148 w 723900"/>
                  <a:gd name="connsiteY49" fmla="*/ 157163 h 723900"/>
                  <a:gd name="connsiteX50" fmla="*/ 418148 w 723900"/>
                  <a:gd name="connsiteY50" fmla="*/ 152400 h 723900"/>
                  <a:gd name="connsiteX51" fmla="*/ 427673 w 723900"/>
                  <a:gd name="connsiteY51" fmla="*/ 142875 h 723900"/>
                  <a:gd name="connsiteX52" fmla="*/ 437198 w 723900"/>
                  <a:gd name="connsiteY52" fmla="*/ 133350 h 723900"/>
                  <a:gd name="connsiteX53" fmla="*/ 437198 w 723900"/>
                  <a:gd name="connsiteY53" fmla="*/ 131445 h 723900"/>
                  <a:gd name="connsiteX54" fmla="*/ 429578 w 723900"/>
                  <a:gd name="connsiteY54" fmla="*/ 121920 h 723900"/>
                  <a:gd name="connsiteX55" fmla="*/ 412433 w 723900"/>
                  <a:gd name="connsiteY55" fmla="*/ 118110 h 723900"/>
                  <a:gd name="connsiteX56" fmla="*/ 406718 w 723900"/>
                  <a:gd name="connsiteY56" fmla="*/ 102870 h 723900"/>
                  <a:gd name="connsiteX57" fmla="*/ 418148 w 723900"/>
                  <a:gd name="connsiteY57" fmla="*/ 87630 h 723900"/>
                  <a:gd name="connsiteX58" fmla="*/ 441008 w 723900"/>
                  <a:gd name="connsiteY58" fmla="*/ 76200 h 723900"/>
                  <a:gd name="connsiteX59" fmla="*/ 470535 w 723900"/>
                  <a:gd name="connsiteY59" fmla="*/ 76200 h 723900"/>
                  <a:gd name="connsiteX60" fmla="*/ 487680 w 723900"/>
                  <a:gd name="connsiteY60" fmla="*/ 64770 h 723900"/>
                  <a:gd name="connsiteX61" fmla="*/ 685800 w 723900"/>
                  <a:gd name="connsiteY61" fmla="*/ 361950 h 723900"/>
                  <a:gd name="connsiteX62" fmla="*/ 361950 w 723900"/>
                  <a:gd name="connsiteY62" fmla="*/ 6858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361950" y="685800"/>
                    </a:moveTo>
                    <a:cubicBezTo>
                      <a:pt x="183833" y="685800"/>
                      <a:pt x="38100" y="540068"/>
                      <a:pt x="38100" y="361950"/>
                    </a:cubicBezTo>
                    <a:cubicBezTo>
                      <a:pt x="38100" y="357188"/>
                      <a:pt x="38100" y="353378"/>
                      <a:pt x="38100" y="348615"/>
                    </a:cubicBezTo>
                    <a:lnTo>
                      <a:pt x="51435" y="331470"/>
                    </a:lnTo>
                    <a:cubicBezTo>
                      <a:pt x="55245" y="326708"/>
                      <a:pt x="60960" y="323850"/>
                      <a:pt x="66675" y="323850"/>
                    </a:cubicBezTo>
                    <a:lnTo>
                      <a:pt x="99060" y="323850"/>
                    </a:lnTo>
                    <a:cubicBezTo>
                      <a:pt x="102870" y="323850"/>
                      <a:pt x="105728" y="325755"/>
                      <a:pt x="107632" y="329565"/>
                    </a:cubicBezTo>
                    <a:lnTo>
                      <a:pt x="141923" y="398145"/>
                    </a:lnTo>
                    <a:cubicBezTo>
                      <a:pt x="142875" y="400050"/>
                      <a:pt x="143828" y="401003"/>
                      <a:pt x="144780" y="401955"/>
                    </a:cubicBezTo>
                    <a:lnTo>
                      <a:pt x="156210" y="409575"/>
                    </a:lnTo>
                    <a:cubicBezTo>
                      <a:pt x="162878" y="413385"/>
                      <a:pt x="171450" y="409575"/>
                      <a:pt x="171450" y="401955"/>
                    </a:cubicBezTo>
                    <a:lnTo>
                      <a:pt x="171450" y="370523"/>
                    </a:lnTo>
                    <a:cubicBezTo>
                      <a:pt x="171450" y="365760"/>
                      <a:pt x="173355" y="360998"/>
                      <a:pt x="177165" y="357188"/>
                    </a:cubicBezTo>
                    <a:lnTo>
                      <a:pt x="201930" y="332423"/>
                    </a:lnTo>
                    <a:cubicBezTo>
                      <a:pt x="205740" y="328613"/>
                      <a:pt x="212408" y="328613"/>
                      <a:pt x="216218" y="333375"/>
                    </a:cubicBezTo>
                    <a:lnTo>
                      <a:pt x="244793" y="369570"/>
                    </a:lnTo>
                    <a:cubicBezTo>
                      <a:pt x="246698" y="371475"/>
                      <a:pt x="249555" y="373380"/>
                      <a:pt x="252413" y="373380"/>
                    </a:cubicBezTo>
                    <a:lnTo>
                      <a:pt x="259080" y="373380"/>
                    </a:lnTo>
                    <a:cubicBezTo>
                      <a:pt x="263843" y="373380"/>
                      <a:pt x="268605" y="375285"/>
                      <a:pt x="272415" y="379095"/>
                    </a:cubicBezTo>
                    <a:lnTo>
                      <a:pt x="280035" y="386715"/>
                    </a:lnTo>
                    <a:cubicBezTo>
                      <a:pt x="283845" y="390525"/>
                      <a:pt x="288608" y="392430"/>
                      <a:pt x="293370" y="392430"/>
                    </a:cubicBezTo>
                    <a:lnTo>
                      <a:pt x="295275" y="392430"/>
                    </a:lnTo>
                    <a:cubicBezTo>
                      <a:pt x="300990" y="392430"/>
                      <a:pt x="304800" y="388620"/>
                      <a:pt x="304800" y="382905"/>
                    </a:cubicBezTo>
                    <a:lnTo>
                      <a:pt x="304800" y="360045"/>
                    </a:lnTo>
                    <a:cubicBezTo>
                      <a:pt x="304800" y="356235"/>
                      <a:pt x="302895" y="353378"/>
                      <a:pt x="299085" y="351473"/>
                    </a:cubicBezTo>
                    <a:lnTo>
                      <a:pt x="290513" y="347663"/>
                    </a:lnTo>
                    <a:cubicBezTo>
                      <a:pt x="287655" y="345758"/>
                      <a:pt x="284798" y="342900"/>
                      <a:pt x="284798" y="339090"/>
                    </a:cubicBezTo>
                    <a:lnTo>
                      <a:pt x="284798" y="323850"/>
                    </a:lnTo>
                    <a:cubicBezTo>
                      <a:pt x="284798" y="318135"/>
                      <a:pt x="288608" y="314325"/>
                      <a:pt x="294323" y="314325"/>
                    </a:cubicBezTo>
                    <a:lnTo>
                      <a:pt x="318135" y="314325"/>
                    </a:lnTo>
                    <a:cubicBezTo>
                      <a:pt x="320993" y="314325"/>
                      <a:pt x="323850" y="312420"/>
                      <a:pt x="325755" y="310515"/>
                    </a:cubicBezTo>
                    <a:lnTo>
                      <a:pt x="339090" y="290513"/>
                    </a:lnTo>
                    <a:cubicBezTo>
                      <a:pt x="340995" y="287655"/>
                      <a:pt x="341948" y="283845"/>
                      <a:pt x="341948" y="280035"/>
                    </a:cubicBezTo>
                    <a:lnTo>
                      <a:pt x="341948" y="260033"/>
                    </a:lnTo>
                    <a:cubicBezTo>
                      <a:pt x="341948" y="258127"/>
                      <a:pt x="341948" y="257175"/>
                      <a:pt x="340995" y="255270"/>
                    </a:cubicBezTo>
                    <a:lnTo>
                      <a:pt x="334328" y="226695"/>
                    </a:lnTo>
                    <a:cubicBezTo>
                      <a:pt x="333375" y="221933"/>
                      <a:pt x="335280" y="218123"/>
                      <a:pt x="339090" y="216218"/>
                    </a:cubicBezTo>
                    <a:lnTo>
                      <a:pt x="343853" y="214313"/>
                    </a:lnTo>
                    <a:cubicBezTo>
                      <a:pt x="348615" y="212408"/>
                      <a:pt x="353378" y="213360"/>
                      <a:pt x="356235" y="217170"/>
                    </a:cubicBezTo>
                    <a:cubicBezTo>
                      <a:pt x="356235" y="217170"/>
                      <a:pt x="364808" y="235268"/>
                      <a:pt x="370523" y="239077"/>
                    </a:cubicBezTo>
                    <a:cubicBezTo>
                      <a:pt x="372428" y="240030"/>
                      <a:pt x="378143" y="240983"/>
                      <a:pt x="380048" y="239077"/>
                    </a:cubicBezTo>
                    <a:cubicBezTo>
                      <a:pt x="385763" y="233363"/>
                      <a:pt x="383858" y="214313"/>
                      <a:pt x="381953" y="201930"/>
                    </a:cubicBezTo>
                    <a:cubicBezTo>
                      <a:pt x="381000" y="195263"/>
                      <a:pt x="383858" y="188595"/>
                      <a:pt x="389573" y="183833"/>
                    </a:cubicBezTo>
                    <a:lnTo>
                      <a:pt x="414338" y="164783"/>
                    </a:lnTo>
                    <a:cubicBezTo>
                      <a:pt x="417195" y="162878"/>
                      <a:pt x="418148" y="160020"/>
                      <a:pt x="418148" y="157163"/>
                    </a:cubicBezTo>
                    <a:lnTo>
                      <a:pt x="418148" y="152400"/>
                    </a:lnTo>
                    <a:cubicBezTo>
                      <a:pt x="418148" y="146685"/>
                      <a:pt x="421958" y="142875"/>
                      <a:pt x="427673" y="142875"/>
                    </a:cubicBezTo>
                    <a:cubicBezTo>
                      <a:pt x="433388" y="142875"/>
                      <a:pt x="437198" y="139065"/>
                      <a:pt x="437198" y="133350"/>
                    </a:cubicBezTo>
                    <a:lnTo>
                      <a:pt x="437198" y="131445"/>
                    </a:lnTo>
                    <a:cubicBezTo>
                      <a:pt x="437198" y="126682"/>
                      <a:pt x="434340" y="122873"/>
                      <a:pt x="429578" y="121920"/>
                    </a:cubicBezTo>
                    <a:lnTo>
                      <a:pt x="412433" y="118110"/>
                    </a:lnTo>
                    <a:cubicBezTo>
                      <a:pt x="405765" y="116205"/>
                      <a:pt x="402908" y="108585"/>
                      <a:pt x="406718" y="102870"/>
                    </a:cubicBezTo>
                    <a:lnTo>
                      <a:pt x="418148" y="87630"/>
                    </a:lnTo>
                    <a:cubicBezTo>
                      <a:pt x="423863" y="80010"/>
                      <a:pt x="432435" y="76200"/>
                      <a:pt x="441008" y="76200"/>
                    </a:cubicBezTo>
                    <a:lnTo>
                      <a:pt x="470535" y="76200"/>
                    </a:lnTo>
                    <a:cubicBezTo>
                      <a:pt x="478155" y="76200"/>
                      <a:pt x="484823" y="71438"/>
                      <a:pt x="487680" y="64770"/>
                    </a:cubicBezTo>
                    <a:cubicBezTo>
                      <a:pt x="604838" y="114300"/>
                      <a:pt x="685800" y="228600"/>
                      <a:pt x="685800" y="361950"/>
                    </a:cubicBezTo>
                    <a:cubicBezTo>
                      <a:pt x="685800" y="540068"/>
                      <a:pt x="540068" y="685800"/>
                      <a:pt x="361950" y="68580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6AB8CD-474D-4A91-8AC3-D949DB527474}"/>
                  </a:ext>
                </a:extLst>
              </p:cNvPr>
              <p:cNvSpPr/>
              <p:nvPr/>
            </p:nvSpPr>
            <p:spPr>
              <a:xfrm>
                <a:off x="6074579" y="3554491"/>
                <a:ext cx="191571" cy="131683"/>
              </a:xfrm>
              <a:custGeom>
                <a:avLst/>
                <a:gdLst>
                  <a:gd name="connsiteX0" fmla="*/ 184298 w 191571"/>
                  <a:gd name="connsiteY0" fmla="*/ 68818 h 131683"/>
                  <a:gd name="connsiteX1" fmla="*/ 180488 w 191571"/>
                  <a:gd name="connsiteY1" fmla="*/ 62151 h 131683"/>
                  <a:gd name="connsiteX2" fmla="*/ 143340 w 191571"/>
                  <a:gd name="connsiteY2" fmla="*/ 5953 h 131683"/>
                  <a:gd name="connsiteX3" fmla="*/ 126195 w 191571"/>
                  <a:gd name="connsiteY3" fmla="*/ 10716 h 131683"/>
                  <a:gd name="connsiteX4" fmla="*/ 126195 w 191571"/>
                  <a:gd name="connsiteY4" fmla="*/ 17383 h 131683"/>
                  <a:gd name="connsiteX5" fmla="*/ 116670 w 191571"/>
                  <a:gd name="connsiteY5" fmla="*/ 26908 h 131683"/>
                  <a:gd name="connsiteX6" fmla="*/ 112860 w 191571"/>
                  <a:gd name="connsiteY6" fmla="*/ 26908 h 131683"/>
                  <a:gd name="connsiteX7" fmla="*/ 104288 w 191571"/>
                  <a:gd name="connsiteY7" fmla="*/ 21193 h 131683"/>
                  <a:gd name="connsiteX8" fmla="*/ 96668 w 191571"/>
                  <a:gd name="connsiteY8" fmla="*/ 5001 h 131683"/>
                  <a:gd name="connsiteX9" fmla="*/ 79523 w 191571"/>
                  <a:gd name="connsiteY9" fmla="*/ 5001 h 131683"/>
                  <a:gd name="connsiteX10" fmla="*/ 71903 w 191571"/>
                  <a:gd name="connsiteY10" fmla="*/ 13573 h 131683"/>
                  <a:gd name="connsiteX11" fmla="*/ 65235 w 191571"/>
                  <a:gd name="connsiteY11" fmla="*/ 16431 h 131683"/>
                  <a:gd name="connsiteX12" fmla="*/ 58568 w 191571"/>
                  <a:gd name="connsiteY12" fmla="*/ 16431 h 131683"/>
                  <a:gd name="connsiteX13" fmla="*/ 45233 w 191571"/>
                  <a:gd name="connsiteY13" fmla="*/ 22146 h 131683"/>
                  <a:gd name="connsiteX14" fmla="*/ 7133 w 191571"/>
                  <a:gd name="connsiteY14" fmla="*/ 52626 h 131683"/>
                  <a:gd name="connsiteX15" fmla="*/ 3323 w 191571"/>
                  <a:gd name="connsiteY15" fmla="*/ 78343 h 131683"/>
                  <a:gd name="connsiteX16" fmla="*/ 28088 w 191571"/>
                  <a:gd name="connsiteY16" fmla="*/ 119301 h 131683"/>
                  <a:gd name="connsiteX17" fmla="*/ 57615 w 191571"/>
                  <a:gd name="connsiteY17" fmla="*/ 123111 h 131683"/>
                  <a:gd name="connsiteX18" fmla="*/ 75713 w 191571"/>
                  <a:gd name="connsiteY18" fmla="*/ 105013 h 131683"/>
                  <a:gd name="connsiteX19" fmla="*/ 101430 w 191571"/>
                  <a:gd name="connsiteY19" fmla="*/ 104061 h 131683"/>
                  <a:gd name="connsiteX20" fmla="*/ 132863 w 191571"/>
                  <a:gd name="connsiteY20" fmla="*/ 129778 h 131683"/>
                  <a:gd name="connsiteX21" fmla="*/ 138578 w 191571"/>
                  <a:gd name="connsiteY21" fmla="*/ 131683 h 131683"/>
                  <a:gd name="connsiteX22" fmla="*/ 164295 w 191571"/>
                  <a:gd name="connsiteY22" fmla="*/ 131683 h 131683"/>
                  <a:gd name="connsiteX23" fmla="*/ 173820 w 191571"/>
                  <a:gd name="connsiteY23" fmla="*/ 122158 h 131683"/>
                  <a:gd name="connsiteX24" fmla="*/ 173820 w 191571"/>
                  <a:gd name="connsiteY24" fmla="*/ 108823 h 131683"/>
                  <a:gd name="connsiteX25" fmla="*/ 179535 w 191571"/>
                  <a:gd name="connsiteY25" fmla="*/ 100251 h 131683"/>
                  <a:gd name="connsiteX26" fmla="*/ 186203 w 191571"/>
                  <a:gd name="connsiteY26" fmla="*/ 97393 h 131683"/>
                  <a:gd name="connsiteX27" fmla="*/ 190965 w 191571"/>
                  <a:gd name="connsiteY27" fmla="*/ 85963 h 131683"/>
                  <a:gd name="connsiteX28" fmla="*/ 184298 w 191571"/>
                  <a:gd name="connsiteY28" fmla="*/ 68818 h 13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571" h="131683">
                    <a:moveTo>
                      <a:pt x="184298" y="68818"/>
                    </a:moveTo>
                    <a:cubicBezTo>
                      <a:pt x="183345" y="66913"/>
                      <a:pt x="182393" y="64056"/>
                      <a:pt x="180488" y="62151"/>
                    </a:cubicBezTo>
                    <a:lnTo>
                      <a:pt x="143340" y="5953"/>
                    </a:lnTo>
                    <a:cubicBezTo>
                      <a:pt x="138578" y="-1667"/>
                      <a:pt x="126195" y="1191"/>
                      <a:pt x="126195" y="10716"/>
                    </a:cubicBezTo>
                    <a:lnTo>
                      <a:pt x="126195" y="17383"/>
                    </a:lnTo>
                    <a:cubicBezTo>
                      <a:pt x="126195" y="23098"/>
                      <a:pt x="122385" y="26908"/>
                      <a:pt x="116670" y="26908"/>
                    </a:cubicBezTo>
                    <a:lnTo>
                      <a:pt x="112860" y="26908"/>
                    </a:lnTo>
                    <a:cubicBezTo>
                      <a:pt x="109050" y="26908"/>
                      <a:pt x="106193" y="25003"/>
                      <a:pt x="104288" y="21193"/>
                    </a:cubicBezTo>
                    <a:lnTo>
                      <a:pt x="96668" y="5001"/>
                    </a:lnTo>
                    <a:cubicBezTo>
                      <a:pt x="92858" y="-1667"/>
                      <a:pt x="83333" y="-1667"/>
                      <a:pt x="79523" y="5001"/>
                    </a:cubicBezTo>
                    <a:lnTo>
                      <a:pt x="71903" y="13573"/>
                    </a:lnTo>
                    <a:cubicBezTo>
                      <a:pt x="69998" y="15478"/>
                      <a:pt x="67140" y="16431"/>
                      <a:pt x="65235" y="16431"/>
                    </a:cubicBezTo>
                    <a:lnTo>
                      <a:pt x="58568" y="16431"/>
                    </a:lnTo>
                    <a:cubicBezTo>
                      <a:pt x="53805" y="16431"/>
                      <a:pt x="49043" y="18336"/>
                      <a:pt x="45233" y="22146"/>
                    </a:cubicBezTo>
                    <a:lnTo>
                      <a:pt x="7133" y="52626"/>
                    </a:lnTo>
                    <a:cubicBezTo>
                      <a:pt x="-487" y="59293"/>
                      <a:pt x="-2392" y="70723"/>
                      <a:pt x="3323" y="78343"/>
                    </a:cubicBezTo>
                    <a:lnTo>
                      <a:pt x="28088" y="119301"/>
                    </a:lnTo>
                    <a:cubicBezTo>
                      <a:pt x="34755" y="129778"/>
                      <a:pt x="49043" y="131683"/>
                      <a:pt x="57615" y="123111"/>
                    </a:cubicBezTo>
                    <a:lnTo>
                      <a:pt x="75713" y="105013"/>
                    </a:lnTo>
                    <a:cubicBezTo>
                      <a:pt x="82380" y="98346"/>
                      <a:pt x="93810" y="97393"/>
                      <a:pt x="101430" y="104061"/>
                    </a:cubicBezTo>
                    <a:lnTo>
                      <a:pt x="132863" y="129778"/>
                    </a:lnTo>
                    <a:cubicBezTo>
                      <a:pt x="134768" y="130731"/>
                      <a:pt x="136673" y="131683"/>
                      <a:pt x="138578" y="131683"/>
                    </a:cubicBezTo>
                    <a:lnTo>
                      <a:pt x="164295" y="131683"/>
                    </a:lnTo>
                    <a:cubicBezTo>
                      <a:pt x="170010" y="131683"/>
                      <a:pt x="173820" y="127873"/>
                      <a:pt x="173820" y="122158"/>
                    </a:cubicBezTo>
                    <a:lnTo>
                      <a:pt x="173820" y="108823"/>
                    </a:lnTo>
                    <a:cubicBezTo>
                      <a:pt x="173820" y="105013"/>
                      <a:pt x="175725" y="102156"/>
                      <a:pt x="179535" y="100251"/>
                    </a:cubicBezTo>
                    <a:lnTo>
                      <a:pt x="186203" y="97393"/>
                    </a:lnTo>
                    <a:cubicBezTo>
                      <a:pt x="190013" y="95488"/>
                      <a:pt x="192870" y="90726"/>
                      <a:pt x="190965" y="85963"/>
                    </a:cubicBezTo>
                    <a:lnTo>
                      <a:pt x="184298" y="68818"/>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41CB076-A31A-48AB-AA52-9958F2694C2B}"/>
                  </a:ext>
                </a:extLst>
              </p:cNvPr>
              <p:cNvSpPr/>
              <p:nvPr/>
            </p:nvSpPr>
            <p:spPr>
              <a:xfrm>
                <a:off x="6153150" y="3486150"/>
                <a:ext cx="76200" cy="44767"/>
              </a:xfrm>
              <a:custGeom>
                <a:avLst/>
                <a:gdLst>
                  <a:gd name="connsiteX0" fmla="*/ 0 w 76200"/>
                  <a:gd name="connsiteY0" fmla="*/ 9525 h 44767"/>
                  <a:gd name="connsiteX1" fmla="*/ 23813 w 76200"/>
                  <a:gd name="connsiteY1" fmla="*/ 40957 h 44767"/>
                  <a:gd name="connsiteX2" fmla="*/ 35243 w 76200"/>
                  <a:gd name="connsiteY2" fmla="*/ 43815 h 44767"/>
                  <a:gd name="connsiteX3" fmla="*/ 47625 w 76200"/>
                  <a:gd name="connsiteY3" fmla="*/ 38100 h 44767"/>
                  <a:gd name="connsiteX4" fmla="*/ 63818 w 76200"/>
                  <a:gd name="connsiteY4" fmla="*/ 43815 h 44767"/>
                  <a:gd name="connsiteX5" fmla="*/ 76200 w 76200"/>
                  <a:gd name="connsiteY5" fmla="*/ 35243 h 44767"/>
                  <a:gd name="connsiteX6" fmla="*/ 76200 w 76200"/>
                  <a:gd name="connsiteY6" fmla="*/ 35243 h 44767"/>
                  <a:gd name="connsiteX7" fmla="*/ 71438 w 76200"/>
                  <a:gd name="connsiteY7" fmla="*/ 26670 h 44767"/>
                  <a:gd name="connsiteX8" fmla="*/ 30480 w 76200"/>
                  <a:gd name="connsiteY8" fmla="*/ 1905 h 44767"/>
                  <a:gd name="connsiteX9" fmla="*/ 25718 w 76200"/>
                  <a:gd name="connsiteY9" fmla="*/ 0 h 44767"/>
                  <a:gd name="connsiteX10" fmla="*/ 0 w 76200"/>
                  <a:gd name="connsiteY10" fmla="*/ 0 h 44767"/>
                  <a:gd name="connsiteX11" fmla="*/ 0 w 76200"/>
                  <a:gd name="connsiteY11" fmla="*/ 9525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44767">
                    <a:moveTo>
                      <a:pt x="0" y="9525"/>
                    </a:moveTo>
                    <a:lnTo>
                      <a:pt x="23813" y="40957"/>
                    </a:lnTo>
                    <a:cubicBezTo>
                      <a:pt x="26670" y="44768"/>
                      <a:pt x="31432" y="45720"/>
                      <a:pt x="35243" y="43815"/>
                    </a:cubicBezTo>
                    <a:lnTo>
                      <a:pt x="47625" y="38100"/>
                    </a:lnTo>
                    <a:lnTo>
                      <a:pt x="63818" y="43815"/>
                    </a:lnTo>
                    <a:cubicBezTo>
                      <a:pt x="69532" y="45720"/>
                      <a:pt x="76200" y="40957"/>
                      <a:pt x="76200" y="35243"/>
                    </a:cubicBezTo>
                    <a:lnTo>
                      <a:pt x="76200" y="35243"/>
                    </a:lnTo>
                    <a:cubicBezTo>
                      <a:pt x="76200" y="31432"/>
                      <a:pt x="74295" y="28575"/>
                      <a:pt x="71438" y="26670"/>
                    </a:cubicBezTo>
                    <a:lnTo>
                      <a:pt x="30480" y="1905"/>
                    </a:lnTo>
                    <a:cubicBezTo>
                      <a:pt x="29527" y="0"/>
                      <a:pt x="27623" y="0"/>
                      <a:pt x="25718" y="0"/>
                    </a:cubicBezTo>
                    <a:lnTo>
                      <a:pt x="0" y="0"/>
                    </a:lnTo>
                    <a:lnTo>
                      <a:pt x="0" y="9525"/>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24A0BAD-EC6D-4FFF-94A7-5473684F42D7}"/>
                  </a:ext>
                </a:extLst>
              </p:cNvPr>
              <p:cNvSpPr/>
              <p:nvPr/>
            </p:nvSpPr>
            <p:spPr>
              <a:xfrm>
                <a:off x="6047479" y="3471089"/>
                <a:ext cx="38399" cy="39460"/>
              </a:xfrm>
              <a:custGeom>
                <a:avLst/>
                <a:gdLst>
                  <a:gd name="connsiteX0" fmla="*/ 32328 w 38399"/>
                  <a:gd name="connsiteY0" fmla="*/ 32205 h 39460"/>
                  <a:gd name="connsiteX1" fmla="*/ 38043 w 38399"/>
                  <a:gd name="connsiteY1" fmla="*/ 11250 h 39460"/>
                  <a:gd name="connsiteX2" fmla="*/ 35185 w 38399"/>
                  <a:gd name="connsiteY2" fmla="*/ 2678 h 39460"/>
                  <a:gd name="connsiteX3" fmla="*/ 22803 w 38399"/>
                  <a:gd name="connsiteY3" fmla="*/ 1725 h 39460"/>
                  <a:gd name="connsiteX4" fmla="*/ 3753 w 38399"/>
                  <a:gd name="connsiteY4" fmla="*/ 16013 h 39460"/>
                  <a:gd name="connsiteX5" fmla="*/ 5658 w 38399"/>
                  <a:gd name="connsiteY5" fmla="*/ 32205 h 39460"/>
                  <a:gd name="connsiteX6" fmla="*/ 18993 w 38399"/>
                  <a:gd name="connsiteY6" fmla="*/ 38873 h 39460"/>
                  <a:gd name="connsiteX7" fmla="*/ 32328 w 38399"/>
                  <a:gd name="connsiteY7" fmla="*/ 32205 h 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99" h="39460">
                    <a:moveTo>
                      <a:pt x="32328" y="32205"/>
                    </a:moveTo>
                    <a:lnTo>
                      <a:pt x="38043" y="11250"/>
                    </a:lnTo>
                    <a:cubicBezTo>
                      <a:pt x="38995" y="8393"/>
                      <a:pt x="38043" y="4583"/>
                      <a:pt x="35185" y="2678"/>
                    </a:cubicBezTo>
                    <a:cubicBezTo>
                      <a:pt x="32328" y="-180"/>
                      <a:pt x="26613" y="-1132"/>
                      <a:pt x="22803" y="1725"/>
                    </a:cubicBezTo>
                    <a:lnTo>
                      <a:pt x="3753" y="16013"/>
                    </a:lnTo>
                    <a:cubicBezTo>
                      <a:pt x="-1962" y="19823"/>
                      <a:pt x="-1010" y="29348"/>
                      <a:pt x="5658" y="32205"/>
                    </a:cubicBezTo>
                    <a:lnTo>
                      <a:pt x="18993" y="38873"/>
                    </a:lnTo>
                    <a:cubicBezTo>
                      <a:pt x="24708" y="40778"/>
                      <a:pt x="30423" y="37920"/>
                      <a:pt x="32328" y="322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FC55B59-92FE-49E3-87F4-85FA291550FA}"/>
                  </a:ext>
                </a:extLst>
              </p:cNvPr>
              <p:cNvSpPr/>
              <p:nvPr/>
            </p:nvSpPr>
            <p:spPr>
              <a:xfrm>
                <a:off x="5972175" y="3479662"/>
                <a:ext cx="95250" cy="62106"/>
              </a:xfrm>
              <a:custGeom>
                <a:avLst/>
                <a:gdLst>
                  <a:gd name="connsiteX0" fmla="*/ 16193 w 95250"/>
                  <a:gd name="connsiteY0" fmla="*/ 1725 h 62106"/>
                  <a:gd name="connsiteX1" fmla="*/ 3810 w 95250"/>
                  <a:gd name="connsiteY1" fmla="*/ 2678 h 62106"/>
                  <a:gd name="connsiteX2" fmla="*/ 0 w 95250"/>
                  <a:gd name="connsiteY2" fmla="*/ 6488 h 62106"/>
                  <a:gd name="connsiteX3" fmla="*/ 56198 w 95250"/>
                  <a:gd name="connsiteY3" fmla="*/ 53160 h 62106"/>
                  <a:gd name="connsiteX4" fmla="*/ 59055 w 95250"/>
                  <a:gd name="connsiteY4" fmla="*/ 55065 h 62106"/>
                  <a:gd name="connsiteX5" fmla="*/ 80010 w 95250"/>
                  <a:gd name="connsiteY5" fmla="*/ 61733 h 62106"/>
                  <a:gd name="connsiteX6" fmla="*/ 89535 w 95250"/>
                  <a:gd name="connsiteY6" fmla="*/ 59828 h 62106"/>
                  <a:gd name="connsiteX7" fmla="*/ 95250 w 95250"/>
                  <a:gd name="connsiteY7" fmla="*/ 54113 h 62106"/>
                  <a:gd name="connsiteX8" fmla="*/ 16193 w 95250"/>
                  <a:gd name="connsiteY8" fmla="*/ 1725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62106">
                    <a:moveTo>
                      <a:pt x="16193" y="1725"/>
                    </a:moveTo>
                    <a:cubicBezTo>
                      <a:pt x="12382" y="-1132"/>
                      <a:pt x="7620" y="-180"/>
                      <a:pt x="3810" y="2678"/>
                    </a:cubicBezTo>
                    <a:lnTo>
                      <a:pt x="0" y="6488"/>
                    </a:lnTo>
                    <a:lnTo>
                      <a:pt x="56198" y="53160"/>
                    </a:lnTo>
                    <a:cubicBezTo>
                      <a:pt x="57150" y="54113"/>
                      <a:pt x="58102" y="54113"/>
                      <a:pt x="59055" y="55065"/>
                    </a:cubicBezTo>
                    <a:lnTo>
                      <a:pt x="80010" y="61733"/>
                    </a:lnTo>
                    <a:cubicBezTo>
                      <a:pt x="83820" y="62685"/>
                      <a:pt x="87630" y="61733"/>
                      <a:pt x="89535" y="59828"/>
                    </a:cubicBezTo>
                    <a:lnTo>
                      <a:pt x="95250" y="54113"/>
                    </a:lnTo>
                    <a:cubicBezTo>
                      <a:pt x="55245" y="42683"/>
                      <a:pt x="16193" y="1725"/>
                      <a:pt x="16193" y="1725"/>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C5B2BBE-1D08-4AE9-91D2-822A5F0FE02A}"/>
                  </a:ext>
                </a:extLst>
              </p:cNvPr>
              <p:cNvSpPr/>
              <p:nvPr/>
            </p:nvSpPr>
            <p:spPr>
              <a:xfrm>
                <a:off x="6114749" y="3265646"/>
                <a:ext cx="58671" cy="68354"/>
              </a:xfrm>
              <a:custGeom>
                <a:avLst/>
                <a:gdLst>
                  <a:gd name="connsiteX0" fmla="*/ 9826 w 58671"/>
                  <a:gd name="connsiteY0" fmla="*/ 68104 h 68354"/>
                  <a:gd name="connsiteX1" fmla="*/ 57451 w 58671"/>
                  <a:gd name="connsiteY1" fmla="*/ 1429 h 68354"/>
                  <a:gd name="connsiteX2" fmla="*/ 47926 w 58671"/>
                  <a:gd name="connsiteY2" fmla="*/ 1429 h 68354"/>
                  <a:gd name="connsiteX3" fmla="*/ 301 w 58671"/>
                  <a:gd name="connsiteY3" fmla="*/ 58579 h 68354"/>
                  <a:gd name="connsiteX4" fmla="*/ 9826 w 58671"/>
                  <a:gd name="connsiteY4" fmla="*/ 68104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1" h="68354">
                    <a:moveTo>
                      <a:pt x="9826" y="68104"/>
                    </a:moveTo>
                    <a:cubicBezTo>
                      <a:pt x="35543" y="50959"/>
                      <a:pt x="65071" y="30956"/>
                      <a:pt x="57451" y="1429"/>
                    </a:cubicBezTo>
                    <a:cubicBezTo>
                      <a:pt x="56498" y="-476"/>
                      <a:pt x="48878" y="-476"/>
                      <a:pt x="47926" y="1429"/>
                    </a:cubicBezTo>
                    <a:cubicBezTo>
                      <a:pt x="44116" y="18574"/>
                      <a:pt x="40306" y="32861"/>
                      <a:pt x="301" y="58579"/>
                    </a:cubicBezTo>
                    <a:cubicBezTo>
                      <a:pt x="-1604" y="60484"/>
                      <a:pt x="6016" y="70009"/>
                      <a:pt x="9826" y="68104"/>
                    </a:cubicBezTo>
                    <a:close/>
                  </a:path>
                </a:pathLst>
              </a:custGeom>
              <a:grpFill/>
              <a:ln w="9525" cap="flat">
                <a:noFill/>
                <a:prstDash val="solid"/>
                <a:miter/>
              </a:ln>
            </p:spPr>
            <p:txBody>
              <a:bodyPr rtlCol="0" anchor="ctr"/>
              <a:lstStyle/>
              <a:p>
                <a:endParaRPr lang="en-US"/>
              </a:p>
            </p:txBody>
          </p:sp>
        </p:grpSp>
      </p:grpSp>
      <p:sp>
        <p:nvSpPr>
          <p:cNvPr id="85" name="TextBox 84">
            <a:extLst>
              <a:ext uri="{FF2B5EF4-FFF2-40B4-BE49-F238E27FC236}">
                <a16:creationId xmlns:a16="http://schemas.microsoft.com/office/drawing/2014/main" id="{76E4B3AE-001F-41CA-A45D-BE643868F963}"/>
              </a:ext>
            </a:extLst>
          </p:cNvPr>
          <p:cNvSpPr txBox="1"/>
          <p:nvPr/>
        </p:nvSpPr>
        <p:spPr>
          <a:xfrm>
            <a:off x="5304892" y="4565246"/>
            <a:ext cx="1368594" cy="498598"/>
          </a:xfrm>
          <a:prstGeom prst="rect">
            <a:avLst/>
          </a:prstGeom>
          <a:noFill/>
        </p:spPr>
        <p:txBody>
          <a:bodyPr wrap="square" rtlCol="0">
            <a:spAutoFit/>
          </a:bodyPr>
          <a:lstStyle/>
          <a:p>
            <a:pPr>
              <a:lnSpc>
                <a:spcPct val="120000"/>
              </a:lnSpc>
            </a:pPr>
            <a:r>
              <a:rPr lang="en-US" sz="1100">
                <a:solidFill>
                  <a:schemeClr val="bg1">
                    <a:lumMod val="75000"/>
                  </a:schemeClr>
                </a:solidFill>
              </a:rPr>
              <a:t>New Video Single Release.</a:t>
            </a:r>
          </a:p>
        </p:txBody>
      </p:sp>
      <p:sp>
        <p:nvSpPr>
          <p:cNvPr id="56" name="TextBox 55">
            <a:extLst>
              <a:ext uri="{FF2B5EF4-FFF2-40B4-BE49-F238E27FC236}">
                <a16:creationId xmlns:a16="http://schemas.microsoft.com/office/drawing/2014/main" id="{E17DCEAC-0ECD-430D-A06E-4BD7C636C4E2}"/>
              </a:ext>
            </a:extLst>
          </p:cNvPr>
          <p:cNvSpPr txBox="1"/>
          <p:nvPr/>
        </p:nvSpPr>
        <p:spPr>
          <a:xfrm>
            <a:off x="3442035" y="3599811"/>
            <a:ext cx="1286009" cy="313932"/>
          </a:xfrm>
          <a:prstGeom prst="rect">
            <a:avLst/>
          </a:prstGeom>
          <a:noFill/>
        </p:spPr>
        <p:txBody>
          <a:bodyPr wrap="square" rtlCol="0">
            <a:spAutoFit/>
          </a:bodyPr>
          <a:lstStyle/>
          <a:p>
            <a:pPr>
              <a:lnSpc>
                <a:spcPct val="120000"/>
              </a:lnSpc>
            </a:pPr>
            <a:r>
              <a:rPr lang="en-US" sz="1200">
                <a:solidFill>
                  <a:schemeClr val="bg1"/>
                </a:solidFill>
              </a:rPr>
              <a:t>APRIL 25</a:t>
            </a:r>
            <a:r>
              <a:rPr lang="en-US" sz="1200" baseline="30000">
                <a:solidFill>
                  <a:schemeClr val="bg1"/>
                </a:solidFill>
              </a:rPr>
              <a:t>TH</a:t>
            </a:r>
            <a:r>
              <a:rPr lang="en-US" sz="1200">
                <a:solidFill>
                  <a:schemeClr val="bg1"/>
                </a:solidFill>
              </a:rPr>
              <a:t> </a:t>
            </a:r>
          </a:p>
        </p:txBody>
      </p:sp>
      <p:sp>
        <p:nvSpPr>
          <p:cNvPr id="57" name="TextBox 56">
            <a:extLst>
              <a:ext uri="{FF2B5EF4-FFF2-40B4-BE49-F238E27FC236}">
                <a16:creationId xmlns:a16="http://schemas.microsoft.com/office/drawing/2014/main" id="{53C8DB7F-3F49-4994-B4C9-E3BC085B566B}"/>
              </a:ext>
            </a:extLst>
          </p:cNvPr>
          <p:cNvSpPr txBox="1"/>
          <p:nvPr/>
        </p:nvSpPr>
        <p:spPr>
          <a:xfrm>
            <a:off x="3442036" y="3344421"/>
            <a:ext cx="650419" cy="307777"/>
          </a:xfrm>
          <a:prstGeom prst="rect">
            <a:avLst/>
          </a:prstGeom>
          <a:noFill/>
          <a:ln>
            <a:noFill/>
          </a:ln>
        </p:spPr>
        <p:txBody>
          <a:bodyPr wrap="square" rtlCol="0">
            <a:spAutoFit/>
          </a:bodyPr>
          <a:lstStyle/>
          <a:p>
            <a:r>
              <a:rPr lang="en-US" sz="1400">
                <a:solidFill>
                  <a:schemeClr val="bg1"/>
                </a:solidFill>
                <a:latin typeface="+mj-lt"/>
                <a:ea typeface="HGMaruGothicMPRO" panose="020B0400000000000000" pitchFamily="34" charset="-128"/>
                <a:cs typeface="Poppins" panose="00000500000000000000" pitchFamily="2" charset="0"/>
              </a:rPr>
              <a:t>2015</a:t>
            </a:r>
          </a:p>
        </p:txBody>
      </p:sp>
      <p:grpSp>
        <p:nvGrpSpPr>
          <p:cNvPr id="62" name="Group 61">
            <a:extLst>
              <a:ext uri="{FF2B5EF4-FFF2-40B4-BE49-F238E27FC236}">
                <a16:creationId xmlns:a16="http://schemas.microsoft.com/office/drawing/2014/main" id="{0CD4917C-DAE0-4473-9CCB-909968E23102}"/>
              </a:ext>
            </a:extLst>
          </p:cNvPr>
          <p:cNvGrpSpPr/>
          <p:nvPr/>
        </p:nvGrpSpPr>
        <p:grpSpPr>
          <a:xfrm>
            <a:off x="3528147" y="2546917"/>
            <a:ext cx="611814" cy="611811"/>
            <a:chOff x="1623602" y="4297313"/>
            <a:chExt cx="482635" cy="482633"/>
          </a:xfrm>
        </p:grpSpPr>
        <p:sp>
          <p:nvSpPr>
            <p:cNvPr id="26" name="Oval 25">
              <a:extLst>
                <a:ext uri="{FF2B5EF4-FFF2-40B4-BE49-F238E27FC236}">
                  <a16:creationId xmlns:a16="http://schemas.microsoft.com/office/drawing/2014/main" id="{BE58D2BA-2A00-4CFE-B4CF-7F89D01D8DC4}"/>
                </a:ext>
              </a:extLst>
            </p:cNvPr>
            <p:cNvSpPr/>
            <p:nvPr/>
          </p:nvSpPr>
          <p:spPr>
            <a:xfrm>
              <a:off x="1623602" y="4297313"/>
              <a:ext cx="482635" cy="482633"/>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1" name="Graphic 92" descr="Cheers">
              <a:extLst>
                <a:ext uri="{FF2B5EF4-FFF2-40B4-BE49-F238E27FC236}">
                  <a16:creationId xmlns:a16="http://schemas.microsoft.com/office/drawing/2014/main" id="{78123DBC-1CDB-4DF4-B66E-C35AFB7E15E4}"/>
                </a:ext>
              </a:extLst>
            </p:cNvPr>
            <p:cNvGrpSpPr/>
            <p:nvPr/>
          </p:nvGrpSpPr>
          <p:grpSpPr>
            <a:xfrm>
              <a:off x="1760519" y="4434229"/>
              <a:ext cx="208800" cy="208800"/>
              <a:chOff x="5638800" y="2971800"/>
              <a:chExt cx="914400" cy="914400"/>
            </a:xfrm>
            <a:gradFill>
              <a:gsLst>
                <a:gs pos="48000">
                  <a:srgbClr val="8648EE"/>
                </a:gs>
                <a:gs pos="0">
                  <a:srgbClr val="5A98FE"/>
                </a:gs>
                <a:gs pos="100000">
                  <a:srgbClr val="F82931"/>
                </a:gs>
              </a:gsLst>
              <a:lin ang="0" scaled="1"/>
            </a:gradFill>
          </p:grpSpPr>
          <p:sp>
            <p:nvSpPr>
              <p:cNvPr id="35" name="Freeform: Shape 34">
                <a:extLst>
                  <a:ext uri="{FF2B5EF4-FFF2-40B4-BE49-F238E27FC236}">
                    <a16:creationId xmlns:a16="http://schemas.microsoft.com/office/drawing/2014/main" id="{6E9DDA80-9DAC-47CC-8DA2-2F2D91629EAB}"/>
                  </a:ext>
                </a:extLst>
              </p:cNvPr>
              <p:cNvSpPr/>
              <p:nvPr/>
            </p:nvSpPr>
            <p:spPr>
              <a:xfrm>
                <a:off x="5964769" y="3468052"/>
                <a:ext cx="274462" cy="376237"/>
              </a:xfrm>
              <a:custGeom>
                <a:avLst/>
                <a:gdLst>
                  <a:gd name="connsiteX0" fmla="*/ 272201 w 274462"/>
                  <a:gd name="connsiteY0" fmla="*/ 87630 h 376237"/>
                  <a:gd name="connsiteX1" fmla="*/ 264581 w 274462"/>
                  <a:gd name="connsiteY1" fmla="*/ 61913 h 376237"/>
                  <a:gd name="connsiteX2" fmla="*/ 238863 w 274462"/>
                  <a:gd name="connsiteY2" fmla="*/ 69533 h 376237"/>
                  <a:gd name="connsiteX3" fmla="*/ 200763 w 274462"/>
                  <a:gd name="connsiteY3" fmla="*/ 137160 h 376237"/>
                  <a:gd name="connsiteX4" fmla="*/ 226481 w 274462"/>
                  <a:gd name="connsiteY4" fmla="*/ 35243 h 376237"/>
                  <a:gd name="connsiteX5" fmla="*/ 212193 w 274462"/>
                  <a:gd name="connsiteY5" fmla="*/ 12383 h 376237"/>
                  <a:gd name="connsiteX6" fmla="*/ 189333 w 274462"/>
                  <a:gd name="connsiteY6" fmla="*/ 26670 h 376237"/>
                  <a:gd name="connsiteX7" fmla="*/ 167426 w 274462"/>
                  <a:gd name="connsiteY7" fmla="*/ 114300 h 376237"/>
                  <a:gd name="connsiteX8" fmla="*/ 167426 w 274462"/>
                  <a:gd name="connsiteY8" fmla="*/ 19050 h 376237"/>
                  <a:gd name="connsiteX9" fmla="*/ 148376 w 274462"/>
                  <a:gd name="connsiteY9" fmla="*/ 0 h 376237"/>
                  <a:gd name="connsiteX10" fmla="*/ 129326 w 274462"/>
                  <a:gd name="connsiteY10" fmla="*/ 19050 h 376237"/>
                  <a:gd name="connsiteX11" fmla="*/ 129326 w 274462"/>
                  <a:gd name="connsiteY11" fmla="*/ 120968 h 376237"/>
                  <a:gd name="connsiteX12" fmla="*/ 107418 w 274462"/>
                  <a:gd name="connsiteY12" fmla="*/ 26670 h 376237"/>
                  <a:gd name="connsiteX13" fmla="*/ 84558 w 274462"/>
                  <a:gd name="connsiteY13" fmla="*/ 12383 h 376237"/>
                  <a:gd name="connsiteX14" fmla="*/ 70271 w 274462"/>
                  <a:gd name="connsiteY14" fmla="*/ 35243 h 376237"/>
                  <a:gd name="connsiteX15" fmla="*/ 96941 w 274462"/>
                  <a:gd name="connsiteY15" fmla="*/ 148590 h 376237"/>
                  <a:gd name="connsiteX16" fmla="*/ 90273 w 274462"/>
                  <a:gd name="connsiteY16" fmla="*/ 186690 h 376237"/>
                  <a:gd name="connsiteX17" fmla="*/ 89321 w 274462"/>
                  <a:gd name="connsiteY17" fmla="*/ 185738 h 376237"/>
                  <a:gd name="connsiteX18" fmla="*/ 22646 w 274462"/>
                  <a:gd name="connsiteY18" fmla="*/ 132398 h 376237"/>
                  <a:gd name="connsiteX19" fmla="*/ 738 w 274462"/>
                  <a:gd name="connsiteY19" fmla="*/ 144780 h 376237"/>
                  <a:gd name="connsiteX20" fmla="*/ 13121 w 274462"/>
                  <a:gd name="connsiteY20" fmla="*/ 166688 h 376237"/>
                  <a:gd name="connsiteX21" fmla="*/ 49316 w 274462"/>
                  <a:gd name="connsiteY21" fmla="*/ 206693 h 376237"/>
                  <a:gd name="connsiteX22" fmla="*/ 112181 w 274462"/>
                  <a:gd name="connsiteY22" fmla="*/ 274320 h 376237"/>
                  <a:gd name="connsiteX23" fmla="*/ 112181 w 274462"/>
                  <a:gd name="connsiteY23" fmla="*/ 376238 h 376237"/>
                  <a:gd name="connsiteX24" fmla="*/ 196001 w 274462"/>
                  <a:gd name="connsiteY24" fmla="*/ 376238 h 376237"/>
                  <a:gd name="connsiteX25" fmla="*/ 196001 w 274462"/>
                  <a:gd name="connsiteY25" fmla="*/ 268605 h 376237"/>
                  <a:gd name="connsiteX26" fmla="*/ 232196 w 274462"/>
                  <a:gd name="connsiteY26" fmla="*/ 159068 h 376237"/>
                  <a:gd name="connsiteX27" fmla="*/ 272201 w 274462"/>
                  <a:gd name="connsiteY27" fmla="*/ 8763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462" h="376237">
                    <a:moveTo>
                      <a:pt x="272201" y="87630"/>
                    </a:moveTo>
                    <a:cubicBezTo>
                      <a:pt x="276963" y="78105"/>
                      <a:pt x="274106" y="66675"/>
                      <a:pt x="264581" y="61913"/>
                    </a:cubicBezTo>
                    <a:cubicBezTo>
                      <a:pt x="255056" y="57150"/>
                      <a:pt x="243626" y="60008"/>
                      <a:pt x="238863" y="69533"/>
                    </a:cubicBezTo>
                    <a:lnTo>
                      <a:pt x="200763" y="137160"/>
                    </a:lnTo>
                    <a:lnTo>
                      <a:pt x="226481" y="35243"/>
                    </a:lnTo>
                    <a:cubicBezTo>
                      <a:pt x="229338" y="24765"/>
                      <a:pt x="222671" y="14288"/>
                      <a:pt x="212193" y="12383"/>
                    </a:cubicBezTo>
                    <a:cubicBezTo>
                      <a:pt x="201716" y="9525"/>
                      <a:pt x="191238" y="16193"/>
                      <a:pt x="189333" y="26670"/>
                    </a:cubicBezTo>
                    <a:lnTo>
                      <a:pt x="167426" y="114300"/>
                    </a:lnTo>
                    <a:lnTo>
                      <a:pt x="167426" y="19050"/>
                    </a:lnTo>
                    <a:cubicBezTo>
                      <a:pt x="167426" y="8573"/>
                      <a:pt x="158853" y="0"/>
                      <a:pt x="148376" y="0"/>
                    </a:cubicBezTo>
                    <a:cubicBezTo>
                      <a:pt x="137898" y="0"/>
                      <a:pt x="129326" y="8573"/>
                      <a:pt x="129326" y="19050"/>
                    </a:cubicBezTo>
                    <a:lnTo>
                      <a:pt x="129326" y="120968"/>
                    </a:lnTo>
                    <a:lnTo>
                      <a:pt x="107418" y="26670"/>
                    </a:lnTo>
                    <a:cubicBezTo>
                      <a:pt x="105513" y="16193"/>
                      <a:pt x="95036" y="10478"/>
                      <a:pt x="84558" y="12383"/>
                    </a:cubicBezTo>
                    <a:cubicBezTo>
                      <a:pt x="74081" y="14288"/>
                      <a:pt x="68366" y="24765"/>
                      <a:pt x="70271" y="35243"/>
                    </a:cubicBezTo>
                    <a:lnTo>
                      <a:pt x="96941" y="148590"/>
                    </a:lnTo>
                    <a:cubicBezTo>
                      <a:pt x="95988" y="161925"/>
                      <a:pt x="93131" y="175260"/>
                      <a:pt x="90273" y="186690"/>
                    </a:cubicBezTo>
                    <a:cubicBezTo>
                      <a:pt x="90273" y="186690"/>
                      <a:pt x="90273" y="185738"/>
                      <a:pt x="89321" y="185738"/>
                    </a:cubicBezTo>
                    <a:cubicBezTo>
                      <a:pt x="73128" y="160973"/>
                      <a:pt x="47411" y="139065"/>
                      <a:pt x="22646" y="132398"/>
                    </a:cubicBezTo>
                    <a:cubicBezTo>
                      <a:pt x="13121" y="129540"/>
                      <a:pt x="3596" y="135255"/>
                      <a:pt x="738" y="144780"/>
                    </a:cubicBezTo>
                    <a:cubicBezTo>
                      <a:pt x="-2119" y="154305"/>
                      <a:pt x="3596" y="163830"/>
                      <a:pt x="13121" y="166688"/>
                    </a:cubicBezTo>
                    <a:cubicBezTo>
                      <a:pt x="25503" y="169545"/>
                      <a:pt x="36933" y="187643"/>
                      <a:pt x="49316" y="206693"/>
                    </a:cubicBezTo>
                    <a:cubicBezTo>
                      <a:pt x="64556" y="230505"/>
                      <a:pt x="83606" y="258127"/>
                      <a:pt x="112181" y="274320"/>
                    </a:cubicBezTo>
                    <a:lnTo>
                      <a:pt x="112181" y="376238"/>
                    </a:lnTo>
                    <a:lnTo>
                      <a:pt x="196001" y="376238"/>
                    </a:lnTo>
                    <a:lnTo>
                      <a:pt x="196001" y="268605"/>
                    </a:lnTo>
                    <a:cubicBezTo>
                      <a:pt x="227433" y="252413"/>
                      <a:pt x="231243" y="184785"/>
                      <a:pt x="232196" y="159068"/>
                    </a:cubicBezTo>
                    <a:lnTo>
                      <a:pt x="272201" y="8763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632F2D2-43D6-424C-BD54-73BC36BAAB97}"/>
                  </a:ext>
                </a:extLst>
              </p:cNvPr>
              <p:cNvSpPr/>
              <p:nvPr/>
            </p:nvSpPr>
            <p:spPr>
              <a:xfrm>
                <a:off x="5654040" y="3351482"/>
                <a:ext cx="367445" cy="282304"/>
              </a:xfrm>
              <a:custGeom>
                <a:avLst/>
                <a:gdLst>
                  <a:gd name="connsiteX0" fmla="*/ 246698 w 367445"/>
                  <a:gd name="connsiteY0" fmla="*/ 211820 h 282304"/>
                  <a:gd name="connsiteX1" fmla="*/ 329565 w 367445"/>
                  <a:gd name="connsiteY1" fmla="*/ 212773 h 282304"/>
                  <a:gd name="connsiteX2" fmla="*/ 329565 w 367445"/>
                  <a:gd name="connsiteY2" fmla="*/ 212773 h 282304"/>
                  <a:gd name="connsiteX3" fmla="*/ 348615 w 367445"/>
                  <a:gd name="connsiteY3" fmla="*/ 193723 h 282304"/>
                  <a:gd name="connsiteX4" fmla="*/ 329565 w 367445"/>
                  <a:gd name="connsiteY4" fmla="*/ 174673 h 282304"/>
                  <a:gd name="connsiteX5" fmla="*/ 252413 w 367445"/>
                  <a:gd name="connsiteY5" fmla="*/ 173720 h 282304"/>
                  <a:gd name="connsiteX6" fmla="*/ 353378 w 367445"/>
                  <a:gd name="connsiteY6" fmla="*/ 148003 h 282304"/>
                  <a:gd name="connsiteX7" fmla="*/ 366713 w 367445"/>
                  <a:gd name="connsiteY7" fmla="*/ 125142 h 282304"/>
                  <a:gd name="connsiteX8" fmla="*/ 343853 w 367445"/>
                  <a:gd name="connsiteY8" fmla="*/ 111807 h 282304"/>
                  <a:gd name="connsiteX9" fmla="*/ 256223 w 367445"/>
                  <a:gd name="connsiteY9" fmla="*/ 134667 h 282304"/>
                  <a:gd name="connsiteX10" fmla="*/ 340043 w 367445"/>
                  <a:gd name="connsiteY10" fmla="*/ 88948 h 282304"/>
                  <a:gd name="connsiteX11" fmla="*/ 347663 w 367445"/>
                  <a:gd name="connsiteY11" fmla="*/ 63230 h 282304"/>
                  <a:gd name="connsiteX12" fmla="*/ 321945 w 367445"/>
                  <a:gd name="connsiteY12" fmla="*/ 55610 h 282304"/>
                  <a:gd name="connsiteX13" fmla="*/ 232410 w 367445"/>
                  <a:gd name="connsiteY13" fmla="*/ 103235 h 282304"/>
                  <a:gd name="connsiteX14" fmla="*/ 304800 w 367445"/>
                  <a:gd name="connsiteY14" fmla="*/ 39417 h 282304"/>
                  <a:gd name="connsiteX15" fmla="*/ 306705 w 367445"/>
                  <a:gd name="connsiteY15" fmla="*/ 12747 h 282304"/>
                  <a:gd name="connsiteX16" fmla="*/ 280035 w 367445"/>
                  <a:gd name="connsiteY16" fmla="*/ 10842 h 282304"/>
                  <a:gd name="connsiteX17" fmla="*/ 192405 w 367445"/>
                  <a:gd name="connsiteY17" fmla="*/ 87042 h 282304"/>
                  <a:gd name="connsiteX18" fmla="*/ 155258 w 367445"/>
                  <a:gd name="connsiteY18" fmla="*/ 98473 h 282304"/>
                  <a:gd name="connsiteX19" fmla="*/ 156210 w 367445"/>
                  <a:gd name="connsiteY19" fmla="*/ 97520 h 282304"/>
                  <a:gd name="connsiteX20" fmla="*/ 171450 w 367445"/>
                  <a:gd name="connsiteY20" fmla="*/ 13700 h 282304"/>
                  <a:gd name="connsiteX21" fmla="*/ 149543 w 367445"/>
                  <a:gd name="connsiteY21" fmla="*/ 365 h 282304"/>
                  <a:gd name="connsiteX22" fmla="*/ 136208 w 367445"/>
                  <a:gd name="connsiteY22" fmla="*/ 22272 h 282304"/>
                  <a:gd name="connsiteX23" fmla="*/ 119063 w 367445"/>
                  <a:gd name="connsiteY23" fmla="*/ 72755 h 282304"/>
                  <a:gd name="connsiteX24" fmla="*/ 89535 w 367445"/>
                  <a:gd name="connsiteY24" fmla="*/ 160385 h 282304"/>
                  <a:gd name="connsiteX25" fmla="*/ 0 w 367445"/>
                  <a:gd name="connsiteY25" fmla="*/ 208962 h 282304"/>
                  <a:gd name="connsiteX26" fmla="*/ 40005 w 367445"/>
                  <a:gd name="connsiteY26" fmla="*/ 282305 h 282304"/>
                  <a:gd name="connsiteX27" fmla="*/ 134303 w 367445"/>
                  <a:gd name="connsiteY27" fmla="*/ 231822 h 282304"/>
                  <a:gd name="connsiteX28" fmla="*/ 246698 w 367445"/>
                  <a:gd name="connsiteY28" fmla="*/ 211820 h 2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7445" h="282304">
                    <a:moveTo>
                      <a:pt x="246698" y="211820"/>
                    </a:moveTo>
                    <a:lnTo>
                      <a:pt x="329565" y="212773"/>
                    </a:lnTo>
                    <a:cubicBezTo>
                      <a:pt x="329565" y="212773"/>
                      <a:pt x="329565" y="212773"/>
                      <a:pt x="329565" y="212773"/>
                    </a:cubicBezTo>
                    <a:cubicBezTo>
                      <a:pt x="340043" y="212773"/>
                      <a:pt x="348615" y="204200"/>
                      <a:pt x="348615" y="193723"/>
                    </a:cubicBezTo>
                    <a:cubicBezTo>
                      <a:pt x="348615" y="183245"/>
                      <a:pt x="340043" y="174673"/>
                      <a:pt x="329565" y="174673"/>
                    </a:cubicBezTo>
                    <a:lnTo>
                      <a:pt x="252413" y="173720"/>
                    </a:lnTo>
                    <a:lnTo>
                      <a:pt x="353378" y="148003"/>
                    </a:lnTo>
                    <a:cubicBezTo>
                      <a:pt x="363855" y="145145"/>
                      <a:pt x="369570" y="134667"/>
                      <a:pt x="366713" y="125142"/>
                    </a:cubicBezTo>
                    <a:cubicBezTo>
                      <a:pt x="363855" y="114665"/>
                      <a:pt x="353378" y="108950"/>
                      <a:pt x="343853" y="111807"/>
                    </a:cubicBezTo>
                    <a:lnTo>
                      <a:pt x="256223" y="134667"/>
                    </a:lnTo>
                    <a:lnTo>
                      <a:pt x="340043" y="88948"/>
                    </a:lnTo>
                    <a:cubicBezTo>
                      <a:pt x="349568" y="84185"/>
                      <a:pt x="352425" y="72755"/>
                      <a:pt x="347663" y="63230"/>
                    </a:cubicBezTo>
                    <a:cubicBezTo>
                      <a:pt x="342900" y="53705"/>
                      <a:pt x="331470" y="50847"/>
                      <a:pt x="321945" y="55610"/>
                    </a:cubicBezTo>
                    <a:lnTo>
                      <a:pt x="232410" y="103235"/>
                    </a:lnTo>
                    <a:lnTo>
                      <a:pt x="304800" y="39417"/>
                    </a:lnTo>
                    <a:cubicBezTo>
                      <a:pt x="312420" y="32750"/>
                      <a:pt x="313373" y="20367"/>
                      <a:pt x="306705" y="12747"/>
                    </a:cubicBezTo>
                    <a:cubicBezTo>
                      <a:pt x="300038" y="5128"/>
                      <a:pt x="287655" y="4175"/>
                      <a:pt x="280035" y="10842"/>
                    </a:cubicBezTo>
                    <a:lnTo>
                      <a:pt x="192405" y="87042"/>
                    </a:lnTo>
                    <a:cubicBezTo>
                      <a:pt x="180023" y="92757"/>
                      <a:pt x="167640" y="96567"/>
                      <a:pt x="155258" y="98473"/>
                    </a:cubicBezTo>
                    <a:cubicBezTo>
                      <a:pt x="155258" y="98473"/>
                      <a:pt x="155258" y="97520"/>
                      <a:pt x="156210" y="97520"/>
                    </a:cubicBezTo>
                    <a:cubicBezTo>
                      <a:pt x="170498" y="70850"/>
                      <a:pt x="177165" y="38465"/>
                      <a:pt x="171450" y="13700"/>
                    </a:cubicBezTo>
                    <a:cubicBezTo>
                      <a:pt x="169545" y="4175"/>
                      <a:pt x="159068" y="-1540"/>
                      <a:pt x="149543" y="365"/>
                    </a:cubicBezTo>
                    <a:cubicBezTo>
                      <a:pt x="140018" y="2270"/>
                      <a:pt x="134303" y="12747"/>
                      <a:pt x="136208" y="22272"/>
                    </a:cubicBezTo>
                    <a:cubicBezTo>
                      <a:pt x="139065" y="34655"/>
                      <a:pt x="129540" y="52753"/>
                      <a:pt x="119063" y="72755"/>
                    </a:cubicBezTo>
                    <a:cubicBezTo>
                      <a:pt x="105728" y="97520"/>
                      <a:pt x="90488" y="127048"/>
                      <a:pt x="89535" y="160385"/>
                    </a:cubicBezTo>
                    <a:lnTo>
                      <a:pt x="0" y="208962"/>
                    </a:lnTo>
                    <a:lnTo>
                      <a:pt x="40005" y="282305"/>
                    </a:lnTo>
                    <a:lnTo>
                      <a:pt x="134303" y="231822"/>
                    </a:lnTo>
                    <a:cubicBezTo>
                      <a:pt x="162878" y="251825"/>
                      <a:pt x="223838" y="223250"/>
                      <a:pt x="246698" y="21182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D8B915E-F26A-4211-BCAE-9E255FEB5E98}"/>
                  </a:ext>
                </a:extLst>
              </p:cNvPr>
              <p:cNvSpPr/>
              <p:nvPr/>
            </p:nvSpPr>
            <p:spPr>
              <a:xfrm>
                <a:off x="5792152" y="3013710"/>
                <a:ext cx="333784" cy="334327"/>
              </a:xfrm>
              <a:custGeom>
                <a:avLst/>
                <a:gdLst>
                  <a:gd name="connsiteX0" fmla="*/ 119063 w 333784"/>
                  <a:gd name="connsiteY0" fmla="*/ 239078 h 334327"/>
                  <a:gd name="connsiteX1" fmla="*/ 139065 w 333784"/>
                  <a:gd name="connsiteY1" fmla="*/ 319088 h 334327"/>
                  <a:gd name="connsiteX2" fmla="*/ 157162 w 333784"/>
                  <a:gd name="connsiteY2" fmla="*/ 333375 h 334327"/>
                  <a:gd name="connsiteX3" fmla="*/ 161925 w 333784"/>
                  <a:gd name="connsiteY3" fmla="*/ 332423 h 334327"/>
                  <a:gd name="connsiteX4" fmla="*/ 176212 w 333784"/>
                  <a:gd name="connsiteY4" fmla="*/ 309563 h 334327"/>
                  <a:gd name="connsiteX5" fmla="*/ 158115 w 333784"/>
                  <a:gd name="connsiteY5" fmla="*/ 234315 h 334327"/>
                  <a:gd name="connsiteX6" fmla="*/ 208598 w 333784"/>
                  <a:gd name="connsiteY6" fmla="*/ 324803 h 334327"/>
                  <a:gd name="connsiteX7" fmla="*/ 225742 w 333784"/>
                  <a:gd name="connsiteY7" fmla="*/ 334328 h 334327"/>
                  <a:gd name="connsiteX8" fmla="*/ 235267 w 333784"/>
                  <a:gd name="connsiteY8" fmla="*/ 331470 h 334327"/>
                  <a:gd name="connsiteX9" fmla="*/ 242887 w 333784"/>
                  <a:gd name="connsiteY9" fmla="*/ 305753 h 334327"/>
                  <a:gd name="connsiteX10" fmla="*/ 199073 w 333784"/>
                  <a:gd name="connsiteY10" fmla="*/ 226695 h 334327"/>
                  <a:gd name="connsiteX11" fmla="*/ 263843 w 333784"/>
                  <a:gd name="connsiteY11" fmla="*/ 296228 h 334327"/>
                  <a:gd name="connsiteX12" fmla="*/ 278130 w 333784"/>
                  <a:gd name="connsiteY12" fmla="*/ 301943 h 334327"/>
                  <a:gd name="connsiteX13" fmla="*/ 291465 w 333784"/>
                  <a:gd name="connsiteY13" fmla="*/ 297180 h 334327"/>
                  <a:gd name="connsiteX14" fmla="*/ 292418 w 333784"/>
                  <a:gd name="connsiteY14" fmla="*/ 270510 h 334327"/>
                  <a:gd name="connsiteX15" fmla="*/ 222885 w 333784"/>
                  <a:gd name="connsiteY15" fmla="*/ 196215 h 334327"/>
                  <a:gd name="connsiteX16" fmla="*/ 303848 w 333784"/>
                  <a:gd name="connsiteY16" fmla="*/ 250508 h 334327"/>
                  <a:gd name="connsiteX17" fmla="*/ 314325 w 333784"/>
                  <a:gd name="connsiteY17" fmla="*/ 253365 h 334327"/>
                  <a:gd name="connsiteX18" fmla="*/ 330518 w 333784"/>
                  <a:gd name="connsiteY18" fmla="*/ 244793 h 334327"/>
                  <a:gd name="connsiteX19" fmla="*/ 325755 w 333784"/>
                  <a:gd name="connsiteY19" fmla="*/ 218122 h 334327"/>
                  <a:gd name="connsiteX20" fmla="*/ 228600 w 333784"/>
                  <a:gd name="connsiteY20" fmla="*/ 153353 h 334327"/>
                  <a:gd name="connsiteX21" fmla="*/ 207645 w 333784"/>
                  <a:gd name="connsiteY21" fmla="*/ 120968 h 334327"/>
                  <a:gd name="connsiteX22" fmla="*/ 208598 w 333784"/>
                  <a:gd name="connsiteY22" fmla="*/ 120968 h 334327"/>
                  <a:gd name="connsiteX23" fmla="*/ 293370 w 333784"/>
                  <a:gd name="connsiteY23" fmla="*/ 114300 h 334327"/>
                  <a:gd name="connsiteX24" fmla="*/ 300037 w 333784"/>
                  <a:gd name="connsiteY24" fmla="*/ 90487 h 334327"/>
                  <a:gd name="connsiteX25" fmla="*/ 276225 w 333784"/>
                  <a:gd name="connsiteY25" fmla="*/ 83820 h 334327"/>
                  <a:gd name="connsiteX26" fmla="*/ 222885 w 333784"/>
                  <a:gd name="connsiteY26" fmla="*/ 80010 h 334327"/>
                  <a:gd name="connsiteX27" fmla="*/ 130492 w 333784"/>
                  <a:gd name="connsiteY27" fmla="*/ 74295 h 334327"/>
                  <a:gd name="connsiteX28" fmla="*/ 60960 w 333784"/>
                  <a:gd name="connsiteY28" fmla="*/ 0 h 334327"/>
                  <a:gd name="connsiteX29" fmla="*/ 0 w 333784"/>
                  <a:gd name="connsiteY29" fmla="*/ 57150 h 334327"/>
                  <a:gd name="connsiteX30" fmla="*/ 73342 w 333784"/>
                  <a:gd name="connsiteY30" fmla="*/ 135255 h 334327"/>
                  <a:gd name="connsiteX31" fmla="*/ 119063 w 333784"/>
                  <a:gd name="connsiteY31" fmla="*/ 239078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784" h="334327">
                    <a:moveTo>
                      <a:pt x="119063" y="239078"/>
                    </a:moveTo>
                    <a:lnTo>
                      <a:pt x="139065" y="319088"/>
                    </a:lnTo>
                    <a:cubicBezTo>
                      <a:pt x="140970" y="327660"/>
                      <a:pt x="148590" y="333375"/>
                      <a:pt x="157162" y="333375"/>
                    </a:cubicBezTo>
                    <a:cubicBezTo>
                      <a:pt x="159067" y="333375"/>
                      <a:pt x="160020" y="333375"/>
                      <a:pt x="161925" y="332423"/>
                    </a:cubicBezTo>
                    <a:cubicBezTo>
                      <a:pt x="172403" y="329565"/>
                      <a:pt x="178117" y="320040"/>
                      <a:pt x="176212" y="309563"/>
                    </a:cubicBezTo>
                    <a:lnTo>
                      <a:pt x="158115" y="234315"/>
                    </a:lnTo>
                    <a:lnTo>
                      <a:pt x="208598" y="324803"/>
                    </a:lnTo>
                    <a:cubicBezTo>
                      <a:pt x="212408" y="331470"/>
                      <a:pt x="218123" y="334328"/>
                      <a:pt x="225742" y="334328"/>
                    </a:cubicBezTo>
                    <a:cubicBezTo>
                      <a:pt x="228600" y="334328"/>
                      <a:pt x="232410" y="333375"/>
                      <a:pt x="235267" y="331470"/>
                    </a:cubicBezTo>
                    <a:cubicBezTo>
                      <a:pt x="244792" y="326708"/>
                      <a:pt x="247650" y="314325"/>
                      <a:pt x="242887" y="305753"/>
                    </a:cubicBezTo>
                    <a:lnTo>
                      <a:pt x="199073" y="226695"/>
                    </a:lnTo>
                    <a:lnTo>
                      <a:pt x="263843" y="296228"/>
                    </a:lnTo>
                    <a:cubicBezTo>
                      <a:pt x="267653" y="300038"/>
                      <a:pt x="272415" y="301943"/>
                      <a:pt x="278130" y="301943"/>
                    </a:cubicBezTo>
                    <a:cubicBezTo>
                      <a:pt x="282893" y="301943"/>
                      <a:pt x="287655" y="300038"/>
                      <a:pt x="291465" y="297180"/>
                    </a:cubicBezTo>
                    <a:cubicBezTo>
                      <a:pt x="299085" y="289560"/>
                      <a:pt x="299085" y="278130"/>
                      <a:pt x="292418" y="270510"/>
                    </a:cubicBezTo>
                    <a:lnTo>
                      <a:pt x="222885" y="196215"/>
                    </a:lnTo>
                    <a:lnTo>
                      <a:pt x="303848" y="250508"/>
                    </a:lnTo>
                    <a:cubicBezTo>
                      <a:pt x="306705" y="252413"/>
                      <a:pt x="310515" y="253365"/>
                      <a:pt x="314325" y="253365"/>
                    </a:cubicBezTo>
                    <a:cubicBezTo>
                      <a:pt x="320040" y="253365"/>
                      <a:pt x="326708" y="250508"/>
                      <a:pt x="330518" y="244793"/>
                    </a:cubicBezTo>
                    <a:cubicBezTo>
                      <a:pt x="336233" y="236220"/>
                      <a:pt x="334328" y="223838"/>
                      <a:pt x="325755" y="218122"/>
                    </a:cubicBezTo>
                    <a:lnTo>
                      <a:pt x="228600" y="153353"/>
                    </a:lnTo>
                    <a:cubicBezTo>
                      <a:pt x="220028" y="142875"/>
                      <a:pt x="213360" y="131445"/>
                      <a:pt x="207645" y="120968"/>
                    </a:cubicBezTo>
                    <a:cubicBezTo>
                      <a:pt x="207645" y="120968"/>
                      <a:pt x="208598" y="120968"/>
                      <a:pt x="208598" y="120968"/>
                    </a:cubicBezTo>
                    <a:cubicBezTo>
                      <a:pt x="237173" y="127635"/>
                      <a:pt x="270510" y="126683"/>
                      <a:pt x="293370" y="114300"/>
                    </a:cubicBezTo>
                    <a:cubicBezTo>
                      <a:pt x="301943" y="109537"/>
                      <a:pt x="304800" y="99060"/>
                      <a:pt x="300037" y="90487"/>
                    </a:cubicBezTo>
                    <a:cubicBezTo>
                      <a:pt x="295275" y="81915"/>
                      <a:pt x="284798" y="79058"/>
                      <a:pt x="276225" y="83820"/>
                    </a:cubicBezTo>
                    <a:cubicBezTo>
                      <a:pt x="265748" y="89535"/>
                      <a:pt x="244792" y="84773"/>
                      <a:pt x="222885" y="80010"/>
                    </a:cubicBezTo>
                    <a:cubicBezTo>
                      <a:pt x="195262" y="73343"/>
                      <a:pt x="162878" y="65723"/>
                      <a:pt x="130492" y="74295"/>
                    </a:cubicBezTo>
                    <a:lnTo>
                      <a:pt x="60960" y="0"/>
                    </a:lnTo>
                    <a:lnTo>
                      <a:pt x="0" y="57150"/>
                    </a:lnTo>
                    <a:lnTo>
                      <a:pt x="73342" y="135255"/>
                    </a:lnTo>
                    <a:cubicBezTo>
                      <a:pt x="58103" y="168593"/>
                      <a:pt x="100965" y="220980"/>
                      <a:pt x="119063" y="23907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92149A-9BD8-4F32-9409-DDB1376DA5A0}"/>
                  </a:ext>
                </a:extLst>
              </p:cNvPr>
              <p:cNvSpPr/>
              <p:nvPr/>
            </p:nvSpPr>
            <p:spPr>
              <a:xfrm>
                <a:off x="6207033" y="3345775"/>
                <a:ext cx="330926" cy="338494"/>
              </a:xfrm>
              <a:custGeom>
                <a:avLst/>
                <a:gdLst>
                  <a:gd name="connsiteX0" fmla="*/ 330927 w 330926"/>
                  <a:gd name="connsiteY0" fmla="*/ 281345 h 338494"/>
                  <a:gd name="connsiteX1" fmla="*/ 258537 w 330926"/>
                  <a:gd name="connsiteY1" fmla="*/ 202287 h 338494"/>
                  <a:gd name="connsiteX2" fmla="*/ 210912 w 330926"/>
                  <a:gd name="connsiteY2" fmla="*/ 97512 h 338494"/>
                  <a:gd name="connsiteX3" fmla="*/ 191862 w 330926"/>
                  <a:gd name="connsiteY3" fmla="*/ 17502 h 338494"/>
                  <a:gd name="connsiteX4" fmla="*/ 169002 w 330926"/>
                  <a:gd name="connsiteY4" fmla="*/ 3215 h 338494"/>
                  <a:gd name="connsiteX5" fmla="*/ 154714 w 330926"/>
                  <a:gd name="connsiteY5" fmla="*/ 26075 h 338494"/>
                  <a:gd name="connsiteX6" fmla="*/ 172812 w 330926"/>
                  <a:gd name="connsiteY6" fmla="*/ 101322 h 338494"/>
                  <a:gd name="connsiteX7" fmla="*/ 122329 w 330926"/>
                  <a:gd name="connsiteY7" fmla="*/ 9882 h 338494"/>
                  <a:gd name="connsiteX8" fmla="*/ 96612 w 330926"/>
                  <a:gd name="connsiteY8" fmla="*/ 2262 h 338494"/>
                  <a:gd name="connsiteX9" fmla="*/ 88992 w 330926"/>
                  <a:gd name="connsiteY9" fmla="*/ 27980 h 338494"/>
                  <a:gd name="connsiteX10" fmla="*/ 132807 w 330926"/>
                  <a:gd name="connsiteY10" fmla="*/ 107990 h 338494"/>
                  <a:gd name="connsiteX11" fmla="*/ 68037 w 330926"/>
                  <a:gd name="connsiteY11" fmla="*/ 38457 h 338494"/>
                  <a:gd name="connsiteX12" fmla="*/ 41367 w 330926"/>
                  <a:gd name="connsiteY12" fmla="*/ 37505 h 338494"/>
                  <a:gd name="connsiteX13" fmla="*/ 40414 w 330926"/>
                  <a:gd name="connsiteY13" fmla="*/ 64175 h 338494"/>
                  <a:gd name="connsiteX14" fmla="*/ 109947 w 330926"/>
                  <a:gd name="connsiteY14" fmla="*/ 139422 h 338494"/>
                  <a:gd name="connsiteX15" fmla="*/ 29937 w 330926"/>
                  <a:gd name="connsiteY15" fmla="*/ 85130 h 338494"/>
                  <a:gd name="connsiteX16" fmla="*/ 3267 w 330926"/>
                  <a:gd name="connsiteY16" fmla="*/ 89892 h 338494"/>
                  <a:gd name="connsiteX17" fmla="*/ 8029 w 330926"/>
                  <a:gd name="connsiteY17" fmla="*/ 116562 h 338494"/>
                  <a:gd name="connsiteX18" fmla="*/ 104232 w 330926"/>
                  <a:gd name="connsiteY18" fmla="*/ 182285 h 338494"/>
                  <a:gd name="connsiteX19" fmla="*/ 125187 w 330926"/>
                  <a:gd name="connsiteY19" fmla="*/ 214670 h 338494"/>
                  <a:gd name="connsiteX20" fmla="*/ 124234 w 330926"/>
                  <a:gd name="connsiteY20" fmla="*/ 214670 h 338494"/>
                  <a:gd name="connsiteX21" fmla="*/ 39462 w 330926"/>
                  <a:gd name="connsiteY21" fmla="*/ 221337 h 338494"/>
                  <a:gd name="connsiteX22" fmla="*/ 31842 w 330926"/>
                  <a:gd name="connsiteY22" fmla="*/ 245150 h 338494"/>
                  <a:gd name="connsiteX23" fmla="*/ 55654 w 330926"/>
                  <a:gd name="connsiteY23" fmla="*/ 252770 h 338494"/>
                  <a:gd name="connsiteX24" fmla="*/ 108994 w 330926"/>
                  <a:gd name="connsiteY24" fmla="*/ 257532 h 338494"/>
                  <a:gd name="connsiteX25" fmla="*/ 201387 w 330926"/>
                  <a:gd name="connsiteY25" fmla="*/ 264200 h 338494"/>
                  <a:gd name="connsiteX26" fmla="*/ 269967 w 330926"/>
                  <a:gd name="connsiteY26" fmla="*/ 338495 h 338494"/>
                  <a:gd name="connsiteX27" fmla="*/ 330927 w 330926"/>
                  <a:gd name="connsiteY27" fmla="*/ 281345 h 3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926" h="338494">
                    <a:moveTo>
                      <a:pt x="330927" y="281345"/>
                    </a:moveTo>
                    <a:lnTo>
                      <a:pt x="258537" y="202287"/>
                    </a:lnTo>
                    <a:cubicBezTo>
                      <a:pt x="270919" y="168950"/>
                      <a:pt x="228057" y="116562"/>
                      <a:pt x="210912" y="97512"/>
                    </a:cubicBezTo>
                    <a:lnTo>
                      <a:pt x="191862" y="17502"/>
                    </a:lnTo>
                    <a:cubicBezTo>
                      <a:pt x="189004" y="7025"/>
                      <a:pt x="179479" y="1310"/>
                      <a:pt x="169002" y="3215"/>
                    </a:cubicBezTo>
                    <a:cubicBezTo>
                      <a:pt x="158524" y="6072"/>
                      <a:pt x="152809" y="15597"/>
                      <a:pt x="154714" y="26075"/>
                    </a:cubicBezTo>
                    <a:lnTo>
                      <a:pt x="172812" y="101322"/>
                    </a:lnTo>
                    <a:lnTo>
                      <a:pt x="122329" y="9882"/>
                    </a:lnTo>
                    <a:cubicBezTo>
                      <a:pt x="117567" y="357"/>
                      <a:pt x="106137" y="-2500"/>
                      <a:pt x="96612" y="2262"/>
                    </a:cubicBezTo>
                    <a:cubicBezTo>
                      <a:pt x="87087" y="7025"/>
                      <a:pt x="84229" y="18455"/>
                      <a:pt x="88992" y="27980"/>
                    </a:cubicBezTo>
                    <a:lnTo>
                      <a:pt x="132807" y="107990"/>
                    </a:lnTo>
                    <a:lnTo>
                      <a:pt x="68037" y="38457"/>
                    </a:lnTo>
                    <a:cubicBezTo>
                      <a:pt x="60417" y="30837"/>
                      <a:pt x="48987" y="29885"/>
                      <a:pt x="41367" y="37505"/>
                    </a:cubicBezTo>
                    <a:cubicBezTo>
                      <a:pt x="33747" y="45125"/>
                      <a:pt x="32794" y="56555"/>
                      <a:pt x="40414" y="64175"/>
                    </a:cubicBezTo>
                    <a:lnTo>
                      <a:pt x="109947" y="139422"/>
                    </a:lnTo>
                    <a:lnTo>
                      <a:pt x="29937" y="85130"/>
                    </a:lnTo>
                    <a:cubicBezTo>
                      <a:pt x="21364" y="79415"/>
                      <a:pt x="8982" y="81320"/>
                      <a:pt x="3267" y="89892"/>
                    </a:cubicBezTo>
                    <a:cubicBezTo>
                      <a:pt x="-2448" y="98465"/>
                      <a:pt x="-543" y="110847"/>
                      <a:pt x="8029" y="116562"/>
                    </a:cubicBezTo>
                    <a:lnTo>
                      <a:pt x="104232" y="182285"/>
                    </a:lnTo>
                    <a:cubicBezTo>
                      <a:pt x="112804" y="192762"/>
                      <a:pt x="119472" y="204192"/>
                      <a:pt x="125187" y="214670"/>
                    </a:cubicBezTo>
                    <a:cubicBezTo>
                      <a:pt x="125187" y="214670"/>
                      <a:pt x="124234" y="214670"/>
                      <a:pt x="124234" y="214670"/>
                    </a:cubicBezTo>
                    <a:cubicBezTo>
                      <a:pt x="95659" y="208002"/>
                      <a:pt x="62322" y="208955"/>
                      <a:pt x="39462" y="221337"/>
                    </a:cubicBezTo>
                    <a:cubicBezTo>
                      <a:pt x="30889" y="226100"/>
                      <a:pt x="27079" y="236577"/>
                      <a:pt x="31842" y="245150"/>
                    </a:cubicBezTo>
                    <a:cubicBezTo>
                      <a:pt x="36604" y="253722"/>
                      <a:pt x="47082" y="257532"/>
                      <a:pt x="55654" y="252770"/>
                    </a:cubicBezTo>
                    <a:cubicBezTo>
                      <a:pt x="66132" y="247055"/>
                      <a:pt x="87087" y="251817"/>
                      <a:pt x="108994" y="257532"/>
                    </a:cubicBezTo>
                    <a:cubicBezTo>
                      <a:pt x="136617" y="264200"/>
                      <a:pt x="169002" y="271820"/>
                      <a:pt x="201387" y="264200"/>
                    </a:cubicBezTo>
                    <a:lnTo>
                      <a:pt x="269967" y="338495"/>
                    </a:lnTo>
                    <a:lnTo>
                      <a:pt x="330927" y="281345"/>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BD98DE4-62F2-4EED-9772-2CE947858B92}"/>
                  </a:ext>
                </a:extLst>
              </p:cNvPr>
              <p:cNvSpPr/>
              <p:nvPr/>
            </p:nvSpPr>
            <p:spPr>
              <a:xfrm>
                <a:off x="6126239" y="3013710"/>
                <a:ext cx="323138" cy="350520"/>
              </a:xfrm>
              <a:custGeom>
                <a:avLst/>
                <a:gdLst>
                  <a:gd name="connsiteX0" fmla="*/ 20243 w 323138"/>
                  <a:gd name="connsiteY0" fmla="*/ 205740 h 350520"/>
                  <a:gd name="connsiteX1" fmla="*/ 26911 w 323138"/>
                  <a:gd name="connsiteY1" fmla="*/ 204788 h 350520"/>
                  <a:gd name="connsiteX2" fmla="*/ 99301 w 323138"/>
                  <a:gd name="connsiteY2" fmla="*/ 179070 h 350520"/>
                  <a:gd name="connsiteX3" fmla="*/ 13576 w 323138"/>
                  <a:gd name="connsiteY3" fmla="*/ 238125 h 350520"/>
                  <a:gd name="connsiteX4" fmla="*/ 8813 w 323138"/>
                  <a:gd name="connsiteY4" fmla="*/ 264795 h 350520"/>
                  <a:gd name="connsiteX5" fmla="*/ 24053 w 323138"/>
                  <a:gd name="connsiteY5" fmla="*/ 273368 h 350520"/>
                  <a:gd name="connsiteX6" fmla="*/ 34531 w 323138"/>
                  <a:gd name="connsiteY6" fmla="*/ 269558 h 350520"/>
                  <a:gd name="connsiteX7" fmla="*/ 108826 w 323138"/>
                  <a:gd name="connsiteY7" fmla="*/ 218122 h 350520"/>
                  <a:gd name="connsiteX8" fmla="*/ 45961 w 323138"/>
                  <a:gd name="connsiteY8" fmla="*/ 289560 h 350520"/>
                  <a:gd name="connsiteX9" fmla="*/ 47866 w 323138"/>
                  <a:gd name="connsiteY9" fmla="*/ 316230 h 350520"/>
                  <a:gd name="connsiteX10" fmla="*/ 60248 w 323138"/>
                  <a:gd name="connsiteY10" fmla="*/ 320993 h 350520"/>
                  <a:gd name="connsiteX11" fmla="*/ 74536 w 323138"/>
                  <a:gd name="connsiteY11" fmla="*/ 314325 h 350520"/>
                  <a:gd name="connsiteX12" fmla="*/ 142163 w 323138"/>
                  <a:gd name="connsiteY12" fmla="*/ 237172 h 350520"/>
                  <a:gd name="connsiteX13" fmla="*/ 96443 w 323138"/>
                  <a:gd name="connsiteY13" fmla="*/ 322898 h 350520"/>
                  <a:gd name="connsiteX14" fmla="*/ 104063 w 323138"/>
                  <a:gd name="connsiteY14" fmla="*/ 348615 h 350520"/>
                  <a:gd name="connsiteX15" fmla="*/ 112636 w 323138"/>
                  <a:gd name="connsiteY15" fmla="*/ 350520 h 350520"/>
                  <a:gd name="connsiteX16" fmla="*/ 129781 w 323138"/>
                  <a:gd name="connsiteY16" fmla="*/ 340043 h 350520"/>
                  <a:gd name="connsiteX17" fmla="*/ 185026 w 323138"/>
                  <a:gd name="connsiteY17" fmla="*/ 237172 h 350520"/>
                  <a:gd name="connsiteX18" fmla="*/ 215506 w 323138"/>
                  <a:gd name="connsiteY18" fmla="*/ 213360 h 350520"/>
                  <a:gd name="connsiteX19" fmla="*/ 215506 w 323138"/>
                  <a:gd name="connsiteY19" fmla="*/ 214313 h 350520"/>
                  <a:gd name="connsiteX20" fmla="*/ 230746 w 323138"/>
                  <a:gd name="connsiteY20" fmla="*/ 298133 h 350520"/>
                  <a:gd name="connsiteX21" fmla="*/ 255511 w 323138"/>
                  <a:gd name="connsiteY21" fmla="*/ 302895 h 350520"/>
                  <a:gd name="connsiteX22" fmla="*/ 260273 w 323138"/>
                  <a:gd name="connsiteY22" fmla="*/ 278130 h 350520"/>
                  <a:gd name="connsiteX23" fmla="*/ 259321 w 323138"/>
                  <a:gd name="connsiteY23" fmla="*/ 223838 h 350520"/>
                  <a:gd name="connsiteX24" fmla="*/ 256463 w 323138"/>
                  <a:gd name="connsiteY24" fmla="*/ 131445 h 350520"/>
                  <a:gd name="connsiteX25" fmla="*/ 323138 w 323138"/>
                  <a:gd name="connsiteY25" fmla="*/ 55245 h 350520"/>
                  <a:gd name="connsiteX26" fmla="*/ 260273 w 323138"/>
                  <a:gd name="connsiteY26" fmla="*/ 0 h 350520"/>
                  <a:gd name="connsiteX27" fmla="*/ 189788 w 323138"/>
                  <a:gd name="connsiteY27" fmla="*/ 80962 h 350520"/>
                  <a:gd name="connsiteX28" fmla="*/ 90728 w 323138"/>
                  <a:gd name="connsiteY28" fmla="*/ 139065 h 350520"/>
                  <a:gd name="connsiteX29" fmla="*/ 12623 w 323138"/>
                  <a:gd name="connsiteY29" fmla="*/ 166688 h 350520"/>
                  <a:gd name="connsiteX30" fmla="*/ 1193 w 323138"/>
                  <a:gd name="connsiteY30" fmla="*/ 191453 h 350520"/>
                  <a:gd name="connsiteX31" fmla="*/ 20243 w 323138"/>
                  <a:gd name="connsiteY31" fmla="*/ 20574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138" h="350520">
                    <a:moveTo>
                      <a:pt x="20243" y="205740"/>
                    </a:moveTo>
                    <a:cubicBezTo>
                      <a:pt x="22148" y="205740"/>
                      <a:pt x="24053" y="205740"/>
                      <a:pt x="26911" y="204788"/>
                    </a:cubicBezTo>
                    <a:lnTo>
                      <a:pt x="99301" y="179070"/>
                    </a:lnTo>
                    <a:lnTo>
                      <a:pt x="13576" y="238125"/>
                    </a:lnTo>
                    <a:cubicBezTo>
                      <a:pt x="5003" y="243840"/>
                      <a:pt x="3098" y="256222"/>
                      <a:pt x="8813" y="264795"/>
                    </a:cubicBezTo>
                    <a:cubicBezTo>
                      <a:pt x="12623" y="270510"/>
                      <a:pt x="18338" y="273368"/>
                      <a:pt x="24053" y="273368"/>
                    </a:cubicBezTo>
                    <a:cubicBezTo>
                      <a:pt x="27863" y="273368"/>
                      <a:pt x="31673" y="272415"/>
                      <a:pt x="34531" y="269558"/>
                    </a:cubicBezTo>
                    <a:lnTo>
                      <a:pt x="108826" y="218122"/>
                    </a:lnTo>
                    <a:lnTo>
                      <a:pt x="45961" y="289560"/>
                    </a:lnTo>
                    <a:cubicBezTo>
                      <a:pt x="39293" y="297180"/>
                      <a:pt x="40246" y="309563"/>
                      <a:pt x="47866" y="316230"/>
                    </a:cubicBezTo>
                    <a:cubicBezTo>
                      <a:pt x="51676" y="319088"/>
                      <a:pt x="55486" y="320993"/>
                      <a:pt x="60248" y="320993"/>
                    </a:cubicBezTo>
                    <a:cubicBezTo>
                      <a:pt x="65963" y="320993"/>
                      <a:pt x="70726" y="319088"/>
                      <a:pt x="74536" y="314325"/>
                    </a:cubicBezTo>
                    <a:lnTo>
                      <a:pt x="142163" y="237172"/>
                    </a:lnTo>
                    <a:lnTo>
                      <a:pt x="96443" y="322898"/>
                    </a:lnTo>
                    <a:cubicBezTo>
                      <a:pt x="91681" y="332423"/>
                      <a:pt x="94538" y="343853"/>
                      <a:pt x="104063" y="348615"/>
                    </a:cubicBezTo>
                    <a:cubicBezTo>
                      <a:pt x="106921" y="350520"/>
                      <a:pt x="109778" y="350520"/>
                      <a:pt x="112636" y="350520"/>
                    </a:cubicBezTo>
                    <a:cubicBezTo>
                      <a:pt x="119303" y="350520"/>
                      <a:pt x="125971" y="346710"/>
                      <a:pt x="129781" y="340043"/>
                    </a:cubicBezTo>
                    <a:lnTo>
                      <a:pt x="185026" y="237172"/>
                    </a:lnTo>
                    <a:cubicBezTo>
                      <a:pt x="194551" y="227647"/>
                      <a:pt x="205028" y="220028"/>
                      <a:pt x="215506" y="213360"/>
                    </a:cubicBezTo>
                    <a:cubicBezTo>
                      <a:pt x="215506" y="213360"/>
                      <a:pt x="215506" y="214313"/>
                      <a:pt x="215506" y="214313"/>
                    </a:cubicBezTo>
                    <a:cubicBezTo>
                      <a:pt x="211696" y="243840"/>
                      <a:pt x="216458" y="277178"/>
                      <a:pt x="230746" y="298133"/>
                    </a:cubicBezTo>
                    <a:cubicBezTo>
                      <a:pt x="236461" y="306705"/>
                      <a:pt x="246938" y="308610"/>
                      <a:pt x="255511" y="302895"/>
                    </a:cubicBezTo>
                    <a:cubicBezTo>
                      <a:pt x="264083" y="297180"/>
                      <a:pt x="265988" y="286703"/>
                      <a:pt x="260273" y="278130"/>
                    </a:cubicBezTo>
                    <a:cubicBezTo>
                      <a:pt x="253606" y="267653"/>
                      <a:pt x="256463" y="246697"/>
                      <a:pt x="259321" y="223838"/>
                    </a:cubicBezTo>
                    <a:cubicBezTo>
                      <a:pt x="263131" y="196215"/>
                      <a:pt x="266941" y="162878"/>
                      <a:pt x="256463" y="131445"/>
                    </a:cubicBezTo>
                    <a:lnTo>
                      <a:pt x="323138" y="55245"/>
                    </a:lnTo>
                    <a:lnTo>
                      <a:pt x="260273" y="0"/>
                    </a:lnTo>
                    <a:lnTo>
                      <a:pt x="189788" y="80962"/>
                    </a:lnTo>
                    <a:cubicBezTo>
                      <a:pt x="155498" y="72390"/>
                      <a:pt x="107873" y="120968"/>
                      <a:pt x="90728" y="139065"/>
                    </a:cubicBezTo>
                    <a:lnTo>
                      <a:pt x="12623" y="166688"/>
                    </a:lnTo>
                    <a:cubicBezTo>
                      <a:pt x="3098" y="170497"/>
                      <a:pt x="-2617" y="180975"/>
                      <a:pt x="1193" y="191453"/>
                    </a:cubicBezTo>
                    <a:cubicBezTo>
                      <a:pt x="5003" y="200978"/>
                      <a:pt x="12623" y="205740"/>
                      <a:pt x="20243" y="205740"/>
                    </a:cubicBezTo>
                    <a:close/>
                  </a:path>
                </a:pathLst>
              </a:custGeom>
              <a:grpFill/>
              <a:ln w="9525" cap="flat">
                <a:noFill/>
                <a:prstDash val="solid"/>
                <a:miter/>
              </a:ln>
            </p:spPr>
            <p:txBody>
              <a:bodyPr rtlCol="0" anchor="ctr"/>
              <a:lstStyle/>
              <a:p>
                <a:endParaRPr lang="en-US"/>
              </a:p>
            </p:txBody>
          </p:sp>
        </p:grpSp>
      </p:grpSp>
      <p:sp>
        <p:nvSpPr>
          <p:cNvPr id="86" name="TextBox 85">
            <a:extLst>
              <a:ext uri="{FF2B5EF4-FFF2-40B4-BE49-F238E27FC236}">
                <a16:creationId xmlns:a16="http://schemas.microsoft.com/office/drawing/2014/main" id="{0757DF38-0DB0-4311-AEB5-2A210FCFA2A3}"/>
              </a:ext>
            </a:extLst>
          </p:cNvPr>
          <p:cNvSpPr txBox="1"/>
          <p:nvPr/>
        </p:nvSpPr>
        <p:spPr>
          <a:xfrm>
            <a:off x="3442036" y="4565246"/>
            <a:ext cx="1176014" cy="701731"/>
          </a:xfrm>
          <a:prstGeom prst="rect">
            <a:avLst/>
          </a:prstGeom>
          <a:noFill/>
        </p:spPr>
        <p:txBody>
          <a:bodyPr wrap="square" rtlCol="0">
            <a:spAutoFit/>
          </a:bodyPr>
          <a:lstStyle/>
          <a:p>
            <a:pPr>
              <a:lnSpc>
                <a:spcPct val="120000"/>
              </a:lnSpc>
            </a:pPr>
            <a:r>
              <a:rPr lang="en-US" sz="1100">
                <a:solidFill>
                  <a:schemeClr val="bg1">
                    <a:lumMod val="75000"/>
                  </a:schemeClr>
                </a:solidFill>
              </a:rPr>
              <a:t>Music Video Represent our stories.</a:t>
            </a:r>
          </a:p>
        </p:txBody>
      </p:sp>
      <p:sp>
        <p:nvSpPr>
          <p:cNvPr id="52" name="TextBox 51">
            <a:extLst>
              <a:ext uri="{FF2B5EF4-FFF2-40B4-BE49-F238E27FC236}">
                <a16:creationId xmlns:a16="http://schemas.microsoft.com/office/drawing/2014/main" id="{8A337B79-860E-4139-B00C-42FDDBE4A809}"/>
              </a:ext>
            </a:extLst>
          </p:cNvPr>
          <p:cNvSpPr txBox="1"/>
          <p:nvPr/>
        </p:nvSpPr>
        <p:spPr>
          <a:xfrm>
            <a:off x="9343445" y="3599811"/>
            <a:ext cx="1381995" cy="313932"/>
          </a:xfrm>
          <a:prstGeom prst="rect">
            <a:avLst/>
          </a:prstGeom>
          <a:noFill/>
        </p:spPr>
        <p:txBody>
          <a:bodyPr wrap="square" rtlCol="0">
            <a:spAutoFit/>
          </a:bodyPr>
          <a:lstStyle/>
          <a:p>
            <a:pPr>
              <a:lnSpc>
                <a:spcPct val="120000"/>
              </a:lnSpc>
            </a:pPr>
            <a:r>
              <a:rPr lang="en-US" sz="1200">
                <a:solidFill>
                  <a:schemeClr val="bg1"/>
                </a:solidFill>
              </a:rPr>
              <a:t>OCTOBER 27</a:t>
            </a:r>
            <a:r>
              <a:rPr lang="en-US" sz="1200" baseline="30000">
                <a:solidFill>
                  <a:schemeClr val="bg1"/>
                </a:solidFill>
              </a:rPr>
              <a:t>TH</a:t>
            </a:r>
            <a:r>
              <a:rPr lang="en-US" sz="1200">
                <a:solidFill>
                  <a:schemeClr val="bg1"/>
                </a:solidFill>
              </a:rPr>
              <a:t> </a:t>
            </a:r>
          </a:p>
        </p:txBody>
      </p:sp>
      <p:sp>
        <p:nvSpPr>
          <p:cNvPr id="53" name="TextBox 52">
            <a:extLst>
              <a:ext uri="{FF2B5EF4-FFF2-40B4-BE49-F238E27FC236}">
                <a16:creationId xmlns:a16="http://schemas.microsoft.com/office/drawing/2014/main" id="{F5D0433B-3C8D-4CDA-B4B0-4FDC909DAAE6}"/>
              </a:ext>
            </a:extLst>
          </p:cNvPr>
          <p:cNvSpPr txBox="1"/>
          <p:nvPr/>
        </p:nvSpPr>
        <p:spPr>
          <a:xfrm>
            <a:off x="9343445" y="3344421"/>
            <a:ext cx="650419" cy="307777"/>
          </a:xfrm>
          <a:prstGeom prst="rect">
            <a:avLst/>
          </a:prstGeom>
          <a:noFill/>
          <a:ln>
            <a:noFill/>
          </a:ln>
        </p:spPr>
        <p:txBody>
          <a:bodyPr wrap="square" rtlCol="0">
            <a:spAutoFit/>
          </a:bodyPr>
          <a:lstStyle/>
          <a:p>
            <a:r>
              <a:rPr lang="en-US" sz="1400">
                <a:solidFill>
                  <a:schemeClr val="bg1"/>
                </a:solidFill>
                <a:latin typeface="+mj-lt"/>
                <a:ea typeface="HGMaruGothicMPRO" panose="020B0400000000000000" pitchFamily="34" charset="-128"/>
                <a:cs typeface="Poppins" panose="00000500000000000000" pitchFamily="2" charset="0"/>
              </a:rPr>
              <a:t>2020</a:t>
            </a:r>
          </a:p>
        </p:txBody>
      </p:sp>
      <p:grpSp>
        <p:nvGrpSpPr>
          <p:cNvPr id="65" name="Group 64">
            <a:extLst>
              <a:ext uri="{FF2B5EF4-FFF2-40B4-BE49-F238E27FC236}">
                <a16:creationId xmlns:a16="http://schemas.microsoft.com/office/drawing/2014/main" id="{D78E73B3-5B3E-4A02-86D5-B28EDCD1578A}"/>
              </a:ext>
            </a:extLst>
          </p:cNvPr>
          <p:cNvGrpSpPr/>
          <p:nvPr/>
        </p:nvGrpSpPr>
        <p:grpSpPr>
          <a:xfrm>
            <a:off x="9438304" y="2546917"/>
            <a:ext cx="611814" cy="611811"/>
            <a:chOff x="9084636" y="2767766"/>
            <a:chExt cx="482635" cy="482633"/>
          </a:xfrm>
        </p:grpSpPr>
        <p:sp>
          <p:nvSpPr>
            <p:cNvPr id="28" name="Oval 27">
              <a:extLst>
                <a:ext uri="{FF2B5EF4-FFF2-40B4-BE49-F238E27FC236}">
                  <a16:creationId xmlns:a16="http://schemas.microsoft.com/office/drawing/2014/main" id="{E5B9E877-8AEE-473E-B04B-BF1ED1790EF8}"/>
                </a:ext>
              </a:extLst>
            </p:cNvPr>
            <p:cNvSpPr/>
            <p:nvPr/>
          </p:nvSpPr>
          <p:spPr>
            <a:xfrm>
              <a:off x="9084636" y="2767766"/>
              <a:ext cx="482635" cy="482633"/>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2" name="Graphic 100" descr="Radio microphone">
              <a:extLst>
                <a:ext uri="{FF2B5EF4-FFF2-40B4-BE49-F238E27FC236}">
                  <a16:creationId xmlns:a16="http://schemas.microsoft.com/office/drawing/2014/main" id="{30D1774C-17C0-42F4-86EA-02070F073B89}"/>
                </a:ext>
              </a:extLst>
            </p:cNvPr>
            <p:cNvGrpSpPr/>
            <p:nvPr/>
          </p:nvGrpSpPr>
          <p:grpSpPr>
            <a:xfrm>
              <a:off x="9221553" y="2904682"/>
              <a:ext cx="208800" cy="208800"/>
              <a:chOff x="5638800" y="2971800"/>
              <a:chExt cx="914400" cy="914400"/>
            </a:xfrm>
            <a:solidFill>
              <a:schemeClr val="bg1"/>
            </a:solidFill>
          </p:grpSpPr>
          <p:sp>
            <p:nvSpPr>
              <p:cNvPr id="33" name="Freeform: Shape 32">
                <a:extLst>
                  <a:ext uri="{FF2B5EF4-FFF2-40B4-BE49-F238E27FC236}">
                    <a16:creationId xmlns:a16="http://schemas.microsoft.com/office/drawing/2014/main" id="{331D5B1D-FC14-4CCA-A6D1-E8366AE42547}"/>
                  </a:ext>
                </a:extLst>
              </p:cNvPr>
              <p:cNvSpPr/>
              <p:nvPr/>
            </p:nvSpPr>
            <p:spPr>
              <a:xfrm>
                <a:off x="5867400" y="3362325"/>
                <a:ext cx="457200" cy="485775"/>
              </a:xfrm>
              <a:custGeom>
                <a:avLst/>
                <a:gdLst>
                  <a:gd name="connsiteX0" fmla="*/ 257175 w 457200"/>
                  <a:gd name="connsiteY0" fmla="*/ 428625 h 485775"/>
                  <a:gd name="connsiteX1" fmla="*/ 257175 w 457200"/>
                  <a:gd name="connsiteY1" fmla="*/ 312420 h 485775"/>
                  <a:gd name="connsiteX2" fmla="*/ 447675 w 457200"/>
                  <a:gd name="connsiteY2" fmla="*/ 95250 h 485775"/>
                  <a:gd name="connsiteX3" fmla="*/ 447675 w 457200"/>
                  <a:gd name="connsiteY3" fmla="*/ 0 h 485775"/>
                  <a:gd name="connsiteX4" fmla="*/ 390525 w 457200"/>
                  <a:gd name="connsiteY4" fmla="*/ 0 h 485775"/>
                  <a:gd name="connsiteX5" fmla="*/ 390525 w 457200"/>
                  <a:gd name="connsiteY5" fmla="*/ 95250 h 485775"/>
                  <a:gd name="connsiteX6" fmla="*/ 228600 w 457200"/>
                  <a:gd name="connsiteY6" fmla="*/ 257175 h 485775"/>
                  <a:gd name="connsiteX7" fmla="*/ 66675 w 457200"/>
                  <a:gd name="connsiteY7" fmla="*/ 95250 h 485775"/>
                  <a:gd name="connsiteX8" fmla="*/ 66675 w 457200"/>
                  <a:gd name="connsiteY8" fmla="*/ 0 h 485775"/>
                  <a:gd name="connsiteX9" fmla="*/ 9525 w 457200"/>
                  <a:gd name="connsiteY9" fmla="*/ 0 h 485775"/>
                  <a:gd name="connsiteX10" fmla="*/ 9525 w 457200"/>
                  <a:gd name="connsiteY10" fmla="*/ 95250 h 485775"/>
                  <a:gd name="connsiteX11" fmla="*/ 200025 w 457200"/>
                  <a:gd name="connsiteY11" fmla="*/ 312420 h 485775"/>
                  <a:gd name="connsiteX12" fmla="*/ 200025 w 457200"/>
                  <a:gd name="connsiteY12" fmla="*/ 428625 h 485775"/>
                  <a:gd name="connsiteX13" fmla="*/ 0 w 457200"/>
                  <a:gd name="connsiteY13" fmla="*/ 428625 h 485775"/>
                  <a:gd name="connsiteX14" fmla="*/ 0 w 457200"/>
                  <a:gd name="connsiteY14" fmla="*/ 485775 h 485775"/>
                  <a:gd name="connsiteX15" fmla="*/ 457200 w 457200"/>
                  <a:gd name="connsiteY15" fmla="*/ 485775 h 485775"/>
                  <a:gd name="connsiteX16" fmla="*/ 457200 w 457200"/>
                  <a:gd name="connsiteY16" fmla="*/ 428625 h 485775"/>
                  <a:gd name="connsiteX17" fmla="*/ 257175 w 457200"/>
                  <a:gd name="connsiteY17" fmla="*/ 4286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0" h="485775">
                    <a:moveTo>
                      <a:pt x="257175" y="428625"/>
                    </a:moveTo>
                    <a:lnTo>
                      <a:pt x="257175" y="312420"/>
                    </a:lnTo>
                    <a:cubicBezTo>
                      <a:pt x="364808" y="298133"/>
                      <a:pt x="447675" y="206693"/>
                      <a:pt x="447675" y="95250"/>
                    </a:cubicBezTo>
                    <a:lnTo>
                      <a:pt x="447675" y="0"/>
                    </a:lnTo>
                    <a:lnTo>
                      <a:pt x="390525" y="0"/>
                    </a:lnTo>
                    <a:lnTo>
                      <a:pt x="390525" y="95250"/>
                    </a:lnTo>
                    <a:cubicBezTo>
                      <a:pt x="390525" y="184785"/>
                      <a:pt x="318135" y="257175"/>
                      <a:pt x="228600" y="257175"/>
                    </a:cubicBezTo>
                    <a:cubicBezTo>
                      <a:pt x="139065" y="257175"/>
                      <a:pt x="66675" y="184785"/>
                      <a:pt x="66675" y="95250"/>
                    </a:cubicBezTo>
                    <a:lnTo>
                      <a:pt x="66675" y="0"/>
                    </a:lnTo>
                    <a:lnTo>
                      <a:pt x="9525" y="0"/>
                    </a:lnTo>
                    <a:lnTo>
                      <a:pt x="9525" y="95250"/>
                    </a:lnTo>
                    <a:cubicBezTo>
                      <a:pt x="9525" y="206693"/>
                      <a:pt x="92393" y="298133"/>
                      <a:pt x="200025" y="312420"/>
                    </a:cubicBezTo>
                    <a:lnTo>
                      <a:pt x="200025" y="428625"/>
                    </a:lnTo>
                    <a:lnTo>
                      <a:pt x="0" y="428625"/>
                    </a:lnTo>
                    <a:lnTo>
                      <a:pt x="0" y="485775"/>
                    </a:lnTo>
                    <a:lnTo>
                      <a:pt x="457200" y="485775"/>
                    </a:lnTo>
                    <a:lnTo>
                      <a:pt x="457200" y="428625"/>
                    </a:lnTo>
                    <a:lnTo>
                      <a:pt x="257175" y="428625"/>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41BB654-A7B7-48E1-B185-3DC8D2003CCA}"/>
                  </a:ext>
                </a:extLst>
              </p:cNvPr>
              <p:cNvSpPr/>
              <p:nvPr/>
            </p:nvSpPr>
            <p:spPr>
              <a:xfrm>
                <a:off x="5972175" y="3009900"/>
                <a:ext cx="247650" cy="571500"/>
              </a:xfrm>
              <a:custGeom>
                <a:avLst/>
                <a:gdLst>
                  <a:gd name="connsiteX0" fmla="*/ 123825 w 247650"/>
                  <a:gd name="connsiteY0" fmla="*/ 571500 h 571500"/>
                  <a:gd name="connsiteX1" fmla="*/ 247650 w 247650"/>
                  <a:gd name="connsiteY1" fmla="*/ 447675 h 571500"/>
                  <a:gd name="connsiteX2" fmla="*/ 152400 w 247650"/>
                  <a:gd name="connsiteY2" fmla="*/ 447675 h 571500"/>
                  <a:gd name="connsiteX3" fmla="*/ 152400 w 247650"/>
                  <a:gd name="connsiteY3" fmla="*/ 409575 h 571500"/>
                  <a:gd name="connsiteX4" fmla="*/ 247650 w 247650"/>
                  <a:gd name="connsiteY4" fmla="*/ 409575 h 571500"/>
                  <a:gd name="connsiteX5" fmla="*/ 247650 w 247650"/>
                  <a:gd name="connsiteY5" fmla="*/ 352425 h 571500"/>
                  <a:gd name="connsiteX6" fmla="*/ 152400 w 247650"/>
                  <a:gd name="connsiteY6" fmla="*/ 352425 h 571500"/>
                  <a:gd name="connsiteX7" fmla="*/ 152400 w 247650"/>
                  <a:gd name="connsiteY7" fmla="*/ 314325 h 571500"/>
                  <a:gd name="connsiteX8" fmla="*/ 247650 w 247650"/>
                  <a:gd name="connsiteY8" fmla="*/ 314325 h 571500"/>
                  <a:gd name="connsiteX9" fmla="*/ 247650 w 247650"/>
                  <a:gd name="connsiteY9" fmla="*/ 257175 h 571500"/>
                  <a:gd name="connsiteX10" fmla="*/ 152400 w 247650"/>
                  <a:gd name="connsiteY10" fmla="*/ 257175 h 571500"/>
                  <a:gd name="connsiteX11" fmla="*/ 152400 w 247650"/>
                  <a:gd name="connsiteY11" fmla="*/ 219075 h 571500"/>
                  <a:gd name="connsiteX12" fmla="*/ 247650 w 247650"/>
                  <a:gd name="connsiteY12" fmla="*/ 219075 h 571500"/>
                  <a:gd name="connsiteX13" fmla="*/ 247650 w 247650"/>
                  <a:gd name="connsiteY13" fmla="*/ 161925 h 571500"/>
                  <a:gd name="connsiteX14" fmla="*/ 152400 w 247650"/>
                  <a:gd name="connsiteY14" fmla="*/ 161925 h 571500"/>
                  <a:gd name="connsiteX15" fmla="*/ 152400 w 247650"/>
                  <a:gd name="connsiteY15" fmla="*/ 123825 h 571500"/>
                  <a:gd name="connsiteX16" fmla="*/ 247650 w 247650"/>
                  <a:gd name="connsiteY16" fmla="*/ 123825 h 571500"/>
                  <a:gd name="connsiteX17" fmla="*/ 123825 w 247650"/>
                  <a:gd name="connsiteY17" fmla="*/ 0 h 571500"/>
                  <a:gd name="connsiteX18" fmla="*/ 0 w 247650"/>
                  <a:gd name="connsiteY18" fmla="*/ 123825 h 571500"/>
                  <a:gd name="connsiteX19" fmla="*/ 0 w 247650"/>
                  <a:gd name="connsiteY19" fmla="*/ 447675 h 571500"/>
                  <a:gd name="connsiteX20" fmla="*/ 123825 w 247650"/>
                  <a:gd name="connsiteY20"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7650" h="571500">
                    <a:moveTo>
                      <a:pt x="123825" y="571500"/>
                    </a:moveTo>
                    <a:cubicBezTo>
                      <a:pt x="192405" y="571500"/>
                      <a:pt x="247650" y="516255"/>
                      <a:pt x="247650" y="447675"/>
                    </a:cubicBezTo>
                    <a:lnTo>
                      <a:pt x="152400" y="447675"/>
                    </a:lnTo>
                    <a:lnTo>
                      <a:pt x="152400" y="409575"/>
                    </a:lnTo>
                    <a:lnTo>
                      <a:pt x="247650" y="409575"/>
                    </a:lnTo>
                    <a:lnTo>
                      <a:pt x="247650" y="352425"/>
                    </a:lnTo>
                    <a:lnTo>
                      <a:pt x="152400" y="352425"/>
                    </a:lnTo>
                    <a:lnTo>
                      <a:pt x="152400" y="314325"/>
                    </a:lnTo>
                    <a:lnTo>
                      <a:pt x="247650" y="314325"/>
                    </a:lnTo>
                    <a:lnTo>
                      <a:pt x="247650" y="257175"/>
                    </a:lnTo>
                    <a:lnTo>
                      <a:pt x="152400" y="257175"/>
                    </a:lnTo>
                    <a:lnTo>
                      <a:pt x="152400" y="219075"/>
                    </a:lnTo>
                    <a:lnTo>
                      <a:pt x="247650" y="219075"/>
                    </a:lnTo>
                    <a:lnTo>
                      <a:pt x="247650" y="161925"/>
                    </a:lnTo>
                    <a:lnTo>
                      <a:pt x="152400" y="161925"/>
                    </a:lnTo>
                    <a:lnTo>
                      <a:pt x="152400" y="123825"/>
                    </a:lnTo>
                    <a:lnTo>
                      <a:pt x="247650" y="123825"/>
                    </a:lnTo>
                    <a:cubicBezTo>
                      <a:pt x="247650" y="55245"/>
                      <a:pt x="192405" y="0"/>
                      <a:pt x="123825" y="0"/>
                    </a:cubicBezTo>
                    <a:cubicBezTo>
                      <a:pt x="55245" y="0"/>
                      <a:pt x="0" y="55245"/>
                      <a:pt x="0" y="123825"/>
                    </a:cubicBezTo>
                    <a:lnTo>
                      <a:pt x="0" y="447675"/>
                    </a:lnTo>
                    <a:cubicBezTo>
                      <a:pt x="0" y="516255"/>
                      <a:pt x="55245" y="571500"/>
                      <a:pt x="123825" y="571500"/>
                    </a:cubicBezTo>
                    <a:close/>
                  </a:path>
                </a:pathLst>
              </a:custGeom>
              <a:grpFill/>
              <a:ln w="9525" cap="flat">
                <a:noFill/>
                <a:prstDash val="solid"/>
                <a:miter/>
              </a:ln>
            </p:spPr>
            <p:txBody>
              <a:bodyPr rtlCol="0" anchor="ctr"/>
              <a:lstStyle/>
              <a:p>
                <a:endParaRPr lang="en-US"/>
              </a:p>
            </p:txBody>
          </p:sp>
        </p:grpSp>
      </p:grpSp>
      <p:sp>
        <p:nvSpPr>
          <p:cNvPr id="87" name="TextBox 86">
            <a:extLst>
              <a:ext uri="{FF2B5EF4-FFF2-40B4-BE49-F238E27FC236}">
                <a16:creationId xmlns:a16="http://schemas.microsoft.com/office/drawing/2014/main" id="{C3733FA0-F5A1-4AB9-B6AF-4C1A482C4B13}"/>
              </a:ext>
            </a:extLst>
          </p:cNvPr>
          <p:cNvSpPr txBox="1"/>
          <p:nvPr/>
        </p:nvSpPr>
        <p:spPr>
          <a:xfrm>
            <a:off x="9343445" y="4565246"/>
            <a:ext cx="1547523" cy="701731"/>
          </a:xfrm>
          <a:prstGeom prst="rect">
            <a:avLst/>
          </a:prstGeom>
          <a:noFill/>
        </p:spPr>
        <p:txBody>
          <a:bodyPr wrap="square" rtlCol="0">
            <a:spAutoFit/>
          </a:bodyPr>
          <a:lstStyle/>
          <a:p>
            <a:pPr>
              <a:lnSpc>
                <a:spcPct val="120000"/>
              </a:lnSpc>
            </a:pPr>
            <a:r>
              <a:rPr lang="en-US" sz="1100">
                <a:solidFill>
                  <a:schemeClr val="bg1">
                    <a:lumMod val="75000"/>
                  </a:schemeClr>
                </a:solidFill>
              </a:rPr>
              <a:t>There was nothing more important than Rock &amp; Roll.</a:t>
            </a:r>
          </a:p>
        </p:txBody>
      </p:sp>
      <p:sp>
        <p:nvSpPr>
          <p:cNvPr id="68" name="TextBox 67">
            <a:extLst>
              <a:ext uri="{FF2B5EF4-FFF2-40B4-BE49-F238E27FC236}">
                <a16:creationId xmlns:a16="http://schemas.microsoft.com/office/drawing/2014/main" id="{F46B502A-7D12-438C-AA32-667633C707CD}"/>
              </a:ext>
            </a:extLst>
          </p:cNvPr>
          <p:cNvSpPr txBox="1"/>
          <p:nvPr/>
        </p:nvSpPr>
        <p:spPr>
          <a:xfrm>
            <a:off x="7298105" y="3599811"/>
            <a:ext cx="1450647" cy="313932"/>
          </a:xfrm>
          <a:prstGeom prst="rect">
            <a:avLst/>
          </a:prstGeom>
          <a:noFill/>
        </p:spPr>
        <p:txBody>
          <a:bodyPr wrap="square" rtlCol="0">
            <a:spAutoFit/>
          </a:bodyPr>
          <a:lstStyle/>
          <a:p>
            <a:pPr>
              <a:lnSpc>
                <a:spcPct val="120000"/>
              </a:lnSpc>
            </a:pPr>
            <a:r>
              <a:rPr lang="en-US" sz="1200">
                <a:solidFill>
                  <a:schemeClr val="bg1"/>
                </a:solidFill>
              </a:rPr>
              <a:t>JANUARY 23</a:t>
            </a:r>
            <a:r>
              <a:rPr lang="en-US" sz="1200" baseline="30000">
                <a:solidFill>
                  <a:schemeClr val="bg1"/>
                </a:solidFill>
              </a:rPr>
              <a:t>TH</a:t>
            </a:r>
            <a:r>
              <a:rPr lang="en-US" sz="1200">
                <a:solidFill>
                  <a:schemeClr val="bg1"/>
                </a:solidFill>
              </a:rPr>
              <a:t> </a:t>
            </a:r>
          </a:p>
        </p:txBody>
      </p:sp>
      <p:sp>
        <p:nvSpPr>
          <p:cNvPr id="69" name="TextBox 68">
            <a:extLst>
              <a:ext uri="{FF2B5EF4-FFF2-40B4-BE49-F238E27FC236}">
                <a16:creationId xmlns:a16="http://schemas.microsoft.com/office/drawing/2014/main" id="{939FEFED-0DE3-4488-A7C2-10A2A11338CA}"/>
              </a:ext>
            </a:extLst>
          </p:cNvPr>
          <p:cNvSpPr txBox="1"/>
          <p:nvPr/>
        </p:nvSpPr>
        <p:spPr>
          <a:xfrm>
            <a:off x="7298106" y="3344421"/>
            <a:ext cx="650419" cy="307777"/>
          </a:xfrm>
          <a:prstGeom prst="rect">
            <a:avLst/>
          </a:prstGeom>
          <a:noFill/>
          <a:ln>
            <a:noFill/>
          </a:ln>
        </p:spPr>
        <p:txBody>
          <a:bodyPr wrap="square" rtlCol="0">
            <a:spAutoFit/>
          </a:bodyPr>
          <a:lstStyle/>
          <a:p>
            <a:r>
              <a:rPr lang="en-US" sz="1400">
                <a:solidFill>
                  <a:schemeClr val="bg1"/>
                </a:solidFill>
                <a:latin typeface="+mj-lt"/>
                <a:ea typeface="HGMaruGothicMPRO" panose="020B0400000000000000" pitchFamily="34" charset="-128"/>
                <a:cs typeface="Poppins" panose="00000500000000000000" pitchFamily="2" charset="0"/>
              </a:rPr>
              <a:t>2019</a:t>
            </a:r>
          </a:p>
        </p:txBody>
      </p:sp>
      <p:sp>
        <p:nvSpPr>
          <p:cNvPr id="88" name="TextBox 87">
            <a:extLst>
              <a:ext uri="{FF2B5EF4-FFF2-40B4-BE49-F238E27FC236}">
                <a16:creationId xmlns:a16="http://schemas.microsoft.com/office/drawing/2014/main" id="{CA9EA3D6-E438-4251-98DC-18FB68F027E3}"/>
              </a:ext>
            </a:extLst>
          </p:cNvPr>
          <p:cNvSpPr txBox="1"/>
          <p:nvPr/>
        </p:nvSpPr>
        <p:spPr>
          <a:xfrm>
            <a:off x="7298106" y="4565246"/>
            <a:ext cx="1368594" cy="498598"/>
          </a:xfrm>
          <a:prstGeom prst="rect">
            <a:avLst/>
          </a:prstGeom>
          <a:noFill/>
        </p:spPr>
        <p:txBody>
          <a:bodyPr wrap="square" rtlCol="0">
            <a:spAutoFit/>
          </a:bodyPr>
          <a:lstStyle/>
          <a:p>
            <a:pPr>
              <a:lnSpc>
                <a:spcPct val="120000"/>
              </a:lnSpc>
            </a:pPr>
            <a:r>
              <a:rPr lang="en-US" sz="1100">
                <a:solidFill>
                  <a:schemeClr val="bg1">
                    <a:lumMod val="75000"/>
                  </a:schemeClr>
                </a:solidFill>
              </a:rPr>
              <a:t>Second Album Release.</a:t>
            </a:r>
          </a:p>
        </p:txBody>
      </p:sp>
      <p:grpSp>
        <p:nvGrpSpPr>
          <p:cNvPr id="2" name="Group 1">
            <a:extLst>
              <a:ext uri="{FF2B5EF4-FFF2-40B4-BE49-F238E27FC236}">
                <a16:creationId xmlns:a16="http://schemas.microsoft.com/office/drawing/2014/main" id="{C36B8568-3CC3-4F2C-9D3F-925F03AB7095}"/>
              </a:ext>
            </a:extLst>
          </p:cNvPr>
          <p:cNvGrpSpPr/>
          <p:nvPr/>
        </p:nvGrpSpPr>
        <p:grpSpPr>
          <a:xfrm>
            <a:off x="1358129" y="4119400"/>
            <a:ext cx="10044265" cy="274539"/>
            <a:chOff x="1358129" y="4119400"/>
            <a:chExt cx="10044265" cy="274539"/>
          </a:xfrm>
        </p:grpSpPr>
        <p:cxnSp>
          <p:nvCxnSpPr>
            <p:cNvPr id="89" name="Straight Connector 88">
              <a:extLst>
                <a:ext uri="{FF2B5EF4-FFF2-40B4-BE49-F238E27FC236}">
                  <a16:creationId xmlns:a16="http://schemas.microsoft.com/office/drawing/2014/main" id="{42FF3CFB-754C-4C63-BA03-6DA23A8B9EB6}"/>
                </a:ext>
              </a:extLst>
            </p:cNvPr>
            <p:cNvCxnSpPr>
              <a:cxnSpLocks/>
            </p:cNvCxnSpPr>
            <p:nvPr/>
          </p:nvCxnSpPr>
          <p:spPr>
            <a:xfrm flipV="1">
              <a:off x="1443763" y="4256672"/>
              <a:ext cx="9958631" cy="1"/>
            </a:xfrm>
            <a:prstGeom prst="line">
              <a:avLst/>
            </a:prstGeom>
            <a:ln w="127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CF0C2AE-09A7-4233-A621-39569863CBD4}"/>
                </a:ext>
              </a:extLst>
            </p:cNvPr>
            <p:cNvGrpSpPr/>
            <p:nvPr/>
          </p:nvGrpSpPr>
          <p:grpSpPr>
            <a:xfrm>
              <a:off x="9438304" y="4119400"/>
              <a:ext cx="274541" cy="274539"/>
              <a:chOff x="6786659" y="4139510"/>
              <a:chExt cx="965042" cy="965036"/>
            </a:xfrm>
          </p:grpSpPr>
          <p:sp>
            <p:nvSpPr>
              <p:cNvPr id="99" name="Oval 98">
                <a:extLst>
                  <a:ext uri="{FF2B5EF4-FFF2-40B4-BE49-F238E27FC236}">
                    <a16:creationId xmlns:a16="http://schemas.microsoft.com/office/drawing/2014/main" id="{AB249485-FCFD-4B3C-B4C0-37A5EABC5EA8}"/>
                  </a:ext>
                </a:extLst>
              </p:cNvPr>
              <p:cNvSpPr/>
              <p:nvPr/>
            </p:nvSpPr>
            <p:spPr>
              <a:xfrm>
                <a:off x="6786659" y="4139510"/>
                <a:ext cx="965042" cy="965036"/>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95A8C08-4F18-4728-8E4D-B8D91C8FB8E6}"/>
                  </a:ext>
                </a:extLst>
              </p:cNvPr>
              <p:cNvSpPr/>
              <p:nvPr/>
            </p:nvSpPr>
            <p:spPr>
              <a:xfrm>
                <a:off x="6982843" y="4335691"/>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13A38D61-E079-4A3A-A50E-4000F09C8545}"/>
                </a:ext>
              </a:extLst>
            </p:cNvPr>
            <p:cNvGrpSpPr/>
            <p:nvPr/>
          </p:nvGrpSpPr>
          <p:grpSpPr>
            <a:xfrm>
              <a:off x="7380693" y="4119400"/>
              <a:ext cx="274541" cy="274539"/>
              <a:chOff x="6786659" y="4139510"/>
              <a:chExt cx="965042" cy="965036"/>
            </a:xfrm>
          </p:grpSpPr>
          <p:sp>
            <p:nvSpPr>
              <p:cNvPr id="103" name="Oval 102">
                <a:extLst>
                  <a:ext uri="{FF2B5EF4-FFF2-40B4-BE49-F238E27FC236}">
                    <a16:creationId xmlns:a16="http://schemas.microsoft.com/office/drawing/2014/main" id="{5EE2EA2B-CD4F-48F6-B74A-AD8A03DFDE10}"/>
                  </a:ext>
                </a:extLst>
              </p:cNvPr>
              <p:cNvSpPr/>
              <p:nvPr/>
            </p:nvSpPr>
            <p:spPr>
              <a:xfrm>
                <a:off x="6786659" y="4139510"/>
                <a:ext cx="965042" cy="965036"/>
              </a:xfrm>
              <a:prstGeom prst="ellipse">
                <a:avLst/>
              </a:prstGeom>
              <a:solidFill>
                <a:schemeClr val="bg1"/>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75F2B0E1-CCB1-431D-9EFC-39596341631B}"/>
                  </a:ext>
                </a:extLst>
              </p:cNvPr>
              <p:cNvSpPr/>
              <p:nvPr/>
            </p:nvSpPr>
            <p:spPr>
              <a:xfrm>
                <a:off x="6982843" y="4335691"/>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C599CA9C-974B-4473-8F21-D35511850528}"/>
                </a:ext>
              </a:extLst>
            </p:cNvPr>
            <p:cNvGrpSpPr/>
            <p:nvPr/>
          </p:nvGrpSpPr>
          <p:grpSpPr>
            <a:xfrm>
              <a:off x="5405134" y="4119400"/>
              <a:ext cx="274541" cy="274539"/>
              <a:chOff x="6786659" y="4139510"/>
              <a:chExt cx="965042" cy="965036"/>
            </a:xfrm>
          </p:grpSpPr>
          <p:sp>
            <p:nvSpPr>
              <p:cNvPr id="106" name="Oval 105">
                <a:extLst>
                  <a:ext uri="{FF2B5EF4-FFF2-40B4-BE49-F238E27FC236}">
                    <a16:creationId xmlns:a16="http://schemas.microsoft.com/office/drawing/2014/main" id="{5C1A6194-9E9A-4CC0-9FD4-F9AE34F23F61}"/>
                  </a:ext>
                </a:extLst>
              </p:cNvPr>
              <p:cNvSpPr/>
              <p:nvPr/>
            </p:nvSpPr>
            <p:spPr>
              <a:xfrm>
                <a:off x="6786659" y="4139510"/>
                <a:ext cx="965042" cy="965036"/>
              </a:xfrm>
              <a:prstGeom prst="ellipse">
                <a:avLst/>
              </a:prstGeom>
              <a:solidFill>
                <a:schemeClr val="bg1"/>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D3187D92-5E7A-4B95-9183-0FD5E3D4FFCE}"/>
                  </a:ext>
                </a:extLst>
              </p:cNvPr>
              <p:cNvSpPr/>
              <p:nvPr/>
            </p:nvSpPr>
            <p:spPr>
              <a:xfrm>
                <a:off x="6982843" y="4335691"/>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7C984256-C3FA-4D04-95E2-9FEA69975671}"/>
                </a:ext>
              </a:extLst>
            </p:cNvPr>
            <p:cNvGrpSpPr/>
            <p:nvPr/>
          </p:nvGrpSpPr>
          <p:grpSpPr>
            <a:xfrm>
              <a:off x="3528147" y="4119400"/>
              <a:ext cx="274541" cy="274539"/>
              <a:chOff x="6786659" y="4139510"/>
              <a:chExt cx="965042" cy="965036"/>
            </a:xfrm>
          </p:grpSpPr>
          <p:sp>
            <p:nvSpPr>
              <p:cNvPr id="109" name="Oval 108">
                <a:extLst>
                  <a:ext uri="{FF2B5EF4-FFF2-40B4-BE49-F238E27FC236}">
                    <a16:creationId xmlns:a16="http://schemas.microsoft.com/office/drawing/2014/main" id="{CFF9FE13-AF4D-4667-B950-26F4585F68E7}"/>
                  </a:ext>
                </a:extLst>
              </p:cNvPr>
              <p:cNvSpPr/>
              <p:nvPr/>
            </p:nvSpPr>
            <p:spPr>
              <a:xfrm>
                <a:off x="6786659" y="4139510"/>
                <a:ext cx="965042" cy="965036"/>
              </a:xfrm>
              <a:prstGeom prst="ellipse">
                <a:avLst/>
              </a:prstGeom>
              <a:solidFill>
                <a:schemeClr val="bg1"/>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4154ECC-EB73-4508-B57D-30BB85ED1404}"/>
                  </a:ext>
                </a:extLst>
              </p:cNvPr>
              <p:cNvSpPr/>
              <p:nvPr/>
            </p:nvSpPr>
            <p:spPr>
              <a:xfrm>
                <a:off x="6982843" y="4335691"/>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5DCEBE09-4C4F-43E1-9F97-9DEADFED1F24}"/>
                </a:ext>
              </a:extLst>
            </p:cNvPr>
            <p:cNvGrpSpPr/>
            <p:nvPr/>
          </p:nvGrpSpPr>
          <p:grpSpPr>
            <a:xfrm>
              <a:off x="1358129" y="4119400"/>
              <a:ext cx="274541" cy="274539"/>
              <a:chOff x="6786659" y="4139510"/>
              <a:chExt cx="965042" cy="965036"/>
            </a:xfrm>
          </p:grpSpPr>
          <p:sp>
            <p:nvSpPr>
              <p:cNvPr id="112" name="Oval 111">
                <a:extLst>
                  <a:ext uri="{FF2B5EF4-FFF2-40B4-BE49-F238E27FC236}">
                    <a16:creationId xmlns:a16="http://schemas.microsoft.com/office/drawing/2014/main" id="{E22FE939-3FC6-4AA6-AE05-CC6EB5719FE3}"/>
                  </a:ext>
                </a:extLst>
              </p:cNvPr>
              <p:cNvSpPr/>
              <p:nvPr/>
            </p:nvSpPr>
            <p:spPr>
              <a:xfrm>
                <a:off x="6786659" y="4139510"/>
                <a:ext cx="965042" cy="965036"/>
              </a:xfrm>
              <a:prstGeom prst="ellipse">
                <a:avLst/>
              </a:prstGeom>
              <a:solidFill>
                <a:schemeClr val="bg1"/>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B44FA4E-0820-4F69-A6C0-CE4E09811727}"/>
                  </a:ext>
                </a:extLst>
              </p:cNvPr>
              <p:cNvSpPr/>
              <p:nvPr/>
            </p:nvSpPr>
            <p:spPr>
              <a:xfrm>
                <a:off x="6982843" y="4335691"/>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38">
            <a:extLst>
              <a:ext uri="{FF2B5EF4-FFF2-40B4-BE49-F238E27FC236}">
                <a16:creationId xmlns:a16="http://schemas.microsoft.com/office/drawing/2014/main" id="{B5C41D63-711E-44B4-A0C2-7C2F234C8032}"/>
              </a:ext>
            </a:extLst>
          </p:cNvPr>
          <p:cNvGrpSpPr/>
          <p:nvPr/>
        </p:nvGrpSpPr>
        <p:grpSpPr>
          <a:xfrm>
            <a:off x="7380693" y="2546917"/>
            <a:ext cx="611814" cy="611811"/>
            <a:chOff x="7380693" y="2546917"/>
            <a:chExt cx="611814" cy="611811"/>
          </a:xfrm>
        </p:grpSpPr>
        <p:sp>
          <p:nvSpPr>
            <p:cNvPr id="71" name="Oval 70">
              <a:extLst>
                <a:ext uri="{FF2B5EF4-FFF2-40B4-BE49-F238E27FC236}">
                  <a16:creationId xmlns:a16="http://schemas.microsoft.com/office/drawing/2014/main" id="{5BEF54FF-C0AB-4C45-AB06-13C9A0149129}"/>
                </a:ext>
              </a:extLst>
            </p:cNvPr>
            <p:cNvSpPr/>
            <p:nvPr/>
          </p:nvSpPr>
          <p:spPr>
            <a:xfrm>
              <a:off x="7380693" y="2546917"/>
              <a:ext cx="611814" cy="611811"/>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8" name="Graphic 133" descr="Film reel">
              <a:extLst>
                <a:ext uri="{FF2B5EF4-FFF2-40B4-BE49-F238E27FC236}">
                  <a16:creationId xmlns:a16="http://schemas.microsoft.com/office/drawing/2014/main" id="{CDEB3951-C1C0-4734-9BC7-B96FC72B884B}"/>
                </a:ext>
              </a:extLst>
            </p:cNvPr>
            <p:cNvSpPr/>
            <p:nvPr/>
          </p:nvSpPr>
          <p:spPr>
            <a:xfrm>
              <a:off x="7550307" y="2724840"/>
              <a:ext cx="272586" cy="255964"/>
            </a:xfrm>
            <a:custGeom>
              <a:avLst/>
              <a:gdLst>
                <a:gd name="connsiteX0" fmla="*/ 457200 w 781050"/>
                <a:gd name="connsiteY0" fmla="*/ 457200 h 733425"/>
                <a:gd name="connsiteX1" fmla="*/ 476250 w 781050"/>
                <a:gd name="connsiteY1" fmla="*/ 406718 h 733425"/>
                <a:gd name="connsiteX2" fmla="*/ 476250 w 781050"/>
                <a:gd name="connsiteY2" fmla="*/ 428625 h 733425"/>
                <a:gd name="connsiteX3" fmla="*/ 490538 w 781050"/>
                <a:gd name="connsiteY3" fmla="*/ 520065 h 733425"/>
                <a:gd name="connsiteX4" fmla="*/ 457200 w 781050"/>
                <a:gd name="connsiteY4" fmla="*/ 457200 h 733425"/>
                <a:gd name="connsiteX5" fmla="*/ 361950 w 781050"/>
                <a:gd name="connsiteY5" fmla="*/ 438150 h 733425"/>
                <a:gd name="connsiteX6" fmla="*/ 285750 w 781050"/>
                <a:gd name="connsiteY6" fmla="*/ 361950 h 733425"/>
                <a:gd name="connsiteX7" fmla="*/ 361950 w 781050"/>
                <a:gd name="connsiteY7" fmla="*/ 285750 h 733425"/>
                <a:gd name="connsiteX8" fmla="*/ 438150 w 781050"/>
                <a:gd name="connsiteY8" fmla="*/ 361950 h 733425"/>
                <a:gd name="connsiteX9" fmla="*/ 361950 w 781050"/>
                <a:gd name="connsiteY9" fmla="*/ 438150 h 733425"/>
                <a:gd name="connsiteX10" fmla="*/ 361950 w 781050"/>
                <a:gd name="connsiteY10" fmla="*/ 628650 h 733425"/>
                <a:gd name="connsiteX11" fmla="*/ 285750 w 781050"/>
                <a:gd name="connsiteY11" fmla="*/ 552450 h 733425"/>
                <a:gd name="connsiteX12" fmla="*/ 361950 w 781050"/>
                <a:gd name="connsiteY12" fmla="*/ 476250 h 733425"/>
                <a:gd name="connsiteX13" fmla="*/ 438150 w 781050"/>
                <a:gd name="connsiteY13" fmla="*/ 552450 h 733425"/>
                <a:gd name="connsiteX14" fmla="*/ 361950 w 781050"/>
                <a:gd name="connsiteY14" fmla="*/ 628650 h 733425"/>
                <a:gd name="connsiteX15" fmla="*/ 190500 w 781050"/>
                <a:gd name="connsiteY15" fmla="*/ 533400 h 733425"/>
                <a:gd name="connsiteX16" fmla="*/ 114300 w 781050"/>
                <a:gd name="connsiteY16" fmla="*/ 457200 h 733425"/>
                <a:gd name="connsiteX17" fmla="*/ 190500 w 781050"/>
                <a:gd name="connsiteY17" fmla="*/ 381000 h 733425"/>
                <a:gd name="connsiteX18" fmla="*/ 266700 w 781050"/>
                <a:gd name="connsiteY18" fmla="*/ 457200 h 733425"/>
                <a:gd name="connsiteX19" fmla="*/ 190500 w 781050"/>
                <a:gd name="connsiteY19" fmla="*/ 533400 h 733425"/>
                <a:gd name="connsiteX20" fmla="*/ 190500 w 781050"/>
                <a:gd name="connsiteY20" fmla="*/ 190500 h 733425"/>
                <a:gd name="connsiteX21" fmla="*/ 256223 w 781050"/>
                <a:gd name="connsiteY21" fmla="*/ 227648 h 733425"/>
                <a:gd name="connsiteX22" fmla="*/ 192405 w 781050"/>
                <a:gd name="connsiteY22" fmla="*/ 342900 h 733425"/>
                <a:gd name="connsiteX23" fmla="*/ 191453 w 781050"/>
                <a:gd name="connsiteY23" fmla="*/ 342900 h 733425"/>
                <a:gd name="connsiteX24" fmla="*/ 115253 w 781050"/>
                <a:gd name="connsiteY24" fmla="*/ 266700 h 733425"/>
                <a:gd name="connsiteX25" fmla="*/ 190500 w 781050"/>
                <a:gd name="connsiteY25" fmla="*/ 190500 h 733425"/>
                <a:gd name="connsiteX26" fmla="*/ 361950 w 781050"/>
                <a:gd name="connsiteY26" fmla="*/ 95250 h 733425"/>
                <a:gd name="connsiteX27" fmla="*/ 438150 w 781050"/>
                <a:gd name="connsiteY27" fmla="*/ 171450 h 733425"/>
                <a:gd name="connsiteX28" fmla="*/ 430530 w 781050"/>
                <a:gd name="connsiteY28" fmla="*/ 204788 h 733425"/>
                <a:gd name="connsiteX29" fmla="*/ 361950 w 781050"/>
                <a:gd name="connsiteY29" fmla="*/ 190500 h 733425"/>
                <a:gd name="connsiteX30" fmla="*/ 293370 w 781050"/>
                <a:gd name="connsiteY30" fmla="*/ 204788 h 733425"/>
                <a:gd name="connsiteX31" fmla="*/ 285750 w 781050"/>
                <a:gd name="connsiteY31" fmla="*/ 171450 h 733425"/>
                <a:gd name="connsiteX32" fmla="*/ 361950 w 781050"/>
                <a:gd name="connsiteY32" fmla="*/ 95250 h 733425"/>
                <a:gd name="connsiteX33" fmla="*/ 533400 w 781050"/>
                <a:gd name="connsiteY33" fmla="*/ 190500 h 733425"/>
                <a:gd name="connsiteX34" fmla="*/ 609600 w 781050"/>
                <a:gd name="connsiteY34" fmla="*/ 266700 h 733425"/>
                <a:gd name="connsiteX35" fmla="*/ 533400 w 781050"/>
                <a:gd name="connsiteY35" fmla="*/ 342900 h 733425"/>
                <a:gd name="connsiteX36" fmla="*/ 532448 w 781050"/>
                <a:gd name="connsiteY36" fmla="*/ 342900 h 733425"/>
                <a:gd name="connsiteX37" fmla="*/ 468630 w 781050"/>
                <a:gd name="connsiteY37" fmla="*/ 227648 h 733425"/>
                <a:gd name="connsiteX38" fmla="*/ 533400 w 781050"/>
                <a:gd name="connsiteY38" fmla="*/ 190500 h 733425"/>
                <a:gd name="connsiteX39" fmla="*/ 533400 w 781050"/>
                <a:gd name="connsiteY39" fmla="*/ 428625 h 733425"/>
                <a:gd name="connsiteX40" fmla="*/ 533400 w 781050"/>
                <a:gd name="connsiteY40" fmla="*/ 381000 h 733425"/>
                <a:gd name="connsiteX41" fmla="*/ 609600 w 781050"/>
                <a:gd name="connsiteY41" fmla="*/ 457200 h 733425"/>
                <a:gd name="connsiteX42" fmla="*/ 555308 w 781050"/>
                <a:gd name="connsiteY42" fmla="*/ 530543 h 733425"/>
                <a:gd name="connsiteX43" fmla="*/ 533400 w 781050"/>
                <a:gd name="connsiteY43" fmla="*/ 428625 h 733425"/>
                <a:gd name="connsiteX44" fmla="*/ 781050 w 781050"/>
                <a:gd name="connsiteY44" fmla="*/ 676275 h 733425"/>
                <a:gd name="connsiteX45" fmla="*/ 619125 w 781050"/>
                <a:gd name="connsiteY45" fmla="*/ 616268 h 733425"/>
                <a:gd name="connsiteX46" fmla="*/ 723900 w 781050"/>
                <a:gd name="connsiteY46" fmla="*/ 361950 h 733425"/>
                <a:gd name="connsiteX47" fmla="*/ 361950 w 781050"/>
                <a:gd name="connsiteY47" fmla="*/ 0 h 733425"/>
                <a:gd name="connsiteX48" fmla="*/ 0 w 781050"/>
                <a:gd name="connsiteY48" fmla="*/ 361950 h 733425"/>
                <a:gd name="connsiteX49" fmla="*/ 361950 w 781050"/>
                <a:gd name="connsiteY49" fmla="*/ 723900 h 733425"/>
                <a:gd name="connsiteX50" fmla="*/ 576263 w 781050"/>
                <a:gd name="connsiteY50" fmla="*/ 653415 h 733425"/>
                <a:gd name="connsiteX51" fmla="*/ 781050 w 781050"/>
                <a:gd name="connsiteY51" fmla="*/ 733425 h 733425"/>
                <a:gd name="connsiteX52" fmla="*/ 781050 w 781050"/>
                <a:gd name="connsiteY52" fmla="*/ 67627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81050" h="733425">
                  <a:moveTo>
                    <a:pt x="457200" y="457200"/>
                  </a:moveTo>
                  <a:cubicBezTo>
                    <a:pt x="457200" y="438150"/>
                    <a:pt x="464820" y="420053"/>
                    <a:pt x="476250" y="406718"/>
                  </a:cubicBezTo>
                  <a:lnTo>
                    <a:pt x="476250" y="428625"/>
                  </a:lnTo>
                  <a:cubicBezTo>
                    <a:pt x="476250" y="460058"/>
                    <a:pt x="481013" y="491490"/>
                    <a:pt x="490538" y="520065"/>
                  </a:cubicBezTo>
                  <a:cubicBezTo>
                    <a:pt x="470535" y="505778"/>
                    <a:pt x="457200" y="482918"/>
                    <a:pt x="457200" y="457200"/>
                  </a:cubicBezTo>
                  <a:close/>
                  <a:moveTo>
                    <a:pt x="361950" y="438150"/>
                  </a:moveTo>
                  <a:cubicBezTo>
                    <a:pt x="320040" y="438150"/>
                    <a:pt x="285750" y="403860"/>
                    <a:pt x="285750" y="361950"/>
                  </a:cubicBezTo>
                  <a:cubicBezTo>
                    <a:pt x="285750" y="320040"/>
                    <a:pt x="320040" y="285750"/>
                    <a:pt x="361950" y="285750"/>
                  </a:cubicBezTo>
                  <a:cubicBezTo>
                    <a:pt x="403860" y="285750"/>
                    <a:pt x="438150" y="320040"/>
                    <a:pt x="438150" y="361950"/>
                  </a:cubicBezTo>
                  <a:cubicBezTo>
                    <a:pt x="438150" y="403860"/>
                    <a:pt x="403860" y="438150"/>
                    <a:pt x="361950" y="438150"/>
                  </a:cubicBezTo>
                  <a:close/>
                  <a:moveTo>
                    <a:pt x="361950" y="628650"/>
                  </a:moveTo>
                  <a:cubicBezTo>
                    <a:pt x="320040" y="628650"/>
                    <a:pt x="285750" y="594360"/>
                    <a:pt x="285750" y="552450"/>
                  </a:cubicBezTo>
                  <a:cubicBezTo>
                    <a:pt x="285750" y="510540"/>
                    <a:pt x="320040" y="476250"/>
                    <a:pt x="361950" y="476250"/>
                  </a:cubicBezTo>
                  <a:cubicBezTo>
                    <a:pt x="403860" y="476250"/>
                    <a:pt x="438150" y="510540"/>
                    <a:pt x="438150" y="552450"/>
                  </a:cubicBezTo>
                  <a:cubicBezTo>
                    <a:pt x="438150" y="594360"/>
                    <a:pt x="403860" y="628650"/>
                    <a:pt x="361950" y="628650"/>
                  </a:cubicBezTo>
                  <a:close/>
                  <a:moveTo>
                    <a:pt x="190500" y="533400"/>
                  </a:moveTo>
                  <a:cubicBezTo>
                    <a:pt x="148590" y="533400"/>
                    <a:pt x="114300" y="499110"/>
                    <a:pt x="114300" y="457200"/>
                  </a:cubicBezTo>
                  <a:cubicBezTo>
                    <a:pt x="114300" y="415290"/>
                    <a:pt x="148590" y="381000"/>
                    <a:pt x="190500" y="381000"/>
                  </a:cubicBezTo>
                  <a:cubicBezTo>
                    <a:pt x="232410" y="381000"/>
                    <a:pt x="266700" y="415290"/>
                    <a:pt x="266700" y="457200"/>
                  </a:cubicBezTo>
                  <a:cubicBezTo>
                    <a:pt x="266700" y="499110"/>
                    <a:pt x="232410" y="533400"/>
                    <a:pt x="190500" y="533400"/>
                  </a:cubicBezTo>
                  <a:close/>
                  <a:moveTo>
                    <a:pt x="190500" y="190500"/>
                  </a:moveTo>
                  <a:cubicBezTo>
                    <a:pt x="218123" y="190500"/>
                    <a:pt x="242888" y="205740"/>
                    <a:pt x="256223" y="227648"/>
                  </a:cubicBezTo>
                  <a:cubicBezTo>
                    <a:pt x="220980" y="255270"/>
                    <a:pt x="197168" y="296228"/>
                    <a:pt x="192405" y="342900"/>
                  </a:cubicBezTo>
                  <a:lnTo>
                    <a:pt x="191453" y="342900"/>
                  </a:lnTo>
                  <a:cubicBezTo>
                    <a:pt x="149543" y="342900"/>
                    <a:pt x="115253" y="308610"/>
                    <a:pt x="115253" y="266700"/>
                  </a:cubicBezTo>
                  <a:cubicBezTo>
                    <a:pt x="115253" y="224790"/>
                    <a:pt x="148590" y="190500"/>
                    <a:pt x="190500" y="190500"/>
                  </a:cubicBezTo>
                  <a:close/>
                  <a:moveTo>
                    <a:pt x="361950" y="95250"/>
                  </a:moveTo>
                  <a:cubicBezTo>
                    <a:pt x="403860" y="95250"/>
                    <a:pt x="438150" y="129540"/>
                    <a:pt x="438150" y="171450"/>
                  </a:cubicBezTo>
                  <a:cubicBezTo>
                    <a:pt x="438150" y="183833"/>
                    <a:pt x="435293" y="194310"/>
                    <a:pt x="430530" y="204788"/>
                  </a:cubicBezTo>
                  <a:cubicBezTo>
                    <a:pt x="409575" y="195263"/>
                    <a:pt x="386715" y="190500"/>
                    <a:pt x="361950" y="190500"/>
                  </a:cubicBezTo>
                  <a:cubicBezTo>
                    <a:pt x="337185" y="190500"/>
                    <a:pt x="314325" y="195263"/>
                    <a:pt x="293370" y="204788"/>
                  </a:cubicBezTo>
                  <a:cubicBezTo>
                    <a:pt x="288608" y="194310"/>
                    <a:pt x="285750" y="183833"/>
                    <a:pt x="285750" y="171450"/>
                  </a:cubicBezTo>
                  <a:cubicBezTo>
                    <a:pt x="285750" y="129540"/>
                    <a:pt x="320040" y="95250"/>
                    <a:pt x="361950" y="95250"/>
                  </a:cubicBezTo>
                  <a:close/>
                  <a:moveTo>
                    <a:pt x="533400" y="190500"/>
                  </a:moveTo>
                  <a:cubicBezTo>
                    <a:pt x="575310" y="190500"/>
                    <a:pt x="609600" y="224790"/>
                    <a:pt x="609600" y="266700"/>
                  </a:cubicBezTo>
                  <a:cubicBezTo>
                    <a:pt x="609600" y="308610"/>
                    <a:pt x="575310" y="342900"/>
                    <a:pt x="533400" y="342900"/>
                  </a:cubicBezTo>
                  <a:lnTo>
                    <a:pt x="532448" y="342900"/>
                  </a:lnTo>
                  <a:cubicBezTo>
                    <a:pt x="527685" y="296228"/>
                    <a:pt x="502920" y="255270"/>
                    <a:pt x="468630" y="227648"/>
                  </a:cubicBezTo>
                  <a:cubicBezTo>
                    <a:pt x="481013" y="205740"/>
                    <a:pt x="505778" y="190500"/>
                    <a:pt x="533400" y="190500"/>
                  </a:cubicBezTo>
                  <a:close/>
                  <a:moveTo>
                    <a:pt x="533400" y="428625"/>
                  </a:moveTo>
                  <a:lnTo>
                    <a:pt x="533400" y="381000"/>
                  </a:lnTo>
                  <a:cubicBezTo>
                    <a:pt x="575310" y="381000"/>
                    <a:pt x="609600" y="415290"/>
                    <a:pt x="609600" y="457200"/>
                  </a:cubicBezTo>
                  <a:cubicBezTo>
                    <a:pt x="609600" y="491490"/>
                    <a:pt x="586740" y="521017"/>
                    <a:pt x="555308" y="530543"/>
                  </a:cubicBezTo>
                  <a:cubicBezTo>
                    <a:pt x="541020" y="499110"/>
                    <a:pt x="533400" y="464820"/>
                    <a:pt x="533400" y="428625"/>
                  </a:cubicBezTo>
                  <a:close/>
                  <a:moveTo>
                    <a:pt x="781050" y="676275"/>
                  </a:moveTo>
                  <a:cubicBezTo>
                    <a:pt x="719138" y="676275"/>
                    <a:pt x="662940" y="653415"/>
                    <a:pt x="619125" y="616268"/>
                  </a:cubicBezTo>
                  <a:cubicBezTo>
                    <a:pt x="683895" y="550545"/>
                    <a:pt x="723900" y="461010"/>
                    <a:pt x="723900" y="361950"/>
                  </a:cubicBezTo>
                  <a:cubicBezTo>
                    <a:pt x="723900" y="161925"/>
                    <a:pt x="561975" y="0"/>
                    <a:pt x="361950" y="0"/>
                  </a:cubicBezTo>
                  <a:cubicBezTo>
                    <a:pt x="161925" y="0"/>
                    <a:pt x="0" y="161925"/>
                    <a:pt x="0" y="361950"/>
                  </a:cubicBezTo>
                  <a:cubicBezTo>
                    <a:pt x="0" y="561975"/>
                    <a:pt x="161925" y="723900"/>
                    <a:pt x="361950" y="723900"/>
                  </a:cubicBezTo>
                  <a:cubicBezTo>
                    <a:pt x="441960" y="723900"/>
                    <a:pt x="516255" y="698183"/>
                    <a:pt x="576263" y="653415"/>
                  </a:cubicBezTo>
                  <a:cubicBezTo>
                    <a:pt x="630555" y="702945"/>
                    <a:pt x="701993" y="733425"/>
                    <a:pt x="781050" y="733425"/>
                  </a:cubicBezTo>
                  <a:lnTo>
                    <a:pt x="781050" y="676275"/>
                  </a:ln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grpSp>
      <p:pic>
        <p:nvPicPr>
          <p:cNvPr id="77" name="Picture 7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284480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3517" r="13517"/>
          <a:stretch>
            <a:fillRect/>
          </a:stretch>
        </p:blipFill>
        <p:spPr/>
      </p:pic>
      <p:sp>
        <p:nvSpPr>
          <p:cNvPr id="16" name="Oval 15">
            <a:extLst>
              <a:ext uri="{FF2B5EF4-FFF2-40B4-BE49-F238E27FC236}">
                <a16:creationId xmlns:a16="http://schemas.microsoft.com/office/drawing/2014/main" id="{AC794BB1-7469-4A61-AA18-C0C745D805AC}"/>
              </a:ext>
            </a:extLst>
          </p:cNvPr>
          <p:cNvSpPr/>
          <p:nvPr/>
        </p:nvSpPr>
        <p:spPr>
          <a:xfrm>
            <a:off x="1949623" y="990600"/>
            <a:ext cx="5181476" cy="5181476"/>
          </a:xfrm>
          <a:prstGeom prst="ellipse">
            <a:avLst/>
          </a:prstGeom>
          <a:gradFill flip="none" rotWithShape="1">
            <a:gsLst>
              <a:gs pos="0">
                <a:schemeClr val="tx1">
                  <a:lumMod val="85000"/>
                  <a:lumOff val="15000"/>
                  <a:alpha val="80000"/>
                </a:schemeClr>
              </a:gs>
              <a:gs pos="100000">
                <a:schemeClr val="tx1">
                  <a:alpha val="95000"/>
                </a:schemeClr>
              </a:gs>
            </a:gsLst>
            <a:path path="circle">
              <a:fillToRect r="100000" b="10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22FC95D-A466-43EF-80C3-948CAAE8E96B}"/>
              </a:ext>
            </a:extLst>
          </p:cNvPr>
          <p:cNvGrpSpPr/>
          <p:nvPr/>
        </p:nvGrpSpPr>
        <p:grpSpPr>
          <a:xfrm>
            <a:off x="3222146" y="3177770"/>
            <a:ext cx="2636430" cy="807137"/>
            <a:chOff x="1764120" y="4331601"/>
            <a:chExt cx="2636430" cy="807137"/>
          </a:xfrm>
        </p:grpSpPr>
        <p:sp>
          <p:nvSpPr>
            <p:cNvPr id="7" name="TextBox 6">
              <a:extLst>
                <a:ext uri="{FF2B5EF4-FFF2-40B4-BE49-F238E27FC236}">
                  <a16:creationId xmlns:a16="http://schemas.microsoft.com/office/drawing/2014/main" id="{4E096F57-EF02-422A-98AB-2037CFECA3EA}"/>
                </a:ext>
              </a:extLst>
            </p:cNvPr>
            <p:cNvSpPr txBox="1"/>
            <p:nvPr/>
          </p:nvSpPr>
          <p:spPr>
            <a:xfrm>
              <a:off x="1887945" y="4473559"/>
              <a:ext cx="2388780" cy="523220"/>
            </a:xfrm>
            <a:prstGeom prst="rect">
              <a:avLst/>
            </a:prstGeom>
            <a:noFill/>
            <a:ln>
              <a:noFill/>
            </a:ln>
          </p:spPr>
          <p:txBody>
            <a:bodyPr wrap="square" rtlCol="0">
              <a:spAutoFit/>
            </a:bodyPr>
            <a:lstStyle/>
            <a:p>
              <a:pPr algn="ctr"/>
              <a:r>
                <a:rPr lang="en-US" sz="2800" b="1" spc="300" dirty="0">
                  <a:solidFill>
                    <a:schemeClr val="bg1"/>
                  </a:solidFill>
                  <a:latin typeface="+mj-lt"/>
                  <a:ea typeface="HGMaruGothicMPRO" panose="020B0400000000000000" pitchFamily="34" charset="-128"/>
                  <a:cs typeface="Poppins" panose="00000500000000000000" pitchFamily="2" charset="0"/>
                </a:rPr>
                <a:t>ABØUT US</a:t>
              </a:r>
            </a:p>
          </p:txBody>
        </p:sp>
        <p:sp>
          <p:nvSpPr>
            <p:cNvPr id="8" name="Frame 7">
              <a:extLst>
                <a:ext uri="{FF2B5EF4-FFF2-40B4-BE49-F238E27FC236}">
                  <a16:creationId xmlns:a16="http://schemas.microsoft.com/office/drawing/2014/main" id="{A8CAC20C-7688-4C1A-BF4B-81E3591B79E5}"/>
                </a:ext>
              </a:extLst>
            </p:cNvPr>
            <p:cNvSpPr/>
            <p:nvPr/>
          </p:nvSpPr>
          <p:spPr>
            <a:xfrm flipH="1">
              <a:off x="1764120" y="4331601"/>
              <a:ext cx="2636430"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A5B659F-A48B-4B82-9C55-4EF58780E670}"/>
              </a:ext>
            </a:extLst>
          </p:cNvPr>
          <p:cNvGrpSpPr/>
          <p:nvPr/>
        </p:nvGrpSpPr>
        <p:grpSpPr>
          <a:xfrm>
            <a:off x="8533171" y="2133893"/>
            <a:ext cx="2994737" cy="2617272"/>
            <a:chOff x="8841663" y="2836530"/>
            <a:chExt cx="2994737" cy="2617272"/>
          </a:xfrm>
        </p:grpSpPr>
        <p:sp>
          <p:nvSpPr>
            <p:cNvPr id="10" name="TextBox 9">
              <a:extLst>
                <a:ext uri="{FF2B5EF4-FFF2-40B4-BE49-F238E27FC236}">
                  <a16:creationId xmlns:a16="http://schemas.microsoft.com/office/drawing/2014/main" id="{AA69C7CA-1C31-4C6A-909C-54E47FD58A98}"/>
                </a:ext>
              </a:extLst>
            </p:cNvPr>
            <p:cNvSpPr txBox="1"/>
            <p:nvPr/>
          </p:nvSpPr>
          <p:spPr>
            <a:xfrm>
              <a:off x="8841663" y="2836530"/>
              <a:ext cx="2428963" cy="1200329"/>
            </a:xfrm>
            <a:prstGeom prst="rect">
              <a:avLst/>
            </a:prstGeom>
            <a:noFill/>
            <a:ln>
              <a:noFill/>
            </a:ln>
          </p:spPr>
          <p:txBody>
            <a:bodyPr wrap="square" rtlCol="0">
              <a:spAutoFit/>
            </a:bodyPr>
            <a:lstStyle/>
            <a:p>
              <a:pPr>
                <a:lnSpc>
                  <a:spcPct val="120000"/>
                </a:lnSpc>
              </a:pPr>
              <a:r>
                <a:rPr lang="en-US" sz="2000" dirty="0">
                  <a:solidFill>
                    <a:srgbClr val="FFFFFF"/>
                  </a:solidFill>
                  <a:latin typeface="Josefin Sans SemiBold Italic" pitchFamily="2" charset="0"/>
                  <a:ea typeface="HGMaruGothicMPRO" panose="020B0400000000000000" pitchFamily="34" charset="-128"/>
                  <a:cs typeface="Poppins" panose="00000500000000000000" pitchFamily="2" charset="0"/>
                </a:rPr>
                <a:t>WE </a:t>
              </a:r>
              <a:r>
                <a:rPr lang="en-US" sz="2000" dirty="0">
                  <a:solidFill>
                    <a:srgbClr val="FFFFFF"/>
                  </a:solidFill>
                  <a:latin typeface="+mj-lt"/>
                  <a:ea typeface="HGMaruGothicMPRO" panose="020B0400000000000000" pitchFamily="34" charset="-128"/>
                  <a:cs typeface="Poppins" panose="00000500000000000000" pitchFamily="2" charset="0"/>
                </a:rPr>
                <a:t>ARE</a:t>
              </a:r>
              <a:r>
                <a:rPr lang="en-US" sz="2000" dirty="0">
                  <a:solidFill>
                    <a:srgbClr val="FFFFFF"/>
                  </a:solidFill>
                  <a:latin typeface="Josefin Sans SemiBold Italic" pitchFamily="2" charset="0"/>
                  <a:ea typeface="HGMaruGothicMPRO" panose="020B0400000000000000" pitchFamily="34" charset="-128"/>
                  <a:cs typeface="Poppins" panose="00000500000000000000" pitchFamily="2" charset="0"/>
                </a:rPr>
                <a:t> THE TOP ROCK BAND IN </a:t>
              </a:r>
              <a:r>
                <a:rPr lang="en-US" sz="2000" dirty="0">
                  <a:gradFill>
                    <a:gsLst>
                      <a:gs pos="50000">
                        <a:srgbClr val="8648EE"/>
                      </a:gs>
                      <a:gs pos="100000">
                        <a:srgbClr val="5A98FE"/>
                      </a:gs>
                      <a:gs pos="0">
                        <a:srgbClr val="F82931"/>
                      </a:gs>
                    </a:gsLst>
                    <a:lin ang="10800000" scaled="1"/>
                  </a:gradFill>
                  <a:latin typeface="Josefin Sans SemiBold Italic" pitchFamily="2" charset="0"/>
                  <a:ea typeface="HGMaruGothicMPRO" panose="020B0400000000000000" pitchFamily="34" charset="-128"/>
                  <a:cs typeface="Poppins" panose="00000500000000000000" pitchFamily="2" charset="0"/>
                </a:rPr>
                <a:t>NEW YORK</a:t>
              </a:r>
            </a:p>
          </p:txBody>
        </p:sp>
        <p:sp>
          <p:nvSpPr>
            <p:cNvPr id="18" name="TextBox 17">
              <a:extLst>
                <a:ext uri="{FF2B5EF4-FFF2-40B4-BE49-F238E27FC236}">
                  <a16:creationId xmlns:a16="http://schemas.microsoft.com/office/drawing/2014/main" id="{AA1C3D94-D88A-477C-8F93-537CAE05C4F8}"/>
                </a:ext>
              </a:extLst>
            </p:cNvPr>
            <p:cNvSpPr txBox="1"/>
            <p:nvPr/>
          </p:nvSpPr>
          <p:spPr>
            <a:xfrm>
              <a:off x="8841663" y="4091891"/>
              <a:ext cx="2994737" cy="1361911"/>
            </a:xfrm>
            <a:prstGeom prst="rect">
              <a:avLst/>
            </a:prstGeom>
            <a:noFill/>
            <a:ln>
              <a:noFill/>
            </a:ln>
          </p:spPr>
          <p:txBody>
            <a:bodyPr wrap="square" rtlCol="0">
              <a:spAutoFit/>
            </a:bodyPr>
            <a:lstStyle/>
            <a:p>
              <a:pPr>
                <a:lnSpc>
                  <a:spcPct val="150000"/>
                </a:lnSpc>
              </a:pPr>
              <a:r>
                <a:rPr lang="en-US" sz="1100" dirty="0">
                  <a:solidFill>
                    <a:srgbClr val="DEDEDE"/>
                  </a:solidFill>
                  <a:ea typeface="Open Sans" panose="020B0606030504020204" pitchFamily="34" charset="0"/>
                  <a:cs typeface="Open Sans" panose="020B0606030504020204" pitchFamily="34" charset="0"/>
                </a:rPr>
                <a:t>Leverage agile frameworks to provide a robust synopsis for high level overviews. Iterative drum approaches to </a:t>
              </a:r>
              <a:r>
                <a:rPr lang="en-US" sz="1100" dirty="0" err="1">
                  <a:solidFill>
                    <a:srgbClr val="DEDEDE"/>
                  </a:solidFill>
                  <a:ea typeface="Open Sans" panose="020B0606030504020204" pitchFamily="34" charset="0"/>
                  <a:cs typeface="Open Sans" panose="020B0606030504020204" pitchFamily="34" charset="0"/>
                </a:rPr>
                <a:t>corporte</a:t>
              </a:r>
              <a:r>
                <a:rPr lang="en-US" sz="1100" dirty="0">
                  <a:solidFill>
                    <a:srgbClr val="DEDEDE"/>
                  </a:solidFill>
                  <a:ea typeface="Open Sans" panose="020B0606030504020204" pitchFamily="34" charset="0"/>
                  <a:cs typeface="Open Sans" panose="020B0606030504020204" pitchFamily="34" charset="0"/>
                </a:rPr>
                <a:t> disruptive innovation via workplace diversity musician sound.</a:t>
              </a:r>
            </a:p>
          </p:txBody>
        </p:sp>
      </p:grpSp>
      <p:grpSp>
        <p:nvGrpSpPr>
          <p:cNvPr id="49" name="Group 48">
            <a:extLst>
              <a:ext uri="{FF2B5EF4-FFF2-40B4-BE49-F238E27FC236}">
                <a16:creationId xmlns:a16="http://schemas.microsoft.com/office/drawing/2014/main" id="{B71868F0-B183-4514-B683-70EB2628EC87}"/>
              </a:ext>
            </a:extLst>
          </p:cNvPr>
          <p:cNvGrpSpPr/>
          <p:nvPr/>
        </p:nvGrpSpPr>
        <p:grpSpPr>
          <a:xfrm>
            <a:off x="8441467" y="5294926"/>
            <a:ext cx="1757864" cy="4798009"/>
            <a:chOff x="1858461" y="4873215"/>
            <a:chExt cx="1757864" cy="4798009"/>
          </a:xfrm>
          <a:effectLst/>
        </p:grpSpPr>
        <p:sp>
          <p:nvSpPr>
            <p:cNvPr id="42" name="Rectangle 7">
              <a:extLst>
                <a:ext uri="{FF2B5EF4-FFF2-40B4-BE49-F238E27FC236}">
                  <a16:creationId xmlns:a16="http://schemas.microsoft.com/office/drawing/2014/main" id="{2EAA5DDF-595D-43AE-84F6-95441A464B1B}"/>
                </a:ext>
              </a:extLst>
            </p:cNvPr>
            <p:cNvSpPr/>
            <p:nvPr/>
          </p:nvSpPr>
          <p:spPr>
            <a:xfrm rot="2088403" flipH="1">
              <a:off x="1858461" y="4873215"/>
              <a:ext cx="90483" cy="4798009"/>
            </a:xfrm>
            <a:prstGeom prst="roundRect">
              <a:avLst>
                <a:gd name="adj" fmla="val 50000"/>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A448A06-DDCB-41C4-BAAF-670C3334E7B2}"/>
                </a:ext>
              </a:extLst>
            </p:cNvPr>
            <p:cNvGrpSpPr/>
            <p:nvPr/>
          </p:nvGrpSpPr>
          <p:grpSpPr>
            <a:xfrm>
              <a:off x="2874861" y="4898694"/>
              <a:ext cx="741464" cy="741460"/>
              <a:chOff x="2874861" y="4898694"/>
              <a:chExt cx="741464" cy="741460"/>
            </a:xfrm>
          </p:grpSpPr>
          <p:sp>
            <p:nvSpPr>
              <p:cNvPr id="44" name="Oval 43">
                <a:extLst>
                  <a:ext uri="{FF2B5EF4-FFF2-40B4-BE49-F238E27FC236}">
                    <a16:creationId xmlns:a16="http://schemas.microsoft.com/office/drawing/2014/main" id="{62E0DD38-8A3B-4D6A-AE40-BADE49CAAB55}"/>
                  </a:ext>
                </a:extLst>
              </p:cNvPr>
              <p:cNvSpPr/>
              <p:nvPr/>
            </p:nvSpPr>
            <p:spPr>
              <a:xfrm rot="10800000" flipV="1">
                <a:off x="2874861" y="4898694"/>
                <a:ext cx="741464" cy="741460"/>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EFCDD8B-982B-407E-8925-F9D56CD037EE}"/>
                  </a:ext>
                </a:extLst>
              </p:cNvPr>
              <p:cNvSpPr/>
              <p:nvPr/>
            </p:nvSpPr>
            <p:spPr>
              <a:xfrm>
                <a:off x="2959255" y="4983088"/>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4965B725-F350-4E3E-86C5-95CEA98866BC}"/>
              </a:ext>
            </a:extLst>
          </p:cNvPr>
          <p:cNvGrpSpPr/>
          <p:nvPr/>
        </p:nvGrpSpPr>
        <p:grpSpPr>
          <a:xfrm>
            <a:off x="9667138" y="-3296930"/>
            <a:ext cx="1791345" cy="4798009"/>
            <a:chOff x="10756967" y="-833003"/>
            <a:chExt cx="1791345" cy="4798009"/>
          </a:xfrm>
        </p:grpSpPr>
        <p:sp>
          <p:nvSpPr>
            <p:cNvPr id="51" name="Rectangle 7">
              <a:extLst>
                <a:ext uri="{FF2B5EF4-FFF2-40B4-BE49-F238E27FC236}">
                  <a16:creationId xmlns:a16="http://schemas.microsoft.com/office/drawing/2014/main" id="{C47A3E06-350B-4600-BAC9-FDCE319FBE20}"/>
                </a:ext>
              </a:extLst>
            </p:cNvPr>
            <p:cNvSpPr/>
            <p:nvPr/>
          </p:nvSpPr>
          <p:spPr>
            <a:xfrm rot="2088403" flipH="1">
              <a:off x="12457829" y="-833003"/>
              <a:ext cx="90483" cy="4798009"/>
            </a:xfrm>
            <a:prstGeom prst="roundRect">
              <a:avLst>
                <a:gd name="adj" fmla="val 50000"/>
              </a:avLst>
            </a:prstGeom>
            <a:gradFill flip="none" rotWithShape="1">
              <a:gsLst>
                <a:gs pos="48000">
                  <a:srgbClr val="8648EE"/>
                </a:gs>
                <a:gs pos="0">
                  <a:srgbClr val="5A98FE"/>
                </a:gs>
                <a:gs pos="100000">
                  <a:srgbClr val="F829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5D8208B-D16B-4D6F-B1C7-CEFFCB132841}"/>
                </a:ext>
              </a:extLst>
            </p:cNvPr>
            <p:cNvGrpSpPr/>
            <p:nvPr/>
          </p:nvGrpSpPr>
          <p:grpSpPr>
            <a:xfrm>
              <a:off x="10756967" y="3171381"/>
              <a:ext cx="741464" cy="741460"/>
              <a:chOff x="2874861" y="4898694"/>
              <a:chExt cx="741464" cy="741460"/>
            </a:xfrm>
          </p:grpSpPr>
          <p:sp>
            <p:nvSpPr>
              <p:cNvPr id="53" name="Oval 52">
                <a:extLst>
                  <a:ext uri="{FF2B5EF4-FFF2-40B4-BE49-F238E27FC236}">
                    <a16:creationId xmlns:a16="http://schemas.microsoft.com/office/drawing/2014/main" id="{8C34CEED-4628-4EA6-98CE-8969BC121884}"/>
                  </a:ext>
                </a:extLst>
              </p:cNvPr>
              <p:cNvSpPr/>
              <p:nvPr/>
            </p:nvSpPr>
            <p:spPr>
              <a:xfrm rot="10800000" flipV="1">
                <a:off x="2874861" y="4898694"/>
                <a:ext cx="741464" cy="741460"/>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B77E005-6DD6-49A3-B392-EC65F4E478E4}"/>
                  </a:ext>
                </a:extLst>
              </p:cNvPr>
              <p:cNvSpPr/>
              <p:nvPr/>
            </p:nvSpPr>
            <p:spPr>
              <a:xfrm>
                <a:off x="2959255" y="4983088"/>
                <a:ext cx="572675" cy="572672"/>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a:extLst>
              <a:ext uri="{FF2B5EF4-FFF2-40B4-BE49-F238E27FC236}">
                <a16:creationId xmlns:a16="http://schemas.microsoft.com/office/drawing/2014/main" id="{C212E751-D867-4F08-8A25-C2EA88B5DB4D}"/>
              </a:ext>
            </a:extLst>
          </p:cNvPr>
          <p:cNvGrpSpPr/>
          <p:nvPr/>
        </p:nvGrpSpPr>
        <p:grpSpPr>
          <a:xfrm>
            <a:off x="1637166" y="3180130"/>
            <a:ext cx="802423" cy="802416"/>
            <a:chOff x="706337" y="557207"/>
            <a:chExt cx="975948" cy="975940"/>
          </a:xfrm>
        </p:grpSpPr>
        <p:sp>
          <p:nvSpPr>
            <p:cNvPr id="60" name="Oval 59">
              <a:extLst>
                <a:ext uri="{FF2B5EF4-FFF2-40B4-BE49-F238E27FC236}">
                  <a16:creationId xmlns:a16="http://schemas.microsoft.com/office/drawing/2014/main" id="{049F966C-2894-4B4E-9AEC-2AB36351C5D8}"/>
                </a:ext>
              </a:extLst>
            </p:cNvPr>
            <p:cNvSpPr/>
            <p:nvPr/>
          </p:nvSpPr>
          <p:spPr>
            <a:xfrm>
              <a:off x="706337" y="557207"/>
              <a:ext cx="975948" cy="975940"/>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raphic 10" descr="Headphones">
              <a:extLst>
                <a:ext uri="{FF2B5EF4-FFF2-40B4-BE49-F238E27FC236}">
                  <a16:creationId xmlns:a16="http://schemas.microsoft.com/office/drawing/2014/main" id="{39765797-92F2-4AA4-9CE0-23B103EAF913}"/>
                </a:ext>
              </a:extLst>
            </p:cNvPr>
            <p:cNvSpPr/>
            <p:nvPr/>
          </p:nvSpPr>
          <p:spPr>
            <a:xfrm>
              <a:off x="1051382" y="917294"/>
              <a:ext cx="285859" cy="255767"/>
            </a:xfrm>
            <a:custGeom>
              <a:avLst/>
              <a:gdLst>
                <a:gd name="connsiteX0" fmla="*/ 361950 w 723900"/>
                <a:gd name="connsiteY0" fmla="*/ 0 h 647700"/>
                <a:gd name="connsiteX1" fmla="*/ 0 w 723900"/>
                <a:gd name="connsiteY1" fmla="*/ 361950 h 647700"/>
                <a:gd name="connsiteX2" fmla="*/ 0 w 723900"/>
                <a:gd name="connsiteY2" fmla="*/ 533400 h 647700"/>
                <a:gd name="connsiteX3" fmla="*/ 28575 w 723900"/>
                <a:gd name="connsiteY3" fmla="*/ 561975 h 647700"/>
                <a:gd name="connsiteX4" fmla="*/ 57150 w 723900"/>
                <a:gd name="connsiteY4" fmla="*/ 533400 h 647700"/>
                <a:gd name="connsiteX5" fmla="*/ 57150 w 723900"/>
                <a:gd name="connsiteY5" fmla="*/ 523875 h 647700"/>
                <a:gd name="connsiteX6" fmla="*/ 95250 w 723900"/>
                <a:gd name="connsiteY6" fmla="*/ 523875 h 647700"/>
                <a:gd name="connsiteX7" fmla="*/ 95250 w 723900"/>
                <a:gd name="connsiteY7" fmla="*/ 609600 h 647700"/>
                <a:gd name="connsiteX8" fmla="*/ 133350 w 723900"/>
                <a:gd name="connsiteY8" fmla="*/ 647700 h 647700"/>
                <a:gd name="connsiteX9" fmla="*/ 190500 w 723900"/>
                <a:gd name="connsiteY9" fmla="*/ 647700 h 647700"/>
                <a:gd name="connsiteX10" fmla="*/ 228600 w 723900"/>
                <a:gd name="connsiteY10" fmla="*/ 609600 h 647700"/>
                <a:gd name="connsiteX11" fmla="*/ 228600 w 723900"/>
                <a:gd name="connsiteY11" fmla="*/ 400050 h 647700"/>
                <a:gd name="connsiteX12" fmla="*/ 190500 w 723900"/>
                <a:gd name="connsiteY12" fmla="*/ 361950 h 647700"/>
                <a:gd name="connsiteX13" fmla="*/ 133350 w 723900"/>
                <a:gd name="connsiteY13" fmla="*/ 361950 h 647700"/>
                <a:gd name="connsiteX14" fmla="*/ 95250 w 723900"/>
                <a:gd name="connsiteY14" fmla="*/ 400050 h 647700"/>
                <a:gd name="connsiteX15" fmla="*/ 95250 w 723900"/>
                <a:gd name="connsiteY15" fmla="*/ 485775 h 647700"/>
                <a:gd name="connsiteX16" fmla="*/ 57150 w 723900"/>
                <a:gd name="connsiteY16" fmla="*/ 485775 h 647700"/>
                <a:gd name="connsiteX17" fmla="*/ 57150 w 723900"/>
                <a:gd name="connsiteY17" fmla="*/ 361950 h 647700"/>
                <a:gd name="connsiteX18" fmla="*/ 361950 w 723900"/>
                <a:gd name="connsiteY18" fmla="*/ 57150 h 647700"/>
                <a:gd name="connsiteX19" fmla="*/ 666750 w 723900"/>
                <a:gd name="connsiteY19" fmla="*/ 361950 h 647700"/>
                <a:gd name="connsiteX20" fmla="*/ 666750 w 723900"/>
                <a:gd name="connsiteY20" fmla="*/ 485775 h 647700"/>
                <a:gd name="connsiteX21" fmla="*/ 628650 w 723900"/>
                <a:gd name="connsiteY21" fmla="*/ 485775 h 647700"/>
                <a:gd name="connsiteX22" fmla="*/ 628650 w 723900"/>
                <a:gd name="connsiteY22" fmla="*/ 400050 h 647700"/>
                <a:gd name="connsiteX23" fmla="*/ 590550 w 723900"/>
                <a:gd name="connsiteY23" fmla="*/ 361950 h 647700"/>
                <a:gd name="connsiteX24" fmla="*/ 533400 w 723900"/>
                <a:gd name="connsiteY24" fmla="*/ 361950 h 647700"/>
                <a:gd name="connsiteX25" fmla="*/ 495300 w 723900"/>
                <a:gd name="connsiteY25" fmla="*/ 400050 h 647700"/>
                <a:gd name="connsiteX26" fmla="*/ 495300 w 723900"/>
                <a:gd name="connsiteY26" fmla="*/ 609600 h 647700"/>
                <a:gd name="connsiteX27" fmla="*/ 533400 w 723900"/>
                <a:gd name="connsiteY27" fmla="*/ 647700 h 647700"/>
                <a:gd name="connsiteX28" fmla="*/ 590550 w 723900"/>
                <a:gd name="connsiteY28" fmla="*/ 647700 h 647700"/>
                <a:gd name="connsiteX29" fmla="*/ 628650 w 723900"/>
                <a:gd name="connsiteY29" fmla="*/ 609600 h 647700"/>
                <a:gd name="connsiteX30" fmla="*/ 628650 w 723900"/>
                <a:gd name="connsiteY30" fmla="*/ 523875 h 647700"/>
                <a:gd name="connsiteX31" fmla="*/ 666750 w 723900"/>
                <a:gd name="connsiteY31" fmla="*/ 523875 h 647700"/>
                <a:gd name="connsiteX32" fmla="*/ 666750 w 723900"/>
                <a:gd name="connsiteY32" fmla="*/ 533400 h 647700"/>
                <a:gd name="connsiteX33" fmla="*/ 695325 w 723900"/>
                <a:gd name="connsiteY33" fmla="*/ 561975 h 647700"/>
                <a:gd name="connsiteX34" fmla="*/ 723900 w 723900"/>
                <a:gd name="connsiteY34" fmla="*/ 533400 h 647700"/>
                <a:gd name="connsiteX35" fmla="*/ 723900 w 723900"/>
                <a:gd name="connsiteY35" fmla="*/ 361950 h 647700"/>
                <a:gd name="connsiteX36" fmla="*/ 361950 w 723900"/>
                <a:gd name="connsiteY3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647700">
                  <a:moveTo>
                    <a:pt x="361950" y="0"/>
                  </a:moveTo>
                  <a:cubicBezTo>
                    <a:pt x="161925" y="0"/>
                    <a:pt x="0" y="161925"/>
                    <a:pt x="0" y="361950"/>
                  </a:cubicBezTo>
                  <a:lnTo>
                    <a:pt x="0" y="533400"/>
                  </a:lnTo>
                  <a:cubicBezTo>
                    <a:pt x="0" y="549593"/>
                    <a:pt x="12383" y="561975"/>
                    <a:pt x="28575" y="561975"/>
                  </a:cubicBezTo>
                  <a:cubicBezTo>
                    <a:pt x="44768" y="561975"/>
                    <a:pt x="57150" y="549593"/>
                    <a:pt x="57150" y="533400"/>
                  </a:cubicBezTo>
                  <a:lnTo>
                    <a:pt x="57150" y="523875"/>
                  </a:lnTo>
                  <a:lnTo>
                    <a:pt x="95250" y="523875"/>
                  </a:lnTo>
                  <a:lnTo>
                    <a:pt x="95250" y="609600"/>
                  </a:lnTo>
                  <a:cubicBezTo>
                    <a:pt x="95250" y="630555"/>
                    <a:pt x="112395" y="647700"/>
                    <a:pt x="133350" y="647700"/>
                  </a:cubicBezTo>
                  <a:lnTo>
                    <a:pt x="190500" y="647700"/>
                  </a:lnTo>
                  <a:cubicBezTo>
                    <a:pt x="211455" y="647700"/>
                    <a:pt x="228600" y="630555"/>
                    <a:pt x="228600" y="609600"/>
                  </a:cubicBezTo>
                  <a:lnTo>
                    <a:pt x="228600" y="400050"/>
                  </a:lnTo>
                  <a:cubicBezTo>
                    <a:pt x="228600" y="379095"/>
                    <a:pt x="211455" y="361950"/>
                    <a:pt x="190500" y="361950"/>
                  </a:cubicBezTo>
                  <a:lnTo>
                    <a:pt x="133350" y="361950"/>
                  </a:lnTo>
                  <a:cubicBezTo>
                    <a:pt x="112395" y="361950"/>
                    <a:pt x="95250" y="379095"/>
                    <a:pt x="95250" y="400050"/>
                  </a:cubicBezTo>
                  <a:lnTo>
                    <a:pt x="95250" y="485775"/>
                  </a:lnTo>
                  <a:lnTo>
                    <a:pt x="57150" y="485775"/>
                  </a:lnTo>
                  <a:lnTo>
                    <a:pt x="57150" y="361950"/>
                  </a:lnTo>
                  <a:cubicBezTo>
                    <a:pt x="57150" y="194310"/>
                    <a:pt x="194310" y="57150"/>
                    <a:pt x="361950" y="57150"/>
                  </a:cubicBezTo>
                  <a:cubicBezTo>
                    <a:pt x="529590" y="57150"/>
                    <a:pt x="666750" y="194310"/>
                    <a:pt x="666750" y="361950"/>
                  </a:cubicBezTo>
                  <a:lnTo>
                    <a:pt x="666750" y="485775"/>
                  </a:lnTo>
                  <a:lnTo>
                    <a:pt x="628650" y="485775"/>
                  </a:lnTo>
                  <a:lnTo>
                    <a:pt x="628650" y="400050"/>
                  </a:lnTo>
                  <a:cubicBezTo>
                    <a:pt x="628650" y="379095"/>
                    <a:pt x="611505" y="361950"/>
                    <a:pt x="590550" y="361950"/>
                  </a:cubicBezTo>
                  <a:lnTo>
                    <a:pt x="533400" y="361950"/>
                  </a:lnTo>
                  <a:cubicBezTo>
                    <a:pt x="512445" y="361950"/>
                    <a:pt x="495300" y="379095"/>
                    <a:pt x="495300" y="400050"/>
                  </a:cubicBezTo>
                  <a:lnTo>
                    <a:pt x="495300" y="609600"/>
                  </a:lnTo>
                  <a:cubicBezTo>
                    <a:pt x="495300" y="630555"/>
                    <a:pt x="512445" y="647700"/>
                    <a:pt x="533400" y="647700"/>
                  </a:cubicBezTo>
                  <a:lnTo>
                    <a:pt x="590550" y="647700"/>
                  </a:lnTo>
                  <a:cubicBezTo>
                    <a:pt x="611505" y="647700"/>
                    <a:pt x="628650" y="630555"/>
                    <a:pt x="628650" y="609600"/>
                  </a:cubicBezTo>
                  <a:lnTo>
                    <a:pt x="628650" y="523875"/>
                  </a:lnTo>
                  <a:lnTo>
                    <a:pt x="666750" y="523875"/>
                  </a:lnTo>
                  <a:lnTo>
                    <a:pt x="666750" y="533400"/>
                  </a:lnTo>
                  <a:cubicBezTo>
                    <a:pt x="666750" y="549593"/>
                    <a:pt x="679133" y="561975"/>
                    <a:pt x="695325" y="561975"/>
                  </a:cubicBezTo>
                  <a:cubicBezTo>
                    <a:pt x="711518" y="561975"/>
                    <a:pt x="723900" y="549593"/>
                    <a:pt x="723900" y="533400"/>
                  </a:cubicBezTo>
                  <a:lnTo>
                    <a:pt x="723900" y="361950"/>
                  </a:lnTo>
                  <a:cubicBezTo>
                    <a:pt x="723900" y="161925"/>
                    <a:pt x="561975" y="0"/>
                    <a:pt x="361950" y="0"/>
                  </a:cubicBezTo>
                  <a:close/>
                </a:path>
              </a:pathLst>
            </a:custGeom>
            <a:gradFill>
              <a:gsLst>
                <a:gs pos="48000">
                  <a:srgbClr val="8648EE"/>
                </a:gs>
                <a:gs pos="0">
                  <a:srgbClr val="5A98FE"/>
                </a:gs>
                <a:gs pos="100000">
                  <a:srgbClr val="F82931"/>
                </a:gs>
              </a:gsLst>
              <a:lin ang="0" scaled="1"/>
            </a:gradFill>
            <a:ln w="9525" cap="flat">
              <a:noFill/>
              <a:prstDash val="solid"/>
              <a:miter/>
            </a:ln>
          </p:spPr>
          <p:txBody>
            <a:bodyPr rtlCol="0" anchor="ctr"/>
            <a:lstStyle/>
            <a:p>
              <a:endParaRPr lang="en-US"/>
            </a:p>
          </p:txBody>
        </p:sp>
      </p:grpSp>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198189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1FC1B716-186A-47B8-9C68-DA199545C9A6}"/>
              </a:ext>
            </a:extLst>
          </p:cNvPr>
          <p:cNvSpPr/>
          <p:nvPr/>
        </p:nvSpPr>
        <p:spPr>
          <a:xfrm>
            <a:off x="9273642" y="-1818085"/>
            <a:ext cx="4832976" cy="4832974"/>
          </a:xfrm>
          <a:prstGeom prst="ellipse">
            <a:avLst/>
          </a:prstGeom>
          <a:gradFill flip="none" rotWithShape="1">
            <a:gsLst>
              <a:gs pos="27000">
                <a:srgbClr val="8648EE"/>
              </a:gs>
              <a:gs pos="0">
                <a:srgbClr val="5A98FE"/>
              </a:gs>
              <a:gs pos="100000">
                <a:srgbClr val="F82931"/>
              </a:gs>
            </a:gsLst>
            <a:lin ang="10800000" scaled="1"/>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Placeholder 13"/>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t="3059" b="3059"/>
          <a:stretch>
            <a:fillRect/>
          </a:stretch>
        </p:blipFill>
        <p:spPr/>
      </p:pic>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8571" r="18571"/>
          <a:stretch>
            <a:fillRect/>
          </a:stretch>
        </p:blipFill>
        <p:spPr/>
      </p:pic>
      <p:pic>
        <p:nvPicPr>
          <p:cNvPr id="11" name="Picture Placeholder 10"/>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18363" r="18363"/>
          <a:stretch>
            <a:fillRect/>
          </a:stretch>
        </p:blipFill>
        <p:spPr/>
      </p:pic>
      <p:pic>
        <p:nvPicPr>
          <p:cNvPr id="13" name="Picture Placeholder 12"/>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rcRect l="18366" r="18366"/>
          <a:stretch>
            <a:fillRect/>
          </a:stretch>
        </p:blipFill>
        <p:spPr/>
      </p:pic>
      <p:sp>
        <p:nvSpPr>
          <p:cNvPr id="18" name="TextBox 17">
            <a:extLst>
              <a:ext uri="{FF2B5EF4-FFF2-40B4-BE49-F238E27FC236}">
                <a16:creationId xmlns:a16="http://schemas.microsoft.com/office/drawing/2014/main" id="{3A4F26E5-67C7-436B-B9BF-2A885A3AECED}"/>
              </a:ext>
            </a:extLst>
          </p:cNvPr>
          <p:cNvSpPr txBox="1"/>
          <p:nvPr/>
        </p:nvSpPr>
        <p:spPr>
          <a:xfrm>
            <a:off x="2072547" y="4637358"/>
            <a:ext cx="1824910" cy="1569660"/>
          </a:xfrm>
          <a:prstGeom prst="rect">
            <a:avLst/>
          </a:prstGeom>
          <a:noFill/>
          <a:ln>
            <a:noFill/>
          </a:ln>
        </p:spPr>
        <p:txBody>
          <a:bodyPr wrap="square" rtlCol="0">
            <a:spAutoFit/>
          </a:bodyPr>
          <a:lstStyle/>
          <a:p>
            <a:pPr algn="ctr"/>
            <a:r>
              <a:rPr lang="en-US" sz="9600" b="1" dirty="0">
                <a:gradFill>
                  <a:gsLst>
                    <a:gs pos="0">
                      <a:schemeClr val="tx1">
                        <a:lumMod val="85000"/>
                        <a:lumOff val="15000"/>
                      </a:schemeClr>
                    </a:gs>
                    <a:gs pos="100000">
                      <a:schemeClr val="tx1"/>
                    </a:gs>
                  </a:gsLst>
                  <a:path path="circle">
                    <a:fillToRect r="100000" b="100000"/>
                  </a:path>
                </a:gradFill>
                <a:ea typeface="HGMaruGothicMPRO" panose="020B0400000000000000" pitchFamily="34" charset="-128"/>
                <a:cs typeface="Poppins" panose="00000500000000000000" pitchFamily="2" charset="0"/>
              </a:rPr>
              <a:t>02</a:t>
            </a:r>
          </a:p>
        </p:txBody>
      </p:sp>
      <p:grpSp>
        <p:nvGrpSpPr>
          <p:cNvPr id="2" name="Group 1">
            <a:extLst>
              <a:ext uri="{FF2B5EF4-FFF2-40B4-BE49-F238E27FC236}">
                <a16:creationId xmlns:a16="http://schemas.microsoft.com/office/drawing/2014/main" id="{6CBAF02B-F070-447E-9BB9-215095F738BD}"/>
              </a:ext>
            </a:extLst>
          </p:cNvPr>
          <p:cNvGrpSpPr/>
          <p:nvPr/>
        </p:nvGrpSpPr>
        <p:grpSpPr>
          <a:xfrm>
            <a:off x="775722" y="4270258"/>
            <a:ext cx="2636430" cy="807137"/>
            <a:chOff x="1764120" y="4331601"/>
            <a:chExt cx="2636430" cy="807137"/>
          </a:xfrm>
        </p:grpSpPr>
        <p:sp>
          <p:nvSpPr>
            <p:cNvPr id="3" name="TextBox 2">
              <a:extLst>
                <a:ext uri="{FF2B5EF4-FFF2-40B4-BE49-F238E27FC236}">
                  <a16:creationId xmlns:a16="http://schemas.microsoft.com/office/drawing/2014/main" id="{62558434-C32B-428D-8002-6CA5972C24E2}"/>
                </a:ext>
              </a:extLst>
            </p:cNvPr>
            <p:cNvSpPr txBox="1"/>
            <p:nvPr/>
          </p:nvSpPr>
          <p:spPr>
            <a:xfrm>
              <a:off x="1887945" y="4473559"/>
              <a:ext cx="2388780" cy="523220"/>
            </a:xfrm>
            <a:prstGeom prst="rect">
              <a:avLst/>
            </a:prstGeom>
            <a:noFill/>
            <a:ln>
              <a:noFill/>
            </a:ln>
          </p:spPr>
          <p:txBody>
            <a:bodyPr wrap="square" rtlCol="0">
              <a:spAutoFit/>
            </a:bodyPr>
            <a:lstStyle/>
            <a:p>
              <a:pPr algn="ctr"/>
              <a:r>
                <a:rPr lang="en-US" sz="2800" b="1" spc="300" dirty="0">
                  <a:solidFill>
                    <a:schemeClr val="bg1"/>
                  </a:solidFill>
                  <a:latin typeface="+mj-lt"/>
                  <a:ea typeface="HGMaruGothicMPRO" panose="020B0400000000000000" pitchFamily="34" charset="-128"/>
                  <a:cs typeface="Poppins" panose="00000500000000000000" pitchFamily="2" charset="0"/>
                </a:rPr>
                <a:t>ABØUT US</a:t>
              </a:r>
            </a:p>
          </p:txBody>
        </p:sp>
        <p:sp>
          <p:nvSpPr>
            <p:cNvPr id="4" name="Frame 3">
              <a:extLst>
                <a:ext uri="{FF2B5EF4-FFF2-40B4-BE49-F238E27FC236}">
                  <a16:creationId xmlns:a16="http://schemas.microsoft.com/office/drawing/2014/main" id="{182044D3-299D-4F11-A6F8-99F83A8DF63C}"/>
                </a:ext>
              </a:extLst>
            </p:cNvPr>
            <p:cNvSpPr/>
            <p:nvPr/>
          </p:nvSpPr>
          <p:spPr>
            <a:xfrm flipH="1">
              <a:off x="1764120" y="4331601"/>
              <a:ext cx="2636430"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6" name="TextBox 5">
            <a:extLst>
              <a:ext uri="{FF2B5EF4-FFF2-40B4-BE49-F238E27FC236}">
                <a16:creationId xmlns:a16="http://schemas.microsoft.com/office/drawing/2014/main" id="{6E4F0426-78CA-42EB-92FF-D831FDC76D4D}"/>
              </a:ext>
            </a:extLst>
          </p:cNvPr>
          <p:cNvSpPr txBox="1"/>
          <p:nvPr/>
        </p:nvSpPr>
        <p:spPr>
          <a:xfrm>
            <a:off x="4158967" y="4121994"/>
            <a:ext cx="3468238" cy="830997"/>
          </a:xfrm>
          <a:prstGeom prst="rect">
            <a:avLst/>
          </a:prstGeom>
          <a:noFill/>
          <a:ln>
            <a:noFill/>
          </a:ln>
        </p:spPr>
        <p:txBody>
          <a:bodyPr wrap="square" rtlCol="0">
            <a:spAutoFit/>
          </a:bodyPr>
          <a:lstStyle/>
          <a:p>
            <a:pPr>
              <a:lnSpc>
                <a:spcPct val="120000"/>
              </a:lnSpc>
            </a:pPr>
            <a:r>
              <a:rPr lang="en-US" sz="2000" dirty="0">
                <a:solidFill>
                  <a:schemeClr val="bg1"/>
                </a:solidFill>
                <a:latin typeface="+mj-lt"/>
                <a:ea typeface="HGMaruGothicMPRO" panose="020B0400000000000000" pitchFamily="34" charset="-128"/>
                <a:cs typeface="Poppins" panose="00000500000000000000" pitchFamily="2" charset="0"/>
              </a:rPr>
              <a:t>WE ARE THE TOP ROCK BAND IN NEW YORK</a:t>
            </a:r>
          </a:p>
        </p:txBody>
      </p:sp>
      <p:sp>
        <p:nvSpPr>
          <p:cNvPr id="7" name="TextBox 6">
            <a:extLst>
              <a:ext uri="{FF2B5EF4-FFF2-40B4-BE49-F238E27FC236}">
                <a16:creationId xmlns:a16="http://schemas.microsoft.com/office/drawing/2014/main" id="{DF0AAC0F-9801-433A-8164-2580C8DE62DB}"/>
              </a:ext>
            </a:extLst>
          </p:cNvPr>
          <p:cNvSpPr txBox="1"/>
          <p:nvPr/>
        </p:nvSpPr>
        <p:spPr>
          <a:xfrm>
            <a:off x="4158967" y="4933367"/>
            <a:ext cx="3468238" cy="854080"/>
          </a:xfrm>
          <a:prstGeom prst="rect">
            <a:avLst/>
          </a:prstGeom>
          <a:noFill/>
          <a:ln>
            <a:noFill/>
          </a:ln>
        </p:spPr>
        <p:txBody>
          <a:bodyPr wrap="square" rtlCol="0">
            <a:spAutoFit/>
          </a:bodyPr>
          <a:lstStyle/>
          <a:p>
            <a:pPr>
              <a:lnSpc>
                <a:spcPct val="150000"/>
              </a:lnSpc>
            </a:pPr>
            <a:r>
              <a:rPr lang="en-US" sz="1100" dirty="0">
                <a:solidFill>
                  <a:schemeClr val="bg1">
                    <a:lumMod val="75000"/>
                  </a:schemeClr>
                </a:solidFill>
                <a:ea typeface="Open Sans" panose="020B0606030504020204" pitchFamily="34" charset="0"/>
                <a:cs typeface="Open Sans" panose="020B0606030504020204" pitchFamily="34" charset="0"/>
              </a:rPr>
              <a:t>Leverage agile frameworks to provide a robust synopsis for high level overviews. Iterative drum collaborative thinking to further proposition. </a:t>
            </a:r>
          </a:p>
        </p:txBody>
      </p:sp>
      <p:grpSp>
        <p:nvGrpSpPr>
          <p:cNvPr id="28" name="Group 27">
            <a:extLst>
              <a:ext uri="{FF2B5EF4-FFF2-40B4-BE49-F238E27FC236}">
                <a16:creationId xmlns:a16="http://schemas.microsoft.com/office/drawing/2014/main" id="{196FC0AD-B43B-470A-8A5C-BBD6DF91B540}"/>
              </a:ext>
            </a:extLst>
          </p:cNvPr>
          <p:cNvGrpSpPr/>
          <p:nvPr/>
        </p:nvGrpSpPr>
        <p:grpSpPr>
          <a:xfrm rot="21100232">
            <a:off x="1642080" y="2499310"/>
            <a:ext cx="2304324" cy="521645"/>
            <a:chOff x="1169370" y="2585124"/>
            <a:chExt cx="2304324" cy="521645"/>
          </a:xfrm>
        </p:grpSpPr>
        <p:sp>
          <p:nvSpPr>
            <p:cNvPr id="25" name="Rectangle: Diagonal Corners Snipped 24">
              <a:extLst>
                <a:ext uri="{FF2B5EF4-FFF2-40B4-BE49-F238E27FC236}">
                  <a16:creationId xmlns:a16="http://schemas.microsoft.com/office/drawing/2014/main" id="{6C0B2154-E315-46E4-885B-18C0B04F9E9F}"/>
                </a:ext>
              </a:extLst>
            </p:cNvPr>
            <p:cNvSpPr/>
            <p:nvPr/>
          </p:nvSpPr>
          <p:spPr>
            <a:xfrm flipH="1">
              <a:off x="1169370" y="2585124"/>
              <a:ext cx="2304324" cy="521645"/>
            </a:xfrm>
            <a:prstGeom prst="snip2DiagRect">
              <a:avLst>
                <a:gd name="adj1" fmla="val 0"/>
                <a:gd name="adj2" fmla="val 32735"/>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018B4C-9CE2-4E66-B337-F30A053B4506}"/>
                </a:ext>
              </a:extLst>
            </p:cNvPr>
            <p:cNvSpPr txBox="1"/>
            <p:nvPr/>
          </p:nvSpPr>
          <p:spPr>
            <a:xfrm>
              <a:off x="1351261" y="2699752"/>
              <a:ext cx="1940542" cy="261610"/>
            </a:xfrm>
            <a:prstGeom prst="rect">
              <a:avLst/>
            </a:prstGeom>
            <a:noFill/>
          </p:spPr>
          <p:txBody>
            <a:bodyPr wrap="square" rtlCol="0">
              <a:spAutoFit/>
            </a:bodyPr>
            <a:lstStyle/>
            <a:p>
              <a:pPr algn="ctr"/>
              <a:r>
                <a:rPr lang="en-US" sz="1100" spc="100" dirty="0">
                  <a:solidFill>
                    <a:schemeClr val="bg1"/>
                  </a:solidFill>
                  <a:cs typeface="Poppins" panose="00000500000000000000" pitchFamily="2" charset="0"/>
                </a:rPr>
                <a:t>YOUR TITLE HERE</a:t>
              </a:r>
            </a:p>
          </p:txBody>
        </p:sp>
      </p:grpSp>
      <p:grpSp>
        <p:nvGrpSpPr>
          <p:cNvPr id="29" name="Group 28">
            <a:extLst>
              <a:ext uri="{FF2B5EF4-FFF2-40B4-BE49-F238E27FC236}">
                <a16:creationId xmlns:a16="http://schemas.microsoft.com/office/drawing/2014/main" id="{0912B0C7-47F5-49DE-8154-9E059C173077}"/>
              </a:ext>
            </a:extLst>
          </p:cNvPr>
          <p:cNvGrpSpPr/>
          <p:nvPr/>
        </p:nvGrpSpPr>
        <p:grpSpPr>
          <a:xfrm rot="21100232">
            <a:off x="5276030" y="2499310"/>
            <a:ext cx="2304324" cy="521645"/>
            <a:chOff x="1169370" y="2585124"/>
            <a:chExt cx="2304324" cy="521645"/>
          </a:xfrm>
        </p:grpSpPr>
        <p:sp>
          <p:nvSpPr>
            <p:cNvPr id="30" name="Rectangle: Diagonal Corners Snipped 29">
              <a:extLst>
                <a:ext uri="{FF2B5EF4-FFF2-40B4-BE49-F238E27FC236}">
                  <a16:creationId xmlns:a16="http://schemas.microsoft.com/office/drawing/2014/main" id="{E5D7C075-D72D-405C-87B8-C22734A41646}"/>
                </a:ext>
              </a:extLst>
            </p:cNvPr>
            <p:cNvSpPr/>
            <p:nvPr/>
          </p:nvSpPr>
          <p:spPr>
            <a:xfrm flipH="1">
              <a:off x="1169370" y="2585124"/>
              <a:ext cx="2304324" cy="521645"/>
            </a:xfrm>
            <a:prstGeom prst="snip2DiagRect">
              <a:avLst>
                <a:gd name="adj1" fmla="val 0"/>
                <a:gd name="adj2" fmla="val 32735"/>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A923A1F-4EAB-40C2-88DC-BD3BE0C221C7}"/>
                </a:ext>
              </a:extLst>
            </p:cNvPr>
            <p:cNvSpPr txBox="1"/>
            <p:nvPr/>
          </p:nvSpPr>
          <p:spPr>
            <a:xfrm>
              <a:off x="1351261" y="2699752"/>
              <a:ext cx="1940542" cy="261610"/>
            </a:xfrm>
            <a:prstGeom prst="rect">
              <a:avLst/>
            </a:prstGeom>
            <a:noFill/>
          </p:spPr>
          <p:txBody>
            <a:bodyPr wrap="square" rtlCol="0">
              <a:spAutoFit/>
            </a:bodyPr>
            <a:lstStyle/>
            <a:p>
              <a:pPr algn="ctr"/>
              <a:r>
                <a:rPr lang="en-US" sz="1100" spc="100" dirty="0">
                  <a:solidFill>
                    <a:schemeClr val="bg1"/>
                  </a:solidFill>
                  <a:cs typeface="Poppins" panose="00000500000000000000" pitchFamily="2" charset="0"/>
                </a:rPr>
                <a:t>YOUR TITLE HERE</a:t>
              </a:r>
            </a:p>
          </p:txBody>
        </p:sp>
      </p:grpSp>
      <p:grpSp>
        <p:nvGrpSpPr>
          <p:cNvPr id="32" name="Group 31">
            <a:extLst>
              <a:ext uri="{FF2B5EF4-FFF2-40B4-BE49-F238E27FC236}">
                <a16:creationId xmlns:a16="http://schemas.microsoft.com/office/drawing/2014/main" id="{5BDC86F2-22A4-4C77-BAF9-F2E5E51273CF}"/>
              </a:ext>
            </a:extLst>
          </p:cNvPr>
          <p:cNvGrpSpPr/>
          <p:nvPr/>
        </p:nvGrpSpPr>
        <p:grpSpPr>
          <a:xfrm rot="21100232">
            <a:off x="8909980" y="2499310"/>
            <a:ext cx="2304324" cy="521645"/>
            <a:chOff x="1169370" y="2585124"/>
            <a:chExt cx="2304324" cy="521645"/>
          </a:xfrm>
        </p:grpSpPr>
        <p:sp>
          <p:nvSpPr>
            <p:cNvPr id="33" name="Rectangle: Diagonal Corners Snipped 32">
              <a:extLst>
                <a:ext uri="{FF2B5EF4-FFF2-40B4-BE49-F238E27FC236}">
                  <a16:creationId xmlns:a16="http://schemas.microsoft.com/office/drawing/2014/main" id="{5BB8CEC5-6A26-45E5-974B-DA6D24A9C3EE}"/>
                </a:ext>
              </a:extLst>
            </p:cNvPr>
            <p:cNvSpPr/>
            <p:nvPr/>
          </p:nvSpPr>
          <p:spPr>
            <a:xfrm flipH="1">
              <a:off x="1169370" y="2585124"/>
              <a:ext cx="2304324" cy="521645"/>
            </a:xfrm>
            <a:prstGeom prst="snip2DiagRect">
              <a:avLst>
                <a:gd name="adj1" fmla="val 0"/>
                <a:gd name="adj2" fmla="val 32735"/>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D7449A2-8A52-48DD-8406-01B437CD1640}"/>
                </a:ext>
              </a:extLst>
            </p:cNvPr>
            <p:cNvSpPr txBox="1"/>
            <p:nvPr/>
          </p:nvSpPr>
          <p:spPr>
            <a:xfrm>
              <a:off x="1351261" y="2699752"/>
              <a:ext cx="1940542" cy="261610"/>
            </a:xfrm>
            <a:prstGeom prst="rect">
              <a:avLst/>
            </a:prstGeom>
            <a:noFill/>
          </p:spPr>
          <p:txBody>
            <a:bodyPr wrap="square" rtlCol="0">
              <a:spAutoFit/>
            </a:bodyPr>
            <a:lstStyle/>
            <a:p>
              <a:pPr algn="ctr"/>
              <a:r>
                <a:rPr lang="en-US" sz="1100" spc="100" dirty="0">
                  <a:solidFill>
                    <a:schemeClr val="bg1"/>
                  </a:solidFill>
                  <a:cs typeface="Poppins" panose="00000500000000000000" pitchFamily="2" charset="0"/>
                </a:rPr>
                <a:t>YOUR TITLE HERE</a:t>
              </a:r>
            </a:p>
          </p:txBody>
        </p:sp>
      </p:grpSp>
      <p:sp>
        <p:nvSpPr>
          <p:cNvPr id="40" name="Oval 39">
            <a:extLst>
              <a:ext uri="{FF2B5EF4-FFF2-40B4-BE49-F238E27FC236}">
                <a16:creationId xmlns:a16="http://schemas.microsoft.com/office/drawing/2014/main" id="{E26FDF8D-8F52-4AC8-8640-E7C27EADFDF3}"/>
              </a:ext>
            </a:extLst>
          </p:cNvPr>
          <p:cNvSpPr/>
          <p:nvPr/>
        </p:nvSpPr>
        <p:spPr>
          <a:xfrm>
            <a:off x="617900" y="4921386"/>
            <a:ext cx="354451" cy="354449"/>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58916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818" r="16818"/>
          <a:stretch>
            <a:fillRect/>
          </a:stretch>
        </p:blipFill>
        <p:spPr/>
      </p:pic>
      <p:pic>
        <p:nvPicPr>
          <p:cNvPr id="5" name="Picture Placeholder 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0144" b="10144"/>
          <a:stretch>
            <a:fillRect/>
          </a:stretch>
        </p:blipFill>
        <p:spPr/>
      </p:pic>
      <p:sp>
        <p:nvSpPr>
          <p:cNvPr id="64" name="TextBox 63">
            <a:extLst>
              <a:ext uri="{FF2B5EF4-FFF2-40B4-BE49-F238E27FC236}">
                <a16:creationId xmlns:a16="http://schemas.microsoft.com/office/drawing/2014/main" id="{F6538BFC-C4B1-46F6-8F95-8D816D6EF151}"/>
              </a:ext>
            </a:extLst>
          </p:cNvPr>
          <p:cNvSpPr txBox="1"/>
          <p:nvPr/>
        </p:nvSpPr>
        <p:spPr>
          <a:xfrm rot="900000">
            <a:off x="9544965" y="1236104"/>
            <a:ext cx="2278724" cy="1615827"/>
          </a:xfrm>
          <a:prstGeom prst="rect">
            <a:avLst/>
          </a:prstGeom>
          <a:noFill/>
        </p:spPr>
        <p:txBody>
          <a:bodyPr wrap="square" rtlCol="0">
            <a:spAutoFit/>
          </a:bodyPr>
          <a:lstStyle/>
          <a:p>
            <a:r>
              <a:rPr lang="en-US" sz="3300" b="1" spc="600" dirty="0">
                <a:ln>
                  <a:solidFill>
                    <a:schemeClr val="bg1">
                      <a:alpha val="25000"/>
                    </a:schemeClr>
                  </a:solidFill>
                </a:ln>
                <a:solidFill>
                  <a:srgbClr val="FFFFFF"/>
                </a:solidFill>
                <a:ea typeface="HGMaruGothicMPRO" panose="020B0400000000000000" pitchFamily="34" charset="-128"/>
                <a:cs typeface="Poppins" panose="00000500000000000000" pitchFamily="2" charset="0"/>
              </a:rPr>
              <a:t>LET’S MAKE MUSIC</a:t>
            </a:r>
          </a:p>
        </p:txBody>
      </p:sp>
      <p:grpSp>
        <p:nvGrpSpPr>
          <p:cNvPr id="71" name="Group 70">
            <a:extLst>
              <a:ext uri="{FF2B5EF4-FFF2-40B4-BE49-F238E27FC236}">
                <a16:creationId xmlns:a16="http://schemas.microsoft.com/office/drawing/2014/main" id="{C159097D-E800-4BF9-892E-93791765A327}"/>
              </a:ext>
            </a:extLst>
          </p:cNvPr>
          <p:cNvGrpSpPr/>
          <p:nvPr/>
        </p:nvGrpSpPr>
        <p:grpSpPr>
          <a:xfrm>
            <a:off x="591467" y="2112724"/>
            <a:ext cx="3468238" cy="2717664"/>
            <a:chOff x="1154510" y="2071315"/>
            <a:chExt cx="3468238" cy="2717664"/>
          </a:xfrm>
        </p:grpSpPr>
        <p:sp>
          <p:nvSpPr>
            <p:cNvPr id="4" name="TextBox 3">
              <a:extLst>
                <a:ext uri="{FF2B5EF4-FFF2-40B4-BE49-F238E27FC236}">
                  <a16:creationId xmlns:a16="http://schemas.microsoft.com/office/drawing/2014/main" id="{8645B3E9-617B-49BF-BC3A-37F7AA199112}"/>
                </a:ext>
              </a:extLst>
            </p:cNvPr>
            <p:cNvSpPr txBox="1"/>
            <p:nvPr/>
          </p:nvSpPr>
          <p:spPr>
            <a:xfrm>
              <a:off x="1154510" y="3119291"/>
              <a:ext cx="3468238" cy="830997"/>
            </a:xfrm>
            <a:prstGeom prst="rect">
              <a:avLst/>
            </a:prstGeom>
            <a:noFill/>
            <a:ln>
              <a:noFill/>
            </a:ln>
          </p:spPr>
          <p:txBody>
            <a:bodyPr wrap="square" rtlCol="0">
              <a:spAutoFit/>
            </a:bodyPr>
            <a:lstStyle/>
            <a:p>
              <a:pPr>
                <a:lnSpc>
                  <a:spcPct val="120000"/>
                </a:lnSpc>
              </a:pPr>
              <a:r>
                <a:rPr lang="en-US" sz="2000" dirty="0">
                  <a:solidFill>
                    <a:srgbClr val="FFFFFF"/>
                  </a:solidFill>
                  <a:ea typeface="HGMaruGothicMPRO" panose="020B0400000000000000" pitchFamily="34" charset="-128"/>
                  <a:cs typeface="Poppins" panose="00000500000000000000" pitchFamily="2" charset="0"/>
                </a:rPr>
                <a:t>WE ARE THE TOP ROCK BAND IN </a:t>
              </a:r>
              <a:r>
                <a:rPr lang="en-US" sz="2000" dirty="0">
                  <a:gradFill>
                    <a:gsLst>
                      <a:gs pos="50000">
                        <a:srgbClr val="8648EE"/>
                      </a:gs>
                      <a:gs pos="100000">
                        <a:srgbClr val="5A98FE"/>
                      </a:gs>
                      <a:gs pos="0">
                        <a:srgbClr val="F82931"/>
                      </a:gs>
                    </a:gsLst>
                    <a:lin ang="10800000" scaled="1"/>
                  </a:gradFill>
                  <a:latin typeface="+mj-lt"/>
                  <a:ea typeface="HGMaruGothicMPRO" panose="020B0400000000000000" pitchFamily="34" charset="-128"/>
                  <a:cs typeface="Poppins" panose="00000500000000000000" pitchFamily="2" charset="0"/>
                </a:rPr>
                <a:t>NEW YORK</a:t>
              </a:r>
              <a:endParaRPr lang="en-US" sz="2000" dirty="0">
                <a:solidFill>
                  <a:schemeClr val="bg1"/>
                </a:solidFill>
                <a:latin typeface="+mj-lt"/>
                <a:ea typeface="HGMaruGothicMPRO" panose="020B0400000000000000" pitchFamily="34" charset="-128"/>
                <a:cs typeface="Poppins" panose="00000500000000000000" pitchFamily="2" charset="0"/>
              </a:endParaRPr>
            </a:p>
          </p:txBody>
        </p:sp>
        <p:sp>
          <p:nvSpPr>
            <p:cNvPr id="6" name="TextBox 5">
              <a:extLst>
                <a:ext uri="{FF2B5EF4-FFF2-40B4-BE49-F238E27FC236}">
                  <a16:creationId xmlns:a16="http://schemas.microsoft.com/office/drawing/2014/main" id="{5089ADD7-719E-424C-B603-D086C2C5A052}"/>
                </a:ext>
              </a:extLst>
            </p:cNvPr>
            <p:cNvSpPr txBox="1"/>
            <p:nvPr/>
          </p:nvSpPr>
          <p:spPr>
            <a:xfrm>
              <a:off x="1154510" y="3934899"/>
              <a:ext cx="3468238" cy="854080"/>
            </a:xfrm>
            <a:prstGeom prst="rect">
              <a:avLst/>
            </a:prstGeom>
            <a:noFill/>
            <a:ln>
              <a:noFill/>
            </a:ln>
          </p:spPr>
          <p:txBody>
            <a:bodyPr wrap="square" rtlCol="0">
              <a:spAutoFit/>
            </a:bodyPr>
            <a:lstStyle/>
            <a:p>
              <a:pPr>
                <a:lnSpc>
                  <a:spcPct val="150000"/>
                </a:lnSpc>
              </a:pPr>
              <a:r>
                <a:rPr lang="en-US" sz="1100" dirty="0">
                  <a:solidFill>
                    <a:srgbClr val="FFFFFF"/>
                  </a:solidFill>
                  <a:ea typeface="Open Sans" panose="020B0606030504020204" pitchFamily="34" charset="0"/>
                  <a:cs typeface="Open Sans" panose="020B0606030504020204" pitchFamily="34" charset="0"/>
                </a:rPr>
                <a:t>Leverage agile frameworks to provide a robust synopsis for high level overviews. Iterative drum collaborative thinking to further proposition. </a:t>
              </a:r>
            </a:p>
          </p:txBody>
        </p:sp>
        <p:grpSp>
          <p:nvGrpSpPr>
            <p:cNvPr id="13" name="Group 12">
              <a:extLst>
                <a:ext uri="{FF2B5EF4-FFF2-40B4-BE49-F238E27FC236}">
                  <a16:creationId xmlns:a16="http://schemas.microsoft.com/office/drawing/2014/main" id="{4246E10F-0327-44B0-852A-EE64F24F527E}"/>
                </a:ext>
              </a:extLst>
            </p:cNvPr>
            <p:cNvGrpSpPr/>
            <p:nvPr/>
          </p:nvGrpSpPr>
          <p:grpSpPr>
            <a:xfrm>
              <a:off x="1190017" y="2071315"/>
              <a:ext cx="2636430" cy="807137"/>
              <a:chOff x="1764120" y="4331601"/>
              <a:chExt cx="2636430" cy="807137"/>
            </a:xfrm>
          </p:grpSpPr>
          <p:sp>
            <p:nvSpPr>
              <p:cNvPr id="14" name="TextBox 13">
                <a:extLst>
                  <a:ext uri="{FF2B5EF4-FFF2-40B4-BE49-F238E27FC236}">
                    <a16:creationId xmlns:a16="http://schemas.microsoft.com/office/drawing/2014/main" id="{F4329B70-5155-43F3-A6EC-C68338593669}"/>
                  </a:ext>
                </a:extLst>
              </p:cNvPr>
              <p:cNvSpPr txBox="1"/>
              <p:nvPr/>
            </p:nvSpPr>
            <p:spPr>
              <a:xfrm>
                <a:off x="1887945" y="4473559"/>
                <a:ext cx="2388780" cy="523220"/>
              </a:xfrm>
              <a:prstGeom prst="rect">
                <a:avLst/>
              </a:prstGeom>
              <a:noFill/>
              <a:ln>
                <a:noFill/>
              </a:ln>
            </p:spPr>
            <p:txBody>
              <a:bodyPr wrap="square" rtlCol="0">
                <a:spAutoFit/>
              </a:bodyPr>
              <a:lstStyle/>
              <a:p>
                <a:pPr algn="ctr"/>
                <a:r>
                  <a:rPr lang="en-US" sz="2800" b="1" spc="300" dirty="0">
                    <a:solidFill>
                      <a:srgbClr val="FFFFFF"/>
                    </a:solidFill>
                    <a:latin typeface="+mj-lt"/>
                    <a:ea typeface="HGMaruGothicMPRO" panose="020B0400000000000000" pitchFamily="34" charset="-128"/>
                    <a:cs typeface="Poppins" panose="00000500000000000000" pitchFamily="2" charset="0"/>
                  </a:rPr>
                  <a:t>ABØUT US</a:t>
                </a:r>
              </a:p>
            </p:txBody>
          </p:sp>
          <p:sp>
            <p:nvSpPr>
              <p:cNvPr id="15" name="Frame 14">
                <a:extLst>
                  <a:ext uri="{FF2B5EF4-FFF2-40B4-BE49-F238E27FC236}">
                    <a16:creationId xmlns:a16="http://schemas.microsoft.com/office/drawing/2014/main" id="{55EF11A4-7B74-4EF7-B103-7034C742AB4A}"/>
                  </a:ext>
                </a:extLst>
              </p:cNvPr>
              <p:cNvSpPr/>
              <p:nvPr/>
            </p:nvSpPr>
            <p:spPr>
              <a:xfrm flipH="1">
                <a:off x="1764120" y="4331601"/>
                <a:ext cx="2636430" cy="807137"/>
              </a:xfrm>
              <a:prstGeom prst="frame">
                <a:avLst>
                  <a:gd name="adj1" fmla="val 6009"/>
                </a:avLst>
              </a:prstGeom>
              <a:gradFill>
                <a:gsLst>
                  <a:gs pos="27000">
                    <a:srgbClr val="8648EE"/>
                  </a:gs>
                  <a:gs pos="0">
                    <a:srgbClr val="5A98FE"/>
                  </a:gs>
                  <a:gs pos="100000">
                    <a:srgbClr val="F8293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F0FBC4C0-CAC0-42F2-B73E-A80422F32FD7}"/>
              </a:ext>
            </a:extLst>
          </p:cNvPr>
          <p:cNvGrpSpPr/>
          <p:nvPr/>
        </p:nvGrpSpPr>
        <p:grpSpPr>
          <a:xfrm>
            <a:off x="7098491" y="4410225"/>
            <a:ext cx="1301998" cy="1301991"/>
            <a:chOff x="5312208" y="5181214"/>
            <a:chExt cx="1301998" cy="1301991"/>
          </a:xfrm>
        </p:grpSpPr>
        <p:sp>
          <p:nvSpPr>
            <p:cNvPr id="22" name="Oval 21">
              <a:extLst>
                <a:ext uri="{FF2B5EF4-FFF2-40B4-BE49-F238E27FC236}">
                  <a16:creationId xmlns:a16="http://schemas.microsoft.com/office/drawing/2014/main" id="{078DEF7A-64F4-4B83-ADBD-802DF4091C37}"/>
                </a:ext>
              </a:extLst>
            </p:cNvPr>
            <p:cNvSpPr/>
            <p:nvPr/>
          </p:nvSpPr>
          <p:spPr>
            <a:xfrm>
              <a:off x="5312208" y="5181214"/>
              <a:ext cx="1301998" cy="1301991"/>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CEC6BB8-BFF7-4FE8-97C4-222B2032BAFB}"/>
                </a:ext>
              </a:extLst>
            </p:cNvPr>
            <p:cNvSpPr txBox="1"/>
            <p:nvPr/>
          </p:nvSpPr>
          <p:spPr>
            <a:xfrm>
              <a:off x="5493864" y="5370179"/>
              <a:ext cx="938686" cy="924060"/>
            </a:xfrm>
            <a:prstGeom prst="rect">
              <a:avLst/>
            </a:prstGeom>
            <a:noFill/>
            <a:ln>
              <a:noFill/>
            </a:ln>
          </p:spPr>
          <p:txBody>
            <a:bodyPr wrap="square" rtlCol="0">
              <a:prstTxWarp prst="textCircle">
                <a:avLst>
                  <a:gd name="adj" fmla="val 111366"/>
                </a:avLst>
              </a:prstTxWarp>
              <a:spAutoFit/>
            </a:bodyPr>
            <a:lstStyle/>
            <a:p>
              <a:pPr algn="ctr"/>
              <a:r>
                <a:rPr lang="en-US" sz="900" spc="300">
                  <a:gradFill>
                    <a:gsLst>
                      <a:gs pos="48000">
                        <a:srgbClr val="8648EE"/>
                      </a:gs>
                      <a:gs pos="0">
                        <a:srgbClr val="5A98FE"/>
                      </a:gs>
                      <a:gs pos="100000">
                        <a:srgbClr val="F82931"/>
                      </a:gs>
                    </a:gsLst>
                    <a:lin ang="0" scaled="1"/>
                  </a:gradFill>
                  <a:ea typeface="HGMaruGothicMPRO" panose="020B0400000000000000" pitchFamily="34" charset="-128"/>
                  <a:cs typeface="Poppins" panose="00000500000000000000" pitchFamily="2" charset="0"/>
                </a:rPr>
                <a:t>YOUR TEXT HERE LAVERAGE FRAMEWORK</a:t>
              </a:r>
            </a:p>
          </p:txBody>
        </p:sp>
        <p:sp>
          <p:nvSpPr>
            <p:cNvPr id="25" name="TextBox 24">
              <a:extLst>
                <a:ext uri="{FF2B5EF4-FFF2-40B4-BE49-F238E27FC236}">
                  <a16:creationId xmlns:a16="http://schemas.microsoft.com/office/drawing/2014/main" id="{98C0EA5C-789A-44A9-9244-37E1BCC393B2}"/>
                </a:ext>
              </a:extLst>
            </p:cNvPr>
            <p:cNvSpPr txBox="1"/>
            <p:nvPr/>
          </p:nvSpPr>
          <p:spPr>
            <a:xfrm>
              <a:off x="5637414" y="5601377"/>
              <a:ext cx="651587" cy="461665"/>
            </a:xfrm>
            <a:prstGeom prst="rect">
              <a:avLst/>
            </a:prstGeom>
            <a:noFill/>
            <a:ln>
              <a:noFill/>
            </a:ln>
          </p:spPr>
          <p:txBody>
            <a:bodyPr wrap="square" rtlCol="0">
              <a:spAutoFit/>
            </a:bodyPr>
            <a:lstStyle/>
            <a:p>
              <a:pPr algn="ctr"/>
              <a:r>
                <a:rPr lang="en-US" sz="2400">
                  <a:solidFill>
                    <a:schemeClr val="bg1"/>
                  </a:solidFill>
                  <a:ea typeface="HGMaruGothicMPRO" panose="020B0400000000000000" pitchFamily="34" charset="-128"/>
                  <a:cs typeface="Poppins" panose="00000500000000000000" pitchFamily="2" charset="0"/>
                </a:rPr>
                <a:t>24</a:t>
              </a:r>
            </a:p>
          </p:txBody>
        </p:sp>
      </p:grpSp>
      <p:grpSp>
        <p:nvGrpSpPr>
          <p:cNvPr id="29" name="Group 28">
            <a:extLst>
              <a:ext uri="{FF2B5EF4-FFF2-40B4-BE49-F238E27FC236}">
                <a16:creationId xmlns:a16="http://schemas.microsoft.com/office/drawing/2014/main" id="{91D91AB6-2277-49D3-A64A-42D62D1EAE2E}"/>
              </a:ext>
            </a:extLst>
          </p:cNvPr>
          <p:cNvGrpSpPr/>
          <p:nvPr/>
        </p:nvGrpSpPr>
        <p:grpSpPr>
          <a:xfrm>
            <a:off x="4704128" y="2534896"/>
            <a:ext cx="1301998" cy="1301991"/>
            <a:chOff x="5312208" y="5181214"/>
            <a:chExt cx="1301998" cy="1301991"/>
          </a:xfrm>
        </p:grpSpPr>
        <p:sp>
          <p:nvSpPr>
            <p:cNvPr id="30" name="Oval 29">
              <a:extLst>
                <a:ext uri="{FF2B5EF4-FFF2-40B4-BE49-F238E27FC236}">
                  <a16:creationId xmlns:a16="http://schemas.microsoft.com/office/drawing/2014/main" id="{FDF032E5-F0E0-44D3-89E0-996055A081AE}"/>
                </a:ext>
              </a:extLst>
            </p:cNvPr>
            <p:cNvSpPr/>
            <p:nvPr/>
          </p:nvSpPr>
          <p:spPr>
            <a:xfrm>
              <a:off x="5312208" y="5181214"/>
              <a:ext cx="1301998" cy="1301991"/>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10A56F-DF63-4A30-8B5C-B1E5A4443453}"/>
                </a:ext>
              </a:extLst>
            </p:cNvPr>
            <p:cNvSpPr txBox="1"/>
            <p:nvPr/>
          </p:nvSpPr>
          <p:spPr>
            <a:xfrm>
              <a:off x="5493864" y="5370179"/>
              <a:ext cx="938686" cy="924060"/>
            </a:xfrm>
            <a:prstGeom prst="rect">
              <a:avLst/>
            </a:prstGeom>
            <a:noFill/>
            <a:ln>
              <a:noFill/>
            </a:ln>
          </p:spPr>
          <p:txBody>
            <a:bodyPr wrap="square" rtlCol="0">
              <a:prstTxWarp prst="textCircle">
                <a:avLst>
                  <a:gd name="adj" fmla="val 111366"/>
                </a:avLst>
              </a:prstTxWarp>
              <a:spAutoFit/>
            </a:bodyPr>
            <a:lstStyle/>
            <a:p>
              <a:pPr algn="ctr"/>
              <a:r>
                <a:rPr lang="en-US" sz="900" spc="300">
                  <a:gradFill>
                    <a:gsLst>
                      <a:gs pos="48000">
                        <a:srgbClr val="8648EE"/>
                      </a:gs>
                      <a:gs pos="0">
                        <a:srgbClr val="5A98FE"/>
                      </a:gs>
                      <a:gs pos="100000">
                        <a:srgbClr val="F82931"/>
                      </a:gs>
                    </a:gsLst>
                    <a:lin ang="0" scaled="1"/>
                  </a:gradFill>
                  <a:ea typeface="HGMaruGothicMPRO" panose="020B0400000000000000" pitchFamily="34" charset="-128"/>
                  <a:cs typeface="Poppins" panose="00000500000000000000" pitchFamily="2" charset="0"/>
                </a:rPr>
                <a:t>YOUR TEXT HERE LAVERAGE FRAMEWORK</a:t>
              </a:r>
            </a:p>
          </p:txBody>
        </p:sp>
        <p:sp>
          <p:nvSpPr>
            <p:cNvPr id="32" name="TextBox 31">
              <a:extLst>
                <a:ext uri="{FF2B5EF4-FFF2-40B4-BE49-F238E27FC236}">
                  <a16:creationId xmlns:a16="http://schemas.microsoft.com/office/drawing/2014/main" id="{5877AA7F-A170-4485-9070-31048C829076}"/>
                </a:ext>
              </a:extLst>
            </p:cNvPr>
            <p:cNvSpPr txBox="1"/>
            <p:nvPr/>
          </p:nvSpPr>
          <p:spPr>
            <a:xfrm>
              <a:off x="5637414" y="5601377"/>
              <a:ext cx="651587" cy="400110"/>
            </a:xfrm>
            <a:prstGeom prst="rect">
              <a:avLst/>
            </a:prstGeom>
            <a:noFill/>
            <a:ln>
              <a:noFill/>
            </a:ln>
          </p:spPr>
          <p:txBody>
            <a:bodyPr wrap="square" rtlCol="0">
              <a:spAutoFit/>
            </a:bodyPr>
            <a:lstStyle/>
            <a:p>
              <a:pPr algn="ctr"/>
              <a:r>
                <a:rPr lang="en-US" sz="2000" dirty="0">
                  <a:solidFill>
                    <a:schemeClr val="bg1"/>
                  </a:solidFill>
                  <a:ea typeface="HGMaruGothicMPRO" panose="020B0400000000000000" pitchFamily="34" charset="-128"/>
                  <a:cs typeface="Poppins" panose="00000500000000000000" pitchFamily="2" charset="0"/>
                </a:rPr>
                <a:t>185</a:t>
              </a:r>
            </a:p>
          </p:txBody>
        </p:sp>
      </p:grpSp>
      <p:grpSp>
        <p:nvGrpSpPr>
          <p:cNvPr id="41" name="Group 40">
            <a:extLst>
              <a:ext uri="{FF2B5EF4-FFF2-40B4-BE49-F238E27FC236}">
                <a16:creationId xmlns:a16="http://schemas.microsoft.com/office/drawing/2014/main" id="{5B026350-74C6-4EE7-B93A-5CBCD3A83354}"/>
              </a:ext>
            </a:extLst>
          </p:cNvPr>
          <p:cNvGrpSpPr/>
          <p:nvPr/>
        </p:nvGrpSpPr>
        <p:grpSpPr>
          <a:xfrm>
            <a:off x="8411256" y="1839931"/>
            <a:ext cx="1332240" cy="1332232"/>
            <a:chOff x="6453506" y="1839931"/>
            <a:chExt cx="1332240" cy="1332232"/>
          </a:xfrm>
        </p:grpSpPr>
        <p:sp>
          <p:nvSpPr>
            <p:cNvPr id="21" name="Oval 20">
              <a:extLst>
                <a:ext uri="{FF2B5EF4-FFF2-40B4-BE49-F238E27FC236}">
                  <a16:creationId xmlns:a16="http://schemas.microsoft.com/office/drawing/2014/main" id="{B5F08C20-BFDD-4328-8277-6DDE426AFE3C}"/>
                </a:ext>
              </a:extLst>
            </p:cNvPr>
            <p:cNvSpPr/>
            <p:nvPr/>
          </p:nvSpPr>
          <p:spPr>
            <a:xfrm>
              <a:off x="6453506" y="1839931"/>
              <a:ext cx="1332240" cy="1332232"/>
            </a:xfrm>
            <a:prstGeom prst="ellipse">
              <a:avLst/>
            </a:prstGeom>
            <a:gradFill>
              <a:gsLst>
                <a:gs pos="48000">
                  <a:srgbClr val="8648EE"/>
                </a:gs>
                <a:gs pos="0">
                  <a:srgbClr val="5A98FE"/>
                </a:gs>
                <a:gs pos="100000">
                  <a:srgbClr val="F82931"/>
                </a:gs>
              </a:gsLst>
              <a:lin ang="0" scaled="1"/>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0C4CFF9-F61D-4F80-B22C-D46879E94C02}"/>
                </a:ext>
              </a:extLst>
            </p:cNvPr>
            <p:cNvSpPr txBox="1"/>
            <p:nvPr/>
          </p:nvSpPr>
          <p:spPr>
            <a:xfrm>
              <a:off x="6650283" y="2044017"/>
              <a:ext cx="938686" cy="924060"/>
            </a:xfrm>
            <a:prstGeom prst="rect">
              <a:avLst/>
            </a:prstGeom>
            <a:noFill/>
            <a:ln>
              <a:noFill/>
            </a:ln>
          </p:spPr>
          <p:txBody>
            <a:bodyPr wrap="square" rtlCol="0">
              <a:prstTxWarp prst="textCircle">
                <a:avLst>
                  <a:gd name="adj" fmla="val 111366"/>
                </a:avLst>
              </a:prstTxWarp>
              <a:spAutoFit/>
            </a:bodyPr>
            <a:lstStyle/>
            <a:p>
              <a:pPr algn="ctr"/>
              <a:r>
                <a:rPr lang="en-US" sz="900" spc="300" dirty="0">
                  <a:solidFill>
                    <a:schemeClr val="bg1"/>
                  </a:solidFill>
                  <a:ea typeface="HGMaruGothicMPRO" panose="020B0400000000000000" pitchFamily="34" charset="-128"/>
                  <a:cs typeface="Poppins" panose="00000500000000000000" pitchFamily="2" charset="0"/>
                </a:rPr>
                <a:t>YOUR TEXT HERE LAVERAGE FRAMEWORK</a:t>
              </a:r>
            </a:p>
          </p:txBody>
        </p:sp>
        <p:sp>
          <p:nvSpPr>
            <p:cNvPr id="40" name="Oval 39">
              <a:extLst>
                <a:ext uri="{FF2B5EF4-FFF2-40B4-BE49-F238E27FC236}">
                  <a16:creationId xmlns:a16="http://schemas.microsoft.com/office/drawing/2014/main" id="{323F51D9-6A80-4ACA-A0F2-F176C4D26251}"/>
                </a:ext>
              </a:extLst>
            </p:cNvPr>
            <p:cNvSpPr/>
            <p:nvPr/>
          </p:nvSpPr>
          <p:spPr>
            <a:xfrm>
              <a:off x="6749208" y="2141014"/>
              <a:ext cx="737442" cy="737438"/>
            </a:xfrm>
            <a:prstGeom prst="ellipse">
              <a:avLst/>
            </a:prstGeom>
            <a:gradFill>
              <a:gsLst>
                <a:gs pos="0">
                  <a:schemeClr val="tx1">
                    <a:lumMod val="85000"/>
                    <a:lumOff val="15000"/>
                  </a:schemeClr>
                </a:gs>
                <a:gs pos="100000">
                  <a:schemeClr val="tx1"/>
                </a:gs>
              </a:gsLst>
              <a:path path="circle">
                <a:fillToRect r="100000" b="100000"/>
              </a:path>
            </a:gra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BF10BF3-9321-439A-997E-89BCA192F56A}"/>
                </a:ext>
              </a:extLst>
            </p:cNvPr>
            <p:cNvSpPr txBox="1"/>
            <p:nvPr/>
          </p:nvSpPr>
          <p:spPr>
            <a:xfrm>
              <a:off x="6793833" y="2275215"/>
              <a:ext cx="651587" cy="461665"/>
            </a:xfrm>
            <a:prstGeom prst="rect">
              <a:avLst/>
            </a:prstGeom>
            <a:noFill/>
            <a:ln>
              <a:noFill/>
            </a:ln>
          </p:spPr>
          <p:txBody>
            <a:bodyPr wrap="square" rtlCol="0">
              <a:spAutoFit/>
            </a:bodyPr>
            <a:lstStyle/>
            <a:p>
              <a:pPr algn="ctr"/>
              <a:r>
                <a:rPr lang="en-US" sz="2400" dirty="0">
                  <a:solidFill>
                    <a:schemeClr val="bg1"/>
                  </a:solidFill>
                  <a:ea typeface="HGMaruGothicMPRO" panose="020B0400000000000000" pitchFamily="34" charset="-128"/>
                  <a:cs typeface="Poppins" panose="00000500000000000000" pitchFamily="2" charset="0"/>
                </a:rPr>
                <a:t>36</a:t>
              </a:r>
            </a:p>
          </p:txBody>
        </p:sp>
      </p:grpSp>
      <p:pic>
        <p:nvPicPr>
          <p:cNvPr id="27" name="Picture 2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49001" y="457200"/>
            <a:ext cx="533400" cy="533400"/>
          </a:xfrm>
          <a:prstGeom prst="rect">
            <a:avLst/>
          </a:prstGeom>
        </p:spPr>
      </p:pic>
    </p:spTree>
    <p:extLst>
      <p:ext uri="{BB962C8B-B14F-4D97-AF65-F5344CB8AC3E}">
        <p14:creationId xmlns:p14="http://schemas.microsoft.com/office/powerpoint/2010/main" val="3166321585"/>
      </p:ext>
    </p:extLst>
  </p:cSld>
  <p:clrMapOvr>
    <a:masterClrMapping/>
  </p:clrMapOvr>
</p:sld>
</file>

<file path=ppt/theme/theme1.xml><?xml version="1.0" encoding="utf-8"?>
<a:theme xmlns:a="http://schemas.openxmlformats.org/drawingml/2006/main" name="Office Theme">
  <a:themeElements>
    <a:clrScheme name="band">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ike">
      <a:majorFont>
        <a:latin typeface="Raleway 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1323</TotalTime>
  <Words>1060</Words>
  <Application>Microsoft Office PowerPoint</Application>
  <PresentationFormat>Widescreen</PresentationFormat>
  <Paragraphs>226</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Raleway</vt:lpstr>
      <vt:lpstr>Arial</vt:lpstr>
      <vt:lpstr>Raleway Bold</vt:lpstr>
      <vt:lpstr>Josefin Sans SemiBold Italic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305</cp:revision>
  <dcterms:created xsi:type="dcterms:W3CDTF">2021-03-24T04:46:24Z</dcterms:created>
  <dcterms:modified xsi:type="dcterms:W3CDTF">2022-06-14T22:48:16Z</dcterms:modified>
</cp:coreProperties>
</file>