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embeddings/Microsoft_Excel_Worksheet7777112.xlsx" ContentType="application/haansoftxlsx"/>
  <Override PartName="/ppt/charts/chart3.xml" ContentType="application/vnd.openxmlformats-officedocument.drawingml.chart+xml"/>
  <Override PartName="/ppt/embeddings/Microsoft_Excel_Worksheet5555113.xlsx" ContentType="application/haansoftxlsx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</p:sldMasterIdLst>
  <p:notesMasterIdLst>
    <p:notesMasterId r:id="rId26"/>
  </p:notesMasterIdLst>
  <p:handoutMasterIdLst>
    <p:handoutMasterId r:id="rId27"/>
  </p:handoutMasterIdLst>
  <p:sldIdLst>
    <p:sldId id="380" r:id="rId3"/>
    <p:sldId id="381" r:id="rId4"/>
    <p:sldId id="394" r:id="rId5"/>
    <p:sldId id="382" r:id="rId6"/>
    <p:sldId id="395" r:id="rId7"/>
    <p:sldId id="393" r:id="rId8"/>
    <p:sldId id="384" r:id="rId9"/>
    <p:sldId id="385" r:id="rId10"/>
    <p:sldId id="386" r:id="rId11"/>
    <p:sldId id="387" r:id="rId12"/>
    <p:sldId id="388" r:id="rId13"/>
    <p:sldId id="396" r:id="rId14"/>
    <p:sldId id="397" r:id="rId15"/>
    <p:sldId id="389" r:id="rId16"/>
    <p:sldId id="390" r:id="rId17"/>
    <p:sldId id="398" r:id="rId18"/>
    <p:sldId id="391" r:id="rId19"/>
    <p:sldId id="399" r:id="rId20"/>
    <p:sldId id="392" r:id="rId21"/>
    <p:sldId id="400" r:id="rId22"/>
    <p:sldId id="402" r:id="rId23"/>
    <p:sldId id="370" r:id="rId24"/>
    <p:sldId id="401" r:id="rId25"/>
  </p:sldIdLst>
  <p:sldSz cx="9144000" cy="5143500" type="screen16x9"/>
  <p:notesSz cx="6858000" cy="9144000"/>
  <p:defaultTextStyle>
    <a:defPPr>
      <a:defRPr lang="en-US"/>
    </a:defPPr>
    <a:lvl1pPr marL="0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500" userDrawn="1">
          <p15:clr>
            <a:srgbClr val="A4A3A4"/>
          </p15:clr>
        </p15:guide>
        <p15:guide id="4" orient="horz" pos="1875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0585" autoAdjust="0"/>
    <p:restoredTop sz="98579" autoAdjust="0"/>
  </p:normalViewPr>
  <p:slideViewPr>
    <p:cSldViewPr snapToGrid="0">
      <p:cViewPr varScale="1">
        <p:scale>
          <a:sx n="148" d="100"/>
          <a:sy n="148" d="100"/>
        </p:scale>
        <p:origin x="156" y="156"/>
      </p:cViewPr>
      <p:guideLst>
        <p:guide pos="3840"/>
        <p:guide orient="horz" pos="2500"/>
        <p:guide orient="horz" pos="187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7711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5511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127067893797587E-2"/>
          <c:y val="3.2012228043206872E-2"/>
          <c:w val="0.88952023232651367"/>
          <c:h val="0.8434184497886620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circle"/>
            <c:size val="7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A 1</c:v>
                </c:pt>
                <c:pt idx="1">
                  <c:v>B 2</c:v>
                </c:pt>
                <c:pt idx="2">
                  <c:v>C 3</c:v>
                </c:pt>
                <c:pt idx="3">
                  <c:v>D 4</c:v>
                </c:pt>
                <c:pt idx="4">
                  <c:v>E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F1-4C4D-B3E9-FDE1992FE4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5400">
              <a:solidFill>
                <a:schemeClr val="accent4"/>
              </a:solidFill>
            </a:ln>
          </c:spPr>
          <c:marker>
            <c:symbol val="circle"/>
            <c:size val="7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A 1</c:v>
                </c:pt>
                <c:pt idx="1">
                  <c:v>B 2</c:v>
                </c:pt>
                <c:pt idx="2">
                  <c:v>C 3</c:v>
                </c:pt>
                <c:pt idx="3">
                  <c:v>D 4</c:v>
                </c:pt>
                <c:pt idx="4">
                  <c:v>E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F1-4C4D-B3E9-FDE1992FE4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876288"/>
        <c:axId val="157700480"/>
      </c:lineChart>
      <c:catAx>
        <c:axId val="144876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>
            <a:solidFill>
              <a:schemeClr val="tx1">
                <a:lumMod val="95000"/>
                <a:lumOff val="5000"/>
              </a:schemeClr>
            </a:solidFill>
          </a:ln>
        </c:spPr>
        <c:crossAx val="157700480"/>
        <c:crosses val="autoZero"/>
        <c:auto val="1"/>
        <c:lblAlgn val="ctr"/>
        <c:lblOffset val="100"/>
        <c:noMultiLvlLbl val="0"/>
      </c:catAx>
      <c:valAx>
        <c:axId val="15770048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</c:spPr>
        <c:crossAx val="14487628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 baseline="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B652-4A8A-A4DA-DD1F5653019B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B652-4A8A-A4DA-DD1F5653019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52-4A8A-A4DA-DD1F565301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F0FB-4CF1-8F86-EDE104CBE289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F0FB-4CF1-8F86-EDE104CBE28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FB-4CF1-8F86-EDE104CBE2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FDC8B-F865-4A9A-B6CC-321D53584B10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AD6B3-741A-4F00-8F3A-0756E6E16E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909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271A5-52EF-4CA7-9965-E46ED9CF378C}" type="datetimeFigureOut">
              <a:rPr lang="ko-KR" altLang="en-US" smtClean="0"/>
              <a:t>2020-03-09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9DD27-18D1-431C-A56D-7427CF5E83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4905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46600" cy="33584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134" y="1930400"/>
            <a:ext cx="4349865" cy="3213100"/>
          </a:xfrm>
          <a:prstGeom prst="rect">
            <a:avLst/>
          </a:prstGeom>
        </p:spPr>
      </p:pic>
      <p:sp>
        <p:nvSpPr>
          <p:cNvPr id="12" name="Diagonal Stripe 11"/>
          <p:cNvSpPr/>
          <p:nvPr userDrawn="1"/>
        </p:nvSpPr>
        <p:spPr>
          <a:xfrm>
            <a:off x="0" y="1019176"/>
            <a:ext cx="3169444" cy="2339246"/>
          </a:xfrm>
          <a:prstGeom prst="diagStripe">
            <a:avLst>
              <a:gd name="adj" fmla="val 8913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iagonal Stripe 12"/>
          <p:cNvSpPr/>
          <p:nvPr userDrawn="1"/>
        </p:nvSpPr>
        <p:spPr>
          <a:xfrm flipH="1" flipV="1">
            <a:off x="5974555" y="1930400"/>
            <a:ext cx="3169444" cy="2339246"/>
          </a:xfrm>
          <a:prstGeom prst="diagStripe">
            <a:avLst>
              <a:gd name="adj" fmla="val 8821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284371" y="147757"/>
            <a:ext cx="6233489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36609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476057"/>
            <a:ext cx="9143963" cy="181817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8" y="2915944"/>
            <a:ext cx="9143852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555806"/>
            <a:ext cx="9143852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40631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86692" y="354301"/>
            <a:ext cx="7217068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l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0EBFA873-D0E9-403B-A30D-F5BF66208A0C}"/>
              </a:ext>
            </a:extLst>
          </p:cNvPr>
          <p:cNvSpPr>
            <a:spLocks noChangeAspect="1"/>
          </p:cNvSpPr>
          <p:nvPr userDrawn="1"/>
        </p:nvSpPr>
        <p:spPr>
          <a:xfrm rot="4800000" flipH="1">
            <a:off x="685221" y="1382799"/>
            <a:ext cx="1674000" cy="167400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053605C4-9C34-430D-B0FB-8036E22546C6}"/>
              </a:ext>
            </a:extLst>
          </p:cNvPr>
          <p:cNvSpPr>
            <a:spLocks noChangeAspect="1"/>
          </p:cNvSpPr>
          <p:nvPr userDrawn="1"/>
        </p:nvSpPr>
        <p:spPr>
          <a:xfrm rot="4800000" flipH="1">
            <a:off x="6853767" y="1382801"/>
            <a:ext cx="1674000" cy="1674000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140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182E246-FF1F-4AFD-9506-BF2E399C11CC}"/>
              </a:ext>
            </a:extLst>
          </p:cNvPr>
          <p:cNvSpPr>
            <a:spLocks noChangeAspect="1"/>
          </p:cNvSpPr>
          <p:nvPr userDrawn="1"/>
        </p:nvSpPr>
        <p:spPr>
          <a:xfrm rot="4800000" flipH="1">
            <a:off x="3769499" y="1382799"/>
            <a:ext cx="1674000" cy="167400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ko-KR" sz="1400" dirty="0"/>
              <a:t>7</a:t>
            </a:r>
            <a:endParaRPr lang="ko-KR" altLang="en-US" sz="140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9045E31-B6E3-4510-A04D-566CBB3199D1}"/>
              </a:ext>
            </a:extLst>
          </p:cNvPr>
          <p:cNvSpPr>
            <a:spLocks noGrp="1"/>
          </p:cNvSpPr>
          <p:nvPr userDrawn="1">
            <p:ph type="pic" idx="1" hasCustomPrompt="1"/>
          </p:nvPr>
        </p:nvSpPr>
        <p:spPr>
          <a:xfrm>
            <a:off x="669097" y="1391725"/>
            <a:ext cx="1647000" cy="1647024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lIns="68580" tIns="34290" rIns="68580" bIns="34290"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646AAFC-FC9D-49FC-AB45-F57DFDBFC783}"/>
              </a:ext>
            </a:extLst>
          </p:cNvPr>
          <p:cNvSpPr>
            <a:spLocks noGrp="1"/>
          </p:cNvSpPr>
          <p:nvPr userDrawn="1">
            <p:ph type="pic" idx="11" hasCustomPrompt="1"/>
          </p:nvPr>
        </p:nvSpPr>
        <p:spPr>
          <a:xfrm>
            <a:off x="3753375" y="1391725"/>
            <a:ext cx="1647000" cy="1647024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lIns="68580" tIns="34290" rIns="68580" bIns="34290"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D617CC2A-6590-432E-A055-C2395ABE3720}"/>
              </a:ext>
            </a:extLst>
          </p:cNvPr>
          <p:cNvSpPr>
            <a:spLocks noGrp="1"/>
          </p:cNvSpPr>
          <p:nvPr userDrawn="1">
            <p:ph type="pic" idx="12" hasCustomPrompt="1"/>
          </p:nvPr>
        </p:nvSpPr>
        <p:spPr>
          <a:xfrm>
            <a:off x="6837653" y="1391725"/>
            <a:ext cx="1647000" cy="1647024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lIns="68580" tIns="34290" rIns="68580" bIns="34290"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5" name="Rectangle 52">
            <a:extLst>
              <a:ext uri="{FF2B5EF4-FFF2-40B4-BE49-F238E27FC236}">
                <a16:creationId xmlns:a16="http://schemas.microsoft.com/office/drawing/2014/main" id="{9749815A-C9B7-4F60-9703-E953F68F41FB}"/>
              </a:ext>
            </a:extLst>
          </p:cNvPr>
          <p:cNvSpPr/>
          <p:nvPr userDrawn="1"/>
        </p:nvSpPr>
        <p:spPr>
          <a:xfrm>
            <a:off x="0" y="3108386"/>
            <a:ext cx="9144000" cy="6177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AE9AA55-CDD9-4AE7-9CCB-28DF9D3C22D7}"/>
              </a:ext>
            </a:extLst>
          </p:cNvPr>
          <p:cNvSpPr/>
          <p:nvPr userDrawn="1"/>
        </p:nvSpPr>
        <p:spPr>
          <a:xfrm>
            <a:off x="8032688" y="3924678"/>
            <a:ext cx="1111313" cy="1218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89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B9F4F3D4-D24C-4E15-8937-AEA37D536F0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36715" y="122363"/>
            <a:ext cx="8470568" cy="4898775"/>
          </a:xfrm>
          <a:custGeom>
            <a:avLst/>
            <a:gdLst>
              <a:gd name="connsiteX0" fmla="*/ 9499264 w 11294090"/>
              <a:gd name="connsiteY0" fmla="*/ 6116949 h 6531700"/>
              <a:gd name="connsiteX1" fmla="*/ 9503397 w 11294090"/>
              <a:gd name="connsiteY1" fmla="*/ 6120360 h 6531700"/>
              <a:gd name="connsiteX2" fmla="*/ 9498529 w 11294090"/>
              <a:gd name="connsiteY2" fmla="*/ 6120360 h 6531700"/>
              <a:gd name="connsiteX3" fmla="*/ 7134704 w 11294090"/>
              <a:gd name="connsiteY3" fmla="*/ 0 h 6531700"/>
              <a:gd name="connsiteX4" fmla="*/ 7178514 w 11294090"/>
              <a:gd name="connsiteY4" fmla="*/ 175119 h 6531700"/>
              <a:gd name="connsiteX5" fmla="*/ 7207719 w 11294090"/>
              <a:gd name="connsiteY5" fmla="*/ 135576 h 6531700"/>
              <a:gd name="connsiteX6" fmla="*/ 7275868 w 11294090"/>
              <a:gd name="connsiteY6" fmla="*/ 129928 h 6531700"/>
              <a:gd name="connsiteX7" fmla="*/ 7344016 w 11294090"/>
              <a:gd name="connsiteY7" fmla="*/ 175119 h 6531700"/>
              <a:gd name="connsiteX8" fmla="*/ 7382958 w 11294090"/>
              <a:gd name="connsiteY8" fmla="*/ 67788 h 6531700"/>
              <a:gd name="connsiteX9" fmla="*/ 7455973 w 11294090"/>
              <a:gd name="connsiteY9" fmla="*/ 67788 h 6531700"/>
              <a:gd name="connsiteX10" fmla="*/ 7480312 w 11294090"/>
              <a:gd name="connsiteY10" fmla="*/ 28245 h 6531700"/>
              <a:gd name="connsiteX11" fmla="*/ 7524122 w 11294090"/>
              <a:gd name="connsiteY11" fmla="*/ 45192 h 6531700"/>
              <a:gd name="connsiteX12" fmla="*/ 7553328 w 11294090"/>
              <a:gd name="connsiteY12" fmla="*/ 163822 h 6531700"/>
              <a:gd name="connsiteX13" fmla="*/ 7606873 w 11294090"/>
              <a:gd name="connsiteY13" fmla="*/ 107331 h 6531700"/>
              <a:gd name="connsiteX14" fmla="*/ 7592270 w 11294090"/>
              <a:gd name="connsiteY14" fmla="*/ 305046 h 6531700"/>
              <a:gd name="connsiteX15" fmla="*/ 7694492 w 11294090"/>
              <a:gd name="connsiteY15" fmla="*/ 220311 h 6531700"/>
              <a:gd name="connsiteX16" fmla="*/ 7709095 w 11294090"/>
              <a:gd name="connsiteY16" fmla="*/ 180768 h 6531700"/>
              <a:gd name="connsiteX17" fmla="*/ 7743169 w 11294090"/>
              <a:gd name="connsiteY17" fmla="*/ 135576 h 6531700"/>
              <a:gd name="connsiteX18" fmla="*/ 7772375 w 11294090"/>
              <a:gd name="connsiteY18" fmla="*/ 152523 h 6531700"/>
              <a:gd name="connsiteX19" fmla="*/ 7772375 w 11294090"/>
              <a:gd name="connsiteY19" fmla="*/ 259854 h 6531700"/>
              <a:gd name="connsiteX20" fmla="*/ 7733433 w 11294090"/>
              <a:gd name="connsiteY20" fmla="*/ 271152 h 6531700"/>
              <a:gd name="connsiteX21" fmla="*/ 7806450 w 11294090"/>
              <a:gd name="connsiteY21" fmla="*/ 378483 h 6531700"/>
              <a:gd name="connsiteX22" fmla="*/ 7811318 w 11294090"/>
              <a:gd name="connsiteY22" fmla="*/ 231609 h 6531700"/>
              <a:gd name="connsiteX23" fmla="*/ 7898937 w 11294090"/>
              <a:gd name="connsiteY23" fmla="*/ 220311 h 6531700"/>
              <a:gd name="connsiteX24" fmla="*/ 7957348 w 11294090"/>
              <a:gd name="connsiteY24" fmla="*/ 203364 h 6531700"/>
              <a:gd name="connsiteX25" fmla="*/ 8001158 w 11294090"/>
              <a:gd name="connsiteY25" fmla="*/ 129928 h 6531700"/>
              <a:gd name="connsiteX26" fmla="*/ 8049836 w 11294090"/>
              <a:gd name="connsiteY26" fmla="*/ 56490 h 6531700"/>
              <a:gd name="connsiteX27" fmla="*/ 8083910 w 11294090"/>
              <a:gd name="connsiteY27" fmla="*/ 45192 h 6531700"/>
              <a:gd name="connsiteX28" fmla="*/ 8205603 w 11294090"/>
              <a:gd name="connsiteY28" fmla="*/ 118629 h 6531700"/>
              <a:gd name="connsiteX29" fmla="*/ 8234810 w 11294090"/>
              <a:gd name="connsiteY29" fmla="*/ 135576 h 6531700"/>
              <a:gd name="connsiteX30" fmla="*/ 8264016 w 11294090"/>
              <a:gd name="connsiteY30" fmla="*/ 141225 h 6531700"/>
              <a:gd name="connsiteX31" fmla="*/ 8375972 w 11294090"/>
              <a:gd name="connsiteY31" fmla="*/ 271152 h 6531700"/>
              <a:gd name="connsiteX32" fmla="*/ 8424651 w 11294090"/>
              <a:gd name="connsiteY32" fmla="*/ 242907 h 6531700"/>
              <a:gd name="connsiteX33" fmla="*/ 8453857 w 11294090"/>
              <a:gd name="connsiteY33" fmla="*/ 305046 h 6531700"/>
              <a:gd name="connsiteX34" fmla="*/ 8492798 w 11294090"/>
              <a:gd name="connsiteY34" fmla="*/ 333290 h 6531700"/>
              <a:gd name="connsiteX35" fmla="*/ 8497666 w 11294090"/>
              <a:gd name="connsiteY35" fmla="*/ 276801 h 6531700"/>
              <a:gd name="connsiteX36" fmla="*/ 8483063 w 11294090"/>
              <a:gd name="connsiteY36" fmla="*/ 248555 h 6531700"/>
              <a:gd name="connsiteX37" fmla="*/ 8531740 w 11294090"/>
              <a:gd name="connsiteY37" fmla="*/ 310695 h 6531700"/>
              <a:gd name="connsiteX38" fmla="*/ 8643698 w 11294090"/>
              <a:gd name="connsiteY38" fmla="*/ 265504 h 6531700"/>
              <a:gd name="connsiteX39" fmla="*/ 8741052 w 11294090"/>
              <a:gd name="connsiteY39" fmla="*/ 209013 h 6531700"/>
              <a:gd name="connsiteX40" fmla="*/ 8848142 w 11294090"/>
              <a:gd name="connsiteY40" fmla="*/ 209013 h 6531700"/>
              <a:gd name="connsiteX41" fmla="*/ 8877348 w 11294090"/>
              <a:gd name="connsiteY41" fmla="*/ 231609 h 6531700"/>
              <a:gd name="connsiteX42" fmla="*/ 8891952 w 11294090"/>
              <a:gd name="connsiteY42" fmla="*/ 259854 h 6531700"/>
              <a:gd name="connsiteX43" fmla="*/ 8896820 w 11294090"/>
              <a:gd name="connsiteY43" fmla="*/ 372834 h 6531700"/>
              <a:gd name="connsiteX44" fmla="*/ 8989307 w 11294090"/>
              <a:gd name="connsiteY44" fmla="*/ 434972 h 6531700"/>
              <a:gd name="connsiteX45" fmla="*/ 8989307 w 11294090"/>
              <a:gd name="connsiteY45" fmla="*/ 446271 h 6531700"/>
              <a:gd name="connsiteX46" fmla="*/ 8994174 w 11294090"/>
              <a:gd name="connsiteY46" fmla="*/ 440622 h 6531700"/>
              <a:gd name="connsiteX47" fmla="*/ 9042851 w 11294090"/>
              <a:gd name="connsiteY47" fmla="*/ 338940 h 6531700"/>
              <a:gd name="connsiteX48" fmla="*/ 9067190 w 11294090"/>
              <a:gd name="connsiteY48" fmla="*/ 192066 h 6531700"/>
              <a:gd name="connsiteX49" fmla="*/ 9140206 w 11294090"/>
              <a:gd name="connsiteY49" fmla="*/ 350237 h 6531700"/>
              <a:gd name="connsiteX50" fmla="*/ 9232693 w 11294090"/>
              <a:gd name="connsiteY50" fmla="*/ 265504 h 6531700"/>
              <a:gd name="connsiteX51" fmla="*/ 9257031 w 11294090"/>
              <a:gd name="connsiteY51" fmla="*/ 288099 h 6531700"/>
              <a:gd name="connsiteX52" fmla="*/ 9247296 w 11294090"/>
              <a:gd name="connsiteY52" fmla="*/ 350237 h 6531700"/>
              <a:gd name="connsiteX53" fmla="*/ 9184015 w 11294090"/>
              <a:gd name="connsiteY53" fmla="*/ 463218 h 6531700"/>
              <a:gd name="connsiteX54" fmla="*/ 9193751 w 11294090"/>
              <a:gd name="connsiteY54" fmla="*/ 514059 h 6531700"/>
              <a:gd name="connsiteX55" fmla="*/ 9232693 w 11294090"/>
              <a:gd name="connsiteY55" fmla="*/ 474516 h 6531700"/>
              <a:gd name="connsiteX56" fmla="*/ 9305708 w 11294090"/>
              <a:gd name="connsiteY56" fmla="*/ 451920 h 6531700"/>
              <a:gd name="connsiteX57" fmla="*/ 9320311 w 11294090"/>
              <a:gd name="connsiteY57" fmla="*/ 474516 h 6531700"/>
              <a:gd name="connsiteX58" fmla="*/ 9359254 w 11294090"/>
              <a:gd name="connsiteY58" fmla="*/ 502761 h 6531700"/>
              <a:gd name="connsiteX59" fmla="*/ 9383592 w 11294090"/>
              <a:gd name="connsiteY59" fmla="*/ 384131 h 6531700"/>
              <a:gd name="connsiteX60" fmla="*/ 9412798 w 11294090"/>
              <a:gd name="connsiteY60" fmla="*/ 389781 h 6531700"/>
              <a:gd name="connsiteX61" fmla="*/ 9471211 w 11294090"/>
              <a:gd name="connsiteY61" fmla="*/ 350237 h 6531700"/>
              <a:gd name="connsiteX62" fmla="*/ 9480947 w 11294090"/>
              <a:gd name="connsiteY62" fmla="*/ 344589 h 6531700"/>
              <a:gd name="connsiteX63" fmla="*/ 9524756 w 11294090"/>
              <a:gd name="connsiteY63" fmla="*/ 276801 h 6531700"/>
              <a:gd name="connsiteX64" fmla="*/ 9558830 w 11294090"/>
              <a:gd name="connsiteY64" fmla="*/ 276801 h 6531700"/>
              <a:gd name="connsiteX65" fmla="*/ 9617243 w 11294090"/>
              <a:gd name="connsiteY65" fmla="*/ 271152 h 6531700"/>
              <a:gd name="connsiteX66" fmla="*/ 9631846 w 11294090"/>
              <a:gd name="connsiteY66" fmla="*/ 254205 h 6531700"/>
              <a:gd name="connsiteX67" fmla="*/ 9656184 w 11294090"/>
              <a:gd name="connsiteY67" fmla="*/ 321993 h 6531700"/>
              <a:gd name="connsiteX68" fmla="*/ 9734068 w 11294090"/>
              <a:gd name="connsiteY68" fmla="*/ 316344 h 6531700"/>
              <a:gd name="connsiteX69" fmla="*/ 9743804 w 11294090"/>
              <a:gd name="connsiteY69" fmla="*/ 276801 h 6531700"/>
              <a:gd name="connsiteX70" fmla="*/ 9748671 w 11294090"/>
              <a:gd name="connsiteY70" fmla="*/ 237258 h 6531700"/>
              <a:gd name="connsiteX71" fmla="*/ 9816820 w 11294090"/>
              <a:gd name="connsiteY71" fmla="*/ 225960 h 6531700"/>
              <a:gd name="connsiteX72" fmla="*/ 9811951 w 11294090"/>
              <a:gd name="connsiteY72" fmla="*/ 271152 h 6531700"/>
              <a:gd name="connsiteX73" fmla="*/ 9826555 w 11294090"/>
              <a:gd name="connsiteY73" fmla="*/ 423675 h 6531700"/>
              <a:gd name="connsiteX74" fmla="*/ 9870364 w 11294090"/>
              <a:gd name="connsiteY74" fmla="*/ 429324 h 6531700"/>
              <a:gd name="connsiteX75" fmla="*/ 9884968 w 11294090"/>
              <a:gd name="connsiteY75" fmla="*/ 271152 h 6531700"/>
              <a:gd name="connsiteX76" fmla="*/ 10074809 w 11294090"/>
              <a:gd name="connsiteY76" fmla="*/ 474516 h 6531700"/>
              <a:gd name="connsiteX77" fmla="*/ 10060206 w 11294090"/>
              <a:gd name="connsiteY77" fmla="*/ 395430 h 6531700"/>
              <a:gd name="connsiteX78" fmla="*/ 10099147 w 11294090"/>
              <a:gd name="connsiteY78" fmla="*/ 446271 h 6531700"/>
              <a:gd name="connsiteX79" fmla="*/ 10104016 w 11294090"/>
              <a:gd name="connsiteY79" fmla="*/ 389781 h 6531700"/>
              <a:gd name="connsiteX80" fmla="*/ 10104016 w 11294090"/>
              <a:gd name="connsiteY80" fmla="*/ 367185 h 6531700"/>
              <a:gd name="connsiteX81" fmla="*/ 10138090 w 11294090"/>
              <a:gd name="connsiteY81" fmla="*/ 344589 h 6531700"/>
              <a:gd name="connsiteX82" fmla="*/ 10123486 w 11294090"/>
              <a:gd name="connsiteY82" fmla="*/ 282450 h 6531700"/>
              <a:gd name="connsiteX83" fmla="*/ 10147825 w 11294090"/>
              <a:gd name="connsiteY83" fmla="*/ 276801 h 6531700"/>
              <a:gd name="connsiteX84" fmla="*/ 10162428 w 11294090"/>
              <a:gd name="connsiteY84" fmla="*/ 327642 h 6531700"/>
              <a:gd name="connsiteX85" fmla="*/ 10211106 w 11294090"/>
              <a:gd name="connsiteY85" fmla="*/ 429324 h 6531700"/>
              <a:gd name="connsiteX86" fmla="*/ 10381476 w 11294090"/>
              <a:gd name="connsiteY86" fmla="*/ 519707 h 6531700"/>
              <a:gd name="connsiteX87" fmla="*/ 10420417 w 11294090"/>
              <a:gd name="connsiteY87" fmla="*/ 542304 h 6531700"/>
              <a:gd name="connsiteX88" fmla="*/ 10473963 w 11294090"/>
              <a:gd name="connsiteY88" fmla="*/ 536655 h 6531700"/>
              <a:gd name="connsiteX89" fmla="*/ 10537243 w 11294090"/>
              <a:gd name="connsiteY89" fmla="*/ 536655 h 6531700"/>
              <a:gd name="connsiteX90" fmla="*/ 10581053 w 11294090"/>
              <a:gd name="connsiteY90" fmla="*/ 627039 h 6531700"/>
              <a:gd name="connsiteX91" fmla="*/ 10624862 w 11294090"/>
              <a:gd name="connsiteY91" fmla="*/ 666582 h 6531700"/>
              <a:gd name="connsiteX92" fmla="*/ 10634597 w 11294090"/>
              <a:gd name="connsiteY92" fmla="*/ 683529 h 6531700"/>
              <a:gd name="connsiteX93" fmla="*/ 10659545 w 11294090"/>
              <a:gd name="connsiteY93" fmla="*/ 937734 h 6531700"/>
              <a:gd name="connsiteX94" fmla="*/ 10669237 w 11294090"/>
              <a:gd name="connsiteY94" fmla="*/ 1023894 h 6531700"/>
              <a:gd name="connsiteX95" fmla="*/ 10714370 w 11294090"/>
              <a:gd name="connsiteY95" fmla="*/ 1030471 h 6531700"/>
              <a:gd name="connsiteX96" fmla="*/ 10753311 w 11294090"/>
              <a:gd name="connsiteY96" fmla="*/ 1053068 h 6531700"/>
              <a:gd name="connsiteX97" fmla="*/ 10806856 w 11294090"/>
              <a:gd name="connsiteY97" fmla="*/ 1047419 h 6531700"/>
              <a:gd name="connsiteX98" fmla="*/ 10870137 w 11294090"/>
              <a:gd name="connsiteY98" fmla="*/ 1047419 h 6531700"/>
              <a:gd name="connsiteX99" fmla="*/ 10913946 w 11294090"/>
              <a:gd name="connsiteY99" fmla="*/ 1137802 h 6531700"/>
              <a:gd name="connsiteX100" fmla="*/ 10957756 w 11294090"/>
              <a:gd name="connsiteY100" fmla="*/ 1177346 h 6531700"/>
              <a:gd name="connsiteX101" fmla="*/ 10967491 w 11294090"/>
              <a:gd name="connsiteY101" fmla="*/ 1194293 h 6531700"/>
              <a:gd name="connsiteX102" fmla="*/ 10992438 w 11294090"/>
              <a:gd name="connsiteY102" fmla="*/ 1448498 h 6531700"/>
              <a:gd name="connsiteX103" fmla="*/ 11010167 w 11294090"/>
              <a:gd name="connsiteY103" fmla="*/ 1606082 h 6531700"/>
              <a:gd name="connsiteX104" fmla="*/ 11012887 w 11294090"/>
              <a:gd name="connsiteY104" fmla="*/ 1607350 h 6531700"/>
              <a:gd name="connsiteX105" fmla="*/ 11014531 w 11294090"/>
              <a:gd name="connsiteY105" fmla="*/ 1618283 h 6531700"/>
              <a:gd name="connsiteX106" fmla="*/ 11013189 w 11294090"/>
              <a:gd name="connsiteY106" fmla="*/ 1632952 h 6531700"/>
              <a:gd name="connsiteX107" fmla="*/ 11013682 w 11294090"/>
              <a:gd name="connsiteY107" fmla="*/ 1637328 h 6531700"/>
              <a:gd name="connsiteX108" fmla="*/ 11027338 w 11294090"/>
              <a:gd name="connsiteY108" fmla="*/ 1640978 h 6531700"/>
              <a:gd name="connsiteX109" fmla="*/ 11066356 w 11294090"/>
              <a:gd name="connsiteY109" fmla="*/ 1631446 h 6531700"/>
              <a:gd name="connsiteX110" fmla="*/ 11129636 w 11294090"/>
              <a:gd name="connsiteY110" fmla="*/ 1631446 h 6531700"/>
              <a:gd name="connsiteX111" fmla="*/ 11173446 w 11294090"/>
              <a:gd name="connsiteY111" fmla="*/ 1721830 h 6531700"/>
              <a:gd name="connsiteX112" fmla="*/ 11217255 w 11294090"/>
              <a:gd name="connsiteY112" fmla="*/ 1761373 h 6531700"/>
              <a:gd name="connsiteX113" fmla="*/ 11226990 w 11294090"/>
              <a:gd name="connsiteY113" fmla="*/ 1778320 h 6531700"/>
              <a:gd name="connsiteX114" fmla="*/ 11280536 w 11294090"/>
              <a:gd name="connsiteY114" fmla="*/ 2286730 h 6531700"/>
              <a:gd name="connsiteX115" fmla="*/ 11290271 w 11294090"/>
              <a:gd name="connsiteY115" fmla="*/ 2399709 h 6531700"/>
              <a:gd name="connsiteX116" fmla="*/ 11270800 w 11294090"/>
              <a:gd name="connsiteY116" fmla="*/ 2456200 h 6531700"/>
              <a:gd name="connsiteX117" fmla="*/ 11241594 w 11294090"/>
              <a:gd name="connsiteY117" fmla="*/ 2512689 h 6531700"/>
              <a:gd name="connsiteX118" fmla="*/ 11270800 w 11294090"/>
              <a:gd name="connsiteY118" fmla="*/ 2925066 h 6531700"/>
              <a:gd name="connsiteX119" fmla="*/ 11275667 w 11294090"/>
              <a:gd name="connsiteY119" fmla="*/ 2953311 h 6531700"/>
              <a:gd name="connsiteX120" fmla="*/ 11251329 w 11294090"/>
              <a:gd name="connsiteY120" fmla="*/ 3015450 h 6531700"/>
              <a:gd name="connsiteX121" fmla="*/ 11207520 w 11294090"/>
              <a:gd name="connsiteY121" fmla="*/ 3033103 h 6531700"/>
              <a:gd name="connsiteX122" fmla="*/ 11197399 w 11294090"/>
              <a:gd name="connsiteY122" fmla="*/ 3054229 h 6531700"/>
              <a:gd name="connsiteX123" fmla="*/ 11218463 w 11294090"/>
              <a:gd name="connsiteY123" fmla="*/ 3268866 h 6531700"/>
              <a:gd name="connsiteX124" fmla="*/ 11247061 w 11294090"/>
              <a:gd name="connsiteY124" fmla="*/ 3523071 h 6531700"/>
              <a:gd name="connsiteX125" fmla="*/ 11256795 w 11294090"/>
              <a:gd name="connsiteY125" fmla="*/ 3636051 h 6531700"/>
              <a:gd name="connsiteX126" fmla="*/ 11237325 w 11294090"/>
              <a:gd name="connsiteY126" fmla="*/ 3692541 h 6531700"/>
              <a:gd name="connsiteX127" fmla="*/ 11208118 w 11294090"/>
              <a:gd name="connsiteY127" fmla="*/ 3749031 h 6531700"/>
              <a:gd name="connsiteX128" fmla="*/ 11237325 w 11294090"/>
              <a:gd name="connsiteY128" fmla="*/ 4161408 h 6531700"/>
              <a:gd name="connsiteX129" fmla="*/ 11242192 w 11294090"/>
              <a:gd name="connsiteY129" fmla="*/ 4189653 h 6531700"/>
              <a:gd name="connsiteX130" fmla="*/ 11217854 w 11294090"/>
              <a:gd name="connsiteY130" fmla="*/ 4251792 h 6531700"/>
              <a:gd name="connsiteX131" fmla="*/ 11159441 w 11294090"/>
              <a:gd name="connsiteY131" fmla="*/ 4325228 h 6531700"/>
              <a:gd name="connsiteX132" fmla="*/ 11071822 w 11294090"/>
              <a:gd name="connsiteY132" fmla="*/ 4184003 h 6531700"/>
              <a:gd name="connsiteX133" fmla="*/ 11028012 w 11294090"/>
              <a:gd name="connsiteY133" fmla="*/ 4387368 h 6531700"/>
              <a:gd name="connsiteX134" fmla="*/ 10984204 w 11294090"/>
              <a:gd name="connsiteY134" fmla="*/ 4308281 h 6531700"/>
              <a:gd name="connsiteX135" fmla="*/ 10936232 w 11294090"/>
              <a:gd name="connsiteY135" fmla="*/ 4264500 h 6531700"/>
              <a:gd name="connsiteX136" fmla="*/ 10949790 w 11294090"/>
              <a:gd name="connsiteY136" fmla="*/ 4385025 h 6531700"/>
              <a:gd name="connsiteX137" fmla="*/ 10959525 w 11294090"/>
              <a:gd name="connsiteY137" fmla="*/ 4498005 h 6531700"/>
              <a:gd name="connsiteX138" fmla="*/ 10940055 w 11294090"/>
              <a:gd name="connsiteY138" fmla="*/ 4554495 h 6531700"/>
              <a:gd name="connsiteX139" fmla="*/ 10910848 w 11294090"/>
              <a:gd name="connsiteY139" fmla="*/ 4610985 h 6531700"/>
              <a:gd name="connsiteX140" fmla="*/ 10940055 w 11294090"/>
              <a:gd name="connsiteY140" fmla="*/ 5023362 h 6531700"/>
              <a:gd name="connsiteX141" fmla="*/ 10944922 w 11294090"/>
              <a:gd name="connsiteY141" fmla="*/ 5051607 h 6531700"/>
              <a:gd name="connsiteX142" fmla="*/ 10920584 w 11294090"/>
              <a:gd name="connsiteY142" fmla="*/ 5113746 h 6531700"/>
              <a:gd name="connsiteX143" fmla="*/ 10862171 w 11294090"/>
              <a:gd name="connsiteY143" fmla="*/ 5187182 h 6531700"/>
              <a:gd name="connsiteX144" fmla="*/ 10774552 w 11294090"/>
              <a:gd name="connsiteY144" fmla="*/ 5045957 h 6531700"/>
              <a:gd name="connsiteX145" fmla="*/ 10730742 w 11294090"/>
              <a:gd name="connsiteY145" fmla="*/ 5249322 h 6531700"/>
              <a:gd name="connsiteX146" fmla="*/ 10707013 w 11294090"/>
              <a:gd name="connsiteY146" fmla="*/ 5211898 h 6531700"/>
              <a:gd name="connsiteX147" fmla="*/ 10699585 w 11294090"/>
              <a:gd name="connsiteY147" fmla="*/ 5196486 h 6531700"/>
              <a:gd name="connsiteX148" fmla="*/ 10699095 w 11294090"/>
              <a:gd name="connsiteY148" fmla="*/ 5199865 h 6531700"/>
              <a:gd name="connsiteX149" fmla="*/ 10678407 w 11294090"/>
              <a:gd name="connsiteY149" fmla="*/ 5228110 h 6531700"/>
              <a:gd name="connsiteX150" fmla="*/ 10649200 w 11294090"/>
              <a:gd name="connsiteY150" fmla="*/ 5284600 h 6531700"/>
              <a:gd name="connsiteX151" fmla="*/ 10678407 w 11294090"/>
              <a:gd name="connsiteY151" fmla="*/ 5696977 h 6531700"/>
              <a:gd name="connsiteX152" fmla="*/ 10683274 w 11294090"/>
              <a:gd name="connsiteY152" fmla="*/ 5725222 h 6531700"/>
              <a:gd name="connsiteX153" fmla="*/ 10658936 w 11294090"/>
              <a:gd name="connsiteY153" fmla="*/ 5787360 h 6531700"/>
              <a:gd name="connsiteX154" fmla="*/ 10600523 w 11294090"/>
              <a:gd name="connsiteY154" fmla="*/ 5860797 h 6531700"/>
              <a:gd name="connsiteX155" fmla="*/ 10512904 w 11294090"/>
              <a:gd name="connsiteY155" fmla="*/ 5719572 h 6531700"/>
              <a:gd name="connsiteX156" fmla="*/ 10469094 w 11294090"/>
              <a:gd name="connsiteY156" fmla="*/ 5922936 h 6531700"/>
              <a:gd name="connsiteX157" fmla="*/ 10425286 w 11294090"/>
              <a:gd name="connsiteY157" fmla="*/ 5843850 h 6531700"/>
              <a:gd name="connsiteX158" fmla="*/ 10371512 w 11294090"/>
              <a:gd name="connsiteY158" fmla="*/ 5794775 h 6531700"/>
              <a:gd name="connsiteX159" fmla="*/ 10334513 w 11294090"/>
              <a:gd name="connsiteY159" fmla="*/ 5775889 h 6531700"/>
              <a:gd name="connsiteX160" fmla="*/ 10343688 w 11294090"/>
              <a:gd name="connsiteY160" fmla="*/ 5844266 h 6531700"/>
              <a:gd name="connsiteX161" fmla="*/ 10345513 w 11294090"/>
              <a:gd name="connsiteY161" fmla="*/ 6052572 h 6531700"/>
              <a:gd name="connsiteX162" fmla="*/ 10350381 w 11294090"/>
              <a:gd name="connsiteY162" fmla="*/ 6080818 h 6531700"/>
              <a:gd name="connsiteX163" fmla="*/ 10326042 w 11294090"/>
              <a:gd name="connsiteY163" fmla="*/ 6142956 h 6531700"/>
              <a:gd name="connsiteX164" fmla="*/ 10267630 w 11294090"/>
              <a:gd name="connsiteY164" fmla="*/ 6216393 h 6531700"/>
              <a:gd name="connsiteX165" fmla="*/ 10180010 w 11294090"/>
              <a:gd name="connsiteY165" fmla="*/ 6075168 h 6531700"/>
              <a:gd name="connsiteX166" fmla="*/ 10136201 w 11294090"/>
              <a:gd name="connsiteY166" fmla="*/ 6278532 h 6531700"/>
              <a:gd name="connsiteX167" fmla="*/ 10092392 w 11294090"/>
              <a:gd name="connsiteY167" fmla="*/ 6199446 h 6531700"/>
              <a:gd name="connsiteX168" fmla="*/ 9849006 w 11294090"/>
              <a:gd name="connsiteY168" fmla="*/ 6109062 h 6531700"/>
              <a:gd name="connsiteX169" fmla="*/ 9688370 w 11294090"/>
              <a:gd name="connsiteY169" fmla="*/ 6126009 h 6531700"/>
              <a:gd name="connsiteX170" fmla="*/ 9518000 w 11294090"/>
              <a:gd name="connsiteY170" fmla="*/ 6046924 h 6531700"/>
              <a:gd name="connsiteX171" fmla="*/ 9506439 w 11294090"/>
              <a:gd name="connsiteY171" fmla="*/ 6083643 h 6531700"/>
              <a:gd name="connsiteX172" fmla="*/ 9499264 w 11294090"/>
              <a:gd name="connsiteY172" fmla="*/ 6116949 h 6531700"/>
              <a:gd name="connsiteX173" fmla="*/ 9492065 w 11294090"/>
              <a:gd name="connsiteY173" fmla="*/ 6111005 h 6531700"/>
              <a:gd name="connsiteX174" fmla="*/ 9479058 w 11294090"/>
              <a:gd name="connsiteY174" fmla="*/ 6131659 h 6531700"/>
              <a:gd name="connsiteX175" fmla="*/ 9454720 w 11294090"/>
              <a:gd name="connsiteY175" fmla="*/ 6261585 h 6531700"/>
              <a:gd name="connsiteX176" fmla="*/ 9401174 w 11294090"/>
              <a:gd name="connsiteY176" fmla="*/ 6035625 h 6531700"/>
              <a:gd name="connsiteX177" fmla="*/ 9391439 w 11294090"/>
              <a:gd name="connsiteY177" fmla="*/ 6154254 h 6531700"/>
              <a:gd name="connsiteX178" fmla="*/ 9342762 w 11294090"/>
              <a:gd name="connsiteY178" fmla="*/ 6205095 h 6531700"/>
              <a:gd name="connsiteX179" fmla="*/ 9240540 w 11294090"/>
              <a:gd name="connsiteY179" fmla="*/ 6154254 h 6531700"/>
              <a:gd name="connsiteX180" fmla="*/ 9099376 w 11294090"/>
              <a:gd name="connsiteY180" fmla="*/ 6137307 h 6531700"/>
              <a:gd name="connsiteX181" fmla="*/ 9065301 w 11294090"/>
              <a:gd name="connsiteY181" fmla="*/ 6075168 h 6531700"/>
              <a:gd name="connsiteX182" fmla="*/ 8977683 w 11294090"/>
              <a:gd name="connsiteY182" fmla="*/ 6154254 h 6531700"/>
              <a:gd name="connsiteX183" fmla="*/ 8865725 w 11294090"/>
              <a:gd name="connsiteY183" fmla="*/ 5809666 h 6531700"/>
              <a:gd name="connsiteX184" fmla="*/ 8836518 w 11294090"/>
              <a:gd name="connsiteY184" fmla="*/ 5928295 h 6531700"/>
              <a:gd name="connsiteX185" fmla="*/ 8797577 w 11294090"/>
              <a:gd name="connsiteY185" fmla="*/ 5984784 h 6531700"/>
              <a:gd name="connsiteX186" fmla="*/ 8753767 w 11294090"/>
              <a:gd name="connsiteY186" fmla="*/ 6001731 h 6531700"/>
              <a:gd name="connsiteX187" fmla="*/ 8680751 w 11294090"/>
              <a:gd name="connsiteY187" fmla="*/ 6052572 h 6531700"/>
              <a:gd name="connsiteX188" fmla="*/ 8568794 w 11294090"/>
              <a:gd name="connsiteY188" fmla="*/ 6052572 h 6531700"/>
              <a:gd name="connsiteX189" fmla="*/ 8466571 w 11294090"/>
              <a:gd name="connsiteY189" fmla="*/ 5996083 h 6531700"/>
              <a:gd name="connsiteX190" fmla="*/ 8442233 w 11294090"/>
              <a:gd name="connsiteY190" fmla="*/ 5996083 h 6531700"/>
              <a:gd name="connsiteX191" fmla="*/ 8398423 w 11294090"/>
              <a:gd name="connsiteY191" fmla="*/ 6080818 h 6531700"/>
              <a:gd name="connsiteX192" fmla="*/ 8422762 w 11294090"/>
              <a:gd name="connsiteY192" fmla="*/ 6199446 h 6531700"/>
              <a:gd name="connsiteX193" fmla="*/ 8330275 w 11294090"/>
              <a:gd name="connsiteY193" fmla="*/ 6114712 h 6531700"/>
              <a:gd name="connsiteX194" fmla="*/ 8305936 w 11294090"/>
              <a:gd name="connsiteY194" fmla="*/ 6058221 h 6531700"/>
              <a:gd name="connsiteX195" fmla="*/ 8252392 w 11294090"/>
              <a:gd name="connsiteY195" fmla="*/ 6142956 h 6531700"/>
              <a:gd name="connsiteX196" fmla="*/ 8223185 w 11294090"/>
              <a:gd name="connsiteY196" fmla="*/ 6024327 h 6531700"/>
              <a:gd name="connsiteX197" fmla="*/ 8189111 w 11294090"/>
              <a:gd name="connsiteY197" fmla="*/ 6154254 h 6531700"/>
              <a:gd name="connsiteX198" fmla="*/ 8125830 w 11294090"/>
              <a:gd name="connsiteY198" fmla="*/ 6007380 h 6531700"/>
              <a:gd name="connsiteX199" fmla="*/ 8135566 w 11294090"/>
              <a:gd name="connsiteY199" fmla="*/ 6131659 h 6531700"/>
              <a:gd name="connsiteX200" fmla="*/ 8086888 w 11294090"/>
              <a:gd name="connsiteY200" fmla="*/ 6176850 h 6531700"/>
              <a:gd name="connsiteX201" fmla="*/ 7794826 w 11294090"/>
              <a:gd name="connsiteY201" fmla="*/ 6075168 h 6531700"/>
              <a:gd name="connsiteX202" fmla="*/ 7716942 w 11294090"/>
              <a:gd name="connsiteY202" fmla="*/ 6120360 h 6531700"/>
              <a:gd name="connsiteX203" fmla="*/ 7662180 w 11294090"/>
              <a:gd name="connsiteY203" fmla="*/ 6023445 h 6531700"/>
              <a:gd name="connsiteX204" fmla="*/ 7648894 w 11294090"/>
              <a:gd name="connsiteY204" fmla="*/ 5985074 h 6531700"/>
              <a:gd name="connsiteX205" fmla="*/ 7641099 w 11294090"/>
              <a:gd name="connsiteY205" fmla="*/ 6018970 h 6531700"/>
              <a:gd name="connsiteX206" fmla="*/ 7640946 w 11294090"/>
              <a:gd name="connsiteY206" fmla="*/ 6075459 h 6531700"/>
              <a:gd name="connsiteX207" fmla="*/ 7603222 w 11294090"/>
              <a:gd name="connsiteY207" fmla="*/ 6067692 h 6531700"/>
              <a:gd name="connsiteX208" fmla="*/ 7586619 w 11294090"/>
              <a:gd name="connsiteY208" fmla="*/ 6056516 h 6531700"/>
              <a:gd name="connsiteX209" fmla="*/ 7587339 w 11294090"/>
              <a:gd name="connsiteY209" fmla="*/ 6125303 h 6531700"/>
              <a:gd name="connsiteX210" fmla="*/ 7600116 w 11294090"/>
              <a:gd name="connsiteY210" fmla="*/ 6312426 h 6531700"/>
              <a:gd name="connsiteX211" fmla="*/ 7546572 w 11294090"/>
              <a:gd name="connsiteY211" fmla="*/ 6148606 h 6531700"/>
              <a:gd name="connsiteX212" fmla="*/ 7522234 w 11294090"/>
              <a:gd name="connsiteY212" fmla="*/ 6114712 h 6531700"/>
              <a:gd name="connsiteX213" fmla="*/ 7493027 w 11294090"/>
              <a:gd name="connsiteY213" fmla="*/ 6148606 h 6531700"/>
              <a:gd name="connsiteX214" fmla="*/ 7458953 w 11294090"/>
              <a:gd name="connsiteY214" fmla="*/ 6216393 h 6531700"/>
              <a:gd name="connsiteX215" fmla="*/ 7361598 w 11294090"/>
              <a:gd name="connsiteY215" fmla="*/ 6222042 h 6531700"/>
              <a:gd name="connsiteX216" fmla="*/ 7308054 w 11294090"/>
              <a:gd name="connsiteY216" fmla="*/ 6431055 h 6531700"/>
              <a:gd name="connsiteX217" fmla="*/ 7239905 w 11294090"/>
              <a:gd name="connsiteY217" fmla="*/ 6402810 h 6531700"/>
              <a:gd name="connsiteX218" fmla="*/ 7230170 w 11294090"/>
              <a:gd name="connsiteY218" fmla="*/ 6346320 h 6531700"/>
              <a:gd name="connsiteX219" fmla="*/ 7215567 w 11294090"/>
              <a:gd name="connsiteY219" fmla="*/ 6250287 h 6531700"/>
              <a:gd name="connsiteX220" fmla="*/ 7210699 w 11294090"/>
              <a:gd name="connsiteY220" fmla="*/ 6222042 h 6531700"/>
              <a:gd name="connsiteX221" fmla="*/ 7137683 w 11294090"/>
              <a:gd name="connsiteY221" fmla="*/ 6137307 h 6531700"/>
              <a:gd name="connsiteX222" fmla="*/ 7030593 w 11294090"/>
              <a:gd name="connsiteY222" fmla="*/ 6041274 h 6531700"/>
              <a:gd name="connsiteX223" fmla="*/ 7015990 w 11294090"/>
              <a:gd name="connsiteY223" fmla="*/ 6176850 h 6531700"/>
              <a:gd name="connsiteX224" fmla="*/ 6923504 w 11294090"/>
              <a:gd name="connsiteY224" fmla="*/ 6120360 h 6531700"/>
              <a:gd name="connsiteX225" fmla="*/ 6899165 w 11294090"/>
              <a:gd name="connsiteY225" fmla="*/ 6103413 h 6531700"/>
              <a:gd name="connsiteX226" fmla="*/ 6845620 w 11294090"/>
              <a:gd name="connsiteY226" fmla="*/ 6080818 h 6531700"/>
              <a:gd name="connsiteX227" fmla="*/ 6835884 w 11294090"/>
              <a:gd name="connsiteY227" fmla="*/ 6080818 h 6531700"/>
              <a:gd name="connsiteX228" fmla="*/ 6753133 w 11294090"/>
              <a:gd name="connsiteY228" fmla="*/ 6154254 h 6531700"/>
              <a:gd name="connsiteX229" fmla="*/ 6689852 w 11294090"/>
              <a:gd name="connsiteY229" fmla="*/ 6165553 h 6531700"/>
              <a:gd name="connsiteX230" fmla="*/ 6636308 w 11294090"/>
              <a:gd name="connsiteY230" fmla="*/ 6176850 h 6531700"/>
              <a:gd name="connsiteX231" fmla="*/ 6621704 w 11294090"/>
              <a:gd name="connsiteY231" fmla="*/ 6013030 h 6531700"/>
              <a:gd name="connsiteX232" fmla="*/ 6616837 w 11294090"/>
              <a:gd name="connsiteY232" fmla="*/ 6013030 h 6531700"/>
              <a:gd name="connsiteX233" fmla="*/ 6607101 w 11294090"/>
              <a:gd name="connsiteY233" fmla="*/ 6024327 h 6531700"/>
              <a:gd name="connsiteX234" fmla="*/ 6597365 w 11294090"/>
              <a:gd name="connsiteY234" fmla="*/ 6024327 h 6531700"/>
              <a:gd name="connsiteX235" fmla="*/ 6568159 w 11294090"/>
              <a:gd name="connsiteY235" fmla="*/ 6001731 h 6531700"/>
              <a:gd name="connsiteX236" fmla="*/ 6553556 w 11294090"/>
              <a:gd name="connsiteY236" fmla="*/ 6018678 h 6531700"/>
              <a:gd name="connsiteX237" fmla="*/ 6417260 w 11294090"/>
              <a:gd name="connsiteY237" fmla="*/ 6080818 h 6531700"/>
              <a:gd name="connsiteX238" fmla="*/ 6300435 w 11294090"/>
              <a:gd name="connsiteY238" fmla="*/ 6137307 h 6531700"/>
              <a:gd name="connsiteX239" fmla="*/ 6222551 w 11294090"/>
              <a:gd name="connsiteY239" fmla="*/ 6126009 h 6531700"/>
              <a:gd name="connsiteX240" fmla="*/ 6183609 w 11294090"/>
              <a:gd name="connsiteY240" fmla="*/ 6041274 h 6531700"/>
              <a:gd name="connsiteX241" fmla="*/ 6164138 w 11294090"/>
              <a:gd name="connsiteY241" fmla="*/ 6154254 h 6531700"/>
              <a:gd name="connsiteX242" fmla="*/ 6154402 w 11294090"/>
              <a:gd name="connsiteY242" fmla="*/ 6193797 h 6531700"/>
              <a:gd name="connsiteX243" fmla="*/ 6061916 w 11294090"/>
              <a:gd name="connsiteY243" fmla="*/ 6267234 h 6531700"/>
              <a:gd name="connsiteX244" fmla="*/ 6003504 w 11294090"/>
              <a:gd name="connsiteY244" fmla="*/ 6346320 h 6531700"/>
              <a:gd name="connsiteX245" fmla="*/ 5979165 w 11294090"/>
              <a:gd name="connsiteY245" fmla="*/ 6238989 h 6531700"/>
              <a:gd name="connsiteX246" fmla="*/ 5979165 w 11294090"/>
              <a:gd name="connsiteY246" fmla="*/ 6120360 h 6531700"/>
              <a:gd name="connsiteX247" fmla="*/ 5930488 w 11294090"/>
              <a:gd name="connsiteY247" fmla="*/ 6346320 h 6531700"/>
              <a:gd name="connsiteX248" fmla="*/ 5774721 w 11294090"/>
              <a:gd name="connsiteY248" fmla="*/ 5888751 h 6531700"/>
              <a:gd name="connsiteX249" fmla="*/ 5764985 w 11294090"/>
              <a:gd name="connsiteY249" fmla="*/ 6013030 h 6531700"/>
              <a:gd name="connsiteX250" fmla="*/ 5726043 w 11294090"/>
              <a:gd name="connsiteY250" fmla="*/ 5962189 h 6531700"/>
              <a:gd name="connsiteX251" fmla="*/ 5614086 w 11294090"/>
              <a:gd name="connsiteY251" fmla="*/ 6205095 h 6531700"/>
              <a:gd name="connsiteX252" fmla="*/ 5609218 w 11294090"/>
              <a:gd name="connsiteY252" fmla="*/ 6092115 h 6531700"/>
              <a:gd name="connsiteX253" fmla="*/ 5567842 w 11294090"/>
              <a:gd name="connsiteY253" fmla="*/ 6114712 h 6531700"/>
              <a:gd name="connsiteX254" fmla="*/ 5559486 w 11294090"/>
              <a:gd name="connsiteY254" fmla="*/ 6104614 h 6531700"/>
              <a:gd name="connsiteX255" fmla="*/ 5547826 w 11294090"/>
              <a:gd name="connsiteY255" fmla="*/ 6120652 h 6531700"/>
              <a:gd name="connsiteX256" fmla="*/ 5541936 w 11294090"/>
              <a:gd name="connsiteY256" fmla="*/ 6071494 h 6531700"/>
              <a:gd name="connsiteX257" fmla="*/ 5541069 w 11294090"/>
              <a:gd name="connsiteY257" fmla="*/ 6069519 h 6531700"/>
              <a:gd name="connsiteX258" fmla="*/ 5492392 w 11294090"/>
              <a:gd name="connsiteY258" fmla="*/ 5990433 h 6531700"/>
              <a:gd name="connsiteX259" fmla="*/ 5448583 w 11294090"/>
              <a:gd name="connsiteY259" fmla="*/ 6097765 h 6531700"/>
              <a:gd name="connsiteX260" fmla="*/ 5433979 w 11294090"/>
              <a:gd name="connsiteY260" fmla="*/ 6165553 h 6531700"/>
              <a:gd name="connsiteX261" fmla="*/ 5390170 w 11294090"/>
              <a:gd name="connsiteY261" fmla="*/ 6131659 h 6531700"/>
              <a:gd name="connsiteX262" fmla="*/ 5322022 w 11294090"/>
              <a:gd name="connsiteY262" fmla="*/ 6233340 h 6531700"/>
              <a:gd name="connsiteX263" fmla="*/ 5268479 w 11294090"/>
              <a:gd name="connsiteY263" fmla="*/ 6255936 h 6531700"/>
              <a:gd name="connsiteX264" fmla="*/ 5214933 w 11294090"/>
              <a:gd name="connsiteY264" fmla="*/ 6318075 h 6531700"/>
              <a:gd name="connsiteX265" fmla="*/ 5229536 w 11294090"/>
              <a:gd name="connsiteY265" fmla="*/ 6431055 h 6531700"/>
              <a:gd name="connsiteX266" fmla="*/ 5214933 w 11294090"/>
              <a:gd name="connsiteY266" fmla="*/ 6476248 h 6531700"/>
              <a:gd name="connsiteX267" fmla="*/ 5161388 w 11294090"/>
              <a:gd name="connsiteY267" fmla="*/ 6216393 h 6531700"/>
              <a:gd name="connsiteX268" fmla="*/ 5112710 w 11294090"/>
              <a:gd name="connsiteY268" fmla="*/ 6414108 h 6531700"/>
              <a:gd name="connsiteX269" fmla="*/ 5102974 w 11294090"/>
              <a:gd name="connsiteY269" fmla="*/ 6318075 h 6531700"/>
              <a:gd name="connsiteX270" fmla="*/ 5049430 w 11294090"/>
              <a:gd name="connsiteY270" fmla="*/ 6261585 h 6531700"/>
              <a:gd name="connsiteX271" fmla="*/ 5000752 w 11294090"/>
              <a:gd name="connsiteY271" fmla="*/ 6238989 h 6531700"/>
              <a:gd name="connsiteX272" fmla="*/ 4947207 w 11294090"/>
              <a:gd name="connsiteY272" fmla="*/ 6193797 h 6531700"/>
              <a:gd name="connsiteX273" fmla="*/ 4947207 w 11294090"/>
              <a:gd name="connsiteY273" fmla="*/ 6255936 h 6531700"/>
              <a:gd name="connsiteX274" fmla="*/ 4874191 w 11294090"/>
              <a:gd name="connsiteY274" fmla="*/ 6335022 h 6531700"/>
              <a:gd name="connsiteX275" fmla="*/ 4869323 w 11294090"/>
              <a:gd name="connsiteY275" fmla="*/ 6182499 h 6531700"/>
              <a:gd name="connsiteX276" fmla="*/ 4844985 w 11294090"/>
              <a:gd name="connsiteY276" fmla="*/ 6137307 h 6531700"/>
              <a:gd name="connsiteX277" fmla="*/ 4820646 w 11294090"/>
              <a:gd name="connsiteY277" fmla="*/ 6154254 h 6531700"/>
              <a:gd name="connsiteX278" fmla="*/ 4742764 w 11294090"/>
              <a:gd name="connsiteY278" fmla="*/ 6176850 h 6531700"/>
              <a:gd name="connsiteX279" fmla="*/ 4694086 w 11294090"/>
              <a:gd name="connsiteY279" fmla="*/ 6210744 h 6531700"/>
              <a:gd name="connsiteX280" fmla="*/ 4694086 w 11294090"/>
              <a:gd name="connsiteY280" fmla="*/ 6205095 h 6531700"/>
              <a:gd name="connsiteX281" fmla="*/ 4650278 w 11294090"/>
              <a:gd name="connsiteY281" fmla="*/ 6131659 h 6531700"/>
              <a:gd name="connsiteX282" fmla="*/ 4611334 w 11294090"/>
              <a:gd name="connsiteY282" fmla="*/ 6205095 h 6531700"/>
              <a:gd name="connsiteX283" fmla="*/ 4591864 w 11294090"/>
              <a:gd name="connsiteY283" fmla="*/ 6323725 h 6531700"/>
              <a:gd name="connsiteX284" fmla="*/ 4572393 w 11294090"/>
              <a:gd name="connsiteY284" fmla="*/ 6357619 h 6531700"/>
              <a:gd name="connsiteX285" fmla="*/ 4562656 w 11294090"/>
              <a:gd name="connsiteY285" fmla="*/ 6318075 h 6531700"/>
              <a:gd name="connsiteX286" fmla="*/ 4552922 w 11294090"/>
              <a:gd name="connsiteY286" fmla="*/ 6261585 h 6531700"/>
              <a:gd name="connsiteX287" fmla="*/ 4538319 w 11294090"/>
              <a:gd name="connsiteY287" fmla="*/ 6306778 h 6531700"/>
              <a:gd name="connsiteX288" fmla="*/ 4436097 w 11294090"/>
              <a:gd name="connsiteY288" fmla="*/ 6448002 h 6531700"/>
              <a:gd name="connsiteX289" fmla="*/ 4411758 w 11294090"/>
              <a:gd name="connsiteY289" fmla="*/ 6464949 h 6531700"/>
              <a:gd name="connsiteX290" fmla="*/ 4402023 w 11294090"/>
              <a:gd name="connsiteY290" fmla="*/ 6464949 h 6531700"/>
              <a:gd name="connsiteX291" fmla="*/ 4397155 w 11294090"/>
              <a:gd name="connsiteY291" fmla="*/ 6306778 h 6531700"/>
              <a:gd name="connsiteX292" fmla="*/ 4406890 w 11294090"/>
              <a:gd name="connsiteY292" fmla="*/ 6278532 h 6531700"/>
              <a:gd name="connsiteX293" fmla="*/ 4426360 w 11294090"/>
              <a:gd name="connsiteY293" fmla="*/ 6244638 h 6531700"/>
              <a:gd name="connsiteX294" fmla="*/ 4397155 w 11294090"/>
              <a:gd name="connsiteY294" fmla="*/ 6199446 h 6531700"/>
              <a:gd name="connsiteX295" fmla="*/ 4358213 w 11294090"/>
              <a:gd name="connsiteY295" fmla="*/ 6227691 h 6531700"/>
              <a:gd name="connsiteX296" fmla="*/ 4304668 w 11294090"/>
              <a:gd name="connsiteY296" fmla="*/ 6368916 h 6531700"/>
              <a:gd name="connsiteX297" fmla="*/ 4294933 w 11294090"/>
              <a:gd name="connsiteY297" fmla="*/ 6216393 h 6531700"/>
              <a:gd name="connsiteX298" fmla="*/ 4280329 w 11294090"/>
              <a:gd name="connsiteY298" fmla="*/ 6171201 h 6531700"/>
              <a:gd name="connsiteX299" fmla="*/ 4241388 w 11294090"/>
              <a:gd name="connsiteY299" fmla="*/ 6205095 h 6531700"/>
              <a:gd name="connsiteX300" fmla="*/ 4231653 w 11294090"/>
              <a:gd name="connsiteY300" fmla="*/ 6335022 h 6531700"/>
              <a:gd name="connsiteX301" fmla="*/ 4236520 w 11294090"/>
              <a:gd name="connsiteY301" fmla="*/ 6476248 h 6531700"/>
              <a:gd name="connsiteX302" fmla="*/ 4187842 w 11294090"/>
              <a:gd name="connsiteY302" fmla="*/ 6306778 h 6531700"/>
              <a:gd name="connsiteX303" fmla="*/ 4061280 w 11294090"/>
              <a:gd name="connsiteY303" fmla="*/ 6318075 h 6531700"/>
              <a:gd name="connsiteX304" fmla="*/ 4027207 w 11294090"/>
              <a:gd name="connsiteY304" fmla="*/ 6301128 h 6531700"/>
              <a:gd name="connsiteX305" fmla="*/ 3978529 w 11294090"/>
              <a:gd name="connsiteY305" fmla="*/ 6368916 h 6531700"/>
              <a:gd name="connsiteX306" fmla="*/ 3978529 w 11294090"/>
              <a:gd name="connsiteY306" fmla="*/ 6459301 h 6531700"/>
              <a:gd name="connsiteX307" fmla="*/ 3944456 w 11294090"/>
              <a:gd name="connsiteY307" fmla="*/ 6363267 h 6531700"/>
              <a:gd name="connsiteX308" fmla="*/ 3890911 w 11294090"/>
              <a:gd name="connsiteY308" fmla="*/ 6442354 h 6531700"/>
              <a:gd name="connsiteX309" fmla="*/ 3861704 w 11294090"/>
              <a:gd name="connsiteY309" fmla="*/ 6464949 h 6531700"/>
              <a:gd name="connsiteX310" fmla="*/ 3847101 w 11294090"/>
              <a:gd name="connsiteY310" fmla="*/ 6431055 h 6531700"/>
              <a:gd name="connsiteX311" fmla="*/ 3817895 w 11294090"/>
              <a:gd name="connsiteY311" fmla="*/ 6312426 h 6531700"/>
              <a:gd name="connsiteX312" fmla="*/ 3764350 w 11294090"/>
              <a:gd name="connsiteY312" fmla="*/ 6346320 h 6531700"/>
              <a:gd name="connsiteX313" fmla="*/ 3769218 w 11294090"/>
              <a:gd name="connsiteY313" fmla="*/ 6244638 h 6531700"/>
              <a:gd name="connsiteX314" fmla="*/ 3652393 w 11294090"/>
              <a:gd name="connsiteY314" fmla="*/ 6335022 h 6531700"/>
              <a:gd name="connsiteX315" fmla="*/ 3603715 w 11294090"/>
              <a:gd name="connsiteY315" fmla="*/ 6335022 h 6531700"/>
              <a:gd name="connsiteX316" fmla="*/ 3589112 w 11294090"/>
              <a:gd name="connsiteY316" fmla="*/ 6272884 h 6531700"/>
              <a:gd name="connsiteX317" fmla="*/ 3587742 w 11294090"/>
              <a:gd name="connsiteY317" fmla="*/ 6189473 h 6531700"/>
              <a:gd name="connsiteX318" fmla="*/ 3570039 w 11294090"/>
              <a:gd name="connsiteY318" fmla="*/ 6174259 h 6531700"/>
              <a:gd name="connsiteX319" fmla="*/ 3559906 w 11294090"/>
              <a:gd name="connsiteY319" fmla="*/ 6175345 h 6531700"/>
              <a:gd name="connsiteX320" fmla="*/ 3559906 w 11294090"/>
              <a:gd name="connsiteY320" fmla="*/ 6207214 h 6531700"/>
              <a:gd name="connsiteX321" fmla="*/ 3559906 w 11294090"/>
              <a:gd name="connsiteY321" fmla="*/ 6244638 h 6531700"/>
              <a:gd name="connsiteX322" fmla="*/ 3535568 w 11294090"/>
              <a:gd name="connsiteY322" fmla="*/ 6233340 h 6531700"/>
              <a:gd name="connsiteX323" fmla="*/ 3496626 w 11294090"/>
              <a:gd name="connsiteY323" fmla="*/ 6244638 h 6531700"/>
              <a:gd name="connsiteX324" fmla="*/ 3409007 w 11294090"/>
              <a:gd name="connsiteY324" fmla="*/ 6351969 h 6531700"/>
              <a:gd name="connsiteX325" fmla="*/ 3370066 w 11294090"/>
              <a:gd name="connsiteY325" fmla="*/ 6419757 h 6531700"/>
              <a:gd name="connsiteX326" fmla="*/ 3316520 w 11294090"/>
              <a:gd name="connsiteY326" fmla="*/ 6504492 h 6531700"/>
              <a:gd name="connsiteX327" fmla="*/ 3262975 w 11294090"/>
              <a:gd name="connsiteY327" fmla="*/ 6527088 h 6531700"/>
              <a:gd name="connsiteX328" fmla="*/ 3194827 w 11294090"/>
              <a:gd name="connsiteY328" fmla="*/ 6510141 h 6531700"/>
              <a:gd name="connsiteX329" fmla="*/ 3087737 w 11294090"/>
              <a:gd name="connsiteY329" fmla="*/ 6414108 h 6531700"/>
              <a:gd name="connsiteX330" fmla="*/ 3048795 w 11294090"/>
              <a:gd name="connsiteY330" fmla="*/ 6363267 h 6531700"/>
              <a:gd name="connsiteX331" fmla="*/ 2961176 w 11294090"/>
              <a:gd name="connsiteY331" fmla="*/ 6323725 h 6531700"/>
              <a:gd name="connsiteX332" fmla="*/ 2951441 w 11294090"/>
              <a:gd name="connsiteY332" fmla="*/ 6318075 h 6531700"/>
              <a:gd name="connsiteX333" fmla="*/ 2790806 w 11294090"/>
              <a:gd name="connsiteY333" fmla="*/ 6289831 h 6531700"/>
              <a:gd name="connsiteX334" fmla="*/ 2712923 w 11294090"/>
              <a:gd name="connsiteY334" fmla="*/ 6312426 h 6531700"/>
              <a:gd name="connsiteX335" fmla="*/ 2630171 w 11294090"/>
              <a:gd name="connsiteY335" fmla="*/ 6385863 h 6531700"/>
              <a:gd name="connsiteX336" fmla="*/ 2523081 w 11294090"/>
              <a:gd name="connsiteY336" fmla="*/ 6391513 h 6531700"/>
              <a:gd name="connsiteX337" fmla="*/ 2484139 w 11294090"/>
              <a:gd name="connsiteY337" fmla="*/ 6255936 h 6531700"/>
              <a:gd name="connsiteX338" fmla="*/ 2479271 w 11294090"/>
              <a:gd name="connsiteY338" fmla="*/ 6233340 h 6531700"/>
              <a:gd name="connsiteX339" fmla="*/ 2454933 w 11294090"/>
              <a:gd name="connsiteY339" fmla="*/ 6159903 h 6531700"/>
              <a:gd name="connsiteX340" fmla="*/ 2372182 w 11294090"/>
              <a:gd name="connsiteY340" fmla="*/ 6154254 h 6531700"/>
              <a:gd name="connsiteX341" fmla="*/ 2333240 w 11294090"/>
              <a:gd name="connsiteY341" fmla="*/ 6244638 h 6531700"/>
              <a:gd name="connsiteX342" fmla="*/ 2308901 w 11294090"/>
              <a:gd name="connsiteY342" fmla="*/ 6425407 h 6531700"/>
              <a:gd name="connsiteX343" fmla="*/ 2231018 w 11294090"/>
              <a:gd name="connsiteY343" fmla="*/ 6289831 h 6531700"/>
              <a:gd name="connsiteX344" fmla="*/ 2143398 w 11294090"/>
              <a:gd name="connsiteY344" fmla="*/ 6368916 h 6531700"/>
              <a:gd name="connsiteX345" fmla="*/ 2143398 w 11294090"/>
              <a:gd name="connsiteY345" fmla="*/ 6255936 h 6531700"/>
              <a:gd name="connsiteX346" fmla="*/ 2177472 w 11294090"/>
              <a:gd name="connsiteY346" fmla="*/ 6018678 h 6531700"/>
              <a:gd name="connsiteX347" fmla="*/ 2046044 w 11294090"/>
              <a:gd name="connsiteY347" fmla="*/ 6046924 h 6531700"/>
              <a:gd name="connsiteX348" fmla="*/ 2002235 w 11294090"/>
              <a:gd name="connsiteY348" fmla="*/ 6029977 h 6531700"/>
              <a:gd name="connsiteX349" fmla="*/ 1987631 w 11294090"/>
              <a:gd name="connsiteY349" fmla="*/ 6075168 h 6531700"/>
              <a:gd name="connsiteX350" fmla="*/ 1977896 w 11294090"/>
              <a:gd name="connsiteY350" fmla="*/ 6255936 h 6531700"/>
              <a:gd name="connsiteX351" fmla="*/ 1963293 w 11294090"/>
              <a:gd name="connsiteY351" fmla="*/ 6142956 h 6531700"/>
              <a:gd name="connsiteX352" fmla="*/ 1836732 w 11294090"/>
              <a:gd name="connsiteY352" fmla="*/ 6267234 h 6531700"/>
              <a:gd name="connsiteX353" fmla="*/ 1822129 w 11294090"/>
              <a:gd name="connsiteY353" fmla="*/ 6267234 h 6531700"/>
              <a:gd name="connsiteX354" fmla="*/ 1768584 w 11294090"/>
              <a:gd name="connsiteY354" fmla="*/ 6222042 h 6531700"/>
              <a:gd name="connsiteX355" fmla="*/ 1671229 w 11294090"/>
              <a:gd name="connsiteY355" fmla="*/ 6250287 h 6531700"/>
              <a:gd name="connsiteX356" fmla="*/ 1642022 w 11294090"/>
              <a:gd name="connsiteY356" fmla="*/ 6301128 h 6531700"/>
              <a:gd name="connsiteX357" fmla="*/ 1627419 w 11294090"/>
              <a:gd name="connsiteY357" fmla="*/ 6323725 h 6531700"/>
              <a:gd name="connsiteX358" fmla="*/ 1593345 w 11294090"/>
              <a:gd name="connsiteY358" fmla="*/ 6419757 h 6531700"/>
              <a:gd name="connsiteX359" fmla="*/ 1559271 w 11294090"/>
              <a:gd name="connsiteY359" fmla="*/ 6176850 h 6531700"/>
              <a:gd name="connsiteX360" fmla="*/ 1534932 w 11294090"/>
              <a:gd name="connsiteY360" fmla="*/ 6131659 h 6531700"/>
              <a:gd name="connsiteX361" fmla="*/ 1520329 w 11294090"/>
              <a:gd name="connsiteY361" fmla="*/ 6159903 h 6531700"/>
              <a:gd name="connsiteX362" fmla="*/ 1495991 w 11294090"/>
              <a:gd name="connsiteY362" fmla="*/ 6222042 h 6531700"/>
              <a:gd name="connsiteX363" fmla="*/ 1481388 w 11294090"/>
              <a:gd name="connsiteY363" fmla="*/ 6284181 h 6531700"/>
              <a:gd name="connsiteX364" fmla="*/ 1471652 w 11294090"/>
              <a:gd name="connsiteY364" fmla="*/ 6233340 h 6531700"/>
              <a:gd name="connsiteX365" fmla="*/ 1379166 w 11294090"/>
              <a:gd name="connsiteY365" fmla="*/ 6137307 h 6531700"/>
              <a:gd name="connsiteX366" fmla="*/ 1267208 w 11294090"/>
              <a:gd name="connsiteY366" fmla="*/ 6029977 h 6531700"/>
              <a:gd name="connsiteX367" fmla="*/ 1296414 w 11294090"/>
              <a:gd name="connsiteY367" fmla="*/ 6126009 h 6531700"/>
              <a:gd name="connsiteX368" fmla="*/ 1315885 w 11294090"/>
              <a:gd name="connsiteY368" fmla="*/ 6199446 h 6531700"/>
              <a:gd name="connsiteX369" fmla="*/ 1276943 w 11294090"/>
              <a:gd name="connsiteY369" fmla="*/ 6154254 h 6531700"/>
              <a:gd name="connsiteX370" fmla="*/ 1272075 w 11294090"/>
              <a:gd name="connsiteY370" fmla="*/ 6148606 h 6531700"/>
              <a:gd name="connsiteX371" fmla="*/ 1272075 w 11294090"/>
              <a:gd name="connsiteY371" fmla="*/ 6154254 h 6531700"/>
              <a:gd name="connsiteX372" fmla="*/ 1276943 w 11294090"/>
              <a:gd name="connsiteY372" fmla="*/ 6154254 h 6531700"/>
              <a:gd name="connsiteX373" fmla="*/ 1272075 w 11294090"/>
              <a:gd name="connsiteY373" fmla="*/ 6255936 h 6531700"/>
              <a:gd name="connsiteX374" fmla="*/ 960541 w 11294090"/>
              <a:gd name="connsiteY374" fmla="*/ 6182499 h 6531700"/>
              <a:gd name="connsiteX375" fmla="*/ 950806 w 11294090"/>
              <a:gd name="connsiteY375" fmla="*/ 6103413 h 6531700"/>
              <a:gd name="connsiteX376" fmla="*/ 926467 w 11294090"/>
              <a:gd name="connsiteY376" fmla="*/ 6142956 h 6531700"/>
              <a:gd name="connsiteX377" fmla="*/ 921599 w 11294090"/>
              <a:gd name="connsiteY377" fmla="*/ 6092115 h 6531700"/>
              <a:gd name="connsiteX378" fmla="*/ 906996 w 11294090"/>
              <a:gd name="connsiteY378" fmla="*/ 6114712 h 6531700"/>
              <a:gd name="connsiteX379" fmla="*/ 838848 w 11294090"/>
              <a:gd name="connsiteY379" fmla="*/ 6120360 h 6531700"/>
              <a:gd name="connsiteX380" fmla="*/ 804773 w 11294090"/>
              <a:gd name="connsiteY380" fmla="*/ 6052572 h 6531700"/>
              <a:gd name="connsiteX381" fmla="*/ 756096 w 11294090"/>
              <a:gd name="connsiteY381" fmla="*/ 6013030 h 6531700"/>
              <a:gd name="connsiteX382" fmla="*/ 741493 w 11294090"/>
              <a:gd name="connsiteY382" fmla="*/ 5996083 h 6531700"/>
              <a:gd name="connsiteX383" fmla="*/ 678213 w 11294090"/>
              <a:gd name="connsiteY383" fmla="*/ 5442480 h 6531700"/>
              <a:gd name="connsiteX384" fmla="*/ 673345 w 11294090"/>
              <a:gd name="connsiteY384" fmla="*/ 5408586 h 6531700"/>
              <a:gd name="connsiteX385" fmla="*/ 692816 w 11294090"/>
              <a:gd name="connsiteY385" fmla="*/ 5329501 h 6531700"/>
              <a:gd name="connsiteX386" fmla="*/ 722023 w 11294090"/>
              <a:gd name="connsiteY386" fmla="*/ 5261713 h 6531700"/>
              <a:gd name="connsiteX387" fmla="*/ 683080 w 11294090"/>
              <a:gd name="connsiteY387" fmla="*/ 5097892 h 6531700"/>
              <a:gd name="connsiteX388" fmla="*/ 679362 w 11294090"/>
              <a:gd name="connsiteY388" fmla="*/ 5035740 h 6531700"/>
              <a:gd name="connsiteX389" fmla="*/ 659663 w 11294090"/>
              <a:gd name="connsiteY389" fmla="*/ 5033546 h 6531700"/>
              <a:gd name="connsiteX390" fmla="*/ 569915 w 11294090"/>
              <a:gd name="connsiteY390" fmla="*/ 5087211 h 6531700"/>
              <a:gd name="connsiteX391" fmla="*/ 560179 w 11294090"/>
              <a:gd name="connsiteY391" fmla="*/ 5008126 h 6531700"/>
              <a:gd name="connsiteX392" fmla="*/ 535840 w 11294090"/>
              <a:gd name="connsiteY392" fmla="*/ 5047668 h 6531700"/>
              <a:gd name="connsiteX393" fmla="*/ 530972 w 11294090"/>
              <a:gd name="connsiteY393" fmla="*/ 4996827 h 6531700"/>
              <a:gd name="connsiteX394" fmla="*/ 516369 w 11294090"/>
              <a:gd name="connsiteY394" fmla="*/ 5019424 h 6531700"/>
              <a:gd name="connsiteX395" fmla="*/ 448221 w 11294090"/>
              <a:gd name="connsiteY395" fmla="*/ 5025073 h 6531700"/>
              <a:gd name="connsiteX396" fmla="*/ 414148 w 11294090"/>
              <a:gd name="connsiteY396" fmla="*/ 4957285 h 6531700"/>
              <a:gd name="connsiteX397" fmla="*/ 365470 w 11294090"/>
              <a:gd name="connsiteY397" fmla="*/ 4917742 h 6531700"/>
              <a:gd name="connsiteX398" fmla="*/ 350866 w 11294090"/>
              <a:gd name="connsiteY398" fmla="*/ 4900795 h 6531700"/>
              <a:gd name="connsiteX399" fmla="*/ 287586 w 11294090"/>
              <a:gd name="connsiteY399" fmla="*/ 4347193 h 6531700"/>
              <a:gd name="connsiteX400" fmla="*/ 282719 w 11294090"/>
              <a:gd name="connsiteY400" fmla="*/ 4313299 h 6531700"/>
              <a:gd name="connsiteX401" fmla="*/ 302189 w 11294090"/>
              <a:gd name="connsiteY401" fmla="*/ 4234213 h 6531700"/>
              <a:gd name="connsiteX402" fmla="*/ 331396 w 11294090"/>
              <a:gd name="connsiteY402" fmla="*/ 4166425 h 6531700"/>
              <a:gd name="connsiteX403" fmla="*/ 292454 w 11294090"/>
              <a:gd name="connsiteY403" fmla="*/ 4002604 h 6531700"/>
              <a:gd name="connsiteX404" fmla="*/ 290300 w 11294090"/>
              <a:gd name="connsiteY404" fmla="*/ 3966610 h 6531700"/>
              <a:gd name="connsiteX405" fmla="*/ 283568 w 11294090"/>
              <a:gd name="connsiteY405" fmla="*/ 3969583 h 6531700"/>
              <a:gd name="connsiteX406" fmla="*/ 267824 w 11294090"/>
              <a:gd name="connsiteY406" fmla="*/ 4005331 h 6531700"/>
              <a:gd name="connsiteX407" fmla="*/ 262956 w 11294090"/>
              <a:gd name="connsiteY407" fmla="*/ 3954490 h 6531700"/>
              <a:gd name="connsiteX408" fmla="*/ 248353 w 11294090"/>
              <a:gd name="connsiteY408" fmla="*/ 3977087 h 6531700"/>
              <a:gd name="connsiteX409" fmla="*/ 180204 w 11294090"/>
              <a:gd name="connsiteY409" fmla="*/ 3982735 h 6531700"/>
              <a:gd name="connsiteX410" fmla="*/ 146131 w 11294090"/>
              <a:gd name="connsiteY410" fmla="*/ 3914947 h 6531700"/>
              <a:gd name="connsiteX411" fmla="*/ 97453 w 11294090"/>
              <a:gd name="connsiteY411" fmla="*/ 3875405 h 6531700"/>
              <a:gd name="connsiteX412" fmla="*/ 82850 w 11294090"/>
              <a:gd name="connsiteY412" fmla="*/ 3858458 h 6531700"/>
              <a:gd name="connsiteX413" fmla="*/ 19570 w 11294090"/>
              <a:gd name="connsiteY413" fmla="*/ 3304855 h 6531700"/>
              <a:gd name="connsiteX414" fmla="*/ 14702 w 11294090"/>
              <a:gd name="connsiteY414" fmla="*/ 3270961 h 6531700"/>
              <a:gd name="connsiteX415" fmla="*/ 34173 w 11294090"/>
              <a:gd name="connsiteY415" fmla="*/ 3191876 h 6531700"/>
              <a:gd name="connsiteX416" fmla="*/ 63380 w 11294090"/>
              <a:gd name="connsiteY416" fmla="*/ 3124088 h 6531700"/>
              <a:gd name="connsiteX417" fmla="*/ 24437 w 11294090"/>
              <a:gd name="connsiteY417" fmla="*/ 2960267 h 6531700"/>
              <a:gd name="connsiteX418" fmla="*/ 19570 w 11294090"/>
              <a:gd name="connsiteY418" fmla="*/ 2756904 h 6531700"/>
              <a:gd name="connsiteX419" fmla="*/ 4967 w 11294090"/>
              <a:gd name="connsiteY419" fmla="*/ 2694764 h 6531700"/>
              <a:gd name="connsiteX420" fmla="*/ 39041 w 11294090"/>
              <a:gd name="connsiteY420" fmla="*/ 2632626 h 6531700"/>
              <a:gd name="connsiteX421" fmla="*/ 102321 w 11294090"/>
              <a:gd name="connsiteY421" fmla="*/ 2542241 h 6531700"/>
              <a:gd name="connsiteX422" fmla="*/ 189939 w 11294090"/>
              <a:gd name="connsiteY422" fmla="*/ 2683466 h 6531700"/>
              <a:gd name="connsiteX423" fmla="*/ 228882 w 11294090"/>
              <a:gd name="connsiteY423" fmla="*/ 2463155 h 6531700"/>
              <a:gd name="connsiteX424" fmla="*/ 234052 w 11294090"/>
              <a:gd name="connsiteY424" fmla="*/ 2471286 h 6531700"/>
              <a:gd name="connsiteX425" fmla="*/ 229854 w 11294090"/>
              <a:gd name="connsiteY425" fmla="*/ 2381051 h 6531700"/>
              <a:gd name="connsiteX426" fmla="*/ 224986 w 11294090"/>
              <a:gd name="connsiteY426" fmla="*/ 2347158 h 6531700"/>
              <a:gd name="connsiteX427" fmla="*/ 244457 w 11294090"/>
              <a:gd name="connsiteY427" fmla="*/ 2268072 h 6531700"/>
              <a:gd name="connsiteX428" fmla="*/ 273664 w 11294090"/>
              <a:gd name="connsiteY428" fmla="*/ 2200285 h 6531700"/>
              <a:gd name="connsiteX429" fmla="*/ 234721 w 11294090"/>
              <a:gd name="connsiteY429" fmla="*/ 2036463 h 6531700"/>
              <a:gd name="connsiteX430" fmla="*/ 229854 w 11294090"/>
              <a:gd name="connsiteY430" fmla="*/ 1833099 h 6531700"/>
              <a:gd name="connsiteX431" fmla="*/ 215251 w 11294090"/>
              <a:gd name="connsiteY431" fmla="*/ 1770960 h 6531700"/>
              <a:gd name="connsiteX432" fmla="*/ 249325 w 11294090"/>
              <a:gd name="connsiteY432" fmla="*/ 1708822 h 6531700"/>
              <a:gd name="connsiteX433" fmla="*/ 312605 w 11294090"/>
              <a:gd name="connsiteY433" fmla="*/ 1618438 h 6531700"/>
              <a:gd name="connsiteX434" fmla="*/ 400224 w 11294090"/>
              <a:gd name="connsiteY434" fmla="*/ 1759663 h 6531700"/>
              <a:gd name="connsiteX435" fmla="*/ 439166 w 11294090"/>
              <a:gd name="connsiteY435" fmla="*/ 1539352 h 6531700"/>
              <a:gd name="connsiteX436" fmla="*/ 602235 w 11294090"/>
              <a:gd name="connsiteY436" fmla="*/ 1674221 h 6531700"/>
              <a:gd name="connsiteX437" fmla="*/ 623772 w 11294090"/>
              <a:gd name="connsiteY437" fmla="*/ 1676176 h 6531700"/>
              <a:gd name="connsiteX438" fmla="*/ 620481 w 11294090"/>
              <a:gd name="connsiteY438" fmla="*/ 1641360 h 6531700"/>
              <a:gd name="connsiteX439" fmla="*/ 615612 w 11294090"/>
              <a:gd name="connsiteY439" fmla="*/ 1607466 h 6531700"/>
              <a:gd name="connsiteX440" fmla="*/ 635084 w 11294090"/>
              <a:gd name="connsiteY440" fmla="*/ 1528380 h 6531700"/>
              <a:gd name="connsiteX441" fmla="*/ 664290 w 11294090"/>
              <a:gd name="connsiteY441" fmla="*/ 1460593 h 6531700"/>
              <a:gd name="connsiteX442" fmla="*/ 625348 w 11294090"/>
              <a:gd name="connsiteY442" fmla="*/ 1296771 h 6531700"/>
              <a:gd name="connsiteX443" fmla="*/ 620481 w 11294090"/>
              <a:gd name="connsiteY443" fmla="*/ 1093407 h 6531700"/>
              <a:gd name="connsiteX444" fmla="*/ 605878 w 11294090"/>
              <a:gd name="connsiteY444" fmla="*/ 1031269 h 6531700"/>
              <a:gd name="connsiteX445" fmla="*/ 639951 w 11294090"/>
              <a:gd name="connsiteY445" fmla="*/ 969130 h 6531700"/>
              <a:gd name="connsiteX446" fmla="*/ 703232 w 11294090"/>
              <a:gd name="connsiteY446" fmla="*/ 878746 h 6531700"/>
              <a:gd name="connsiteX447" fmla="*/ 790851 w 11294090"/>
              <a:gd name="connsiteY447" fmla="*/ 1019971 h 6531700"/>
              <a:gd name="connsiteX448" fmla="*/ 829792 w 11294090"/>
              <a:gd name="connsiteY448" fmla="*/ 799660 h 6531700"/>
              <a:gd name="connsiteX449" fmla="*/ 992861 w 11294090"/>
              <a:gd name="connsiteY449" fmla="*/ 934530 h 6531700"/>
              <a:gd name="connsiteX450" fmla="*/ 1028297 w 11294090"/>
              <a:gd name="connsiteY450" fmla="*/ 937745 h 6531700"/>
              <a:gd name="connsiteX451" fmla="*/ 1015975 w 11294090"/>
              <a:gd name="connsiteY451" fmla="*/ 875595 h 6531700"/>
              <a:gd name="connsiteX452" fmla="*/ 1011108 w 11294090"/>
              <a:gd name="connsiteY452" fmla="*/ 672231 h 6531700"/>
              <a:gd name="connsiteX453" fmla="*/ 996504 w 11294090"/>
              <a:gd name="connsiteY453" fmla="*/ 610092 h 6531700"/>
              <a:gd name="connsiteX454" fmla="*/ 1030578 w 11294090"/>
              <a:gd name="connsiteY454" fmla="*/ 547953 h 6531700"/>
              <a:gd name="connsiteX455" fmla="*/ 1093859 w 11294090"/>
              <a:gd name="connsiteY455" fmla="*/ 457569 h 6531700"/>
              <a:gd name="connsiteX456" fmla="*/ 1181478 w 11294090"/>
              <a:gd name="connsiteY456" fmla="*/ 598794 h 6531700"/>
              <a:gd name="connsiteX457" fmla="*/ 1220420 w 11294090"/>
              <a:gd name="connsiteY457" fmla="*/ 378483 h 6531700"/>
              <a:gd name="connsiteX458" fmla="*/ 1590367 w 11294090"/>
              <a:gd name="connsiteY458" fmla="*/ 491462 h 6531700"/>
              <a:gd name="connsiteX459" fmla="*/ 1848356 w 11294090"/>
              <a:gd name="connsiteY459" fmla="*/ 525357 h 6531700"/>
              <a:gd name="connsiteX460" fmla="*/ 1858092 w 11294090"/>
              <a:gd name="connsiteY460" fmla="*/ 468866 h 6531700"/>
              <a:gd name="connsiteX461" fmla="*/ 1887299 w 11294090"/>
              <a:gd name="connsiteY461" fmla="*/ 418026 h 6531700"/>
              <a:gd name="connsiteX462" fmla="*/ 1901902 w 11294090"/>
              <a:gd name="connsiteY462" fmla="*/ 321993 h 6531700"/>
              <a:gd name="connsiteX463" fmla="*/ 1940843 w 11294090"/>
              <a:gd name="connsiteY463" fmla="*/ 423675 h 6531700"/>
              <a:gd name="connsiteX464" fmla="*/ 1974918 w 11294090"/>
              <a:gd name="connsiteY464" fmla="*/ 531006 h 6531700"/>
              <a:gd name="connsiteX465" fmla="*/ 1974918 w 11294090"/>
              <a:gd name="connsiteY465" fmla="*/ 395430 h 6531700"/>
              <a:gd name="connsiteX466" fmla="*/ 2013859 w 11294090"/>
              <a:gd name="connsiteY466" fmla="*/ 350237 h 6531700"/>
              <a:gd name="connsiteX467" fmla="*/ 2125816 w 11294090"/>
              <a:gd name="connsiteY467" fmla="*/ 395430 h 6531700"/>
              <a:gd name="connsiteX468" fmla="*/ 2271849 w 11294090"/>
              <a:gd name="connsiteY468" fmla="*/ 389781 h 6531700"/>
              <a:gd name="connsiteX469" fmla="*/ 2393541 w 11294090"/>
              <a:gd name="connsiteY469" fmla="*/ 372834 h 6531700"/>
              <a:gd name="connsiteX470" fmla="*/ 2486029 w 11294090"/>
              <a:gd name="connsiteY470" fmla="*/ 525357 h 6531700"/>
              <a:gd name="connsiteX471" fmla="*/ 2500631 w 11294090"/>
              <a:gd name="connsiteY471" fmla="*/ 711773 h 6531700"/>
              <a:gd name="connsiteX472" fmla="*/ 2529838 w 11294090"/>
              <a:gd name="connsiteY472" fmla="*/ 621390 h 6531700"/>
              <a:gd name="connsiteX473" fmla="*/ 2583383 w 11294090"/>
              <a:gd name="connsiteY473" fmla="*/ 531006 h 6531700"/>
              <a:gd name="connsiteX474" fmla="*/ 2627192 w 11294090"/>
              <a:gd name="connsiteY474" fmla="*/ 502761 h 6531700"/>
              <a:gd name="connsiteX475" fmla="*/ 2671002 w 11294090"/>
              <a:gd name="connsiteY475" fmla="*/ 446271 h 6531700"/>
              <a:gd name="connsiteX476" fmla="*/ 2904653 w 11294090"/>
              <a:gd name="connsiteY476" fmla="*/ 519707 h 6531700"/>
              <a:gd name="connsiteX477" fmla="*/ 2943594 w 11294090"/>
              <a:gd name="connsiteY477" fmla="*/ 288099 h 6531700"/>
              <a:gd name="connsiteX478" fmla="*/ 3040949 w 11294090"/>
              <a:gd name="connsiteY478" fmla="*/ 395430 h 6531700"/>
              <a:gd name="connsiteX479" fmla="*/ 3065287 w 11294090"/>
              <a:gd name="connsiteY479" fmla="*/ 429324 h 6531700"/>
              <a:gd name="connsiteX480" fmla="*/ 3094495 w 11294090"/>
              <a:gd name="connsiteY480" fmla="*/ 406728 h 6531700"/>
              <a:gd name="connsiteX481" fmla="*/ 3109098 w 11294090"/>
              <a:gd name="connsiteY481" fmla="*/ 361536 h 6531700"/>
              <a:gd name="connsiteX482" fmla="*/ 3113965 w 11294090"/>
              <a:gd name="connsiteY482" fmla="*/ 361536 h 6531700"/>
              <a:gd name="connsiteX483" fmla="*/ 3118833 w 11294090"/>
              <a:gd name="connsiteY483" fmla="*/ 361536 h 6531700"/>
              <a:gd name="connsiteX484" fmla="*/ 3133436 w 11294090"/>
              <a:gd name="connsiteY484" fmla="*/ 451920 h 6531700"/>
              <a:gd name="connsiteX485" fmla="*/ 3162641 w 11294090"/>
              <a:gd name="connsiteY485" fmla="*/ 389781 h 6531700"/>
              <a:gd name="connsiteX486" fmla="*/ 3182113 w 11294090"/>
              <a:gd name="connsiteY486" fmla="*/ 389781 h 6531700"/>
              <a:gd name="connsiteX487" fmla="*/ 3186980 w 11294090"/>
              <a:gd name="connsiteY487" fmla="*/ 457569 h 6531700"/>
              <a:gd name="connsiteX488" fmla="*/ 3225922 w 11294090"/>
              <a:gd name="connsiteY488" fmla="*/ 491462 h 6531700"/>
              <a:gd name="connsiteX489" fmla="*/ 3240525 w 11294090"/>
              <a:gd name="connsiteY489" fmla="*/ 451920 h 6531700"/>
              <a:gd name="connsiteX490" fmla="*/ 3235657 w 11294090"/>
              <a:gd name="connsiteY490" fmla="*/ 389781 h 6531700"/>
              <a:gd name="connsiteX491" fmla="*/ 3303806 w 11294090"/>
              <a:gd name="connsiteY491" fmla="*/ 321993 h 6531700"/>
              <a:gd name="connsiteX492" fmla="*/ 3610472 w 11294090"/>
              <a:gd name="connsiteY492" fmla="*/ 418026 h 6531700"/>
              <a:gd name="connsiteX493" fmla="*/ 3659149 w 11294090"/>
              <a:gd name="connsiteY493" fmla="*/ 423675 h 6531700"/>
              <a:gd name="connsiteX494" fmla="*/ 3712693 w 11294090"/>
              <a:gd name="connsiteY494" fmla="*/ 474516 h 6531700"/>
              <a:gd name="connsiteX495" fmla="*/ 3780843 w 11294090"/>
              <a:gd name="connsiteY495" fmla="*/ 531006 h 6531700"/>
              <a:gd name="connsiteX496" fmla="*/ 3771106 w 11294090"/>
              <a:gd name="connsiteY496" fmla="*/ 254205 h 6531700"/>
              <a:gd name="connsiteX497" fmla="*/ 3824651 w 11294090"/>
              <a:gd name="connsiteY497" fmla="*/ 406728 h 6531700"/>
              <a:gd name="connsiteX498" fmla="*/ 3873329 w 11294090"/>
              <a:gd name="connsiteY498" fmla="*/ 401079 h 6531700"/>
              <a:gd name="connsiteX499" fmla="*/ 3902535 w 11294090"/>
              <a:gd name="connsiteY499" fmla="*/ 321993 h 6531700"/>
              <a:gd name="connsiteX500" fmla="*/ 4024227 w 11294090"/>
              <a:gd name="connsiteY500" fmla="*/ 265504 h 6531700"/>
              <a:gd name="connsiteX501" fmla="*/ 4063170 w 11294090"/>
              <a:gd name="connsiteY501" fmla="*/ 107331 h 6531700"/>
              <a:gd name="connsiteX502" fmla="*/ 4155657 w 11294090"/>
              <a:gd name="connsiteY502" fmla="*/ 158172 h 6531700"/>
              <a:gd name="connsiteX503" fmla="*/ 4126451 w 11294090"/>
              <a:gd name="connsiteY503" fmla="*/ 271152 h 6531700"/>
              <a:gd name="connsiteX504" fmla="*/ 4253013 w 11294090"/>
              <a:gd name="connsiteY504" fmla="*/ 333290 h 6531700"/>
              <a:gd name="connsiteX505" fmla="*/ 4282218 w 11294090"/>
              <a:gd name="connsiteY505" fmla="*/ 180768 h 6531700"/>
              <a:gd name="connsiteX506" fmla="*/ 4301689 w 11294090"/>
              <a:gd name="connsiteY506" fmla="*/ 186417 h 6531700"/>
              <a:gd name="connsiteX507" fmla="*/ 4296822 w 11294090"/>
              <a:gd name="connsiteY507" fmla="*/ 333290 h 6531700"/>
              <a:gd name="connsiteX508" fmla="*/ 4350366 w 11294090"/>
              <a:gd name="connsiteY508" fmla="*/ 429324 h 6531700"/>
              <a:gd name="connsiteX509" fmla="*/ 4360101 w 11294090"/>
              <a:gd name="connsiteY509" fmla="*/ 350237 h 6531700"/>
              <a:gd name="connsiteX510" fmla="*/ 4564545 w 11294090"/>
              <a:gd name="connsiteY510" fmla="*/ 418026 h 6531700"/>
              <a:gd name="connsiteX511" fmla="*/ 4652164 w 11294090"/>
              <a:gd name="connsiteY511" fmla="*/ 333290 h 6531700"/>
              <a:gd name="connsiteX512" fmla="*/ 4734916 w 11294090"/>
              <a:gd name="connsiteY512" fmla="*/ 367185 h 6531700"/>
              <a:gd name="connsiteX513" fmla="*/ 4749520 w 11294090"/>
              <a:gd name="connsiteY513" fmla="*/ 474516 h 6531700"/>
              <a:gd name="connsiteX514" fmla="*/ 4778725 w 11294090"/>
              <a:gd name="connsiteY514" fmla="*/ 412377 h 6531700"/>
              <a:gd name="connsiteX515" fmla="*/ 4778725 w 11294090"/>
              <a:gd name="connsiteY515" fmla="*/ 485813 h 6531700"/>
              <a:gd name="connsiteX516" fmla="*/ 4851741 w 11294090"/>
              <a:gd name="connsiteY516" fmla="*/ 406728 h 6531700"/>
              <a:gd name="connsiteX517" fmla="*/ 4910153 w 11294090"/>
              <a:gd name="connsiteY517" fmla="*/ 412377 h 6531700"/>
              <a:gd name="connsiteX518" fmla="*/ 4988038 w 11294090"/>
              <a:gd name="connsiteY518" fmla="*/ 412377 h 6531700"/>
              <a:gd name="connsiteX519" fmla="*/ 5046451 w 11294090"/>
              <a:gd name="connsiteY519" fmla="*/ 355887 h 6531700"/>
              <a:gd name="connsiteX520" fmla="*/ 5143805 w 11294090"/>
              <a:gd name="connsiteY520" fmla="*/ 361536 h 6531700"/>
              <a:gd name="connsiteX521" fmla="*/ 5192483 w 11294090"/>
              <a:gd name="connsiteY521" fmla="*/ 423675 h 6531700"/>
              <a:gd name="connsiteX522" fmla="*/ 5202218 w 11294090"/>
              <a:gd name="connsiteY522" fmla="*/ 372834 h 6531700"/>
              <a:gd name="connsiteX523" fmla="*/ 5255762 w 11294090"/>
              <a:gd name="connsiteY523" fmla="*/ 282450 h 6531700"/>
              <a:gd name="connsiteX524" fmla="*/ 5289837 w 11294090"/>
              <a:gd name="connsiteY524" fmla="*/ 242907 h 6531700"/>
              <a:gd name="connsiteX525" fmla="*/ 5362853 w 11294090"/>
              <a:gd name="connsiteY525" fmla="*/ 118629 h 6531700"/>
              <a:gd name="connsiteX526" fmla="*/ 5392059 w 11294090"/>
              <a:gd name="connsiteY526" fmla="*/ 231609 h 6531700"/>
              <a:gd name="connsiteX527" fmla="*/ 5396927 w 11294090"/>
              <a:gd name="connsiteY527" fmla="*/ 355887 h 6531700"/>
              <a:gd name="connsiteX528" fmla="*/ 5426134 w 11294090"/>
              <a:gd name="connsiteY528" fmla="*/ 141225 h 6531700"/>
              <a:gd name="connsiteX529" fmla="*/ 5455339 w 11294090"/>
              <a:gd name="connsiteY529" fmla="*/ 175119 h 6531700"/>
              <a:gd name="connsiteX530" fmla="*/ 5513752 w 11294090"/>
              <a:gd name="connsiteY530" fmla="*/ 412377 h 6531700"/>
              <a:gd name="connsiteX531" fmla="*/ 5518620 w 11294090"/>
              <a:gd name="connsiteY531" fmla="*/ 429324 h 6531700"/>
              <a:gd name="connsiteX532" fmla="*/ 5596503 w 11294090"/>
              <a:gd name="connsiteY532" fmla="*/ 593145 h 6531700"/>
              <a:gd name="connsiteX533" fmla="*/ 5601371 w 11294090"/>
              <a:gd name="connsiteY533" fmla="*/ 485813 h 6531700"/>
              <a:gd name="connsiteX534" fmla="*/ 5645180 w 11294090"/>
              <a:gd name="connsiteY534" fmla="*/ 542304 h 6531700"/>
              <a:gd name="connsiteX535" fmla="*/ 5757138 w 11294090"/>
              <a:gd name="connsiteY535" fmla="*/ 276801 h 6531700"/>
              <a:gd name="connsiteX536" fmla="*/ 5757138 w 11294090"/>
              <a:gd name="connsiteY536" fmla="*/ 406728 h 6531700"/>
              <a:gd name="connsiteX537" fmla="*/ 5830153 w 11294090"/>
              <a:gd name="connsiteY537" fmla="*/ 418026 h 6531700"/>
              <a:gd name="connsiteX538" fmla="*/ 5849625 w 11294090"/>
              <a:gd name="connsiteY538" fmla="*/ 474516 h 6531700"/>
              <a:gd name="connsiteX539" fmla="*/ 5858752 w 11294090"/>
              <a:gd name="connsiteY539" fmla="*/ 495699 h 6531700"/>
              <a:gd name="connsiteX540" fmla="*/ 5865291 w 11294090"/>
              <a:gd name="connsiteY540" fmla="*/ 503073 h 6531700"/>
              <a:gd name="connsiteX541" fmla="*/ 5867886 w 11294090"/>
              <a:gd name="connsiteY541" fmla="*/ 494614 h 6531700"/>
              <a:gd name="connsiteX542" fmla="*/ 5870295 w 11294090"/>
              <a:gd name="connsiteY542" fmla="*/ 505793 h 6531700"/>
              <a:gd name="connsiteX543" fmla="*/ 5878831 w 11294090"/>
              <a:gd name="connsiteY543" fmla="*/ 508410 h 6531700"/>
              <a:gd name="connsiteX544" fmla="*/ 5908038 w 11294090"/>
              <a:gd name="connsiteY544" fmla="*/ 468866 h 6531700"/>
              <a:gd name="connsiteX545" fmla="*/ 5922640 w 11294090"/>
              <a:gd name="connsiteY545" fmla="*/ 355887 h 6531700"/>
              <a:gd name="connsiteX546" fmla="*/ 5961582 w 11294090"/>
              <a:gd name="connsiteY546" fmla="*/ 327642 h 6531700"/>
              <a:gd name="connsiteX547" fmla="*/ 6010259 w 11294090"/>
              <a:gd name="connsiteY547" fmla="*/ 305046 h 6531700"/>
              <a:gd name="connsiteX548" fmla="*/ 6054069 w 11294090"/>
              <a:gd name="connsiteY548" fmla="*/ 242907 h 6531700"/>
              <a:gd name="connsiteX549" fmla="*/ 6093011 w 11294090"/>
              <a:gd name="connsiteY549" fmla="*/ 225960 h 6531700"/>
              <a:gd name="connsiteX550" fmla="*/ 6151423 w 11294090"/>
              <a:gd name="connsiteY550" fmla="*/ 163822 h 6531700"/>
              <a:gd name="connsiteX551" fmla="*/ 6136820 w 11294090"/>
              <a:gd name="connsiteY551" fmla="*/ 62139 h 6531700"/>
              <a:gd name="connsiteX552" fmla="*/ 6151423 w 11294090"/>
              <a:gd name="connsiteY552" fmla="*/ 11298 h 6531700"/>
              <a:gd name="connsiteX553" fmla="*/ 6166026 w 11294090"/>
              <a:gd name="connsiteY553" fmla="*/ 135576 h 6531700"/>
              <a:gd name="connsiteX554" fmla="*/ 6204968 w 11294090"/>
              <a:gd name="connsiteY554" fmla="*/ 259854 h 6531700"/>
              <a:gd name="connsiteX555" fmla="*/ 6258513 w 11294090"/>
              <a:gd name="connsiteY555" fmla="*/ 73437 h 6531700"/>
              <a:gd name="connsiteX556" fmla="*/ 6268249 w 11294090"/>
              <a:gd name="connsiteY556" fmla="*/ 186417 h 6531700"/>
              <a:gd name="connsiteX557" fmla="*/ 6331529 w 11294090"/>
              <a:gd name="connsiteY557" fmla="*/ 242907 h 6531700"/>
              <a:gd name="connsiteX558" fmla="*/ 6492164 w 11294090"/>
              <a:gd name="connsiteY558" fmla="*/ 152523 h 6531700"/>
              <a:gd name="connsiteX559" fmla="*/ 6487296 w 11294090"/>
              <a:gd name="connsiteY559" fmla="*/ 316344 h 6531700"/>
              <a:gd name="connsiteX560" fmla="*/ 6482429 w 11294090"/>
              <a:gd name="connsiteY560" fmla="*/ 423675 h 6531700"/>
              <a:gd name="connsiteX561" fmla="*/ 6492164 w 11294090"/>
              <a:gd name="connsiteY561" fmla="*/ 350237 h 6531700"/>
              <a:gd name="connsiteX562" fmla="*/ 6545709 w 11294090"/>
              <a:gd name="connsiteY562" fmla="*/ 333290 h 6531700"/>
              <a:gd name="connsiteX563" fmla="*/ 6618725 w 11294090"/>
              <a:gd name="connsiteY563" fmla="*/ 265504 h 6531700"/>
              <a:gd name="connsiteX564" fmla="*/ 6633328 w 11294090"/>
              <a:gd name="connsiteY564" fmla="*/ 316344 h 6531700"/>
              <a:gd name="connsiteX565" fmla="*/ 6667402 w 11294090"/>
              <a:gd name="connsiteY565" fmla="*/ 254205 h 6531700"/>
              <a:gd name="connsiteX566" fmla="*/ 6677138 w 11294090"/>
              <a:gd name="connsiteY566" fmla="*/ 259854 h 6531700"/>
              <a:gd name="connsiteX567" fmla="*/ 6716079 w 11294090"/>
              <a:gd name="connsiteY567" fmla="*/ 350237 h 6531700"/>
              <a:gd name="connsiteX568" fmla="*/ 6755021 w 11294090"/>
              <a:gd name="connsiteY568" fmla="*/ 259854 h 6531700"/>
              <a:gd name="connsiteX569" fmla="*/ 6789095 w 11294090"/>
              <a:gd name="connsiteY569" fmla="*/ 101682 h 6531700"/>
              <a:gd name="connsiteX570" fmla="*/ 6818302 w 11294090"/>
              <a:gd name="connsiteY570" fmla="*/ 203364 h 6531700"/>
              <a:gd name="connsiteX571" fmla="*/ 6828037 w 11294090"/>
              <a:gd name="connsiteY571" fmla="*/ 186417 h 6531700"/>
              <a:gd name="connsiteX572" fmla="*/ 6935127 w 11294090"/>
              <a:gd name="connsiteY572" fmla="*/ 28245 h 6531700"/>
              <a:gd name="connsiteX573" fmla="*/ 6964334 w 11294090"/>
              <a:gd name="connsiteY573" fmla="*/ 11298 h 6531700"/>
              <a:gd name="connsiteX574" fmla="*/ 6969201 w 11294090"/>
              <a:gd name="connsiteY574" fmla="*/ 16947 h 6531700"/>
              <a:gd name="connsiteX575" fmla="*/ 6969201 w 11294090"/>
              <a:gd name="connsiteY575" fmla="*/ 169470 h 6531700"/>
              <a:gd name="connsiteX576" fmla="*/ 6959465 w 11294090"/>
              <a:gd name="connsiteY576" fmla="*/ 203364 h 6531700"/>
              <a:gd name="connsiteX577" fmla="*/ 6939995 w 11294090"/>
              <a:gd name="connsiteY577" fmla="*/ 231609 h 6531700"/>
              <a:gd name="connsiteX578" fmla="*/ 6969201 w 11294090"/>
              <a:gd name="connsiteY578" fmla="*/ 265504 h 6531700"/>
              <a:gd name="connsiteX579" fmla="*/ 7003275 w 11294090"/>
              <a:gd name="connsiteY579" fmla="*/ 248555 h 6531700"/>
              <a:gd name="connsiteX580" fmla="*/ 7076291 w 11294090"/>
              <a:gd name="connsiteY580" fmla="*/ 107331 h 6531700"/>
              <a:gd name="connsiteX581" fmla="*/ 7076291 w 11294090"/>
              <a:gd name="connsiteY581" fmla="*/ 209013 h 6531700"/>
              <a:gd name="connsiteX582" fmla="*/ 7090894 w 11294090"/>
              <a:gd name="connsiteY582" fmla="*/ 310695 h 6531700"/>
              <a:gd name="connsiteX583" fmla="*/ 7134704 w 11294090"/>
              <a:gd name="connsiteY583" fmla="*/ 0 h 653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</a:cxnLst>
            <a:rect l="l" t="t" r="r" b="b"/>
            <a:pathLst>
              <a:path w="11294090" h="6531700">
                <a:moveTo>
                  <a:pt x="9499264" y="6116949"/>
                </a:moveTo>
                <a:lnTo>
                  <a:pt x="9503397" y="6120360"/>
                </a:lnTo>
                <a:cubicBezTo>
                  <a:pt x="9503397" y="6120360"/>
                  <a:pt x="9503397" y="6120360"/>
                  <a:pt x="9498529" y="6120360"/>
                </a:cubicBezTo>
                <a:close/>
                <a:moveTo>
                  <a:pt x="7134704" y="0"/>
                </a:moveTo>
                <a:cubicBezTo>
                  <a:pt x="7163910" y="62139"/>
                  <a:pt x="7163910" y="118629"/>
                  <a:pt x="7178514" y="175119"/>
                </a:cubicBezTo>
                <a:cubicBezTo>
                  <a:pt x="7188249" y="158172"/>
                  <a:pt x="7197984" y="146874"/>
                  <a:pt x="7207719" y="135576"/>
                </a:cubicBezTo>
                <a:cubicBezTo>
                  <a:pt x="7227191" y="96033"/>
                  <a:pt x="7251529" y="101682"/>
                  <a:pt x="7275868" y="129928"/>
                </a:cubicBezTo>
                <a:cubicBezTo>
                  <a:pt x="7295339" y="152523"/>
                  <a:pt x="7319677" y="192066"/>
                  <a:pt x="7344016" y="175119"/>
                </a:cubicBezTo>
                <a:cubicBezTo>
                  <a:pt x="7368354" y="158172"/>
                  <a:pt x="7417032" y="135576"/>
                  <a:pt x="7382958" y="67788"/>
                </a:cubicBezTo>
                <a:cubicBezTo>
                  <a:pt x="7417032" y="124278"/>
                  <a:pt x="7436502" y="107331"/>
                  <a:pt x="7455973" y="67788"/>
                </a:cubicBezTo>
                <a:cubicBezTo>
                  <a:pt x="7460841" y="56490"/>
                  <a:pt x="7470577" y="39543"/>
                  <a:pt x="7480312" y="28245"/>
                </a:cubicBezTo>
                <a:cubicBezTo>
                  <a:pt x="7499784" y="5649"/>
                  <a:pt x="7519253" y="-5649"/>
                  <a:pt x="7524122" y="45192"/>
                </a:cubicBezTo>
                <a:cubicBezTo>
                  <a:pt x="7528989" y="84735"/>
                  <a:pt x="7543592" y="124278"/>
                  <a:pt x="7553328" y="163822"/>
                </a:cubicBezTo>
                <a:cubicBezTo>
                  <a:pt x="7582534" y="158172"/>
                  <a:pt x="7577666" y="118629"/>
                  <a:pt x="7606873" y="107331"/>
                </a:cubicBezTo>
                <a:cubicBezTo>
                  <a:pt x="7602005" y="175119"/>
                  <a:pt x="7597138" y="242907"/>
                  <a:pt x="7592270" y="305046"/>
                </a:cubicBezTo>
                <a:cubicBezTo>
                  <a:pt x="7616608" y="265504"/>
                  <a:pt x="7645815" y="231609"/>
                  <a:pt x="7694492" y="220311"/>
                </a:cubicBezTo>
                <a:cubicBezTo>
                  <a:pt x="7704227" y="214661"/>
                  <a:pt x="7718831" y="197714"/>
                  <a:pt x="7709095" y="180768"/>
                </a:cubicBezTo>
                <a:cubicBezTo>
                  <a:pt x="7694492" y="135576"/>
                  <a:pt x="7728566" y="146874"/>
                  <a:pt x="7743169" y="135576"/>
                </a:cubicBezTo>
                <a:cubicBezTo>
                  <a:pt x="7752905" y="118629"/>
                  <a:pt x="7767508" y="141225"/>
                  <a:pt x="7772375" y="152523"/>
                </a:cubicBezTo>
                <a:cubicBezTo>
                  <a:pt x="7801582" y="186417"/>
                  <a:pt x="7777244" y="225960"/>
                  <a:pt x="7772375" y="259854"/>
                </a:cubicBezTo>
                <a:cubicBezTo>
                  <a:pt x="7757772" y="248555"/>
                  <a:pt x="7743169" y="231609"/>
                  <a:pt x="7733433" y="271152"/>
                </a:cubicBezTo>
                <a:cubicBezTo>
                  <a:pt x="7718831" y="338940"/>
                  <a:pt x="7772375" y="338940"/>
                  <a:pt x="7806450" y="378483"/>
                </a:cubicBezTo>
                <a:cubicBezTo>
                  <a:pt x="7806450" y="321993"/>
                  <a:pt x="7806450" y="282450"/>
                  <a:pt x="7811318" y="231609"/>
                </a:cubicBezTo>
                <a:cubicBezTo>
                  <a:pt x="7840524" y="248555"/>
                  <a:pt x="7874598" y="271152"/>
                  <a:pt x="7898937" y="220311"/>
                </a:cubicBezTo>
                <a:cubicBezTo>
                  <a:pt x="7898937" y="220311"/>
                  <a:pt x="7937878" y="203364"/>
                  <a:pt x="7957348" y="203364"/>
                </a:cubicBezTo>
                <a:cubicBezTo>
                  <a:pt x="7996291" y="192066"/>
                  <a:pt x="8006026" y="169470"/>
                  <a:pt x="8001158" y="129928"/>
                </a:cubicBezTo>
                <a:cubicBezTo>
                  <a:pt x="7996291" y="90384"/>
                  <a:pt x="8006026" y="56490"/>
                  <a:pt x="8049836" y="56490"/>
                </a:cubicBezTo>
                <a:cubicBezTo>
                  <a:pt x="8059571" y="56490"/>
                  <a:pt x="8074174" y="50841"/>
                  <a:pt x="8083910" y="45192"/>
                </a:cubicBezTo>
                <a:cubicBezTo>
                  <a:pt x="8156925" y="16947"/>
                  <a:pt x="8186132" y="33894"/>
                  <a:pt x="8205603" y="118629"/>
                </a:cubicBezTo>
                <a:cubicBezTo>
                  <a:pt x="8210470" y="146874"/>
                  <a:pt x="8210470" y="158172"/>
                  <a:pt x="8234810" y="135576"/>
                </a:cubicBezTo>
                <a:cubicBezTo>
                  <a:pt x="8239677" y="135576"/>
                  <a:pt x="8254280" y="141225"/>
                  <a:pt x="8264016" y="141225"/>
                </a:cubicBezTo>
                <a:cubicBezTo>
                  <a:pt x="8302958" y="152523"/>
                  <a:pt x="8371105" y="231609"/>
                  <a:pt x="8375972" y="271152"/>
                </a:cubicBezTo>
                <a:cubicBezTo>
                  <a:pt x="8395444" y="276801"/>
                  <a:pt x="8405179" y="248555"/>
                  <a:pt x="8424651" y="242907"/>
                </a:cubicBezTo>
                <a:cubicBezTo>
                  <a:pt x="8434385" y="265504"/>
                  <a:pt x="8439253" y="288099"/>
                  <a:pt x="8453857" y="305046"/>
                </a:cubicBezTo>
                <a:cubicBezTo>
                  <a:pt x="8463592" y="321993"/>
                  <a:pt x="8473328" y="338940"/>
                  <a:pt x="8492798" y="333290"/>
                </a:cubicBezTo>
                <a:cubicBezTo>
                  <a:pt x="8512270" y="321993"/>
                  <a:pt x="8502534" y="293748"/>
                  <a:pt x="8497666" y="276801"/>
                </a:cubicBezTo>
                <a:cubicBezTo>
                  <a:pt x="8492798" y="265504"/>
                  <a:pt x="8487931" y="259854"/>
                  <a:pt x="8483063" y="248555"/>
                </a:cubicBezTo>
                <a:cubicBezTo>
                  <a:pt x="8526872" y="242907"/>
                  <a:pt x="8522005" y="282450"/>
                  <a:pt x="8531740" y="310695"/>
                </a:cubicBezTo>
                <a:cubicBezTo>
                  <a:pt x="8556079" y="248555"/>
                  <a:pt x="8614491" y="259854"/>
                  <a:pt x="8643698" y="265504"/>
                </a:cubicBezTo>
                <a:cubicBezTo>
                  <a:pt x="8692375" y="271152"/>
                  <a:pt x="8716714" y="237258"/>
                  <a:pt x="8741052" y="209013"/>
                </a:cubicBezTo>
                <a:cubicBezTo>
                  <a:pt x="8789730" y="152523"/>
                  <a:pt x="8799465" y="152523"/>
                  <a:pt x="8848142" y="209013"/>
                </a:cubicBezTo>
                <a:cubicBezTo>
                  <a:pt x="8857878" y="220311"/>
                  <a:pt x="8862745" y="231609"/>
                  <a:pt x="8877348" y="231609"/>
                </a:cubicBezTo>
                <a:cubicBezTo>
                  <a:pt x="8891952" y="231609"/>
                  <a:pt x="8896820" y="237258"/>
                  <a:pt x="8891952" y="259854"/>
                </a:cubicBezTo>
                <a:cubicBezTo>
                  <a:pt x="8877348" y="310695"/>
                  <a:pt x="8882217" y="316344"/>
                  <a:pt x="8896820" y="372834"/>
                </a:cubicBezTo>
                <a:cubicBezTo>
                  <a:pt x="8960100" y="344589"/>
                  <a:pt x="8984438" y="361536"/>
                  <a:pt x="8989307" y="434972"/>
                </a:cubicBezTo>
                <a:cubicBezTo>
                  <a:pt x="8989307" y="440622"/>
                  <a:pt x="8984438" y="446271"/>
                  <a:pt x="8989307" y="446271"/>
                </a:cubicBezTo>
                <a:cubicBezTo>
                  <a:pt x="8994174" y="451920"/>
                  <a:pt x="8994174" y="446271"/>
                  <a:pt x="8994174" y="440622"/>
                </a:cubicBezTo>
                <a:cubicBezTo>
                  <a:pt x="9028248" y="418026"/>
                  <a:pt x="9042851" y="384131"/>
                  <a:pt x="9042851" y="338940"/>
                </a:cubicBezTo>
                <a:cubicBezTo>
                  <a:pt x="9037984" y="288099"/>
                  <a:pt x="8999042" y="225960"/>
                  <a:pt x="9067190" y="192066"/>
                </a:cubicBezTo>
                <a:cubicBezTo>
                  <a:pt x="9081793" y="237258"/>
                  <a:pt x="9130471" y="271152"/>
                  <a:pt x="9140206" y="350237"/>
                </a:cubicBezTo>
                <a:cubicBezTo>
                  <a:pt x="9154809" y="276801"/>
                  <a:pt x="9208354" y="299396"/>
                  <a:pt x="9232693" y="265504"/>
                </a:cubicBezTo>
                <a:cubicBezTo>
                  <a:pt x="9237560" y="254205"/>
                  <a:pt x="9257031" y="276801"/>
                  <a:pt x="9257031" y="288099"/>
                </a:cubicBezTo>
                <a:cubicBezTo>
                  <a:pt x="9252164" y="305046"/>
                  <a:pt x="9281370" y="333290"/>
                  <a:pt x="9247296" y="350237"/>
                </a:cubicBezTo>
                <a:cubicBezTo>
                  <a:pt x="9208354" y="367185"/>
                  <a:pt x="9184015" y="412377"/>
                  <a:pt x="9184015" y="463218"/>
                </a:cubicBezTo>
                <a:cubicBezTo>
                  <a:pt x="9184015" y="480165"/>
                  <a:pt x="9169412" y="508410"/>
                  <a:pt x="9193751" y="514059"/>
                </a:cubicBezTo>
                <a:cubicBezTo>
                  <a:pt x="9213221" y="519707"/>
                  <a:pt x="9227825" y="497112"/>
                  <a:pt x="9232693" y="474516"/>
                </a:cubicBezTo>
                <a:cubicBezTo>
                  <a:pt x="9247296" y="423675"/>
                  <a:pt x="9276502" y="434972"/>
                  <a:pt x="9305708" y="451920"/>
                </a:cubicBezTo>
                <a:cubicBezTo>
                  <a:pt x="9310577" y="457569"/>
                  <a:pt x="9315444" y="468866"/>
                  <a:pt x="9320311" y="474516"/>
                </a:cubicBezTo>
                <a:cubicBezTo>
                  <a:pt x="9325180" y="485813"/>
                  <a:pt x="9334915" y="502761"/>
                  <a:pt x="9359254" y="502761"/>
                </a:cubicBezTo>
                <a:cubicBezTo>
                  <a:pt x="9344650" y="457569"/>
                  <a:pt x="9378724" y="423675"/>
                  <a:pt x="9383592" y="384131"/>
                </a:cubicBezTo>
                <a:cubicBezTo>
                  <a:pt x="9393327" y="355887"/>
                  <a:pt x="9398195" y="406728"/>
                  <a:pt x="9412798" y="389781"/>
                </a:cubicBezTo>
                <a:cubicBezTo>
                  <a:pt x="9432270" y="372834"/>
                  <a:pt x="9446873" y="355887"/>
                  <a:pt x="9471211" y="350237"/>
                </a:cubicBezTo>
                <a:cubicBezTo>
                  <a:pt x="9476079" y="350237"/>
                  <a:pt x="9480947" y="350237"/>
                  <a:pt x="9480947" y="344589"/>
                </a:cubicBezTo>
                <a:cubicBezTo>
                  <a:pt x="9480947" y="310695"/>
                  <a:pt x="9505285" y="293748"/>
                  <a:pt x="9524756" y="276801"/>
                </a:cubicBezTo>
                <a:cubicBezTo>
                  <a:pt x="9539360" y="265504"/>
                  <a:pt x="9553963" y="265504"/>
                  <a:pt x="9558830" y="276801"/>
                </a:cubicBezTo>
                <a:cubicBezTo>
                  <a:pt x="9583169" y="350237"/>
                  <a:pt x="9597772" y="299396"/>
                  <a:pt x="9617243" y="271152"/>
                </a:cubicBezTo>
                <a:cubicBezTo>
                  <a:pt x="9622111" y="265504"/>
                  <a:pt x="9626978" y="259854"/>
                  <a:pt x="9631846" y="254205"/>
                </a:cubicBezTo>
                <a:cubicBezTo>
                  <a:pt x="9661053" y="271152"/>
                  <a:pt x="9626978" y="316344"/>
                  <a:pt x="9656184" y="321993"/>
                </a:cubicBezTo>
                <a:cubicBezTo>
                  <a:pt x="9680523" y="327642"/>
                  <a:pt x="9709730" y="321993"/>
                  <a:pt x="9734068" y="316344"/>
                </a:cubicBezTo>
                <a:cubicBezTo>
                  <a:pt x="9753540" y="305046"/>
                  <a:pt x="9758407" y="293748"/>
                  <a:pt x="9743804" y="276801"/>
                </a:cubicBezTo>
                <a:cubicBezTo>
                  <a:pt x="9734068" y="265504"/>
                  <a:pt x="9719465" y="254205"/>
                  <a:pt x="9748671" y="237258"/>
                </a:cubicBezTo>
                <a:cubicBezTo>
                  <a:pt x="9768143" y="225960"/>
                  <a:pt x="9787613" y="203364"/>
                  <a:pt x="9816820" y="225960"/>
                </a:cubicBezTo>
                <a:cubicBezTo>
                  <a:pt x="9836290" y="242907"/>
                  <a:pt x="9816820" y="254205"/>
                  <a:pt x="9811951" y="271152"/>
                </a:cubicBezTo>
                <a:cubicBezTo>
                  <a:pt x="9792481" y="321993"/>
                  <a:pt x="9811951" y="367185"/>
                  <a:pt x="9826555" y="423675"/>
                </a:cubicBezTo>
                <a:cubicBezTo>
                  <a:pt x="9850894" y="367185"/>
                  <a:pt x="9865497" y="384131"/>
                  <a:pt x="9870364" y="429324"/>
                </a:cubicBezTo>
                <a:cubicBezTo>
                  <a:pt x="9904439" y="378483"/>
                  <a:pt x="9846026" y="316344"/>
                  <a:pt x="9884968" y="271152"/>
                </a:cubicBezTo>
                <a:cubicBezTo>
                  <a:pt x="9923910" y="429324"/>
                  <a:pt x="9977454" y="480165"/>
                  <a:pt x="10074809" y="474516"/>
                </a:cubicBezTo>
                <a:cubicBezTo>
                  <a:pt x="10045603" y="451920"/>
                  <a:pt x="10060206" y="423675"/>
                  <a:pt x="10060206" y="395430"/>
                </a:cubicBezTo>
                <a:cubicBezTo>
                  <a:pt x="10084544" y="401079"/>
                  <a:pt x="10079677" y="434972"/>
                  <a:pt x="10099147" y="446271"/>
                </a:cubicBezTo>
                <a:cubicBezTo>
                  <a:pt x="10108883" y="429324"/>
                  <a:pt x="10099147" y="406728"/>
                  <a:pt x="10104016" y="389781"/>
                </a:cubicBezTo>
                <a:cubicBezTo>
                  <a:pt x="10104016" y="384131"/>
                  <a:pt x="10104016" y="372834"/>
                  <a:pt x="10104016" y="367185"/>
                </a:cubicBezTo>
                <a:cubicBezTo>
                  <a:pt x="10099147" y="327642"/>
                  <a:pt x="10142957" y="384131"/>
                  <a:pt x="10138090" y="344589"/>
                </a:cubicBezTo>
                <a:cubicBezTo>
                  <a:pt x="10133221" y="321993"/>
                  <a:pt x="10123486" y="305046"/>
                  <a:pt x="10123486" y="282450"/>
                </a:cubicBezTo>
                <a:cubicBezTo>
                  <a:pt x="10123486" y="265504"/>
                  <a:pt x="10138090" y="271152"/>
                  <a:pt x="10147825" y="276801"/>
                </a:cubicBezTo>
                <a:cubicBezTo>
                  <a:pt x="10162428" y="288099"/>
                  <a:pt x="10162428" y="310695"/>
                  <a:pt x="10162428" y="327642"/>
                </a:cubicBezTo>
                <a:cubicBezTo>
                  <a:pt x="10147825" y="384131"/>
                  <a:pt x="10181899" y="401079"/>
                  <a:pt x="10211106" y="429324"/>
                </a:cubicBezTo>
                <a:cubicBezTo>
                  <a:pt x="10264650" y="480165"/>
                  <a:pt x="10313327" y="519707"/>
                  <a:pt x="10381476" y="519707"/>
                </a:cubicBezTo>
                <a:cubicBezTo>
                  <a:pt x="10396079" y="519707"/>
                  <a:pt x="10430153" y="480165"/>
                  <a:pt x="10420417" y="542304"/>
                </a:cubicBezTo>
                <a:cubicBezTo>
                  <a:pt x="10439889" y="542304"/>
                  <a:pt x="10459359" y="570549"/>
                  <a:pt x="10473963" y="536655"/>
                </a:cubicBezTo>
                <a:cubicBezTo>
                  <a:pt x="10493433" y="491462"/>
                  <a:pt x="10517772" y="502761"/>
                  <a:pt x="10537243" y="536655"/>
                </a:cubicBezTo>
                <a:cubicBezTo>
                  <a:pt x="10551846" y="564900"/>
                  <a:pt x="10561581" y="598794"/>
                  <a:pt x="10581053" y="627039"/>
                </a:cubicBezTo>
                <a:cubicBezTo>
                  <a:pt x="10590787" y="649635"/>
                  <a:pt x="10585920" y="694827"/>
                  <a:pt x="10624862" y="666582"/>
                </a:cubicBezTo>
                <a:cubicBezTo>
                  <a:pt x="10634597" y="660932"/>
                  <a:pt x="10634597" y="677879"/>
                  <a:pt x="10634597" y="683529"/>
                </a:cubicBezTo>
                <a:cubicBezTo>
                  <a:pt x="10637031" y="768264"/>
                  <a:pt x="10647984" y="852999"/>
                  <a:pt x="10659545" y="937734"/>
                </a:cubicBezTo>
                <a:lnTo>
                  <a:pt x="10669237" y="1023894"/>
                </a:lnTo>
                <a:lnTo>
                  <a:pt x="10714370" y="1030471"/>
                </a:lnTo>
                <a:cubicBezTo>
                  <a:pt x="10728973" y="1030471"/>
                  <a:pt x="10763047" y="990929"/>
                  <a:pt x="10753311" y="1053068"/>
                </a:cubicBezTo>
                <a:cubicBezTo>
                  <a:pt x="10772783" y="1053068"/>
                  <a:pt x="10792253" y="1081312"/>
                  <a:pt x="10806856" y="1047419"/>
                </a:cubicBezTo>
                <a:cubicBezTo>
                  <a:pt x="10826327" y="1002227"/>
                  <a:pt x="10850666" y="1013524"/>
                  <a:pt x="10870137" y="1047419"/>
                </a:cubicBezTo>
                <a:cubicBezTo>
                  <a:pt x="10884740" y="1075664"/>
                  <a:pt x="10894475" y="1109558"/>
                  <a:pt x="10913946" y="1137802"/>
                </a:cubicBezTo>
                <a:cubicBezTo>
                  <a:pt x="10923681" y="1160399"/>
                  <a:pt x="10918814" y="1205591"/>
                  <a:pt x="10957756" y="1177346"/>
                </a:cubicBezTo>
                <a:cubicBezTo>
                  <a:pt x="10967491" y="1171696"/>
                  <a:pt x="10967491" y="1188644"/>
                  <a:pt x="10967491" y="1194293"/>
                </a:cubicBezTo>
                <a:cubicBezTo>
                  <a:pt x="10969925" y="1279028"/>
                  <a:pt x="10980878" y="1363763"/>
                  <a:pt x="10992438" y="1448498"/>
                </a:cubicBezTo>
                <a:lnTo>
                  <a:pt x="11010167" y="1606082"/>
                </a:lnTo>
                <a:lnTo>
                  <a:pt x="11012887" y="1607350"/>
                </a:lnTo>
                <a:cubicBezTo>
                  <a:pt x="11013913" y="1609865"/>
                  <a:pt x="11014503" y="1613417"/>
                  <a:pt x="11014531" y="1618283"/>
                </a:cubicBezTo>
                <a:lnTo>
                  <a:pt x="11013189" y="1632952"/>
                </a:lnTo>
                <a:lnTo>
                  <a:pt x="11013682" y="1637328"/>
                </a:lnTo>
                <a:lnTo>
                  <a:pt x="11027338" y="1640978"/>
                </a:lnTo>
                <a:cubicBezTo>
                  <a:pt x="11041713" y="1647333"/>
                  <a:pt x="11055404" y="1656867"/>
                  <a:pt x="11066356" y="1631446"/>
                </a:cubicBezTo>
                <a:cubicBezTo>
                  <a:pt x="11085826" y="1586254"/>
                  <a:pt x="11110165" y="1597552"/>
                  <a:pt x="11129636" y="1631446"/>
                </a:cubicBezTo>
                <a:cubicBezTo>
                  <a:pt x="11144239" y="1659691"/>
                  <a:pt x="11153974" y="1693585"/>
                  <a:pt x="11173446" y="1721830"/>
                </a:cubicBezTo>
                <a:cubicBezTo>
                  <a:pt x="11183181" y="1744425"/>
                  <a:pt x="11178313" y="1789618"/>
                  <a:pt x="11217255" y="1761373"/>
                </a:cubicBezTo>
                <a:cubicBezTo>
                  <a:pt x="11226990" y="1755724"/>
                  <a:pt x="11226990" y="1772671"/>
                  <a:pt x="11226990" y="1778320"/>
                </a:cubicBezTo>
                <a:cubicBezTo>
                  <a:pt x="11231859" y="1947790"/>
                  <a:pt x="11270800" y="2117260"/>
                  <a:pt x="11280536" y="2286730"/>
                </a:cubicBezTo>
                <a:cubicBezTo>
                  <a:pt x="11280536" y="2320624"/>
                  <a:pt x="11251329" y="2360166"/>
                  <a:pt x="11290271" y="2399709"/>
                </a:cubicBezTo>
                <a:cubicBezTo>
                  <a:pt x="11300006" y="2405359"/>
                  <a:pt x="11290271" y="2450550"/>
                  <a:pt x="11270800" y="2456200"/>
                </a:cubicBezTo>
                <a:cubicBezTo>
                  <a:pt x="11231859" y="2461848"/>
                  <a:pt x="11236726" y="2484444"/>
                  <a:pt x="11241594" y="2512689"/>
                </a:cubicBezTo>
                <a:cubicBezTo>
                  <a:pt x="11256197" y="2648265"/>
                  <a:pt x="11290271" y="2783841"/>
                  <a:pt x="11270800" y="2925066"/>
                </a:cubicBezTo>
                <a:cubicBezTo>
                  <a:pt x="11270800" y="2936365"/>
                  <a:pt x="11270800" y="2942013"/>
                  <a:pt x="11275667" y="2953311"/>
                </a:cubicBezTo>
                <a:cubicBezTo>
                  <a:pt x="11295139" y="2992854"/>
                  <a:pt x="11290271" y="3009801"/>
                  <a:pt x="11251329" y="3015450"/>
                </a:cubicBezTo>
                <a:cubicBezTo>
                  <a:pt x="11231858" y="3015450"/>
                  <a:pt x="11217255" y="3021099"/>
                  <a:pt x="11207520" y="3033103"/>
                </a:cubicBezTo>
                <a:lnTo>
                  <a:pt x="11197399" y="3054229"/>
                </a:lnTo>
                <a:lnTo>
                  <a:pt x="11218463" y="3268866"/>
                </a:lnTo>
                <a:cubicBezTo>
                  <a:pt x="11230024" y="3353601"/>
                  <a:pt x="11242193" y="3438336"/>
                  <a:pt x="11247061" y="3523071"/>
                </a:cubicBezTo>
                <a:cubicBezTo>
                  <a:pt x="11247061" y="3556965"/>
                  <a:pt x="11217854" y="3596508"/>
                  <a:pt x="11256795" y="3636051"/>
                </a:cubicBezTo>
                <a:cubicBezTo>
                  <a:pt x="11266531" y="3641700"/>
                  <a:pt x="11256795" y="3686892"/>
                  <a:pt x="11237325" y="3692541"/>
                </a:cubicBezTo>
                <a:cubicBezTo>
                  <a:pt x="11198384" y="3698190"/>
                  <a:pt x="11203251" y="3720786"/>
                  <a:pt x="11208118" y="3749031"/>
                </a:cubicBezTo>
                <a:cubicBezTo>
                  <a:pt x="11222722" y="3884607"/>
                  <a:pt x="11256795" y="4020183"/>
                  <a:pt x="11237325" y="4161408"/>
                </a:cubicBezTo>
                <a:cubicBezTo>
                  <a:pt x="11237325" y="4172706"/>
                  <a:pt x="11237325" y="4178355"/>
                  <a:pt x="11242192" y="4189653"/>
                </a:cubicBezTo>
                <a:cubicBezTo>
                  <a:pt x="11261664" y="4229196"/>
                  <a:pt x="11256795" y="4246143"/>
                  <a:pt x="11217854" y="4251792"/>
                </a:cubicBezTo>
                <a:cubicBezTo>
                  <a:pt x="11178912" y="4251792"/>
                  <a:pt x="11159441" y="4274388"/>
                  <a:pt x="11159441" y="4325228"/>
                </a:cubicBezTo>
                <a:cubicBezTo>
                  <a:pt x="11120499" y="4280037"/>
                  <a:pt x="11105897" y="4229196"/>
                  <a:pt x="11071822" y="4184003"/>
                </a:cubicBezTo>
                <a:cubicBezTo>
                  <a:pt x="11052351" y="4251792"/>
                  <a:pt x="11076690" y="4330878"/>
                  <a:pt x="11028012" y="4387368"/>
                </a:cubicBezTo>
                <a:cubicBezTo>
                  <a:pt x="11003674" y="4370421"/>
                  <a:pt x="11003674" y="4330878"/>
                  <a:pt x="10984204" y="4308281"/>
                </a:cubicBezTo>
                <a:lnTo>
                  <a:pt x="10936232" y="4264500"/>
                </a:lnTo>
                <a:lnTo>
                  <a:pt x="10949790" y="4385025"/>
                </a:lnTo>
                <a:cubicBezTo>
                  <a:pt x="10949790" y="4418919"/>
                  <a:pt x="10920584" y="4458462"/>
                  <a:pt x="10959525" y="4498005"/>
                </a:cubicBezTo>
                <a:cubicBezTo>
                  <a:pt x="10969261" y="4503654"/>
                  <a:pt x="10959525" y="4548846"/>
                  <a:pt x="10940055" y="4554495"/>
                </a:cubicBezTo>
                <a:cubicBezTo>
                  <a:pt x="10901113" y="4560144"/>
                  <a:pt x="10905981" y="4582740"/>
                  <a:pt x="10910848" y="4610985"/>
                </a:cubicBezTo>
                <a:cubicBezTo>
                  <a:pt x="10925451" y="4746561"/>
                  <a:pt x="10959525" y="4882137"/>
                  <a:pt x="10940055" y="5023362"/>
                </a:cubicBezTo>
                <a:cubicBezTo>
                  <a:pt x="10940055" y="5034660"/>
                  <a:pt x="10940055" y="5040309"/>
                  <a:pt x="10944922" y="5051607"/>
                </a:cubicBezTo>
                <a:cubicBezTo>
                  <a:pt x="10964394" y="5091150"/>
                  <a:pt x="10959525" y="5108097"/>
                  <a:pt x="10920584" y="5113746"/>
                </a:cubicBezTo>
                <a:cubicBezTo>
                  <a:pt x="10881642" y="5113746"/>
                  <a:pt x="10862171" y="5136342"/>
                  <a:pt x="10862171" y="5187182"/>
                </a:cubicBezTo>
                <a:cubicBezTo>
                  <a:pt x="10823229" y="5141991"/>
                  <a:pt x="10808627" y="5091150"/>
                  <a:pt x="10774552" y="5045957"/>
                </a:cubicBezTo>
                <a:cubicBezTo>
                  <a:pt x="10755081" y="5113746"/>
                  <a:pt x="10779420" y="5192832"/>
                  <a:pt x="10730742" y="5249322"/>
                </a:cubicBezTo>
                <a:cubicBezTo>
                  <a:pt x="10718573" y="5240848"/>
                  <a:pt x="10712489" y="5226726"/>
                  <a:pt x="10707013" y="5211898"/>
                </a:cubicBezTo>
                <a:lnTo>
                  <a:pt x="10699585" y="5196486"/>
                </a:lnTo>
                <a:lnTo>
                  <a:pt x="10699095" y="5199865"/>
                </a:lnTo>
                <a:cubicBezTo>
                  <a:pt x="10695444" y="5212575"/>
                  <a:pt x="10688143" y="5225285"/>
                  <a:pt x="10678407" y="5228110"/>
                </a:cubicBezTo>
                <a:cubicBezTo>
                  <a:pt x="10639465" y="5233759"/>
                  <a:pt x="10644333" y="5256355"/>
                  <a:pt x="10649200" y="5284600"/>
                </a:cubicBezTo>
                <a:cubicBezTo>
                  <a:pt x="10663804" y="5420176"/>
                  <a:pt x="10697877" y="5555752"/>
                  <a:pt x="10678407" y="5696977"/>
                </a:cubicBezTo>
                <a:cubicBezTo>
                  <a:pt x="10678407" y="5708275"/>
                  <a:pt x="10678407" y="5713924"/>
                  <a:pt x="10683274" y="5725222"/>
                </a:cubicBezTo>
                <a:cubicBezTo>
                  <a:pt x="10702746" y="5764765"/>
                  <a:pt x="10697877" y="5781712"/>
                  <a:pt x="10658936" y="5787360"/>
                </a:cubicBezTo>
                <a:cubicBezTo>
                  <a:pt x="10619994" y="5787360"/>
                  <a:pt x="10600523" y="5809957"/>
                  <a:pt x="10600523" y="5860797"/>
                </a:cubicBezTo>
                <a:cubicBezTo>
                  <a:pt x="10561581" y="5815606"/>
                  <a:pt x="10546979" y="5764765"/>
                  <a:pt x="10512904" y="5719572"/>
                </a:cubicBezTo>
                <a:cubicBezTo>
                  <a:pt x="10493433" y="5787360"/>
                  <a:pt x="10517772" y="5866447"/>
                  <a:pt x="10469094" y="5922936"/>
                </a:cubicBezTo>
                <a:cubicBezTo>
                  <a:pt x="10444756" y="5905989"/>
                  <a:pt x="10444756" y="5866447"/>
                  <a:pt x="10425286" y="5843850"/>
                </a:cubicBezTo>
                <a:cubicBezTo>
                  <a:pt x="10408249" y="5824079"/>
                  <a:pt x="10390299" y="5807838"/>
                  <a:pt x="10371512" y="5794775"/>
                </a:cubicBezTo>
                <a:lnTo>
                  <a:pt x="10334513" y="5775889"/>
                </a:lnTo>
                <a:lnTo>
                  <a:pt x="10343688" y="5844266"/>
                </a:lnTo>
                <a:cubicBezTo>
                  <a:pt x="10351598" y="5912760"/>
                  <a:pt x="10355248" y="5981960"/>
                  <a:pt x="10345513" y="6052572"/>
                </a:cubicBezTo>
                <a:cubicBezTo>
                  <a:pt x="10345513" y="6063871"/>
                  <a:pt x="10345513" y="6069519"/>
                  <a:pt x="10350381" y="6080818"/>
                </a:cubicBezTo>
                <a:cubicBezTo>
                  <a:pt x="10369852" y="6120360"/>
                  <a:pt x="10364984" y="6137307"/>
                  <a:pt x="10326042" y="6142956"/>
                </a:cubicBezTo>
                <a:cubicBezTo>
                  <a:pt x="10287100" y="6142956"/>
                  <a:pt x="10267630" y="6165553"/>
                  <a:pt x="10267630" y="6216393"/>
                </a:cubicBezTo>
                <a:cubicBezTo>
                  <a:pt x="10228687" y="6171201"/>
                  <a:pt x="10214085" y="6120360"/>
                  <a:pt x="10180010" y="6075168"/>
                </a:cubicBezTo>
                <a:cubicBezTo>
                  <a:pt x="10160540" y="6142956"/>
                  <a:pt x="10184879" y="6222042"/>
                  <a:pt x="10136201" y="6278532"/>
                </a:cubicBezTo>
                <a:cubicBezTo>
                  <a:pt x="10111863" y="6261585"/>
                  <a:pt x="10111863" y="6222042"/>
                  <a:pt x="10092392" y="6199446"/>
                </a:cubicBezTo>
                <a:cubicBezTo>
                  <a:pt x="10024243" y="6120360"/>
                  <a:pt x="9941492" y="6097765"/>
                  <a:pt x="9849006" y="6109062"/>
                </a:cubicBezTo>
                <a:cubicBezTo>
                  <a:pt x="9795460" y="6114712"/>
                  <a:pt x="9741916" y="6126009"/>
                  <a:pt x="9688370" y="6126009"/>
                </a:cubicBezTo>
                <a:cubicBezTo>
                  <a:pt x="9620222" y="6126009"/>
                  <a:pt x="9561810" y="6109062"/>
                  <a:pt x="9518000" y="6046924"/>
                </a:cubicBezTo>
                <a:cubicBezTo>
                  <a:pt x="9508264" y="6058222"/>
                  <a:pt x="9507048" y="6070932"/>
                  <a:pt x="9506439" y="6083643"/>
                </a:cubicBezTo>
                <a:lnTo>
                  <a:pt x="9499264" y="6116949"/>
                </a:lnTo>
                <a:lnTo>
                  <a:pt x="9492065" y="6111005"/>
                </a:lnTo>
                <a:cubicBezTo>
                  <a:pt x="9483622" y="6108357"/>
                  <a:pt x="9482709" y="6123185"/>
                  <a:pt x="9479058" y="6131659"/>
                </a:cubicBezTo>
                <a:cubicBezTo>
                  <a:pt x="9474190" y="6171201"/>
                  <a:pt x="9464455" y="6210744"/>
                  <a:pt x="9454720" y="6261585"/>
                </a:cubicBezTo>
                <a:cubicBezTo>
                  <a:pt x="9435249" y="6182499"/>
                  <a:pt x="9420646" y="6114712"/>
                  <a:pt x="9401174" y="6035625"/>
                </a:cubicBezTo>
                <a:cubicBezTo>
                  <a:pt x="9381704" y="6080818"/>
                  <a:pt x="9381704" y="6120360"/>
                  <a:pt x="9391439" y="6154254"/>
                </a:cubicBezTo>
                <a:cubicBezTo>
                  <a:pt x="9396307" y="6205095"/>
                  <a:pt x="9376836" y="6216393"/>
                  <a:pt x="9342762" y="6205095"/>
                </a:cubicBezTo>
                <a:cubicBezTo>
                  <a:pt x="9303820" y="6199446"/>
                  <a:pt x="9274614" y="6171201"/>
                  <a:pt x="9240540" y="6154254"/>
                </a:cubicBezTo>
                <a:cubicBezTo>
                  <a:pt x="9196730" y="6126009"/>
                  <a:pt x="9157788" y="6103413"/>
                  <a:pt x="9099376" y="6137307"/>
                </a:cubicBezTo>
                <a:cubicBezTo>
                  <a:pt x="9075037" y="6154254"/>
                  <a:pt x="9079904" y="6103413"/>
                  <a:pt x="9065301" y="6075168"/>
                </a:cubicBezTo>
                <a:cubicBezTo>
                  <a:pt x="9040963" y="6114712"/>
                  <a:pt x="8992286" y="6114712"/>
                  <a:pt x="8977683" y="6154254"/>
                </a:cubicBezTo>
                <a:cubicBezTo>
                  <a:pt x="8909534" y="6058221"/>
                  <a:pt x="8836518" y="5962189"/>
                  <a:pt x="8865725" y="5809666"/>
                </a:cubicBezTo>
                <a:cubicBezTo>
                  <a:pt x="8821916" y="5843560"/>
                  <a:pt x="8836518" y="5888751"/>
                  <a:pt x="8836518" y="5928295"/>
                </a:cubicBezTo>
                <a:cubicBezTo>
                  <a:pt x="8841386" y="5967837"/>
                  <a:pt x="8841386" y="5996083"/>
                  <a:pt x="8797577" y="5984784"/>
                </a:cubicBezTo>
                <a:cubicBezTo>
                  <a:pt x="8782974" y="5984784"/>
                  <a:pt x="8768370" y="6001731"/>
                  <a:pt x="8753767" y="6001731"/>
                </a:cubicBezTo>
                <a:cubicBezTo>
                  <a:pt x="8719693" y="6001731"/>
                  <a:pt x="8744031" y="6092115"/>
                  <a:pt x="8680751" y="6052572"/>
                </a:cubicBezTo>
                <a:cubicBezTo>
                  <a:pt x="8651545" y="6035625"/>
                  <a:pt x="8607736" y="6052572"/>
                  <a:pt x="8568794" y="6052572"/>
                </a:cubicBezTo>
                <a:cubicBezTo>
                  <a:pt x="8524984" y="6052572"/>
                  <a:pt x="8490910" y="6035625"/>
                  <a:pt x="8466571" y="5996083"/>
                </a:cubicBezTo>
                <a:cubicBezTo>
                  <a:pt x="8456836" y="5990433"/>
                  <a:pt x="8447101" y="5979136"/>
                  <a:pt x="8442233" y="5996083"/>
                </a:cubicBezTo>
                <a:cubicBezTo>
                  <a:pt x="8437365" y="6029977"/>
                  <a:pt x="8388688" y="6035625"/>
                  <a:pt x="8398423" y="6080818"/>
                </a:cubicBezTo>
                <a:cubicBezTo>
                  <a:pt x="8408158" y="6120360"/>
                  <a:pt x="8413027" y="6159903"/>
                  <a:pt x="8422762" y="6199446"/>
                </a:cubicBezTo>
                <a:cubicBezTo>
                  <a:pt x="8364350" y="6199446"/>
                  <a:pt x="8320540" y="6199446"/>
                  <a:pt x="8330275" y="6114712"/>
                </a:cubicBezTo>
                <a:cubicBezTo>
                  <a:pt x="8330275" y="6092115"/>
                  <a:pt x="8315672" y="6075168"/>
                  <a:pt x="8305936" y="6058221"/>
                </a:cubicBezTo>
                <a:cubicBezTo>
                  <a:pt x="8276730" y="6080818"/>
                  <a:pt x="8266994" y="6114712"/>
                  <a:pt x="8252392" y="6142956"/>
                </a:cubicBezTo>
                <a:cubicBezTo>
                  <a:pt x="8247524" y="6103413"/>
                  <a:pt x="8252392" y="6058221"/>
                  <a:pt x="8223185" y="6024327"/>
                </a:cubicBezTo>
                <a:cubicBezTo>
                  <a:pt x="8213450" y="6069519"/>
                  <a:pt x="8213450" y="6109062"/>
                  <a:pt x="8189111" y="6154254"/>
                </a:cubicBezTo>
                <a:cubicBezTo>
                  <a:pt x="8174508" y="6092115"/>
                  <a:pt x="8213450" y="6013030"/>
                  <a:pt x="8125830" y="6007380"/>
                </a:cubicBezTo>
                <a:cubicBezTo>
                  <a:pt x="8125830" y="6046924"/>
                  <a:pt x="8125830" y="6092115"/>
                  <a:pt x="8135566" y="6131659"/>
                </a:cubicBezTo>
                <a:cubicBezTo>
                  <a:pt x="8145302" y="6188148"/>
                  <a:pt x="8125830" y="6193797"/>
                  <a:pt x="8086888" y="6176850"/>
                </a:cubicBezTo>
                <a:cubicBezTo>
                  <a:pt x="7989534" y="6148606"/>
                  <a:pt x="7892180" y="6109062"/>
                  <a:pt x="7794826" y="6075168"/>
                </a:cubicBezTo>
                <a:cubicBezTo>
                  <a:pt x="7741281" y="6058221"/>
                  <a:pt x="7741281" y="6058221"/>
                  <a:pt x="7716942" y="6120360"/>
                </a:cubicBezTo>
                <a:cubicBezTo>
                  <a:pt x="7720593" y="6073756"/>
                  <a:pt x="7683172" y="6055750"/>
                  <a:pt x="7662180" y="6023445"/>
                </a:cubicBezTo>
                <a:lnTo>
                  <a:pt x="7648894" y="5985074"/>
                </a:lnTo>
                <a:lnTo>
                  <a:pt x="7641099" y="6018970"/>
                </a:lnTo>
                <a:cubicBezTo>
                  <a:pt x="7638817" y="6036975"/>
                  <a:pt x="7638513" y="6055687"/>
                  <a:pt x="7640946" y="6075459"/>
                </a:cubicBezTo>
                <a:cubicBezTo>
                  <a:pt x="7626343" y="6075459"/>
                  <a:pt x="7614174" y="6072634"/>
                  <a:pt x="7603222" y="6067692"/>
                </a:cubicBezTo>
                <a:lnTo>
                  <a:pt x="7586619" y="6056516"/>
                </a:lnTo>
                <a:lnTo>
                  <a:pt x="7587339" y="6125303"/>
                </a:lnTo>
                <a:cubicBezTo>
                  <a:pt x="7590381" y="6185324"/>
                  <a:pt x="7595249" y="6247463"/>
                  <a:pt x="7600116" y="6312426"/>
                </a:cubicBezTo>
                <a:cubicBezTo>
                  <a:pt x="7566042" y="6250287"/>
                  <a:pt x="7570910" y="6193797"/>
                  <a:pt x="7546572" y="6148606"/>
                </a:cubicBezTo>
                <a:cubicBezTo>
                  <a:pt x="7536836" y="6137307"/>
                  <a:pt x="7536836" y="6120360"/>
                  <a:pt x="7522234" y="6114712"/>
                </a:cubicBezTo>
                <a:cubicBezTo>
                  <a:pt x="7502762" y="6114712"/>
                  <a:pt x="7497895" y="6137307"/>
                  <a:pt x="7493027" y="6148606"/>
                </a:cubicBezTo>
                <a:cubicBezTo>
                  <a:pt x="7483291" y="6171201"/>
                  <a:pt x="7473556" y="6193797"/>
                  <a:pt x="7458953" y="6216393"/>
                </a:cubicBezTo>
                <a:cubicBezTo>
                  <a:pt x="7429747" y="6272884"/>
                  <a:pt x="7405408" y="6272884"/>
                  <a:pt x="7361598" y="6222042"/>
                </a:cubicBezTo>
                <a:cubicBezTo>
                  <a:pt x="7332392" y="6289831"/>
                  <a:pt x="7298318" y="6351969"/>
                  <a:pt x="7308054" y="6431055"/>
                </a:cubicBezTo>
                <a:cubicBezTo>
                  <a:pt x="7278847" y="6431055"/>
                  <a:pt x="7259377" y="6419757"/>
                  <a:pt x="7239905" y="6402810"/>
                </a:cubicBezTo>
                <a:cubicBezTo>
                  <a:pt x="7225302" y="6397161"/>
                  <a:pt x="7205831" y="6380214"/>
                  <a:pt x="7230170" y="6346320"/>
                </a:cubicBezTo>
                <a:cubicBezTo>
                  <a:pt x="7244773" y="6323725"/>
                  <a:pt x="7264244" y="6278532"/>
                  <a:pt x="7215567" y="6250287"/>
                </a:cubicBezTo>
                <a:cubicBezTo>
                  <a:pt x="7210699" y="6250287"/>
                  <a:pt x="7210699" y="6233340"/>
                  <a:pt x="7210699" y="6222042"/>
                </a:cubicBezTo>
                <a:cubicBezTo>
                  <a:pt x="7200964" y="6176850"/>
                  <a:pt x="7191228" y="6142956"/>
                  <a:pt x="7137683" y="6137307"/>
                </a:cubicBezTo>
                <a:cubicBezTo>
                  <a:pt x="7093874" y="6137307"/>
                  <a:pt x="7064667" y="6092115"/>
                  <a:pt x="7030593" y="6041274"/>
                </a:cubicBezTo>
                <a:cubicBezTo>
                  <a:pt x="7035461" y="6097765"/>
                  <a:pt x="6962445" y="6114712"/>
                  <a:pt x="7015990" y="6176850"/>
                </a:cubicBezTo>
                <a:cubicBezTo>
                  <a:pt x="6967313" y="6176850"/>
                  <a:pt x="6923504" y="6193797"/>
                  <a:pt x="6923504" y="6120360"/>
                </a:cubicBezTo>
                <a:cubicBezTo>
                  <a:pt x="6923504" y="6103413"/>
                  <a:pt x="6913768" y="6103413"/>
                  <a:pt x="6899165" y="6103413"/>
                </a:cubicBezTo>
                <a:cubicBezTo>
                  <a:pt x="6879694" y="6103413"/>
                  <a:pt x="6855355" y="6114712"/>
                  <a:pt x="6845620" y="6080818"/>
                </a:cubicBezTo>
                <a:cubicBezTo>
                  <a:pt x="6845620" y="6080818"/>
                  <a:pt x="6840752" y="6075168"/>
                  <a:pt x="6835884" y="6080818"/>
                </a:cubicBezTo>
                <a:cubicBezTo>
                  <a:pt x="6811545" y="6103413"/>
                  <a:pt x="6767736" y="6103413"/>
                  <a:pt x="6753133" y="6154254"/>
                </a:cubicBezTo>
                <a:cubicBezTo>
                  <a:pt x="6738530" y="6205095"/>
                  <a:pt x="6723927" y="6210744"/>
                  <a:pt x="6689852" y="6165553"/>
                </a:cubicBezTo>
                <a:cubicBezTo>
                  <a:pt x="6665514" y="6137307"/>
                  <a:pt x="6665514" y="6137307"/>
                  <a:pt x="6636308" y="6176850"/>
                </a:cubicBezTo>
                <a:cubicBezTo>
                  <a:pt x="6631440" y="6126009"/>
                  <a:pt x="6626572" y="6069519"/>
                  <a:pt x="6621704" y="6013030"/>
                </a:cubicBezTo>
                <a:cubicBezTo>
                  <a:pt x="6621704" y="6013030"/>
                  <a:pt x="6616837" y="6013030"/>
                  <a:pt x="6616837" y="6013030"/>
                </a:cubicBezTo>
                <a:cubicBezTo>
                  <a:pt x="6611969" y="6018678"/>
                  <a:pt x="6611969" y="6018678"/>
                  <a:pt x="6607101" y="6024327"/>
                </a:cubicBezTo>
                <a:cubicBezTo>
                  <a:pt x="6602234" y="6024327"/>
                  <a:pt x="6602234" y="6024327"/>
                  <a:pt x="6597365" y="6024327"/>
                </a:cubicBezTo>
                <a:cubicBezTo>
                  <a:pt x="6587630" y="6013030"/>
                  <a:pt x="6607101" y="5967837"/>
                  <a:pt x="6568159" y="6001731"/>
                </a:cubicBezTo>
                <a:cubicBezTo>
                  <a:pt x="6563291" y="6007380"/>
                  <a:pt x="6558424" y="6013030"/>
                  <a:pt x="6553556" y="6018678"/>
                </a:cubicBezTo>
                <a:cubicBezTo>
                  <a:pt x="6524350" y="6086466"/>
                  <a:pt x="6475672" y="6097765"/>
                  <a:pt x="6417260" y="6080818"/>
                </a:cubicBezTo>
                <a:cubicBezTo>
                  <a:pt x="6363715" y="6058221"/>
                  <a:pt x="6334508" y="6114712"/>
                  <a:pt x="6300435" y="6137307"/>
                </a:cubicBezTo>
                <a:cubicBezTo>
                  <a:pt x="6266361" y="6159903"/>
                  <a:pt x="6242022" y="6165553"/>
                  <a:pt x="6222551" y="6126009"/>
                </a:cubicBezTo>
                <a:cubicBezTo>
                  <a:pt x="6212815" y="6097765"/>
                  <a:pt x="6198212" y="6075168"/>
                  <a:pt x="6183609" y="6041274"/>
                </a:cubicBezTo>
                <a:cubicBezTo>
                  <a:pt x="6164138" y="6080818"/>
                  <a:pt x="6164138" y="6120360"/>
                  <a:pt x="6164138" y="6154254"/>
                </a:cubicBezTo>
                <a:cubicBezTo>
                  <a:pt x="6164138" y="6171201"/>
                  <a:pt x="6169006" y="6199446"/>
                  <a:pt x="6154402" y="6193797"/>
                </a:cubicBezTo>
                <a:cubicBezTo>
                  <a:pt x="6091122" y="6165553"/>
                  <a:pt x="6086255" y="6233340"/>
                  <a:pt x="6061916" y="6267234"/>
                </a:cubicBezTo>
                <a:cubicBezTo>
                  <a:pt x="6042445" y="6295479"/>
                  <a:pt x="6037578" y="6357619"/>
                  <a:pt x="6003504" y="6346320"/>
                </a:cubicBezTo>
                <a:cubicBezTo>
                  <a:pt x="5964561" y="6335022"/>
                  <a:pt x="5979165" y="6278532"/>
                  <a:pt x="5979165" y="6238989"/>
                </a:cubicBezTo>
                <a:cubicBezTo>
                  <a:pt x="5974297" y="6199446"/>
                  <a:pt x="5979165" y="6165553"/>
                  <a:pt x="5979165" y="6120360"/>
                </a:cubicBezTo>
                <a:cubicBezTo>
                  <a:pt x="5930488" y="6193797"/>
                  <a:pt x="5959694" y="6272884"/>
                  <a:pt x="5930488" y="6346320"/>
                </a:cubicBezTo>
                <a:cubicBezTo>
                  <a:pt x="5940222" y="6171201"/>
                  <a:pt x="5838001" y="6046924"/>
                  <a:pt x="5774721" y="5888751"/>
                </a:cubicBezTo>
                <a:cubicBezTo>
                  <a:pt x="5760117" y="5939592"/>
                  <a:pt x="5764985" y="5973486"/>
                  <a:pt x="5764985" y="6013030"/>
                </a:cubicBezTo>
                <a:cubicBezTo>
                  <a:pt x="5745514" y="6001731"/>
                  <a:pt x="5745514" y="5973486"/>
                  <a:pt x="5726043" y="5962189"/>
                </a:cubicBezTo>
                <a:cubicBezTo>
                  <a:pt x="5691969" y="6041274"/>
                  <a:pt x="5672498" y="6131659"/>
                  <a:pt x="5614086" y="6205095"/>
                </a:cubicBezTo>
                <a:cubicBezTo>
                  <a:pt x="5599482" y="6165553"/>
                  <a:pt x="5618953" y="6131659"/>
                  <a:pt x="5609218" y="6092115"/>
                </a:cubicBezTo>
                <a:cubicBezTo>
                  <a:pt x="5592181" y="6117536"/>
                  <a:pt x="5578794" y="6121773"/>
                  <a:pt x="5567842" y="6114712"/>
                </a:cubicBezTo>
                <a:lnTo>
                  <a:pt x="5559486" y="6104614"/>
                </a:lnTo>
                <a:lnTo>
                  <a:pt x="5547826" y="6120652"/>
                </a:lnTo>
                <a:lnTo>
                  <a:pt x="5541936" y="6071494"/>
                </a:lnTo>
                <a:lnTo>
                  <a:pt x="5541069" y="6069519"/>
                </a:lnTo>
                <a:cubicBezTo>
                  <a:pt x="5526466" y="6041274"/>
                  <a:pt x="5521598" y="5984784"/>
                  <a:pt x="5492392" y="5990433"/>
                </a:cubicBezTo>
                <a:cubicBezTo>
                  <a:pt x="5448583" y="5996083"/>
                  <a:pt x="5453451" y="6052572"/>
                  <a:pt x="5448583" y="6097765"/>
                </a:cubicBezTo>
                <a:cubicBezTo>
                  <a:pt x="5443715" y="6120360"/>
                  <a:pt x="5453451" y="6142956"/>
                  <a:pt x="5433979" y="6165553"/>
                </a:cubicBezTo>
                <a:cubicBezTo>
                  <a:pt x="5404773" y="6193797"/>
                  <a:pt x="5399906" y="6159903"/>
                  <a:pt x="5390170" y="6131659"/>
                </a:cubicBezTo>
                <a:cubicBezTo>
                  <a:pt x="5365831" y="6171201"/>
                  <a:pt x="5341492" y="6199446"/>
                  <a:pt x="5322022" y="6233340"/>
                </a:cubicBezTo>
                <a:cubicBezTo>
                  <a:pt x="5307419" y="6255936"/>
                  <a:pt x="5287948" y="6267234"/>
                  <a:pt x="5268479" y="6255936"/>
                </a:cubicBezTo>
                <a:cubicBezTo>
                  <a:pt x="5205196" y="6227691"/>
                  <a:pt x="5214933" y="6284181"/>
                  <a:pt x="5214933" y="6318075"/>
                </a:cubicBezTo>
                <a:cubicBezTo>
                  <a:pt x="5214933" y="6357619"/>
                  <a:pt x="5224669" y="6391513"/>
                  <a:pt x="5229536" y="6431055"/>
                </a:cubicBezTo>
                <a:cubicBezTo>
                  <a:pt x="5234403" y="6448002"/>
                  <a:pt x="5234403" y="6459301"/>
                  <a:pt x="5214933" y="6476248"/>
                </a:cubicBezTo>
                <a:cubicBezTo>
                  <a:pt x="5195462" y="6391513"/>
                  <a:pt x="5210064" y="6295479"/>
                  <a:pt x="5161388" y="6216393"/>
                </a:cubicBezTo>
                <a:cubicBezTo>
                  <a:pt x="5137049" y="6278532"/>
                  <a:pt x="5137049" y="6351969"/>
                  <a:pt x="5112710" y="6414108"/>
                </a:cubicBezTo>
                <a:cubicBezTo>
                  <a:pt x="5098106" y="6380214"/>
                  <a:pt x="5098106" y="6351969"/>
                  <a:pt x="5102974" y="6318075"/>
                </a:cubicBezTo>
                <a:cubicBezTo>
                  <a:pt x="5112710" y="6272884"/>
                  <a:pt x="5068901" y="6267234"/>
                  <a:pt x="5049430" y="6261585"/>
                </a:cubicBezTo>
                <a:cubicBezTo>
                  <a:pt x="5034826" y="6250287"/>
                  <a:pt x="5015356" y="6250287"/>
                  <a:pt x="5000752" y="6238989"/>
                </a:cubicBezTo>
                <a:cubicBezTo>
                  <a:pt x="5000752" y="6199446"/>
                  <a:pt x="4952075" y="6227691"/>
                  <a:pt x="4947207" y="6193797"/>
                </a:cubicBezTo>
                <a:cubicBezTo>
                  <a:pt x="4947207" y="6210744"/>
                  <a:pt x="4947207" y="6233340"/>
                  <a:pt x="4947207" y="6255936"/>
                </a:cubicBezTo>
                <a:cubicBezTo>
                  <a:pt x="4908265" y="6250287"/>
                  <a:pt x="4903399" y="6295479"/>
                  <a:pt x="4874191" y="6335022"/>
                </a:cubicBezTo>
                <a:cubicBezTo>
                  <a:pt x="4864456" y="6278532"/>
                  <a:pt x="4840118" y="6233340"/>
                  <a:pt x="4869323" y="6182499"/>
                </a:cubicBezTo>
                <a:cubicBezTo>
                  <a:pt x="4883927" y="6154254"/>
                  <a:pt x="4859589" y="6142956"/>
                  <a:pt x="4844985" y="6137307"/>
                </a:cubicBezTo>
                <a:cubicBezTo>
                  <a:pt x="4825514" y="6120360"/>
                  <a:pt x="4825514" y="6142956"/>
                  <a:pt x="4820646" y="6154254"/>
                </a:cubicBezTo>
                <a:cubicBezTo>
                  <a:pt x="4801175" y="6205095"/>
                  <a:pt x="4781705" y="6205095"/>
                  <a:pt x="4742764" y="6176850"/>
                </a:cubicBezTo>
                <a:cubicBezTo>
                  <a:pt x="4713557" y="6154254"/>
                  <a:pt x="4718425" y="6205095"/>
                  <a:pt x="4694086" y="6210744"/>
                </a:cubicBezTo>
                <a:cubicBezTo>
                  <a:pt x="4694086" y="6210744"/>
                  <a:pt x="4694086" y="6210744"/>
                  <a:pt x="4694086" y="6205095"/>
                </a:cubicBezTo>
                <a:cubicBezTo>
                  <a:pt x="4684350" y="6176850"/>
                  <a:pt x="4684350" y="6126009"/>
                  <a:pt x="4650278" y="6131659"/>
                </a:cubicBezTo>
                <a:cubicBezTo>
                  <a:pt x="4616202" y="6131659"/>
                  <a:pt x="4616202" y="6176850"/>
                  <a:pt x="4611334" y="6205095"/>
                </a:cubicBezTo>
                <a:cubicBezTo>
                  <a:pt x="4606467" y="6244638"/>
                  <a:pt x="4601599" y="6284181"/>
                  <a:pt x="4591864" y="6323725"/>
                </a:cubicBezTo>
                <a:cubicBezTo>
                  <a:pt x="4591864" y="6340672"/>
                  <a:pt x="4591864" y="6363267"/>
                  <a:pt x="4572393" y="6357619"/>
                </a:cubicBezTo>
                <a:cubicBezTo>
                  <a:pt x="4557790" y="6357619"/>
                  <a:pt x="4557790" y="6335022"/>
                  <a:pt x="4562656" y="6318075"/>
                </a:cubicBezTo>
                <a:cubicBezTo>
                  <a:pt x="4572393" y="6301128"/>
                  <a:pt x="4557790" y="6289831"/>
                  <a:pt x="4552922" y="6261585"/>
                </a:cubicBezTo>
                <a:cubicBezTo>
                  <a:pt x="4543186" y="6284181"/>
                  <a:pt x="4543186" y="6295479"/>
                  <a:pt x="4538319" y="6306778"/>
                </a:cubicBezTo>
                <a:cubicBezTo>
                  <a:pt x="4533451" y="6380214"/>
                  <a:pt x="4513980" y="6442354"/>
                  <a:pt x="4436097" y="6448002"/>
                </a:cubicBezTo>
                <a:cubicBezTo>
                  <a:pt x="4426360" y="6448002"/>
                  <a:pt x="4421494" y="6459301"/>
                  <a:pt x="4411758" y="6464949"/>
                </a:cubicBezTo>
                <a:cubicBezTo>
                  <a:pt x="4406890" y="6464949"/>
                  <a:pt x="4406890" y="6464949"/>
                  <a:pt x="4402023" y="6464949"/>
                </a:cubicBezTo>
                <a:cubicBezTo>
                  <a:pt x="4421494" y="6408460"/>
                  <a:pt x="4436097" y="6357619"/>
                  <a:pt x="4397155" y="6306778"/>
                </a:cubicBezTo>
                <a:cubicBezTo>
                  <a:pt x="4392287" y="6295479"/>
                  <a:pt x="4387420" y="6278532"/>
                  <a:pt x="4406890" y="6278532"/>
                </a:cubicBezTo>
                <a:cubicBezTo>
                  <a:pt x="4426360" y="6278532"/>
                  <a:pt x="4431228" y="6267234"/>
                  <a:pt x="4426360" y="6244638"/>
                </a:cubicBezTo>
                <a:cubicBezTo>
                  <a:pt x="4421494" y="6222042"/>
                  <a:pt x="4416626" y="6205095"/>
                  <a:pt x="4397155" y="6199446"/>
                </a:cubicBezTo>
                <a:cubicBezTo>
                  <a:pt x="4377683" y="6193797"/>
                  <a:pt x="4367949" y="6210744"/>
                  <a:pt x="4358213" y="6227691"/>
                </a:cubicBezTo>
                <a:cubicBezTo>
                  <a:pt x="4343609" y="6272884"/>
                  <a:pt x="4324139" y="6318075"/>
                  <a:pt x="4304668" y="6368916"/>
                </a:cubicBezTo>
                <a:cubicBezTo>
                  <a:pt x="4285198" y="6312426"/>
                  <a:pt x="4299800" y="6267234"/>
                  <a:pt x="4294933" y="6216393"/>
                </a:cubicBezTo>
                <a:cubicBezTo>
                  <a:pt x="4290065" y="6199446"/>
                  <a:pt x="4294933" y="6176850"/>
                  <a:pt x="4280329" y="6171201"/>
                </a:cubicBezTo>
                <a:cubicBezTo>
                  <a:pt x="4260859" y="6165553"/>
                  <a:pt x="4246255" y="6188148"/>
                  <a:pt x="4241388" y="6205095"/>
                </a:cubicBezTo>
                <a:cubicBezTo>
                  <a:pt x="4221916" y="6244638"/>
                  <a:pt x="4221916" y="6289831"/>
                  <a:pt x="4231653" y="6335022"/>
                </a:cubicBezTo>
                <a:cubicBezTo>
                  <a:pt x="4236520" y="6380214"/>
                  <a:pt x="4241388" y="6425407"/>
                  <a:pt x="4236520" y="6476248"/>
                </a:cubicBezTo>
                <a:cubicBezTo>
                  <a:pt x="4202445" y="6425407"/>
                  <a:pt x="4212181" y="6363267"/>
                  <a:pt x="4187842" y="6306778"/>
                </a:cubicBezTo>
                <a:cubicBezTo>
                  <a:pt x="4148901" y="6385863"/>
                  <a:pt x="4105091" y="6363267"/>
                  <a:pt x="4061280" y="6318075"/>
                </a:cubicBezTo>
                <a:cubicBezTo>
                  <a:pt x="4051546" y="6306778"/>
                  <a:pt x="4032077" y="6284181"/>
                  <a:pt x="4027207" y="6301128"/>
                </a:cubicBezTo>
                <a:cubicBezTo>
                  <a:pt x="4017472" y="6329373"/>
                  <a:pt x="3968795" y="6323725"/>
                  <a:pt x="3978529" y="6368916"/>
                </a:cubicBezTo>
                <a:cubicBezTo>
                  <a:pt x="3983397" y="6397161"/>
                  <a:pt x="3978529" y="6425407"/>
                  <a:pt x="3978529" y="6459301"/>
                </a:cubicBezTo>
                <a:cubicBezTo>
                  <a:pt x="3954191" y="6436704"/>
                  <a:pt x="3963926" y="6391513"/>
                  <a:pt x="3944456" y="6363267"/>
                </a:cubicBezTo>
                <a:cubicBezTo>
                  <a:pt x="3915250" y="6380214"/>
                  <a:pt x="3915250" y="6425407"/>
                  <a:pt x="3890911" y="6442354"/>
                </a:cubicBezTo>
                <a:cubicBezTo>
                  <a:pt x="3881175" y="6453651"/>
                  <a:pt x="3876308" y="6470598"/>
                  <a:pt x="3861704" y="6464949"/>
                </a:cubicBezTo>
                <a:cubicBezTo>
                  <a:pt x="3842233" y="6464949"/>
                  <a:pt x="3851970" y="6442354"/>
                  <a:pt x="3847101" y="6431055"/>
                </a:cubicBezTo>
                <a:cubicBezTo>
                  <a:pt x="3837367" y="6391513"/>
                  <a:pt x="3827630" y="6351969"/>
                  <a:pt x="3817895" y="6312426"/>
                </a:cubicBezTo>
                <a:cubicBezTo>
                  <a:pt x="3793557" y="6318075"/>
                  <a:pt x="3793557" y="6357619"/>
                  <a:pt x="3764350" y="6346320"/>
                </a:cubicBezTo>
                <a:cubicBezTo>
                  <a:pt x="3769218" y="6318075"/>
                  <a:pt x="3774085" y="6284181"/>
                  <a:pt x="3769218" y="6244638"/>
                </a:cubicBezTo>
                <a:cubicBezTo>
                  <a:pt x="3735143" y="6289831"/>
                  <a:pt x="3701070" y="6323725"/>
                  <a:pt x="3652393" y="6335022"/>
                </a:cubicBezTo>
                <a:cubicBezTo>
                  <a:pt x="3637790" y="6340672"/>
                  <a:pt x="3618319" y="6351969"/>
                  <a:pt x="3603715" y="6335022"/>
                </a:cubicBezTo>
                <a:cubicBezTo>
                  <a:pt x="3584245" y="6318075"/>
                  <a:pt x="3584245" y="6301128"/>
                  <a:pt x="3589112" y="6272884"/>
                </a:cubicBezTo>
                <a:cubicBezTo>
                  <a:pt x="3592763" y="6247463"/>
                  <a:pt x="3604628" y="6215688"/>
                  <a:pt x="3587742" y="6189473"/>
                </a:cubicBezTo>
                <a:lnTo>
                  <a:pt x="3570039" y="6174259"/>
                </a:lnTo>
                <a:lnTo>
                  <a:pt x="3559906" y="6175345"/>
                </a:lnTo>
                <a:lnTo>
                  <a:pt x="3559906" y="6207214"/>
                </a:lnTo>
                <a:cubicBezTo>
                  <a:pt x="3559906" y="6220630"/>
                  <a:pt x="3559906" y="6233340"/>
                  <a:pt x="3559906" y="6244638"/>
                </a:cubicBezTo>
                <a:cubicBezTo>
                  <a:pt x="3545303" y="6250287"/>
                  <a:pt x="3540435" y="6238989"/>
                  <a:pt x="3535568" y="6233340"/>
                </a:cubicBezTo>
                <a:cubicBezTo>
                  <a:pt x="3516097" y="6210744"/>
                  <a:pt x="3496626" y="6205095"/>
                  <a:pt x="3496626" y="6244638"/>
                </a:cubicBezTo>
                <a:cubicBezTo>
                  <a:pt x="3496626" y="6312426"/>
                  <a:pt x="3447949" y="6335022"/>
                  <a:pt x="3409007" y="6351969"/>
                </a:cubicBezTo>
                <a:cubicBezTo>
                  <a:pt x="3374933" y="6368916"/>
                  <a:pt x="3370066" y="6385863"/>
                  <a:pt x="3370066" y="6419757"/>
                </a:cubicBezTo>
                <a:cubicBezTo>
                  <a:pt x="3379801" y="6470598"/>
                  <a:pt x="3365197" y="6498843"/>
                  <a:pt x="3316520" y="6504492"/>
                </a:cubicBezTo>
                <a:cubicBezTo>
                  <a:pt x="3297049" y="6504492"/>
                  <a:pt x="3282446" y="6521439"/>
                  <a:pt x="3262975" y="6527088"/>
                </a:cubicBezTo>
                <a:cubicBezTo>
                  <a:pt x="3238637" y="6532737"/>
                  <a:pt x="3204562" y="6538386"/>
                  <a:pt x="3194827" y="6510141"/>
                </a:cubicBezTo>
                <a:cubicBezTo>
                  <a:pt x="3180224" y="6448002"/>
                  <a:pt x="3136414" y="6431055"/>
                  <a:pt x="3087737" y="6414108"/>
                </a:cubicBezTo>
                <a:cubicBezTo>
                  <a:pt x="3068267" y="6402810"/>
                  <a:pt x="3053663" y="6397161"/>
                  <a:pt x="3048795" y="6363267"/>
                </a:cubicBezTo>
                <a:cubicBezTo>
                  <a:pt x="3039059" y="6278532"/>
                  <a:pt x="3024456" y="6272884"/>
                  <a:pt x="2961176" y="6323725"/>
                </a:cubicBezTo>
                <a:cubicBezTo>
                  <a:pt x="2956308" y="6323725"/>
                  <a:pt x="2951441" y="6323725"/>
                  <a:pt x="2951441" y="6318075"/>
                </a:cubicBezTo>
                <a:cubicBezTo>
                  <a:pt x="2888161" y="6233340"/>
                  <a:pt x="2873557" y="6233340"/>
                  <a:pt x="2790806" y="6289831"/>
                </a:cubicBezTo>
                <a:cubicBezTo>
                  <a:pt x="2766467" y="6306778"/>
                  <a:pt x="2746997" y="6329373"/>
                  <a:pt x="2712923" y="6312426"/>
                </a:cubicBezTo>
                <a:cubicBezTo>
                  <a:pt x="2688584" y="6301128"/>
                  <a:pt x="2649642" y="6346320"/>
                  <a:pt x="2630171" y="6385863"/>
                </a:cubicBezTo>
                <a:cubicBezTo>
                  <a:pt x="2586361" y="6453651"/>
                  <a:pt x="2576626" y="6436704"/>
                  <a:pt x="2523081" y="6391513"/>
                </a:cubicBezTo>
                <a:cubicBezTo>
                  <a:pt x="2474404" y="6346320"/>
                  <a:pt x="2493874" y="6301128"/>
                  <a:pt x="2484139" y="6255936"/>
                </a:cubicBezTo>
                <a:cubicBezTo>
                  <a:pt x="2484139" y="6250287"/>
                  <a:pt x="2484139" y="6238989"/>
                  <a:pt x="2479271" y="6233340"/>
                </a:cubicBezTo>
                <a:cubicBezTo>
                  <a:pt x="2469535" y="6205095"/>
                  <a:pt x="2469535" y="6142956"/>
                  <a:pt x="2454933" y="6159903"/>
                </a:cubicBezTo>
                <a:cubicBezTo>
                  <a:pt x="2415991" y="6188148"/>
                  <a:pt x="2401388" y="6103413"/>
                  <a:pt x="2372182" y="6154254"/>
                </a:cubicBezTo>
                <a:cubicBezTo>
                  <a:pt x="2352711" y="6182499"/>
                  <a:pt x="2333240" y="6210744"/>
                  <a:pt x="2333240" y="6244638"/>
                </a:cubicBezTo>
                <a:cubicBezTo>
                  <a:pt x="2328372" y="6306778"/>
                  <a:pt x="2372182" y="6374566"/>
                  <a:pt x="2308901" y="6425407"/>
                </a:cubicBezTo>
                <a:cubicBezTo>
                  <a:pt x="2299165" y="6374566"/>
                  <a:pt x="2255357" y="6340672"/>
                  <a:pt x="2231018" y="6289831"/>
                </a:cubicBezTo>
                <a:cubicBezTo>
                  <a:pt x="2216414" y="6340672"/>
                  <a:pt x="2143398" y="6289831"/>
                  <a:pt x="2143398" y="6368916"/>
                </a:cubicBezTo>
                <a:cubicBezTo>
                  <a:pt x="2114192" y="6323725"/>
                  <a:pt x="2099589" y="6301128"/>
                  <a:pt x="2143398" y="6255936"/>
                </a:cubicBezTo>
                <a:cubicBezTo>
                  <a:pt x="2201811" y="6199446"/>
                  <a:pt x="2216414" y="6103413"/>
                  <a:pt x="2177472" y="6018678"/>
                </a:cubicBezTo>
                <a:cubicBezTo>
                  <a:pt x="2148266" y="6109062"/>
                  <a:pt x="2109325" y="6120360"/>
                  <a:pt x="2046044" y="6046924"/>
                </a:cubicBezTo>
                <a:cubicBezTo>
                  <a:pt x="2031440" y="6029977"/>
                  <a:pt x="2021705" y="6018678"/>
                  <a:pt x="2002235" y="6029977"/>
                </a:cubicBezTo>
                <a:cubicBezTo>
                  <a:pt x="1982763" y="6041274"/>
                  <a:pt x="1977896" y="6058221"/>
                  <a:pt x="1987631" y="6075168"/>
                </a:cubicBezTo>
                <a:cubicBezTo>
                  <a:pt x="2036308" y="6137307"/>
                  <a:pt x="1997367" y="6193797"/>
                  <a:pt x="1977896" y="6255936"/>
                </a:cubicBezTo>
                <a:cubicBezTo>
                  <a:pt x="1973028" y="6222042"/>
                  <a:pt x="1968161" y="6188148"/>
                  <a:pt x="1963293" y="6142956"/>
                </a:cubicBezTo>
                <a:cubicBezTo>
                  <a:pt x="1929218" y="6205095"/>
                  <a:pt x="1841600" y="6176850"/>
                  <a:pt x="1836732" y="6267234"/>
                </a:cubicBezTo>
                <a:cubicBezTo>
                  <a:pt x="1831864" y="6267234"/>
                  <a:pt x="1826997" y="6267234"/>
                  <a:pt x="1822129" y="6267234"/>
                </a:cubicBezTo>
                <a:cubicBezTo>
                  <a:pt x="1822129" y="6222042"/>
                  <a:pt x="1802658" y="6216393"/>
                  <a:pt x="1768584" y="6222042"/>
                </a:cubicBezTo>
                <a:cubicBezTo>
                  <a:pt x="1734509" y="6227691"/>
                  <a:pt x="1705304" y="6244638"/>
                  <a:pt x="1671229" y="6250287"/>
                </a:cubicBezTo>
                <a:cubicBezTo>
                  <a:pt x="1661493" y="6250287"/>
                  <a:pt x="1603081" y="6238989"/>
                  <a:pt x="1642022" y="6301128"/>
                </a:cubicBezTo>
                <a:cubicBezTo>
                  <a:pt x="1646891" y="6306778"/>
                  <a:pt x="1637155" y="6318075"/>
                  <a:pt x="1627419" y="6323725"/>
                </a:cubicBezTo>
                <a:cubicBezTo>
                  <a:pt x="1598213" y="6340672"/>
                  <a:pt x="1573875" y="6357619"/>
                  <a:pt x="1593345" y="6419757"/>
                </a:cubicBezTo>
                <a:cubicBezTo>
                  <a:pt x="1539800" y="6335022"/>
                  <a:pt x="1583610" y="6250287"/>
                  <a:pt x="1559271" y="6176850"/>
                </a:cubicBezTo>
                <a:cubicBezTo>
                  <a:pt x="1554403" y="6159903"/>
                  <a:pt x="1549536" y="6137307"/>
                  <a:pt x="1534932" y="6131659"/>
                </a:cubicBezTo>
                <a:cubicBezTo>
                  <a:pt x="1515462" y="6120360"/>
                  <a:pt x="1525198" y="6148606"/>
                  <a:pt x="1520329" y="6159903"/>
                </a:cubicBezTo>
                <a:cubicBezTo>
                  <a:pt x="1495991" y="6193797"/>
                  <a:pt x="1495991" y="6188148"/>
                  <a:pt x="1495991" y="6222042"/>
                </a:cubicBezTo>
                <a:cubicBezTo>
                  <a:pt x="1495991" y="6244638"/>
                  <a:pt x="1505726" y="6261585"/>
                  <a:pt x="1481388" y="6284181"/>
                </a:cubicBezTo>
                <a:cubicBezTo>
                  <a:pt x="1481388" y="6267234"/>
                  <a:pt x="1476520" y="6250287"/>
                  <a:pt x="1471652" y="6233340"/>
                </a:cubicBezTo>
                <a:cubicBezTo>
                  <a:pt x="1466785" y="6171201"/>
                  <a:pt x="1432710" y="6131659"/>
                  <a:pt x="1379166" y="6137307"/>
                </a:cubicBezTo>
                <a:cubicBezTo>
                  <a:pt x="1315885" y="6137307"/>
                  <a:pt x="1276943" y="6109062"/>
                  <a:pt x="1267208" y="6029977"/>
                </a:cubicBezTo>
                <a:cubicBezTo>
                  <a:pt x="1262340" y="6075168"/>
                  <a:pt x="1252604" y="6109062"/>
                  <a:pt x="1296414" y="6126009"/>
                </a:cubicBezTo>
                <a:cubicBezTo>
                  <a:pt x="1335356" y="6137307"/>
                  <a:pt x="1320753" y="6171201"/>
                  <a:pt x="1315885" y="6199446"/>
                </a:cubicBezTo>
                <a:cubicBezTo>
                  <a:pt x="1291546" y="6193797"/>
                  <a:pt x="1301282" y="6154254"/>
                  <a:pt x="1276943" y="6154254"/>
                </a:cubicBezTo>
                <a:cubicBezTo>
                  <a:pt x="1276943" y="6154254"/>
                  <a:pt x="1272075" y="6148606"/>
                  <a:pt x="1272075" y="6148606"/>
                </a:cubicBezTo>
                <a:cubicBezTo>
                  <a:pt x="1272075" y="6148606"/>
                  <a:pt x="1267208" y="6148606"/>
                  <a:pt x="1272075" y="6154254"/>
                </a:cubicBezTo>
                <a:cubicBezTo>
                  <a:pt x="1272075" y="6159903"/>
                  <a:pt x="1272075" y="6159903"/>
                  <a:pt x="1276943" y="6154254"/>
                </a:cubicBezTo>
                <a:cubicBezTo>
                  <a:pt x="1262340" y="6188148"/>
                  <a:pt x="1286679" y="6222042"/>
                  <a:pt x="1272075" y="6255936"/>
                </a:cubicBezTo>
                <a:cubicBezTo>
                  <a:pt x="1169853" y="6216393"/>
                  <a:pt x="1091969" y="6041274"/>
                  <a:pt x="960541" y="6182499"/>
                </a:cubicBezTo>
                <a:cubicBezTo>
                  <a:pt x="945938" y="6154254"/>
                  <a:pt x="960541" y="6126009"/>
                  <a:pt x="950806" y="6103413"/>
                </a:cubicBezTo>
                <a:cubicBezTo>
                  <a:pt x="936202" y="6103413"/>
                  <a:pt x="936202" y="6126009"/>
                  <a:pt x="926467" y="6142956"/>
                </a:cubicBezTo>
                <a:cubicBezTo>
                  <a:pt x="911863" y="6126009"/>
                  <a:pt x="936202" y="6109062"/>
                  <a:pt x="921599" y="6092115"/>
                </a:cubicBezTo>
                <a:cubicBezTo>
                  <a:pt x="906996" y="6097765"/>
                  <a:pt x="911863" y="6109062"/>
                  <a:pt x="906996" y="6114712"/>
                </a:cubicBezTo>
                <a:cubicBezTo>
                  <a:pt x="882658" y="6165553"/>
                  <a:pt x="868054" y="6171201"/>
                  <a:pt x="838848" y="6120360"/>
                </a:cubicBezTo>
                <a:cubicBezTo>
                  <a:pt x="824245" y="6097765"/>
                  <a:pt x="814509" y="6075168"/>
                  <a:pt x="804773" y="6052572"/>
                </a:cubicBezTo>
                <a:cubicBezTo>
                  <a:pt x="795039" y="6035625"/>
                  <a:pt x="790170" y="5990433"/>
                  <a:pt x="756096" y="6013030"/>
                </a:cubicBezTo>
                <a:cubicBezTo>
                  <a:pt x="736626" y="6018678"/>
                  <a:pt x="741493" y="6001731"/>
                  <a:pt x="741493" y="5996083"/>
                </a:cubicBezTo>
                <a:cubicBezTo>
                  <a:pt x="731758" y="5809666"/>
                  <a:pt x="673345" y="5628897"/>
                  <a:pt x="678213" y="5442480"/>
                </a:cubicBezTo>
                <a:cubicBezTo>
                  <a:pt x="678213" y="5431183"/>
                  <a:pt x="683080" y="5419885"/>
                  <a:pt x="673345" y="5408586"/>
                </a:cubicBezTo>
                <a:cubicBezTo>
                  <a:pt x="644139" y="5369044"/>
                  <a:pt x="663610" y="5340799"/>
                  <a:pt x="692816" y="5329501"/>
                </a:cubicBezTo>
                <a:cubicBezTo>
                  <a:pt x="731758" y="5318203"/>
                  <a:pt x="726890" y="5295607"/>
                  <a:pt x="722023" y="5261713"/>
                </a:cubicBezTo>
                <a:cubicBezTo>
                  <a:pt x="707419" y="5205223"/>
                  <a:pt x="687949" y="5148733"/>
                  <a:pt x="683080" y="5097892"/>
                </a:cubicBezTo>
                <a:lnTo>
                  <a:pt x="679362" y="5035740"/>
                </a:lnTo>
                <a:lnTo>
                  <a:pt x="659663" y="5033546"/>
                </a:lnTo>
                <a:cubicBezTo>
                  <a:pt x="632282" y="5036370"/>
                  <a:pt x="602771" y="5051905"/>
                  <a:pt x="569915" y="5087211"/>
                </a:cubicBezTo>
                <a:cubicBezTo>
                  <a:pt x="555311" y="5058967"/>
                  <a:pt x="569915" y="5030721"/>
                  <a:pt x="560179" y="5008126"/>
                </a:cubicBezTo>
                <a:cubicBezTo>
                  <a:pt x="545576" y="5008126"/>
                  <a:pt x="545576" y="5030721"/>
                  <a:pt x="535840" y="5047668"/>
                </a:cubicBezTo>
                <a:cubicBezTo>
                  <a:pt x="521238" y="5030721"/>
                  <a:pt x="545576" y="5013774"/>
                  <a:pt x="530972" y="4996827"/>
                </a:cubicBezTo>
                <a:cubicBezTo>
                  <a:pt x="516369" y="5002477"/>
                  <a:pt x="521238" y="5013774"/>
                  <a:pt x="516369" y="5019424"/>
                </a:cubicBezTo>
                <a:cubicBezTo>
                  <a:pt x="492031" y="5070265"/>
                  <a:pt x="477428" y="5075914"/>
                  <a:pt x="448221" y="5025073"/>
                </a:cubicBezTo>
                <a:cubicBezTo>
                  <a:pt x="433618" y="5002477"/>
                  <a:pt x="423882" y="4979880"/>
                  <a:pt x="414148" y="4957285"/>
                </a:cubicBezTo>
                <a:cubicBezTo>
                  <a:pt x="404412" y="4940338"/>
                  <a:pt x="399544" y="4895145"/>
                  <a:pt x="365470" y="4917742"/>
                </a:cubicBezTo>
                <a:cubicBezTo>
                  <a:pt x="345999" y="4923391"/>
                  <a:pt x="350866" y="4906444"/>
                  <a:pt x="350866" y="4900795"/>
                </a:cubicBezTo>
                <a:cubicBezTo>
                  <a:pt x="341132" y="4714378"/>
                  <a:pt x="282719" y="4533610"/>
                  <a:pt x="287586" y="4347193"/>
                </a:cubicBezTo>
                <a:cubicBezTo>
                  <a:pt x="287586" y="4335895"/>
                  <a:pt x="292454" y="4324597"/>
                  <a:pt x="282719" y="4313299"/>
                </a:cubicBezTo>
                <a:cubicBezTo>
                  <a:pt x="253512" y="4273756"/>
                  <a:pt x="272983" y="4245512"/>
                  <a:pt x="302189" y="4234213"/>
                </a:cubicBezTo>
                <a:cubicBezTo>
                  <a:pt x="341132" y="4222915"/>
                  <a:pt x="336263" y="4200319"/>
                  <a:pt x="331396" y="4166425"/>
                </a:cubicBezTo>
                <a:cubicBezTo>
                  <a:pt x="316793" y="4109935"/>
                  <a:pt x="297322" y="4053445"/>
                  <a:pt x="292454" y="4002604"/>
                </a:cubicBezTo>
                <a:lnTo>
                  <a:pt x="290300" y="3966610"/>
                </a:lnTo>
                <a:lnTo>
                  <a:pt x="283568" y="3969583"/>
                </a:lnTo>
                <a:cubicBezTo>
                  <a:pt x="276951" y="3976733"/>
                  <a:pt x="275125" y="3992621"/>
                  <a:pt x="267824" y="4005331"/>
                </a:cubicBezTo>
                <a:cubicBezTo>
                  <a:pt x="253220" y="3988384"/>
                  <a:pt x="277559" y="3971437"/>
                  <a:pt x="262956" y="3954490"/>
                </a:cubicBezTo>
                <a:cubicBezTo>
                  <a:pt x="248353" y="3960140"/>
                  <a:pt x="253220" y="3971437"/>
                  <a:pt x="248353" y="3977087"/>
                </a:cubicBezTo>
                <a:cubicBezTo>
                  <a:pt x="224014" y="4027928"/>
                  <a:pt x="209411" y="4033576"/>
                  <a:pt x="180204" y="3982735"/>
                </a:cubicBezTo>
                <a:cubicBezTo>
                  <a:pt x="165601" y="3960140"/>
                  <a:pt x="155865" y="3937543"/>
                  <a:pt x="146131" y="3914947"/>
                </a:cubicBezTo>
                <a:cubicBezTo>
                  <a:pt x="136395" y="3898000"/>
                  <a:pt x="131527" y="3852808"/>
                  <a:pt x="97453" y="3875405"/>
                </a:cubicBezTo>
                <a:cubicBezTo>
                  <a:pt x="77982" y="3881053"/>
                  <a:pt x="82850" y="3864106"/>
                  <a:pt x="82850" y="3858458"/>
                </a:cubicBezTo>
                <a:cubicBezTo>
                  <a:pt x="73114" y="3672040"/>
                  <a:pt x="14702" y="3491272"/>
                  <a:pt x="19570" y="3304855"/>
                </a:cubicBezTo>
                <a:cubicBezTo>
                  <a:pt x="19570" y="3293558"/>
                  <a:pt x="24437" y="3282259"/>
                  <a:pt x="14702" y="3270961"/>
                </a:cubicBezTo>
                <a:cubicBezTo>
                  <a:pt x="-14505" y="3231419"/>
                  <a:pt x="4967" y="3203174"/>
                  <a:pt x="34173" y="3191876"/>
                </a:cubicBezTo>
                <a:cubicBezTo>
                  <a:pt x="73114" y="3180578"/>
                  <a:pt x="68247" y="3157982"/>
                  <a:pt x="63380" y="3124088"/>
                </a:cubicBezTo>
                <a:cubicBezTo>
                  <a:pt x="48775" y="3067598"/>
                  <a:pt x="29305" y="3011108"/>
                  <a:pt x="24437" y="2960267"/>
                </a:cubicBezTo>
                <a:cubicBezTo>
                  <a:pt x="24437" y="2892478"/>
                  <a:pt x="9834" y="2824691"/>
                  <a:pt x="19570" y="2756904"/>
                </a:cubicBezTo>
                <a:cubicBezTo>
                  <a:pt x="19570" y="2739956"/>
                  <a:pt x="29305" y="2717361"/>
                  <a:pt x="4967" y="2694764"/>
                </a:cubicBezTo>
                <a:cubicBezTo>
                  <a:pt x="-9637" y="2683466"/>
                  <a:pt x="9834" y="2643924"/>
                  <a:pt x="39041" y="2632626"/>
                </a:cubicBezTo>
                <a:cubicBezTo>
                  <a:pt x="92585" y="2610030"/>
                  <a:pt x="92585" y="2610030"/>
                  <a:pt x="102321" y="2542241"/>
                </a:cubicBezTo>
                <a:cubicBezTo>
                  <a:pt x="131527" y="2587433"/>
                  <a:pt x="160733" y="2632626"/>
                  <a:pt x="189939" y="2683466"/>
                </a:cubicBezTo>
                <a:cubicBezTo>
                  <a:pt x="204543" y="2604380"/>
                  <a:pt x="180204" y="2525294"/>
                  <a:pt x="228882" y="2463155"/>
                </a:cubicBezTo>
                <a:lnTo>
                  <a:pt x="234052" y="2471286"/>
                </a:lnTo>
                <a:lnTo>
                  <a:pt x="229854" y="2381051"/>
                </a:lnTo>
                <a:cubicBezTo>
                  <a:pt x="229854" y="2369754"/>
                  <a:pt x="234721" y="2358455"/>
                  <a:pt x="224986" y="2347158"/>
                </a:cubicBezTo>
                <a:cubicBezTo>
                  <a:pt x="195779" y="2307615"/>
                  <a:pt x="215251" y="2279370"/>
                  <a:pt x="244457" y="2268072"/>
                </a:cubicBezTo>
                <a:cubicBezTo>
                  <a:pt x="283398" y="2256774"/>
                  <a:pt x="278531" y="2234179"/>
                  <a:pt x="273664" y="2200285"/>
                </a:cubicBezTo>
                <a:cubicBezTo>
                  <a:pt x="259060" y="2143795"/>
                  <a:pt x="239589" y="2087304"/>
                  <a:pt x="234721" y="2036463"/>
                </a:cubicBezTo>
                <a:cubicBezTo>
                  <a:pt x="234721" y="1968675"/>
                  <a:pt x="220118" y="1900887"/>
                  <a:pt x="229854" y="1833099"/>
                </a:cubicBezTo>
                <a:cubicBezTo>
                  <a:pt x="229854" y="1816152"/>
                  <a:pt x="239589" y="1793557"/>
                  <a:pt x="215251" y="1770960"/>
                </a:cubicBezTo>
                <a:cubicBezTo>
                  <a:pt x="200648" y="1759663"/>
                  <a:pt x="220118" y="1720120"/>
                  <a:pt x="249325" y="1708822"/>
                </a:cubicBezTo>
                <a:cubicBezTo>
                  <a:pt x="302870" y="1686226"/>
                  <a:pt x="302870" y="1686226"/>
                  <a:pt x="312605" y="1618438"/>
                </a:cubicBezTo>
                <a:cubicBezTo>
                  <a:pt x="341811" y="1663629"/>
                  <a:pt x="371018" y="1708822"/>
                  <a:pt x="400224" y="1759663"/>
                </a:cubicBezTo>
                <a:cubicBezTo>
                  <a:pt x="414827" y="1680576"/>
                  <a:pt x="390488" y="1601491"/>
                  <a:pt x="439166" y="1539352"/>
                </a:cubicBezTo>
                <a:cubicBezTo>
                  <a:pt x="482975" y="1624087"/>
                  <a:pt x="538954" y="1662218"/>
                  <a:pt x="602235" y="1674221"/>
                </a:cubicBezTo>
                <a:lnTo>
                  <a:pt x="623772" y="1676176"/>
                </a:lnTo>
                <a:lnTo>
                  <a:pt x="620481" y="1641360"/>
                </a:lnTo>
                <a:cubicBezTo>
                  <a:pt x="620481" y="1630062"/>
                  <a:pt x="625348" y="1618764"/>
                  <a:pt x="615612" y="1607466"/>
                </a:cubicBezTo>
                <a:cubicBezTo>
                  <a:pt x="586406" y="1567924"/>
                  <a:pt x="605878" y="1539678"/>
                  <a:pt x="635084" y="1528380"/>
                </a:cubicBezTo>
                <a:cubicBezTo>
                  <a:pt x="674025" y="1517081"/>
                  <a:pt x="669158" y="1494486"/>
                  <a:pt x="664290" y="1460593"/>
                </a:cubicBezTo>
                <a:cubicBezTo>
                  <a:pt x="649687" y="1404102"/>
                  <a:pt x="630216" y="1347612"/>
                  <a:pt x="625348" y="1296771"/>
                </a:cubicBezTo>
                <a:cubicBezTo>
                  <a:pt x="625348" y="1228983"/>
                  <a:pt x="610745" y="1161195"/>
                  <a:pt x="620481" y="1093407"/>
                </a:cubicBezTo>
                <a:cubicBezTo>
                  <a:pt x="620481" y="1076460"/>
                  <a:pt x="630216" y="1053865"/>
                  <a:pt x="605878" y="1031269"/>
                </a:cubicBezTo>
                <a:cubicBezTo>
                  <a:pt x="591274" y="1019971"/>
                  <a:pt x="610745" y="980428"/>
                  <a:pt x="639951" y="969130"/>
                </a:cubicBezTo>
                <a:cubicBezTo>
                  <a:pt x="693497" y="946534"/>
                  <a:pt x="693497" y="946534"/>
                  <a:pt x="703232" y="878746"/>
                </a:cubicBezTo>
                <a:cubicBezTo>
                  <a:pt x="732438" y="923937"/>
                  <a:pt x="761644" y="969130"/>
                  <a:pt x="790851" y="1019971"/>
                </a:cubicBezTo>
                <a:cubicBezTo>
                  <a:pt x="805454" y="940884"/>
                  <a:pt x="781115" y="861799"/>
                  <a:pt x="829792" y="799660"/>
                </a:cubicBezTo>
                <a:cubicBezTo>
                  <a:pt x="873602" y="884395"/>
                  <a:pt x="929581" y="922526"/>
                  <a:pt x="992861" y="934530"/>
                </a:cubicBezTo>
                <a:lnTo>
                  <a:pt x="1028297" y="937745"/>
                </a:lnTo>
                <a:lnTo>
                  <a:pt x="1015975" y="875595"/>
                </a:lnTo>
                <a:cubicBezTo>
                  <a:pt x="1015975" y="807807"/>
                  <a:pt x="1001372" y="740019"/>
                  <a:pt x="1011108" y="672231"/>
                </a:cubicBezTo>
                <a:cubicBezTo>
                  <a:pt x="1011108" y="655284"/>
                  <a:pt x="1020843" y="632688"/>
                  <a:pt x="996504" y="610092"/>
                </a:cubicBezTo>
                <a:cubicBezTo>
                  <a:pt x="981901" y="598794"/>
                  <a:pt x="1001372" y="559251"/>
                  <a:pt x="1030578" y="547953"/>
                </a:cubicBezTo>
                <a:cubicBezTo>
                  <a:pt x="1084124" y="525357"/>
                  <a:pt x="1084124" y="525357"/>
                  <a:pt x="1093859" y="457569"/>
                </a:cubicBezTo>
                <a:cubicBezTo>
                  <a:pt x="1123065" y="502761"/>
                  <a:pt x="1152271" y="547953"/>
                  <a:pt x="1181478" y="598794"/>
                </a:cubicBezTo>
                <a:cubicBezTo>
                  <a:pt x="1196081" y="519707"/>
                  <a:pt x="1171742" y="440622"/>
                  <a:pt x="1220420" y="378483"/>
                </a:cubicBezTo>
                <a:cubicBezTo>
                  <a:pt x="1308038" y="547953"/>
                  <a:pt x="1444335" y="531006"/>
                  <a:pt x="1590367" y="491462"/>
                </a:cubicBezTo>
                <a:cubicBezTo>
                  <a:pt x="1712061" y="457569"/>
                  <a:pt x="1751001" y="468866"/>
                  <a:pt x="1848356" y="525357"/>
                </a:cubicBezTo>
                <a:cubicBezTo>
                  <a:pt x="1862960" y="508410"/>
                  <a:pt x="1848356" y="468866"/>
                  <a:pt x="1858092" y="468866"/>
                </a:cubicBezTo>
                <a:cubicBezTo>
                  <a:pt x="1882431" y="457569"/>
                  <a:pt x="1882431" y="440622"/>
                  <a:pt x="1887299" y="418026"/>
                </a:cubicBezTo>
                <a:cubicBezTo>
                  <a:pt x="1892166" y="389781"/>
                  <a:pt x="1897034" y="361536"/>
                  <a:pt x="1901902" y="321993"/>
                </a:cubicBezTo>
                <a:cubicBezTo>
                  <a:pt x="1926240" y="355887"/>
                  <a:pt x="1926240" y="395430"/>
                  <a:pt x="1940843" y="423675"/>
                </a:cubicBezTo>
                <a:cubicBezTo>
                  <a:pt x="1950579" y="451920"/>
                  <a:pt x="1945712" y="491462"/>
                  <a:pt x="1974918" y="531006"/>
                </a:cubicBezTo>
                <a:cubicBezTo>
                  <a:pt x="1974918" y="474516"/>
                  <a:pt x="1979785" y="434972"/>
                  <a:pt x="1974918" y="395430"/>
                </a:cubicBezTo>
                <a:cubicBezTo>
                  <a:pt x="1970050" y="355887"/>
                  <a:pt x="1984653" y="344589"/>
                  <a:pt x="2013859" y="350237"/>
                </a:cubicBezTo>
                <a:cubicBezTo>
                  <a:pt x="2057668" y="350237"/>
                  <a:pt x="2091743" y="378483"/>
                  <a:pt x="2125816" y="395430"/>
                </a:cubicBezTo>
                <a:cubicBezTo>
                  <a:pt x="2179362" y="423675"/>
                  <a:pt x="2228039" y="446271"/>
                  <a:pt x="2271849" y="389781"/>
                </a:cubicBezTo>
                <a:cubicBezTo>
                  <a:pt x="2296187" y="468866"/>
                  <a:pt x="2325393" y="463218"/>
                  <a:pt x="2393541" y="372834"/>
                </a:cubicBezTo>
                <a:cubicBezTo>
                  <a:pt x="2408144" y="434972"/>
                  <a:pt x="2461690" y="468866"/>
                  <a:pt x="2486029" y="525357"/>
                </a:cubicBezTo>
                <a:cubicBezTo>
                  <a:pt x="2510367" y="581847"/>
                  <a:pt x="2495764" y="643986"/>
                  <a:pt x="2500631" y="711773"/>
                </a:cubicBezTo>
                <a:cubicBezTo>
                  <a:pt x="2544442" y="694827"/>
                  <a:pt x="2529838" y="649635"/>
                  <a:pt x="2529838" y="621390"/>
                </a:cubicBezTo>
                <a:cubicBezTo>
                  <a:pt x="2529838" y="570549"/>
                  <a:pt x="2520103" y="525357"/>
                  <a:pt x="2583383" y="531006"/>
                </a:cubicBezTo>
                <a:cubicBezTo>
                  <a:pt x="2602854" y="536655"/>
                  <a:pt x="2612589" y="514059"/>
                  <a:pt x="2627192" y="502761"/>
                </a:cubicBezTo>
                <a:cubicBezTo>
                  <a:pt x="2646663" y="491462"/>
                  <a:pt x="2632060" y="434972"/>
                  <a:pt x="2671002" y="446271"/>
                </a:cubicBezTo>
                <a:cubicBezTo>
                  <a:pt x="2748886" y="468866"/>
                  <a:pt x="2855976" y="395430"/>
                  <a:pt x="2904653" y="519707"/>
                </a:cubicBezTo>
                <a:cubicBezTo>
                  <a:pt x="3006875" y="463218"/>
                  <a:pt x="2948462" y="372834"/>
                  <a:pt x="2943594" y="288099"/>
                </a:cubicBezTo>
                <a:cubicBezTo>
                  <a:pt x="2997140" y="305046"/>
                  <a:pt x="3050685" y="310695"/>
                  <a:pt x="3040949" y="395430"/>
                </a:cubicBezTo>
                <a:cubicBezTo>
                  <a:pt x="3036082" y="406728"/>
                  <a:pt x="3045817" y="429324"/>
                  <a:pt x="3065287" y="429324"/>
                </a:cubicBezTo>
                <a:cubicBezTo>
                  <a:pt x="3079891" y="429324"/>
                  <a:pt x="3089627" y="418026"/>
                  <a:pt x="3094495" y="406728"/>
                </a:cubicBezTo>
                <a:cubicBezTo>
                  <a:pt x="3099362" y="389781"/>
                  <a:pt x="3104229" y="378483"/>
                  <a:pt x="3109098" y="361536"/>
                </a:cubicBezTo>
                <a:cubicBezTo>
                  <a:pt x="3113965" y="361536"/>
                  <a:pt x="3113965" y="361536"/>
                  <a:pt x="3113965" y="361536"/>
                </a:cubicBezTo>
                <a:cubicBezTo>
                  <a:pt x="3118833" y="361536"/>
                  <a:pt x="3118833" y="361536"/>
                  <a:pt x="3118833" y="361536"/>
                </a:cubicBezTo>
                <a:cubicBezTo>
                  <a:pt x="3118833" y="389781"/>
                  <a:pt x="3113965" y="423675"/>
                  <a:pt x="3133436" y="451920"/>
                </a:cubicBezTo>
                <a:cubicBezTo>
                  <a:pt x="3157775" y="440622"/>
                  <a:pt x="3152907" y="406728"/>
                  <a:pt x="3162641" y="389781"/>
                </a:cubicBezTo>
                <a:cubicBezTo>
                  <a:pt x="3167510" y="389781"/>
                  <a:pt x="3177246" y="389781"/>
                  <a:pt x="3182113" y="389781"/>
                </a:cubicBezTo>
                <a:cubicBezTo>
                  <a:pt x="3182113" y="412377"/>
                  <a:pt x="3186980" y="434972"/>
                  <a:pt x="3186980" y="457569"/>
                </a:cubicBezTo>
                <a:cubicBezTo>
                  <a:pt x="3186980" y="491462"/>
                  <a:pt x="3206452" y="491462"/>
                  <a:pt x="3225922" y="491462"/>
                </a:cubicBezTo>
                <a:cubicBezTo>
                  <a:pt x="3250262" y="491462"/>
                  <a:pt x="3240525" y="468866"/>
                  <a:pt x="3240525" y="451920"/>
                </a:cubicBezTo>
                <a:cubicBezTo>
                  <a:pt x="3240525" y="434972"/>
                  <a:pt x="3240525" y="412377"/>
                  <a:pt x="3235657" y="389781"/>
                </a:cubicBezTo>
                <a:cubicBezTo>
                  <a:pt x="3225922" y="305046"/>
                  <a:pt x="3225922" y="305046"/>
                  <a:pt x="3303806" y="321993"/>
                </a:cubicBezTo>
                <a:cubicBezTo>
                  <a:pt x="3406028" y="344589"/>
                  <a:pt x="3503383" y="401079"/>
                  <a:pt x="3610472" y="418026"/>
                </a:cubicBezTo>
                <a:cubicBezTo>
                  <a:pt x="3625075" y="423675"/>
                  <a:pt x="3644547" y="429324"/>
                  <a:pt x="3659149" y="423675"/>
                </a:cubicBezTo>
                <a:cubicBezTo>
                  <a:pt x="3693223" y="423675"/>
                  <a:pt x="3707826" y="429324"/>
                  <a:pt x="3712693" y="474516"/>
                </a:cubicBezTo>
                <a:cubicBezTo>
                  <a:pt x="3712693" y="519707"/>
                  <a:pt x="3746768" y="531006"/>
                  <a:pt x="3780843" y="531006"/>
                </a:cubicBezTo>
                <a:cubicBezTo>
                  <a:pt x="3785709" y="440622"/>
                  <a:pt x="3766239" y="350237"/>
                  <a:pt x="3771106" y="254205"/>
                </a:cubicBezTo>
                <a:cubicBezTo>
                  <a:pt x="3795445" y="305046"/>
                  <a:pt x="3800313" y="355887"/>
                  <a:pt x="3824651" y="406728"/>
                </a:cubicBezTo>
                <a:cubicBezTo>
                  <a:pt x="3844123" y="446271"/>
                  <a:pt x="3858725" y="440622"/>
                  <a:pt x="3873329" y="401079"/>
                </a:cubicBezTo>
                <a:cubicBezTo>
                  <a:pt x="3883064" y="378483"/>
                  <a:pt x="3897668" y="350237"/>
                  <a:pt x="3902535" y="321993"/>
                </a:cubicBezTo>
                <a:cubicBezTo>
                  <a:pt x="3926874" y="203364"/>
                  <a:pt x="3936610" y="197714"/>
                  <a:pt x="4024227" y="265504"/>
                </a:cubicBezTo>
                <a:cubicBezTo>
                  <a:pt x="4053434" y="214661"/>
                  <a:pt x="4058303" y="209013"/>
                  <a:pt x="4063170" y="107331"/>
                </a:cubicBezTo>
                <a:cubicBezTo>
                  <a:pt x="4102112" y="107331"/>
                  <a:pt x="4121583" y="152523"/>
                  <a:pt x="4155657" y="158172"/>
                </a:cubicBezTo>
                <a:cubicBezTo>
                  <a:pt x="4131318" y="192066"/>
                  <a:pt x="4111847" y="231609"/>
                  <a:pt x="4126451" y="271152"/>
                </a:cubicBezTo>
                <a:cubicBezTo>
                  <a:pt x="4155657" y="321993"/>
                  <a:pt x="4199466" y="350237"/>
                  <a:pt x="4253013" y="333290"/>
                </a:cubicBezTo>
                <a:cubicBezTo>
                  <a:pt x="4233540" y="276801"/>
                  <a:pt x="4282218" y="231609"/>
                  <a:pt x="4282218" y="180768"/>
                </a:cubicBezTo>
                <a:cubicBezTo>
                  <a:pt x="4282218" y="163822"/>
                  <a:pt x="4301689" y="169470"/>
                  <a:pt x="4301689" y="186417"/>
                </a:cubicBezTo>
                <a:cubicBezTo>
                  <a:pt x="4306557" y="237258"/>
                  <a:pt x="4316292" y="282450"/>
                  <a:pt x="4296822" y="333290"/>
                </a:cubicBezTo>
                <a:cubicBezTo>
                  <a:pt x="4287085" y="367185"/>
                  <a:pt x="4316292" y="429324"/>
                  <a:pt x="4350366" y="429324"/>
                </a:cubicBezTo>
                <a:cubicBezTo>
                  <a:pt x="4403911" y="418026"/>
                  <a:pt x="4360101" y="384131"/>
                  <a:pt x="4360101" y="350237"/>
                </a:cubicBezTo>
                <a:cubicBezTo>
                  <a:pt x="4433118" y="350237"/>
                  <a:pt x="4501265" y="384131"/>
                  <a:pt x="4564545" y="418026"/>
                </a:cubicBezTo>
                <a:cubicBezTo>
                  <a:pt x="4579149" y="372834"/>
                  <a:pt x="4603487" y="327642"/>
                  <a:pt x="4652164" y="333290"/>
                </a:cubicBezTo>
                <a:cubicBezTo>
                  <a:pt x="4676503" y="333290"/>
                  <a:pt x="4700842" y="378483"/>
                  <a:pt x="4734916" y="367185"/>
                </a:cubicBezTo>
                <a:cubicBezTo>
                  <a:pt x="4739783" y="401079"/>
                  <a:pt x="4744652" y="434972"/>
                  <a:pt x="4749520" y="474516"/>
                </a:cubicBezTo>
                <a:cubicBezTo>
                  <a:pt x="4773857" y="463218"/>
                  <a:pt x="4764122" y="434972"/>
                  <a:pt x="4778725" y="412377"/>
                </a:cubicBezTo>
                <a:cubicBezTo>
                  <a:pt x="4778725" y="440622"/>
                  <a:pt x="4778725" y="463218"/>
                  <a:pt x="4778725" y="485813"/>
                </a:cubicBezTo>
                <a:cubicBezTo>
                  <a:pt x="4803065" y="457569"/>
                  <a:pt x="4827404" y="429324"/>
                  <a:pt x="4851741" y="406728"/>
                </a:cubicBezTo>
                <a:cubicBezTo>
                  <a:pt x="4871212" y="389781"/>
                  <a:pt x="4890684" y="378483"/>
                  <a:pt x="4910153" y="412377"/>
                </a:cubicBezTo>
                <a:cubicBezTo>
                  <a:pt x="4934492" y="446271"/>
                  <a:pt x="4963699" y="434972"/>
                  <a:pt x="4988038" y="412377"/>
                </a:cubicBezTo>
                <a:cubicBezTo>
                  <a:pt x="5007508" y="395430"/>
                  <a:pt x="5026979" y="378483"/>
                  <a:pt x="5046451" y="355887"/>
                </a:cubicBezTo>
                <a:cubicBezTo>
                  <a:pt x="5099996" y="305046"/>
                  <a:pt x="5099996" y="305046"/>
                  <a:pt x="5143805" y="361536"/>
                </a:cubicBezTo>
                <a:cubicBezTo>
                  <a:pt x="5158408" y="384131"/>
                  <a:pt x="5168144" y="412377"/>
                  <a:pt x="5192483" y="423675"/>
                </a:cubicBezTo>
                <a:cubicBezTo>
                  <a:pt x="5207085" y="412377"/>
                  <a:pt x="5197350" y="389781"/>
                  <a:pt x="5202218" y="372834"/>
                </a:cubicBezTo>
                <a:cubicBezTo>
                  <a:pt x="5207085" y="333290"/>
                  <a:pt x="5192483" y="276801"/>
                  <a:pt x="5255762" y="282450"/>
                </a:cubicBezTo>
                <a:cubicBezTo>
                  <a:pt x="5265498" y="282450"/>
                  <a:pt x="5280101" y="259854"/>
                  <a:pt x="5289837" y="242907"/>
                </a:cubicBezTo>
                <a:cubicBezTo>
                  <a:pt x="5314176" y="203364"/>
                  <a:pt x="5338513" y="163822"/>
                  <a:pt x="5362853" y="118629"/>
                </a:cubicBezTo>
                <a:cubicBezTo>
                  <a:pt x="5392059" y="152523"/>
                  <a:pt x="5392059" y="192066"/>
                  <a:pt x="5392059" y="231609"/>
                </a:cubicBezTo>
                <a:cubicBezTo>
                  <a:pt x="5392059" y="276801"/>
                  <a:pt x="5392059" y="316344"/>
                  <a:pt x="5396927" y="355887"/>
                </a:cubicBezTo>
                <a:cubicBezTo>
                  <a:pt x="5435869" y="288099"/>
                  <a:pt x="5411529" y="209013"/>
                  <a:pt x="5426134" y="141225"/>
                </a:cubicBezTo>
                <a:cubicBezTo>
                  <a:pt x="5445603" y="141225"/>
                  <a:pt x="5460208" y="158172"/>
                  <a:pt x="5455339" y="175119"/>
                </a:cubicBezTo>
                <a:cubicBezTo>
                  <a:pt x="5445603" y="265504"/>
                  <a:pt x="5460208" y="344589"/>
                  <a:pt x="5513752" y="412377"/>
                </a:cubicBezTo>
                <a:cubicBezTo>
                  <a:pt x="5518620" y="418026"/>
                  <a:pt x="5518620" y="423675"/>
                  <a:pt x="5518620" y="429324"/>
                </a:cubicBezTo>
                <a:cubicBezTo>
                  <a:pt x="5518620" y="497112"/>
                  <a:pt x="5562429" y="536655"/>
                  <a:pt x="5596503" y="593145"/>
                </a:cubicBezTo>
                <a:cubicBezTo>
                  <a:pt x="5606238" y="553602"/>
                  <a:pt x="5601371" y="519707"/>
                  <a:pt x="5601371" y="485813"/>
                </a:cubicBezTo>
                <a:cubicBezTo>
                  <a:pt x="5625710" y="497112"/>
                  <a:pt x="5625710" y="525357"/>
                  <a:pt x="5645180" y="542304"/>
                </a:cubicBezTo>
                <a:cubicBezTo>
                  <a:pt x="5669519" y="446271"/>
                  <a:pt x="5703593" y="361536"/>
                  <a:pt x="5757138" y="276801"/>
                </a:cubicBezTo>
                <a:cubicBezTo>
                  <a:pt x="5757138" y="321993"/>
                  <a:pt x="5757138" y="361536"/>
                  <a:pt x="5757138" y="406728"/>
                </a:cubicBezTo>
                <a:cubicBezTo>
                  <a:pt x="5796079" y="344589"/>
                  <a:pt x="5810683" y="384131"/>
                  <a:pt x="5830153" y="418026"/>
                </a:cubicBezTo>
                <a:cubicBezTo>
                  <a:pt x="5839889" y="434972"/>
                  <a:pt x="5839889" y="457569"/>
                  <a:pt x="5849625" y="474516"/>
                </a:cubicBezTo>
                <a:cubicBezTo>
                  <a:pt x="5852058" y="480165"/>
                  <a:pt x="5854492" y="488638"/>
                  <a:pt x="5858752" y="495699"/>
                </a:cubicBezTo>
                <a:lnTo>
                  <a:pt x="5865291" y="503073"/>
                </a:lnTo>
                <a:lnTo>
                  <a:pt x="5867886" y="494614"/>
                </a:lnTo>
                <a:lnTo>
                  <a:pt x="5870295" y="505793"/>
                </a:lnTo>
                <a:lnTo>
                  <a:pt x="5878831" y="508410"/>
                </a:lnTo>
                <a:cubicBezTo>
                  <a:pt x="5893434" y="502761"/>
                  <a:pt x="5903169" y="485813"/>
                  <a:pt x="5908038" y="468866"/>
                </a:cubicBezTo>
                <a:cubicBezTo>
                  <a:pt x="5917772" y="434972"/>
                  <a:pt x="5927508" y="395430"/>
                  <a:pt x="5922640" y="355887"/>
                </a:cubicBezTo>
                <a:cubicBezTo>
                  <a:pt x="5922640" y="321993"/>
                  <a:pt x="5951846" y="316344"/>
                  <a:pt x="5961582" y="327642"/>
                </a:cubicBezTo>
                <a:cubicBezTo>
                  <a:pt x="5995656" y="378483"/>
                  <a:pt x="6005392" y="321993"/>
                  <a:pt x="6010259" y="305046"/>
                </a:cubicBezTo>
                <a:cubicBezTo>
                  <a:pt x="6019995" y="282450"/>
                  <a:pt x="6034598" y="259854"/>
                  <a:pt x="6054069" y="242907"/>
                </a:cubicBezTo>
                <a:cubicBezTo>
                  <a:pt x="6063805" y="231609"/>
                  <a:pt x="6078408" y="225960"/>
                  <a:pt x="6093011" y="225960"/>
                </a:cubicBezTo>
                <a:cubicBezTo>
                  <a:pt x="6146556" y="237258"/>
                  <a:pt x="6156291" y="225960"/>
                  <a:pt x="6151423" y="163822"/>
                </a:cubicBezTo>
                <a:cubicBezTo>
                  <a:pt x="6146556" y="129928"/>
                  <a:pt x="6141688" y="96033"/>
                  <a:pt x="6136820" y="62139"/>
                </a:cubicBezTo>
                <a:cubicBezTo>
                  <a:pt x="6136820" y="45192"/>
                  <a:pt x="6127085" y="28245"/>
                  <a:pt x="6151423" y="11298"/>
                </a:cubicBezTo>
                <a:cubicBezTo>
                  <a:pt x="6156291" y="56490"/>
                  <a:pt x="6161159" y="96033"/>
                  <a:pt x="6166026" y="135576"/>
                </a:cubicBezTo>
                <a:cubicBezTo>
                  <a:pt x="6170895" y="180768"/>
                  <a:pt x="6175762" y="225960"/>
                  <a:pt x="6204968" y="259854"/>
                </a:cubicBezTo>
                <a:cubicBezTo>
                  <a:pt x="6239042" y="203364"/>
                  <a:pt x="6219572" y="129928"/>
                  <a:pt x="6258513" y="73437"/>
                </a:cubicBezTo>
                <a:cubicBezTo>
                  <a:pt x="6268249" y="112980"/>
                  <a:pt x="6277985" y="146874"/>
                  <a:pt x="6268249" y="186417"/>
                </a:cubicBezTo>
                <a:cubicBezTo>
                  <a:pt x="6258513" y="231609"/>
                  <a:pt x="6312058" y="231609"/>
                  <a:pt x="6331529" y="242907"/>
                </a:cubicBezTo>
                <a:cubicBezTo>
                  <a:pt x="6414281" y="276801"/>
                  <a:pt x="6424016" y="271152"/>
                  <a:pt x="6492164" y="152523"/>
                </a:cubicBezTo>
                <a:cubicBezTo>
                  <a:pt x="6511635" y="214661"/>
                  <a:pt x="6526238" y="259854"/>
                  <a:pt x="6487296" y="316344"/>
                </a:cubicBezTo>
                <a:cubicBezTo>
                  <a:pt x="6467825" y="344589"/>
                  <a:pt x="6453222" y="384131"/>
                  <a:pt x="6482429" y="423675"/>
                </a:cubicBezTo>
                <a:cubicBezTo>
                  <a:pt x="6501899" y="401079"/>
                  <a:pt x="6492164" y="378483"/>
                  <a:pt x="6492164" y="350237"/>
                </a:cubicBezTo>
                <a:cubicBezTo>
                  <a:pt x="6511635" y="361536"/>
                  <a:pt x="6540841" y="389781"/>
                  <a:pt x="6545709" y="333290"/>
                </a:cubicBezTo>
                <a:cubicBezTo>
                  <a:pt x="6545709" y="282450"/>
                  <a:pt x="6574915" y="265504"/>
                  <a:pt x="6618725" y="265504"/>
                </a:cubicBezTo>
                <a:cubicBezTo>
                  <a:pt x="6633328" y="276801"/>
                  <a:pt x="6613858" y="299396"/>
                  <a:pt x="6633328" y="316344"/>
                </a:cubicBezTo>
                <a:cubicBezTo>
                  <a:pt x="6643064" y="293748"/>
                  <a:pt x="6657667" y="276801"/>
                  <a:pt x="6667402" y="254205"/>
                </a:cubicBezTo>
                <a:cubicBezTo>
                  <a:pt x="6672270" y="259854"/>
                  <a:pt x="6677138" y="259854"/>
                  <a:pt x="6677138" y="259854"/>
                </a:cubicBezTo>
                <a:cubicBezTo>
                  <a:pt x="6686873" y="293748"/>
                  <a:pt x="6682005" y="350237"/>
                  <a:pt x="6716079" y="350237"/>
                </a:cubicBezTo>
                <a:cubicBezTo>
                  <a:pt x="6759889" y="350237"/>
                  <a:pt x="6750154" y="293748"/>
                  <a:pt x="6755021" y="259854"/>
                </a:cubicBezTo>
                <a:cubicBezTo>
                  <a:pt x="6769625" y="209013"/>
                  <a:pt x="6769625" y="152523"/>
                  <a:pt x="6789095" y="101682"/>
                </a:cubicBezTo>
                <a:cubicBezTo>
                  <a:pt x="6832905" y="124278"/>
                  <a:pt x="6779359" y="180768"/>
                  <a:pt x="6818302" y="203364"/>
                </a:cubicBezTo>
                <a:cubicBezTo>
                  <a:pt x="6828037" y="203364"/>
                  <a:pt x="6828037" y="192066"/>
                  <a:pt x="6828037" y="186417"/>
                </a:cubicBezTo>
                <a:cubicBezTo>
                  <a:pt x="6828037" y="101682"/>
                  <a:pt x="6852376" y="39543"/>
                  <a:pt x="6935127" y="28245"/>
                </a:cubicBezTo>
                <a:cubicBezTo>
                  <a:pt x="6944862" y="28245"/>
                  <a:pt x="6954598" y="16947"/>
                  <a:pt x="6964334" y="11298"/>
                </a:cubicBezTo>
                <a:cubicBezTo>
                  <a:pt x="6964334" y="16947"/>
                  <a:pt x="6964334" y="16947"/>
                  <a:pt x="6969201" y="16947"/>
                </a:cubicBezTo>
                <a:cubicBezTo>
                  <a:pt x="6939995" y="67788"/>
                  <a:pt x="6944862" y="118629"/>
                  <a:pt x="6969201" y="169470"/>
                </a:cubicBezTo>
                <a:cubicBezTo>
                  <a:pt x="6978937" y="186417"/>
                  <a:pt x="6983804" y="203364"/>
                  <a:pt x="6959465" y="203364"/>
                </a:cubicBezTo>
                <a:cubicBezTo>
                  <a:pt x="6944862" y="203364"/>
                  <a:pt x="6935127" y="209013"/>
                  <a:pt x="6939995" y="231609"/>
                </a:cubicBezTo>
                <a:cubicBezTo>
                  <a:pt x="6944862" y="248555"/>
                  <a:pt x="6954598" y="259854"/>
                  <a:pt x="6969201" y="265504"/>
                </a:cubicBezTo>
                <a:cubicBezTo>
                  <a:pt x="6983804" y="271152"/>
                  <a:pt x="6993539" y="259854"/>
                  <a:pt x="7003275" y="248555"/>
                </a:cubicBezTo>
                <a:cubicBezTo>
                  <a:pt x="7032482" y="209013"/>
                  <a:pt x="7047085" y="152523"/>
                  <a:pt x="7076291" y="107331"/>
                </a:cubicBezTo>
                <a:cubicBezTo>
                  <a:pt x="7076291" y="141225"/>
                  <a:pt x="7076291" y="175119"/>
                  <a:pt x="7076291" y="209013"/>
                </a:cubicBezTo>
                <a:cubicBezTo>
                  <a:pt x="7076291" y="242907"/>
                  <a:pt x="7071424" y="276801"/>
                  <a:pt x="7090894" y="310695"/>
                </a:cubicBezTo>
                <a:cubicBezTo>
                  <a:pt x="7188249" y="225960"/>
                  <a:pt x="7110365" y="107331"/>
                  <a:pt x="71347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80" tIns="34290" rIns="68580" bIns="34290" anchor="ctr">
            <a:noAutofit/>
          </a:bodyPr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8578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4255410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7" y="848693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1000"/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100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82" y="957490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1000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220216"/>
            <a:ext cx="1674186" cy="407804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en-US" altLang="ko-K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1584056"/>
            <a:ext cx="1674186" cy="577081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en-US" altLang="ko-K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4352482"/>
            <a:ext cx="1674000" cy="238527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3337743"/>
            <a:ext cx="2037972" cy="1038746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/>
          <p:cNvSpPr/>
          <p:nvPr userDrawn="1"/>
        </p:nvSpPr>
        <p:spPr>
          <a:xfrm>
            <a:off x="251209" y="0"/>
            <a:ext cx="1577593" cy="1597687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1"/>
          </p:nvPr>
        </p:nvSpPr>
        <p:spPr>
          <a:xfrm>
            <a:off x="432000" y="0"/>
            <a:ext cx="1656664" cy="1457011"/>
          </a:xfrm>
          <a:custGeom>
            <a:avLst/>
            <a:gdLst>
              <a:gd name="connsiteX0" fmla="*/ 0 w 1778000"/>
              <a:gd name="connsiteY0" fmla="*/ 0 h 1849438"/>
              <a:gd name="connsiteX1" fmla="*/ 1778000 w 1778000"/>
              <a:gd name="connsiteY1" fmla="*/ 0 h 1849438"/>
              <a:gd name="connsiteX2" fmla="*/ 1778000 w 1778000"/>
              <a:gd name="connsiteY2" fmla="*/ 1849438 h 1849438"/>
              <a:gd name="connsiteX3" fmla="*/ 0 w 1778000"/>
              <a:gd name="connsiteY3" fmla="*/ 1849438 h 1849438"/>
              <a:gd name="connsiteX4" fmla="*/ 0 w 1778000"/>
              <a:gd name="connsiteY4" fmla="*/ 0 h 1849438"/>
              <a:gd name="connsiteX0" fmla="*/ 0 w 2400300"/>
              <a:gd name="connsiteY0" fmla="*/ 25400 h 1874838"/>
              <a:gd name="connsiteX1" fmla="*/ 2400300 w 2400300"/>
              <a:gd name="connsiteY1" fmla="*/ 0 h 1874838"/>
              <a:gd name="connsiteX2" fmla="*/ 1778000 w 2400300"/>
              <a:gd name="connsiteY2" fmla="*/ 1874838 h 1874838"/>
              <a:gd name="connsiteX3" fmla="*/ 0 w 2400300"/>
              <a:gd name="connsiteY3" fmla="*/ 1874838 h 1874838"/>
              <a:gd name="connsiteX4" fmla="*/ 0 w 2400300"/>
              <a:gd name="connsiteY4" fmla="*/ 25400 h 1874838"/>
              <a:gd name="connsiteX0" fmla="*/ 635000 w 2400300"/>
              <a:gd name="connsiteY0" fmla="*/ 25400 h 1874838"/>
              <a:gd name="connsiteX1" fmla="*/ 2400300 w 2400300"/>
              <a:gd name="connsiteY1" fmla="*/ 0 h 1874838"/>
              <a:gd name="connsiteX2" fmla="*/ 1778000 w 2400300"/>
              <a:gd name="connsiteY2" fmla="*/ 1874838 h 1874838"/>
              <a:gd name="connsiteX3" fmla="*/ 0 w 2400300"/>
              <a:gd name="connsiteY3" fmla="*/ 1874838 h 1874838"/>
              <a:gd name="connsiteX4" fmla="*/ 635000 w 2400300"/>
              <a:gd name="connsiteY4" fmla="*/ 25400 h 1874838"/>
              <a:gd name="connsiteX0" fmla="*/ 635000 w 2390251"/>
              <a:gd name="connsiteY0" fmla="*/ 5303 h 1854741"/>
              <a:gd name="connsiteX1" fmla="*/ 2390251 w 2390251"/>
              <a:gd name="connsiteY1" fmla="*/ 0 h 1854741"/>
              <a:gd name="connsiteX2" fmla="*/ 1778000 w 2390251"/>
              <a:gd name="connsiteY2" fmla="*/ 1854741 h 1854741"/>
              <a:gd name="connsiteX3" fmla="*/ 0 w 2390251"/>
              <a:gd name="connsiteY3" fmla="*/ 1854741 h 1854741"/>
              <a:gd name="connsiteX4" fmla="*/ 635000 w 2390251"/>
              <a:gd name="connsiteY4" fmla="*/ 5303 h 1854741"/>
              <a:gd name="connsiteX0" fmla="*/ 484274 w 2390251"/>
              <a:gd name="connsiteY0" fmla="*/ 5303 h 1854741"/>
              <a:gd name="connsiteX1" fmla="*/ 2390251 w 2390251"/>
              <a:gd name="connsiteY1" fmla="*/ 0 h 1854741"/>
              <a:gd name="connsiteX2" fmla="*/ 1778000 w 2390251"/>
              <a:gd name="connsiteY2" fmla="*/ 1854741 h 1854741"/>
              <a:gd name="connsiteX3" fmla="*/ 0 w 2390251"/>
              <a:gd name="connsiteY3" fmla="*/ 1854741 h 1854741"/>
              <a:gd name="connsiteX4" fmla="*/ 484274 w 2390251"/>
              <a:gd name="connsiteY4" fmla="*/ 5303 h 1854741"/>
              <a:gd name="connsiteX0" fmla="*/ 464178 w 2390251"/>
              <a:gd name="connsiteY0" fmla="*/ 15351 h 1854741"/>
              <a:gd name="connsiteX1" fmla="*/ 2390251 w 2390251"/>
              <a:gd name="connsiteY1" fmla="*/ 0 h 1854741"/>
              <a:gd name="connsiteX2" fmla="*/ 1778000 w 2390251"/>
              <a:gd name="connsiteY2" fmla="*/ 1854741 h 1854741"/>
              <a:gd name="connsiteX3" fmla="*/ 0 w 2390251"/>
              <a:gd name="connsiteY3" fmla="*/ 1854741 h 1854741"/>
              <a:gd name="connsiteX4" fmla="*/ 464178 w 2390251"/>
              <a:gd name="connsiteY4" fmla="*/ 15351 h 1854741"/>
              <a:gd name="connsiteX0" fmla="*/ 464178 w 1958171"/>
              <a:gd name="connsiteY0" fmla="*/ 25400 h 1864790"/>
              <a:gd name="connsiteX1" fmla="*/ 1958171 w 1958171"/>
              <a:gd name="connsiteY1" fmla="*/ 0 h 1864790"/>
              <a:gd name="connsiteX2" fmla="*/ 1778000 w 1958171"/>
              <a:gd name="connsiteY2" fmla="*/ 1864790 h 1864790"/>
              <a:gd name="connsiteX3" fmla="*/ 0 w 1958171"/>
              <a:gd name="connsiteY3" fmla="*/ 1864790 h 1864790"/>
              <a:gd name="connsiteX4" fmla="*/ 464178 w 1958171"/>
              <a:gd name="connsiteY4" fmla="*/ 25400 h 1864790"/>
              <a:gd name="connsiteX0" fmla="*/ 464178 w 2068703"/>
              <a:gd name="connsiteY0" fmla="*/ 15352 h 1854742"/>
              <a:gd name="connsiteX1" fmla="*/ 2068703 w 2068703"/>
              <a:gd name="connsiteY1" fmla="*/ 0 h 1854742"/>
              <a:gd name="connsiteX2" fmla="*/ 1778000 w 2068703"/>
              <a:gd name="connsiteY2" fmla="*/ 1854742 h 1854742"/>
              <a:gd name="connsiteX3" fmla="*/ 0 w 2068703"/>
              <a:gd name="connsiteY3" fmla="*/ 1854742 h 1854742"/>
              <a:gd name="connsiteX4" fmla="*/ 464178 w 2068703"/>
              <a:gd name="connsiteY4" fmla="*/ 15352 h 1854742"/>
              <a:gd name="connsiteX0" fmla="*/ 464178 w 2108896"/>
              <a:gd name="connsiteY0" fmla="*/ 15352 h 1854742"/>
              <a:gd name="connsiteX1" fmla="*/ 2108896 w 2108896"/>
              <a:gd name="connsiteY1" fmla="*/ 0 h 1854742"/>
              <a:gd name="connsiteX2" fmla="*/ 1778000 w 2108896"/>
              <a:gd name="connsiteY2" fmla="*/ 1854742 h 1854742"/>
              <a:gd name="connsiteX3" fmla="*/ 0 w 2108896"/>
              <a:gd name="connsiteY3" fmla="*/ 1854742 h 1854742"/>
              <a:gd name="connsiteX4" fmla="*/ 464178 w 2108896"/>
              <a:gd name="connsiteY4" fmla="*/ 15352 h 1854742"/>
              <a:gd name="connsiteX0" fmla="*/ 464178 w 2108896"/>
              <a:gd name="connsiteY0" fmla="*/ 15352 h 1864790"/>
              <a:gd name="connsiteX1" fmla="*/ 2108896 w 2108896"/>
              <a:gd name="connsiteY1" fmla="*/ 0 h 1864790"/>
              <a:gd name="connsiteX2" fmla="*/ 1667468 w 2108896"/>
              <a:gd name="connsiteY2" fmla="*/ 1864790 h 1864790"/>
              <a:gd name="connsiteX3" fmla="*/ 0 w 2108896"/>
              <a:gd name="connsiteY3" fmla="*/ 1854742 h 1864790"/>
              <a:gd name="connsiteX4" fmla="*/ 464178 w 2108896"/>
              <a:gd name="connsiteY4" fmla="*/ 15352 h 1864790"/>
              <a:gd name="connsiteX0" fmla="*/ 464178 w 2108896"/>
              <a:gd name="connsiteY0" fmla="*/ 5304 h 1854742"/>
              <a:gd name="connsiteX1" fmla="*/ 2108896 w 2108896"/>
              <a:gd name="connsiteY1" fmla="*/ 0 h 1854742"/>
              <a:gd name="connsiteX2" fmla="*/ 1667468 w 2108896"/>
              <a:gd name="connsiteY2" fmla="*/ 1854742 h 1854742"/>
              <a:gd name="connsiteX3" fmla="*/ 0 w 2108896"/>
              <a:gd name="connsiteY3" fmla="*/ 1844694 h 1854742"/>
              <a:gd name="connsiteX4" fmla="*/ 464178 w 2108896"/>
              <a:gd name="connsiteY4" fmla="*/ 5304 h 1854742"/>
              <a:gd name="connsiteX0" fmla="*/ 464178 w 2108896"/>
              <a:gd name="connsiteY0" fmla="*/ 5304 h 1854742"/>
              <a:gd name="connsiteX1" fmla="*/ 2108896 w 2108896"/>
              <a:gd name="connsiteY1" fmla="*/ 0 h 1854742"/>
              <a:gd name="connsiteX2" fmla="*/ 1627274 w 2108896"/>
              <a:gd name="connsiteY2" fmla="*/ 1854742 h 1854742"/>
              <a:gd name="connsiteX3" fmla="*/ 0 w 2108896"/>
              <a:gd name="connsiteY3" fmla="*/ 1844694 h 1854742"/>
              <a:gd name="connsiteX4" fmla="*/ 464178 w 2108896"/>
              <a:gd name="connsiteY4" fmla="*/ 5304 h 1854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896" h="1854742">
                <a:moveTo>
                  <a:pt x="464178" y="5304"/>
                </a:moveTo>
                <a:lnTo>
                  <a:pt x="2108896" y="0"/>
                </a:lnTo>
                <a:lnTo>
                  <a:pt x="1627274" y="1854742"/>
                </a:lnTo>
                <a:lnTo>
                  <a:pt x="0" y="1844694"/>
                </a:lnTo>
                <a:lnTo>
                  <a:pt x="464178" y="5304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/>
          <p:cNvSpPr/>
          <p:nvPr userDrawn="1"/>
        </p:nvSpPr>
        <p:spPr>
          <a:xfrm>
            <a:off x="251209" y="0"/>
            <a:ext cx="1577593" cy="1597687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1"/>
          </p:nvPr>
        </p:nvSpPr>
        <p:spPr>
          <a:xfrm>
            <a:off x="432000" y="0"/>
            <a:ext cx="1656664" cy="1457011"/>
          </a:xfrm>
          <a:custGeom>
            <a:avLst/>
            <a:gdLst>
              <a:gd name="connsiteX0" fmla="*/ 0 w 1778000"/>
              <a:gd name="connsiteY0" fmla="*/ 0 h 1849438"/>
              <a:gd name="connsiteX1" fmla="*/ 1778000 w 1778000"/>
              <a:gd name="connsiteY1" fmla="*/ 0 h 1849438"/>
              <a:gd name="connsiteX2" fmla="*/ 1778000 w 1778000"/>
              <a:gd name="connsiteY2" fmla="*/ 1849438 h 1849438"/>
              <a:gd name="connsiteX3" fmla="*/ 0 w 1778000"/>
              <a:gd name="connsiteY3" fmla="*/ 1849438 h 1849438"/>
              <a:gd name="connsiteX4" fmla="*/ 0 w 1778000"/>
              <a:gd name="connsiteY4" fmla="*/ 0 h 1849438"/>
              <a:gd name="connsiteX0" fmla="*/ 0 w 2400300"/>
              <a:gd name="connsiteY0" fmla="*/ 25400 h 1874838"/>
              <a:gd name="connsiteX1" fmla="*/ 2400300 w 2400300"/>
              <a:gd name="connsiteY1" fmla="*/ 0 h 1874838"/>
              <a:gd name="connsiteX2" fmla="*/ 1778000 w 2400300"/>
              <a:gd name="connsiteY2" fmla="*/ 1874838 h 1874838"/>
              <a:gd name="connsiteX3" fmla="*/ 0 w 2400300"/>
              <a:gd name="connsiteY3" fmla="*/ 1874838 h 1874838"/>
              <a:gd name="connsiteX4" fmla="*/ 0 w 2400300"/>
              <a:gd name="connsiteY4" fmla="*/ 25400 h 1874838"/>
              <a:gd name="connsiteX0" fmla="*/ 635000 w 2400300"/>
              <a:gd name="connsiteY0" fmla="*/ 25400 h 1874838"/>
              <a:gd name="connsiteX1" fmla="*/ 2400300 w 2400300"/>
              <a:gd name="connsiteY1" fmla="*/ 0 h 1874838"/>
              <a:gd name="connsiteX2" fmla="*/ 1778000 w 2400300"/>
              <a:gd name="connsiteY2" fmla="*/ 1874838 h 1874838"/>
              <a:gd name="connsiteX3" fmla="*/ 0 w 2400300"/>
              <a:gd name="connsiteY3" fmla="*/ 1874838 h 1874838"/>
              <a:gd name="connsiteX4" fmla="*/ 635000 w 2400300"/>
              <a:gd name="connsiteY4" fmla="*/ 25400 h 1874838"/>
              <a:gd name="connsiteX0" fmla="*/ 635000 w 2390251"/>
              <a:gd name="connsiteY0" fmla="*/ 5303 h 1854741"/>
              <a:gd name="connsiteX1" fmla="*/ 2390251 w 2390251"/>
              <a:gd name="connsiteY1" fmla="*/ 0 h 1854741"/>
              <a:gd name="connsiteX2" fmla="*/ 1778000 w 2390251"/>
              <a:gd name="connsiteY2" fmla="*/ 1854741 h 1854741"/>
              <a:gd name="connsiteX3" fmla="*/ 0 w 2390251"/>
              <a:gd name="connsiteY3" fmla="*/ 1854741 h 1854741"/>
              <a:gd name="connsiteX4" fmla="*/ 635000 w 2390251"/>
              <a:gd name="connsiteY4" fmla="*/ 5303 h 1854741"/>
              <a:gd name="connsiteX0" fmla="*/ 484274 w 2390251"/>
              <a:gd name="connsiteY0" fmla="*/ 5303 h 1854741"/>
              <a:gd name="connsiteX1" fmla="*/ 2390251 w 2390251"/>
              <a:gd name="connsiteY1" fmla="*/ 0 h 1854741"/>
              <a:gd name="connsiteX2" fmla="*/ 1778000 w 2390251"/>
              <a:gd name="connsiteY2" fmla="*/ 1854741 h 1854741"/>
              <a:gd name="connsiteX3" fmla="*/ 0 w 2390251"/>
              <a:gd name="connsiteY3" fmla="*/ 1854741 h 1854741"/>
              <a:gd name="connsiteX4" fmla="*/ 484274 w 2390251"/>
              <a:gd name="connsiteY4" fmla="*/ 5303 h 1854741"/>
              <a:gd name="connsiteX0" fmla="*/ 464178 w 2390251"/>
              <a:gd name="connsiteY0" fmla="*/ 15351 h 1854741"/>
              <a:gd name="connsiteX1" fmla="*/ 2390251 w 2390251"/>
              <a:gd name="connsiteY1" fmla="*/ 0 h 1854741"/>
              <a:gd name="connsiteX2" fmla="*/ 1778000 w 2390251"/>
              <a:gd name="connsiteY2" fmla="*/ 1854741 h 1854741"/>
              <a:gd name="connsiteX3" fmla="*/ 0 w 2390251"/>
              <a:gd name="connsiteY3" fmla="*/ 1854741 h 1854741"/>
              <a:gd name="connsiteX4" fmla="*/ 464178 w 2390251"/>
              <a:gd name="connsiteY4" fmla="*/ 15351 h 1854741"/>
              <a:gd name="connsiteX0" fmla="*/ 464178 w 1958171"/>
              <a:gd name="connsiteY0" fmla="*/ 25400 h 1864790"/>
              <a:gd name="connsiteX1" fmla="*/ 1958171 w 1958171"/>
              <a:gd name="connsiteY1" fmla="*/ 0 h 1864790"/>
              <a:gd name="connsiteX2" fmla="*/ 1778000 w 1958171"/>
              <a:gd name="connsiteY2" fmla="*/ 1864790 h 1864790"/>
              <a:gd name="connsiteX3" fmla="*/ 0 w 1958171"/>
              <a:gd name="connsiteY3" fmla="*/ 1864790 h 1864790"/>
              <a:gd name="connsiteX4" fmla="*/ 464178 w 1958171"/>
              <a:gd name="connsiteY4" fmla="*/ 25400 h 1864790"/>
              <a:gd name="connsiteX0" fmla="*/ 464178 w 2068703"/>
              <a:gd name="connsiteY0" fmla="*/ 15352 h 1854742"/>
              <a:gd name="connsiteX1" fmla="*/ 2068703 w 2068703"/>
              <a:gd name="connsiteY1" fmla="*/ 0 h 1854742"/>
              <a:gd name="connsiteX2" fmla="*/ 1778000 w 2068703"/>
              <a:gd name="connsiteY2" fmla="*/ 1854742 h 1854742"/>
              <a:gd name="connsiteX3" fmla="*/ 0 w 2068703"/>
              <a:gd name="connsiteY3" fmla="*/ 1854742 h 1854742"/>
              <a:gd name="connsiteX4" fmla="*/ 464178 w 2068703"/>
              <a:gd name="connsiteY4" fmla="*/ 15352 h 1854742"/>
              <a:gd name="connsiteX0" fmla="*/ 464178 w 2108896"/>
              <a:gd name="connsiteY0" fmla="*/ 15352 h 1854742"/>
              <a:gd name="connsiteX1" fmla="*/ 2108896 w 2108896"/>
              <a:gd name="connsiteY1" fmla="*/ 0 h 1854742"/>
              <a:gd name="connsiteX2" fmla="*/ 1778000 w 2108896"/>
              <a:gd name="connsiteY2" fmla="*/ 1854742 h 1854742"/>
              <a:gd name="connsiteX3" fmla="*/ 0 w 2108896"/>
              <a:gd name="connsiteY3" fmla="*/ 1854742 h 1854742"/>
              <a:gd name="connsiteX4" fmla="*/ 464178 w 2108896"/>
              <a:gd name="connsiteY4" fmla="*/ 15352 h 1854742"/>
              <a:gd name="connsiteX0" fmla="*/ 464178 w 2108896"/>
              <a:gd name="connsiteY0" fmla="*/ 15352 h 1864790"/>
              <a:gd name="connsiteX1" fmla="*/ 2108896 w 2108896"/>
              <a:gd name="connsiteY1" fmla="*/ 0 h 1864790"/>
              <a:gd name="connsiteX2" fmla="*/ 1667468 w 2108896"/>
              <a:gd name="connsiteY2" fmla="*/ 1864790 h 1864790"/>
              <a:gd name="connsiteX3" fmla="*/ 0 w 2108896"/>
              <a:gd name="connsiteY3" fmla="*/ 1854742 h 1864790"/>
              <a:gd name="connsiteX4" fmla="*/ 464178 w 2108896"/>
              <a:gd name="connsiteY4" fmla="*/ 15352 h 1864790"/>
              <a:gd name="connsiteX0" fmla="*/ 464178 w 2108896"/>
              <a:gd name="connsiteY0" fmla="*/ 5304 h 1854742"/>
              <a:gd name="connsiteX1" fmla="*/ 2108896 w 2108896"/>
              <a:gd name="connsiteY1" fmla="*/ 0 h 1854742"/>
              <a:gd name="connsiteX2" fmla="*/ 1667468 w 2108896"/>
              <a:gd name="connsiteY2" fmla="*/ 1854742 h 1854742"/>
              <a:gd name="connsiteX3" fmla="*/ 0 w 2108896"/>
              <a:gd name="connsiteY3" fmla="*/ 1844694 h 1854742"/>
              <a:gd name="connsiteX4" fmla="*/ 464178 w 2108896"/>
              <a:gd name="connsiteY4" fmla="*/ 5304 h 1854742"/>
              <a:gd name="connsiteX0" fmla="*/ 464178 w 2108896"/>
              <a:gd name="connsiteY0" fmla="*/ 5304 h 1854742"/>
              <a:gd name="connsiteX1" fmla="*/ 2108896 w 2108896"/>
              <a:gd name="connsiteY1" fmla="*/ 0 h 1854742"/>
              <a:gd name="connsiteX2" fmla="*/ 1627274 w 2108896"/>
              <a:gd name="connsiteY2" fmla="*/ 1854742 h 1854742"/>
              <a:gd name="connsiteX3" fmla="*/ 0 w 2108896"/>
              <a:gd name="connsiteY3" fmla="*/ 1844694 h 1854742"/>
              <a:gd name="connsiteX4" fmla="*/ 464178 w 2108896"/>
              <a:gd name="connsiteY4" fmla="*/ 5304 h 1854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896" h="1854742">
                <a:moveTo>
                  <a:pt x="464178" y="5304"/>
                </a:moveTo>
                <a:lnTo>
                  <a:pt x="2108896" y="0"/>
                </a:lnTo>
                <a:lnTo>
                  <a:pt x="1627274" y="1854742"/>
                </a:lnTo>
                <a:lnTo>
                  <a:pt x="0" y="1844694"/>
                </a:lnTo>
                <a:lnTo>
                  <a:pt x="464178" y="5304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292931" y="1536365"/>
            <a:ext cx="1349307" cy="1016245"/>
            <a:chOff x="5156479" y="564381"/>
            <a:chExt cx="1085222" cy="884256"/>
          </a:xfrm>
        </p:grpSpPr>
        <p:sp>
          <p:nvSpPr>
            <p:cNvPr id="13" name="Parallelogram 12"/>
            <p:cNvSpPr/>
            <p:nvPr userDrawn="1"/>
          </p:nvSpPr>
          <p:spPr>
            <a:xfrm rot="20732560">
              <a:off x="5156479" y="564381"/>
              <a:ext cx="1085222" cy="884255"/>
            </a:xfrm>
            <a:prstGeom prst="parallelogram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/>
            <p:cNvSpPr/>
            <p:nvPr userDrawn="1"/>
          </p:nvSpPr>
          <p:spPr>
            <a:xfrm>
              <a:off x="5156479" y="564382"/>
              <a:ext cx="1085222" cy="884255"/>
            </a:xfrm>
            <a:prstGeom prst="parallelogram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 userDrawn="1"/>
        </p:nvGrpSpPr>
        <p:grpSpPr>
          <a:xfrm>
            <a:off x="3923523" y="1536421"/>
            <a:ext cx="1349307" cy="1016245"/>
            <a:chOff x="5156479" y="564381"/>
            <a:chExt cx="1085222" cy="884256"/>
          </a:xfrm>
        </p:grpSpPr>
        <p:sp>
          <p:nvSpPr>
            <p:cNvPr id="16" name="Parallelogram 15"/>
            <p:cNvSpPr/>
            <p:nvPr userDrawn="1"/>
          </p:nvSpPr>
          <p:spPr>
            <a:xfrm rot="20732560">
              <a:off x="5156479" y="564381"/>
              <a:ext cx="1085222" cy="884255"/>
            </a:xfrm>
            <a:prstGeom prst="parallelogram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/>
            <p:cNvSpPr/>
            <p:nvPr/>
          </p:nvSpPr>
          <p:spPr>
            <a:xfrm>
              <a:off x="5156479" y="564382"/>
              <a:ext cx="1085222" cy="884255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 userDrawn="1"/>
        </p:nvGrpSpPr>
        <p:grpSpPr>
          <a:xfrm>
            <a:off x="1555707" y="1536422"/>
            <a:ext cx="1349307" cy="1016245"/>
            <a:chOff x="5156479" y="564381"/>
            <a:chExt cx="1085222" cy="884256"/>
          </a:xfrm>
        </p:grpSpPr>
        <p:sp>
          <p:nvSpPr>
            <p:cNvPr id="19" name="Parallelogram 18"/>
            <p:cNvSpPr/>
            <p:nvPr userDrawn="1"/>
          </p:nvSpPr>
          <p:spPr>
            <a:xfrm rot="20732560">
              <a:off x="5156479" y="564381"/>
              <a:ext cx="1085222" cy="884255"/>
            </a:xfrm>
            <a:prstGeom prst="parallelogram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Parallelogram 19"/>
            <p:cNvSpPr/>
            <p:nvPr userDrawn="1"/>
          </p:nvSpPr>
          <p:spPr>
            <a:xfrm>
              <a:off x="5156479" y="564382"/>
              <a:ext cx="1085222" cy="884255"/>
            </a:xfrm>
            <a:prstGeom prst="parallelogram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 userDrawn="1"/>
        </p:nvSpPr>
        <p:spPr>
          <a:xfrm>
            <a:off x="0" y="2849081"/>
            <a:ext cx="9144000" cy="539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555750" y="1536700"/>
            <a:ext cx="1349375" cy="1016000"/>
          </a:xfrm>
          <a:custGeom>
            <a:avLst/>
            <a:gdLst>
              <a:gd name="connsiteX0" fmla="*/ 0 w 1349375"/>
              <a:gd name="connsiteY0" fmla="*/ 0 h 1016000"/>
              <a:gd name="connsiteX1" fmla="*/ 1349375 w 1349375"/>
              <a:gd name="connsiteY1" fmla="*/ 0 h 1016000"/>
              <a:gd name="connsiteX2" fmla="*/ 1349375 w 1349375"/>
              <a:gd name="connsiteY2" fmla="*/ 1016000 h 1016000"/>
              <a:gd name="connsiteX3" fmla="*/ 0 w 1349375"/>
              <a:gd name="connsiteY3" fmla="*/ 1016000 h 1016000"/>
              <a:gd name="connsiteX4" fmla="*/ 0 w 1349375"/>
              <a:gd name="connsiteY4" fmla="*/ 0 h 1016000"/>
              <a:gd name="connsiteX0" fmla="*/ 0 w 1349375"/>
              <a:gd name="connsiteY0" fmla="*/ 0 h 1016000"/>
              <a:gd name="connsiteX1" fmla="*/ 1349375 w 1349375"/>
              <a:gd name="connsiteY1" fmla="*/ 0 h 1016000"/>
              <a:gd name="connsiteX2" fmla="*/ 1096962 w 1349375"/>
              <a:gd name="connsiteY2" fmla="*/ 1016000 h 1016000"/>
              <a:gd name="connsiteX3" fmla="*/ 0 w 1349375"/>
              <a:gd name="connsiteY3" fmla="*/ 1016000 h 1016000"/>
              <a:gd name="connsiteX4" fmla="*/ 0 w 1349375"/>
              <a:gd name="connsiteY4" fmla="*/ 0 h 1016000"/>
              <a:gd name="connsiteX0" fmla="*/ 254793 w 1349375"/>
              <a:gd name="connsiteY0" fmla="*/ 0 h 1016000"/>
              <a:gd name="connsiteX1" fmla="*/ 1349375 w 1349375"/>
              <a:gd name="connsiteY1" fmla="*/ 0 h 1016000"/>
              <a:gd name="connsiteX2" fmla="*/ 1096962 w 1349375"/>
              <a:gd name="connsiteY2" fmla="*/ 1016000 h 1016000"/>
              <a:gd name="connsiteX3" fmla="*/ 0 w 1349375"/>
              <a:gd name="connsiteY3" fmla="*/ 1016000 h 1016000"/>
              <a:gd name="connsiteX4" fmla="*/ 254793 w 1349375"/>
              <a:gd name="connsiteY4" fmla="*/ 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9375" h="1016000">
                <a:moveTo>
                  <a:pt x="254793" y="0"/>
                </a:moveTo>
                <a:lnTo>
                  <a:pt x="1349375" y="0"/>
                </a:lnTo>
                <a:lnTo>
                  <a:pt x="1096962" y="1016000"/>
                </a:lnTo>
                <a:lnTo>
                  <a:pt x="0" y="1016000"/>
                </a:lnTo>
                <a:lnTo>
                  <a:pt x="254793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923523" y="1536366"/>
            <a:ext cx="1349375" cy="1016000"/>
          </a:xfrm>
          <a:custGeom>
            <a:avLst/>
            <a:gdLst>
              <a:gd name="connsiteX0" fmla="*/ 0 w 1349375"/>
              <a:gd name="connsiteY0" fmla="*/ 0 h 1016000"/>
              <a:gd name="connsiteX1" fmla="*/ 1349375 w 1349375"/>
              <a:gd name="connsiteY1" fmla="*/ 0 h 1016000"/>
              <a:gd name="connsiteX2" fmla="*/ 1349375 w 1349375"/>
              <a:gd name="connsiteY2" fmla="*/ 1016000 h 1016000"/>
              <a:gd name="connsiteX3" fmla="*/ 0 w 1349375"/>
              <a:gd name="connsiteY3" fmla="*/ 1016000 h 1016000"/>
              <a:gd name="connsiteX4" fmla="*/ 0 w 1349375"/>
              <a:gd name="connsiteY4" fmla="*/ 0 h 1016000"/>
              <a:gd name="connsiteX0" fmla="*/ 0 w 1349375"/>
              <a:gd name="connsiteY0" fmla="*/ 0 h 1016000"/>
              <a:gd name="connsiteX1" fmla="*/ 1349375 w 1349375"/>
              <a:gd name="connsiteY1" fmla="*/ 0 h 1016000"/>
              <a:gd name="connsiteX2" fmla="*/ 1096962 w 1349375"/>
              <a:gd name="connsiteY2" fmla="*/ 1016000 h 1016000"/>
              <a:gd name="connsiteX3" fmla="*/ 0 w 1349375"/>
              <a:gd name="connsiteY3" fmla="*/ 1016000 h 1016000"/>
              <a:gd name="connsiteX4" fmla="*/ 0 w 1349375"/>
              <a:gd name="connsiteY4" fmla="*/ 0 h 1016000"/>
              <a:gd name="connsiteX0" fmla="*/ 254793 w 1349375"/>
              <a:gd name="connsiteY0" fmla="*/ 0 h 1016000"/>
              <a:gd name="connsiteX1" fmla="*/ 1349375 w 1349375"/>
              <a:gd name="connsiteY1" fmla="*/ 0 h 1016000"/>
              <a:gd name="connsiteX2" fmla="*/ 1096962 w 1349375"/>
              <a:gd name="connsiteY2" fmla="*/ 1016000 h 1016000"/>
              <a:gd name="connsiteX3" fmla="*/ 0 w 1349375"/>
              <a:gd name="connsiteY3" fmla="*/ 1016000 h 1016000"/>
              <a:gd name="connsiteX4" fmla="*/ 254793 w 1349375"/>
              <a:gd name="connsiteY4" fmla="*/ 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9375" h="1016000">
                <a:moveTo>
                  <a:pt x="254793" y="0"/>
                </a:moveTo>
                <a:lnTo>
                  <a:pt x="1349375" y="0"/>
                </a:lnTo>
                <a:lnTo>
                  <a:pt x="1096962" y="1016000"/>
                </a:lnTo>
                <a:lnTo>
                  <a:pt x="0" y="1016000"/>
                </a:lnTo>
                <a:lnTo>
                  <a:pt x="254793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292863" y="1536667"/>
            <a:ext cx="1349375" cy="1016000"/>
          </a:xfrm>
          <a:custGeom>
            <a:avLst/>
            <a:gdLst>
              <a:gd name="connsiteX0" fmla="*/ 0 w 1349375"/>
              <a:gd name="connsiteY0" fmla="*/ 0 h 1016000"/>
              <a:gd name="connsiteX1" fmla="*/ 1349375 w 1349375"/>
              <a:gd name="connsiteY1" fmla="*/ 0 h 1016000"/>
              <a:gd name="connsiteX2" fmla="*/ 1349375 w 1349375"/>
              <a:gd name="connsiteY2" fmla="*/ 1016000 h 1016000"/>
              <a:gd name="connsiteX3" fmla="*/ 0 w 1349375"/>
              <a:gd name="connsiteY3" fmla="*/ 1016000 h 1016000"/>
              <a:gd name="connsiteX4" fmla="*/ 0 w 1349375"/>
              <a:gd name="connsiteY4" fmla="*/ 0 h 1016000"/>
              <a:gd name="connsiteX0" fmla="*/ 0 w 1349375"/>
              <a:gd name="connsiteY0" fmla="*/ 0 h 1016000"/>
              <a:gd name="connsiteX1" fmla="*/ 1349375 w 1349375"/>
              <a:gd name="connsiteY1" fmla="*/ 0 h 1016000"/>
              <a:gd name="connsiteX2" fmla="*/ 1096962 w 1349375"/>
              <a:gd name="connsiteY2" fmla="*/ 1016000 h 1016000"/>
              <a:gd name="connsiteX3" fmla="*/ 0 w 1349375"/>
              <a:gd name="connsiteY3" fmla="*/ 1016000 h 1016000"/>
              <a:gd name="connsiteX4" fmla="*/ 0 w 1349375"/>
              <a:gd name="connsiteY4" fmla="*/ 0 h 1016000"/>
              <a:gd name="connsiteX0" fmla="*/ 254793 w 1349375"/>
              <a:gd name="connsiteY0" fmla="*/ 0 h 1016000"/>
              <a:gd name="connsiteX1" fmla="*/ 1349375 w 1349375"/>
              <a:gd name="connsiteY1" fmla="*/ 0 h 1016000"/>
              <a:gd name="connsiteX2" fmla="*/ 1096962 w 1349375"/>
              <a:gd name="connsiteY2" fmla="*/ 1016000 h 1016000"/>
              <a:gd name="connsiteX3" fmla="*/ 0 w 1349375"/>
              <a:gd name="connsiteY3" fmla="*/ 1016000 h 1016000"/>
              <a:gd name="connsiteX4" fmla="*/ 254793 w 1349375"/>
              <a:gd name="connsiteY4" fmla="*/ 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9375" h="1016000">
                <a:moveTo>
                  <a:pt x="254793" y="0"/>
                </a:moveTo>
                <a:lnTo>
                  <a:pt x="1349375" y="0"/>
                </a:lnTo>
                <a:lnTo>
                  <a:pt x="1096962" y="1016000"/>
                </a:lnTo>
                <a:lnTo>
                  <a:pt x="0" y="1016000"/>
                </a:lnTo>
                <a:lnTo>
                  <a:pt x="254793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91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 userDrawn="1"/>
        </p:nvSpPr>
        <p:spPr>
          <a:xfrm>
            <a:off x="281347" y="0"/>
            <a:ext cx="4381082" cy="3496826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0725" y="-10047"/>
            <a:ext cx="4300102" cy="3336052"/>
          </a:xfrm>
          <a:custGeom>
            <a:avLst/>
            <a:gdLst>
              <a:gd name="connsiteX0" fmla="*/ 0 w 3506282"/>
              <a:gd name="connsiteY0" fmla="*/ 0 h 3295859"/>
              <a:gd name="connsiteX1" fmla="*/ 3506282 w 3506282"/>
              <a:gd name="connsiteY1" fmla="*/ 0 h 3295859"/>
              <a:gd name="connsiteX2" fmla="*/ 3506282 w 3506282"/>
              <a:gd name="connsiteY2" fmla="*/ 3295859 h 3295859"/>
              <a:gd name="connsiteX3" fmla="*/ 0 w 3506282"/>
              <a:gd name="connsiteY3" fmla="*/ 3295859 h 3295859"/>
              <a:gd name="connsiteX4" fmla="*/ 0 w 3506282"/>
              <a:gd name="connsiteY4" fmla="*/ 0 h 3295859"/>
              <a:gd name="connsiteX0" fmla="*/ 803868 w 4310150"/>
              <a:gd name="connsiteY0" fmla="*/ 0 h 3326004"/>
              <a:gd name="connsiteX1" fmla="*/ 4310150 w 4310150"/>
              <a:gd name="connsiteY1" fmla="*/ 0 h 3326004"/>
              <a:gd name="connsiteX2" fmla="*/ 4310150 w 4310150"/>
              <a:gd name="connsiteY2" fmla="*/ 3295859 h 3326004"/>
              <a:gd name="connsiteX3" fmla="*/ 0 w 4310150"/>
              <a:gd name="connsiteY3" fmla="*/ 3326004 h 3326004"/>
              <a:gd name="connsiteX4" fmla="*/ 803868 w 4310150"/>
              <a:gd name="connsiteY4" fmla="*/ 0 h 3326004"/>
              <a:gd name="connsiteX0" fmla="*/ 803868 w 4310150"/>
              <a:gd name="connsiteY0" fmla="*/ 0 h 3326004"/>
              <a:gd name="connsiteX1" fmla="*/ 4310150 w 4310150"/>
              <a:gd name="connsiteY1" fmla="*/ 0 h 3326004"/>
              <a:gd name="connsiteX2" fmla="*/ 3385701 w 4310150"/>
              <a:gd name="connsiteY2" fmla="*/ 3305907 h 3326004"/>
              <a:gd name="connsiteX3" fmla="*/ 0 w 4310150"/>
              <a:gd name="connsiteY3" fmla="*/ 3326004 h 3326004"/>
              <a:gd name="connsiteX4" fmla="*/ 803868 w 4310150"/>
              <a:gd name="connsiteY4" fmla="*/ 0 h 3326004"/>
              <a:gd name="connsiteX0" fmla="*/ 803868 w 4310150"/>
              <a:gd name="connsiteY0" fmla="*/ 0 h 3326004"/>
              <a:gd name="connsiteX1" fmla="*/ 4310150 w 4310150"/>
              <a:gd name="connsiteY1" fmla="*/ 0 h 3326004"/>
              <a:gd name="connsiteX2" fmla="*/ 3435943 w 4310150"/>
              <a:gd name="connsiteY2" fmla="*/ 3305907 h 3326004"/>
              <a:gd name="connsiteX3" fmla="*/ 0 w 4310150"/>
              <a:gd name="connsiteY3" fmla="*/ 3326004 h 3326004"/>
              <a:gd name="connsiteX4" fmla="*/ 803868 w 4310150"/>
              <a:gd name="connsiteY4" fmla="*/ 0 h 3326004"/>
              <a:gd name="connsiteX0" fmla="*/ 803868 w 4310150"/>
              <a:gd name="connsiteY0" fmla="*/ 0 h 3326004"/>
              <a:gd name="connsiteX1" fmla="*/ 4310150 w 4310150"/>
              <a:gd name="connsiteY1" fmla="*/ 0 h 3326004"/>
              <a:gd name="connsiteX2" fmla="*/ 3435943 w 4310150"/>
              <a:gd name="connsiteY2" fmla="*/ 3315955 h 3326004"/>
              <a:gd name="connsiteX3" fmla="*/ 0 w 4310150"/>
              <a:gd name="connsiteY3" fmla="*/ 3326004 h 3326004"/>
              <a:gd name="connsiteX4" fmla="*/ 803868 w 4310150"/>
              <a:gd name="connsiteY4" fmla="*/ 0 h 3326004"/>
              <a:gd name="connsiteX0" fmla="*/ 803868 w 4300102"/>
              <a:gd name="connsiteY0" fmla="*/ 10048 h 3336052"/>
              <a:gd name="connsiteX1" fmla="*/ 4300102 w 4300102"/>
              <a:gd name="connsiteY1" fmla="*/ 0 h 3336052"/>
              <a:gd name="connsiteX2" fmla="*/ 3435943 w 4300102"/>
              <a:gd name="connsiteY2" fmla="*/ 3326003 h 3336052"/>
              <a:gd name="connsiteX3" fmla="*/ 0 w 4300102"/>
              <a:gd name="connsiteY3" fmla="*/ 3336052 h 3336052"/>
              <a:gd name="connsiteX4" fmla="*/ 803868 w 4300102"/>
              <a:gd name="connsiteY4" fmla="*/ 10048 h 3336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0102" h="3336052">
                <a:moveTo>
                  <a:pt x="803868" y="10048"/>
                </a:moveTo>
                <a:lnTo>
                  <a:pt x="4300102" y="0"/>
                </a:lnTo>
                <a:lnTo>
                  <a:pt x="3435943" y="3326003"/>
                </a:lnTo>
                <a:lnTo>
                  <a:pt x="0" y="3336052"/>
                </a:lnTo>
                <a:lnTo>
                  <a:pt x="803868" y="1004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745977" y="522498"/>
            <a:ext cx="1085222" cy="803869"/>
            <a:chOff x="5004079" y="411981"/>
            <a:chExt cx="1085222" cy="884256"/>
          </a:xfrm>
        </p:grpSpPr>
        <p:sp>
          <p:nvSpPr>
            <p:cNvPr id="7" name="Parallelogram 6"/>
            <p:cNvSpPr/>
            <p:nvPr userDrawn="1"/>
          </p:nvSpPr>
          <p:spPr>
            <a:xfrm rot="20732560">
              <a:off x="5004079" y="411981"/>
              <a:ext cx="1085222" cy="884255"/>
            </a:xfrm>
            <a:prstGeom prst="parallelogram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arallelogram 5"/>
            <p:cNvSpPr/>
            <p:nvPr userDrawn="1"/>
          </p:nvSpPr>
          <p:spPr>
            <a:xfrm>
              <a:off x="5004079" y="411982"/>
              <a:ext cx="1085222" cy="884255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4339758" y="2171215"/>
            <a:ext cx="1085222" cy="803869"/>
            <a:chOff x="5156479" y="564381"/>
            <a:chExt cx="1085222" cy="884256"/>
          </a:xfrm>
        </p:grpSpPr>
        <p:sp>
          <p:nvSpPr>
            <p:cNvPr id="8" name="Parallelogram 7"/>
            <p:cNvSpPr/>
            <p:nvPr userDrawn="1"/>
          </p:nvSpPr>
          <p:spPr>
            <a:xfrm rot="20732560">
              <a:off x="5156479" y="564381"/>
              <a:ext cx="1085222" cy="884255"/>
            </a:xfrm>
            <a:prstGeom prst="parallelogram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8"/>
            <p:cNvSpPr/>
            <p:nvPr userDrawn="1"/>
          </p:nvSpPr>
          <p:spPr>
            <a:xfrm>
              <a:off x="5156479" y="564382"/>
              <a:ext cx="1085222" cy="884255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3951098" y="3797038"/>
            <a:ext cx="1085222" cy="803869"/>
            <a:chOff x="5156479" y="564381"/>
            <a:chExt cx="1085222" cy="884256"/>
          </a:xfrm>
        </p:grpSpPr>
        <p:sp>
          <p:nvSpPr>
            <p:cNvPr id="13" name="Parallelogram 12"/>
            <p:cNvSpPr/>
            <p:nvPr userDrawn="1"/>
          </p:nvSpPr>
          <p:spPr>
            <a:xfrm rot="20732560">
              <a:off x="5156479" y="564381"/>
              <a:ext cx="1085222" cy="884255"/>
            </a:xfrm>
            <a:prstGeom prst="parallelogram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/>
            <p:cNvSpPr/>
            <p:nvPr userDrawn="1"/>
          </p:nvSpPr>
          <p:spPr>
            <a:xfrm>
              <a:off x="5156479" y="564382"/>
              <a:ext cx="1085222" cy="884255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370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 userDrawn="1"/>
        </p:nvSpPr>
        <p:spPr>
          <a:xfrm>
            <a:off x="394403" y="986970"/>
            <a:ext cx="4381082" cy="3337167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41145" y="817265"/>
            <a:ext cx="4300102" cy="3336052"/>
          </a:xfrm>
          <a:custGeom>
            <a:avLst/>
            <a:gdLst>
              <a:gd name="connsiteX0" fmla="*/ 0 w 3506282"/>
              <a:gd name="connsiteY0" fmla="*/ 0 h 3295859"/>
              <a:gd name="connsiteX1" fmla="*/ 3506282 w 3506282"/>
              <a:gd name="connsiteY1" fmla="*/ 0 h 3295859"/>
              <a:gd name="connsiteX2" fmla="*/ 3506282 w 3506282"/>
              <a:gd name="connsiteY2" fmla="*/ 3295859 h 3295859"/>
              <a:gd name="connsiteX3" fmla="*/ 0 w 3506282"/>
              <a:gd name="connsiteY3" fmla="*/ 3295859 h 3295859"/>
              <a:gd name="connsiteX4" fmla="*/ 0 w 3506282"/>
              <a:gd name="connsiteY4" fmla="*/ 0 h 3295859"/>
              <a:gd name="connsiteX0" fmla="*/ 803868 w 4310150"/>
              <a:gd name="connsiteY0" fmla="*/ 0 h 3326004"/>
              <a:gd name="connsiteX1" fmla="*/ 4310150 w 4310150"/>
              <a:gd name="connsiteY1" fmla="*/ 0 h 3326004"/>
              <a:gd name="connsiteX2" fmla="*/ 4310150 w 4310150"/>
              <a:gd name="connsiteY2" fmla="*/ 3295859 h 3326004"/>
              <a:gd name="connsiteX3" fmla="*/ 0 w 4310150"/>
              <a:gd name="connsiteY3" fmla="*/ 3326004 h 3326004"/>
              <a:gd name="connsiteX4" fmla="*/ 803868 w 4310150"/>
              <a:gd name="connsiteY4" fmla="*/ 0 h 3326004"/>
              <a:gd name="connsiteX0" fmla="*/ 803868 w 4310150"/>
              <a:gd name="connsiteY0" fmla="*/ 0 h 3326004"/>
              <a:gd name="connsiteX1" fmla="*/ 4310150 w 4310150"/>
              <a:gd name="connsiteY1" fmla="*/ 0 h 3326004"/>
              <a:gd name="connsiteX2" fmla="*/ 3385701 w 4310150"/>
              <a:gd name="connsiteY2" fmla="*/ 3305907 h 3326004"/>
              <a:gd name="connsiteX3" fmla="*/ 0 w 4310150"/>
              <a:gd name="connsiteY3" fmla="*/ 3326004 h 3326004"/>
              <a:gd name="connsiteX4" fmla="*/ 803868 w 4310150"/>
              <a:gd name="connsiteY4" fmla="*/ 0 h 3326004"/>
              <a:gd name="connsiteX0" fmla="*/ 803868 w 4310150"/>
              <a:gd name="connsiteY0" fmla="*/ 0 h 3326004"/>
              <a:gd name="connsiteX1" fmla="*/ 4310150 w 4310150"/>
              <a:gd name="connsiteY1" fmla="*/ 0 h 3326004"/>
              <a:gd name="connsiteX2" fmla="*/ 3435943 w 4310150"/>
              <a:gd name="connsiteY2" fmla="*/ 3305907 h 3326004"/>
              <a:gd name="connsiteX3" fmla="*/ 0 w 4310150"/>
              <a:gd name="connsiteY3" fmla="*/ 3326004 h 3326004"/>
              <a:gd name="connsiteX4" fmla="*/ 803868 w 4310150"/>
              <a:gd name="connsiteY4" fmla="*/ 0 h 3326004"/>
              <a:gd name="connsiteX0" fmla="*/ 803868 w 4310150"/>
              <a:gd name="connsiteY0" fmla="*/ 0 h 3326004"/>
              <a:gd name="connsiteX1" fmla="*/ 4310150 w 4310150"/>
              <a:gd name="connsiteY1" fmla="*/ 0 h 3326004"/>
              <a:gd name="connsiteX2" fmla="*/ 3435943 w 4310150"/>
              <a:gd name="connsiteY2" fmla="*/ 3315955 h 3326004"/>
              <a:gd name="connsiteX3" fmla="*/ 0 w 4310150"/>
              <a:gd name="connsiteY3" fmla="*/ 3326004 h 3326004"/>
              <a:gd name="connsiteX4" fmla="*/ 803868 w 4310150"/>
              <a:gd name="connsiteY4" fmla="*/ 0 h 3326004"/>
              <a:gd name="connsiteX0" fmla="*/ 803868 w 4300102"/>
              <a:gd name="connsiteY0" fmla="*/ 10048 h 3336052"/>
              <a:gd name="connsiteX1" fmla="*/ 4300102 w 4300102"/>
              <a:gd name="connsiteY1" fmla="*/ 0 h 3336052"/>
              <a:gd name="connsiteX2" fmla="*/ 3435943 w 4300102"/>
              <a:gd name="connsiteY2" fmla="*/ 3326003 h 3336052"/>
              <a:gd name="connsiteX3" fmla="*/ 0 w 4300102"/>
              <a:gd name="connsiteY3" fmla="*/ 3336052 h 3336052"/>
              <a:gd name="connsiteX4" fmla="*/ 803868 w 4300102"/>
              <a:gd name="connsiteY4" fmla="*/ 10048 h 3336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0102" h="3336052">
                <a:moveTo>
                  <a:pt x="803868" y="10048"/>
                </a:moveTo>
                <a:lnTo>
                  <a:pt x="4300102" y="0"/>
                </a:lnTo>
                <a:lnTo>
                  <a:pt x="3435943" y="3326003"/>
                </a:lnTo>
                <a:lnTo>
                  <a:pt x="0" y="3336052"/>
                </a:lnTo>
                <a:lnTo>
                  <a:pt x="803868" y="1004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825ABAAE-326B-4BC4-97B3-E85EBE069898}"/>
              </a:ext>
            </a:extLst>
          </p:cNvPr>
          <p:cNvSpPr/>
          <p:nvPr userDrawn="1"/>
        </p:nvSpPr>
        <p:spPr>
          <a:xfrm>
            <a:off x="7906291" y="2426111"/>
            <a:ext cx="229442" cy="229442"/>
          </a:xfrm>
          <a:prstGeom prst="diamond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B234CD3B-E37A-40C5-B005-95AA9CF78042}"/>
              </a:ext>
            </a:extLst>
          </p:cNvPr>
          <p:cNvSpPr/>
          <p:nvPr userDrawn="1"/>
        </p:nvSpPr>
        <p:spPr>
          <a:xfrm>
            <a:off x="3131091" y="2426111"/>
            <a:ext cx="229442" cy="229442"/>
          </a:xfrm>
          <a:prstGeom prst="diamond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cxnSp>
        <p:nvCxnSpPr>
          <p:cNvPr id="5" name="Straight Connector 4"/>
          <p:cNvCxnSpPr>
            <a:stCxn id="16" idx="3"/>
            <a:endCxn id="15" idx="1"/>
          </p:cNvCxnSpPr>
          <p:nvPr userDrawn="1"/>
        </p:nvCxnSpPr>
        <p:spPr>
          <a:xfrm>
            <a:off x="3360533" y="2540832"/>
            <a:ext cx="4545758" cy="0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41819" y="1976105"/>
            <a:ext cx="4602181" cy="508062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l">
              <a:buNone/>
              <a:defRPr sz="3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41825" y="2605597"/>
            <a:ext cx="4602175" cy="210174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422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4006DBF8-2316-4334-8ECB-375BCA301FC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89415" y="117567"/>
            <a:ext cx="8863144" cy="4908368"/>
          </a:xfrm>
          <a:custGeom>
            <a:avLst/>
            <a:gdLst>
              <a:gd name="connsiteX0" fmla="*/ 1008908 w 11817525"/>
              <a:gd name="connsiteY0" fmla="*/ 5730443 h 6544491"/>
              <a:gd name="connsiteX1" fmla="*/ 965289 w 11817525"/>
              <a:gd name="connsiteY1" fmla="*/ 5758111 h 6544491"/>
              <a:gd name="connsiteX2" fmla="*/ 949397 w 11817525"/>
              <a:gd name="connsiteY2" fmla="*/ 5767407 h 6544491"/>
              <a:gd name="connsiteX3" fmla="*/ 949648 w 11817525"/>
              <a:gd name="connsiteY3" fmla="*/ 5764167 h 6544491"/>
              <a:gd name="connsiteX4" fmla="*/ 951880 w 11817525"/>
              <a:gd name="connsiteY4" fmla="*/ 5762533 h 6544491"/>
              <a:gd name="connsiteX5" fmla="*/ 956766 w 11817525"/>
              <a:gd name="connsiteY5" fmla="*/ 5757396 h 6544491"/>
              <a:gd name="connsiteX6" fmla="*/ 949973 w 11817525"/>
              <a:gd name="connsiteY6" fmla="*/ 5759960 h 6544491"/>
              <a:gd name="connsiteX7" fmla="*/ 950033 w 11817525"/>
              <a:gd name="connsiteY7" fmla="*/ 5759179 h 6544491"/>
              <a:gd name="connsiteX8" fmla="*/ 960749 w 11817525"/>
              <a:gd name="connsiteY8" fmla="*/ 5752911 h 6544491"/>
              <a:gd name="connsiteX9" fmla="*/ 1008908 w 11817525"/>
              <a:gd name="connsiteY9" fmla="*/ 5730443 h 6544491"/>
              <a:gd name="connsiteX10" fmla="*/ 10694527 w 11817525"/>
              <a:gd name="connsiteY10" fmla="*/ 5467342 h 6544491"/>
              <a:gd name="connsiteX11" fmla="*/ 10737322 w 11817525"/>
              <a:gd name="connsiteY11" fmla="*/ 5480556 h 6544491"/>
              <a:gd name="connsiteX12" fmla="*/ 10746845 w 11817525"/>
              <a:gd name="connsiteY12" fmla="*/ 5484242 h 6544491"/>
              <a:gd name="connsiteX13" fmla="*/ 10746899 w 11817525"/>
              <a:gd name="connsiteY13" fmla="*/ 5484702 h 6544491"/>
              <a:gd name="connsiteX14" fmla="*/ 10740862 w 11817525"/>
              <a:gd name="connsiteY14" fmla="*/ 5483193 h 6544491"/>
              <a:gd name="connsiteX15" fmla="*/ 10745204 w 11817525"/>
              <a:gd name="connsiteY15" fmla="*/ 5486215 h 6544491"/>
              <a:gd name="connsiteX16" fmla="*/ 10747187 w 11817525"/>
              <a:gd name="connsiteY16" fmla="*/ 5487176 h 6544491"/>
              <a:gd name="connsiteX17" fmla="*/ 10747410 w 11817525"/>
              <a:gd name="connsiteY17" fmla="*/ 5489082 h 6544491"/>
              <a:gd name="connsiteX18" fmla="*/ 10733288 w 11817525"/>
              <a:gd name="connsiteY18" fmla="*/ 5483615 h 6544491"/>
              <a:gd name="connsiteX19" fmla="*/ 8845334 w 11817525"/>
              <a:gd name="connsiteY19" fmla="*/ 5299769 h 6544491"/>
              <a:gd name="connsiteX20" fmla="*/ 8794400 w 11817525"/>
              <a:gd name="connsiteY20" fmla="*/ 5330486 h 6544491"/>
              <a:gd name="connsiteX21" fmla="*/ 8795425 w 11817525"/>
              <a:gd name="connsiteY21" fmla="*/ 5331396 h 6544491"/>
              <a:gd name="connsiteX22" fmla="*/ 8804153 w 11817525"/>
              <a:gd name="connsiteY22" fmla="*/ 5334332 h 6544491"/>
              <a:gd name="connsiteX23" fmla="*/ 8800861 w 11817525"/>
              <a:gd name="connsiteY23" fmla="*/ 5336223 h 6544491"/>
              <a:gd name="connsiteX24" fmla="*/ 8814597 w 11817525"/>
              <a:gd name="connsiteY24" fmla="*/ 5348421 h 6544491"/>
              <a:gd name="connsiteX25" fmla="*/ 8824634 w 11817525"/>
              <a:gd name="connsiteY25" fmla="*/ 5354060 h 6544491"/>
              <a:gd name="connsiteX26" fmla="*/ 8829267 w 11817525"/>
              <a:gd name="connsiteY26" fmla="*/ 5355207 h 6544491"/>
              <a:gd name="connsiteX27" fmla="*/ 8828609 w 11817525"/>
              <a:gd name="connsiteY27" fmla="*/ 5356293 h 6544491"/>
              <a:gd name="connsiteX28" fmla="*/ 8832074 w 11817525"/>
              <a:gd name="connsiteY28" fmla="*/ 5358240 h 6544491"/>
              <a:gd name="connsiteX29" fmla="*/ 8850566 w 11817525"/>
              <a:gd name="connsiteY29" fmla="*/ 5374187 h 6544491"/>
              <a:gd name="connsiteX30" fmla="*/ 8853769 w 11817525"/>
              <a:gd name="connsiteY30" fmla="*/ 5377182 h 6544491"/>
              <a:gd name="connsiteX31" fmla="*/ 8855945 w 11817525"/>
              <a:gd name="connsiteY31" fmla="*/ 5376453 h 6544491"/>
              <a:gd name="connsiteX32" fmla="*/ 8927547 w 11817525"/>
              <a:gd name="connsiteY32" fmla="*/ 5381074 h 6544491"/>
              <a:gd name="connsiteX33" fmla="*/ 8959458 w 11817525"/>
              <a:gd name="connsiteY33" fmla="*/ 5395042 h 6544491"/>
              <a:gd name="connsiteX34" fmla="*/ 8989845 w 11817525"/>
              <a:gd name="connsiteY34" fmla="*/ 5397148 h 6544491"/>
              <a:gd name="connsiteX35" fmla="*/ 9020911 w 11817525"/>
              <a:gd name="connsiteY35" fmla="*/ 5407346 h 6544491"/>
              <a:gd name="connsiteX36" fmla="*/ 9064426 w 11817525"/>
              <a:gd name="connsiteY36" fmla="*/ 5423030 h 6544491"/>
              <a:gd name="connsiteX37" fmla="*/ 9146425 w 11817525"/>
              <a:gd name="connsiteY37" fmla="*/ 5449945 h 6544491"/>
              <a:gd name="connsiteX38" fmla="*/ 9130458 w 11817525"/>
              <a:gd name="connsiteY38" fmla="*/ 5434866 h 6544491"/>
              <a:gd name="connsiteX39" fmla="*/ 9105147 w 11817525"/>
              <a:gd name="connsiteY39" fmla="*/ 5404829 h 6544491"/>
              <a:gd name="connsiteX40" fmla="*/ 9075269 w 11817525"/>
              <a:gd name="connsiteY40" fmla="*/ 5394641 h 6544491"/>
              <a:gd name="connsiteX41" fmla="*/ 9085438 w 11817525"/>
              <a:gd name="connsiteY41" fmla="*/ 5413535 h 6544491"/>
              <a:gd name="connsiteX42" fmla="*/ 9087744 w 11817525"/>
              <a:gd name="connsiteY42" fmla="*/ 5425377 h 6544491"/>
              <a:gd name="connsiteX43" fmla="*/ 9064712 w 11817525"/>
              <a:gd name="connsiteY43" fmla="*/ 5420350 h 6544491"/>
              <a:gd name="connsiteX44" fmla="*/ 9069368 w 11817525"/>
              <a:gd name="connsiteY44" fmla="*/ 5361004 h 6544491"/>
              <a:gd name="connsiteX45" fmla="*/ 8978995 w 11817525"/>
              <a:gd name="connsiteY45" fmla="*/ 5336613 h 6544491"/>
              <a:gd name="connsiteX46" fmla="*/ 8853938 w 11817525"/>
              <a:gd name="connsiteY46" fmla="*/ 5300647 h 6544491"/>
              <a:gd name="connsiteX47" fmla="*/ 8845334 w 11817525"/>
              <a:gd name="connsiteY47" fmla="*/ 5299769 h 6544491"/>
              <a:gd name="connsiteX48" fmla="*/ 11421691 w 11817525"/>
              <a:gd name="connsiteY48" fmla="*/ 5039096 h 6544491"/>
              <a:gd name="connsiteX49" fmla="*/ 11464487 w 11817525"/>
              <a:gd name="connsiteY49" fmla="*/ 5052310 h 6544491"/>
              <a:gd name="connsiteX50" fmla="*/ 11474010 w 11817525"/>
              <a:gd name="connsiteY50" fmla="*/ 5055997 h 6544491"/>
              <a:gd name="connsiteX51" fmla="*/ 11474064 w 11817525"/>
              <a:gd name="connsiteY51" fmla="*/ 5056456 h 6544491"/>
              <a:gd name="connsiteX52" fmla="*/ 11468027 w 11817525"/>
              <a:gd name="connsiteY52" fmla="*/ 5054948 h 6544491"/>
              <a:gd name="connsiteX53" fmla="*/ 11472369 w 11817525"/>
              <a:gd name="connsiteY53" fmla="*/ 5057969 h 6544491"/>
              <a:gd name="connsiteX54" fmla="*/ 11474352 w 11817525"/>
              <a:gd name="connsiteY54" fmla="*/ 5058931 h 6544491"/>
              <a:gd name="connsiteX55" fmla="*/ 11474575 w 11817525"/>
              <a:gd name="connsiteY55" fmla="*/ 5060836 h 6544491"/>
              <a:gd name="connsiteX56" fmla="*/ 11460454 w 11817525"/>
              <a:gd name="connsiteY56" fmla="*/ 5055369 h 6544491"/>
              <a:gd name="connsiteX57" fmla="*/ 10299335 w 11817525"/>
              <a:gd name="connsiteY57" fmla="*/ 5027457 h 6544491"/>
              <a:gd name="connsiteX58" fmla="*/ 10287651 w 11817525"/>
              <a:gd name="connsiteY58" fmla="*/ 5037603 h 6544491"/>
              <a:gd name="connsiteX59" fmla="*/ 10282097 w 11817525"/>
              <a:gd name="connsiteY59" fmla="*/ 5042394 h 6544491"/>
              <a:gd name="connsiteX60" fmla="*/ 10315219 w 11817525"/>
              <a:gd name="connsiteY60" fmla="*/ 5035950 h 6544491"/>
              <a:gd name="connsiteX61" fmla="*/ 10323026 w 11817525"/>
              <a:gd name="connsiteY61" fmla="*/ 5033962 h 6544491"/>
              <a:gd name="connsiteX62" fmla="*/ 10312943 w 11817525"/>
              <a:gd name="connsiteY62" fmla="*/ 5030834 h 6544491"/>
              <a:gd name="connsiteX63" fmla="*/ 1431753 w 11817525"/>
              <a:gd name="connsiteY63" fmla="*/ 4199926 h 6544491"/>
              <a:gd name="connsiteX64" fmla="*/ 1420310 w 11817525"/>
              <a:gd name="connsiteY64" fmla="*/ 4208866 h 6544491"/>
              <a:gd name="connsiteX65" fmla="*/ 1384109 w 11817525"/>
              <a:gd name="connsiteY65" fmla="*/ 4222581 h 6544491"/>
              <a:gd name="connsiteX66" fmla="*/ 1373380 w 11817525"/>
              <a:gd name="connsiteY66" fmla="*/ 4226846 h 6544491"/>
              <a:gd name="connsiteX67" fmla="*/ 1340479 w 11817525"/>
              <a:gd name="connsiteY67" fmla="*/ 4244314 h 6544491"/>
              <a:gd name="connsiteX68" fmla="*/ 1292262 w 11817525"/>
              <a:gd name="connsiteY68" fmla="*/ 4271170 h 6544491"/>
              <a:gd name="connsiteX69" fmla="*/ 1306530 w 11817525"/>
              <a:gd name="connsiteY69" fmla="*/ 4255827 h 6544491"/>
              <a:gd name="connsiteX70" fmla="*/ 1380805 w 11817525"/>
              <a:gd name="connsiteY70" fmla="*/ 4218827 h 6544491"/>
              <a:gd name="connsiteX71" fmla="*/ 1431753 w 11817525"/>
              <a:gd name="connsiteY71" fmla="*/ 4199926 h 6544491"/>
              <a:gd name="connsiteX72" fmla="*/ 1552106 w 11817525"/>
              <a:gd name="connsiteY72" fmla="*/ 3836392 h 6544491"/>
              <a:gd name="connsiteX73" fmla="*/ 1536150 w 11817525"/>
              <a:gd name="connsiteY73" fmla="*/ 3845195 h 6544491"/>
              <a:gd name="connsiteX74" fmla="*/ 1531690 w 11817525"/>
              <a:gd name="connsiteY74" fmla="*/ 3847435 h 6544491"/>
              <a:gd name="connsiteX75" fmla="*/ 1533773 w 11817525"/>
              <a:gd name="connsiteY75" fmla="*/ 3845808 h 6544491"/>
              <a:gd name="connsiteX76" fmla="*/ 11452539 w 11817525"/>
              <a:gd name="connsiteY76" fmla="*/ 3762790 h 6544491"/>
              <a:gd name="connsiteX77" fmla="*/ 11452276 w 11817525"/>
              <a:gd name="connsiteY77" fmla="*/ 3763738 h 6544491"/>
              <a:gd name="connsiteX78" fmla="*/ 11451256 w 11817525"/>
              <a:gd name="connsiteY78" fmla="*/ 3771534 h 6544491"/>
              <a:gd name="connsiteX79" fmla="*/ 11423431 w 11817525"/>
              <a:gd name="connsiteY79" fmla="*/ 3787012 h 6544491"/>
              <a:gd name="connsiteX80" fmla="*/ 11374534 w 11817525"/>
              <a:gd name="connsiteY80" fmla="*/ 3814208 h 6544491"/>
              <a:gd name="connsiteX81" fmla="*/ 11373902 w 11817525"/>
              <a:gd name="connsiteY81" fmla="*/ 3813564 h 6544491"/>
              <a:gd name="connsiteX82" fmla="*/ 11422166 w 11817525"/>
              <a:gd name="connsiteY82" fmla="*/ 3785724 h 6544491"/>
              <a:gd name="connsiteX83" fmla="*/ 11408764 w 11817525"/>
              <a:gd name="connsiteY83" fmla="*/ 3790193 h 6544491"/>
              <a:gd name="connsiteX84" fmla="*/ 11320582 w 11817525"/>
              <a:gd name="connsiteY84" fmla="*/ 3836258 h 6544491"/>
              <a:gd name="connsiteX85" fmla="*/ 11303324 w 11817525"/>
              <a:gd name="connsiteY85" fmla="*/ 3845856 h 6544491"/>
              <a:gd name="connsiteX86" fmla="*/ 11262142 w 11817525"/>
              <a:gd name="connsiteY86" fmla="*/ 3862795 h 6544491"/>
              <a:gd name="connsiteX87" fmla="*/ 11236256 w 11817525"/>
              <a:gd name="connsiteY87" fmla="*/ 3877192 h 6544491"/>
              <a:gd name="connsiteX88" fmla="*/ 11226362 w 11817525"/>
              <a:gd name="connsiteY88" fmla="*/ 3880704 h 6544491"/>
              <a:gd name="connsiteX89" fmla="*/ 11227342 w 11817525"/>
              <a:gd name="connsiteY89" fmla="*/ 3877174 h 6544491"/>
              <a:gd name="connsiteX90" fmla="*/ 11246843 w 11817525"/>
              <a:gd name="connsiteY90" fmla="*/ 3865332 h 6544491"/>
              <a:gd name="connsiteX91" fmla="*/ 11261509 w 11817525"/>
              <a:gd name="connsiteY91" fmla="*/ 3862150 h 6544491"/>
              <a:gd name="connsiteX92" fmla="*/ 11290903 w 11817525"/>
              <a:gd name="connsiteY92" fmla="*/ 3846796 h 6544491"/>
              <a:gd name="connsiteX93" fmla="*/ 11325418 w 11817525"/>
              <a:gd name="connsiteY93" fmla="*/ 3827598 h 6544491"/>
              <a:gd name="connsiteX94" fmla="*/ 11339798 w 11817525"/>
              <a:gd name="connsiteY94" fmla="*/ 3819599 h 6544491"/>
              <a:gd name="connsiteX95" fmla="*/ 11359299 w 11817525"/>
              <a:gd name="connsiteY95" fmla="*/ 3807757 h 6544491"/>
              <a:gd name="connsiteX96" fmla="*/ 11380066 w 11817525"/>
              <a:gd name="connsiteY96" fmla="*/ 3797202 h 6544491"/>
              <a:gd name="connsiteX97" fmla="*/ 11390937 w 11817525"/>
              <a:gd name="connsiteY97" fmla="*/ 3790159 h 6544491"/>
              <a:gd name="connsiteX98" fmla="*/ 11398586 w 11817525"/>
              <a:gd name="connsiteY98" fmla="*/ 3788889 h 6544491"/>
              <a:gd name="connsiteX99" fmla="*/ 11412968 w 11817525"/>
              <a:gd name="connsiteY99" fmla="*/ 3780891 h 6544491"/>
              <a:gd name="connsiteX100" fmla="*/ 11417456 w 11817525"/>
              <a:gd name="connsiteY100" fmla="*/ 3776405 h 6544491"/>
              <a:gd name="connsiteX101" fmla="*/ 11422861 w 11817525"/>
              <a:gd name="connsiteY101" fmla="*/ 3777378 h 6544491"/>
              <a:gd name="connsiteX102" fmla="*/ 11440117 w 11817525"/>
              <a:gd name="connsiteY102" fmla="*/ 3767780 h 6544491"/>
              <a:gd name="connsiteX103" fmla="*/ 11444606 w 11817525"/>
              <a:gd name="connsiteY103" fmla="*/ 3763293 h 6544491"/>
              <a:gd name="connsiteX104" fmla="*/ 11450011 w 11817525"/>
              <a:gd name="connsiteY104" fmla="*/ 3764266 h 6544491"/>
              <a:gd name="connsiteX105" fmla="*/ 11716682 w 11817525"/>
              <a:gd name="connsiteY105" fmla="*/ 3689675 h 6544491"/>
              <a:gd name="connsiteX106" fmla="*/ 11731367 w 11817525"/>
              <a:gd name="connsiteY106" fmla="*/ 3697423 h 6544491"/>
              <a:gd name="connsiteX107" fmla="*/ 11734084 w 11817525"/>
              <a:gd name="connsiteY107" fmla="*/ 3700540 h 6544491"/>
              <a:gd name="connsiteX108" fmla="*/ 11733533 w 11817525"/>
              <a:gd name="connsiteY108" fmla="*/ 3700843 h 6544491"/>
              <a:gd name="connsiteX109" fmla="*/ 11705363 w 11817525"/>
              <a:gd name="connsiteY109" fmla="*/ 3711784 h 6544491"/>
              <a:gd name="connsiteX110" fmla="*/ 11681721 w 11817525"/>
              <a:gd name="connsiteY110" fmla="*/ 3723939 h 6544491"/>
              <a:gd name="connsiteX111" fmla="*/ 11650082 w 11817525"/>
              <a:gd name="connsiteY111" fmla="*/ 3741537 h 6544491"/>
              <a:gd name="connsiteX112" fmla="*/ 11632826 w 11817525"/>
              <a:gd name="connsiteY112" fmla="*/ 3751136 h 6544491"/>
              <a:gd name="connsiteX113" fmla="*/ 11600208 w 11817525"/>
              <a:gd name="connsiteY113" fmla="*/ 3772263 h 6544491"/>
              <a:gd name="connsiteX114" fmla="*/ 11579443 w 11817525"/>
              <a:gd name="connsiteY114" fmla="*/ 3782819 h 6544491"/>
              <a:gd name="connsiteX115" fmla="*/ 11528651 w 11817525"/>
              <a:gd name="connsiteY115" fmla="*/ 3808086 h 6544491"/>
              <a:gd name="connsiteX116" fmla="*/ 11499257 w 11817525"/>
              <a:gd name="connsiteY116" fmla="*/ 3823440 h 6544491"/>
              <a:gd name="connsiteX117" fmla="*/ 11491260 w 11817525"/>
              <a:gd name="connsiteY117" fmla="*/ 3828883 h 6544491"/>
              <a:gd name="connsiteX118" fmla="*/ 11465027 w 11817525"/>
              <a:gd name="connsiteY118" fmla="*/ 3847454 h 6544491"/>
              <a:gd name="connsiteX119" fmla="*/ 11451626 w 11817525"/>
              <a:gd name="connsiteY119" fmla="*/ 3851922 h 6544491"/>
              <a:gd name="connsiteX120" fmla="*/ 11488098 w 11817525"/>
              <a:gd name="connsiteY120" fmla="*/ 3825666 h 6544491"/>
              <a:gd name="connsiteX121" fmla="*/ 11646290 w 11817525"/>
              <a:gd name="connsiteY121" fmla="*/ 3737677 h 6544491"/>
              <a:gd name="connsiteX122" fmla="*/ 11693922 w 11817525"/>
              <a:gd name="connsiteY122" fmla="*/ 3709194 h 6544491"/>
              <a:gd name="connsiteX123" fmla="*/ 11701285 w 11817525"/>
              <a:gd name="connsiteY123" fmla="*/ 3703107 h 6544491"/>
              <a:gd name="connsiteX124" fmla="*/ 11702897 w 11817525"/>
              <a:gd name="connsiteY124" fmla="*/ 3700221 h 6544491"/>
              <a:gd name="connsiteX125" fmla="*/ 11699389 w 11817525"/>
              <a:gd name="connsiteY125" fmla="*/ 3701177 h 6544491"/>
              <a:gd name="connsiteX126" fmla="*/ 11687252 w 11817525"/>
              <a:gd name="connsiteY126" fmla="*/ 3706933 h 6544491"/>
              <a:gd name="connsiteX127" fmla="*/ 11689497 w 11817525"/>
              <a:gd name="connsiteY127" fmla="*/ 3704690 h 6544491"/>
              <a:gd name="connsiteX128" fmla="*/ 1435787 w 11817525"/>
              <a:gd name="connsiteY128" fmla="*/ 3433879 h 6544491"/>
              <a:gd name="connsiteX129" fmla="*/ 1432389 w 11817525"/>
              <a:gd name="connsiteY129" fmla="*/ 3435906 h 6544491"/>
              <a:gd name="connsiteX130" fmla="*/ 1428618 w 11817525"/>
              <a:gd name="connsiteY130" fmla="*/ 3437894 h 6544491"/>
              <a:gd name="connsiteX131" fmla="*/ 1428469 w 11817525"/>
              <a:gd name="connsiteY131" fmla="*/ 3437269 h 6544491"/>
              <a:gd name="connsiteX132" fmla="*/ 1429607 w 11817525"/>
              <a:gd name="connsiteY132" fmla="*/ 3436714 h 6544491"/>
              <a:gd name="connsiteX133" fmla="*/ 1689786 w 11817525"/>
              <a:gd name="connsiteY133" fmla="*/ 3299170 h 6544491"/>
              <a:gd name="connsiteX134" fmla="*/ 1688773 w 11817525"/>
              <a:gd name="connsiteY134" fmla="*/ 3300091 h 6544491"/>
              <a:gd name="connsiteX135" fmla="*/ 1688450 w 11817525"/>
              <a:gd name="connsiteY135" fmla="*/ 3300520 h 6544491"/>
              <a:gd name="connsiteX136" fmla="*/ 1685364 w 11817525"/>
              <a:gd name="connsiteY136" fmla="*/ 3301704 h 6544491"/>
              <a:gd name="connsiteX137" fmla="*/ 1688387 w 11817525"/>
              <a:gd name="connsiteY137" fmla="*/ 3299629 h 6544491"/>
              <a:gd name="connsiteX138" fmla="*/ 1689786 w 11817525"/>
              <a:gd name="connsiteY138" fmla="*/ 3299170 h 6544491"/>
              <a:gd name="connsiteX139" fmla="*/ 1796310 w 11817525"/>
              <a:gd name="connsiteY139" fmla="*/ 3262340 h 6544491"/>
              <a:gd name="connsiteX140" fmla="*/ 1795893 w 11817525"/>
              <a:gd name="connsiteY140" fmla="*/ 3262662 h 6544491"/>
              <a:gd name="connsiteX141" fmla="*/ 1792224 w 11817525"/>
              <a:gd name="connsiteY141" fmla="*/ 3264312 h 6544491"/>
              <a:gd name="connsiteX142" fmla="*/ 10224840 w 11817525"/>
              <a:gd name="connsiteY142" fmla="*/ 2914978 h 6544491"/>
              <a:gd name="connsiteX143" fmla="*/ 10221212 w 11817525"/>
              <a:gd name="connsiteY143" fmla="*/ 2916731 h 6544491"/>
              <a:gd name="connsiteX144" fmla="*/ 10221581 w 11817525"/>
              <a:gd name="connsiteY144" fmla="*/ 2916444 h 6544491"/>
              <a:gd name="connsiteX145" fmla="*/ 10319804 w 11817525"/>
              <a:gd name="connsiteY145" fmla="*/ 2881750 h 6544491"/>
              <a:gd name="connsiteX146" fmla="*/ 10317118 w 11817525"/>
              <a:gd name="connsiteY146" fmla="*/ 2883594 h 6544491"/>
              <a:gd name="connsiteX147" fmla="*/ 10315874 w 11817525"/>
              <a:gd name="connsiteY147" fmla="*/ 2884003 h 6544491"/>
              <a:gd name="connsiteX148" fmla="*/ 10316775 w 11817525"/>
              <a:gd name="connsiteY148" fmla="*/ 2883182 h 6544491"/>
              <a:gd name="connsiteX149" fmla="*/ 10317061 w 11817525"/>
              <a:gd name="connsiteY149" fmla="*/ 2882801 h 6544491"/>
              <a:gd name="connsiteX150" fmla="*/ 10547965 w 11817525"/>
              <a:gd name="connsiteY150" fmla="*/ 2760723 h 6544491"/>
              <a:gd name="connsiteX151" fmla="*/ 10548098 w 11817525"/>
              <a:gd name="connsiteY151" fmla="*/ 2761278 h 6544491"/>
              <a:gd name="connsiteX152" fmla="*/ 10547086 w 11817525"/>
              <a:gd name="connsiteY152" fmla="*/ 2761772 h 6544491"/>
              <a:gd name="connsiteX153" fmla="*/ 10541594 w 11817525"/>
              <a:gd name="connsiteY153" fmla="*/ 2764290 h 6544491"/>
              <a:gd name="connsiteX154" fmla="*/ 10544614 w 11817525"/>
              <a:gd name="connsiteY154" fmla="*/ 2762489 h 6544491"/>
              <a:gd name="connsiteX155" fmla="*/ 10456369 w 11817525"/>
              <a:gd name="connsiteY155" fmla="*/ 2396777 h 6544491"/>
              <a:gd name="connsiteX156" fmla="*/ 10454518 w 11817525"/>
              <a:gd name="connsiteY156" fmla="*/ 2398225 h 6544491"/>
              <a:gd name="connsiteX157" fmla="*/ 10438226 w 11817525"/>
              <a:gd name="connsiteY157" fmla="*/ 2406591 h 6544491"/>
              <a:gd name="connsiteX158" fmla="*/ 10452405 w 11817525"/>
              <a:gd name="connsiteY158" fmla="*/ 2398769 h 6544491"/>
              <a:gd name="connsiteX159" fmla="*/ 411742 w 11817525"/>
              <a:gd name="connsiteY159" fmla="*/ 2209983 h 6544491"/>
              <a:gd name="connsiteX160" fmla="*/ 370700 w 11817525"/>
              <a:gd name="connsiteY160" fmla="*/ 2239530 h 6544491"/>
              <a:gd name="connsiteX161" fmla="*/ 192690 w 11817525"/>
              <a:gd name="connsiteY161" fmla="*/ 2338542 h 6544491"/>
              <a:gd name="connsiteX162" fmla="*/ 139090 w 11817525"/>
              <a:gd name="connsiteY162" fmla="*/ 2370593 h 6544491"/>
              <a:gd name="connsiteX163" fmla="*/ 130804 w 11817525"/>
              <a:gd name="connsiteY163" fmla="*/ 2377442 h 6544491"/>
              <a:gd name="connsiteX164" fmla="*/ 128990 w 11817525"/>
              <a:gd name="connsiteY164" fmla="*/ 2380691 h 6544491"/>
              <a:gd name="connsiteX165" fmla="*/ 132938 w 11817525"/>
              <a:gd name="connsiteY165" fmla="*/ 2379614 h 6544491"/>
              <a:gd name="connsiteX166" fmla="*/ 146595 w 11817525"/>
              <a:gd name="connsiteY166" fmla="*/ 2373137 h 6544491"/>
              <a:gd name="connsiteX167" fmla="*/ 144070 w 11817525"/>
              <a:gd name="connsiteY167" fmla="*/ 2375661 h 6544491"/>
              <a:gd name="connsiteX168" fmla="*/ 113479 w 11817525"/>
              <a:gd name="connsiteY168" fmla="*/ 2392557 h 6544491"/>
              <a:gd name="connsiteX169" fmla="*/ 96952 w 11817525"/>
              <a:gd name="connsiteY169" fmla="*/ 2383839 h 6544491"/>
              <a:gd name="connsiteX170" fmla="*/ 93896 w 11817525"/>
              <a:gd name="connsiteY170" fmla="*/ 2380332 h 6544491"/>
              <a:gd name="connsiteX171" fmla="*/ 94517 w 11817525"/>
              <a:gd name="connsiteY171" fmla="*/ 2379992 h 6544491"/>
              <a:gd name="connsiteX172" fmla="*/ 126216 w 11817525"/>
              <a:gd name="connsiteY172" fmla="*/ 2367679 h 6544491"/>
              <a:gd name="connsiteX173" fmla="*/ 152819 w 11817525"/>
              <a:gd name="connsiteY173" fmla="*/ 2354002 h 6544491"/>
              <a:gd name="connsiteX174" fmla="*/ 188422 w 11817525"/>
              <a:gd name="connsiteY174" fmla="*/ 2334198 h 6544491"/>
              <a:gd name="connsiteX175" fmla="*/ 207840 w 11817525"/>
              <a:gd name="connsiteY175" fmla="*/ 2323398 h 6544491"/>
              <a:gd name="connsiteX176" fmla="*/ 244545 w 11817525"/>
              <a:gd name="connsiteY176" fmla="*/ 2299623 h 6544491"/>
              <a:gd name="connsiteX177" fmla="*/ 267911 w 11817525"/>
              <a:gd name="connsiteY177" fmla="*/ 2287746 h 6544491"/>
              <a:gd name="connsiteX178" fmla="*/ 325067 w 11817525"/>
              <a:gd name="connsiteY178" fmla="*/ 2259311 h 6544491"/>
              <a:gd name="connsiteX179" fmla="*/ 358144 w 11817525"/>
              <a:gd name="connsiteY179" fmla="*/ 2242034 h 6544491"/>
              <a:gd name="connsiteX180" fmla="*/ 367142 w 11817525"/>
              <a:gd name="connsiteY180" fmla="*/ 2235910 h 6544491"/>
              <a:gd name="connsiteX181" fmla="*/ 396662 w 11817525"/>
              <a:gd name="connsiteY181" fmla="*/ 2215011 h 6544491"/>
              <a:gd name="connsiteX182" fmla="*/ 411742 w 11817525"/>
              <a:gd name="connsiteY182" fmla="*/ 2209983 h 6544491"/>
              <a:gd name="connsiteX183" fmla="*/ 665228 w 11817525"/>
              <a:gd name="connsiteY183" fmla="*/ 2177595 h 6544491"/>
              <a:gd name="connsiteX184" fmla="*/ 664126 w 11817525"/>
              <a:gd name="connsiteY184" fmla="*/ 2181567 h 6544491"/>
              <a:gd name="connsiteX185" fmla="*/ 642183 w 11817525"/>
              <a:gd name="connsiteY185" fmla="*/ 2194894 h 6544491"/>
              <a:gd name="connsiteX186" fmla="*/ 625678 w 11817525"/>
              <a:gd name="connsiteY186" fmla="*/ 2198474 h 6544491"/>
              <a:gd name="connsiteX187" fmla="*/ 592601 w 11817525"/>
              <a:gd name="connsiteY187" fmla="*/ 2215752 h 6544491"/>
              <a:gd name="connsiteX188" fmla="*/ 553762 w 11817525"/>
              <a:gd name="connsiteY188" fmla="*/ 2237354 h 6544491"/>
              <a:gd name="connsiteX189" fmla="*/ 537580 w 11817525"/>
              <a:gd name="connsiteY189" fmla="*/ 2246356 h 6544491"/>
              <a:gd name="connsiteX190" fmla="*/ 515636 w 11817525"/>
              <a:gd name="connsiteY190" fmla="*/ 2259683 h 6544491"/>
              <a:gd name="connsiteX191" fmla="*/ 492268 w 11817525"/>
              <a:gd name="connsiteY191" fmla="*/ 2271559 h 6544491"/>
              <a:gd name="connsiteX192" fmla="*/ 480034 w 11817525"/>
              <a:gd name="connsiteY192" fmla="*/ 2279484 h 6544491"/>
              <a:gd name="connsiteX193" fmla="*/ 471427 w 11817525"/>
              <a:gd name="connsiteY193" fmla="*/ 2280914 h 6544491"/>
              <a:gd name="connsiteX194" fmla="*/ 455243 w 11817525"/>
              <a:gd name="connsiteY194" fmla="*/ 2289914 h 6544491"/>
              <a:gd name="connsiteX195" fmla="*/ 450193 w 11817525"/>
              <a:gd name="connsiteY195" fmla="*/ 2294963 h 6544491"/>
              <a:gd name="connsiteX196" fmla="*/ 444111 w 11817525"/>
              <a:gd name="connsiteY196" fmla="*/ 2293866 h 6544491"/>
              <a:gd name="connsiteX197" fmla="*/ 424692 w 11817525"/>
              <a:gd name="connsiteY197" fmla="*/ 2304668 h 6544491"/>
              <a:gd name="connsiteX198" fmla="*/ 419642 w 11817525"/>
              <a:gd name="connsiteY198" fmla="*/ 2309716 h 6544491"/>
              <a:gd name="connsiteX199" fmla="*/ 413559 w 11817525"/>
              <a:gd name="connsiteY199" fmla="*/ 2308622 h 6544491"/>
              <a:gd name="connsiteX200" fmla="*/ 410714 w 11817525"/>
              <a:gd name="connsiteY200" fmla="*/ 2310283 h 6544491"/>
              <a:gd name="connsiteX201" fmla="*/ 411010 w 11817525"/>
              <a:gd name="connsiteY201" fmla="*/ 2309215 h 6544491"/>
              <a:gd name="connsiteX202" fmla="*/ 412158 w 11817525"/>
              <a:gd name="connsiteY202" fmla="*/ 2300443 h 6544491"/>
              <a:gd name="connsiteX203" fmla="*/ 443470 w 11817525"/>
              <a:gd name="connsiteY203" fmla="*/ 2283026 h 6544491"/>
              <a:gd name="connsiteX204" fmla="*/ 498492 w 11817525"/>
              <a:gd name="connsiteY204" fmla="*/ 2252422 h 6544491"/>
              <a:gd name="connsiteX205" fmla="*/ 499203 w 11817525"/>
              <a:gd name="connsiteY205" fmla="*/ 2253148 h 6544491"/>
              <a:gd name="connsiteX206" fmla="*/ 444893 w 11817525"/>
              <a:gd name="connsiteY206" fmla="*/ 2284476 h 6544491"/>
              <a:gd name="connsiteX207" fmla="*/ 459974 w 11817525"/>
              <a:gd name="connsiteY207" fmla="*/ 2279447 h 6544491"/>
              <a:gd name="connsiteX208" fmla="*/ 559204 w 11817525"/>
              <a:gd name="connsiteY208" fmla="*/ 2227611 h 6544491"/>
              <a:gd name="connsiteX209" fmla="*/ 578623 w 11817525"/>
              <a:gd name="connsiteY209" fmla="*/ 2216811 h 6544491"/>
              <a:gd name="connsiteX210" fmla="*/ 624966 w 11817525"/>
              <a:gd name="connsiteY210" fmla="*/ 2197749 h 6544491"/>
              <a:gd name="connsiteX211" fmla="*/ 654094 w 11817525"/>
              <a:gd name="connsiteY211" fmla="*/ 2181549 h 6544491"/>
              <a:gd name="connsiteX212" fmla="*/ 665228 w 11817525"/>
              <a:gd name="connsiteY212" fmla="*/ 2177595 h 6544491"/>
              <a:gd name="connsiteX213" fmla="*/ 10669139 w 11817525"/>
              <a:gd name="connsiteY213" fmla="*/ 2020219 h 6544491"/>
              <a:gd name="connsiteX214" fmla="*/ 10656460 w 11817525"/>
              <a:gd name="connsiteY214" fmla="*/ 2033855 h 6544491"/>
              <a:gd name="connsiteX215" fmla="*/ 10590455 w 11817525"/>
              <a:gd name="connsiteY215" fmla="*/ 2066735 h 6544491"/>
              <a:gd name="connsiteX216" fmla="*/ 10545178 w 11817525"/>
              <a:gd name="connsiteY216" fmla="*/ 2083532 h 6544491"/>
              <a:gd name="connsiteX217" fmla="*/ 10555348 w 11817525"/>
              <a:gd name="connsiteY217" fmla="*/ 2075588 h 6544491"/>
              <a:gd name="connsiteX218" fmla="*/ 10587519 w 11817525"/>
              <a:gd name="connsiteY218" fmla="*/ 2063399 h 6544491"/>
              <a:gd name="connsiteX219" fmla="*/ 10597053 w 11817525"/>
              <a:gd name="connsiteY219" fmla="*/ 2059609 h 6544491"/>
              <a:gd name="connsiteX220" fmla="*/ 10626290 w 11817525"/>
              <a:gd name="connsiteY220" fmla="*/ 2044085 h 6544491"/>
              <a:gd name="connsiteX221" fmla="*/ 722313 w 11817525"/>
              <a:gd name="connsiteY221" fmla="*/ 1538246 h 6544491"/>
              <a:gd name="connsiteX222" fmla="*/ 721205 w 11817525"/>
              <a:gd name="connsiteY222" fmla="*/ 1539731 h 6544491"/>
              <a:gd name="connsiteX223" fmla="*/ 721546 w 11817525"/>
              <a:gd name="connsiteY223" fmla="*/ 1541444 h 6544491"/>
              <a:gd name="connsiteX224" fmla="*/ 724715 w 11817525"/>
              <a:gd name="connsiteY224" fmla="*/ 1539855 h 6544491"/>
              <a:gd name="connsiteX225" fmla="*/ 724165 w 11817525"/>
              <a:gd name="connsiteY225" fmla="*/ 1539408 h 6544491"/>
              <a:gd name="connsiteX226" fmla="*/ 722313 w 11817525"/>
              <a:gd name="connsiteY226" fmla="*/ 1538246 h 6544491"/>
              <a:gd name="connsiteX227" fmla="*/ 908995 w 11817525"/>
              <a:gd name="connsiteY227" fmla="*/ 1361569 h 6544491"/>
              <a:gd name="connsiteX228" fmla="*/ 907481 w 11817525"/>
              <a:gd name="connsiteY228" fmla="*/ 1366046 h 6544491"/>
              <a:gd name="connsiteX229" fmla="*/ 910595 w 11817525"/>
              <a:gd name="connsiteY229" fmla="*/ 1367170 h 6544491"/>
              <a:gd name="connsiteX230" fmla="*/ 911735 w 11817525"/>
              <a:gd name="connsiteY230" fmla="*/ 1366886 h 6544491"/>
              <a:gd name="connsiteX231" fmla="*/ 911420 w 11817525"/>
              <a:gd name="connsiteY231" fmla="*/ 1366410 h 6544491"/>
              <a:gd name="connsiteX232" fmla="*/ 909936 w 11817525"/>
              <a:gd name="connsiteY232" fmla="*/ 1365046 h 6544491"/>
              <a:gd name="connsiteX233" fmla="*/ 909713 w 11817525"/>
              <a:gd name="connsiteY233" fmla="*/ 1363204 h 6544491"/>
              <a:gd name="connsiteX234" fmla="*/ 910230 w 11817525"/>
              <a:gd name="connsiteY234" fmla="*/ 1362708 h 6544491"/>
              <a:gd name="connsiteX235" fmla="*/ 10973831 w 11817525"/>
              <a:gd name="connsiteY235" fmla="*/ 690568 h 6544491"/>
              <a:gd name="connsiteX236" fmla="*/ 10973608 w 11817525"/>
              <a:gd name="connsiteY236" fmla="*/ 693447 h 6544491"/>
              <a:gd name="connsiteX237" fmla="*/ 10971625 w 11817525"/>
              <a:gd name="connsiteY237" fmla="*/ 694899 h 6544491"/>
              <a:gd name="connsiteX238" fmla="*/ 10967283 w 11817525"/>
              <a:gd name="connsiteY238" fmla="*/ 699466 h 6544491"/>
              <a:gd name="connsiteX239" fmla="*/ 10973320 w 11817525"/>
              <a:gd name="connsiteY239" fmla="*/ 697187 h 6544491"/>
              <a:gd name="connsiteX240" fmla="*/ 10973265 w 11817525"/>
              <a:gd name="connsiteY240" fmla="*/ 697880 h 6544491"/>
              <a:gd name="connsiteX241" fmla="*/ 10963743 w 11817525"/>
              <a:gd name="connsiteY241" fmla="*/ 703451 h 6544491"/>
              <a:gd name="connsiteX242" fmla="*/ 10920946 w 11817525"/>
              <a:gd name="connsiteY242" fmla="*/ 723417 h 6544491"/>
              <a:gd name="connsiteX243" fmla="*/ 10959709 w 11817525"/>
              <a:gd name="connsiteY243" fmla="*/ 698829 h 6544491"/>
              <a:gd name="connsiteX244" fmla="*/ 1887941 w 11817525"/>
              <a:gd name="connsiteY244" fmla="*/ 680148 h 6544491"/>
              <a:gd name="connsiteX245" fmla="*/ 1882451 w 11817525"/>
              <a:gd name="connsiteY245" fmla="*/ 688573 h 6544491"/>
              <a:gd name="connsiteX246" fmla="*/ 1847096 w 11817525"/>
              <a:gd name="connsiteY246" fmla="*/ 697861 h 6544491"/>
              <a:gd name="connsiteX247" fmla="*/ 1844416 w 11817525"/>
              <a:gd name="connsiteY247" fmla="*/ 698282 h 6544491"/>
              <a:gd name="connsiteX248" fmla="*/ 3047147 w 11817525"/>
              <a:gd name="connsiteY248" fmla="*/ 598744 h 6544491"/>
              <a:gd name="connsiteX249" fmla="*/ 3049110 w 11817525"/>
              <a:gd name="connsiteY249" fmla="*/ 600088 h 6544491"/>
              <a:gd name="connsiteX250" fmla="*/ 3050695 w 11817525"/>
              <a:gd name="connsiteY250" fmla="*/ 598865 h 6544491"/>
              <a:gd name="connsiteX251" fmla="*/ 2892028 w 11817525"/>
              <a:gd name="connsiteY251" fmla="*/ 587585 h 6544491"/>
              <a:gd name="connsiteX252" fmla="*/ 2879631 w 11817525"/>
              <a:gd name="connsiteY252" fmla="*/ 587956 h 6544491"/>
              <a:gd name="connsiteX253" fmla="*/ 2865730 w 11817525"/>
              <a:gd name="connsiteY253" fmla="*/ 595590 h 6544491"/>
              <a:gd name="connsiteX254" fmla="*/ 2864489 w 11817525"/>
              <a:gd name="connsiteY254" fmla="*/ 598132 h 6544491"/>
              <a:gd name="connsiteX255" fmla="*/ 2853195 w 11817525"/>
              <a:gd name="connsiteY255" fmla="*/ 600333 h 6544491"/>
              <a:gd name="connsiteX256" fmla="*/ 2851420 w 11817525"/>
              <a:gd name="connsiteY256" fmla="*/ 599864 h 6544491"/>
              <a:gd name="connsiteX257" fmla="*/ 2847729 w 11817525"/>
              <a:gd name="connsiteY257" fmla="*/ 600849 h 6544491"/>
              <a:gd name="connsiteX258" fmla="*/ 2813226 w 11817525"/>
              <a:gd name="connsiteY258" fmla="*/ 600865 h 6544491"/>
              <a:gd name="connsiteX259" fmla="*/ 2793814 w 11817525"/>
              <a:gd name="connsiteY259" fmla="*/ 597893 h 6544491"/>
              <a:gd name="connsiteX260" fmla="*/ 2789854 w 11817525"/>
              <a:gd name="connsiteY260" fmla="*/ 600088 h 6544491"/>
              <a:gd name="connsiteX261" fmla="*/ 2742716 w 11817525"/>
              <a:gd name="connsiteY261" fmla="*/ 603998 h 6544491"/>
              <a:gd name="connsiteX262" fmla="*/ 2672011 w 11817525"/>
              <a:gd name="connsiteY262" fmla="*/ 633331 h 6544491"/>
              <a:gd name="connsiteX263" fmla="*/ 2694103 w 11817525"/>
              <a:gd name="connsiteY263" fmla="*/ 647629 h 6544491"/>
              <a:gd name="connsiteX264" fmla="*/ 2711290 w 11817525"/>
              <a:gd name="connsiteY264" fmla="*/ 643107 h 6544491"/>
              <a:gd name="connsiteX265" fmla="*/ 2762357 w 11817525"/>
              <a:gd name="connsiteY265" fmla="*/ 641152 h 6544491"/>
              <a:gd name="connsiteX266" fmla="*/ 2903769 w 11817525"/>
              <a:gd name="connsiteY266" fmla="*/ 629420 h 6544491"/>
              <a:gd name="connsiteX267" fmla="*/ 2931268 w 11817525"/>
              <a:gd name="connsiteY267" fmla="*/ 600089 h 6544491"/>
              <a:gd name="connsiteX268" fmla="*/ 2944058 w 11817525"/>
              <a:gd name="connsiteY268" fmla="*/ 590454 h 6544491"/>
              <a:gd name="connsiteX269" fmla="*/ 2927231 w 11817525"/>
              <a:gd name="connsiteY269" fmla="*/ 590163 h 6544491"/>
              <a:gd name="connsiteX270" fmla="*/ 2892028 w 11817525"/>
              <a:gd name="connsiteY270" fmla="*/ 587585 h 6544491"/>
              <a:gd name="connsiteX271" fmla="*/ 3132717 w 11817525"/>
              <a:gd name="connsiteY271" fmla="*/ 579453 h 6544491"/>
              <a:gd name="connsiteX272" fmla="*/ 3117805 w 11817525"/>
              <a:gd name="connsiteY272" fmla="*/ 581376 h 6544491"/>
              <a:gd name="connsiteX273" fmla="*/ 3132094 w 11817525"/>
              <a:gd name="connsiteY273" fmla="*/ 587134 h 6544491"/>
              <a:gd name="connsiteX274" fmla="*/ 3150568 w 11817525"/>
              <a:gd name="connsiteY274" fmla="*/ 588324 h 6544491"/>
              <a:gd name="connsiteX275" fmla="*/ 3170884 w 11817525"/>
              <a:gd name="connsiteY275" fmla="*/ 586400 h 6544491"/>
              <a:gd name="connsiteX276" fmla="*/ 3183793 w 11817525"/>
              <a:gd name="connsiteY276" fmla="*/ 585341 h 6544491"/>
              <a:gd name="connsiteX277" fmla="*/ 3162123 w 11817525"/>
              <a:gd name="connsiteY277" fmla="*/ 580877 h 6544491"/>
              <a:gd name="connsiteX278" fmla="*/ 3132717 w 11817525"/>
              <a:gd name="connsiteY278" fmla="*/ 579453 h 6544491"/>
              <a:gd name="connsiteX279" fmla="*/ 6438946 w 11817525"/>
              <a:gd name="connsiteY279" fmla="*/ 350194 h 6544491"/>
              <a:gd name="connsiteX280" fmla="*/ 6426065 w 11817525"/>
              <a:gd name="connsiteY280" fmla="*/ 366560 h 6544491"/>
              <a:gd name="connsiteX281" fmla="*/ 6442919 w 11817525"/>
              <a:gd name="connsiteY281" fmla="*/ 403235 h 6544491"/>
              <a:gd name="connsiteX282" fmla="*/ 6426106 w 11817525"/>
              <a:gd name="connsiteY282" fmla="*/ 449590 h 6544491"/>
              <a:gd name="connsiteX283" fmla="*/ 6399202 w 11817525"/>
              <a:gd name="connsiteY283" fmla="*/ 484475 h 6544491"/>
              <a:gd name="connsiteX284" fmla="*/ 6417729 w 11817525"/>
              <a:gd name="connsiteY284" fmla="*/ 491961 h 6544491"/>
              <a:gd name="connsiteX285" fmla="*/ 6421940 w 11817525"/>
              <a:gd name="connsiteY285" fmla="*/ 491877 h 6544491"/>
              <a:gd name="connsiteX286" fmla="*/ 6455914 w 11817525"/>
              <a:gd name="connsiteY286" fmla="*/ 484240 h 6544491"/>
              <a:gd name="connsiteX287" fmla="*/ 6517433 w 11817525"/>
              <a:gd name="connsiteY287" fmla="*/ 475606 h 6544491"/>
              <a:gd name="connsiteX288" fmla="*/ 6525483 w 11817525"/>
              <a:gd name="connsiteY288" fmla="*/ 476067 h 6544491"/>
              <a:gd name="connsiteX289" fmla="*/ 6589557 w 11817525"/>
              <a:gd name="connsiteY289" fmla="*/ 461274 h 6544491"/>
              <a:gd name="connsiteX290" fmla="*/ 6622281 w 11817525"/>
              <a:gd name="connsiteY290" fmla="*/ 455846 h 6544491"/>
              <a:gd name="connsiteX291" fmla="*/ 6622810 w 11817525"/>
              <a:gd name="connsiteY291" fmla="*/ 428006 h 6544491"/>
              <a:gd name="connsiteX292" fmla="*/ 6585312 w 11817525"/>
              <a:gd name="connsiteY292" fmla="*/ 406297 h 6544491"/>
              <a:gd name="connsiteX293" fmla="*/ 6534985 w 11817525"/>
              <a:gd name="connsiteY293" fmla="*/ 399209 h 6544491"/>
              <a:gd name="connsiteX294" fmla="*/ 6480265 w 11817525"/>
              <a:gd name="connsiteY294" fmla="*/ 370202 h 6544491"/>
              <a:gd name="connsiteX295" fmla="*/ 6190309 w 11817525"/>
              <a:gd name="connsiteY295" fmla="*/ 978 h 6544491"/>
              <a:gd name="connsiteX296" fmla="*/ 6236507 w 11817525"/>
              <a:gd name="connsiteY296" fmla="*/ 1067 h 6544491"/>
              <a:gd name="connsiteX297" fmla="*/ 6281127 w 11817525"/>
              <a:gd name="connsiteY297" fmla="*/ 61696 h 6544491"/>
              <a:gd name="connsiteX298" fmla="*/ 6139649 w 11817525"/>
              <a:gd name="connsiteY298" fmla="*/ 188620 h 6544491"/>
              <a:gd name="connsiteX299" fmla="*/ 6085996 w 11817525"/>
              <a:gd name="connsiteY299" fmla="*/ 197661 h 6544491"/>
              <a:gd name="connsiteX300" fmla="*/ 6087832 w 11817525"/>
              <a:gd name="connsiteY300" fmla="*/ 171580 h 6544491"/>
              <a:gd name="connsiteX301" fmla="*/ 6109654 w 11817525"/>
              <a:gd name="connsiteY301" fmla="*/ 146142 h 6544491"/>
              <a:gd name="connsiteX302" fmla="*/ 5954370 w 11817525"/>
              <a:gd name="connsiteY302" fmla="*/ 230723 h 6544491"/>
              <a:gd name="connsiteX303" fmla="*/ 6025773 w 11817525"/>
              <a:gd name="connsiteY303" fmla="*/ 203801 h 6544491"/>
              <a:gd name="connsiteX304" fmla="*/ 6056394 w 11817525"/>
              <a:gd name="connsiteY304" fmla="*/ 199786 h 6544491"/>
              <a:gd name="connsiteX305" fmla="*/ 6079624 w 11817525"/>
              <a:gd name="connsiteY305" fmla="*/ 217060 h 6544491"/>
              <a:gd name="connsiteX306" fmla="*/ 6055573 w 11817525"/>
              <a:gd name="connsiteY306" fmla="*/ 223977 h 6544491"/>
              <a:gd name="connsiteX307" fmla="*/ 6031250 w 11817525"/>
              <a:gd name="connsiteY307" fmla="*/ 238957 h 6544491"/>
              <a:gd name="connsiteX308" fmla="*/ 6011659 w 11817525"/>
              <a:gd name="connsiteY308" fmla="*/ 282918 h 6544491"/>
              <a:gd name="connsiteX309" fmla="*/ 5977247 w 11817525"/>
              <a:gd name="connsiteY309" fmla="*/ 286426 h 6544491"/>
              <a:gd name="connsiteX310" fmla="*/ 5953198 w 11817525"/>
              <a:gd name="connsiteY310" fmla="*/ 293343 h 6544491"/>
              <a:gd name="connsiteX311" fmla="*/ 5970524 w 11817525"/>
              <a:gd name="connsiteY311" fmla="*/ 344254 h 6544491"/>
              <a:gd name="connsiteX312" fmla="*/ 5977091 w 11817525"/>
              <a:gd name="connsiteY312" fmla="*/ 347156 h 6544491"/>
              <a:gd name="connsiteX313" fmla="*/ 5992071 w 11817525"/>
              <a:gd name="connsiteY313" fmla="*/ 326880 h 6544491"/>
              <a:gd name="connsiteX314" fmla="*/ 6017136 w 11817525"/>
              <a:gd name="connsiteY314" fmla="*/ 318074 h 6544491"/>
              <a:gd name="connsiteX315" fmla="*/ 6027226 w 11817525"/>
              <a:gd name="connsiteY315" fmla="*/ 329544 h 6544491"/>
              <a:gd name="connsiteX316" fmla="*/ 5973419 w 11817525"/>
              <a:gd name="connsiteY316" fmla="*/ 399315 h 6544491"/>
              <a:gd name="connsiteX317" fmla="*/ 6094410 w 11817525"/>
              <a:gd name="connsiteY317" fmla="*/ 370909 h 6544491"/>
              <a:gd name="connsiteX318" fmla="*/ 6108097 w 11817525"/>
              <a:gd name="connsiteY318" fmla="*/ 360585 h 6544491"/>
              <a:gd name="connsiteX319" fmla="*/ 6176257 w 11817525"/>
              <a:gd name="connsiteY319" fmla="*/ 317030 h 6544491"/>
              <a:gd name="connsiteX320" fmla="*/ 6370139 w 11817525"/>
              <a:gd name="connsiteY320" fmla="*/ 274049 h 6544491"/>
              <a:gd name="connsiteX321" fmla="*/ 6422971 w 11817525"/>
              <a:gd name="connsiteY321" fmla="*/ 289197 h 6544491"/>
              <a:gd name="connsiteX322" fmla="*/ 6435193 w 11817525"/>
              <a:gd name="connsiteY322" fmla="*/ 313963 h 6544491"/>
              <a:gd name="connsiteX323" fmla="*/ 6441403 w 11817525"/>
              <a:gd name="connsiteY323" fmla="*/ 313795 h 6544491"/>
              <a:gd name="connsiteX324" fmla="*/ 6559930 w 11817525"/>
              <a:gd name="connsiteY324" fmla="*/ 306328 h 6544491"/>
              <a:gd name="connsiteX325" fmla="*/ 6613505 w 11817525"/>
              <a:gd name="connsiteY325" fmla="*/ 338545 h 6544491"/>
              <a:gd name="connsiteX326" fmla="*/ 6668842 w 11817525"/>
              <a:gd name="connsiteY326" fmla="*/ 377240 h 6544491"/>
              <a:gd name="connsiteX327" fmla="*/ 6708808 w 11817525"/>
              <a:gd name="connsiteY327" fmla="*/ 379178 h 6544491"/>
              <a:gd name="connsiteX328" fmla="*/ 6745451 w 11817525"/>
              <a:gd name="connsiteY328" fmla="*/ 401862 h 6544491"/>
              <a:gd name="connsiteX329" fmla="*/ 6720111 w 11817525"/>
              <a:gd name="connsiteY329" fmla="*/ 427352 h 6544491"/>
              <a:gd name="connsiteX330" fmla="*/ 6694027 w 11817525"/>
              <a:gd name="connsiteY330" fmla="*/ 443511 h 6544491"/>
              <a:gd name="connsiteX331" fmla="*/ 6694248 w 11817525"/>
              <a:gd name="connsiteY331" fmla="*/ 443908 h 6544491"/>
              <a:gd name="connsiteX332" fmla="*/ 6697810 w 11817525"/>
              <a:gd name="connsiteY332" fmla="*/ 443317 h 6544491"/>
              <a:gd name="connsiteX333" fmla="*/ 6728040 w 11817525"/>
              <a:gd name="connsiteY333" fmla="*/ 443807 h 6544491"/>
              <a:gd name="connsiteX334" fmla="*/ 6731497 w 11817525"/>
              <a:gd name="connsiteY334" fmla="*/ 447854 h 6544491"/>
              <a:gd name="connsiteX335" fmla="*/ 6733993 w 11817525"/>
              <a:gd name="connsiteY335" fmla="*/ 445450 h 6544491"/>
              <a:gd name="connsiteX336" fmla="*/ 6764886 w 11817525"/>
              <a:gd name="connsiteY336" fmla="*/ 427199 h 6544491"/>
              <a:gd name="connsiteX337" fmla="*/ 6842784 w 11817525"/>
              <a:gd name="connsiteY337" fmla="*/ 436784 h 6544491"/>
              <a:gd name="connsiteX338" fmla="*/ 6925492 w 11817525"/>
              <a:gd name="connsiteY338" fmla="*/ 444277 h 6544491"/>
              <a:gd name="connsiteX339" fmla="*/ 6926509 w 11817525"/>
              <a:gd name="connsiteY339" fmla="*/ 441425 h 6544491"/>
              <a:gd name="connsiteX340" fmla="*/ 7222497 w 11817525"/>
              <a:gd name="connsiteY340" fmla="*/ 283853 h 6544491"/>
              <a:gd name="connsiteX341" fmla="*/ 7355884 w 11817525"/>
              <a:gd name="connsiteY341" fmla="*/ 240373 h 6544491"/>
              <a:gd name="connsiteX342" fmla="*/ 7386775 w 11817525"/>
              <a:gd name="connsiteY342" fmla="*/ 222123 h 6544491"/>
              <a:gd name="connsiteX343" fmla="*/ 7505813 w 11817525"/>
              <a:gd name="connsiteY343" fmla="*/ 139030 h 6544491"/>
              <a:gd name="connsiteX344" fmla="*/ 7672518 w 11817525"/>
              <a:gd name="connsiteY344" fmla="*/ 138980 h 6544491"/>
              <a:gd name="connsiteX345" fmla="*/ 7700756 w 11817525"/>
              <a:gd name="connsiteY345" fmla="*/ 196687 h 6544491"/>
              <a:gd name="connsiteX346" fmla="*/ 7694850 w 11817525"/>
              <a:gd name="connsiteY346" fmla="*/ 207947 h 6544491"/>
              <a:gd name="connsiteX347" fmla="*/ 7691011 w 11817525"/>
              <a:gd name="connsiteY347" fmla="*/ 209450 h 6544491"/>
              <a:gd name="connsiteX348" fmla="*/ 7639956 w 11817525"/>
              <a:gd name="connsiteY348" fmla="*/ 239348 h 6544491"/>
              <a:gd name="connsiteX349" fmla="*/ 7601018 w 11817525"/>
              <a:gd name="connsiteY349" fmla="*/ 274932 h 6544491"/>
              <a:gd name="connsiteX350" fmla="*/ 7575829 w 11817525"/>
              <a:gd name="connsiteY350" fmla="*/ 294055 h 6544491"/>
              <a:gd name="connsiteX351" fmla="*/ 7537340 w 11817525"/>
              <a:gd name="connsiteY351" fmla="*/ 318276 h 6544491"/>
              <a:gd name="connsiteX352" fmla="*/ 7516604 w 11817525"/>
              <a:gd name="connsiteY352" fmla="*/ 333111 h 6544491"/>
              <a:gd name="connsiteX353" fmla="*/ 7506967 w 11817525"/>
              <a:gd name="connsiteY353" fmla="*/ 341108 h 6544491"/>
              <a:gd name="connsiteX354" fmla="*/ 7479919 w 11817525"/>
              <a:gd name="connsiteY354" fmla="*/ 362665 h 6544491"/>
              <a:gd name="connsiteX355" fmla="*/ 7470283 w 11817525"/>
              <a:gd name="connsiteY355" fmla="*/ 370662 h 6544491"/>
              <a:gd name="connsiteX356" fmla="*/ 7454225 w 11817525"/>
              <a:gd name="connsiteY356" fmla="*/ 400918 h 6544491"/>
              <a:gd name="connsiteX357" fmla="*/ 7439690 w 11817525"/>
              <a:gd name="connsiteY357" fmla="*/ 424564 h 6544491"/>
              <a:gd name="connsiteX358" fmla="*/ 7428533 w 11817525"/>
              <a:gd name="connsiteY358" fmla="*/ 439170 h 6544491"/>
              <a:gd name="connsiteX359" fmla="*/ 7427537 w 11817525"/>
              <a:gd name="connsiteY359" fmla="*/ 441834 h 6544491"/>
              <a:gd name="connsiteX360" fmla="*/ 7429362 w 11817525"/>
              <a:gd name="connsiteY360" fmla="*/ 444736 h 6544491"/>
              <a:gd name="connsiteX361" fmla="*/ 7433115 w 11817525"/>
              <a:gd name="connsiteY361" fmla="*/ 449393 h 6544491"/>
              <a:gd name="connsiteX362" fmla="*/ 7448999 w 11817525"/>
              <a:gd name="connsiteY362" fmla="*/ 443159 h 6544491"/>
              <a:gd name="connsiteX363" fmla="*/ 7471702 w 11817525"/>
              <a:gd name="connsiteY363" fmla="*/ 430368 h 6544491"/>
              <a:gd name="connsiteX364" fmla="*/ 7606494 w 11817525"/>
              <a:gd name="connsiteY364" fmla="*/ 333943 h 6544491"/>
              <a:gd name="connsiteX365" fmla="*/ 7612285 w 11817525"/>
              <a:gd name="connsiteY365" fmla="*/ 329249 h 6544491"/>
              <a:gd name="connsiteX366" fmla="*/ 7618188 w 11817525"/>
              <a:gd name="connsiteY366" fmla="*/ 327722 h 6544491"/>
              <a:gd name="connsiteX367" fmla="*/ 7617280 w 11817525"/>
              <a:gd name="connsiteY367" fmla="*/ 328873 h 6544491"/>
              <a:gd name="connsiteX368" fmla="*/ 7615031 w 11817525"/>
              <a:gd name="connsiteY368" fmla="*/ 331423 h 6544491"/>
              <a:gd name="connsiteX369" fmla="*/ 7608692 w 11817525"/>
              <a:gd name="connsiteY369" fmla="*/ 335681 h 6544491"/>
              <a:gd name="connsiteX370" fmla="*/ 7579785 w 11817525"/>
              <a:gd name="connsiteY370" fmla="*/ 359673 h 6544491"/>
              <a:gd name="connsiteX371" fmla="*/ 7501177 w 11817525"/>
              <a:gd name="connsiteY371" fmla="*/ 430258 h 6544491"/>
              <a:gd name="connsiteX372" fmla="*/ 7450067 w 11817525"/>
              <a:gd name="connsiteY372" fmla="*/ 467926 h 6544491"/>
              <a:gd name="connsiteX373" fmla="*/ 7446902 w 11817525"/>
              <a:gd name="connsiteY373" fmla="*/ 470190 h 6544491"/>
              <a:gd name="connsiteX374" fmla="*/ 7448880 w 11817525"/>
              <a:gd name="connsiteY374" fmla="*/ 473934 h 6544491"/>
              <a:gd name="connsiteX375" fmla="*/ 7478919 w 11817525"/>
              <a:gd name="connsiteY375" fmla="*/ 451702 h 6544491"/>
              <a:gd name="connsiteX376" fmla="*/ 7522198 w 11817525"/>
              <a:gd name="connsiteY376" fmla="*/ 427366 h 6544491"/>
              <a:gd name="connsiteX377" fmla="*/ 7523664 w 11817525"/>
              <a:gd name="connsiteY377" fmla="*/ 428525 h 6544491"/>
              <a:gd name="connsiteX378" fmla="*/ 7524001 w 11817525"/>
              <a:gd name="connsiteY378" fmla="*/ 432699 h 6544491"/>
              <a:gd name="connsiteX379" fmla="*/ 7500672 w 11817525"/>
              <a:gd name="connsiteY379" fmla="*/ 449387 h 6544491"/>
              <a:gd name="connsiteX380" fmla="*/ 7486586 w 11817525"/>
              <a:gd name="connsiteY380" fmla="*/ 461673 h 6544491"/>
              <a:gd name="connsiteX381" fmla="*/ 7485458 w 11817525"/>
              <a:gd name="connsiteY381" fmla="*/ 464688 h 6544491"/>
              <a:gd name="connsiteX382" fmla="*/ 7491375 w 11817525"/>
              <a:gd name="connsiteY382" fmla="*/ 461558 h 6544491"/>
              <a:gd name="connsiteX383" fmla="*/ 7514706 w 11817525"/>
              <a:gd name="connsiteY383" fmla="*/ 444870 h 6544491"/>
              <a:gd name="connsiteX384" fmla="*/ 7523946 w 11817525"/>
              <a:gd name="connsiteY384" fmla="*/ 440466 h 6544491"/>
              <a:gd name="connsiteX385" fmla="*/ 7520228 w 11817525"/>
              <a:gd name="connsiteY385" fmla="*/ 445335 h 6544491"/>
              <a:gd name="connsiteX386" fmla="*/ 7492786 w 11817525"/>
              <a:gd name="connsiteY386" fmla="*/ 470486 h 6544491"/>
              <a:gd name="connsiteX387" fmla="*/ 7446466 w 11817525"/>
              <a:gd name="connsiteY387" fmla="*/ 508038 h 6544491"/>
              <a:gd name="connsiteX388" fmla="*/ 7447199 w 11817525"/>
              <a:gd name="connsiteY388" fmla="*/ 508618 h 6544491"/>
              <a:gd name="connsiteX389" fmla="*/ 7448664 w 11817525"/>
              <a:gd name="connsiteY389" fmla="*/ 509778 h 6544491"/>
              <a:gd name="connsiteX390" fmla="*/ 7459033 w 11817525"/>
              <a:gd name="connsiteY390" fmla="*/ 502361 h 6544491"/>
              <a:gd name="connsiteX391" fmla="*/ 7471206 w 11817525"/>
              <a:gd name="connsiteY391" fmla="*/ 500276 h 6544491"/>
              <a:gd name="connsiteX392" fmla="*/ 7475996 w 11817525"/>
              <a:gd name="connsiteY392" fmla="*/ 500161 h 6544491"/>
              <a:gd name="connsiteX393" fmla="*/ 7501524 w 11817525"/>
              <a:gd name="connsiteY393" fmla="*/ 485211 h 6544491"/>
              <a:gd name="connsiteX394" fmla="*/ 7483379 w 11817525"/>
              <a:gd name="connsiteY394" fmla="*/ 498192 h 6544491"/>
              <a:gd name="connsiteX395" fmla="*/ 7482985 w 11817525"/>
              <a:gd name="connsiteY395" fmla="*/ 501786 h 6544491"/>
              <a:gd name="connsiteX396" fmla="*/ 7484450 w 11817525"/>
              <a:gd name="connsiteY396" fmla="*/ 502946 h 6544491"/>
              <a:gd name="connsiteX397" fmla="*/ 7481858 w 11817525"/>
              <a:gd name="connsiteY397" fmla="*/ 504800 h 6544491"/>
              <a:gd name="connsiteX398" fmla="*/ 7455204 w 11817525"/>
              <a:gd name="connsiteY398" fmla="*/ 522764 h 6544491"/>
              <a:gd name="connsiteX399" fmla="*/ 7450752 w 11817525"/>
              <a:gd name="connsiteY399" fmla="*/ 527052 h 6544491"/>
              <a:gd name="connsiteX400" fmla="*/ 7454809 w 11817525"/>
              <a:gd name="connsiteY400" fmla="*/ 526356 h 6544491"/>
              <a:gd name="connsiteX401" fmla="*/ 7473294 w 11817525"/>
              <a:gd name="connsiteY401" fmla="*/ 517550 h 6544491"/>
              <a:gd name="connsiteX402" fmla="*/ 7479550 w 11817525"/>
              <a:gd name="connsiteY402" fmla="*/ 518595 h 6544491"/>
              <a:gd name="connsiteX403" fmla="*/ 7476563 w 11817525"/>
              <a:gd name="connsiteY403" fmla="*/ 524044 h 6544491"/>
              <a:gd name="connsiteX404" fmla="*/ 7463603 w 11817525"/>
              <a:gd name="connsiteY404" fmla="*/ 533316 h 6544491"/>
              <a:gd name="connsiteX405" fmla="*/ 7429567 w 11817525"/>
              <a:gd name="connsiteY405" fmla="*/ 553248 h 6544491"/>
              <a:gd name="connsiteX406" fmla="*/ 7418070 w 11817525"/>
              <a:gd name="connsiteY406" fmla="*/ 563679 h 6544491"/>
              <a:gd name="connsiteX407" fmla="*/ 7414690 w 11817525"/>
              <a:gd name="connsiteY407" fmla="*/ 572720 h 6544491"/>
              <a:gd name="connsiteX408" fmla="*/ 7392826 w 11817525"/>
              <a:gd name="connsiteY408" fmla="*/ 590570 h 6544491"/>
              <a:gd name="connsiteX409" fmla="*/ 7371357 w 11817525"/>
              <a:gd name="connsiteY409" fmla="*/ 604824 h 6544491"/>
              <a:gd name="connsiteX410" fmla="*/ 7368370 w 11817525"/>
              <a:gd name="connsiteY410" fmla="*/ 610272 h 6544491"/>
              <a:gd name="connsiteX411" fmla="*/ 7375753 w 11817525"/>
              <a:gd name="connsiteY411" fmla="*/ 608303 h 6544491"/>
              <a:gd name="connsiteX412" fmla="*/ 7382796 w 11817525"/>
              <a:gd name="connsiteY412" fmla="*/ 602161 h 6544491"/>
              <a:gd name="connsiteX413" fmla="*/ 7416100 w 11817525"/>
              <a:gd name="connsiteY413" fmla="*/ 581649 h 6544491"/>
              <a:gd name="connsiteX414" fmla="*/ 7423090 w 11817525"/>
              <a:gd name="connsiteY414" fmla="*/ 583273 h 6544491"/>
              <a:gd name="connsiteX415" fmla="*/ 7446419 w 11817525"/>
              <a:gd name="connsiteY415" fmla="*/ 566584 h 6544491"/>
              <a:gd name="connsiteX416" fmla="*/ 7467889 w 11817525"/>
              <a:gd name="connsiteY416" fmla="*/ 552329 h 6544491"/>
              <a:gd name="connsiteX417" fmla="*/ 7485302 w 11817525"/>
              <a:gd name="connsiteY417" fmla="*/ 538769 h 6544491"/>
              <a:gd name="connsiteX418" fmla="*/ 7549373 w 11817525"/>
              <a:gd name="connsiteY418" fmla="*/ 491830 h 6544491"/>
              <a:gd name="connsiteX419" fmla="*/ 7577887 w 11817525"/>
              <a:gd name="connsiteY419" fmla="*/ 471433 h 6544491"/>
              <a:gd name="connsiteX420" fmla="*/ 7618291 w 11817525"/>
              <a:gd name="connsiteY420" fmla="*/ 437011 h 6544491"/>
              <a:gd name="connsiteX421" fmla="*/ 7625673 w 11817525"/>
              <a:gd name="connsiteY421" fmla="*/ 435041 h 6544491"/>
              <a:gd name="connsiteX422" fmla="*/ 7654918 w 11817525"/>
              <a:gd name="connsiteY422" fmla="*/ 415223 h 6544491"/>
              <a:gd name="connsiteX423" fmla="*/ 7672725 w 11817525"/>
              <a:gd name="connsiteY423" fmla="*/ 398069 h 6544491"/>
              <a:gd name="connsiteX424" fmla="*/ 7689404 w 11817525"/>
              <a:gd name="connsiteY424" fmla="*/ 383929 h 6544491"/>
              <a:gd name="connsiteX425" fmla="*/ 7731557 w 11817525"/>
              <a:gd name="connsiteY425" fmla="*/ 362607 h 6544491"/>
              <a:gd name="connsiteX426" fmla="*/ 7755225 w 11817525"/>
              <a:gd name="connsiteY426" fmla="*/ 350092 h 6544491"/>
              <a:gd name="connsiteX427" fmla="*/ 7769314 w 11817525"/>
              <a:gd name="connsiteY427" fmla="*/ 337806 h 6544491"/>
              <a:gd name="connsiteX428" fmla="*/ 7780075 w 11817525"/>
              <a:gd name="connsiteY428" fmla="*/ 326794 h 6544491"/>
              <a:gd name="connsiteX429" fmla="*/ 7781598 w 11817525"/>
              <a:gd name="connsiteY429" fmla="*/ 320187 h 6544491"/>
              <a:gd name="connsiteX430" fmla="*/ 7802333 w 11817525"/>
              <a:gd name="connsiteY430" fmla="*/ 305351 h 6544491"/>
              <a:gd name="connsiteX431" fmla="*/ 7816365 w 11817525"/>
              <a:gd name="connsiteY431" fmla="*/ 300834 h 6544491"/>
              <a:gd name="connsiteX432" fmla="*/ 7833778 w 11817525"/>
              <a:gd name="connsiteY432" fmla="*/ 287274 h 6544491"/>
              <a:gd name="connsiteX433" fmla="*/ 7860093 w 11817525"/>
              <a:gd name="connsiteY433" fmla="*/ 265137 h 6544491"/>
              <a:gd name="connsiteX434" fmla="*/ 7868602 w 11817525"/>
              <a:gd name="connsiteY434" fmla="*/ 260153 h 6544491"/>
              <a:gd name="connsiteX435" fmla="*/ 7884101 w 11817525"/>
              <a:gd name="connsiteY435" fmla="*/ 256795 h 6544491"/>
              <a:gd name="connsiteX436" fmla="*/ 7893342 w 11817525"/>
              <a:gd name="connsiteY436" fmla="*/ 252392 h 6544491"/>
              <a:gd name="connsiteX437" fmla="*/ 7923772 w 11817525"/>
              <a:gd name="connsiteY437" fmla="*/ 221792 h 6544491"/>
              <a:gd name="connsiteX438" fmla="*/ 7927490 w 11817525"/>
              <a:gd name="connsiteY438" fmla="*/ 216924 h 6544491"/>
              <a:gd name="connsiteX439" fmla="*/ 7920841 w 11817525"/>
              <a:gd name="connsiteY439" fmla="*/ 219473 h 6544491"/>
              <a:gd name="connsiteX440" fmla="*/ 7883817 w 11817525"/>
              <a:gd name="connsiteY440" fmla="*/ 244854 h 6544491"/>
              <a:gd name="connsiteX441" fmla="*/ 7875307 w 11817525"/>
              <a:gd name="connsiteY441" fmla="*/ 249837 h 6544491"/>
              <a:gd name="connsiteX442" fmla="*/ 7860149 w 11817525"/>
              <a:gd name="connsiteY442" fmla="*/ 257369 h 6544491"/>
              <a:gd name="connsiteX443" fmla="*/ 7852034 w 11817525"/>
              <a:gd name="connsiteY443" fmla="*/ 258759 h 6544491"/>
              <a:gd name="connsiteX444" fmla="*/ 7856879 w 11817525"/>
              <a:gd name="connsiteY444" fmla="*/ 250876 h 6544491"/>
              <a:gd name="connsiteX445" fmla="*/ 7846510 w 11817525"/>
              <a:gd name="connsiteY445" fmla="*/ 258293 h 6544491"/>
              <a:gd name="connsiteX446" fmla="*/ 7829097 w 11817525"/>
              <a:gd name="connsiteY446" fmla="*/ 271854 h 6544491"/>
              <a:gd name="connsiteX447" fmla="*/ 7807627 w 11817525"/>
              <a:gd name="connsiteY447" fmla="*/ 286109 h 6544491"/>
              <a:gd name="connsiteX448" fmla="*/ 7791003 w 11817525"/>
              <a:gd name="connsiteY448" fmla="*/ 292481 h 6544491"/>
              <a:gd name="connsiteX449" fmla="*/ 7779902 w 11817525"/>
              <a:gd name="connsiteY449" fmla="*/ 299319 h 6544491"/>
              <a:gd name="connsiteX450" fmla="*/ 7738428 w 11817525"/>
              <a:gd name="connsiteY450" fmla="*/ 328987 h 6544491"/>
              <a:gd name="connsiteX451" fmla="*/ 7694361 w 11817525"/>
              <a:gd name="connsiteY451" fmla="*/ 360512 h 6544491"/>
              <a:gd name="connsiteX452" fmla="*/ 7693627 w 11817525"/>
              <a:gd name="connsiteY452" fmla="*/ 359932 h 6544491"/>
              <a:gd name="connsiteX453" fmla="*/ 7736962 w 11817525"/>
              <a:gd name="connsiteY453" fmla="*/ 327828 h 6544491"/>
              <a:gd name="connsiteX454" fmla="*/ 7724395 w 11817525"/>
              <a:gd name="connsiteY454" fmla="*/ 333505 h 6544491"/>
              <a:gd name="connsiteX455" fmla="*/ 7644431 w 11817525"/>
              <a:gd name="connsiteY455" fmla="*/ 387396 h 6544491"/>
              <a:gd name="connsiteX456" fmla="*/ 7628878 w 11817525"/>
              <a:gd name="connsiteY456" fmla="*/ 398523 h 6544491"/>
              <a:gd name="connsiteX457" fmla="*/ 7590785 w 11817525"/>
              <a:gd name="connsiteY457" fmla="*/ 419151 h 6544491"/>
              <a:gd name="connsiteX458" fmla="*/ 7567456 w 11817525"/>
              <a:gd name="connsiteY458" fmla="*/ 435839 h 6544491"/>
              <a:gd name="connsiteX459" fmla="*/ 7558213 w 11817525"/>
              <a:gd name="connsiteY459" fmla="*/ 440243 h 6544491"/>
              <a:gd name="connsiteX460" fmla="*/ 7558607 w 11817525"/>
              <a:gd name="connsiteY460" fmla="*/ 436649 h 6544491"/>
              <a:gd name="connsiteX461" fmla="*/ 7576019 w 11817525"/>
              <a:gd name="connsiteY461" fmla="*/ 423088 h 6544491"/>
              <a:gd name="connsiteX462" fmla="*/ 7590051 w 11817525"/>
              <a:gd name="connsiteY462" fmla="*/ 418570 h 6544491"/>
              <a:gd name="connsiteX463" fmla="*/ 7616705 w 11817525"/>
              <a:gd name="connsiteY463" fmla="*/ 400607 h 6544491"/>
              <a:gd name="connsiteX464" fmla="*/ 7647812 w 11817525"/>
              <a:gd name="connsiteY464" fmla="*/ 378355 h 6544491"/>
              <a:gd name="connsiteX465" fmla="*/ 7660774 w 11817525"/>
              <a:gd name="connsiteY465" fmla="*/ 369084 h 6544491"/>
              <a:gd name="connsiteX466" fmla="*/ 7678186 w 11817525"/>
              <a:gd name="connsiteY466" fmla="*/ 355522 h 6544491"/>
              <a:gd name="connsiteX467" fmla="*/ 7697063 w 11817525"/>
              <a:gd name="connsiteY467" fmla="*/ 343123 h 6544491"/>
              <a:gd name="connsiteX468" fmla="*/ 7706699 w 11817525"/>
              <a:gd name="connsiteY468" fmla="*/ 335125 h 6544491"/>
              <a:gd name="connsiteX469" fmla="*/ 7714081 w 11817525"/>
              <a:gd name="connsiteY469" fmla="*/ 333155 h 6544491"/>
              <a:gd name="connsiteX470" fmla="*/ 7727042 w 11817525"/>
              <a:gd name="connsiteY470" fmla="*/ 323884 h 6544491"/>
              <a:gd name="connsiteX471" fmla="*/ 7729817 w 11817525"/>
              <a:gd name="connsiteY471" fmla="*/ 320252 h 6544491"/>
              <a:gd name="connsiteX472" fmla="*/ 7732421 w 11817525"/>
              <a:gd name="connsiteY472" fmla="*/ 318608 h 6544491"/>
              <a:gd name="connsiteX473" fmla="*/ 7735466 w 11817525"/>
              <a:gd name="connsiteY473" fmla="*/ 317857 h 6544491"/>
              <a:gd name="connsiteX474" fmla="*/ 7736284 w 11817525"/>
              <a:gd name="connsiteY474" fmla="*/ 319481 h 6544491"/>
              <a:gd name="connsiteX475" fmla="*/ 7751837 w 11817525"/>
              <a:gd name="connsiteY475" fmla="*/ 308355 h 6544491"/>
              <a:gd name="connsiteX476" fmla="*/ 7755556 w 11817525"/>
              <a:gd name="connsiteY476" fmla="*/ 303486 h 6544491"/>
              <a:gd name="connsiteX477" fmla="*/ 7761079 w 11817525"/>
              <a:gd name="connsiteY477" fmla="*/ 303952 h 6544491"/>
              <a:gd name="connsiteX478" fmla="*/ 7803286 w 11817525"/>
              <a:gd name="connsiteY478" fmla="*/ 274862 h 6544491"/>
              <a:gd name="connsiteX479" fmla="*/ 7811063 w 11817525"/>
              <a:gd name="connsiteY479" fmla="*/ 269300 h 6544491"/>
              <a:gd name="connsiteX480" fmla="*/ 7820698 w 11817525"/>
              <a:gd name="connsiteY480" fmla="*/ 261301 h 6544491"/>
              <a:gd name="connsiteX481" fmla="*/ 7829924 w 11817525"/>
              <a:gd name="connsiteY481" fmla="*/ 254178 h 6544491"/>
              <a:gd name="connsiteX482" fmla="*/ 7924462 w 11817525"/>
              <a:gd name="connsiteY482" fmla="*/ 203542 h 6544491"/>
              <a:gd name="connsiteX483" fmla="*/ 8016707 w 11817525"/>
              <a:gd name="connsiteY483" fmla="*/ 158086 h 6544491"/>
              <a:gd name="connsiteX484" fmla="*/ 8007792 w 11817525"/>
              <a:gd name="connsiteY484" fmla="*/ 167207 h 6544491"/>
              <a:gd name="connsiteX485" fmla="*/ 8029517 w 11817525"/>
              <a:gd name="connsiteY485" fmla="*/ 151666 h 6544491"/>
              <a:gd name="connsiteX486" fmla="*/ 8124890 w 11817525"/>
              <a:gd name="connsiteY486" fmla="*/ 101671 h 6544491"/>
              <a:gd name="connsiteX487" fmla="*/ 8160802 w 11817525"/>
              <a:gd name="connsiteY487" fmla="*/ 87874 h 6544491"/>
              <a:gd name="connsiteX488" fmla="*/ 8168077 w 11817525"/>
              <a:gd name="connsiteY488" fmla="*/ 85753 h 6544491"/>
              <a:gd name="connsiteX489" fmla="*/ 8118642 w 11817525"/>
              <a:gd name="connsiteY489" fmla="*/ 122135 h 6544491"/>
              <a:gd name="connsiteX490" fmla="*/ 8051244 w 11817525"/>
              <a:gd name="connsiteY490" fmla="*/ 170347 h 6544491"/>
              <a:gd name="connsiteX491" fmla="*/ 7988299 w 11817525"/>
              <a:gd name="connsiteY491" fmla="*/ 214271 h 6544491"/>
              <a:gd name="connsiteX492" fmla="*/ 7980524 w 11817525"/>
              <a:gd name="connsiteY492" fmla="*/ 219835 h 6544491"/>
              <a:gd name="connsiteX493" fmla="*/ 7919776 w 11817525"/>
              <a:gd name="connsiteY493" fmla="*/ 265497 h 6544491"/>
              <a:gd name="connsiteX494" fmla="*/ 7878696 w 11817525"/>
              <a:gd name="connsiteY494" fmla="*/ 291574 h 6544491"/>
              <a:gd name="connsiteX495" fmla="*/ 7841673 w 11817525"/>
              <a:gd name="connsiteY495" fmla="*/ 316955 h 6544491"/>
              <a:gd name="connsiteX496" fmla="*/ 7810174 w 11817525"/>
              <a:gd name="connsiteY496" fmla="*/ 342800 h 6544491"/>
              <a:gd name="connsiteX497" fmla="*/ 7726041 w 11817525"/>
              <a:gd name="connsiteY497" fmla="*/ 412920 h 6544491"/>
              <a:gd name="connsiteX498" fmla="*/ 7674198 w 11817525"/>
              <a:gd name="connsiteY498" fmla="*/ 450007 h 6544491"/>
              <a:gd name="connsiteX499" fmla="*/ 7664564 w 11817525"/>
              <a:gd name="connsiteY499" fmla="*/ 458005 h 6544491"/>
              <a:gd name="connsiteX500" fmla="*/ 7672678 w 11817525"/>
              <a:gd name="connsiteY500" fmla="*/ 456615 h 6544491"/>
              <a:gd name="connsiteX501" fmla="*/ 7704123 w 11817525"/>
              <a:gd name="connsiteY501" fmla="*/ 438537 h 6544491"/>
              <a:gd name="connsiteX502" fmla="*/ 7745936 w 11817525"/>
              <a:gd name="connsiteY502" fmla="*/ 413042 h 6544491"/>
              <a:gd name="connsiteX503" fmla="*/ 7737766 w 11817525"/>
              <a:gd name="connsiteY503" fmla="*/ 422198 h 6544491"/>
              <a:gd name="connsiteX504" fmla="*/ 7714775 w 11817525"/>
              <a:gd name="connsiteY504" fmla="*/ 443061 h 6544491"/>
              <a:gd name="connsiteX505" fmla="*/ 7711790 w 11817525"/>
              <a:gd name="connsiteY505" fmla="*/ 448509 h 6544491"/>
              <a:gd name="connsiteX506" fmla="*/ 7720298 w 11817525"/>
              <a:gd name="connsiteY506" fmla="*/ 443526 h 6544491"/>
              <a:gd name="connsiteX507" fmla="*/ 7730667 w 11817525"/>
              <a:gd name="connsiteY507" fmla="*/ 436108 h 6544491"/>
              <a:gd name="connsiteX508" fmla="*/ 7771409 w 11817525"/>
              <a:gd name="connsiteY508" fmla="*/ 405859 h 6544491"/>
              <a:gd name="connsiteX509" fmla="*/ 7797330 w 11817525"/>
              <a:gd name="connsiteY509" fmla="*/ 387316 h 6544491"/>
              <a:gd name="connsiteX510" fmla="*/ 7822126 w 11817525"/>
              <a:gd name="connsiteY510" fmla="*/ 371786 h 6544491"/>
              <a:gd name="connsiteX511" fmla="*/ 7900623 w 11817525"/>
              <a:gd name="connsiteY511" fmla="*/ 316735 h 6544491"/>
              <a:gd name="connsiteX512" fmla="*/ 7909133 w 11817525"/>
              <a:gd name="connsiteY512" fmla="*/ 311753 h 6544491"/>
              <a:gd name="connsiteX513" fmla="*/ 7915049 w 11817525"/>
              <a:gd name="connsiteY513" fmla="*/ 308624 h 6544491"/>
              <a:gd name="connsiteX514" fmla="*/ 7943224 w 11817525"/>
              <a:gd name="connsiteY514" fmla="*/ 284052 h 6544491"/>
              <a:gd name="connsiteX515" fmla="*/ 7980980 w 11817525"/>
              <a:gd name="connsiteY515" fmla="*/ 259252 h 6544491"/>
              <a:gd name="connsiteX516" fmla="*/ 7986164 w 11817525"/>
              <a:gd name="connsiteY516" fmla="*/ 255543 h 6544491"/>
              <a:gd name="connsiteX517" fmla="*/ 8014679 w 11817525"/>
              <a:gd name="connsiteY517" fmla="*/ 235145 h 6544491"/>
              <a:gd name="connsiteX518" fmla="*/ 8047250 w 11817525"/>
              <a:gd name="connsiteY518" fmla="*/ 214053 h 6544491"/>
              <a:gd name="connsiteX519" fmla="*/ 8088724 w 11817525"/>
              <a:gd name="connsiteY519" fmla="*/ 184383 h 6544491"/>
              <a:gd name="connsiteX520" fmla="*/ 8125410 w 11817525"/>
              <a:gd name="connsiteY520" fmla="*/ 154829 h 6544491"/>
              <a:gd name="connsiteX521" fmla="*/ 8182097 w 11817525"/>
              <a:gd name="connsiteY521" fmla="*/ 109861 h 6544491"/>
              <a:gd name="connsiteX522" fmla="*/ 8227290 w 11817525"/>
              <a:gd name="connsiteY522" fmla="*/ 75323 h 6544491"/>
              <a:gd name="connsiteX523" fmla="*/ 8212132 w 11817525"/>
              <a:gd name="connsiteY523" fmla="*/ 82854 h 6544491"/>
              <a:gd name="connsiteX524" fmla="*/ 8199171 w 11817525"/>
              <a:gd name="connsiteY524" fmla="*/ 92126 h 6544491"/>
              <a:gd name="connsiteX525" fmla="*/ 8146988 w 11817525"/>
              <a:gd name="connsiteY525" fmla="*/ 125040 h 6544491"/>
              <a:gd name="connsiteX526" fmla="*/ 8105514 w 11817525"/>
              <a:gd name="connsiteY526" fmla="*/ 154709 h 6544491"/>
              <a:gd name="connsiteX527" fmla="*/ 8070295 w 11817525"/>
              <a:gd name="connsiteY527" fmla="*/ 185423 h 6544491"/>
              <a:gd name="connsiteX528" fmla="*/ 8058800 w 11817525"/>
              <a:gd name="connsiteY528" fmla="*/ 195854 h 6544491"/>
              <a:gd name="connsiteX529" fmla="*/ 8005886 w 11817525"/>
              <a:gd name="connsiteY529" fmla="*/ 228187 h 6544491"/>
              <a:gd name="connsiteX530" fmla="*/ 7984416 w 11817525"/>
              <a:gd name="connsiteY530" fmla="*/ 242442 h 6544491"/>
              <a:gd name="connsiteX531" fmla="*/ 7955901 w 11817525"/>
              <a:gd name="connsiteY531" fmla="*/ 262840 h 6544491"/>
              <a:gd name="connsiteX532" fmla="*/ 7940349 w 11817525"/>
              <a:gd name="connsiteY532" fmla="*/ 273966 h 6544491"/>
              <a:gd name="connsiteX533" fmla="*/ 7911441 w 11817525"/>
              <a:gd name="connsiteY533" fmla="*/ 297958 h 6544491"/>
              <a:gd name="connsiteX534" fmla="*/ 7892564 w 11817525"/>
              <a:gd name="connsiteY534" fmla="*/ 310359 h 6544491"/>
              <a:gd name="connsiteX535" fmla="*/ 7846298 w 11817525"/>
              <a:gd name="connsiteY535" fmla="*/ 340143 h 6544491"/>
              <a:gd name="connsiteX536" fmla="*/ 7819643 w 11817525"/>
              <a:gd name="connsiteY536" fmla="*/ 358106 h 6544491"/>
              <a:gd name="connsiteX537" fmla="*/ 7812600 w 11817525"/>
              <a:gd name="connsiteY537" fmla="*/ 364249 h 6544491"/>
              <a:gd name="connsiteX538" fmla="*/ 7789609 w 11817525"/>
              <a:gd name="connsiteY538" fmla="*/ 385111 h 6544491"/>
              <a:gd name="connsiteX539" fmla="*/ 7777041 w 11817525"/>
              <a:gd name="connsiteY539" fmla="*/ 390789 h 6544491"/>
              <a:gd name="connsiteX540" fmla="*/ 7808936 w 11817525"/>
              <a:gd name="connsiteY540" fmla="*/ 361349 h 6544491"/>
              <a:gd name="connsiteX541" fmla="*/ 7951504 w 11817525"/>
              <a:gd name="connsiteY541" fmla="*/ 259361 h 6544491"/>
              <a:gd name="connsiteX542" fmla="*/ 7994107 w 11817525"/>
              <a:gd name="connsiteY542" fmla="*/ 226677 h 6544491"/>
              <a:gd name="connsiteX543" fmla="*/ 8000418 w 11817525"/>
              <a:gd name="connsiteY543" fmla="*/ 219955 h 6544491"/>
              <a:gd name="connsiteX544" fmla="*/ 8001544 w 11817525"/>
              <a:gd name="connsiteY544" fmla="*/ 216941 h 6544491"/>
              <a:gd name="connsiteX545" fmla="*/ 7998220 w 11817525"/>
              <a:gd name="connsiteY545" fmla="*/ 218215 h 6544491"/>
              <a:gd name="connsiteX546" fmla="*/ 7987118 w 11817525"/>
              <a:gd name="connsiteY546" fmla="*/ 225053 h 6544491"/>
              <a:gd name="connsiteX547" fmla="*/ 7988977 w 11817525"/>
              <a:gd name="connsiteY547" fmla="*/ 222619 h 6544491"/>
              <a:gd name="connsiteX548" fmla="*/ 8104498 w 11817525"/>
              <a:gd name="connsiteY548" fmla="*/ 142187 h 6544491"/>
              <a:gd name="connsiteX549" fmla="*/ 8143380 w 11817525"/>
              <a:gd name="connsiteY549" fmla="*/ 114373 h 6544491"/>
              <a:gd name="connsiteX550" fmla="*/ 8182263 w 11817525"/>
              <a:gd name="connsiteY550" fmla="*/ 86556 h 6544491"/>
              <a:gd name="connsiteX551" fmla="*/ 8187447 w 11817525"/>
              <a:gd name="connsiteY551" fmla="*/ 82849 h 6544491"/>
              <a:gd name="connsiteX552" fmla="*/ 8197781 w 11817525"/>
              <a:gd name="connsiteY552" fmla="*/ 77090 h 6544491"/>
              <a:gd name="connsiteX553" fmla="*/ 8198799 w 11817525"/>
              <a:gd name="connsiteY553" fmla="*/ 76793 h 6544491"/>
              <a:gd name="connsiteX554" fmla="*/ 8240524 w 11817525"/>
              <a:gd name="connsiteY554" fmla="*/ 85205 h 6544491"/>
              <a:gd name="connsiteX555" fmla="*/ 8267079 w 11817525"/>
              <a:gd name="connsiteY555" fmla="*/ 90559 h 6544491"/>
              <a:gd name="connsiteX556" fmla="*/ 8337585 w 11817525"/>
              <a:gd name="connsiteY556" fmla="*/ 132310 h 6544491"/>
              <a:gd name="connsiteX557" fmla="*/ 8342123 w 11817525"/>
              <a:gd name="connsiteY557" fmla="*/ 142404 h 6544491"/>
              <a:gd name="connsiteX558" fmla="*/ 8331330 w 11817525"/>
              <a:gd name="connsiteY558" fmla="*/ 241200 h 6544491"/>
              <a:gd name="connsiteX559" fmla="*/ 8313853 w 11817525"/>
              <a:gd name="connsiteY559" fmla="*/ 256035 h 6544491"/>
              <a:gd name="connsiteX560" fmla="*/ 8344590 w 11817525"/>
              <a:gd name="connsiteY560" fmla="*/ 329546 h 6544491"/>
              <a:gd name="connsiteX561" fmla="*/ 8353194 w 11817525"/>
              <a:gd name="connsiteY561" fmla="*/ 328219 h 6544491"/>
              <a:gd name="connsiteX562" fmla="*/ 8478251 w 11817525"/>
              <a:gd name="connsiteY562" fmla="*/ 273878 h 6544491"/>
              <a:gd name="connsiteX563" fmla="*/ 8568624 w 11817525"/>
              <a:gd name="connsiteY563" fmla="*/ 237023 h 6544491"/>
              <a:gd name="connsiteX564" fmla="*/ 8563968 w 11817525"/>
              <a:gd name="connsiteY564" fmla="*/ 147353 h 6544491"/>
              <a:gd name="connsiteX565" fmla="*/ 8587000 w 11817525"/>
              <a:gd name="connsiteY565" fmla="*/ 139756 h 6544491"/>
              <a:gd name="connsiteX566" fmla="*/ 8584694 w 11817525"/>
              <a:gd name="connsiteY566" fmla="*/ 157649 h 6544491"/>
              <a:gd name="connsiteX567" fmla="*/ 8574526 w 11817525"/>
              <a:gd name="connsiteY567" fmla="*/ 186198 h 6544491"/>
              <a:gd name="connsiteX568" fmla="*/ 8604404 w 11817525"/>
              <a:gd name="connsiteY568" fmla="*/ 170804 h 6544491"/>
              <a:gd name="connsiteX569" fmla="*/ 8660713 w 11817525"/>
              <a:gd name="connsiteY569" fmla="*/ 81184 h 6544491"/>
              <a:gd name="connsiteX570" fmla="*/ 8772357 w 11817525"/>
              <a:gd name="connsiteY570" fmla="*/ 30259 h 6544491"/>
              <a:gd name="connsiteX571" fmla="*/ 8803994 w 11817525"/>
              <a:gd name="connsiteY571" fmla="*/ 21337 h 6544491"/>
              <a:gd name="connsiteX572" fmla="*/ 8842069 w 11817525"/>
              <a:gd name="connsiteY572" fmla="*/ 1476 h 6544491"/>
              <a:gd name="connsiteX573" fmla="*/ 8888267 w 11817525"/>
              <a:gd name="connsiteY573" fmla="*/ 1609 h 6544491"/>
              <a:gd name="connsiteX574" fmla="*/ 8932887 w 11817525"/>
              <a:gd name="connsiteY574" fmla="*/ 93218 h 6544491"/>
              <a:gd name="connsiteX575" fmla="*/ 8791408 w 11817525"/>
              <a:gd name="connsiteY575" fmla="*/ 284996 h 6544491"/>
              <a:gd name="connsiteX576" fmla="*/ 8737756 w 11817525"/>
              <a:gd name="connsiteY576" fmla="*/ 298658 h 6544491"/>
              <a:gd name="connsiteX577" fmla="*/ 8739592 w 11817525"/>
              <a:gd name="connsiteY577" fmla="*/ 259252 h 6544491"/>
              <a:gd name="connsiteX578" fmla="*/ 8761414 w 11817525"/>
              <a:gd name="connsiteY578" fmla="*/ 220814 h 6544491"/>
              <a:gd name="connsiteX579" fmla="*/ 8606129 w 11817525"/>
              <a:gd name="connsiteY579" fmla="*/ 348613 h 6544491"/>
              <a:gd name="connsiteX580" fmla="*/ 8677533 w 11817525"/>
              <a:gd name="connsiteY580" fmla="*/ 307935 h 6544491"/>
              <a:gd name="connsiteX581" fmla="*/ 8708154 w 11817525"/>
              <a:gd name="connsiteY581" fmla="*/ 301869 h 6544491"/>
              <a:gd name="connsiteX582" fmla="*/ 8731384 w 11817525"/>
              <a:gd name="connsiteY582" fmla="*/ 327969 h 6544491"/>
              <a:gd name="connsiteX583" fmla="*/ 8707333 w 11817525"/>
              <a:gd name="connsiteY583" fmla="*/ 338421 h 6544491"/>
              <a:gd name="connsiteX584" fmla="*/ 8683010 w 11817525"/>
              <a:gd name="connsiteY584" fmla="*/ 361053 h 6544491"/>
              <a:gd name="connsiteX585" fmla="*/ 8663419 w 11817525"/>
              <a:gd name="connsiteY585" fmla="*/ 427478 h 6544491"/>
              <a:gd name="connsiteX586" fmla="*/ 8629007 w 11817525"/>
              <a:gd name="connsiteY586" fmla="*/ 432779 h 6544491"/>
              <a:gd name="connsiteX587" fmla="*/ 8604957 w 11817525"/>
              <a:gd name="connsiteY587" fmla="*/ 443230 h 6544491"/>
              <a:gd name="connsiteX588" fmla="*/ 8622284 w 11817525"/>
              <a:gd name="connsiteY588" fmla="*/ 520156 h 6544491"/>
              <a:gd name="connsiteX589" fmla="*/ 8628852 w 11817525"/>
              <a:gd name="connsiteY589" fmla="*/ 524539 h 6544491"/>
              <a:gd name="connsiteX590" fmla="*/ 8643831 w 11817525"/>
              <a:gd name="connsiteY590" fmla="*/ 493902 h 6544491"/>
              <a:gd name="connsiteX591" fmla="*/ 8668896 w 11817525"/>
              <a:gd name="connsiteY591" fmla="*/ 480599 h 6544491"/>
              <a:gd name="connsiteX592" fmla="*/ 8678986 w 11817525"/>
              <a:gd name="connsiteY592" fmla="*/ 497930 h 6544491"/>
              <a:gd name="connsiteX593" fmla="*/ 8625178 w 11817525"/>
              <a:gd name="connsiteY593" fmla="*/ 603352 h 6544491"/>
              <a:gd name="connsiteX594" fmla="*/ 8746170 w 11817525"/>
              <a:gd name="connsiteY594" fmla="*/ 560430 h 6544491"/>
              <a:gd name="connsiteX595" fmla="*/ 8759857 w 11817525"/>
              <a:gd name="connsiteY595" fmla="*/ 544832 h 6544491"/>
              <a:gd name="connsiteX596" fmla="*/ 8828017 w 11817525"/>
              <a:gd name="connsiteY596" fmla="*/ 479021 h 6544491"/>
              <a:gd name="connsiteX597" fmla="*/ 9021899 w 11817525"/>
              <a:gd name="connsiteY597" fmla="*/ 414077 h 6544491"/>
              <a:gd name="connsiteX598" fmla="*/ 9074731 w 11817525"/>
              <a:gd name="connsiteY598" fmla="*/ 436965 h 6544491"/>
              <a:gd name="connsiteX599" fmla="*/ 9077825 w 11817525"/>
              <a:gd name="connsiteY599" fmla="*/ 553858 h 6544491"/>
              <a:gd name="connsiteX600" fmla="*/ 9094678 w 11817525"/>
              <a:gd name="connsiteY600" fmla="*/ 609273 h 6544491"/>
              <a:gd name="connsiteX601" fmla="*/ 9077866 w 11817525"/>
              <a:gd name="connsiteY601" fmla="*/ 679317 h 6544491"/>
              <a:gd name="connsiteX602" fmla="*/ 9050962 w 11817525"/>
              <a:gd name="connsiteY602" fmla="*/ 732027 h 6544491"/>
              <a:gd name="connsiteX603" fmla="*/ 9135704 w 11817525"/>
              <a:gd name="connsiteY603" fmla="*/ 733813 h 6544491"/>
              <a:gd name="connsiteX604" fmla="*/ 9349570 w 11817525"/>
              <a:gd name="connsiteY604" fmla="*/ 669837 h 6544491"/>
              <a:gd name="connsiteX605" fmla="*/ 9391022 w 11817525"/>
              <a:gd name="connsiteY605" fmla="*/ 690433 h 6544491"/>
              <a:gd name="connsiteX606" fmla="*/ 9400095 w 11817525"/>
              <a:gd name="connsiteY606" fmla="*/ 710619 h 6544491"/>
              <a:gd name="connsiteX607" fmla="*/ 9417887 w 11817525"/>
              <a:gd name="connsiteY607" fmla="*/ 727363 h 6544491"/>
              <a:gd name="connsiteX608" fmla="*/ 9290847 w 11817525"/>
              <a:gd name="connsiteY608" fmla="*/ 790370 h 6544491"/>
              <a:gd name="connsiteX609" fmla="*/ 9247332 w 11817525"/>
              <a:gd name="connsiteY609" fmla="*/ 814069 h 6544491"/>
              <a:gd name="connsiteX610" fmla="*/ 9216266 w 11817525"/>
              <a:gd name="connsiteY610" fmla="*/ 829477 h 6544491"/>
              <a:gd name="connsiteX611" fmla="*/ 9185879 w 11817525"/>
              <a:gd name="connsiteY611" fmla="*/ 832659 h 6544491"/>
              <a:gd name="connsiteX612" fmla="*/ 9153968 w 11817525"/>
              <a:gd name="connsiteY612" fmla="*/ 853764 h 6544491"/>
              <a:gd name="connsiteX613" fmla="*/ 9082366 w 11817525"/>
              <a:gd name="connsiteY613" fmla="*/ 860748 h 6544491"/>
              <a:gd name="connsiteX614" fmla="*/ 9052021 w 11817525"/>
              <a:gd name="connsiteY614" fmla="*/ 854630 h 6544491"/>
              <a:gd name="connsiteX615" fmla="*/ 9048697 w 11817525"/>
              <a:gd name="connsiteY615" fmla="*/ 875377 h 6544491"/>
              <a:gd name="connsiteX616" fmla="*/ 9035754 w 11817525"/>
              <a:gd name="connsiteY616" fmla="*/ 900307 h 6544491"/>
              <a:gd name="connsiteX617" fmla="*/ 9025794 w 11817525"/>
              <a:gd name="connsiteY617" fmla="*/ 920241 h 6544491"/>
              <a:gd name="connsiteX618" fmla="*/ 9030574 w 11817525"/>
              <a:gd name="connsiteY618" fmla="*/ 924390 h 6544491"/>
              <a:gd name="connsiteX619" fmla="*/ 9009837 w 11817525"/>
              <a:gd name="connsiteY619" fmla="*/ 934931 h 6544491"/>
              <a:gd name="connsiteX620" fmla="*/ 8992586 w 11817525"/>
              <a:gd name="connsiteY620" fmla="*/ 940176 h 6544491"/>
              <a:gd name="connsiteX621" fmla="*/ 8957231 w 11817525"/>
              <a:gd name="connsiteY621" fmla="*/ 960968 h 6544491"/>
              <a:gd name="connsiteX622" fmla="*/ 8957224 w 11817525"/>
              <a:gd name="connsiteY622" fmla="*/ 961130 h 6544491"/>
              <a:gd name="connsiteX623" fmla="*/ 8941584 w 11817525"/>
              <a:gd name="connsiteY623" fmla="*/ 968886 h 6544491"/>
              <a:gd name="connsiteX624" fmla="*/ 8882486 w 11817525"/>
              <a:gd name="connsiteY624" fmla="*/ 999256 h 6544491"/>
              <a:gd name="connsiteX625" fmla="*/ 8820400 w 11817525"/>
              <a:gd name="connsiteY625" fmla="*/ 1031108 h 6544491"/>
              <a:gd name="connsiteX626" fmla="*/ 8814426 w 11817525"/>
              <a:gd name="connsiteY626" fmla="*/ 1034071 h 6544491"/>
              <a:gd name="connsiteX627" fmla="*/ 8797149 w 11817525"/>
              <a:gd name="connsiteY627" fmla="*/ 1043698 h 6544491"/>
              <a:gd name="connsiteX628" fmla="*/ 8762596 w 11817525"/>
              <a:gd name="connsiteY628" fmla="*/ 1062954 h 6544491"/>
              <a:gd name="connsiteX629" fmla="*/ 8748306 w 11817525"/>
              <a:gd name="connsiteY629" fmla="*/ 1071101 h 6544491"/>
              <a:gd name="connsiteX630" fmla="*/ 8727395 w 11817525"/>
              <a:gd name="connsiteY630" fmla="*/ 1081470 h 6544491"/>
              <a:gd name="connsiteX631" fmla="*/ 8707778 w 11817525"/>
              <a:gd name="connsiteY631" fmla="*/ 1093319 h 6544491"/>
              <a:gd name="connsiteX632" fmla="*/ 8694536 w 11817525"/>
              <a:gd name="connsiteY632" fmla="*/ 1097769 h 6544491"/>
              <a:gd name="connsiteX633" fmla="*/ 8690500 w 11817525"/>
              <a:gd name="connsiteY633" fmla="*/ 1102947 h 6544491"/>
              <a:gd name="connsiteX634" fmla="*/ 8684528 w 11817525"/>
              <a:gd name="connsiteY634" fmla="*/ 1105910 h 6544491"/>
              <a:gd name="connsiteX635" fmla="*/ 8638024 w 11817525"/>
              <a:gd name="connsiteY635" fmla="*/ 1131093 h 6544491"/>
              <a:gd name="connsiteX636" fmla="*/ 8603472 w 11817525"/>
              <a:gd name="connsiteY636" fmla="*/ 1150348 h 6544491"/>
              <a:gd name="connsiteX637" fmla="*/ 8567625 w 11817525"/>
              <a:gd name="connsiteY637" fmla="*/ 1168126 h 6544491"/>
              <a:gd name="connsiteX638" fmla="*/ 8562816 w 11817525"/>
              <a:gd name="connsiteY638" fmla="*/ 1170003 h 6544491"/>
              <a:gd name="connsiteX639" fmla="*/ 8604067 w 11817525"/>
              <a:gd name="connsiteY639" fmla="*/ 1170004 h 6544491"/>
              <a:gd name="connsiteX640" fmla="*/ 8604067 w 11817525"/>
              <a:gd name="connsiteY640" fmla="*/ 1216872 h 6544491"/>
              <a:gd name="connsiteX641" fmla="*/ 8623968 w 11817525"/>
              <a:gd name="connsiteY641" fmla="*/ 1207980 h 6544491"/>
              <a:gd name="connsiteX642" fmla="*/ 8687994 w 11817525"/>
              <a:gd name="connsiteY642" fmla="*/ 1178344 h 6544491"/>
              <a:gd name="connsiteX643" fmla="*/ 8690982 w 11817525"/>
              <a:gd name="connsiteY643" fmla="*/ 1176862 h 6544491"/>
              <a:gd name="connsiteX644" fmla="*/ 8691628 w 11817525"/>
              <a:gd name="connsiteY644" fmla="*/ 1177601 h 6544491"/>
              <a:gd name="connsiteX645" fmla="*/ 8689934 w 11817525"/>
              <a:gd name="connsiteY645" fmla="*/ 1180558 h 6544491"/>
              <a:gd name="connsiteX646" fmla="*/ 8680973 w 11817525"/>
              <a:gd name="connsiteY646" fmla="*/ 1185003 h 6544491"/>
              <a:gd name="connsiteX647" fmla="*/ 8627201 w 11817525"/>
              <a:gd name="connsiteY647" fmla="*/ 1211672 h 6544491"/>
              <a:gd name="connsiteX648" fmla="*/ 8619534 w 11817525"/>
              <a:gd name="connsiteY648" fmla="*/ 1217593 h 6544491"/>
              <a:gd name="connsiteX649" fmla="*/ 8607186 w 11817525"/>
              <a:gd name="connsiteY649" fmla="*/ 1227955 h 6544491"/>
              <a:gd name="connsiteX650" fmla="*/ 8604067 w 11817525"/>
              <a:gd name="connsiteY650" fmla="*/ 1229502 h 6544491"/>
              <a:gd name="connsiteX651" fmla="*/ 8604067 w 11817525"/>
              <a:gd name="connsiteY651" fmla="*/ 1235405 h 6544491"/>
              <a:gd name="connsiteX652" fmla="*/ 8634966 w 11817525"/>
              <a:gd name="connsiteY652" fmla="*/ 1220533 h 6544491"/>
              <a:gd name="connsiteX653" fmla="*/ 8748482 w 11817525"/>
              <a:gd name="connsiteY653" fmla="*/ 1164233 h 6544491"/>
              <a:gd name="connsiteX654" fmla="*/ 8762772 w 11817525"/>
              <a:gd name="connsiteY654" fmla="*/ 1156088 h 6544491"/>
              <a:gd name="connsiteX655" fmla="*/ 8793292 w 11817525"/>
              <a:gd name="connsiteY655" fmla="*/ 1142011 h 6544491"/>
              <a:gd name="connsiteX656" fmla="*/ 8822517 w 11817525"/>
              <a:gd name="connsiteY656" fmla="*/ 1126456 h 6544491"/>
              <a:gd name="connsiteX657" fmla="*/ 8843428 w 11817525"/>
              <a:gd name="connsiteY657" fmla="*/ 1116086 h 6544491"/>
              <a:gd name="connsiteX658" fmla="*/ 8896153 w 11817525"/>
              <a:gd name="connsiteY658" fmla="*/ 1093114 h 6544491"/>
              <a:gd name="connsiteX659" fmla="*/ 8906808 w 11817525"/>
              <a:gd name="connsiteY659" fmla="*/ 1085710 h 6544491"/>
              <a:gd name="connsiteX660" fmla="*/ 8926026 w 11817525"/>
              <a:gd name="connsiteY660" fmla="*/ 1078299 h 6544491"/>
              <a:gd name="connsiteX661" fmla="*/ 9030580 w 11817525"/>
              <a:gd name="connsiteY661" fmla="*/ 1026444 h 6544491"/>
              <a:gd name="connsiteX662" fmla="*/ 9120640 w 11817525"/>
              <a:gd name="connsiteY662" fmla="*/ 982711 h 6544491"/>
              <a:gd name="connsiteX663" fmla="*/ 9125454 w 11817525"/>
              <a:gd name="connsiteY663" fmla="*/ 980922 h 6544491"/>
              <a:gd name="connsiteX664" fmla="*/ 9257051 w 11817525"/>
              <a:gd name="connsiteY664" fmla="*/ 929621 h 6544491"/>
              <a:gd name="connsiteX665" fmla="*/ 9449178 w 11817525"/>
              <a:gd name="connsiteY665" fmla="*/ 858204 h 6544491"/>
              <a:gd name="connsiteX666" fmla="*/ 9485350 w 11817525"/>
              <a:gd name="connsiteY666" fmla="*/ 859376 h 6544491"/>
              <a:gd name="connsiteX667" fmla="*/ 9524846 w 11817525"/>
              <a:gd name="connsiteY667" fmla="*/ 839800 h 6544491"/>
              <a:gd name="connsiteX668" fmla="*/ 9546118 w 11817525"/>
              <a:gd name="connsiteY668" fmla="*/ 825732 h 6544491"/>
              <a:gd name="connsiteX669" fmla="*/ 9743796 w 11817525"/>
              <a:gd name="connsiteY669" fmla="*/ 761552 h 6544491"/>
              <a:gd name="connsiteX670" fmla="*/ 10023241 w 11817525"/>
              <a:gd name="connsiteY670" fmla="*/ 661842 h 6544491"/>
              <a:gd name="connsiteX671" fmla="*/ 10072083 w 11817525"/>
              <a:gd name="connsiteY671" fmla="*/ 650271 h 6544491"/>
              <a:gd name="connsiteX672" fmla="*/ 10093006 w 11817525"/>
              <a:gd name="connsiteY672" fmla="*/ 694266 h 6544491"/>
              <a:gd name="connsiteX673" fmla="*/ 10076661 w 11817525"/>
              <a:gd name="connsiteY673" fmla="*/ 785822 h 6544491"/>
              <a:gd name="connsiteX674" fmla="*/ 9996379 w 11817525"/>
              <a:gd name="connsiteY674" fmla="*/ 840011 h 6544491"/>
              <a:gd name="connsiteX675" fmla="*/ 9960950 w 11817525"/>
              <a:gd name="connsiteY675" fmla="*/ 848166 h 6544491"/>
              <a:gd name="connsiteX676" fmla="*/ 9868076 w 11817525"/>
              <a:gd name="connsiteY676" fmla="*/ 869220 h 6544491"/>
              <a:gd name="connsiteX677" fmla="*/ 9851065 w 11817525"/>
              <a:gd name="connsiteY677" fmla="*/ 905566 h 6544491"/>
              <a:gd name="connsiteX678" fmla="*/ 9847742 w 11817525"/>
              <a:gd name="connsiteY678" fmla="*/ 926316 h 6544491"/>
              <a:gd name="connsiteX679" fmla="*/ 9818411 w 11817525"/>
              <a:gd name="connsiteY679" fmla="*/ 917343 h 6544491"/>
              <a:gd name="connsiteX680" fmla="*/ 9756429 w 11817525"/>
              <a:gd name="connsiteY680" fmla="*/ 920147 h 6544491"/>
              <a:gd name="connsiteX681" fmla="*/ 9581436 w 11817525"/>
              <a:gd name="connsiteY681" fmla="*/ 1034793 h 6544491"/>
              <a:gd name="connsiteX682" fmla="*/ 9512534 w 11817525"/>
              <a:gd name="connsiteY682" fmla="*/ 1091276 h 6544491"/>
              <a:gd name="connsiteX683" fmla="*/ 9515035 w 11817525"/>
              <a:gd name="connsiteY683" fmla="*/ 1107079 h 6544491"/>
              <a:gd name="connsiteX684" fmla="*/ 9558521 w 11817525"/>
              <a:gd name="connsiteY684" fmla="*/ 1121966 h 6544491"/>
              <a:gd name="connsiteX685" fmla="*/ 9584606 w 11817525"/>
              <a:gd name="connsiteY685" fmla="*/ 1105805 h 6544491"/>
              <a:gd name="connsiteX686" fmla="*/ 9620582 w 11817525"/>
              <a:gd name="connsiteY686" fmla="*/ 1073282 h 6544491"/>
              <a:gd name="connsiteX687" fmla="*/ 9810673 w 11817525"/>
              <a:gd name="connsiteY687" fmla="*/ 1007575 h 6544491"/>
              <a:gd name="connsiteX688" fmla="*/ 9854431 w 11817525"/>
              <a:gd name="connsiteY688" fmla="*/ 1010275 h 6544491"/>
              <a:gd name="connsiteX689" fmla="*/ 9928810 w 11817525"/>
              <a:gd name="connsiteY689" fmla="*/ 1006912 h 6544491"/>
              <a:gd name="connsiteX690" fmla="*/ 10015038 w 11817525"/>
              <a:gd name="connsiteY690" fmla="*/ 1027356 h 6544491"/>
              <a:gd name="connsiteX691" fmla="*/ 10041591 w 11817525"/>
              <a:gd name="connsiteY691" fmla="*/ 1032709 h 6544491"/>
              <a:gd name="connsiteX692" fmla="*/ 10177012 w 11817525"/>
              <a:gd name="connsiteY692" fmla="*/ 983517 h 6544491"/>
              <a:gd name="connsiteX693" fmla="*/ 10448128 w 11817525"/>
              <a:gd name="connsiteY693" fmla="*/ 872949 h 6544491"/>
              <a:gd name="connsiteX694" fmla="*/ 10643028 w 11817525"/>
              <a:gd name="connsiteY694" fmla="*/ 805149 h 6544491"/>
              <a:gd name="connsiteX695" fmla="*/ 10685574 w 11817525"/>
              <a:gd name="connsiteY695" fmla="*/ 777010 h 6544491"/>
              <a:gd name="connsiteX696" fmla="*/ 10752640 w 11817525"/>
              <a:gd name="connsiteY696" fmla="*/ 759934 h 6544491"/>
              <a:gd name="connsiteX697" fmla="*/ 10779464 w 11817525"/>
              <a:gd name="connsiteY697" fmla="*/ 753103 h 6544491"/>
              <a:gd name="connsiteX698" fmla="*/ 10853180 w 11817525"/>
              <a:gd name="connsiteY698" fmla="*/ 694530 h 6544491"/>
              <a:gd name="connsiteX699" fmla="*/ 10923297 w 11817525"/>
              <a:gd name="connsiteY699" fmla="*/ 668889 h 6544491"/>
              <a:gd name="connsiteX700" fmla="*/ 10950689 w 11817525"/>
              <a:gd name="connsiteY700" fmla="*/ 665280 h 6544491"/>
              <a:gd name="connsiteX701" fmla="*/ 10960046 w 11817525"/>
              <a:gd name="connsiteY701" fmla="*/ 667353 h 6544491"/>
              <a:gd name="connsiteX702" fmla="*/ 10955109 w 11817525"/>
              <a:gd name="connsiteY702" fmla="*/ 671242 h 6544491"/>
              <a:gd name="connsiteX703" fmla="*/ 10962686 w 11817525"/>
              <a:gd name="connsiteY703" fmla="*/ 668711 h 6544491"/>
              <a:gd name="connsiteX704" fmla="*/ 10964373 w 11817525"/>
              <a:gd name="connsiteY704" fmla="*/ 668312 h 6544491"/>
              <a:gd name="connsiteX705" fmla="*/ 10966619 w 11817525"/>
              <a:gd name="connsiteY705" fmla="*/ 668808 h 6544491"/>
              <a:gd name="connsiteX706" fmla="*/ 10964645 w 11817525"/>
              <a:gd name="connsiteY706" fmla="*/ 670605 h 6544491"/>
              <a:gd name="connsiteX707" fmla="*/ 10961608 w 11817525"/>
              <a:gd name="connsiteY707" fmla="*/ 676436 h 6544491"/>
              <a:gd name="connsiteX708" fmla="*/ 10970130 w 11817525"/>
              <a:gd name="connsiteY708" fmla="*/ 673294 h 6544491"/>
              <a:gd name="connsiteX709" fmla="*/ 10974608 w 11817525"/>
              <a:gd name="connsiteY709" fmla="*/ 680524 h 6544491"/>
              <a:gd name="connsiteX710" fmla="*/ 10974591 w 11817525"/>
              <a:gd name="connsiteY710" fmla="*/ 680755 h 6544491"/>
              <a:gd name="connsiteX711" fmla="*/ 10948156 w 11817525"/>
              <a:gd name="connsiteY711" fmla="*/ 698494 h 6544491"/>
              <a:gd name="connsiteX712" fmla="*/ 10934036 w 11817525"/>
              <a:gd name="connsiteY712" fmla="*/ 706752 h 6544491"/>
              <a:gd name="connsiteX713" fmla="*/ 10910140 w 11817525"/>
              <a:gd name="connsiteY713" fmla="*/ 718704 h 6544491"/>
              <a:gd name="connsiteX714" fmla="*/ 10897979 w 11817525"/>
              <a:gd name="connsiteY714" fmla="*/ 728856 h 6544491"/>
              <a:gd name="connsiteX715" fmla="*/ 10908749 w 11817525"/>
              <a:gd name="connsiteY715" fmla="*/ 726497 h 6544491"/>
              <a:gd name="connsiteX716" fmla="*/ 10888579 w 11817525"/>
              <a:gd name="connsiteY716" fmla="*/ 740323 h 6544491"/>
              <a:gd name="connsiteX717" fmla="*/ 10881414 w 11817525"/>
              <a:gd name="connsiteY717" fmla="*/ 746542 h 6544491"/>
              <a:gd name="connsiteX718" fmla="*/ 10846662 w 11817525"/>
              <a:gd name="connsiteY718" fmla="*/ 769909 h 6544491"/>
              <a:gd name="connsiteX719" fmla="*/ 10811031 w 11817525"/>
              <a:gd name="connsiteY719" fmla="*/ 783657 h 6544491"/>
              <a:gd name="connsiteX720" fmla="*/ 10792129 w 11817525"/>
              <a:gd name="connsiteY720" fmla="*/ 791674 h 6544491"/>
              <a:gd name="connsiteX721" fmla="*/ 10787787 w 11817525"/>
              <a:gd name="connsiteY721" fmla="*/ 796241 h 6544491"/>
              <a:gd name="connsiteX722" fmla="*/ 10717844 w 11817525"/>
              <a:gd name="connsiteY722" fmla="*/ 838165 h 6544491"/>
              <a:gd name="connsiteX723" fmla="*/ 10626390 w 11817525"/>
              <a:gd name="connsiteY723" fmla="*/ 885582 h 6544491"/>
              <a:gd name="connsiteX724" fmla="*/ 10608795 w 11817525"/>
              <a:gd name="connsiteY724" fmla="*/ 894861 h 6544491"/>
              <a:gd name="connsiteX725" fmla="*/ 10597940 w 11817525"/>
              <a:gd name="connsiteY725" fmla="*/ 906278 h 6544491"/>
              <a:gd name="connsiteX726" fmla="*/ 10607715 w 11817525"/>
              <a:gd name="connsiteY726" fmla="*/ 902586 h 6544491"/>
              <a:gd name="connsiteX727" fmla="*/ 10612499 w 11817525"/>
              <a:gd name="connsiteY727" fmla="*/ 902829 h 6544491"/>
              <a:gd name="connsiteX728" fmla="*/ 10604679 w 11817525"/>
              <a:gd name="connsiteY728" fmla="*/ 908416 h 6544491"/>
              <a:gd name="connsiteX729" fmla="*/ 10559924 w 11817525"/>
              <a:gd name="connsiteY729" fmla="*/ 926487 h 6544491"/>
              <a:gd name="connsiteX730" fmla="*/ 10529076 w 11817525"/>
              <a:gd name="connsiteY730" fmla="*/ 940479 h 6544491"/>
              <a:gd name="connsiteX731" fmla="*/ 10508444 w 11817525"/>
              <a:gd name="connsiteY731" fmla="*/ 955588 h 6544491"/>
              <a:gd name="connsiteX732" fmla="*/ 10491940 w 11817525"/>
              <a:gd name="connsiteY732" fmla="*/ 970308 h 6544491"/>
              <a:gd name="connsiteX733" fmla="*/ 10473692 w 11817525"/>
              <a:gd name="connsiteY733" fmla="*/ 978956 h 6544491"/>
              <a:gd name="connsiteX734" fmla="*/ 10472386 w 11817525"/>
              <a:gd name="connsiteY734" fmla="*/ 977692 h 6544491"/>
              <a:gd name="connsiteX735" fmla="*/ 10484546 w 11817525"/>
              <a:gd name="connsiteY735" fmla="*/ 967538 h 6544491"/>
              <a:gd name="connsiteX736" fmla="*/ 10488889 w 11817525"/>
              <a:gd name="connsiteY736" fmla="*/ 962972 h 6544491"/>
              <a:gd name="connsiteX737" fmla="*/ 10479767 w 11817525"/>
              <a:gd name="connsiteY737" fmla="*/ 967295 h 6544491"/>
              <a:gd name="connsiteX738" fmla="*/ 10383755 w 11817525"/>
              <a:gd name="connsiteY738" fmla="*/ 1023455 h 6544491"/>
              <a:gd name="connsiteX739" fmla="*/ 10283403 w 11817525"/>
              <a:gd name="connsiteY739" fmla="*/ 1084184 h 6544491"/>
              <a:gd name="connsiteX740" fmla="*/ 10272762 w 11817525"/>
              <a:gd name="connsiteY740" fmla="*/ 1091422 h 6544491"/>
              <a:gd name="connsiteX741" fmla="*/ 10283844 w 11817525"/>
              <a:gd name="connsiteY741" fmla="*/ 1088994 h 6544491"/>
              <a:gd name="connsiteX742" fmla="*/ 10308604 w 11817525"/>
              <a:gd name="connsiteY742" fmla="*/ 1073494 h 6544491"/>
              <a:gd name="connsiteX743" fmla="*/ 10353133 w 11817525"/>
              <a:gd name="connsiteY743" fmla="*/ 1046436 h 6544491"/>
              <a:gd name="connsiteX744" fmla="*/ 10377029 w 11817525"/>
              <a:gd name="connsiteY744" fmla="*/ 1034486 h 6544491"/>
              <a:gd name="connsiteX745" fmla="*/ 10402230 w 11817525"/>
              <a:gd name="connsiteY745" fmla="*/ 1023797 h 6544491"/>
              <a:gd name="connsiteX746" fmla="*/ 10413312 w 11817525"/>
              <a:gd name="connsiteY746" fmla="*/ 1021369 h 6544491"/>
              <a:gd name="connsiteX747" fmla="*/ 10399846 w 11817525"/>
              <a:gd name="connsiteY747" fmla="*/ 1030259 h 6544491"/>
              <a:gd name="connsiteX748" fmla="*/ 10320780 w 11817525"/>
              <a:gd name="connsiteY748" fmla="*/ 1076508 h 6544491"/>
              <a:gd name="connsiteX749" fmla="*/ 10273428 w 11817525"/>
              <a:gd name="connsiteY749" fmla="*/ 1105220 h 6544491"/>
              <a:gd name="connsiteX750" fmla="*/ 10238022 w 11817525"/>
              <a:gd name="connsiteY750" fmla="*/ 1127957 h 6544491"/>
              <a:gd name="connsiteX751" fmla="*/ 10228033 w 11817525"/>
              <a:gd name="connsiteY751" fmla="*/ 1135828 h 6544491"/>
              <a:gd name="connsiteX752" fmla="*/ 10229991 w 11817525"/>
              <a:gd name="connsiteY752" fmla="*/ 1137723 h 6544491"/>
              <a:gd name="connsiteX753" fmla="*/ 10252370 w 11817525"/>
              <a:gd name="connsiteY753" fmla="*/ 1128686 h 6544491"/>
              <a:gd name="connsiteX754" fmla="*/ 10283431 w 11817525"/>
              <a:gd name="connsiteY754" fmla="*/ 1110516 h 6544491"/>
              <a:gd name="connsiteX755" fmla="*/ 10258669 w 11817525"/>
              <a:gd name="connsiteY755" fmla="*/ 1126014 h 6544491"/>
              <a:gd name="connsiteX756" fmla="*/ 10199370 w 11817525"/>
              <a:gd name="connsiteY756" fmla="*/ 1160701 h 6544491"/>
              <a:gd name="connsiteX757" fmla="*/ 10192856 w 11817525"/>
              <a:gd name="connsiteY757" fmla="*/ 1167552 h 6544491"/>
              <a:gd name="connsiteX758" fmla="*/ 10203285 w 11817525"/>
              <a:gd name="connsiteY758" fmla="*/ 1164491 h 6544491"/>
              <a:gd name="connsiteX759" fmla="*/ 10228700 w 11817525"/>
              <a:gd name="connsiteY759" fmla="*/ 1149626 h 6544491"/>
              <a:gd name="connsiteX760" fmla="*/ 10256073 w 11817525"/>
              <a:gd name="connsiteY760" fmla="*/ 1136655 h 6544491"/>
              <a:gd name="connsiteX761" fmla="*/ 10275839 w 11817525"/>
              <a:gd name="connsiteY761" fmla="*/ 1125092 h 6544491"/>
              <a:gd name="connsiteX762" fmla="*/ 10265848 w 11817525"/>
              <a:gd name="connsiteY762" fmla="*/ 1132963 h 6544491"/>
              <a:gd name="connsiteX763" fmla="*/ 10195254 w 11817525"/>
              <a:gd name="connsiteY763" fmla="*/ 1174256 h 6544491"/>
              <a:gd name="connsiteX764" fmla="*/ 10184611 w 11817525"/>
              <a:gd name="connsiteY764" fmla="*/ 1181495 h 6544491"/>
              <a:gd name="connsiteX765" fmla="*/ 10194388 w 11817525"/>
              <a:gd name="connsiteY765" fmla="*/ 1177804 h 6544491"/>
              <a:gd name="connsiteX766" fmla="*/ 10242179 w 11817525"/>
              <a:gd name="connsiteY766" fmla="*/ 1153901 h 6544491"/>
              <a:gd name="connsiteX767" fmla="*/ 10199822 w 11817525"/>
              <a:gd name="connsiteY767" fmla="*/ 1178679 h 6544491"/>
              <a:gd name="connsiteX768" fmla="*/ 10195479 w 11817525"/>
              <a:gd name="connsiteY768" fmla="*/ 1183246 h 6544491"/>
              <a:gd name="connsiteX769" fmla="*/ 10200262 w 11817525"/>
              <a:gd name="connsiteY769" fmla="*/ 1183489 h 6544491"/>
              <a:gd name="connsiteX770" fmla="*/ 10215687 w 11817525"/>
              <a:gd name="connsiteY770" fmla="*/ 1176493 h 6544491"/>
              <a:gd name="connsiteX771" fmla="*/ 10226983 w 11817525"/>
              <a:gd name="connsiteY771" fmla="*/ 1169885 h 6544491"/>
              <a:gd name="connsiteX772" fmla="*/ 10301706 w 11817525"/>
              <a:gd name="connsiteY772" fmla="*/ 1128203 h 6544491"/>
              <a:gd name="connsiteX773" fmla="*/ 10291064 w 11817525"/>
              <a:gd name="connsiteY773" fmla="*/ 1135441 h 6544491"/>
              <a:gd name="connsiteX774" fmla="*/ 10255007 w 11817525"/>
              <a:gd name="connsiteY774" fmla="*/ 1157547 h 6544491"/>
              <a:gd name="connsiteX775" fmla="*/ 10217645 w 11817525"/>
              <a:gd name="connsiteY775" fmla="*/ 1178388 h 6544491"/>
              <a:gd name="connsiteX776" fmla="*/ 10203526 w 11817525"/>
              <a:gd name="connsiteY776" fmla="*/ 1186646 h 6544491"/>
              <a:gd name="connsiteX777" fmla="*/ 10202660 w 11817525"/>
              <a:gd name="connsiteY777" fmla="*/ 1190193 h 6544491"/>
              <a:gd name="connsiteX778" fmla="*/ 10215913 w 11817525"/>
              <a:gd name="connsiteY778" fmla="*/ 1185481 h 6544491"/>
              <a:gd name="connsiteX779" fmla="*/ 10240676 w 11817525"/>
              <a:gd name="connsiteY779" fmla="*/ 1169984 h 6544491"/>
              <a:gd name="connsiteX780" fmla="*/ 10274561 w 11817525"/>
              <a:gd name="connsiteY780" fmla="*/ 1150162 h 6544491"/>
              <a:gd name="connsiteX781" fmla="*/ 10308234 w 11817525"/>
              <a:gd name="connsiteY781" fmla="*/ 1134519 h 6544491"/>
              <a:gd name="connsiteX782" fmla="*/ 10340601 w 11817525"/>
              <a:gd name="connsiteY782" fmla="*/ 1117614 h 6544491"/>
              <a:gd name="connsiteX783" fmla="*/ 10356026 w 11817525"/>
              <a:gd name="connsiteY783" fmla="*/ 1110618 h 6544491"/>
              <a:gd name="connsiteX784" fmla="*/ 10352990 w 11817525"/>
              <a:gd name="connsiteY784" fmla="*/ 1116448 h 6544491"/>
              <a:gd name="connsiteX785" fmla="*/ 10345169 w 11817525"/>
              <a:gd name="connsiteY785" fmla="*/ 1122035 h 6544491"/>
              <a:gd name="connsiteX786" fmla="*/ 10277398 w 11817525"/>
              <a:gd name="connsiteY786" fmla="*/ 1161678 h 6544491"/>
              <a:gd name="connsiteX787" fmla="*/ 10272404 w 11817525"/>
              <a:gd name="connsiteY787" fmla="*/ 1165612 h 6544491"/>
              <a:gd name="connsiteX788" fmla="*/ 10279357 w 11817525"/>
              <a:gd name="connsiteY788" fmla="*/ 1163572 h 6544491"/>
              <a:gd name="connsiteX789" fmla="*/ 10311724 w 11817525"/>
              <a:gd name="connsiteY789" fmla="*/ 1146666 h 6544491"/>
              <a:gd name="connsiteX790" fmla="*/ 10324977 w 11817525"/>
              <a:gd name="connsiteY790" fmla="*/ 1141954 h 6544491"/>
              <a:gd name="connsiteX791" fmla="*/ 10350832 w 11817525"/>
              <a:gd name="connsiteY791" fmla="*/ 1131898 h 6544491"/>
              <a:gd name="connsiteX792" fmla="*/ 10365603 w 11817525"/>
              <a:gd name="connsiteY792" fmla="*/ 1124271 h 6544491"/>
              <a:gd name="connsiteX793" fmla="*/ 10363432 w 11817525"/>
              <a:gd name="connsiteY793" fmla="*/ 1126554 h 6544491"/>
              <a:gd name="connsiteX794" fmla="*/ 10250479 w 11817525"/>
              <a:gd name="connsiteY794" fmla="*/ 1192625 h 6544491"/>
              <a:gd name="connsiteX795" fmla="*/ 10248308 w 11817525"/>
              <a:gd name="connsiteY795" fmla="*/ 1194909 h 6544491"/>
              <a:gd name="connsiteX796" fmla="*/ 10278504 w 11817525"/>
              <a:gd name="connsiteY796" fmla="*/ 1180286 h 6544491"/>
              <a:gd name="connsiteX797" fmla="*/ 10260482 w 11817525"/>
              <a:gd name="connsiteY797" fmla="*/ 1197923 h 6544491"/>
              <a:gd name="connsiteX798" fmla="*/ 10265052 w 11817525"/>
              <a:gd name="connsiteY798" fmla="*/ 1202344 h 6544491"/>
              <a:gd name="connsiteX799" fmla="*/ 10267876 w 11817525"/>
              <a:gd name="connsiteY799" fmla="*/ 1200692 h 6544491"/>
              <a:gd name="connsiteX800" fmla="*/ 10269833 w 11817525"/>
              <a:gd name="connsiteY800" fmla="*/ 1202587 h 6544491"/>
              <a:gd name="connsiteX801" fmla="*/ 10269620 w 11817525"/>
              <a:gd name="connsiteY801" fmla="*/ 1206766 h 6544491"/>
              <a:gd name="connsiteX802" fmla="*/ 10268755 w 11817525"/>
              <a:gd name="connsiteY802" fmla="*/ 1210312 h 6544491"/>
              <a:gd name="connsiteX803" fmla="*/ 10261588 w 11817525"/>
              <a:gd name="connsiteY803" fmla="*/ 1216529 h 6544491"/>
              <a:gd name="connsiteX804" fmla="*/ 10272019 w 11817525"/>
              <a:gd name="connsiteY804" fmla="*/ 1213470 h 6544491"/>
              <a:gd name="connsiteX805" fmla="*/ 10308514 w 11817525"/>
              <a:gd name="connsiteY805" fmla="*/ 1196175 h 6544491"/>
              <a:gd name="connsiteX806" fmla="*/ 10334369 w 11817525"/>
              <a:gd name="connsiteY806" fmla="*/ 1186120 h 6544491"/>
              <a:gd name="connsiteX807" fmla="*/ 10348488 w 11817525"/>
              <a:gd name="connsiteY807" fmla="*/ 1177860 h 6544491"/>
              <a:gd name="connsiteX808" fmla="*/ 10376726 w 11817525"/>
              <a:gd name="connsiteY808" fmla="*/ 1161343 h 6544491"/>
              <a:gd name="connsiteX809" fmla="*/ 10404964 w 11817525"/>
              <a:gd name="connsiteY809" fmla="*/ 1144825 h 6544491"/>
              <a:gd name="connsiteX810" fmla="*/ 10408442 w 11817525"/>
              <a:gd name="connsiteY810" fmla="*/ 1143805 h 6544491"/>
              <a:gd name="connsiteX811" fmla="*/ 10406922 w 11817525"/>
              <a:gd name="connsiteY811" fmla="*/ 1146720 h 6544491"/>
              <a:gd name="connsiteX812" fmla="*/ 10378684 w 11817525"/>
              <a:gd name="connsiteY812" fmla="*/ 1163238 h 6544491"/>
              <a:gd name="connsiteX813" fmla="*/ 10370866 w 11817525"/>
              <a:gd name="connsiteY813" fmla="*/ 1168823 h 6544491"/>
              <a:gd name="connsiteX814" fmla="*/ 10372172 w 11817525"/>
              <a:gd name="connsiteY814" fmla="*/ 1170088 h 6544491"/>
              <a:gd name="connsiteX815" fmla="*/ 10385864 w 11817525"/>
              <a:gd name="connsiteY815" fmla="*/ 1170186 h 6544491"/>
              <a:gd name="connsiteX816" fmla="*/ 10394335 w 11817525"/>
              <a:gd name="connsiteY816" fmla="*/ 1165231 h 6544491"/>
              <a:gd name="connsiteX817" fmla="*/ 10425840 w 11817525"/>
              <a:gd name="connsiteY817" fmla="*/ 1148176 h 6544491"/>
              <a:gd name="connsiteX818" fmla="*/ 10424845 w 11817525"/>
              <a:gd name="connsiteY818" fmla="*/ 1154478 h 6544491"/>
              <a:gd name="connsiteX819" fmla="*/ 10407376 w 11817525"/>
              <a:gd name="connsiteY819" fmla="*/ 1164696 h 6544491"/>
              <a:gd name="connsiteX820" fmla="*/ 10372185 w 11817525"/>
              <a:gd name="connsiteY820" fmla="*/ 1183254 h 6544491"/>
              <a:gd name="connsiteX821" fmla="*/ 10365018 w 11817525"/>
              <a:gd name="connsiteY821" fmla="*/ 1189473 h 6544491"/>
              <a:gd name="connsiteX822" fmla="*/ 10371972 w 11817525"/>
              <a:gd name="connsiteY822" fmla="*/ 1187433 h 6544491"/>
              <a:gd name="connsiteX823" fmla="*/ 10396521 w 11817525"/>
              <a:gd name="connsiteY823" fmla="*/ 1176113 h 6544491"/>
              <a:gd name="connsiteX824" fmla="*/ 10345693 w 11817525"/>
              <a:gd name="connsiteY824" fmla="*/ 1205846 h 6544491"/>
              <a:gd name="connsiteX825" fmla="*/ 10315935 w 11817525"/>
              <a:gd name="connsiteY825" fmla="*/ 1225278 h 6544491"/>
              <a:gd name="connsiteX826" fmla="*/ 10310075 w 11817525"/>
              <a:gd name="connsiteY826" fmla="*/ 1232760 h 6544491"/>
              <a:gd name="connsiteX827" fmla="*/ 10326151 w 11817525"/>
              <a:gd name="connsiteY827" fmla="*/ 1226397 h 6544491"/>
              <a:gd name="connsiteX828" fmla="*/ 10347437 w 11817525"/>
              <a:gd name="connsiteY828" fmla="*/ 1211919 h 6544491"/>
              <a:gd name="connsiteX829" fmla="*/ 10361556 w 11817525"/>
              <a:gd name="connsiteY829" fmla="*/ 1203660 h 6544491"/>
              <a:gd name="connsiteX830" fmla="*/ 10377927 w 11817525"/>
              <a:gd name="connsiteY830" fmla="*/ 1196118 h 6544491"/>
              <a:gd name="connsiteX831" fmla="*/ 10378762 w 11817525"/>
              <a:gd name="connsiteY831" fmla="*/ 1204714 h 6544491"/>
              <a:gd name="connsiteX832" fmla="*/ 10397727 w 11817525"/>
              <a:gd name="connsiteY832" fmla="*/ 1208537 h 6544491"/>
              <a:gd name="connsiteX833" fmla="*/ 10466039 w 11817525"/>
              <a:gd name="connsiteY833" fmla="*/ 1176804 h 6544491"/>
              <a:gd name="connsiteX834" fmla="*/ 10447830 w 11817525"/>
              <a:gd name="connsiteY834" fmla="*/ 1190692 h 6544491"/>
              <a:gd name="connsiteX835" fmla="*/ 10492144 w 11817525"/>
              <a:gd name="connsiteY835" fmla="*/ 1167810 h 6544491"/>
              <a:gd name="connsiteX836" fmla="*/ 10490627 w 11817525"/>
              <a:gd name="connsiteY836" fmla="*/ 1170726 h 6544491"/>
              <a:gd name="connsiteX837" fmla="*/ 10500843 w 11817525"/>
              <a:gd name="connsiteY837" fmla="*/ 1171843 h 6544491"/>
              <a:gd name="connsiteX838" fmla="*/ 10538266 w 11817525"/>
              <a:gd name="connsiteY838" fmla="*/ 1151585 h 6544491"/>
              <a:gd name="connsiteX839" fmla="*/ 10566819 w 11817525"/>
              <a:gd name="connsiteY839" fmla="*/ 1144715 h 6544491"/>
              <a:gd name="connsiteX840" fmla="*/ 10596064 w 11817525"/>
              <a:gd name="connsiteY840" fmla="*/ 1118134 h 6544491"/>
              <a:gd name="connsiteX841" fmla="*/ 10619743 w 11817525"/>
              <a:gd name="connsiteY841" fmla="*/ 1103307 h 6544491"/>
              <a:gd name="connsiteX842" fmla="*/ 10639571 w 11817525"/>
              <a:gd name="connsiteY842" fmla="*/ 1089481 h 6544491"/>
              <a:gd name="connsiteX843" fmla="*/ 10670340 w 11817525"/>
              <a:gd name="connsiteY843" fmla="*/ 1073792 h 6544491"/>
              <a:gd name="connsiteX844" fmla="*/ 10723478 w 11817525"/>
              <a:gd name="connsiteY844" fmla="*/ 1050834 h 6544491"/>
              <a:gd name="connsiteX845" fmla="*/ 10721980 w 11817525"/>
              <a:gd name="connsiteY845" fmla="*/ 1052625 h 6544491"/>
              <a:gd name="connsiteX846" fmla="*/ 10732410 w 11817525"/>
              <a:gd name="connsiteY846" fmla="*/ 1049564 h 6544491"/>
              <a:gd name="connsiteX847" fmla="*/ 10744357 w 11817525"/>
              <a:gd name="connsiteY847" fmla="*/ 1043589 h 6544491"/>
              <a:gd name="connsiteX848" fmla="*/ 10806482 w 11817525"/>
              <a:gd name="connsiteY848" fmla="*/ 1007251 h 6544491"/>
              <a:gd name="connsiteX849" fmla="*/ 10822568 w 11817525"/>
              <a:gd name="connsiteY849" fmla="*/ 998355 h 6544491"/>
              <a:gd name="connsiteX850" fmla="*/ 10831204 w 11817525"/>
              <a:gd name="connsiteY850" fmla="*/ 994542 h 6544491"/>
              <a:gd name="connsiteX851" fmla="*/ 10866325 w 11817525"/>
              <a:gd name="connsiteY851" fmla="*/ 1000093 h 6544491"/>
              <a:gd name="connsiteX852" fmla="*/ 10851820 w 11817525"/>
              <a:gd name="connsiteY852" fmla="*/ 1052243 h 6544491"/>
              <a:gd name="connsiteX853" fmla="*/ 10775330 w 11817525"/>
              <a:gd name="connsiteY853" fmla="*/ 1107198 h 6544491"/>
              <a:gd name="connsiteX854" fmla="*/ 10589698 w 11817525"/>
              <a:gd name="connsiteY854" fmla="*/ 1228879 h 6544491"/>
              <a:gd name="connsiteX855" fmla="*/ 10566588 w 11817525"/>
              <a:gd name="connsiteY855" fmla="*/ 1282356 h 6544491"/>
              <a:gd name="connsiteX856" fmla="*/ 10584460 w 11817525"/>
              <a:gd name="connsiteY856" fmla="*/ 1334914 h 6544491"/>
              <a:gd name="connsiteX857" fmla="*/ 10578831 w 11817525"/>
              <a:gd name="connsiteY857" fmla="*/ 1373557 h 6544491"/>
              <a:gd name="connsiteX858" fmla="*/ 10541640 w 11817525"/>
              <a:gd name="connsiteY858" fmla="*/ 1375237 h 6544491"/>
              <a:gd name="connsiteX859" fmla="*/ 10508518 w 11817525"/>
              <a:gd name="connsiteY859" fmla="*/ 1365501 h 6544491"/>
              <a:gd name="connsiteX860" fmla="*/ 10514072 w 11817525"/>
              <a:gd name="connsiteY860" fmla="*/ 1372739 h 6544491"/>
              <a:gd name="connsiteX861" fmla="*/ 10478018 w 11817525"/>
              <a:gd name="connsiteY861" fmla="*/ 1451143 h 6544491"/>
              <a:gd name="connsiteX862" fmla="*/ 10414002 w 11817525"/>
              <a:gd name="connsiteY862" fmla="*/ 1459655 h 6544491"/>
              <a:gd name="connsiteX863" fmla="*/ 10354643 w 11817525"/>
              <a:gd name="connsiteY863" fmla="*/ 1557839 h 6544491"/>
              <a:gd name="connsiteX864" fmla="*/ 10337631 w 11817525"/>
              <a:gd name="connsiteY864" fmla="*/ 1594185 h 6544491"/>
              <a:gd name="connsiteX865" fmla="*/ 10346432 w 11817525"/>
              <a:gd name="connsiteY865" fmla="*/ 1626556 h 6544491"/>
              <a:gd name="connsiteX866" fmla="*/ 10421629 w 11817525"/>
              <a:gd name="connsiteY866" fmla="*/ 1586643 h 6544491"/>
              <a:gd name="connsiteX867" fmla="*/ 10441417 w 11817525"/>
              <a:gd name="connsiteY867" fmla="*/ 1553914 h 6544491"/>
              <a:gd name="connsiteX868" fmla="*/ 10459443 w 11817525"/>
              <a:gd name="connsiteY868" fmla="*/ 1514713 h 6544491"/>
              <a:gd name="connsiteX869" fmla="*/ 10464526 w 11817525"/>
              <a:gd name="connsiteY869" fmla="*/ 1500438 h 6544491"/>
              <a:gd name="connsiteX870" fmla="*/ 10540119 w 11817525"/>
              <a:gd name="connsiteY870" fmla="*/ 1527916 h 6544491"/>
              <a:gd name="connsiteX871" fmla="*/ 10530970 w 11817525"/>
              <a:gd name="connsiteY871" fmla="*/ 1553611 h 6544491"/>
              <a:gd name="connsiteX872" fmla="*/ 10487600 w 11817525"/>
              <a:gd name="connsiteY872" fmla="*/ 1618301 h 6544491"/>
              <a:gd name="connsiteX873" fmla="*/ 10479741 w 11817525"/>
              <a:gd name="connsiteY873" fmla="*/ 1628955 h 6544491"/>
              <a:gd name="connsiteX874" fmla="*/ 10344713 w 11817525"/>
              <a:gd name="connsiteY874" fmla="*/ 1745540 h 6544491"/>
              <a:gd name="connsiteX875" fmla="*/ 10307995 w 11817525"/>
              <a:gd name="connsiteY875" fmla="*/ 1768734 h 6544491"/>
              <a:gd name="connsiteX876" fmla="*/ 10202644 w 11817525"/>
              <a:gd name="connsiteY876" fmla="*/ 1836228 h 6544491"/>
              <a:gd name="connsiteX877" fmla="*/ 10179337 w 11817525"/>
              <a:gd name="connsiteY877" fmla="*/ 1856008 h 6544491"/>
              <a:gd name="connsiteX878" fmla="*/ 10130692 w 11817525"/>
              <a:gd name="connsiteY878" fmla="*/ 1901276 h 6544491"/>
              <a:gd name="connsiteX879" fmla="*/ 10136470 w 11817525"/>
              <a:gd name="connsiteY879" fmla="*/ 1917691 h 6544491"/>
              <a:gd name="connsiteX880" fmla="*/ 10137446 w 11817525"/>
              <a:gd name="connsiteY880" fmla="*/ 1926703 h 6544491"/>
              <a:gd name="connsiteX881" fmla="*/ 10176919 w 11817525"/>
              <a:gd name="connsiteY881" fmla="*/ 1905576 h 6544491"/>
              <a:gd name="connsiteX882" fmla="*/ 10331590 w 11817525"/>
              <a:gd name="connsiteY882" fmla="*/ 1828708 h 6544491"/>
              <a:gd name="connsiteX883" fmla="*/ 10421937 w 11817525"/>
              <a:gd name="connsiteY883" fmla="*/ 1787341 h 6544491"/>
              <a:gd name="connsiteX884" fmla="*/ 10492643 w 11817525"/>
              <a:gd name="connsiteY884" fmla="*/ 1790296 h 6544491"/>
              <a:gd name="connsiteX885" fmla="*/ 10465147 w 11817525"/>
              <a:gd name="connsiteY885" fmla="*/ 1837572 h 6544491"/>
              <a:gd name="connsiteX886" fmla="*/ 10453362 w 11817525"/>
              <a:gd name="connsiteY886" fmla="*/ 1843480 h 6544491"/>
              <a:gd name="connsiteX887" fmla="*/ 10229457 w 11817525"/>
              <a:gd name="connsiteY887" fmla="*/ 1970531 h 6544491"/>
              <a:gd name="connsiteX888" fmla="*/ 10172500 w 11817525"/>
              <a:gd name="connsiteY888" fmla="*/ 2028148 h 6544491"/>
              <a:gd name="connsiteX889" fmla="*/ 10163568 w 11817525"/>
              <a:gd name="connsiteY889" fmla="*/ 2034481 h 6544491"/>
              <a:gd name="connsiteX890" fmla="*/ 10159630 w 11817525"/>
              <a:gd name="connsiteY890" fmla="*/ 2043698 h 6544491"/>
              <a:gd name="connsiteX891" fmla="*/ 10137499 w 11817525"/>
              <a:gd name="connsiteY891" fmla="*/ 2064814 h 6544491"/>
              <a:gd name="connsiteX892" fmla="*/ 10103756 w 11817525"/>
              <a:gd name="connsiteY892" fmla="*/ 2088174 h 6544491"/>
              <a:gd name="connsiteX893" fmla="*/ 10103755 w 11817525"/>
              <a:gd name="connsiteY893" fmla="*/ 2091671 h 6544491"/>
              <a:gd name="connsiteX894" fmla="*/ 10123396 w 11817525"/>
              <a:gd name="connsiteY894" fmla="*/ 2088717 h 6544491"/>
              <a:gd name="connsiteX895" fmla="*/ 10178391 w 11817525"/>
              <a:gd name="connsiteY895" fmla="*/ 2070989 h 6544491"/>
              <a:gd name="connsiteX896" fmla="*/ 10209864 w 11817525"/>
              <a:gd name="connsiteY896" fmla="*/ 2074412 h 6544491"/>
              <a:gd name="connsiteX897" fmla="*/ 10253985 w 11817525"/>
              <a:gd name="connsiteY897" fmla="*/ 2046971 h 6544491"/>
              <a:gd name="connsiteX898" fmla="*/ 10288508 w 11817525"/>
              <a:gd name="connsiteY898" fmla="*/ 2038134 h 6544491"/>
              <a:gd name="connsiteX899" fmla="*/ 10299102 w 11817525"/>
              <a:gd name="connsiteY899" fmla="*/ 2044335 h 6544491"/>
              <a:gd name="connsiteX900" fmla="*/ 10311948 w 11817525"/>
              <a:gd name="connsiteY900" fmla="*/ 2035533 h 6544491"/>
              <a:gd name="connsiteX901" fmla="*/ 10547636 w 11817525"/>
              <a:gd name="connsiteY901" fmla="*/ 1908483 h 6544491"/>
              <a:gd name="connsiteX902" fmla="*/ 10590846 w 11817525"/>
              <a:gd name="connsiteY902" fmla="*/ 1873028 h 6544491"/>
              <a:gd name="connsiteX903" fmla="*/ 10779400 w 11817525"/>
              <a:gd name="connsiteY903" fmla="*/ 1754843 h 6544491"/>
              <a:gd name="connsiteX904" fmla="*/ 10877601 w 11817525"/>
              <a:gd name="connsiteY904" fmla="*/ 1781433 h 6544491"/>
              <a:gd name="connsiteX905" fmla="*/ 10905099 w 11817525"/>
              <a:gd name="connsiteY905" fmla="*/ 1790297 h 6544491"/>
              <a:gd name="connsiteX906" fmla="*/ 10932595 w 11817525"/>
              <a:gd name="connsiteY906" fmla="*/ 1834616 h 6544491"/>
              <a:gd name="connsiteX907" fmla="*/ 10881531 w 11817525"/>
              <a:gd name="connsiteY907" fmla="*/ 1878936 h 6544491"/>
              <a:gd name="connsiteX908" fmla="*/ 10787253 w 11817525"/>
              <a:gd name="connsiteY908" fmla="*/ 1917348 h 6544491"/>
              <a:gd name="connsiteX909" fmla="*/ 10771540 w 11817525"/>
              <a:gd name="connsiteY909" fmla="*/ 1935075 h 6544491"/>
              <a:gd name="connsiteX910" fmla="*/ 10780353 w 11817525"/>
              <a:gd name="connsiteY910" fmla="*/ 1953906 h 6544491"/>
              <a:gd name="connsiteX911" fmla="*/ 10767191 w 11817525"/>
              <a:gd name="connsiteY911" fmla="*/ 1960462 h 6544491"/>
              <a:gd name="connsiteX912" fmla="*/ 10761225 w 11817525"/>
              <a:gd name="connsiteY912" fmla="*/ 1963434 h 6544491"/>
              <a:gd name="connsiteX913" fmla="*/ 10743595 w 11817525"/>
              <a:gd name="connsiteY913" fmla="*/ 1975695 h 6544491"/>
              <a:gd name="connsiteX914" fmla="*/ 10737284 w 11817525"/>
              <a:gd name="connsiteY914" fmla="*/ 1978410 h 6544491"/>
              <a:gd name="connsiteX915" fmla="*/ 10732261 w 11817525"/>
              <a:gd name="connsiteY915" fmla="*/ 1979394 h 6544491"/>
              <a:gd name="connsiteX916" fmla="*/ 10705745 w 11817525"/>
              <a:gd name="connsiteY916" fmla="*/ 1986783 h 6544491"/>
              <a:gd name="connsiteX917" fmla="*/ 10693685 w 11817525"/>
              <a:gd name="connsiteY917" fmla="*/ 1996284 h 6544491"/>
              <a:gd name="connsiteX918" fmla="*/ 10682509 w 11817525"/>
              <a:gd name="connsiteY918" fmla="*/ 2000727 h 6544491"/>
              <a:gd name="connsiteX919" fmla="*/ 10677132 w 11817525"/>
              <a:gd name="connsiteY919" fmla="*/ 2004366 h 6544491"/>
              <a:gd name="connsiteX920" fmla="*/ 10668772 w 11817525"/>
              <a:gd name="connsiteY920" fmla="*/ 2009490 h 6544491"/>
              <a:gd name="connsiteX921" fmla="*/ 10579888 w 11817525"/>
              <a:gd name="connsiteY921" fmla="*/ 2054727 h 6544491"/>
              <a:gd name="connsiteX922" fmla="*/ 10554220 w 11817525"/>
              <a:gd name="connsiteY922" fmla="*/ 2069432 h 6544491"/>
              <a:gd name="connsiteX923" fmla="*/ 10524395 w 11817525"/>
              <a:gd name="connsiteY923" fmla="*/ 2084288 h 6544491"/>
              <a:gd name="connsiteX924" fmla="*/ 10476093 w 11817525"/>
              <a:gd name="connsiteY924" fmla="*/ 2107394 h 6544491"/>
              <a:gd name="connsiteX925" fmla="*/ 10464162 w 11817525"/>
              <a:gd name="connsiteY925" fmla="*/ 2113336 h 6544491"/>
              <a:gd name="connsiteX926" fmla="*/ 10455801 w 11817525"/>
              <a:gd name="connsiteY926" fmla="*/ 2118459 h 6544491"/>
              <a:gd name="connsiteX927" fmla="*/ 10463528 w 11817525"/>
              <a:gd name="connsiteY927" fmla="*/ 2117489 h 6544491"/>
              <a:gd name="connsiteX928" fmla="*/ 10495700 w 11817525"/>
              <a:gd name="connsiteY928" fmla="*/ 2105301 h 6544491"/>
              <a:gd name="connsiteX929" fmla="*/ 10509390 w 11817525"/>
              <a:gd name="connsiteY929" fmla="*/ 2101360 h 6544491"/>
              <a:gd name="connsiteX930" fmla="*/ 10467003 w 11817525"/>
              <a:gd name="connsiteY930" fmla="*/ 2126313 h 6544491"/>
              <a:gd name="connsiteX931" fmla="*/ 10436544 w 11817525"/>
              <a:gd name="connsiteY931" fmla="*/ 2145323 h 6544491"/>
              <a:gd name="connsiteX932" fmla="*/ 10432928 w 11817525"/>
              <a:gd name="connsiteY932" fmla="*/ 2150963 h 6544491"/>
              <a:gd name="connsiteX933" fmla="*/ 10445445 w 11817525"/>
              <a:gd name="connsiteY933" fmla="*/ 2145688 h 6544491"/>
              <a:gd name="connsiteX934" fmla="*/ 10505092 w 11817525"/>
              <a:gd name="connsiteY934" fmla="*/ 2115976 h 6544491"/>
              <a:gd name="connsiteX935" fmla="*/ 10614759 w 11817525"/>
              <a:gd name="connsiteY935" fmla="*/ 2069979 h 6544491"/>
              <a:gd name="connsiteX936" fmla="*/ 10628210 w 11817525"/>
              <a:gd name="connsiteY936" fmla="*/ 2064236 h 6544491"/>
              <a:gd name="connsiteX937" fmla="*/ 10622271 w 11817525"/>
              <a:gd name="connsiteY937" fmla="*/ 2070620 h 6544491"/>
              <a:gd name="connsiteX938" fmla="*/ 10547636 w 11817525"/>
              <a:gd name="connsiteY938" fmla="*/ 2127128 h 6544491"/>
              <a:gd name="connsiteX939" fmla="*/ 10493860 w 11817525"/>
              <a:gd name="connsiteY939" fmla="*/ 2163902 h 6544491"/>
              <a:gd name="connsiteX940" fmla="*/ 10492027 w 11817525"/>
              <a:gd name="connsiteY940" fmla="*/ 2165560 h 6544491"/>
              <a:gd name="connsiteX941" fmla="*/ 10486187 w 11817525"/>
              <a:gd name="connsiteY941" fmla="*/ 2167613 h 6544491"/>
              <a:gd name="connsiteX942" fmla="*/ 10453967 w 11817525"/>
              <a:gd name="connsiteY942" fmla="*/ 2184622 h 6544491"/>
              <a:gd name="connsiteX943" fmla="*/ 10449764 w 11817525"/>
              <a:gd name="connsiteY943" fmla="*/ 2189596 h 6544491"/>
              <a:gd name="connsiteX944" fmla="*/ 10396129 w 11817525"/>
              <a:gd name="connsiteY944" fmla="*/ 2211516 h 6544491"/>
              <a:gd name="connsiteX945" fmla="*/ 10363324 w 11817525"/>
              <a:gd name="connsiteY945" fmla="*/ 2227858 h 6544491"/>
              <a:gd name="connsiteX946" fmla="*/ 10288176 w 11817525"/>
              <a:gd name="connsiteY946" fmla="*/ 2264332 h 6544491"/>
              <a:gd name="connsiteX947" fmla="*/ 10266712 w 11817525"/>
              <a:gd name="connsiteY947" fmla="*/ 2274064 h 6544491"/>
              <a:gd name="connsiteX948" fmla="*/ 10243441 w 11817525"/>
              <a:gd name="connsiteY948" fmla="*/ 2286617 h 6544491"/>
              <a:gd name="connsiteX949" fmla="*/ 10216598 w 11817525"/>
              <a:gd name="connsiteY949" fmla="*/ 2299987 h 6544491"/>
              <a:gd name="connsiteX950" fmla="*/ 10217139 w 11817525"/>
              <a:gd name="connsiteY950" fmla="*/ 2305476 h 6544491"/>
              <a:gd name="connsiteX951" fmla="*/ 10183112 w 11817525"/>
              <a:gd name="connsiteY951" fmla="*/ 2325306 h 6544491"/>
              <a:gd name="connsiteX952" fmla="*/ 10173578 w 11817525"/>
              <a:gd name="connsiteY952" fmla="*/ 2329096 h 6544491"/>
              <a:gd name="connsiteX953" fmla="*/ 10169374 w 11817525"/>
              <a:gd name="connsiteY953" fmla="*/ 2334068 h 6544491"/>
              <a:gd name="connsiteX954" fmla="*/ 10177100 w 11817525"/>
              <a:gd name="connsiteY954" fmla="*/ 2333099 h 6544491"/>
              <a:gd name="connsiteX955" fmla="*/ 10200371 w 11817525"/>
              <a:gd name="connsiteY955" fmla="*/ 2320546 h 6544491"/>
              <a:gd name="connsiteX956" fmla="*/ 10228388 w 11817525"/>
              <a:gd name="connsiteY956" fmla="*/ 2308510 h 6544491"/>
              <a:gd name="connsiteX957" fmla="*/ 10240856 w 11817525"/>
              <a:gd name="connsiteY957" fmla="*/ 2308056 h 6544491"/>
              <a:gd name="connsiteX958" fmla="*/ 10256944 w 11817525"/>
              <a:gd name="connsiteY958" fmla="*/ 2301961 h 6544491"/>
              <a:gd name="connsiteX959" fmla="*/ 10290384 w 11817525"/>
              <a:gd name="connsiteY959" fmla="*/ 2281465 h 6544491"/>
              <a:gd name="connsiteX960" fmla="*/ 10305296 w 11817525"/>
              <a:gd name="connsiteY960" fmla="*/ 2274037 h 6544491"/>
              <a:gd name="connsiteX961" fmla="*/ 10313020 w 11817525"/>
              <a:gd name="connsiteY961" fmla="*/ 2273066 h 6544491"/>
              <a:gd name="connsiteX962" fmla="*/ 10312974 w 11817525"/>
              <a:gd name="connsiteY962" fmla="*/ 2277888 h 6544491"/>
              <a:gd name="connsiteX963" fmla="*/ 10309521 w 11817525"/>
              <a:gd name="connsiteY963" fmla="*/ 2280459 h 6544491"/>
              <a:gd name="connsiteX964" fmla="*/ 10299508 w 11817525"/>
              <a:gd name="connsiteY964" fmla="*/ 2285448 h 6544491"/>
              <a:gd name="connsiteX965" fmla="*/ 10279806 w 11817525"/>
              <a:gd name="connsiteY965" fmla="*/ 2297181 h 6544491"/>
              <a:gd name="connsiteX966" fmla="*/ 10238053 w 11817525"/>
              <a:gd name="connsiteY966" fmla="*/ 2317982 h 6544491"/>
              <a:gd name="connsiteX967" fmla="*/ 10202898 w 11817525"/>
              <a:gd name="connsiteY967" fmla="*/ 2331655 h 6544491"/>
              <a:gd name="connsiteX968" fmla="*/ 10165300 w 11817525"/>
              <a:gd name="connsiteY968" fmla="*/ 2352302 h 6544491"/>
              <a:gd name="connsiteX969" fmla="*/ 10163491 w 11817525"/>
              <a:gd name="connsiteY969" fmla="*/ 2355122 h 6544491"/>
              <a:gd name="connsiteX970" fmla="*/ 10153324 w 11817525"/>
              <a:gd name="connsiteY970" fmla="*/ 2363066 h 6544491"/>
              <a:gd name="connsiteX971" fmla="*/ 10115140 w 11817525"/>
              <a:gd name="connsiteY971" fmla="*/ 2383047 h 6544491"/>
              <a:gd name="connsiteX972" fmla="*/ 10104432 w 11817525"/>
              <a:gd name="connsiteY972" fmla="*/ 2385502 h 6544491"/>
              <a:gd name="connsiteX973" fmla="*/ 10070498 w 11817525"/>
              <a:gd name="connsiteY973" fmla="*/ 2395690 h 6544491"/>
              <a:gd name="connsiteX974" fmla="*/ 10049034 w 11817525"/>
              <a:gd name="connsiteY974" fmla="*/ 2405422 h 6544491"/>
              <a:gd name="connsiteX975" fmla="*/ 10007235 w 11817525"/>
              <a:gd name="connsiteY975" fmla="*/ 2431043 h 6544491"/>
              <a:gd name="connsiteX976" fmla="*/ 10005427 w 11817525"/>
              <a:gd name="connsiteY976" fmla="*/ 2433863 h 6544491"/>
              <a:gd name="connsiteX977" fmla="*/ 9980933 w 11817525"/>
              <a:gd name="connsiteY977" fmla="*/ 2449902 h 6544491"/>
              <a:gd name="connsiteX978" fmla="*/ 9951156 w 11817525"/>
              <a:gd name="connsiteY978" fmla="*/ 2459937 h 6544491"/>
              <a:gd name="connsiteX979" fmla="*/ 9893950 w 11817525"/>
              <a:gd name="connsiteY979" fmla="*/ 2482676 h 6544491"/>
              <a:gd name="connsiteX980" fmla="*/ 9847360 w 11817525"/>
              <a:gd name="connsiteY980" fmla="*/ 2512603 h 6544491"/>
              <a:gd name="connsiteX981" fmla="*/ 9818123 w 11817525"/>
              <a:gd name="connsiteY981" fmla="*/ 2528126 h 6544491"/>
              <a:gd name="connsiteX982" fmla="*/ 9774609 w 11817525"/>
              <a:gd name="connsiteY982" fmla="*/ 2546924 h 6544491"/>
              <a:gd name="connsiteX983" fmla="*/ 9750750 w 11817525"/>
              <a:gd name="connsiteY983" fmla="*/ 2558810 h 6544491"/>
              <a:gd name="connsiteX984" fmla="*/ 9739407 w 11817525"/>
              <a:gd name="connsiteY984" fmla="*/ 2565419 h 6544491"/>
              <a:gd name="connsiteX985" fmla="*/ 9707775 w 11817525"/>
              <a:gd name="connsiteY985" fmla="*/ 2583097 h 6544491"/>
              <a:gd name="connsiteX986" fmla="*/ 9696431 w 11817525"/>
              <a:gd name="connsiteY986" fmla="*/ 2589706 h 6544491"/>
              <a:gd name="connsiteX987" fmla="*/ 9673606 w 11817525"/>
              <a:gd name="connsiteY987" fmla="*/ 2617389 h 6544491"/>
              <a:gd name="connsiteX988" fmla="*/ 9653810 w 11817525"/>
              <a:gd name="connsiteY988" fmla="*/ 2638764 h 6544491"/>
              <a:gd name="connsiteX989" fmla="*/ 9639438 w 11817525"/>
              <a:gd name="connsiteY989" fmla="*/ 2651681 h 6544491"/>
              <a:gd name="connsiteX990" fmla="*/ 9632204 w 11817525"/>
              <a:gd name="connsiteY990" fmla="*/ 2662961 h 6544491"/>
              <a:gd name="connsiteX991" fmla="*/ 9633380 w 11817525"/>
              <a:gd name="connsiteY991" fmla="*/ 2664295 h 6544491"/>
              <a:gd name="connsiteX992" fmla="*/ 9683986 w 11817525"/>
              <a:gd name="connsiteY992" fmla="*/ 2648683 h 6544491"/>
              <a:gd name="connsiteX993" fmla="*/ 9839069 w 11817525"/>
              <a:gd name="connsiteY993" fmla="*/ 2571429 h 6544491"/>
              <a:gd name="connsiteX994" fmla="*/ 9852173 w 11817525"/>
              <a:gd name="connsiteY994" fmla="*/ 2566819 h 6544491"/>
              <a:gd name="connsiteX995" fmla="*/ 9840830 w 11817525"/>
              <a:gd name="connsiteY995" fmla="*/ 2573429 h 6544491"/>
              <a:gd name="connsiteX996" fmla="*/ 9806804 w 11817525"/>
              <a:gd name="connsiteY996" fmla="*/ 2593257 h 6544491"/>
              <a:gd name="connsiteX997" fmla="*/ 9713034 w 11817525"/>
              <a:gd name="connsiteY997" fmla="*/ 2652444 h 6544491"/>
              <a:gd name="connsiteX998" fmla="*/ 9653974 w 11817525"/>
              <a:gd name="connsiteY998" fmla="*/ 2682824 h 6544491"/>
              <a:gd name="connsiteX999" fmla="*/ 9615202 w 11817525"/>
              <a:gd name="connsiteY999" fmla="*/ 2702137 h 6544491"/>
              <a:gd name="connsiteX1000" fmla="*/ 9580588 w 11817525"/>
              <a:gd name="connsiteY1000" fmla="*/ 2721300 h 6544491"/>
              <a:gd name="connsiteX1001" fmla="*/ 9566850 w 11817525"/>
              <a:gd name="connsiteY1001" fmla="*/ 2730062 h 6544491"/>
              <a:gd name="connsiteX1002" fmla="*/ 9582936 w 11817525"/>
              <a:gd name="connsiteY1002" fmla="*/ 2723968 h 6544491"/>
              <a:gd name="connsiteX1003" fmla="*/ 9686146 w 11817525"/>
              <a:gd name="connsiteY1003" fmla="*/ 2670636 h 6544491"/>
              <a:gd name="connsiteX1004" fmla="*/ 9734404 w 11817525"/>
              <a:gd name="connsiteY1004" fmla="*/ 2652353 h 6544491"/>
              <a:gd name="connsiteX1005" fmla="*/ 9735577 w 11817525"/>
              <a:gd name="connsiteY1005" fmla="*/ 2653688 h 6544491"/>
              <a:gd name="connsiteX1006" fmla="*/ 9734943 w 11817525"/>
              <a:gd name="connsiteY1006" fmla="*/ 2657841 h 6544491"/>
              <a:gd name="connsiteX1007" fmla="*/ 9708102 w 11817525"/>
              <a:gd name="connsiteY1007" fmla="*/ 2671212 h 6544491"/>
              <a:gd name="connsiteX1008" fmla="*/ 9691381 w 11817525"/>
              <a:gd name="connsiteY1008" fmla="*/ 2681459 h 6544491"/>
              <a:gd name="connsiteX1009" fmla="*/ 9689572 w 11817525"/>
              <a:gd name="connsiteY1009" fmla="*/ 2684280 h 6544491"/>
              <a:gd name="connsiteX1010" fmla="*/ 9696126 w 11817525"/>
              <a:gd name="connsiteY1010" fmla="*/ 2681976 h 6544491"/>
              <a:gd name="connsiteX1011" fmla="*/ 9722967 w 11817525"/>
              <a:gd name="connsiteY1011" fmla="*/ 2668607 h 6544491"/>
              <a:gd name="connsiteX1012" fmla="*/ 9733087 w 11817525"/>
              <a:gd name="connsiteY1012" fmla="*/ 2665483 h 6544491"/>
              <a:gd name="connsiteX1013" fmla="*/ 9728297 w 11817525"/>
              <a:gd name="connsiteY1013" fmla="*/ 2669788 h 6544491"/>
              <a:gd name="connsiteX1014" fmla="*/ 9695443 w 11817525"/>
              <a:gd name="connsiteY1014" fmla="*/ 2690952 h 6544491"/>
              <a:gd name="connsiteX1015" fmla="*/ 9641126 w 11817525"/>
              <a:gd name="connsiteY1015" fmla="*/ 2721848 h 6544491"/>
              <a:gd name="connsiteX1016" fmla="*/ 9641714 w 11817525"/>
              <a:gd name="connsiteY1016" fmla="*/ 2722515 h 6544491"/>
              <a:gd name="connsiteX1017" fmla="*/ 9642888 w 11817525"/>
              <a:gd name="connsiteY1017" fmla="*/ 2723850 h 6544491"/>
              <a:gd name="connsiteX1018" fmla="*/ 9654818 w 11817525"/>
              <a:gd name="connsiteY1018" fmla="*/ 2717907 h 6544491"/>
              <a:gd name="connsiteX1019" fmla="*/ 9667289 w 11817525"/>
              <a:gd name="connsiteY1019" fmla="*/ 2717452 h 6544491"/>
              <a:gd name="connsiteX1020" fmla="*/ 9672031 w 11817525"/>
              <a:gd name="connsiteY1020" fmla="*/ 2717969 h 6544491"/>
              <a:gd name="connsiteX1021" fmla="*/ 9700633 w 11817525"/>
              <a:gd name="connsiteY1021" fmla="*/ 2706598 h 6544491"/>
              <a:gd name="connsiteX1022" fmla="*/ 9679758 w 11817525"/>
              <a:gd name="connsiteY1022" fmla="*/ 2716997 h 6544491"/>
              <a:gd name="connsiteX1023" fmla="*/ 9678535 w 11817525"/>
              <a:gd name="connsiteY1023" fmla="*/ 2720485 h 6544491"/>
              <a:gd name="connsiteX1024" fmla="*/ 9679709 w 11817525"/>
              <a:gd name="connsiteY1024" fmla="*/ 2721820 h 6544491"/>
              <a:gd name="connsiteX1025" fmla="*/ 9676727 w 11817525"/>
              <a:gd name="connsiteY1025" fmla="*/ 2723306 h 6544491"/>
              <a:gd name="connsiteX1026" fmla="*/ 9646316 w 11817525"/>
              <a:gd name="connsiteY1026" fmla="*/ 2737494 h 6544491"/>
              <a:gd name="connsiteX1027" fmla="*/ 9640939 w 11817525"/>
              <a:gd name="connsiteY1027" fmla="*/ 2741133 h 6544491"/>
              <a:gd name="connsiteX1028" fmla="*/ 9645093 w 11817525"/>
              <a:gd name="connsiteY1028" fmla="*/ 2740981 h 6544491"/>
              <a:gd name="connsiteX1029" fmla="*/ 9665338 w 11817525"/>
              <a:gd name="connsiteY1029" fmla="*/ 2734736 h 6544491"/>
              <a:gd name="connsiteX1030" fmla="*/ 9671254 w 11817525"/>
              <a:gd name="connsiteY1030" fmla="*/ 2736586 h 6544491"/>
              <a:gd name="connsiteX1031" fmla="*/ 9667052 w 11817525"/>
              <a:gd name="connsiteY1031" fmla="*/ 2741559 h 6544491"/>
              <a:gd name="connsiteX1032" fmla="*/ 9652140 w 11817525"/>
              <a:gd name="connsiteY1032" fmla="*/ 2748987 h 6544491"/>
              <a:gd name="connsiteX1033" fmla="*/ 9614005 w 11817525"/>
              <a:gd name="connsiteY1033" fmla="*/ 2764146 h 6544491"/>
              <a:gd name="connsiteX1034" fmla="*/ 9600264 w 11817525"/>
              <a:gd name="connsiteY1034" fmla="*/ 2772908 h 6544491"/>
              <a:gd name="connsiteX1035" fmla="*/ 9594840 w 11817525"/>
              <a:gd name="connsiteY1035" fmla="*/ 2781368 h 6544491"/>
              <a:gd name="connsiteX1036" fmla="*/ 9569174 w 11817525"/>
              <a:gd name="connsiteY1036" fmla="*/ 2796074 h 6544491"/>
              <a:gd name="connsiteX1037" fmla="*/ 9544727 w 11817525"/>
              <a:gd name="connsiteY1037" fmla="*/ 2807291 h 6544491"/>
              <a:gd name="connsiteX1038" fmla="*/ 9540524 w 11817525"/>
              <a:gd name="connsiteY1038" fmla="*/ 2812265 h 6544491"/>
              <a:gd name="connsiteX1039" fmla="*/ 9548250 w 11817525"/>
              <a:gd name="connsiteY1039" fmla="*/ 2811295 h 6544491"/>
              <a:gd name="connsiteX1040" fmla="*/ 9556610 w 11817525"/>
              <a:gd name="connsiteY1040" fmla="*/ 2806170 h 6544491"/>
              <a:gd name="connsiteX1041" fmla="*/ 9594160 w 11817525"/>
              <a:gd name="connsiteY1041" fmla="*/ 2790345 h 6544491"/>
              <a:gd name="connsiteX1042" fmla="*/ 9600664 w 11817525"/>
              <a:gd name="connsiteY1042" fmla="*/ 2792861 h 6544491"/>
              <a:gd name="connsiteX1043" fmla="*/ 9627506 w 11817525"/>
              <a:gd name="connsiteY1043" fmla="*/ 2779490 h 6544491"/>
              <a:gd name="connsiteX1044" fmla="*/ 9651952 w 11817525"/>
              <a:gd name="connsiteY1044" fmla="*/ 2768273 h 6544491"/>
              <a:gd name="connsiteX1045" fmla="*/ 9672241 w 11817525"/>
              <a:gd name="connsiteY1045" fmla="*/ 2757207 h 6544491"/>
              <a:gd name="connsiteX1046" fmla="*/ 9746214 w 11817525"/>
              <a:gd name="connsiteY1046" fmla="*/ 2719397 h 6544491"/>
              <a:gd name="connsiteX1047" fmla="*/ 9779020 w 11817525"/>
              <a:gd name="connsiteY1047" fmla="*/ 2703054 h 6544491"/>
              <a:gd name="connsiteX1048" fmla="*/ 9826785 w 11817525"/>
              <a:gd name="connsiteY1048" fmla="*/ 2674464 h 6544491"/>
              <a:gd name="connsiteX1049" fmla="*/ 9834512 w 11817525"/>
              <a:gd name="connsiteY1049" fmla="*/ 2673493 h 6544491"/>
              <a:gd name="connsiteX1050" fmla="*/ 9867904 w 11817525"/>
              <a:gd name="connsiteY1050" fmla="*/ 2657818 h 6544491"/>
              <a:gd name="connsiteX1051" fmla="*/ 9889416 w 11817525"/>
              <a:gd name="connsiteY1051" fmla="*/ 2643264 h 6544491"/>
              <a:gd name="connsiteX1052" fmla="*/ 9909118 w 11817525"/>
              <a:gd name="connsiteY1052" fmla="*/ 2631531 h 6544491"/>
              <a:gd name="connsiteX1053" fmla="*/ 9955567 w 11817525"/>
              <a:gd name="connsiteY1053" fmla="*/ 2616067 h 6544491"/>
              <a:gd name="connsiteX1054" fmla="*/ 9981775 w 11817525"/>
              <a:gd name="connsiteY1054" fmla="*/ 2606851 h 6544491"/>
              <a:gd name="connsiteX1055" fmla="*/ 9998494 w 11817525"/>
              <a:gd name="connsiteY1055" fmla="*/ 2596602 h 6544491"/>
              <a:gd name="connsiteX1056" fmla="*/ 10011646 w 11817525"/>
              <a:gd name="connsiteY1056" fmla="*/ 2587173 h 6544491"/>
              <a:gd name="connsiteX1057" fmla="*/ 10014676 w 11817525"/>
              <a:gd name="connsiteY1057" fmla="*/ 2580866 h 6544491"/>
              <a:gd name="connsiteX1058" fmla="*/ 10038534 w 11817525"/>
              <a:gd name="connsiteY1058" fmla="*/ 2568981 h 6544491"/>
              <a:gd name="connsiteX1059" fmla="*/ 10053399 w 11817525"/>
              <a:gd name="connsiteY1059" fmla="*/ 2566373 h 6544491"/>
              <a:gd name="connsiteX1060" fmla="*/ 10073690 w 11817525"/>
              <a:gd name="connsiteY1060" fmla="*/ 2555307 h 6544491"/>
              <a:gd name="connsiteX1061" fmla="*/ 10104733 w 11817525"/>
              <a:gd name="connsiteY1061" fmla="*/ 2536962 h 6544491"/>
              <a:gd name="connsiteX1062" fmla="*/ 10114268 w 11817525"/>
              <a:gd name="connsiteY1062" fmla="*/ 2533173 h 6544491"/>
              <a:gd name="connsiteX1063" fmla="*/ 10130307 w 11817525"/>
              <a:gd name="connsiteY1063" fmla="*/ 2531902 h 6544491"/>
              <a:gd name="connsiteX1064" fmla="*/ 10140429 w 11817525"/>
              <a:gd name="connsiteY1064" fmla="*/ 2528779 h 6544491"/>
              <a:gd name="connsiteX1065" fmla="*/ 10177485 w 11817525"/>
              <a:gd name="connsiteY1065" fmla="*/ 2502642 h 6544491"/>
              <a:gd name="connsiteX1066" fmla="*/ 10182276 w 11817525"/>
              <a:gd name="connsiteY1066" fmla="*/ 2498336 h 6544491"/>
              <a:gd name="connsiteX1067" fmla="*/ 10175137 w 11817525"/>
              <a:gd name="connsiteY1067" fmla="*/ 2499974 h 6544491"/>
              <a:gd name="connsiteX1068" fmla="*/ 10132796 w 11817525"/>
              <a:gd name="connsiteY1068" fmla="*/ 2520106 h 6544491"/>
              <a:gd name="connsiteX1069" fmla="*/ 10123262 w 11817525"/>
              <a:gd name="connsiteY1069" fmla="*/ 2523895 h 6544491"/>
              <a:gd name="connsiteX1070" fmla="*/ 10106590 w 11817525"/>
              <a:gd name="connsiteY1070" fmla="*/ 2529322 h 6544491"/>
              <a:gd name="connsiteX1071" fmla="*/ 10098277 w 11817525"/>
              <a:gd name="connsiteY1071" fmla="*/ 2529626 h 6544491"/>
              <a:gd name="connsiteX1072" fmla="*/ 10104875 w 11817525"/>
              <a:gd name="connsiteY1072" fmla="*/ 2522499 h 6544491"/>
              <a:gd name="connsiteX1073" fmla="*/ 10092946 w 11817525"/>
              <a:gd name="connsiteY1073" fmla="*/ 2528442 h 6544491"/>
              <a:gd name="connsiteX1074" fmla="*/ 10072655 w 11817525"/>
              <a:gd name="connsiteY1074" fmla="*/ 2539510 h 6544491"/>
              <a:gd name="connsiteX1075" fmla="*/ 10048209 w 11817525"/>
              <a:gd name="connsiteY1075" fmla="*/ 2550727 h 6544491"/>
              <a:gd name="connsiteX1076" fmla="*/ 10030363 w 11817525"/>
              <a:gd name="connsiteY1076" fmla="*/ 2554820 h 6544491"/>
              <a:gd name="connsiteX1077" fmla="*/ 10017846 w 11817525"/>
              <a:gd name="connsiteY1077" fmla="*/ 2560095 h 6544491"/>
              <a:gd name="connsiteX1078" fmla="*/ 9970128 w 11817525"/>
              <a:gd name="connsiteY1078" fmla="*/ 2583865 h 6544491"/>
              <a:gd name="connsiteX1079" fmla="*/ 9919428 w 11817525"/>
              <a:gd name="connsiteY1079" fmla="*/ 2609123 h 6544491"/>
              <a:gd name="connsiteX1080" fmla="*/ 9918840 w 11817525"/>
              <a:gd name="connsiteY1080" fmla="*/ 2608455 h 6544491"/>
              <a:gd name="connsiteX1081" fmla="*/ 9968954 w 11817525"/>
              <a:gd name="connsiteY1081" fmla="*/ 2582532 h 6544491"/>
              <a:gd name="connsiteX1082" fmla="*/ 9955263 w 11817525"/>
              <a:gd name="connsiteY1082" fmla="*/ 2586472 h 6544491"/>
              <a:gd name="connsiteX1083" fmla="*/ 9864030 w 11817525"/>
              <a:gd name="connsiteY1083" fmla="*/ 2629041 h 6544491"/>
              <a:gd name="connsiteX1084" fmla="*/ 9846136 w 11817525"/>
              <a:gd name="connsiteY1084" fmla="*/ 2637954 h 6544491"/>
              <a:gd name="connsiteX1085" fmla="*/ 9803843 w 11817525"/>
              <a:gd name="connsiteY1085" fmla="*/ 2653266 h 6544491"/>
              <a:gd name="connsiteX1086" fmla="*/ 9777002 w 11817525"/>
              <a:gd name="connsiteY1086" fmla="*/ 2666637 h 6544491"/>
              <a:gd name="connsiteX1087" fmla="*/ 9766879 w 11817525"/>
              <a:gd name="connsiteY1087" fmla="*/ 2669760 h 6544491"/>
              <a:gd name="connsiteX1088" fmla="*/ 9768101 w 11817525"/>
              <a:gd name="connsiteY1088" fmla="*/ 2666272 h 6544491"/>
              <a:gd name="connsiteX1089" fmla="*/ 9788391 w 11817525"/>
              <a:gd name="connsiteY1089" fmla="*/ 2655206 h 6544491"/>
              <a:gd name="connsiteX1090" fmla="*/ 9803256 w 11817525"/>
              <a:gd name="connsiteY1090" fmla="*/ 2652599 h 6544491"/>
              <a:gd name="connsiteX1091" fmla="*/ 9833667 w 11817525"/>
              <a:gd name="connsiteY1091" fmla="*/ 2638410 h 6544491"/>
              <a:gd name="connsiteX1092" fmla="*/ 9869456 w 11817525"/>
              <a:gd name="connsiteY1092" fmla="*/ 2620582 h 6544491"/>
              <a:gd name="connsiteX1093" fmla="*/ 9884367 w 11817525"/>
              <a:gd name="connsiteY1093" fmla="*/ 2613153 h 6544491"/>
              <a:gd name="connsiteX1094" fmla="*/ 9904657 w 11817525"/>
              <a:gd name="connsiteY1094" fmla="*/ 2602086 h 6544491"/>
              <a:gd name="connsiteX1095" fmla="*/ 9926121 w 11817525"/>
              <a:gd name="connsiteY1095" fmla="*/ 2592355 h 6544491"/>
              <a:gd name="connsiteX1096" fmla="*/ 9937463 w 11817525"/>
              <a:gd name="connsiteY1096" fmla="*/ 2585743 h 6544491"/>
              <a:gd name="connsiteX1097" fmla="*/ 9945190 w 11817525"/>
              <a:gd name="connsiteY1097" fmla="*/ 2584773 h 6544491"/>
              <a:gd name="connsiteX1098" fmla="*/ 9960100 w 11817525"/>
              <a:gd name="connsiteY1098" fmla="*/ 2577346 h 6544491"/>
              <a:gd name="connsiteX1099" fmla="*/ 9964892 w 11817525"/>
              <a:gd name="connsiteY1099" fmla="*/ 2573042 h 6544491"/>
              <a:gd name="connsiteX1100" fmla="*/ 9970222 w 11817525"/>
              <a:gd name="connsiteY1100" fmla="*/ 2574223 h 6544491"/>
              <a:gd name="connsiteX1101" fmla="*/ 9988117 w 11817525"/>
              <a:gd name="connsiteY1101" fmla="*/ 2565309 h 6544491"/>
              <a:gd name="connsiteX1102" fmla="*/ 9992906 w 11817525"/>
              <a:gd name="connsiteY1102" fmla="*/ 2561003 h 6544491"/>
              <a:gd name="connsiteX1103" fmla="*/ 9998238 w 11817525"/>
              <a:gd name="connsiteY1103" fmla="*/ 2562185 h 6544491"/>
              <a:gd name="connsiteX1104" fmla="*/ 10046543 w 11817525"/>
              <a:gd name="connsiteY1104" fmla="*/ 2539083 h 6544491"/>
              <a:gd name="connsiteX1105" fmla="*/ 10055489 w 11817525"/>
              <a:gd name="connsiteY1105" fmla="*/ 2534627 h 6544491"/>
              <a:gd name="connsiteX1106" fmla="*/ 10066832 w 11817525"/>
              <a:gd name="connsiteY1106" fmla="*/ 2528015 h 6544491"/>
              <a:gd name="connsiteX1107" fmla="*/ 10092499 w 11817525"/>
              <a:gd name="connsiteY1107" fmla="*/ 2513312 h 6544491"/>
              <a:gd name="connsiteX1108" fmla="*/ 10119341 w 11817525"/>
              <a:gd name="connsiteY1108" fmla="*/ 2499941 h 6544491"/>
              <a:gd name="connsiteX1109" fmla="*/ 10147356 w 11817525"/>
              <a:gd name="connsiteY1109" fmla="*/ 2487903 h 6544491"/>
              <a:gd name="connsiteX1110" fmla="*/ 10168234 w 11817525"/>
              <a:gd name="connsiteY1110" fmla="*/ 2477505 h 6544491"/>
              <a:gd name="connsiteX1111" fmla="*/ 10178990 w 11817525"/>
              <a:gd name="connsiteY1111" fmla="*/ 2470228 h 6544491"/>
              <a:gd name="connsiteX1112" fmla="*/ 10193901 w 11817525"/>
              <a:gd name="connsiteY1112" fmla="*/ 2462799 h 6544491"/>
              <a:gd name="connsiteX1113" fmla="*/ 10220742 w 11817525"/>
              <a:gd name="connsiteY1113" fmla="*/ 2449428 h 6544491"/>
              <a:gd name="connsiteX1114" fmla="*/ 10223725 w 11817525"/>
              <a:gd name="connsiteY1114" fmla="*/ 2447943 h 6544491"/>
              <a:gd name="connsiteX1115" fmla="*/ 10260053 w 11817525"/>
              <a:gd name="connsiteY1115" fmla="*/ 2435603 h 6544491"/>
              <a:gd name="connsiteX1116" fmla="*/ 10261228 w 11817525"/>
              <a:gd name="connsiteY1116" fmla="*/ 2436936 h 6544491"/>
              <a:gd name="connsiteX1117" fmla="*/ 10255802 w 11817525"/>
              <a:gd name="connsiteY1117" fmla="*/ 2445397 h 6544491"/>
              <a:gd name="connsiteX1118" fmla="*/ 10231944 w 11817525"/>
              <a:gd name="connsiteY1118" fmla="*/ 2457282 h 6544491"/>
              <a:gd name="connsiteX1119" fmla="*/ 10224170 w 11817525"/>
              <a:gd name="connsiteY1119" fmla="*/ 2463074 h 6544491"/>
              <a:gd name="connsiteX1120" fmla="*/ 10233704 w 11817525"/>
              <a:gd name="connsiteY1120" fmla="*/ 2459284 h 6544491"/>
              <a:gd name="connsiteX1121" fmla="*/ 10245047 w 11817525"/>
              <a:gd name="connsiteY1121" fmla="*/ 2452674 h 6544491"/>
              <a:gd name="connsiteX1122" fmla="*/ 10259960 w 11817525"/>
              <a:gd name="connsiteY1122" fmla="*/ 2445245 h 6544491"/>
              <a:gd name="connsiteX1123" fmla="*/ 10271239 w 11817525"/>
              <a:gd name="connsiteY1123" fmla="*/ 2440069 h 6544491"/>
              <a:gd name="connsiteX1124" fmla="*/ 10269481 w 11817525"/>
              <a:gd name="connsiteY1124" fmla="*/ 2443899 h 6544491"/>
              <a:gd name="connsiteX1125" fmla="*/ 10304082 w 11817525"/>
              <a:gd name="connsiteY1125" fmla="*/ 2441497 h 6544491"/>
              <a:gd name="connsiteX1126" fmla="*/ 10286025 w 11817525"/>
              <a:gd name="connsiteY1126" fmla="*/ 2450491 h 6544491"/>
              <a:gd name="connsiteX1127" fmla="*/ 10272874 w 11817525"/>
              <a:gd name="connsiteY1127" fmla="*/ 2459921 h 6544491"/>
              <a:gd name="connsiteX1128" fmla="*/ 10310797 w 11817525"/>
              <a:gd name="connsiteY1128" fmla="*/ 2441031 h 6544491"/>
              <a:gd name="connsiteX1129" fmla="*/ 10316369 w 11817525"/>
              <a:gd name="connsiteY1129" fmla="*/ 2440643 h 6544491"/>
              <a:gd name="connsiteX1130" fmla="*/ 10387035 w 11817525"/>
              <a:gd name="connsiteY1130" fmla="*/ 2428412 h 6544491"/>
              <a:gd name="connsiteX1131" fmla="*/ 10416064 w 11817525"/>
              <a:gd name="connsiteY1131" fmla="*/ 2417975 h 6544491"/>
              <a:gd name="connsiteX1132" fmla="*/ 10392475 w 11817525"/>
              <a:gd name="connsiteY1132" fmla="*/ 2430090 h 6544491"/>
              <a:gd name="connsiteX1133" fmla="*/ 10314932 w 11817525"/>
              <a:gd name="connsiteY1133" fmla="*/ 2468718 h 6544491"/>
              <a:gd name="connsiteX1134" fmla="*/ 10242768 w 11817525"/>
              <a:gd name="connsiteY1134" fmla="*/ 2503705 h 6544491"/>
              <a:gd name="connsiteX1135" fmla="*/ 10233820 w 11817525"/>
              <a:gd name="connsiteY1135" fmla="*/ 2508163 h 6544491"/>
              <a:gd name="connsiteX1136" fmla="*/ 10163418 w 11817525"/>
              <a:gd name="connsiteY1136" fmla="*/ 2545153 h 6544491"/>
              <a:gd name="connsiteX1137" fmla="*/ 10116921 w 11817525"/>
              <a:gd name="connsiteY1137" fmla="*/ 2565436 h 6544491"/>
              <a:gd name="connsiteX1138" fmla="*/ 10074581 w 11817525"/>
              <a:gd name="connsiteY1138" fmla="*/ 2585569 h 6544491"/>
              <a:gd name="connsiteX1139" fmla="*/ 10037571 w 11817525"/>
              <a:gd name="connsiteY1139" fmla="*/ 2606884 h 6544491"/>
              <a:gd name="connsiteX1140" fmla="*/ 9938471 w 11817525"/>
              <a:gd name="connsiteY1140" fmla="*/ 2664886 h 6544491"/>
              <a:gd name="connsiteX1141" fmla="*/ 9878824 w 11817525"/>
              <a:gd name="connsiteY1141" fmla="*/ 2694598 h 6544491"/>
              <a:gd name="connsiteX1142" fmla="*/ 9867482 w 11817525"/>
              <a:gd name="connsiteY1142" fmla="*/ 2701209 h 6544491"/>
              <a:gd name="connsiteX1143" fmla="*/ 9875793 w 11817525"/>
              <a:gd name="connsiteY1143" fmla="*/ 2700906 h 6544491"/>
              <a:gd name="connsiteX1144" fmla="*/ 9910949 w 11817525"/>
              <a:gd name="connsiteY1144" fmla="*/ 2687233 h 6544491"/>
              <a:gd name="connsiteX1145" fmla="*/ 9958032 w 11817525"/>
              <a:gd name="connsiteY1145" fmla="*/ 2667615 h 6544491"/>
              <a:gd name="connsiteX1146" fmla="*/ 9947863 w 11817525"/>
              <a:gd name="connsiteY1146" fmla="*/ 2675560 h 6544491"/>
              <a:gd name="connsiteX1147" fmla="*/ 9920388 w 11817525"/>
              <a:gd name="connsiteY1147" fmla="*/ 2693085 h 6544491"/>
              <a:gd name="connsiteX1148" fmla="*/ 9916186 w 11817525"/>
              <a:gd name="connsiteY1148" fmla="*/ 2698057 h 6544491"/>
              <a:gd name="connsiteX1149" fmla="*/ 9925719 w 11817525"/>
              <a:gd name="connsiteY1149" fmla="*/ 2694267 h 6544491"/>
              <a:gd name="connsiteX1150" fmla="*/ 9937649 w 11817525"/>
              <a:gd name="connsiteY1150" fmla="*/ 2688326 h 6544491"/>
              <a:gd name="connsiteX1151" fmla="*/ 9984779 w 11817525"/>
              <a:gd name="connsiteY1151" fmla="*/ 2663888 h 6544491"/>
              <a:gd name="connsiteX1152" fmla="*/ 10014602 w 11817525"/>
              <a:gd name="connsiteY1152" fmla="*/ 2649031 h 6544491"/>
              <a:gd name="connsiteX1153" fmla="*/ 10042619 w 11817525"/>
              <a:gd name="connsiteY1153" fmla="*/ 2636994 h 6544491"/>
              <a:gd name="connsiteX1154" fmla="*/ 10132678 w 11817525"/>
              <a:gd name="connsiteY1154" fmla="*/ 2593091 h 6544491"/>
              <a:gd name="connsiteX1155" fmla="*/ 10142211 w 11817525"/>
              <a:gd name="connsiteY1155" fmla="*/ 2589301 h 6544491"/>
              <a:gd name="connsiteX1156" fmla="*/ 10148765 w 11817525"/>
              <a:gd name="connsiteY1156" fmla="*/ 2586998 h 6544491"/>
              <a:gd name="connsiteX1157" fmla="*/ 10182204 w 11817525"/>
              <a:gd name="connsiteY1157" fmla="*/ 2566500 h 6544491"/>
              <a:gd name="connsiteX1158" fmla="*/ 10225132 w 11817525"/>
              <a:gd name="connsiteY1158" fmla="*/ 2547035 h 6544491"/>
              <a:gd name="connsiteX1159" fmla="*/ 10231096 w 11817525"/>
              <a:gd name="connsiteY1159" fmla="*/ 2544065 h 6544491"/>
              <a:gd name="connsiteX1160" fmla="*/ 10263902 w 11817525"/>
              <a:gd name="connsiteY1160" fmla="*/ 2527722 h 6544491"/>
              <a:gd name="connsiteX1161" fmla="*/ 10300865 w 11817525"/>
              <a:gd name="connsiteY1161" fmla="*/ 2511229 h 6544491"/>
              <a:gd name="connsiteX1162" fmla="*/ 10348584 w 11817525"/>
              <a:gd name="connsiteY1162" fmla="*/ 2487459 h 6544491"/>
              <a:gd name="connsiteX1163" fmla="*/ 10391558 w 11817525"/>
              <a:gd name="connsiteY1163" fmla="*/ 2463172 h 6544491"/>
              <a:gd name="connsiteX1164" fmla="*/ 10457804 w 11817525"/>
              <a:gd name="connsiteY1164" fmla="*/ 2426335 h 6544491"/>
              <a:gd name="connsiteX1165" fmla="*/ 10510313 w 11817525"/>
              <a:gd name="connsiteY1165" fmla="*/ 2398257 h 6544491"/>
              <a:gd name="connsiteX1166" fmla="*/ 10493640 w 11817525"/>
              <a:gd name="connsiteY1166" fmla="*/ 2403684 h 6544491"/>
              <a:gd name="connsiteX1167" fmla="*/ 10478729 w 11817525"/>
              <a:gd name="connsiteY1167" fmla="*/ 2411112 h 6544491"/>
              <a:gd name="connsiteX1168" fmla="*/ 10419715 w 11817525"/>
              <a:gd name="connsiteY1168" fmla="*/ 2436671 h 6544491"/>
              <a:gd name="connsiteX1169" fmla="*/ 10371996 w 11817525"/>
              <a:gd name="connsiteY1169" fmla="*/ 2460443 h 6544491"/>
              <a:gd name="connsiteX1170" fmla="*/ 10330196 w 11817525"/>
              <a:gd name="connsiteY1170" fmla="*/ 2486063 h 6544491"/>
              <a:gd name="connsiteX1171" fmla="*/ 10316458 w 11817525"/>
              <a:gd name="connsiteY1171" fmla="*/ 2494826 h 6544491"/>
              <a:gd name="connsiteX1172" fmla="*/ 10256859 w 11817525"/>
              <a:gd name="connsiteY1172" fmla="*/ 2519716 h 6544491"/>
              <a:gd name="connsiteX1173" fmla="*/ 10232412 w 11817525"/>
              <a:gd name="connsiteY1173" fmla="*/ 2530936 h 6544491"/>
              <a:gd name="connsiteX1174" fmla="*/ 10199604 w 11817525"/>
              <a:gd name="connsiteY1174" fmla="*/ 2547277 h 6544491"/>
              <a:gd name="connsiteX1175" fmla="*/ 10181710 w 11817525"/>
              <a:gd name="connsiteY1175" fmla="*/ 2556191 h 6544491"/>
              <a:gd name="connsiteX1176" fmla="*/ 10147683 w 11817525"/>
              <a:gd name="connsiteY1176" fmla="*/ 2576021 h 6544491"/>
              <a:gd name="connsiteX1177" fmla="*/ 10126220 w 11817525"/>
              <a:gd name="connsiteY1177" fmla="*/ 2585753 h 6544491"/>
              <a:gd name="connsiteX1178" fmla="*/ 10073758 w 11817525"/>
              <a:gd name="connsiteY1178" fmla="*/ 2609008 h 6544491"/>
              <a:gd name="connsiteX1179" fmla="*/ 10043348 w 11817525"/>
              <a:gd name="connsiteY1179" fmla="*/ 2623196 h 6544491"/>
              <a:gd name="connsiteX1180" fmla="*/ 10034987 w 11817525"/>
              <a:gd name="connsiteY1180" fmla="*/ 2628321 h 6544491"/>
              <a:gd name="connsiteX1181" fmla="*/ 10007512 w 11817525"/>
              <a:gd name="connsiteY1181" fmla="*/ 2645846 h 6544491"/>
              <a:gd name="connsiteX1182" fmla="*/ 9993820 w 11817525"/>
              <a:gd name="connsiteY1182" fmla="*/ 2649788 h 6544491"/>
              <a:gd name="connsiteX1183" fmla="*/ 10032052 w 11817525"/>
              <a:gd name="connsiteY1183" fmla="*/ 2624986 h 6544491"/>
              <a:gd name="connsiteX1184" fmla="*/ 10196082 w 11817525"/>
              <a:gd name="connsiteY1184" fmla="*/ 2543273 h 6544491"/>
              <a:gd name="connsiteX1185" fmla="*/ 10245609 w 11817525"/>
              <a:gd name="connsiteY1185" fmla="*/ 2516684 h 6544491"/>
              <a:gd name="connsiteX1186" fmla="*/ 10253382 w 11817525"/>
              <a:gd name="connsiteY1186" fmla="*/ 2510893 h 6544491"/>
              <a:gd name="connsiteX1187" fmla="*/ 10255191 w 11817525"/>
              <a:gd name="connsiteY1187" fmla="*/ 2508073 h 6544491"/>
              <a:gd name="connsiteX1188" fmla="*/ 10251620 w 11817525"/>
              <a:gd name="connsiteY1188" fmla="*/ 2508892 h 6544491"/>
              <a:gd name="connsiteX1189" fmla="*/ 10239104 w 11817525"/>
              <a:gd name="connsiteY1189" fmla="*/ 2514167 h 6544491"/>
              <a:gd name="connsiteX1190" fmla="*/ 10241500 w 11817525"/>
              <a:gd name="connsiteY1190" fmla="*/ 2512013 h 6544491"/>
              <a:gd name="connsiteX1191" fmla="*/ 10373899 w 11817525"/>
              <a:gd name="connsiteY1191" fmla="*/ 2447980 h 6544491"/>
              <a:gd name="connsiteX1192" fmla="*/ 10418634 w 11817525"/>
              <a:gd name="connsiteY1192" fmla="*/ 2425694 h 6544491"/>
              <a:gd name="connsiteX1193" fmla="*/ 10463370 w 11817525"/>
              <a:gd name="connsiteY1193" fmla="*/ 2403409 h 6544491"/>
              <a:gd name="connsiteX1194" fmla="*/ 10469335 w 11817525"/>
              <a:gd name="connsiteY1194" fmla="*/ 2400439 h 6544491"/>
              <a:gd name="connsiteX1195" fmla="*/ 10503316 w 11817525"/>
              <a:gd name="connsiteY1195" fmla="*/ 2385430 h 6544491"/>
              <a:gd name="connsiteX1196" fmla="*/ 10559980 w 11817525"/>
              <a:gd name="connsiteY1196" fmla="*/ 2357203 h 6544491"/>
              <a:gd name="connsiteX1197" fmla="*/ 10564866 w 11817525"/>
              <a:gd name="connsiteY1197" fmla="*/ 2355262 h 6544491"/>
              <a:gd name="connsiteX1198" fmla="*/ 10578164 w 11817525"/>
              <a:gd name="connsiteY1198" fmla="*/ 2351093 h 6544491"/>
              <a:gd name="connsiteX1199" fmla="*/ 10559347 w 11817525"/>
              <a:gd name="connsiteY1199" fmla="*/ 2361357 h 6544491"/>
              <a:gd name="connsiteX1200" fmla="*/ 10539056 w 11817525"/>
              <a:gd name="connsiteY1200" fmla="*/ 2372423 h 6544491"/>
              <a:gd name="connsiteX1201" fmla="*/ 10532458 w 11817525"/>
              <a:gd name="connsiteY1201" fmla="*/ 2379550 h 6544491"/>
              <a:gd name="connsiteX1202" fmla="*/ 10520529 w 11817525"/>
              <a:gd name="connsiteY1202" fmla="*/ 2385492 h 6544491"/>
              <a:gd name="connsiteX1203" fmla="*/ 10522289 w 11817525"/>
              <a:gd name="connsiteY1203" fmla="*/ 2387494 h 6544491"/>
              <a:gd name="connsiteX1204" fmla="*/ 10537202 w 11817525"/>
              <a:gd name="connsiteY1204" fmla="*/ 2380066 h 6544491"/>
              <a:gd name="connsiteX1205" fmla="*/ 10549132 w 11817525"/>
              <a:gd name="connsiteY1205" fmla="*/ 2374123 h 6544491"/>
              <a:gd name="connsiteX1206" fmla="*/ 10558666 w 11817525"/>
              <a:gd name="connsiteY1206" fmla="*/ 2370333 h 6544491"/>
              <a:gd name="connsiteX1207" fmla="*/ 10551480 w 11817525"/>
              <a:gd name="connsiteY1207" fmla="*/ 2376790 h 6544491"/>
              <a:gd name="connsiteX1208" fmla="*/ 10553241 w 11817525"/>
              <a:gd name="connsiteY1208" fmla="*/ 2378792 h 6544491"/>
              <a:gd name="connsiteX1209" fmla="*/ 10579447 w 11817525"/>
              <a:gd name="connsiteY1209" fmla="*/ 2369575 h 6544491"/>
              <a:gd name="connsiteX1210" fmla="*/ 10609582 w 11817525"/>
              <a:gd name="connsiteY1210" fmla="*/ 2353246 h 6544491"/>
              <a:gd name="connsiteX1211" fmla="*/ 10630818 w 11817525"/>
              <a:gd name="connsiteY1211" fmla="*/ 2342217 h 6544491"/>
              <a:gd name="connsiteX1212" fmla="*/ 10633647 w 11817525"/>
              <a:gd name="connsiteY1212" fmla="*/ 2343293 h 6544491"/>
              <a:gd name="connsiteX1213" fmla="*/ 10631885 w 11817525"/>
              <a:gd name="connsiteY1213" fmla="*/ 2358304 h 6544491"/>
              <a:gd name="connsiteX1214" fmla="*/ 10605900 w 11817525"/>
              <a:gd name="connsiteY1214" fmla="*/ 2392802 h 6544491"/>
              <a:gd name="connsiteX1215" fmla="*/ 10597485 w 11817525"/>
              <a:gd name="connsiteY1215" fmla="*/ 2408956 h 6544491"/>
              <a:gd name="connsiteX1216" fmla="*/ 10630130 w 11817525"/>
              <a:gd name="connsiteY1216" fmla="*/ 2407819 h 6544491"/>
              <a:gd name="connsiteX1217" fmla="*/ 10685122 w 11817525"/>
              <a:gd name="connsiteY1217" fmla="*/ 2431457 h 6544491"/>
              <a:gd name="connsiteX1218" fmla="*/ 10736190 w 11817525"/>
              <a:gd name="connsiteY1218" fmla="*/ 2458050 h 6544491"/>
              <a:gd name="connsiteX1219" fmla="*/ 10708690 w 11817525"/>
              <a:gd name="connsiteY1219" fmla="*/ 2490550 h 6544491"/>
              <a:gd name="connsiteX1220" fmla="*/ 10615887 w 11817525"/>
              <a:gd name="connsiteY1220" fmla="*/ 2584729 h 6544491"/>
              <a:gd name="connsiteX1221" fmla="*/ 10613731 w 11817525"/>
              <a:gd name="connsiteY1221" fmla="*/ 2586249 h 6544491"/>
              <a:gd name="connsiteX1222" fmla="*/ 10617709 w 11817525"/>
              <a:gd name="connsiteY1222" fmla="*/ 2591134 h 6544491"/>
              <a:gd name="connsiteX1223" fmla="*/ 10621449 w 11817525"/>
              <a:gd name="connsiteY1223" fmla="*/ 2605484 h 6544491"/>
              <a:gd name="connsiteX1224" fmla="*/ 10598228 w 11817525"/>
              <a:gd name="connsiteY1224" fmla="*/ 2665037 h 6544491"/>
              <a:gd name="connsiteX1225" fmla="*/ 10553300 w 11817525"/>
              <a:gd name="connsiteY1225" fmla="*/ 2738281 h 6544491"/>
              <a:gd name="connsiteX1226" fmla="*/ 10545693 w 11817525"/>
              <a:gd name="connsiteY1226" fmla="*/ 2751233 h 6544491"/>
              <a:gd name="connsiteX1227" fmla="*/ 10547215 w 11817525"/>
              <a:gd name="connsiteY1227" fmla="*/ 2757593 h 6544491"/>
              <a:gd name="connsiteX1228" fmla="*/ 10534846 w 11817525"/>
              <a:gd name="connsiteY1228" fmla="*/ 2763443 h 6544491"/>
              <a:gd name="connsiteX1229" fmla="*/ 10504326 w 11817525"/>
              <a:gd name="connsiteY1229" fmla="*/ 2777495 h 6544491"/>
              <a:gd name="connsiteX1230" fmla="*/ 10474490 w 11817525"/>
              <a:gd name="connsiteY1230" fmla="*/ 2792367 h 6544491"/>
              <a:gd name="connsiteX1231" fmla="*/ 10446771 w 11817525"/>
              <a:gd name="connsiteY1231" fmla="*/ 2804713 h 6544491"/>
              <a:gd name="connsiteX1232" fmla="*/ 10443742 w 11817525"/>
              <a:gd name="connsiteY1232" fmla="*/ 2806146 h 6544491"/>
              <a:gd name="connsiteX1233" fmla="*/ 10441396 w 11817525"/>
              <a:gd name="connsiteY1233" fmla="*/ 2808399 h 6544491"/>
              <a:gd name="connsiteX1234" fmla="*/ 10434883 w 11817525"/>
              <a:gd name="connsiteY1234" fmla="*/ 2810717 h 6544491"/>
              <a:gd name="connsiteX1235" fmla="*/ 10422766 w 11817525"/>
              <a:gd name="connsiteY1235" fmla="*/ 2816448 h 6544491"/>
              <a:gd name="connsiteX1236" fmla="*/ 10416479 w 11817525"/>
              <a:gd name="connsiteY1236" fmla="*/ 2819039 h 6544491"/>
              <a:gd name="connsiteX1237" fmla="*/ 10392931 w 11817525"/>
              <a:gd name="connsiteY1237" fmla="*/ 2831319 h 6544491"/>
              <a:gd name="connsiteX1238" fmla="*/ 10390585 w 11817525"/>
              <a:gd name="connsiteY1238" fmla="*/ 2833571 h 6544491"/>
              <a:gd name="connsiteX1239" fmla="*/ 10378467 w 11817525"/>
              <a:gd name="connsiteY1239" fmla="*/ 2839301 h 6544491"/>
              <a:gd name="connsiteX1240" fmla="*/ 10374070 w 11817525"/>
              <a:gd name="connsiteY1240" fmla="*/ 2839095 h 6544491"/>
              <a:gd name="connsiteX1241" fmla="*/ 10367555 w 11817525"/>
              <a:gd name="connsiteY1241" fmla="*/ 2841414 h 6544491"/>
              <a:gd name="connsiteX1242" fmla="*/ 10355439 w 11817525"/>
              <a:gd name="connsiteY1242" fmla="*/ 2847144 h 6544491"/>
              <a:gd name="connsiteX1243" fmla="*/ 10343322 w 11817525"/>
              <a:gd name="connsiteY1243" fmla="*/ 2852874 h 6544491"/>
              <a:gd name="connsiteX1244" fmla="*/ 10337036 w 11817525"/>
              <a:gd name="connsiteY1244" fmla="*/ 2855468 h 6544491"/>
              <a:gd name="connsiteX1245" fmla="*/ 10317947 w 11817525"/>
              <a:gd name="connsiteY1245" fmla="*/ 2862970 h 6544491"/>
              <a:gd name="connsiteX1246" fmla="*/ 10310977 w 11817525"/>
              <a:gd name="connsiteY1246" fmla="*/ 2864743 h 6544491"/>
              <a:gd name="connsiteX1247" fmla="*/ 10289773 w 11817525"/>
              <a:gd name="connsiteY1247" fmla="*/ 2874772 h 6544491"/>
              <a:gd name="connsiteX1248" fmla="*/ 10285766 w 11817525"/>
              <a:gd name="connsiteY1248" fmla="*/ 2880093 h 6544491"/>
              <a:gd name="connsiteX1249" fmla="*/ 10283193 w 11817525"/>
              <a:gd name="connsiteY1249" fmla="*/ 2882072 h 6544491"/>
              <a:gd name="connsiteX1250" fmla="*/ 10240099 w 11817525"/>
              <a:gd name="connsiteY1250" fmla="*/ 2901309 h 6544491"/>
              <a:gd name="connsiteX1251" fmla="*/ 10218897 w 11817525"/>
              <a:gd name="connsiteY1251" fmla="*/ 2911336 h 6544491"/>
              <a:gd name="connsiteX1252" fmla="*/ 10216095 w 11817525"/>
              <a:gd name="connsiteY1252" fmla="*/ 2913040 h 6544491"/>
              <a:gd name="connsiteX1253" fmla="*/ 10194205 w 11817525"/>
              <a:gd name="connsiteY1253" fmla="*/ 2922252 h 6544491"/>
              <a:gd name="connsiteX1254" fmla="*/ 10168084 w 11817525"/>
              <a:gd name="connsiteY1254" fmla="*/ 2936509 h 6544491"/>
              <a:gd name="connsiteX1255" fmla="*/ 10162482 w 11817525"/>
              <a:gd name="connsiteY1255" fmla="*/ 2939919 h 6544491"/>
              <a:gd name="connsiteX1256" fmla="*/ 10156194 w 11817525"/>
              <a:gd name="connsiteY1256" fmla="*/ 2942511 h 6544491"/>
              <a:gd name="connsiteX1257" fmla="*/ 10129844 w 11817525"/>
              <a:gd name="connsiteY1257" fmla="*/ 2956496 h 6544491"/>
              <a:gd name="connsiteX1258" fmla="*/ 10121213 w 11817525"/>
              <a:gd name="connsiteY1258" fmla="*/ 2961340 h 6544491"/>
              <a:gd name="connsiteX1259" fmla="*/ 10085319 w 11817525"/>
              <a:gd name="connsiteY1259" fmla="*/ 2979077 h 6544491"/>
              <a:gd name="connsiteX1260" fmla="*/ 10082745 w 11817525"/>
              <a:gd name="connsiteY1260" fmla="*/ 2981056 h 6544491"/>
              <a:gd name="connsiteX1261" fmla="*/ 10086002 w 11817525"/>
              <a:gd name="connsiteY1261" fmla="*/ 2979896 h 6544491"/>
              <a:gd name="connsiteX1262" fmla="*/ 10098120 w 11817525"/>
              <a:gd name="connsiteY1262" fmla="*/ 2974165 h 6544491"/>
              <a:gd name="connsiteX1263" fmla="*/ 10107435 w 11817525"/>
              <a:gd name="connsiteY1263" fmla="*/ 2970142 h 6544491"/>
              <a:gd name="connsiteX1264" fmla="*/ 10115813 w 11817525"/>
              <a:gd name="connsiteY1264" fmla="*/ 2967283 h 6544491"/>
              <a:gd name="connsiteX1265" fmla="*/ 10089126 w 11817525"/>
              <a:gd name="connsiteY1265" fmla="*/ 2979957 h 6544491"/>
              <a:gd name="connsiteX1266" fmla="*/ 10019453 w 11817525"/>
              <a:gd name="connsiteY1266" fmla="*/ 3012907 h 6544491"/>
              <a:gd name="connsiteX1267" fmla="*/ 9992533 w 11817525"/>
              <a:gd name="connsiteY1267" fmla="*/ 3026210 h 6544491"/>
              <a:gd name="connsiteX1268" fmla="*/ 9962414 w 11817525"/>
              <a:gd name="connsiteY1268" fmla="*/ 3040741 h 6544491"/>
              <a:gd name="connsiteX1269" fmla="*/ 9923034 w 11817525"/>
              <a:gd name="connsiteY1269" fmla="*/ 3059365 h 6544491"/>
              <a:gd name="connsiteX1270" fmla="*/ 9898971 w 11817525"/>
              <a:gd name="connsiteY1270" fmla="*/ 3071030 h 6544491"/>
              <a:gd name="connsiteX1271" fmla="*/ 9890056 w 11817525"/>
              <a:gd name="connsiteY1271" fmla="*/ 3075533 h 6544491"/>
              <a:gd name="connsiteX1272" fmla="*/ 9853705 w 11817525"/>
              <a:gd name="connsiteY1272" fmla="*/ 3092724 h 6544491"/>
              <a:gd name="connsiteX1273" fmla="*/ 9814324 w 11817525"/>
              <a:gd name="connsiteY1273" fmla="*/ 3111347 h 6544491"/>
              <a:gd name="connsiteX1274" fmla="*/ 9774945 w 11817525"/>
              <a:gd name="connsiteY1274" fmla="*/ 3129971 h 6544491"/>
              <a:gd name="connsiteX1275" fmla="*/ 9757112 w 11817525"/>
              <a:gd name="connsiteY1275" fmla="*/ 3138976 h 6544491"/>
              <a:gd name="connsiteX1276" fmla="*/ 9729850 w 11817525"/>
              <a:gd name="connsiteY1276" fmla="*/ 3151869 h 6544491"/>
              <a:gd name="connsiteX1277" fmla="*/ 9717734 w 11817525"/>
              <a:gd name="connsiteY1277" fmla="*/ 3157600 h 6544491"/>
              <a:gd name="connsiteX1278" fmla="*/ 9684240 w 11817525"/>
              <a:gd name="connsiteY1278" fmla="*/ 3173152 h 6544491"/>
              <a:gd name="connsiteX1279" fmla="*/ 9672638 w 11817525"/>
              <a:gd name="connsiteY1279" fmla="*/ 3179499 h 6544491"/>
              <a:gd name="connsiteX1280" fmla="*/ 9660521 w 11817525"/>
              <a:gd name="connsiteY1280" fmla="*/ 3185229 h 6544491"/>
              <a:gd name="connsiteX1281" fmla="*/ 9657835 w 11817525"/>
              <a:gd name="connsiteY1281" fmla="*/ 3187072 h 6544491"/>
              <a:gd name="connsiteX1282" fmla="*/ 9618455 w 11817525"/>
              <a:gd name="connsiteY1282" fmla="*/ 3205695 h 6544491"/>
              <a:gd name="connsiteX1283" fmla="*/ 9618112 w 11817525"/>
              <a:gd name="connsiteY1283" fmla="*/ 3205284 h 6544491"/>
              <a:gd name="connsiteX1284" fmla="*/ 9542382 w 11817525"/>
              <a:gd name="connsiteY1284" fmla="*/ 3241097 h 6544491"/>
              <a:gd name="connsiteX1285" fmla="*/ 9524207 w 11817525"/>
              <a:gd name="connsiteY1285" fmla="*/ 3249693 h 6544491"/>
              <a:gd name="connsiteX1286" fmla="*/ 9454879 w 11817525"/>
              <a:gd name="connsiteY1286" fmla="*/ 3283053 h 6544491"/>
              <a:gd name="connsiteX1287" fmla="*/ 9455392 w 11817525"/>
              <a:gd name="connsiteY1287" fmla="*/ 3283669 h 6544491"/>
              <a:gd name="connsiteX1288" fmla="*/ 9452536 w 11817525"/>
              <a:gd name="connsiteY1288" fmla="*/ 3285305 h 6544491"/>
              <a:gd name="connsiteX1289" fmla="*/ 9446306 w 11817525"/>
              <a:gd name="connsiteY1289" fmla="*/ 3287967 h 6544491"/>
              <a:gd name="connsiteX1290" fmla="*/ 9388750 w 11817525"/>
              <a:gd name="connsiteY1290" fmla="*/ 3315185 h 6544491"/>
              <a:gd name="connsiteX1291" fmla="*/ 9376291 w 11817525"/>
              <a:gd name="connsiteY1291" fmla="*/ 3320504 h 6544491"/>
              <a:gd name="connsiteX1292" fmla="*/ 9355086 w 11817525"/>
              <a:gd name="connsiteY1292" fmla="*/ 3330532 h 6544491"/>
              <a:gd name="connsiteX1293" fmla="*/ 9334567 w 11817525"/>
              <a:gd name="connsiteY1293" fmla="*/ 3341381 h 6544491"/>
              <a:gd name="connsiteX1294" fmla="*/ 9325651 w 11817525"/>
              <a:gd name="connsiteY1294" fmla="*/ 3345884 h 6544491"/>
              <a:gd name="connsiteX1295" fmla="*/ 9313534 w 11817525"/>
              <a:gd name="connsiteY1295" fmla="*/ 3351615 h 6544491"/>
              <a:gd name="connsiteX1296" fmla="*/ 9310677 w 11817525"/>
              <a:gd name="connsiteY1296" fmla="*/ 3353253 h 6544491"/>
              <a:gd name="connsiteX1297" fmla="*/ 9314050 w 11817525"/>
              <a:gd name="connsiteY1297" fmla="*/ 3352230 h 6544491"/>
              <a:gd name="connsiteX1298" fmla="*/ 9350742 w 11817525"/>
              <a:gd name="connsiteY1298" fmla="*/ 3335450 h 6544491"/>
              <a:gd name="connsiteX1299" fmla="*/ 9360173 w 11817525"/>
              <a:gd name="connsiteY1299" fmla="*/ 3331563 h 6544491"/>
              <a:gd name="connsiteX1300" fmla="*/ 9388121 w 11817525"/>
              <a:gd name="connsiteY1300" fmla="*/ 3319491 h 6544491"/>
              <a:gd name="connsiteX1301" fmla="*/ 9394010 w 11817525"/>
              <a:gd name="connsiteY1301" fmla="*/ 3316421 h 6544491"/>
              <a:gd name="connsiteX1302" fmla="*/ 9400410 w 11817525"/>
              <a:gd name="connsiteY1302" fmla="*/ 3313966 h 6544491"/>
              <a:gd name="connsiteX1303" fmla="*/ 9428531 w 11817525"/>
              <a:gd name="connsiteY1303" fmla="*/ 3302101 h 6544491"/>
              <a:gd name="connsiteX1304" fmla="*/ 9449222 w 11817525"/>
              <a:gd name="connsiteY1304" fmla="*/ 3291456 h 6544491"/>
              <a:gd name="connsiteX1305" fmla="*/ 9452422 w 11817525"/>
              <a:gd name="connsiteY1305" fmla="*/ 3290228 h 6544491"/>
              <a:gd name="connsiteX1306" fmla="*/ 9473626 w 11817525"/>
              <a:gd name="connsiteY1306" fmla="*/ 3280201 h 6544491"/>
              <a:gd name="connsiteX1307" fmla="*/ 9515521 w 11817525"/>
              <a:gd name="connsiteY1307" fmla="*/ 3259529 h 6544491"/>
              <a:gd name="connsiteX1308" fmla="*/ 9518892 w 11817525"/>
              <a:gd name="connsiteY1308" fmla="*/ 3258509 h 6544491"/>
              <a:gd name="connsiteX1309" fmla="*/ 9526494 w 11817525"/>
              <a:gd name="connsiteY1309" fmla="*/ 3257490 h 6544491"/>
              <a:gd name="connsiteX1310" fmla="*/ 9547698 w 11817525"/>
              <a:gd name="connsiteY1310" fmla="*/ 3247462 h 6544491"/>
              <a:gd name="connsiteX1311" fmla="*/ 9553071 w 11817525"/>
              <a:gd name="connsiteY1311" fmla="*/ 3243775 h 6544491"/>
              <a:gd name="connsiteX1312" fmla="*/ 9570560 w 11817525"/>
              <a:gd name="connsiteY1312" fmla="*/ 3234360 h 6544491"/>
              <a:gd name="connsiteX1313" fmla="*/ 9576447 w 11817525"/>
              <a:gd name="connsiteY1313" fmla="*/ 3231290 h 6544491"/>
              <a:gd name="connsiteX1314" fmla="*/ 9588564 w 11817525"/>
              <a:gd name="connsiteY1314" fmla="*/ 3225559 h 6544491"/>
              <a:gd name="connsiteX1315" fmla="*/ 9600682 w 11817525"/>
              <a:gd name="connsiteY1315" fmla="*/ 3219829 h 6544491"/>
              <a:gd name="connsiteX1316" fmla="*/ 9606396 w 11817525"/>
              <a:gd name="connsiteY1316" fmla="*/ 3216553 h 6544491"/>
              <a:gd name="connsiteX1317" fmla="*/ 9608396 w 11817525"/>
              <a:gd name="connsiteY1317" fmla="*/ 3213888 h 6544491"/>
              <a:gd name="connsiteX1318" fmla="*/ 9620514 w 11817525"/>
              <a:gd name="connsiteY1318" fmla="*/ 3208157 h 6544491"/>
              <a:gd name="connsiteX1319" fmla="*/ 9624058 w 11817525"/>
              <a:gd name="connsiteY1319" fmla="*/ 3207342 h 6544491"/>
              <a:gd name="connsiteX1320" fmla="*/ 9648805 w 11817525"/>
              <a:gd name="connsiteY1320" fmla="*/ 3196498 h 6544491"/>
              <a:gd name="connsiteX1321" fmla="*/ 9654691 w 11817525"/>
              <a:gd name="connsiteY1321" fmla="*/ 3193427 h 6544491"/>
              <a:gd name="connsiteX1322" fmla="*/ 9666810 w 11817525"/>
              <a:gd name="connsiteY1322" fmla="*/ 3187696 h 6544491"/>
              <a:gd name="connsiteX1323" fmla="*/ 9672525 w 11817525"/>
              <a:gd name="connsiteY1323" fmla="*/ 3184420 h 6544491"/>
              <a:gd name="connsiteX1324" fmla="*/ 9676069 w 11817525"/>
              <a:gd name="connsiteY1324" fmla="*/ 3183604 h 6544491"/>
              <a:gd name="connsiteX1325" fmla="*/ 9679097 w 11817525"/>
              <a:gd name="connsiteY1325" fmla="*/ 3182171 h 6544491"/>
              <a:gd name="connsiteX1326" fmla="*/ 9706018 w 11817525"/>
              <a:gd name="connsiteY1326" fmla="*/ 3168867 h 6544491"/>
              <a:gd name="connsiteX1327" fmla="*/ 9736652 w 11817525"/>
              <a:gd name="connsiteY1327" fmla="*/ 3154953 h 6544491"/>
              <a:gd name="connsiteX1328" fmla="*/ 9766773 w 11817525"/>
              <a:gd name="connsiteY1328" fmla="*/ 3140422 h 6544491"/>
              <a:gd name="connsiteX1329" fmla="*/ 9803124 w 11817525"/>
              <a:gd name="connsiteY1329" fmla="*/ 3123231 h 6544491"/>
              <a:gd name="connsiteX1330" fmla="*/ 9806153 w 11817525"/>
              <a:gd name="connsiteY1330" fmla="*/ 3121799 h 6544491"/>
              <a:gd name="connsiteX1331" fmla="*/ 9805981 w 11817525"/>
              <a:gd name="connsiteY1331" fmla="*/ 3121594 h 6544491"/>
              <a:gd name="connsiteX1332" fmla="*/ 9796551 w 11817525"/>
              <a:gd name="connsiteY1332" fmla="*/ 3125480 h 6544491"/>
              <a:gd name="connsiteX1333" fmla="*/ 9790149 w 11817525"/>
              <a:gd name="connsiteY1333" fmla="*/ 3127935 h 6544491"/>
              <a:gd name="connsiteX1334" fmla="*/ 9799066 w 11817525"/>
              <a:gd name="connsiteY1334" fmla="*/ 3123432 h 6544491"/>
              <a:gd name="connsiteX1335" fmla="*/ 9777347 w 11817525"/>
              <a:gd name="connsiteY1335" fmla="*/ 3132845 h 6544491"/>
              <a:gd name="connsiteX1336" fmla="*/ 9767915 w 11817525"/>
              <a:gd name="connsiteY1336" fmla="*/ 3136731 h 6544491"/>
              <a:gd name="connsiteX1337" fmla="*/ 9776660 w 11817525"/>
              <a:gd name="connsiteY1337" fmla="*/ 3132023 h 6544491"/>
              <a:gd name="connsiteX1338" fmla="*/ 9798207 w 11817525"/>
              <a:gd name="connsiteY1338" fmla="*/ 3122406 h 6544491"/>
              <a:gd name="connsiteX1339" fmla="*/ 9804266 w 11817525"/>
              <a:gd name="connsiteY1339" fmla="*/ 3119541 h 6544491"/>
              <a:gd name="connsiteX1340" fmla="*/ 9837246 w 11817525"/>
              <a:gd name="connsiteY1340" fmla="*/ 3103371 h 6544491"/>
              <a:gd name="connsiteX1341" fmla="*/ 9858792 w 11817525"/>
              <a:gd name="connsiteY1341" fmla="*/ 3093755 h 6544491"/>
              <a:gd name="connsiteX1342" fmla="*/ 9861820 w 11817525"/>
              <a:gd name="connsiteY1342" fmla="*/ 3092322 h 6544491"/>
              <a:gd name="connsiteX1343" fmla="*/ 9885711 w 11817525"/>
              <a:gd name="connsiteY1343" fmla="*/ 3080451 h 6544491"/>
              <a:gd name="connsiteX1344" fmla="*/ 9919720 w 11817525"/>
              <a:gd name="connsiteY1344" fmla="*/ 3065514 h 6544491"/>
              <a:gd name="connsiteX1345" fmla="*/ 9923263 w 11817525"/>
              <a:gd name="connsiteY1345" fmla="*/ 3064696 h 6544491"/>
              <a:gd name="connsiteX1346" fmla="*/ 9932865 w 11817525"/>
              <a:gd name="connsiteY1346" fmla="*/ 3061016 h 6544491"/>
              <a:gd name="connsiteX1347" fmla="*/ 9978475 w 11817525"/>
              <a:gd name="connsiteY1347" fmla="*/ 3039732 h 6544491"/>
              <a:gd name="connsiteX1348" fmla="*/ 9987562 w 11817525"/>
              <a:gd name="connsiteY1348" fmla="*/ 3035435 h 6544491"/>
              <a:gd name="connsiteX1349" fmla="*/ 10014824 w 11817525"/>
              <a:gd name="connsiteY1349" fmla="*/ 3022542 h 6544491"/>
              <a:gd name="connsiteX1350" fmla="*/ 10042088 w 11817525"/>
              <a:gd name="connsiteY1350" fmla="*/ 3009649 h 6544491"/>
              <a:gd name="connsiteX1351" fmla="*/ 10075237 w 11817525"/>
              <a:gd name="connsiteY1351" fmla="*/ 2993686 h 6544491"/>
              <a:gd name="connsiteX1352" fmla="*/ 10093414 w 11817525"/>
              <a:gd name="connsiteY1352" fmla="*/ 2985090 h 6544491"/>
              <a:gd name="connsiteX1353" fmla="*/ 10108558 w 11817525"/>
              <a:gd name="connsiteY1353" fmla="*/ 2977927 h 6544491"/>
              <a:gd name="connsiteX1354" fmla="*/ 10163085 w 11817525"/>
              <a:gd name="connsiteY1354" fmla="*/ 2952142 h 6544491"/>
              <a:gd name="connsiteX1355" fmla="*/ 10190005 w 11817525"/>
              <a:gd name="connsiteY1355" fmla="*/ 2938837 h 6544491"/>
              <a:gd name="connsiteX1356" fmla="*/ 10196234 w 11817525"/>
              <a:gd name="connsiteY1356" fmla="*/ 2936178 h 6544491"/>
              <a:gd name="connsiteX1357" fmla="*/ 10232586 w 11817525"/>
              <a:gd name="connsiteY1357" fmla="*/ 2918987 h 6544491"/>
              <a:gd name="connsiteX1358" fmla="*/ 10241500 w 11817525"/>
              <a:gd name="connsiteY1358" fmla="*/ 2914485 h 6544491"/>
              <a:gd name="connsiteX1359" fmla="*/ 10274822 w 11817525"/>
              <a:gd name="connsiteY1359" fmla="*/ 2898727 h 6544491"/>
              <a:gd name="connsiteX1360" fmla="*/ 10302257 w 11817525"/>
              <a:gd name="connsiteY1360" fmla="*/ 2886039 h 6544491"/>
              <a:gd name="connsiteX1361" fmla="*/ 10329690 w 11817525"/>
              <a:gd name="connsiteY1361" fmla="*/ 2873351 h 6544491"/>
              <a:gd name="connsiteX1362" fmla="*/ 10318775 w 11817525"/>
              <a:gd name="connsiteY1362" fmla="*/ 2880518 h 6544491"/>
              <a:gd name="connsiteX1363" fmla="*/ 10317061 w 11817525"/>
              <a:gd name="connsiteY1363" fmla="*/ 2882801 h 6544491"/>
              <a:gd name="connsiteX1364" fmla="*/ 10316603 w 11817525"/>
              <a:gd name="connsiteY1364" fmla="*/ 2882977 h 6544491"/>
              <a:gd name="connsiteX1365" fmla="*/ 10315553 w 11817525"/>
              <a:gd name="connsiteY1365" fmla="*/ 2883618 h 6544491"/>
              <a:gd name="connsiteX1366" fmla="*/ 10316775 w 11817525"/>
              <a:gd name="connsiteY1366" fmla="*/ 2883182 h 6544491"/>
              <a:gd name="connsiteX1367" fmla="*/ 10292712 w 11817525"/>
              <a:gd name="connsiteY1367" fmla="*/ 2894849 h 6544491"/>
              <a:gd name="connsiteX1368" fmla="*/ 10286997 w 11817525"/>
              <a:gd name="connsiteY1368" fmla="*/ 2898124 h 6544491"/>
              <a:gd name="connsiteX1369" fmla="*/ 10287854 w 11817525"/>
              <a:gd name="connsiteY1369" fmla="*/ 2899151 h 6544491"/>
              <a:gd name="connsiteX1370" fmla="*/ 10284654 w 11817525"/>
              <a:gd name="connsiteY1370" fmla="*/ 2900378 h 6544491"/>
              <a:gd name="connsiteX1371" fmla="*/ 10280939 w 11817525"/>
              <a:gd name="connsiteY1371" fmla="*/ 2900990 h 6544491"/>
              <a:gd name="connsiteX1372" fmla="*/ 10265450 w 11817525"/>
              <a:gd name="connsiteY1372" fmla="*/ 2907741 h 6544491"/>
              <a:gd name="connsiteX1373" fmla="*/ 10259563 w 11817525"/>
              <a:gd name="connsiteY1373" fmla="*/ 2910812 h 6544491"/>
              <a:gd name="connsiteX1374" fmla="*/ 10244930 w 11817525"/>
              <a:gd name="connsiteY1374" fmla="*/ 2918591 h 6544491"/>
              <a:gd name="connsiteX1375" fmla="*/ 10227613 w 11817525"/>
              <a:gd name="connsiteY1375" fmla="*/ 2928212 h 6544491"/>
              <a:gd name="connsiteX1376" fmla="*/ 10246131 w 11817525"/>
              <a:gd name="connsiteY1376" fmla="*/ 2920028 h 6544491"/>
              <a:gd name="connsiteX1377" fmla="*/ 10255735 w 11817525"/>
              <a:gd name="connsiteY1377" fmla="*/ 2916346 h 6544491"/>
              <a:gd name="connsiteX1378" fmla="*/ 10289570 w 11817525"/>
              <a:gd name="connsiteY1378" fmla="*/ 2901203 h 6544491"/>
              <a:gd name="connsiteX1379" fmla="*/ 10298485 w 11817525"/>
              <a:gd name="connsiteY1379" fmla="*/ 2896700 h 6544491"/>
              <a:gd name="connsiteX1380" fmla="*/ 10315974 w 11817525"/>
              <a:gd name="connsiteY1380" fmla="*/ 2887283 h 6544491"/>
              <a:gd name="connsiteX1381" fmla="*/ 10328263 w 11817525"/>
              <a:gd name="connsiteY1381" fmla="*/ 2881759 h 6544491"/>
              <a:gd name="connsiteX1382" fmla="*/ 10334665 w 11817525"/>
              <a:gd name="connsiteY1382" fmla="*/ 2879304 h 6544491"/>
              <a:gd name="connsiteX1383" fmla="*/ 10359242 w 11817525"/>
              <a:gd name="connsiteY1383" fmla="*/ 2868255 h 6544491"/>
              <a:gd name="connsiteX1384" fmla="*/ 10374216 w 11817525"/>
              <a:gd name="connsiteY1384" fmla="*/ 2860886 h 6544491"/>
              <a:gd name="connsiteX1385" fmla="*/ 10407538 w 11817525"/>
              <a:gd name="connsiteY1385" fmla="*/ 2845128 h 6544491"/>
              <a:gd name="connsiteX1386" fmla="*/ 10419654 w 11817525"/>
              <a:gd name="connsiteY1386" fmla="*/ 2839398 h 6544491"/>
              <a:gd name="connsiteX1387" fmla="*/ 10431771 w 11817525"/>
              <a:gd name="connsiteY1387" fmla="*/ 2833668 h 6544491"/>
              <a:gd name="connsiteX1388" fmla="*/ 10452976 w 11817525"/>
              <a:gd name="connsiteY1388" fmla="*/ 2823640 h 6544491"/>
              <a:gd name="connsiteX1389" fmla="*/ 10461205 w 11817525"/>
              <a:gd name="connsiteY1389" fmla="*/ 2818316 h 6544491"/>
              <a:gd name="connsiteX1390" fmla="*/ 10454461 w 11817525"/>
              <a:gd name="connsiteY1390" fmla="*/ 2820360 h 6544491"/>
              <a:gd name="connsiteX1391" fmla="*/ 10447889 w 11817525"/>
              <a:gd name="connsiteY1391" fmla="*/ 2822609 h 6544491"/>
              <a:gd name="connsiteX1392" fmla="*/ 10439144 w 11817525"/>
              <a:gd name="connsiteY1392" fmla="*/ 2827317 h 6544491"/>
              <a:gd name="connsiteX1393" fmla="*/ 10439316 w 11817525"/>
              <a:gd name="connsiteY1393" fmla="*/ 2827521 h 6544491"/>
              <a:gd name="connsiteX1394" fmla="*/ 10430056 w 11817525"/>
              <a:gd name="connsiteY1394" fmla="*/ 2831614 h 6544491"/>
              <a:gd name="connsiteX1395" fmla="*/ 10416910 w 11817525"/>
              <a:gd name="connsiteY1395" fmla="*/ 2836112 h 6544491"/>
              <a:gd name="connsiteX1396" fmla="*/ 10416395 w 11817525"/>
              <a:gd name="connsiteY1396" fmla="*/ 2835498 h 6544491"/>
              <a:gd name="connsiteX1397" fmla="*/ 10425483 w 11817525"/>
              <a:gd name="connsiteY1397" fmla="*/ 2831200 h 6544491"/>
              <a:gd name="connsiteX1398" fmla="*/ 10435086 w 11817525"/>
              <a:gd name="connsiteY1398" fmla="*/ 2827518 h 6544491"/>
              <a:gd name="connsiteX1399" fmla="*/ 10465549 w 11817525"/>
              <a:gd name="connsiteY1399" fmla="*/ 2813397 h 6544491"/>
              <a:gd name="connsiteX1400" fmla="*/ 10486410 w 11817525"/>
              <a:gd name="connsiteY1400" fmla="*/ 2802959 h 6544491"/>
              <a:gd name="connsiteX1401" fmla="*/ 10501385 w 11817525"/>
              <a:gd name="connsiteY1401" fmla="*/ 2795591 h 6544491"/>
              <a:gd name="connsiteX1402" fmla="*/ 10507615 w 11817525"/>
              <a:gd name="connsiteY1402" fmla="*/ 2792932 h 6544491"/>
              <a:gd name="connsiteX1403" fmla="*/ 10526134 w 11817525"/>
              <a:gd name="connsiteY1403" fmla="*/ 2784747 h 6544491"/>
              <a:gd name="connsiteX1404" fmla="*/ 10540593 w 11817525"/>
              <a:gd name="connsiteY1404" fmla="*/ 2776763 h 6544491"/>
              <a:gd name="connsiteX1405" fmla="*/ 10553224 w 11817525"/>
              <a:gd name="connsiteY1405" fmla="*/ 2771648 h 6544491"/>
              <a:gd name="connsiteX1406" fmla="*/ 10558426 w 11817525"/>
              <a:gd name="connsiteY1406" fmla="*/ 2769654 h 6544491"/>
              <a:gd name="connsiteX1407" fmla="*/ 10565508 w 11817525"/>
              <a:gd name="connsiteY1407" fmla="*/ 2766125 h 6544491"/>
              <a:gd name="connsiteX1408" fmla="*/ 10568006 w 11817525"/>
              <a:gd name="connsiteY1408" fmla="*/ 2766167 h 6544491"/>
              <a:gd name="connsiteX1409" fmla="*/ 10570565 w 11817525"/>
              <a:gd name="connsiteY1409" fmla="*/ 2765377 h 6544491"/>
              <a:gd name="connsiteX1410" fmla="*/ 10568835 w 11817525"/>
              <a:gd name="connsiteY1410" fmla="*/ 2766306 h 6544491"/>
              <a:gd name="connsiteX1411" fmla="*/ 10564028 w 11817525"/>
              <a:gd name="connsiteY1411" fmla="*/ 2769403 h 6544491"/>
              <a:gd name="connsiteX1412" fmla="*/ 10549739 w 11817525"/>
              <a:gd name="connsiteY1412" fmla="*/ 2777593 h 6544491"/>
              <a:gd name="connsiteX1413" fmla="*/ 10544023 w 11817525"/>
              <a:gd name="connsiteY1413" fmla="*/ 2780869 h 6544491"/>
              <a:gd name="connsiteX1414" fmla="*/ 10559683 w 11817525"/>
              <a:gd name="connsiteY1414" fmla="*/ 2774322 h 6544491"/>
              <a:gd name="connsiteX1415" fmla="*/ 10575860 w 11817525"/>
              <a:gd name="connsiteY1415" fmla="*/ 2768391 h 6544491"/>
              <a:gd name="connsiteX1416" fmla="*/ 10579060 w 11817525"/>
              <a:gd name="connsiteY1416" fmla="*/ 2767163 h 6544491"/>
              <a:gd name="connsiteX1417" fmla="*/ 10597063 w 11817525"/>
              <a:gd name="connsiteY1417" fmla="*/ 2758364 h 6544491"/>
              <a:gd name="connsiteX1418" fmla="*/ 10603123 w 11817525"/>
              <a:gd name="connsiteY1418" fmla="*/ 2755498 h 6544491"/>
              <a:gd name="connsiteX1419" fmla="*/ 10618782 w 11817525"/>
              <a:gd name="connsiteY1419" fmla="*/ 2748951 h 6544491"/>
              <a:gd name="connsiteX1420" fmla="*/ 10643016 w 11817525"/>
              <a:gd name="connsiteY1420" fmla="*/ 2737491 h 6544491"/>
              <a:gd name="connsiteX1421" fmla="*/ 10648903 w 11817525"/>
              <a:gd name="connsiteY1421" fmla="*/ 2734420 h 6544491"/>
              <a:gd name="connsiteX1422" fmla="*/ 10645531 w 11817525"/>
              <a:gd name="connsiteY1422" fmla="*/ 2735441 h 6544491"/>
              <a:gd name="connsiteX1423" fmla="*/ 10639472 w 11817525"/>
              <a:gd name="connsiteY1423" fmla="*/ 2738306 h 6544491"/>
              <a:gd name="connsiteX1424" fmla="*/ 10629870 w 11817525"/>
              <a:gd name="connsiteY1424" fmla="*/ 2741988 h 6544491"/>
              <a:gd name="connsiteX1425" fmla="*/ 10644673 w 11817525"/>
              <a:gd name="connsiteY1425" fmla="*/ 2734415 h 6544491"/>
              <a:gd name="connsiteX1426" fmla="*/ 10659819 w 11817525"/>
              <a:gd name="connsiteY1426" fmla="*/ 2727253 h 6544491"/>
              <a:gd name="connsiteX1427" fmla="*/ 10665706 w 11817525"/>
              <a:gd name="connsiteY1427" fmla="*/ 2724183 h 6544491"/>
              <a:gd name="connsiteX1428" fmla="*/ 10692112 w 11817525"/>
              <a:gd name="connsiteY1428" fmla="*/ 2710263 h 6544491"/>
              <a:gd name="connsiteX1429" fmla="*/ 10709772 w 11817525"/>
              <a:gd name="connsiteY1429" fmla="*/ 2701051 h 6544491"/>
              <a:gd name="connsiteX1430" fmla="*/ 10731320 w 11817525"/>
              <a:gd name="connsiteY1430" fmla="*/ 2691435 h 6544491"/>
              <a:gd name="connsiteX1431" fmla="*/ 10767842 w 11817525"/>
              <a:gd name="connsiteY1431" fmla="*/ 2674449 h 6544491"/>
              <a:gd name="connsiteX1432" fmla="*/ 10779959 w 11817525"/>
              <a:gd name="connsiteY1432" fmla="*/ 2668718 h 6544491"/>
              <a:gd name="connsiteX1433" fmla="*/ 10813794 w 11817525"/>
              <a:gd name="connsiteY1433" fmla="*/ 2653575 h 6544491"/>
              <a:gd name="connsiteX1434" fmla="*/ 10812937 w 11817525"/>
              <a:gd name="connsiteY1434" fmla="*/ 2652552 h 6544491"/>
              <a:gd name="connsiteX1435" fmla="*/ 10818651 w 11817525"/>
              <a:gd name="connsiteY1435" fmla="*/ 2649273 h 6544491"/>
              <a:gd name="connsiteX1436" fmla="*/ 10835970 w 11817525"/>
              <a:gd name="connsiteY1436" fmla="*/ 2639652 h 6544491"/>
              <a:gd name="connsiteX1437" fmla="*/ 10844544 w 11817525"/>
              <a:gd name="connsiteY1437" fmla="*/ 2634739 h 6544491"/>
              <a:gd name="connsiteX1438" fmla="*/ 10863060 w 11817525"/>
              <a:gd name="connsiteY1438" fmla="*/ 2626554 h 6544491"/>
              <a:gd name="connsiteX1439" fmla="*/ 10863232 w 11817525"/>
              <a:gd name="connsiteY1439" fmla="*/ 2626760 h 6544491"/>
              <a:gd name="connsiteX1440" fmla="*/ 10873006 w 11817525"/>
              <a:gd name="connsiteY1440" fmla="*/ 2623282 h 6544491"/>
              <a:gd name="connsiteX1441" fmla="*/ 10882221 w 11817525"/>
              <a:gd name="connsiteY1441" fmla="*/ 2618925 h 6544491"/>
              <a:gd name="connsiteX1442" fmla="*/ 10895109 w 11817525"/>
              <a:gd name="connsiteY1442" fmla="*/ 2617374 h 6544491"/>
              <a:gd name="connsiteX1443" fmla="*/ 10948590 w 11817525"/>
              <a:gd name="connsiteY1443" fmla="*/ 2637649 h 6544491"/>
              <a:gd name="connsiteX1444" fmla="*/ 10997580 w 11817525"/>
              <a:gd name="connsiteY1444" fmla="*/ 2648462 h 6544491"/>
              <a:gd name="connsiteX1445" fmla="*/ 11015969 w 11817525"/>
              <a:gd name="connsiteY1445" fmla="*/ 2643281 h 6544491"/>
              <a:gd name="connsiteX1446" fmla="*/ 11085804 w 11817525"/>
              <a:gd name="connsiteY1446" fmla="*/ 2674095 h 6544491"/>
              <a:gd name="connsiteX1447" fmla="*/ 11045504 w 11817525"/>
              <a:gd name="connsiteY1447" fmla="*/ 2714479 h 6544491"/>
              <a:gd name="connsiteX1448" fmla="*/ 10840386 w 11817525"/>
              <a:gd name="connsiteY1448" fmla="*/ 2841688 h 6544491"/>
              <a:gd name="connsiteX1449" fmla="*/ 10837315 w 11817525"/>
              <a:gd name="connsiteY1449" fmla="*/ 2881051 h 6544491"/>
              <a:gd name="connsiteX1450" fmla="*/ 10882084 w 11817525"/>
              <a:gd name="connsiteY1450" fmla="*/ 2881691 h 6544491"/>
              <a:gd name="connsiteX1451" fmla="*/ 10983333 w 11817525"/>
              <a:gd name="connsiteY1451" fmla="*/ 2842440 h 6544491"/>
              <a:gd name="connsiteX1452" fmla="*/ 11028553 w 11817525"/>
              <a:gd name="connsiteY1452" fmla="*/ 2852420 h 6544491"/>
              <a:gd name="connsiteX1453" fmla="*/ 10993329 w 11817525"/>
              <a:gd name="connsiteY1453" fmla="*/ 2869284 h 6544491"/>
              <a:gd name="connsiteX1454" fmla="*/ 10966293 w 11817525"/>
              <a:gd name="connsiteY1454" fmla="*/ 2875638 h 6544491"/>
              <a:gd name="connsiteX1455" fmla="*/ 10963020 w 11817525"/>
              <a:gd name="connsiteY1455" fmla="*/ 2936517 h 6544491"/>
              <a:gd name="connsiteX1456" fmla="*/ 10969248 w 11817525"/>
              <a:gd name="connsiteY1456" fmla="*/ 2962532 h 6544491"/>
              <a:gd name="connsiteX1457" fmla="*/ 10818196 w 11817525"/>
              <a:gd name="connsiteY1457" fmla="*/ 3077032 h 6544491"/>
              <a:gd name="connsiteX1458" fmla="*/ 10626349 w 11817525"/>
              <a:gd name="connsiteY1458" fmla="*/ 3170207 h 6544491"/>
              <a:gd name="connsiteX1459" fmla="*/ 10577199 w 11817525"/>
              <a:gd name="connsiteY1459" fmla="*/ 3198676 h 6544491"/>
              <a:gd name="connsiteX1460" fmla="*/ 10574095 w 11817525"/>
              <a:gd name="connsiteY1460" fmla="*/ 3200206 h 6544491"/>
              <a:gd name="connsiteX1461" fmla="*/ 10585016 w 11817525"/>
              <a:gd name="connsiteY1461" fmla="*/ 3204330 h 6544491"/>
              <a:gd name="connsiteX1462" fmla="*/ 10602633 w 11817525"/>
              <a:gd name="connsiteY1462" fmla="*/ 3205576 h 6544491"/>
              <a:gd name="connsiteX1463" fmla="*/ 10751900 w 11817525"/>
              <a:gd name="connsiteY1463" fmla="*/ 3238078 h 6544491"/>
              <a:gd name="connsiteX1464" fmla="*/ 10767613 w 11817525"/>
              <a:gd name="connsiteY1464" fmla="*/ 3282397 h 6544491"/>
              <a:gd name="connsiteX1465" fmla="*/ 10731830 w 11817525"/>
              <a:gd name="connsiteY1465" fmla="*/ 3313005 h 6544491"/>
              <a:gd name="connsiteX1466" fmla="*/ 10711884 w 11817525"/>
              <a:gd name="connsiteY1466" fmla="*/ 3339098 h 6544491"/>
              <a:gd name="connsiteX1467" fmla="*/ 10725936 w 11817525"/>
              <a:gd name="connsiteY1467" fmla="*/ 3336961 h 6544491"/>
              <a:gd name="connsiteX1468" fmla="*/ 10748123 w 11817525"/>
              <a:gd name="connsiteY1468" fmla="*/ 3329237 h 6544491"/>
              <a:gd name="connsiteX1469" fmla="*/ 10850728 w 11817525"/>
              <a:gd name="connsiteY1469" fmla="*/ 3287492 h 6544491"/>
              <a:gd name="connsiteX1470" fmla="*/ 11055480 w 11817525"/>
              <a:gd name="connsiteY1470" fmla="*/ 3255686 h 6544491"/>
              <a:gd name="connsiteX1471" fmla="*/ 11103566 w 11817525"/>
              <a:gd name="connsiteY1471" fmla="*/ 3247820 h 6544491"/>
              <a:gd name="connsiteX1472" fmla="*/ 11306964 w 11817525"/>
              <a:gd name="connsiteY1472" fmla="*/ 3187995 h 6544491"/>
              <a:gd name="connsiteX1473" fmla="*/ 11447002 w 11817525"/>
              <a:gd name="connsiteY1473" fmla="*/ 3154221 h 6544491"/>
              <a:gd name="connsiteX1474" fmla="*/ 11515485 w 11817525"/>
              <a:gd name="connsiteY1474" fmla="*/ 3157018 h 6544491"/>
              <a:gd name="connsiteX1475" fmla="*/ 11517739 w 11817525"/>
              <a:gd name="connsiteY1475" fmla="*/ 3203716 h 6544491"/>
              <a:gd name="connsiteX1476" fmla="*/ 11366688 w 11817525"/>
              <a:gd name="connsiteY1476" fmla="*/ 3318216 h 6544491"/>
              <a:gd name="connsiteX1477" fmla="*/ 11571442 w 11817525"/>
              <a:gd name="connsiteY1477" fmla="*/ 3286408 h 6544491"/>
              <a:gd name="connsiteX1478" fmla="*/ 11609778 w 11817525"/>
              <a:gd name="connsiteY1478" fmla="*/ 3282551 h 6544491"/>
              <a:gd name="connsiteX1479" fmla="*/ 11604700 w 11817525"/>
              <a:gd name="connsiteY1479" fmla="*/ 3306069 h 6544491"/>
              <a:gd name="connsiteX1480" fmla="*/ 11617358 w 11817525"/>
              <a:gd name="connsiteY1480" fmla="*/ 3336585 h 6544491"/>
              <a:gd name="connsiteX1481" fmla="*/ 11655243 w 11817525"/>
              <a:gd name="connsiteY1481" fmla="*/ 3323385 h 6544491"/>
              <a:gd name="connsiteX1482" fmla="*/ 11707752 w 11817525"/>
              <a:gd name="connsiteY1482" fmla="*/ 3304175 h 6544491"/>
              <a:gd name="connsiteX1483" fmla="*/ 11761860 w 11817525"/>
              <a:gd name="connsiteY1483" fmla="*/ 3343839 h 6544491"/>
              <a:gd name="connsiteX1484" fmla="*/ 11701364 w 11817525"/>
              <a:gd name="connsiteY1484" fmla="*/ 3352046 h 6544491"/>
              <a:gd name="connsiteX1485" fmla="*/ 11677650 w 11817525"/>
              <a:gd name="connsiteY1485" fmla="*/ 3349892 h 6544491"/>
              <a:gd name="connsiteX1486" fmla="*/ 11709801 w 11817525"/>
              <a:gd name="connsiteY1486" fmla="*/ 3372387 h 6544491"/>
              <a:gd name="connsiteX1487" fmla="*/ 11705177 w 11817525"/>
              <a:gd name="connsiteY1487" fmla="*/ 3405246 h 6544491"/>
              <a:gd name="connsiteX1488" fmla="*/ 11687236 w 11817525"/>
              <a:gd name="connsiteY1488" fmla="*/ 3419770 h 6544491"/>
              <a:gd name="connsiteX1489" fmla="*/ 11662243 w 11817525"/>
              <a:gd name="connsiteY1489" fmla="*/ 3481242 h 6544491"/>
              <a:gd name="connsiteX1490" fmla="*/ 11654605 w 11817525"/>
              <a:gd name="connsiteY1490" fmla="*/ 3491380 h 6544491"/>
              <a:gd name="connsiteX1491" fmla="*/ 11650044 w 11817525"/>
              <a:gd name="connsiteY1491" fmla="*/ 3493918 h 6544491"/>
              <a:gd name="connsiteX1492" fmla="*/ 11649425 w 11817525"/>
              <a:gd name="connsiteY1492" fmla="*/ 3497247 h 6544491"/>
              <a:gd name="connsiteX1493" fmla="*/ 11649796 w 11817525"/>
              <a:gd name="connsiteY1493" fmla="*/ 3497763 h 6544491"/>
              <a:gd name="connsiteX1494" fmla="*/ 11646312 w 11817525"/>
              <a:gd name="connsiteY1494" fmla="*/ 3502390 h 6544491"/>
              <a:gd name="connsiteX1495" fmla="*/ 11618344 w 11817525"/>
              <a:gd name="connsiteY1495" fmla="*/ 3520505 h 6544491"/>
              <a:gd name="connsiteX1496" fmla="*/ 11609082 w 11817525"/>
              <a:gd name="connsiteY1496" fmla="*/ 3524661 h 6544491"/>
              <a:gd name="connsiteX1497" fmla="*/ 11605227 w 11817525"/>
              <a:gd name="connsiteY1497" fmla="*/ 3529791 h 6544491"/>
              <a:gd name="connsiteX1498" fmla="*/ 11612876 w 11817525"/>
              <a:gd name="connsiteY1498" fmla="*/ 3528520 h 6544491"/>
              <a:gd name="connsiteX1499" fmla="*/ 11635253 w 11817525"/>
              <a:gd name="connsiteY1499" fmla="*/ 3515080 h 6544491"/>
              <a:gd name="connsiteX1500" fmla="*/ 11637622 w 11817525"/>
              <a:gd name="connsiteY1500" fmla="*/ 3513923 h 6544491"/>
              <a:gd name="connsiteX1501" fmla="*/ 11621953 w 11817525"/>
              <a:gd name="connsiteY1501" fmla="*/ 3534721 h 6544491"/>
              <a:gd name="connsiteX1502" fmla="*/ 11618896 w 11817525"/>
              <a:gd name="connsiteY1502" fmla="*/ 3538084 h 6544491"/>
              <a:gd name="connsiteX1503" fmla="*/ 11602414 w 11817525"/>
              <a:gd name="connsiteY1503" fmla="*/ 3548160 h 6544491"/>
              <a:gd name="connsiteX1504" fmla="*/ 11600803 w 11817525"/>
              <a:gd name="connsiteY1504" fmla="*/ 3551046 h 6544491"/>
              <a:gd name="connsiteX1505" fmla="*/ 11591193 w 11817525"/>
              <a:gd name="connsiteY1505" fmla="*/ 3559375 h 6544491"/>
              <a:gd name="connsiteX1506" fmla="*/ 11554436 w 11817525"/>
              <a:gd name="connsiteY1506" fmla="*/ 3580816 h 6544491"/>
              <a:gd name="connsiteX1507" fmla="*/ 11543911 w 11817525"/>
              <a:gd name="connsiteY1507" fmla="*/ 3583685 h 6544491"/>
              <a:gd name="connsiteX1508" fmla="*/ 11510723 w 11817525"/>
              <a:gd name="connsiteY1508" fmla="*/ 3595180 h 6544491"/>
              <a:gd name="connsiteX1509" fmla="*/ 11489957 w 11817525"/>
              <a:gd name="connsiteY1509" fmla="*/ 3605735 h 6544491"/>
              <a:gd name="connsiteX1510" fmla="*/ 11449976 w 11817525"/>
              <a:gd name="connsiteY1510" fmla="*/ 3632947 h 6544491"/>
              <a:gd name="connsiteX1511" fmla="*/ 11448364 w 11817525"/>
              <a:gd name="connsiteY1511" fmla="*/ 3635835 h 6544491"/>
              <a:gd name="connsiteX1512" fmla="*/ 11425006 w 11817525"/>
              <a:gd name="connsiteY1512" fmla="*/ 3652806 h 6544491"/>
              <a:gd name="connsiteX1513" fmla="*/ 11395959 w 11817525"/>
              <a:gd name="connsiteY1513" fmla="*/ 3663988 h 6544491"/>
              <a:gd name="connsiteX1514" fmla="*/ 11340396 w 11817525"/>
              <a:gd name="connsiteY1514" fmla="*/ 3688923 h 6544491"/>
              <a:gd name="connsiteX1515" fmla="*/ 11295924 w 11817525"/>
              <a:gd name="connsiteY1515" fmla="*/ 3720623 h 6544491"/>
              <a:gd name="connsiteX1516" fmla="*/ 11267796 w 11817525"/>
              <a:gd name="connsiteY1516" fmla="*/ 3737265 h 6544491"/>
              <a:gd name="connsiteX1517" fmla="*/ 11225632 w 11817525"/>
              <a:gd name="connsiteY1517" fmla="*/ 3757732 h 6544491"/>
              <a:gd name="connsiteX1518" fmla="*/ 11202623 w 11817525"/>
              <a:gd name="connsiteY1518" fmla="*/ 3770530 h 6544491"/>
              <a:gd name="connsiteX1519" fmla="*/ 11191749 w 11817525"/>
              <a:gd name="connsiteY1519" fmla="*/ 3777573 h 6544491"/>
              <a:gd name="connsiteX1520" fmla="*/ 11161375 w 11817525"/>
              <a:gd name="connsiteY1520" fmla="*/ 3796458 h 6544491"/>
              <a:gd name="connsiteX1521" fmla="*/ 11150502 w 11817525"/>
              <a:gd name="connsiteY1521" fmla="*/ 3803501 h 6544491"/>
              <a:gd name="connsiteX1522" fmla="*/ 11129611 w 11817525"/>
              <a:gd name="connsiteY1522" fmla="*/ 3832035 h 6544491"/>
              <a:gd name="connsiteX1523" fmla="*/ 11111312 w 11817525"/>
              <a:gd name="connsiteY1523" fmla="*/ 3854154 h 6544491"/>
              <a:gd name="connsiteX1524" fmla="*/ 11097848 w 11817525"/>
              <a:gd name="connsiteY1524" fmla="*/ 3867612 h 6544491"/>
              <a:gd name="connsiteX1525" fmla="*/ 11091401 w 11817525"/>
              <a:gd name="connsiteY1525" fmla="*/ 3879159 h 6544491"/>
              <a:gd name="connsiteX1526" fmla="*/ 11092665 w 11817525"/>
              <a:gd name="connsiteY1526" fmla="*/ 3880445 h 6544491"/>
              <a:gd name="connsiteX1527" fmla="*/ 11142129 w 11817525"/>
              <a:gd name="connsiteY1527" fmla="*/ 3862882 h 6544491"/>
              <a:gd name="connsiteX1528" fmla="*/ 11291692 w 11817525"/>
              <a:gd name="connsiteY1528" fmla="*/ 3779692 h 6544491"/>
              <a:gd name="connsiteX1529" fmla="*/ 11304461 w 11817525"/>
              <a:gd name="connsiteY1529" fmla="*/ 3774581 h 6544491"/>
              <a:gd name="connsiteX1530" fmla="*/ 11293588 w 11817525"/>
              <a:gd name="connsiteY1530" fmla="*/ 3781623 h 6544491"/>
              <a:gd name="connsiteX1531" fmla="*/ 11260971 w 11817525"/>
              <a:gd name="connsiteY1531" fmla="*/ 3802751 h 6544491"/>
              <a:gd name="connsiteX1532" fmla="*/ 11171396 w 11817525"/>
              <a:gd name="connsiteY1532" fmla="*/ 3865507 h 6544491"/>
              <a:gd name="connsiteX1533" fmla="*/ 11114506 w 11817525"/>
              <a:gd name="connsiteY1533" fmla="*/ 3898147 h 6544491"/>
              <a:gd name="connsiteX1534" fmla="*/ 11077115 w 11817525"/>
              <a:gd name="connsiteY1534" fmla="*/ 3918944 h 6544491"/>
              <a:gd name="connsiteX1535" fmla="*/ 11043864 w 11817525"/>
              <a:gd name="connsiteY1535" fmla="*/ 3939429 h 6544491"/>
              <a:gd name="connsiteX1536" fmla="*/ 11030748 w 11817525"/>
              <a:gd name="connsiteY1536" fmla="*/ 3948714 h 6544491"/>
              <a:gd name="connsiteX1537" fmla="*/ 11046393 w 11817525"/>
              <a:gd name="connsiteY1537" fmla="*/ 3942001 h 6544491"/>
              <a:gd name="connsiteX1538" fmla="*/ 11145797 w 11817525"/>
              <a:gd name="connsiteY1538" fmla="*/ 3884722 h 6544491"/>
              <a:gd name="connsiteX1539" fmla="*/ 11192733 w 11817525"/>
              <a:gd name="connsiteY1539" fmla="*/ 3864585 h 6544491"/>
              <a:gd name="connsiteX1540" fmla="*/ 11193998 w 11817525"/>
              <a:gd name="connsiteY1540" fmla="*/ 3865871 h 6544491"/>
              <a:gd name="connsiteX1541" fmla="*/ 11193649 w 11817525"/>
              <a:gd name="connsiteY1541" fmla="*/ 3870045 h 6544491"/>
              <a:gd name="connsiteX1542" fmla="*/ 11167763 w 11817525"/>
              <a:gd name="connsiteY1542" fmla="*/ 3884444 h 6544491"/>
              <a:gd name="connsiteX1543" fmla="*/ 11151770 w 11817525"/>
              <a:gd name="connsiteY1543" fmla="*/ 3895329 h 6544491"/>
              <a:gd name="connsiteX1544" fmla="*/ 11150157 w 11817525"/>
              <a:gd name="connsiteY1544" fmla="*/ 3898216 h 6544491"/>
              <a:gd name="connsiteX1545" fmla="*/ 11156543 w 11817525"/>
              <a:gd name="connsiteY1545" fmla="*/ 3895660 h 6544491"/>
              <a:gd name="connsiteX1546" fmla="*/ 11182429 w 11817525"/>
              <a:gd name="connsiteY1546" fmla="*/ 3881262 h 6544491"/>
              <a:gd name="connsiteX1547" fmla="*/ 11192321 w 11817525"/>
              <a:gd name="connsiteY1547" fmla="*/ 3877748 h 6544491"/>
              <a:gd name="connsiteX1548" fmla="*/ 11187834 w 11817525"/>
              <a:gd name="connsiteY1548" fmla="*/ 3882234 h 6544491"/>
              <a:gd name="connsiteX1549" fmla="*/ 11156479 w 11817525"/>
              <a:gd name="connsiteY1549" fmla="*/ 3904650 h 6544491"/>
              <a:gd name="connsiteX1550" fmla="*/ 11104360 w 11817525"/>
              <a:gd name="connsiteY1550" fmla="*/ 3937619 h 6544491"/>
              <a:gd name="connsiteX1551" fmla="*/ 11104993 w 11817525"/>
              <a:gd name="connsiteY1551" fmla="*/ 3938263 h 6544491"/>
              <a:gd name="connsiteX1552" fmla="*/ 11106258 w 11817525"/>
              <a:gd name="connsiteY1552" fmla="*/ 3939549 h 6544491"/>
              <a:gd name="connsiteX1553" fmla="*/ 11117763 w 11817525"/>
              <a:gd name="connsiteY1553" fmla="*/ 3933150 h 6544491"/>
              <a:gd name="connsiteX1554" fmla="*/ 11130184 w 11817525"/>
              <a:gd name="connsiteY1554" fmla="*/ 3932210 h 6544491"/>
              <a:gd name="connsiteX1555" fmla="*/ 11134956 w 11817525"/>
              <a:gd name="connsiteY1555" fmla="*/ 3932540 h 6544491"/>
              <a:gd name="connsiteX1556" fmla="*/ 11162739 w 11817525"/>
              <a:gd name="connsiteY1556" fmla="*/ 3920072 h 6544491"/>
              <a:gd name="connsiteX1557" fmla="*/ 11142606 w 11817525"/>
              <a:gd name="connsiteY1557" fmla="*/ 3931271 h 6544491"/>
              <a:gd name="connsiteX1558" fmla="*/ 11141627 w 11817525"/>
              <a:gd name="connsiteY1558" fmla="*/ 3934801 h 6544491"/>
              <a:gd name="connsiteX1559" fmla="*/ 11142890 w 11817525"/>
              <a:gd name="connsiteY1559" fmla="*/ 3936088 h 6544491"/>
              <a:gd name="connsiteX1560" fmla="*/ 11140014 w 11817525"/>
              <a:gd name="connsiteY1560" fmla="*/ 3937687 h 6544491"/>
              <a:gd name="connsiteX1561" fmla="*/ 11110620 w 11817525"/>
              <a:gd name="connsiteY1561" fmla="*/ 3953042 h 6544491"/>
              <a:gd name="connsiteX1562" fmla="*/ 11105500 w 11817525"/>
              <a:gd name="connsiteY1562" fmla="*/ 3956885 h 6544491"/>
              <a:gd name="connsiteX1563" fmla="*/ 11109640 w 11817525"/>
              <a:gd name="connsiteY1563" fmla="*/ 3956572 h 6544491"/>
              <a:gd name="connsiteX1564" fmla="*/ 11129426 w 11817525"/>
              <a:gd name="connsiteY1564" fmla="*/ 3949546 h 6544491"/>
              <a:gd name="connsiteX1565" fmla="*/ 11135462 w 11817525"/>
              <a:gd name="connsiteY1565" fmla="*/ 3951164 h 6544491"/>
              <a:gd name="connsiteX1566" fmla="*/ 11131606 w 11817525"/>
              <a:gd name="connsiteY1566" fmla="*/ 3956293 h 6544491"/>
              <a:gd name="connsiteX1567" fmla="*/ 11117225 w 11817525"/>
              <a:gd name="connsiteY1567" fmla="*/ 3964293 h 6544491"/>
              <a:gd name="connsiteX1568" fmla="*/ 11080183 w 11817525"/>
              <a:gd name="connsiteY1568" fmla="*/ 3980917 h 6544491"/>
              <a:gd name="connsiteX1569" fmla="*/ 11067066 w 11817525"/>
              <a:gd name="connsiteY1569" fmla="*/ 3990202 h 6544491"/>
              <a:gd name="connsiteX1570" fmla="*/ 11062231 w 11817525"/>
              <a:gd name="connsiteY1570" fmla="*/ 3998862 h 6544491"/>
              <a:gd name="connsiteX1571" fmla="*/ 11037608 w 11817525"/>
              <a:gd name="connsiteY1571" fmla="*/ 4014547 h 6544491"/>
              <a:gd name="connsiteX1572" fmla="*/ 11013967 w 11817525"/>
              <a:gd name="connsiteY1572" fmla="*/ 4026702 h 6544491"/>
              <a:gd name="connsiteX1573" fmla="*/ 11010112 w 11817525"/>
              <a:gd name="connsiteY1573" fmla="*/ 4031832 h 6544491"/>
              <a:gd name="connsiteX1574" fmla="*/ 11017760 w 11817525"/>
              <a:gd name="connsiteY1574" fmla="*/ 4030561 h 6544491"/>
              <a:gd name="connsiteX1575" fmla="*/ 11025757 w 11817525"/>
              <a:gd name="connsiteY1575" fmla="*/ 4025120 h 6544491"/>
              <a:gd name="connsiteX1576" fmla="*/ 11062168 w 11817525"/>
              <a:gd name="connsiteY1576" fmla="*/ 4007853 h 6544491"/>
              <a:gd name="connsiteX1577" fmla="*/ 11068836 w 11817525"/>
              <a:gd name="connsiteY1577" fmla="*/ 4010113 h 6544491"/>
              <a:gd name="connsiteX1578" fmla="*/ 11094724 w 11817525"/>
              <a:gd name="connsiteY1578" fmla="*/ 3995715 h 6544491"/>
              <a:gd name="connsiteX1579" fmla="*/ 11118364 w 11817525"/>
              <a:gd name="connsiteY1579" fmla="*/ 3983560 h 6544491"/>
              <a:gd name="connsiteX1580" fmla="*/ 11137865 w 11817525"/>
              <a:gd name="connsiteY1580" fmla="*/ 3971718 h 6544491"/>
              <a:gd name="connsiteX1581" fmla="*/ 11209137 w 11817525"/>
              <a:gd name="connsiteY1581" fmla="*/ 3931078 h 6544491"/>
              <a:gd name="connsiteX1582" fmla="*/ 11240775 w 11817525"/>
              <a:gd name="connsiteY1582" fmla="*/ 3913481 h 6544491"/>
              <a:gd name="connsiteX1583" fmla="*/ 11286512 w 11817525"/>
              <a:gd name="connsiteY1583" fmla="*/ 3883068 h 6544491"/>
              <a:gd name="connsiteX1584" fmla="*/ 11294160 w 11817525"/>
              <a:gd name="connsiteY1584" fmla="*/ 3881799 h 6544491"/>
              <a:gd name="connsiteX1585" fmla="*/ 11326430 w 11817525"/>
              <a:gd name="connsiteY1585" fmla="*/ 3864845 h 6544491"/>
              <a:gd name="connsiteX1586" fmla="*/ 11346912 w 11817525"/>
              <a:gd name="connsiteY1586" fmla="*/ 3849472 h 6544491"/>
              <a:gd name="connsiteX1587" fmla="*/ 11365780 w 11817525"/>
              <a:gd name="connsiteY1587" fmla="*/ 3836987 h 6544491"/>
              <a:gd name="connsiteX1588" fmla="*/ 11411104 w 11817525"/>
              <a:gd name="connsiteY1588" fmla="*/ 3819737 h 6544491"/>
              <a:gd name="connsiteX1589" fmla="*/ 11436643 w 11817525"/>
              <a:gd name="connsiteY1589" fmla="*/ 3809512 h 6544491"/>
              <a:gd name="connsiteX1590" fmla="*/ 11451369 w 11817525"/>
              <a:gd name="connsiteY1590" fmla="*/ 3799488 h 6544491"/>
              <a:gd name="connsiteX1591" fmla="*/ 11453748 w 11817525"/>
              <a:gd name="connsiteY1591" fmla="*/ 3808674 h 6544491"/>
              <a:gd name="connsiteX1592" fmla="*/ 11457242 w 11817525"/>
              <a:gd name="connsiteY1592" fmla="*/ 3815972 h 6544491"/>
              <a:gd name="connsiteX1593" fmla="*/ 11462719 w 11817525"/>
              <a:gd name="connsiteY1593" fmla="*/ 3809792 h 6544491"/>
              <a:gd name="connsiteX1594" fmla="*/ 11548156 w 11817525"/>
              <a:gd name="connsiteY1594" fmla="*/ 3742942 h 6544491"/>
              <a:gd name="connsiteX1595" fmla="*/ 11577451 w 11817525"/>
              <a:gd name="connsiteY1595" fmla="*/ 3728358 h 6544491"/>
              <a:gd name="connsiteX1596" fmla="*/ 11579820 w 11817525"/>
              <a:gd name="connsiteY1596" fmla="*/ 3728880 h 6544491"/>
              <a:gd name="connsiteX1597" fmla="*/ 11589712 w 11817525"/>
              <a:gd name="connsiteY1597" fmla="*/ 3725367 h 6544491"/>
              <a:gd name="connsiteX1598" fmla="*/ 11600655 w 11817525"/>
              <a:gd name="connsiteY1598" fmla="*/ 3716807 h 6544491"/>
              <a:gd name="connsiteX1599" fmla="*/ 11651272 w 11817525"/>
              <a:gd name="connsiteY1599" fmla="*/ 3691607 h 6544491"/>
              <a:gd name="connsiteX1600" fmla="*/ 11707738 w 11817525"/>
              <a:gd name="connsiteY1600" fmla="*/ 3684957 h 6544491"/>
              <a:gd name="connsiteX1601" fmla="*/ 11709492 w 11817525"/>
              <a:gd name="connsiteY1601" fmla="*/ 3685883 h 6544491"/>
              <a:gd name="connsiteX1602" fmla="*/ 11690191 w 11817525"/>
              <a:gd name="connsiteY1602" fmla="*/ 3696343 h 6544491"/>
              <a:gd name="connsiteX1603" fmla="*/ 11681562 w 11817525"/>
              <a:gd name="connsiteY1603" fmla="*/ 3701143 h 6544491"/>
              <a:gd name="connsiteX1604" fmla="*/ 11613799 w 11817525"/>
              <a:gd name="connsiteY1604" fmla="*/ 3740825 h 6544491"/>
              <a:gd name="connsiteX1605" fmla="*/ 11568759 w 11817525"/>
              <a:gd name="connsiteY1605" fmla="*/ 3762892 h 6544491"/>
              <a:gd name="connsiteX1606" fmla="*/ 11527859 w 11817525"/>
              <a:gd name="connsiteY1606" fmla="*/ 3784645 h 6544491"/>
              <a:gd name="connsiteX1607" fmla="*/ 11492367 w 11817525"/>
              <a:gd name="connsiteY1607" fmla="*/ 3807373 h 6544491"/>
              <a:gd name="connsiteX1608" fmla="*/ 11397387 w 11817525"/>
              <a:gd name="connsiteY1608" fmla="*/ 3869156 h 6544491"/>
              <a:gd name="connsiteX1609" fmla="*/ 11339864 w 11817525"/>
              <a:gd name="connsiteY1609" fmla="*/ 3901151 h 6544491"/>
              <a:gd name="connsiteX1610" fmla="*/ 11328992 w 11817525"/>
              <a:gd name="connsiteY1610" fmla="*/ 3908194 h 6544491"/>
              <a:gd name="connsiteX1611" fmla="*/ 11337273 w 11817525"/>
              <a:gd name="connsiteY1611" fmla="*/ 3907568 h 6544491"/>
              <a:gd name="connsiteX1612" fmla="*/ 11371439 w 11817525"/>
              <a:gd name="connsiteY1612" fmla="*/ 3892544 h 6544491"/>
              <a:gd name="connsiteX1613" fmla="*/ 11417111 w 11817525"/>
              <a:gd name="connsiteY1613" fmla="*/ 3871121 h 6544491"/>
              <a:gd name="connsiteX1614" fmla="*/ 11407503 w 11817525"/>
              <a:gd name="connsiteY1614" fmla="*/ 3879450 h 6544491"/>
              <a:gd name="connsiteX1615" fmla="*/ 11381269 w 11817525"/>
              <a:gd name="connsiteY1615" fmla="*/ 3898021 h 6544491"/>
              <a:gd name="connsiteX1616" fmla="*/ 11377414 w 11817525"/>
              <a:gd name="connsiteY1616" fmla="*/ 3903150 h 6544491"/>
              <a:gd name="connsiteX1617" fmla="*/ 11386675 w 11817525"/>
              <a:gd name="connsiteY1617" fmla="*/ 3898994 h 6544491"/>
              <a:gd name="connsiteX1618" fmla="*/ 11398179 w 11817525"/>
              <a:gd name="connsiteY1618" fmla="*/ 3892595 h 6544491"/>
              <a:gd name="connsiteX1619" fmla="*/ 11443566 w 11817525"/>
              <a:gd name="connsiteY1619" fmla="*/ 3866356 h 6544491"/>
              <a:gd name="connsiteX1620" fmla="*/ 11472327 w 11817525"/>
              <a:gd name="connsiteY1620" fmla="*/ 3850358 h 6544491"/>
              <a:gd name="connsiteX1621" fmla="*/ 11499478 w 11817525"/>
              <a:gd name="connsiteY1621" fmla="*/ 3837246 h 6544491"/>
              <a:gd name="connsiteX1622" fmla="*/ 11586398 w 11817525"/>
              <a:gd name="connsiteY1622" fmla="*/ 3789896 h 6544491"/>
              <a:gd name="connsiteX1623" fmla="*/ 11595658 w 11817525"/>
              <a:gd name="connsiteY1623" fmla="*/ 3785739 h 6544491"/>
              <a:gd name="connsiteX1624" fmla="*/ 11602041 w 11817525"/>
              <a:gd name="connsiteY1624" fmla="*/ 3783185 h 6544491"/>
              <a:gd name="connsiteX1625" fmla="*/ 11634027 w 11817525"/>
              <a:gd name="connsiteY1625" fmla="*/ 3761413 h 6544491"/>
              <a:gd name="connsiteX1626" fmla="*/ 11675558 w 11817525"/>
              <a:gd name="connsiteY1626" fmla="*/ 3740302 h 6544491"/>
              <a:gd name="connsiteX1627" fmla="*/ 11681311 w 11817525"/>
              <a:gd name="connsiteY1627" fmla="*/ 3737103 h 6544491"/>
              <a:gd name="connsiteX1628" fmla="*/ 11712949 w 11817525"/>
              <a:gd name="connsiteY1628" fmla="*/ 3719505 h 6544491"/>
              <a:gd name="connsiteX1629" fmla="*/ 11732154 w 11817525"/>
              <a:gd name="connsiteY1629" fmla="*/ 3710191 h 6544491"/>
              <a:gd name="connsiteX1630" fmla="*/ 11739276 w 11817525"/>
              <a:gd name="connsiteY1630" fmla="*/ 3706497 h 6544491"/>
              <a:gd name="connsiteX1631" fmla="*/ 11749475 w 11817525"/>
              <a:gd name="connsiteY1631" fmla="*/ 3718198 h 6544491"/>
              <a:gd name="connsiteX1632" fmla="*/ 11776972 w 11817525"/>
              <a:gd name="connsiteY1632" fmla="*/ 3727062 h 6544491"/>
              <a:gd name="connsiteX1633" fmla="*/ 11804468 w 11817525"/>
              <a:gd name="connsiteY1633" fmla="*/ 3771381 h 6544491"/>
              <a:gd name="connsiteX1634" fmla="*/ 11753404 w 11817525"/>
              <a:gd name="connsiteY1634" fmla="*/ 3815700 h 6544491"/>
              <a:gd name="connsiteX1635" fmla="*/ 11659127 w 11817525"/>
              <a:gd name="connsiteY1635" fmla="*/ 3854112 h 6544491"/>
              <a:gd name="connsiteX1636" fmla="*/ 11643414 w 11817525"/>
              <a:gd name="connsiteY1636" fmla="*/ 3871840 h 6544491"/>
              <a:gd name="connsiteX1637" fmla="*/ 11604133 w 11817525"/>
              <a:gd name="connsiteY1637" fmla="*/ 3916159 h 6544491"/>
              <a:gd name="connsiteX1638" fmla="*/ 11556995 w 11817525"/>
              <a:gd name="connsiteY1638" fmla="*/ 3939797 h 6544491"/>
              <a:gd name="connsiteX1639" fmla="*/ 11419511 w 11817525"/>
              <a:gd name="connsiteY1639" fmla="*/ 4063892 h 6544491"/>
              <a:gd name="connsiteX1640" fmla="*/ 11309032 w 11817525"/>
              <a:gd name="connsiteY1640" fmla="*/ 4144776 h 6544491"/>
              <a:gd name="connsiteX1641" fmla="*/ 11298050 w 11817525"/>
              <a:gd name="connsiteY1641" fmla="*/ 4154235 h 6544491"/>
              <a:gd name="connsiteX1642" fmla="*/ 11299084 w 11817525"/>
              <a:gd name="connsiteY1642" fmla="*/ 4155358 h 6544491"/>
              <a:gd name="connsiteX1643" fmla="*/ 11351132 w 11817525"/>
              <a:gd name="connsiteY1643" fmla="*/ 4156466 h 6544491"/>
              <a:gd name="connsiteX1644" fmla="*/ 11457193 w 11817525"/>
              <a:gd name="connsiteY1644" fmla="*/ 4115100 h 6544491"/>
              <a:gd name="connsiteX1645" fmla="*/ 11571108 w 11817525"/>
              <a:gd name="connsiteY1645" fmla="*/ 4082600 h 6544491"/>
              <a:gd name="connsiteX1646" fmla="*/ 11681097 w 11817525"/>
              <a:gd name="connsiteY1646" fmla="*/ 4067826 h 6544491"/>
              <a:gd name="connsiteX1647" fmla="*/ 11720376 w 11817525"/>
              <a:gd name="connsiteY1647" fmla="*/ 4076689 h 6544491"/>
              <a:gd name="connsiteX1648" fmla="*/ 11704663 w 11817525"/>
              <a:gd name="connsiteY1648" fmla="*/ 4109192 h 6544491"/>
              <a:gd name="connsiteX1649" fmla="*/ 11372122 w 11817525"/>
              <a:gd name="connsiteY1649" fmla="*/ 4303645 h 6544491"/>
              <a:gd name="connsiteX1650" fmla="*/ 11297010 w 11817525"/>
              <a:gd name="connsiteY1650" fmla="*/ 4347868 h 6544491"/>
              <a:gd name="connsiteX1651" fmla="*/ 11366499 w 11817525"/>
              <a:gd name="connsiteY1651" fmla="*/ 4347869 h 6544491"/>
              <a:gd name="connsiteX1652" fmla="*/ 11360239 w 11817525"/>
              <a:gd name="connsiteY1652" fmla="*/ 4352622 h 6544491"/>
              <a:gd name="connsiteX1653" fmla="*/ 11309297 w 11817525"/>
              <a:gd name="connsiteY1653" fmla="*/ 4362522 h 6544491"/>
              <a:gd name="connsiteX1654" fmla="*/ 11281812 w 11817525"/>
              <a:gd name="connsiteY1654" fmla="*/ 4356818 h 6544491"/>
              <a:gd name="connsiteX1655" fmla="*/ 11260782 w 11817525"/>
              <a:gd name="connsiteY1655" fmla="*/ 4369199 h 6544491"/>
              <a:gd name="connsiteX1656" fmla="*/ 11182221 w 11817525"/>
              <a:gd name="connsiteY1656" fmla="*/ 4440112 h 6544491"/>
              <a:gd name="connsiteX1657" fmla="*/ 11170437 w 11817525"/>
              <a:gd name="connsiteY1657" fmla="*/ 4448977 h 6544491"/>
              <a:gd name="connsiteX1658" fmla="*/ 11029024 w 11817525"/>
              <a:gd name="connsiteY1658" fmla="*/ 4537617 h 6544491"/>
              <a:gd name="connsiteX1659" fmla="*/ 11005801 w 11817525"/>
              <a:gd name="connsiteY1659" fmla="*/ 4550363 h 6544491"/>
              <a:gd name="connsiteX1660" fmla="*/ 10996596 w 11817525"/>
              <a:gd name="connsiteY1660" fmla="*/ 4560434 h 6544491"/>
              <a:gd name="connsiteX1661" fmla="*/ 11019716 w 11817525"/>
              <a:gd name="connsiteY1661" fmla="*/ 4564280 h 6544491"/>
              <a:gd name="connsiteX1662" fmla="*/ 11014816 w 11817525"/>
              <a:gd name="connsiteY1662" fmla="*/ 4609358 h 6544491"/>
              <a:gd name="connsiteX1663" fmla="*/ 11009262 w 11817525"/>
              <a:gd name="connsiteY1663" fmla="*/ 4614148 h 6544491"/>
              <a:gd name="connsiteX1664" fmla="*/ 11030736 w 11817525"/>
              <a:gd name="connsiteY1664" fmla="*/ 4614792 h 6544491"/>
              <a:gd name="connsiteX1665" fmla="*/ 11031240 w 11817525"/>
              <a:gd name="connsiteY1665" fmla="*/ 4614622 h 6544491"/>
              <a:gd name="connsiteX1666" fmla="*/ 11042383 w 11817525"/>
              <a:gd name="connsiteY1666" fmla="*/ 4607704 h 6544491"/>
              <a:gd name="connsiteX1667" fmla="*/ 11061155 w 11817525"/>
              <a:gd name="connsiteY1667" fmla="*/ 4602922 h 6544491"/>
              <a:gd name="connsiteX1668" fmla="*/ 11063638 w 11817525"/>
              <a:gd name="connsiteY1668" fmla="*/ 4603716 h 6544491"/>
              <a:gd name="connsiteX1669" fmla="*/ 11072520 w 11817525"/>
              <a:gd name="connsiteY1669" fmla="*/ 4600726 h 6544491"/>
              <a:gd name="connsiteX1670" fmla="*/ 11077760 w 11817525"/>
              <a:gd name="connsiteY1670" fmla="*/ 4597577 h 6544491"/>
              <a:gd name="connsiteX1671" fmla="*/ 11125960 w 11817525"/>
              <a:gd name="connsiteY1671" fmla="*/ 4577184 h 6544491"/>
              <a:gd name="connsiteX1672" fmla="*/ 11174365 w 11817525"/>
              <a:gd name="connsiteY1672" fmla="*/ 4552389 h 6544491"/>
              <a:gd name="connsiteX1673" fmla="*/ 11191697 w 11817525"/>
              <a:gd name="connsiteY1673" fmla="*/ 4545141 h 6544491"/>
              <a:gd name="connsiteX1674" fmla="*/ 11201948 w 11817525"/>
              <a:gd name="connsiteY1674" fmla="*/ 4543586 h 6544491"/>
              <a:gd name="connsiteX1675" fmla="*/ 11208863 w 11817525"/>
              <a:gd name="connsiteY1675" fmla="*/ 4537746 h 6544491"/>
              <a:gd name="connsiteX1676" fmla="*/ 11199533 w 11817525"/>
              <a:gd name="connsiteY1676" fmla="*/ 4510046 h 6544491"/>
              <a:gd name="connsiteX1677" fmla="*/ 11195604 w 11817525"/>
              <a:gd name="connsiteY1677" fmla="*/ 4486408 h 6544491"/>
              <a:gd name="connsiteX1678" fmla="*/ 11223103 w 11817525"/>
              <a:gd name="connsiteY1678" fmla="*/ 4489363 h 6544491"/>
              <a:gd name="connsiteX1679" fmla="*/ 11274170 w 11817525"/>
              <a:gd name="connsiteY1679" fmla="*/ 4486408 h 6544491"/>
              <a:gd name="connsiteX1680" fmla="*/ 11325234 w 11817525"/>
              <a:gd name="connsiteY1680" fmla="*/ 4424359 h 6544491"/>
              <a:gd name="connsiteX1681" fmla="*/ 11344875 w 11817525"/>
              <a:gd name="connsiteY1681" fmla="*/ 4400724 h 6544491"/>
              <a:gd name="connsiteX1682" fmla="*/ 11435222 w 11817525"/>
              <a:gd name="connsiteY1682" fmla="*/ 4356404 h 6544491"/>
              <a:gd name="connsiteX1683" fmla="*/ 11556996 w 11817525"/>
              <a:gd name="connsiteY1683" fmla="*/ 4368221 h 6544491"/>
              <a:gd name="connsiteX1684" fmla="*/ 11608062 w 11817525"/>
              <a:gd name="connsiteY1684" fmla="*/ 4394814 h 6544491"/>
              <a:gd name="connsiteX1685" fmla="*/ 11580562 w 11817525"/>
              <a:gd name="connsiteY1685" fmla="*/ 4427315 h 6544491"/>
              <a:gd name="connsiteX1686" fmla="*/ 11430866 w 11817525"/>
              <a:gd name="connsiteY1686" fmla="*/ 4561521 h 6544491"/>
              <a:gd name="connsiteX1687" fmla="*/ 11382945 w 11817525"/>
              <a:gd name="connsiteY1687" fmla="*/ 4602284 h 6544491"/>
              <a:gd name="connsiteX1688" fmla="*/ 11393850 w 11817525"/>
              <a:gd name="connsiteY1688" fmla="*/ 4600033 h 6544491"/>
              <a:gd name="connsiteX1689" fmla="*/ 11457193 w 11817525"/>
              <a:gd name="connsiteY1689" fmla="*/ 4611481 h 6544491"/>
              <a:gd name="connsiteX1690" fmla="*/ 11476832 w 11817525"/>
              <a:gd name="connsiteY1690" fmla="*/ 4602619 h 6544491"/>
              <a:gd name="connsiteX1691" fmla="*/ 11508257 w 11817525"/>
              <a:gd name="connsiteY1691" fmla="*/ 4584891 h 6544491"/>
              <a:gd name="connsiteX1692" fmla="*/ 11551467 w 11817525"/>
              <a:gd name="connsiteY1692" fmla="*/ 4617392 h 6544491"/>
              <a:gd name="connsiteX1693" fmla="*/ 11626101 w 11817525"/>
              <a:gd name="connsiteY1693" fmla="*/ 4670576 h 6544491"/>
              <a:gd name="connsiteX1694" fmla="*/ 11559323 w 11817525"/>
              <a:gd name="connsiteY1694" fmla="*/ 4773987 h 6544491"/>
              <a:gd name="connsiteX1695" fmla="*/ 11555371 w 11817525"/>
              <a:gd name="connsiteY1695" fmla="*/ 4776115 h 6544491"/>
              <a:gd name="connsiteX1696" fmla="*/ 11254946 w 11817525"/>
              <a:gd name="connsiteY1696" fmla="*/ 4776115 h 6544491"/>
              <a:gd name="connsiteX1697" fmla="*/ 11276074 w 11817525"/>
              <a:gd name="connsiteY1697" fmla="*/ 4785100 h 6544491"/>
              <a:gd name="connsiteX1698" fmla="*/ 11352564 w 11817525"/>
              <a:gd name="connsiteY1698" fmla="*/ 4821470 h 6544491"/>
              <a:gd name="connsiteX1699" fmla="*/ 11367069 w 11817525"/>
              <a:gd name="connsiteY1699" fmla="*/ 4855984 h 6544491"/>
              <a:gd name="connsiteX1700" fmla="*/ 11331948 w 11817525"/>
              <a:gd name="connsiteY1700" fmla="*/ 4859658 h 6544491"/>
              <a:gd name="connsiteX1701" fmla="*/ 11323311 w 11817525"/>
              <a:gd name="connsiteY1701" fmla="*/ 4857135 h 6544491"/>
              <a:gd name="connsiteX1702" fmla="*/ 11307225 w 11817525"/>
              <a:gd name="connsiteY1702" fmla="*/ 4851248 h 6544491"/>
              <a:gd name="connsiteX1703" fmla="*/ 11245101 w 11817525"/>
              <a:gd name="connsiteY1703" fmla="*/ 4827198 h 6544491"/>
              <a:gd name="connsiteX1704" fmla="*/ 11233154 w 11817525"/>
              <a:gd name="connsiteY1704" fmla="*/ 4823243 h 6544491"/>
              <a:gd name="connsiteX1705" fmla="*/ 11222724 w 11817525"/>
              <a:gd name="connsiteY1705" fmla="*/ 4821217 h 6544491"/>
              <a:gd name="connsiteX1706" fmla="*/ 11224222 w 11817525"/>
              <a:gd name="connsiteY1706" fmla="*/ 4822403 h 6544491"/>
              <a:gd name="connsiteX1707" fmla="*/ 11171084 w 11817525"/>
              <a:gd name="connsiteY1707" fmla="*/ 4807208 h 6544491"/>
              <a:gd name="connsiteX1708" fmla="*/ 11140315 w 11817525"/>
              <a:gd name="connsiteY1708" fmla="*/ 4796826 h 6544491"/>
              <a:gd name="connsiteX1709" fmla="*/ 11120487 w 11817525"/>
              <a:gd name="connsiteY1709" fmla="*/ 4787675 h 6544491"/>
              <a:gd name="connsiteX1710" fmla="*/ 11096808 w 11817525"/>
              <a:gd name="connsiteY1710" fmla="*/ 4777862 h 6544491"/>
              <a:gd name="connsiteX1711" fmla="*/ 11093905 w 11817525"/>
              <a:gd name="connsiteY1711" fmla="*/ 4776115 h 6544491"/>
              <a:gd name="connsiteX1712" fmla="*/ 10847679 w 11817525"/>
              <a:gd name="connsiteY1712" fmla="*/ 4776115 h 6544491"/>
              <a:gd name="connsiteX1713" fmla="*/ 10853732 w 11817525"/>
              <a:gd name="connsiteY1713" fmla="*/ 4778977 h 6544491"/>
              <a:gd name="connsiteX1714" fmla="*/ 10856769 w 11817525"/>
              <a:gd name="connsiteY1714" fmla="*/ 4782837 h 6544491"/>
              <a:gd name="connsiteX1715" fmla="*/ 10841344 w 11817525"/>
              <a:gd name="connsiteY1715" fmla="*/ 4778206 h 6544491"/>
              <a:gd name="connsiteX1716" fmla="*/ 10835295 w 11817525"/>
              <a:gd name="connsiteY1716" fmla="*/ 4776115 h 6544491"/>
              <a:gd name="connsiteX1717" fmla="*/ 10767787 w 11817525"/>
              <a:gd name="connsiteY1717" fmla="*/ 4776115 h 6544491"/>
              <a:gd name="connsiteX1718" fmla="*/ 10784174 w 11817525"/>
              <a:gd name="connsiteY1718" fmla="*/ 4782903 h 6544491"/>
              <a:gd name="connsiteX1719" fmla="*/ 10766641 w 11817525"/>
              <a:gd name="connsiteY1719" fmla="*/ 4776115 h 6544491"/>
              <a:gd name="connsiteX1720" fmla="*/ 10749953 w 11817525"/>
              <a:gd name="connsiteY1720" fmla="*/ 4776115 h 6544491"/>
              <a:gd name="connsiteX1721" fmla="*/ 10774171 w 11817525"/>
              <a:gd name="connsiteY1721" fmla="*/ 4786408 h 6544491"/>
              <a:gd name="connsiteX1722" fmla="*/ 10821523 w 11817525"/>
              <a:gd name="connsiteY1722" fmla="*/ 4805411 h 6544491"/>
              <a:gd name="connsiteX1723" fmla="*/ 10900590 w 11817525"/>
              <a:gd name="connsiteY1723" fmla="*/ 4836021 h 6544491"/>
              <a:gd name="connsiteX1724" fmla="*/ 10914056 w 11817525"/>
              <a:gd name="connsiteY1724" fmla="*/ 4841904 h 6544491"/>
              <a:gd name="connsiteX1725" fmla="*/ 10902974 w 11817525"/>
              <a:gd name="connsiteY1725" fmla="*/ 4840296 h 6544491"/>
              <a:gd name="connsiteX1726" fmla="*/ 10877773 w 11817525"/>
              <a:gd name="connsiteY1726" fmla="*/ 4833222 h 6544491"/>
              <a:gd name="connsiteX1727" fmla="*/ 10853877 w 11817525"/>
              <a:gd name="connsiteY1727" fmla="*/ 4825313 h 6544491"/>
              <a:gd name="connsiteX1728" fmla="*/ 10809348 w 11817525"/>
              <a:gd name="connsiteY1728" fmla="*/ 4807406 h 6544491"/>
              <a:gd name="connsiteX1729" fmla="*/ 10784587 w 11817525"/>
              <a:gd name="connsiteY1729" fmla="*/ 4797148 h 6544491"/>
              <a:gd name="connsiteX1730" fmla="*/ 10773506 w 11817525"/>
              <a:gd name="connsiteY1730" fmla="*/ 4795541 h 6544491"/>
              <a:gd name="connsiteX1731" fmla="*/ 10784147 w 11817525"/>
              <a:gd name="connsiteY1731" fmla="*/ 4800332 h 6544491"/>
              <a:gd name="connsiteX1732" fmla="*/ 10884499 w 11817525"/>
              <a:gd name="connsiteY1732" fmla="*/ 4840522 h 6544491"/>
              <a:gd name="connsiteX1733" fmla="*/ 10980511 w 11817525"/>
              <a:gd name="connsiteY1733" fmla="*/ 4877691 h 6544491"/>
              <a:gd name="connsiteX1734" fmla="*/ 10989633 w 11817525"/>
              <a:gd name="connsiteY1734" fmla="*/ 4880552 h 6544491"/>
              <a:gd name="connsiteX1735" fmla="*/ 10985290 w 11817525"/>
              <a:gd name="connsiteY1735" fmla="*/ 4877530 h 6544491"/>
              <a:gd name="connsiteX1736" fmla="*/ 10973130 w 11817525"/>
              <a:gd name="connsiteY1736" fmla="*/ 4870809 h 6544491"/>
              <a:gd name="connsiteX1737" fmla="*/ 10974436 w 11817525"/>
              <a:gd name="connsiteY1737" fmla="*/ 4869973 h 6544491"/>
              <a:gd name="connsiteX1738" fmla="*/ 10992684 w 11817525"/>
              <a:gd name="connsiteY1738" fmla="*/ 4875697 h 6544491"/>
              <a:gd name="connsiteX1739" fmla="*/ 11009188 w 11817525"/>
              <a:gd name="connsiteY1739" fmla="*/ 4885440 h 6544491"/>
              <a:gd name="connsiteX1740" fmla="*/ 11029820 w 11817525"/>
              <a:gd name="connsiteY1740" fmla="*/ 4895439 h 6544491"/>
              <a:gd name="connsiteX1741" fmla="*/ 11060668 w 11817525"/>
              <a:gd name="connsiteY1741" fmla="*/ 4904698 h 6544491"/>
              <a:gd name="connsiteX1742" fmla="*/ 11105423 w 11817525"/>
              <a:gd name="connsiteY1742" fmla="*/ 4916658 h 6544491"/>
              <a:gd name="connsiteX1743" fmla="*/ 11113243 w 11817525"/>
              <a:gd name="connsiteY1743" fmla="*/ 4920356 h 6544491"/>
              <a:gd name="connsiteX1744" fmla="*/ 11108459 w 11817525"/>
              <a:gd name="connsiteY1744" fmla="*/ 4920518 h 6544491"/>
              <a:gd name="connsiteX1745" fmla="*/ 11098684 w 11817525"/>
              <a:gd name="connsiteY1745" fmla="*/ 4918074 h 6544491"/>
              <a:gd name="connsiteX1746" fmla="*/ 11109539 w 11817525"/>
              <a:gd name="connsiteY1746" fmla="*/ 4925631 h 6544491"/>
              <a:gd name="connsiteX1747" fmla="*/ 11127135 w 11817525"/>
              <a:gd name="connsiteY1747" fmla="*/ 4931771 h 6544491"/>
              <a:gd name="connsiteX1748" fmla="*/ 11218588 w 11817525"/>
              <a:gd name="connsiteY1748" fmla="*/ 4963152 h 6544491"/>
              <a:gd name="connsiteX1749" fmla="*/ 11288531 w 11817525"/>
              <a:gd name="connsiteY1749" fmla="*/ 4990899 h 6544491"/>
              <a:gd name="connsiteX1750" fmla="*/ 11292873 w 11817525"/>
              <a:gd name="connsiteY1750" fmla="*/ 4993921 h 6544491"/>
              <a:gd name="connsiteX1751" fmla="*/ 11311775 w 11817525"/>
              <a:gd name="connsiteY1751" fmla="*/ 4999228 h 6544491"/>
              <a:gd name="connsiteX1752" fmla="*/ 11347406 w 11817525"/>
              <a:gd name="connsiteY1752" fmla="*/ 5008326 h 6544491"/>
              <a:gd name="connsiteX1753" fmla="*/ 11382158 w 11817525"/>
              <a:gd name="connsiteY1753" fmla="*/ 5023791 h 6544491"/>
              <a:gd name="connsiteX1754" fmla="*/ 11389322 w 11817525"/>
              <a:gd name="connsiteY1754" fmla="*/ 5027906 h 6544491"/>
              <a:gd name="connsiteX1755" fmla="*/ 11409493 w 11817525"/>
              <a:gd name="connsiteY1755" fmla="*/ 5037057 h 6544491"/>
              <a:gd name="connsiteX1756" fmla="*/ 11398723 w 11817525"/>
              <a:gd name="connsiteY1756" fmla="*/ 5035496 h 6544491"/>
              <a:gd name="connsiteX1757" fmla="*/ 11410884 w 11817525"/>
              <a:gd name="connsiteY1757" fmla="*/ 5042215 h 6544491"/>
              <a:gd name="connsiteX1758" fmla="*/ 11434780 w 11817525"/>
              <a:gd name="connsiteY1758" fmla="*/ 5050125 h 6544491"/>
              <a:gd name="connsiteX1759" fmla="*/ 11448900 w 11817525"/>
              <a:gd name="connsiteY1759" fmla="*/ 5055591 h 6544491"/>
              <a:gd name="connsiteX1760" fmla="*/ 11475334 w 11817525"/>
              <a:gd name="connsiteY1760" fmla="*/ 5067330 h 6544491"/>
              <a:gd name="connsiteX1761" fmla="*/ 11475352 w 11817525"/>
              <a:gd name="connsiteY1761" fmla="*/ 5067483 h 6544491"/>
              <a:gd name="connsiteX1762" fmla="*/ 11470874 w 11817525"/>
              <a:gd name="connsiteY1762" fmla="*/ 5072269 h 6544491"/>
              <a:gd name="connsiteX1763" fmla="*/ 11462352 w 11817525"/>
              <a:gd name="connsiteY1763" fmla="*/ 5070189 h 6544491"/>
              <a:gd name="connsiteX1764" fmla="*/ 11465389 w 11817525"/>
              <a:gd name="connsiteY1764" fmla="*/ 5074047 h 6544491"/>
              <a:gd name="connsiteX1765" fmla="*/ 11467363 w 11817525"/>
              <a:gd name="connsiteY1765" fmla="*/ 5075237 h 6544491"/>
              <a:gd name="connsiteX1766" fmla="*/ 11465117 w 11817525"/>
              <a:gd name="connsiteY1766" fmla="*/ 5075566 h 6544491"/>
              <a:gd name="connsiteX1767" fmla="*/ 11463431 w 11817525"/>
              <a:gd name="connsiteY1767" fmla="*/ 5075302 h 6544491"/>
              <a:gd name="connsiteX1768" fmla="*/ 11455853 w 11817525"/>
              <a:gd name="connsiteY1768" fmla="*/ 5073626 h 6544491"/>
              <a:gd name="connsiteX1769" fmla="*/ 11460790 w 11817525"/>
              <a:gd name="connsiteY1769" fmla="*/ 5076200 h 6544491"/>
              <a:gd name="connsiteX1770" fmla="*/ 11451433 w 11817525"/>
              <a:gd name="connsiteY1770" fmla="*/ 5077572 h 6544491"/>
              <a:gd name="connsiteX1771" fmla="*/ 11424041 w 11817525"/>
              <a:gd name="connsiteY1771" fmla="*/ 5075184 h 6544491"/>
              <a:gd name="connsiteX1772" fmla="*/ 11353924 w 11817525"/>
              <a:gd name="connsiteY1772" fmla="*/ 5058214 h 6544491"/>
              <a:gd name="connsiteX1773" fmla="*/ 11280209 w 11817525"/>
              <a:gd name="connsiteY1773" fmla="*/ 5019449 h 6544491"/>
              <a:gd name="connsiteX1774" fmla="*/ 11253384 w 11817525"/>
              <a:gd name="connsiteY1774" fmla="*/ 5014928 h 6544491"/>
              <a:gd name="connsiteX1775" fmla="*/ 11186318 w 11817525"/>
              <a:gd name="connsiteY1775" fmla="*/ 5003626 h 6544491"/>
              <a:gd name="connsiteX1776" fmla="*/ 11143773 w 11817525"/>
              <a:gd name="connsiteY1776" fmla="*/ 4985003 h 6544491"/>
              <a:gd name="connsiteX1777" fmla="*/ 10948872 w 11817525"/>
              <a:gd name="connsiteY1777" fmla="*/ 4940131 h 6544491"/>
              <a:gd name="connsiteX1778" fmla="*/ 10677756 w 11817525"/>
              <a:gd name="connsiteY1778" fmla="*/ 4866955 h 6544491"/>
              <a:gd name="connsiteX1779" fmla="*/ 10542334 w 11817525"/>
              <a:gd name="connsiteY1779" fmla="*/ 4834398 h 6544491"/>
              <a:gd name="connsiteX1780" fmla="*/ 10515782 w 11817525"/>
              <a:gd name="connsiteY1780" fmla="*/ 4837940 h 6544491"/>
              <a:gd name="connsiteX1781" fmla="*/ 10429555 w 11817525"/>
              <a:gd name="connsiteY1781" fmla="*/ 4851471 h 6544491"/>
              <a:gd name="connsiteX1782" fmla="*/ 10355175 w 11817525"/>
              <a:gd name="connsiteY1782" fmla="*/ 4849246 h 6544491"/>
              <a:gd name="connsiteX1783" fmla="*/ 10311417 w 11817525"/>
              <a:gd name="connsiteY1783" fmla="*/ 4851033 h 6544491"/>
              <a:gd name="connsiteX1784" fmla="*/ 10220154 w 11817525"/>
              <a:gd name="connsiteY1784" fmla="*/ 4824987 h 6544491"/>
              <a:gd name="connsiteX1785" fmla="*/ 10159520 w 11817525"/>
              <a:gd name="connsiteY1785" fmla="*/ 4814286 h 6544491"/>
              <a:gd name="connsiteX1786" fmla="*/ 10179457 w 11817525"/>
              <a:gd name="connsiteY1786" fmla="*/ 4831819 h 6544491"/>
              <a:gd name="connsiteX1787" fmla="*/ 10253320 w 11817525"/>
              <a:gd name="connsiteY1787" fmla="*/ 4868034 h 6544491"/>
              <a:gd name="connsiteX1788" fmla="*/ 10261180 w 11817525"/>
              <a:gd name="connsiteY1788" fmla="*/ 4875084 h 6544491"/>
              <a:gd name="connsiteX1789" fmla="*/ 10273289 w 11817525"/>
              <a:gd name="connsiteY1789" fmla="*/ 4898528 h 6544491"/>
              <a:gd name="connsiteX1790" fmla="*/ 10304057 w 11817525"/>
              <a:gd name="connsiteY1790" fmla="*/ 4917594 h 6544491"/>
              <a:gd name="connsiteX1791" fmla="*/ 10319155 w 11817525"/>
              <a:gd name="connsiteY1791" fmla="*/ 4910750 h 6544491"/>
              <a:gd name="connsiteX1792" fmla="*/ 10348485 w 11817525"/>
              <a:gd name="connsiteY1792" fmla="*/ 4904812 h 6544491"/>
              <a:gd name="connsiteX1793" fmla="*/ 10351809 w 11817525"/>
              <a:gd name="connsiteY1793" fmla="*/ 4918544 h 6544491"/>
              <a:gd name="connsiteX1794" fmla="*/ 10368820 w 11817525"/>
              <a:gd name="connsiteY1794" fmla="*/ 4942600 h 6544491"/>
              <a:gd name="connsiteX1795" fmla="*/ 10461694 w 11817525"/>
              <a:gd name="connsiteY1795" fmla="*/ 4956533 h 6544491"/>
              <a:gd name="connsiteX1796" fmla="*/ 10497123 w 11817525"/>
              <a:gd name="connsiteY1796" fmla="*/ 4961931 h 6544491"/>
              <a:gd name="connsiteX1797" fmla="*/ 10577405 w 11817525"/>
              <a:gd name="connsiteY1797" fmla="*/ 4997794 h 6544491"/>
              <a:gd name="connsiteX1798" fmla="*/ 10593750 w 11817525"/>
              <a:gd name="connsiteY1798" fmla="*/ 5058389 h 6544491"/>
              <a:gd name="connsiteX1799" fmla="*/ 10572827 w 11817525"/>
              <a:gd name="connsiteY1799" fmla="*/ 5087506 h 6544491"/>
              <a:gd name="connsiteX1800" fmla="*/ 10523985 w 11817525"/>
              <a:gd name="connsiteY1800" fmla="*/ 5079848 h 6544491"/>
              <a:gd name="connsiteX1801" fmla="*/ 10379056 w 11817525"/>
              <a:gd name="connsiteY1801" fmla="*/ 5051343 h 6544491"/>
              <a:gd name="connsiteX1802" fmla="*/ 10362657 w 11817525"/>
              <a:gd name="connsiteY1802" fmla="*/ 5046256 h 6544491"/>
              <a:gd name="connsiteX1803" fmla="*/ 10368129 w 11817525"/>
              <a:gd name="connsiteY1803" fmla="*/ 5051165 h 6544491"/>
              <a:gd name="connsiteX1804" fmla="*/ 10358039 w 11817525"/>
              <a:gd name="connsiteY1804" fmla="*/ 5062637 h 6544491"/>
              <a:gd name="connsiteX1805" fmla="*/ 10340167 w 11817525"/>
              <a:gd name="connsiteY1805" fmla="*/ 5097421 h 6544491"/>
              <a:gd name="connsiteX1806" fmla="*/ 10363276 w 11817525"/>
              <a:gd name="connsiteY1806" fmla="*/ 5132813 h 6544491"/>
              <a:gd name="connsiteX1807" fmla="*/ 10548909 w 11817525"/>
              <a:gd name="connsiteY1807" fmla="*/ 5213346 h 6544491"/>
              <a:gd name="connsiteX1808" fmla="*/ 10625399 w 11817525"/>
              <a:gd name="connsiteY1808" fmla="*/ 5249716 h 6544491"/>
              <a:gd name="connsiteX1809" fmla="*/ 10639904 w 11817525"/>
              <a:gd name="connsiteY1809" fmla="*/ 5284230 h 6544491"/>
              <a:gd name="connsiteX1810" fmla="*/ 10604783 w 11817525"/>
              <a:gd name="connsiteY1810" fmla="*/ 5287904 h 6544491"/>
              <a:gd name="connsiteX1811" fmla="*/ 10596147 w 11817525"/>
              <a:gd name="connsiteY1811" fmla="*/ 5285381 h 6544491"/>
              <a:gd name="connsiteX1812" fmla="*/ 10580060 w 11817525"/>
              <a:gd name="connsiteY1812" fmla="*/ 5279494 h 6544491"/>
              <a:gd name="connsiteX1813" fmla="*/ 10517936 w 11817525"/>
              <a:gd name="connsiteY1813" fmla="*/ 5255444 h 6544491"/>
              <a:gd name="connsiteX1814" fmla="*/ 10505989 w 11817525"/>
              <a:gd name="connsiteY1814" fmla="*/ 5251489 h 6544491"/>
              <a:gd name="connsiteX1815" fmla="*/ 10495559 w 11817525"/>
              <a:gd name="connsiteY1815" fmla="*/ 5249463 h 6544491"/>
              <a:gd name="connsiteX1816" fmla="*/ 10497057 w 11817525"/>
              <a:gd name="connsiteY1816" fmla="*/ 5250649 h 6544491"/>
              <a:gd name="connsiteX1817" fmla="*/ 10443919 w 11817525"/>
              <a:gd name="connsiteY1817" fmla="*/ 5235454 h 6544491"/>
              <a:gd name="connsiteX1818" fmla="*/ 10413150 w 11817525"/>
              <a:gd name="connsiteY1818" fmla="*/ 5225072 h 6544491"/>
              <a:gd name="connsiteX1819" fmla="*/ 10393322 w 11817525"/>
              <a:gd name="connsiteY1819" fmla="*/ 5215921 h 6544491"/>
              <a:gd name="connsiteX1820" fmla="*/ 10369643 w 11817525"/>
              <a:gd name="connsiteY1820" fmla="*/ 5206107 h 6544491"/>
              <a:gd name="connsiteX1821" fmla="*/ 10340398 w 11817525"/>
              <a:gd name="connsiteY1821" fmla="*/ 5188516 h 6544491"/>
              <a:gd name="connsiteX1822" fmla="*/ 10311845 w 11817525"/>
              <a:gd name="connsiteY1822" fmla="*/ 5183970 h 6544491"/>
              <a:gd name="connsiteX1823" fmla="*/ 10274422 w 11817525"/>
              <a:gd name="connsiteY1823" fmla="*/ 5170562 h 6544491"/>
              <a:gd name="connsiteX1824" fmla="*/ 10264206 w 11817525"/>
              <a:gd name="connsiteY1824" fmla="*/ 5171302 h 6544491"/>
              <a:gd name="connsiteX1825" fmla="*/ 10265724 w 11817525"/>
              <a:gd name="connsiteY1825" fmla="*/ 5173231 h 6544491"/>
              <a:gd name="connsiteX1826" fmla="*/ 10221410 w 11817525"/>
              <a:gd name="connsiteY1826" fmla="*/ 5158086 h 6544491"/>
              <a:gd name="connsiteX1827" fmla="*/ 10239618 w 11817525"/>
              <a:gd name="connsiteY1827" fmla="*/ 5167279 h 6544491"/>
              <a:gd name="connsiteX1828" fmla="*/ 10171307 w 11817525"/>
              <a:gd name="connsiteY1828" fmla="*/ 5146277 h 6544491"/>
              <a:gd name="connsiteX1829" fmla="*/ 10152340 w 11817525"/>
              <a:gd name="connsiteY1829" fmla="*/ 5148807 h 6544491"/>
              <a:gd name="connsiteX1830" fmla="*/ 10151507 w 11817525"/>
              <a:gd name="connsiteY1830" fmla="*/ 5154495 h 6544491"/>
              <a:gd name="connsiteX1831" fmla="*/ 10135135 w 11817525"/>
              <a:gd name="connsiteY1831" fmla="*/ 5149504 h 6544491"/>
              <a:gd name="connsiteX1832" fmla="*/ 10121016 w 11817525"/>
              <a:gd name="connsiteY1832" fmla="*/ 5144038 h 6544491"/>
              <a:gd name="connsiteX1833" fmla="*/ 10099730 w 11817525"/>
              <a:gd name="connsiteY1833" fmla="*/ 5134457 h 6544491"/>
              <a:gd name="connsiteX1834" fmla="*/ 10083654 w 11817525"/>
              <a:gd name="connsiteY1834" fmla="*/ 5130245 h 6544491"/>
              <a:gd name="connsiteX1835" fmla="*/ 10089514 w 11817525"/>
              <a:gd name="connsiteY1835" fmla="*/ 5135196 h 6544491"/>
              <a:gd name="connsiteX1836" fmla="*/ 10119271 w 11817525"/>
              <a:gd name="connsiteY1836" fmla="*/ 5148058 h 6544491"/>
              <a:gd name="connsiteX1837" fmla="*/ 10170100 w 11817525"/>
              <a:gd name="connsiteY1837" fmla="*/ 5167736 h 6544491"/>
              <a:gd name="connsiteX1838" fmla="*/ 10145551 w 11817525"/>
              <a:gd name="connsiteY1838" fmla="*/ 5160244 h 6544491"/>
              <a:gd name="connsiteX1839" fmla="*/ 10138597 w 11817525"/>
              <a:gd name="connsiteY1839" fmla="*/ 5158894 h 6544491"/>
              <a:gd name="connsiteX1840" fmla="*/ 10145764 w 11817525"/>
              <a:gd name="connsiteY1840" fmla="*/ 5163010 h 6544491"/>
              <a:gd name="connsiteX1841" fmla="*/ 10180953 w 11817525"/>
              <a:gd name="connsiteY1841" fmla="*/ 5175291 h 6544491"/>
              <a:gd name="connsiteX1842" fmla="*/ 10198424 w 11817525"/>
              <a:gd name="connsiteY1842" fmla="*/ 5182054 h 6544491"/>
              <a:gd name="connsiteX1843" fmla="*/ 10199419 w 11817525"/>
              <a:gd name="connsiteY1843" fmla="*/ 5186225 h 6544491"/>
              <a:gd name="connsiteX1844" fmla="*/ 10167914 w 11817525"/>
              <a:gd name="connsiteY1844" fmla="*/ 5174938 h 6544491"/>
              <a:gd name="connsiteX1845" fmla="*/ 10159443 w 11817525"/>
              <a:gd name="connsiteY1845" fmla="*/ 5171659 h 6544491"/>
              <a:gd name="connsiteX1846" fmla="*/ 10145750 w 11817525"/>
              <a:gd name="connsiteY1846" fmla="*/ 5171723 h 6544491"/>
              <a:gd name="connsiteX1847" fmla="*/ 10144445 w 11817525"/>
              <a:gd name="connsiteY1847" fmla="*/ 5172560 h 6544491"/>
              <a:gd name="connsiteX1848" fmla="*/ 10152263 w 11817525"/>
              <a:gd name="connsiteY1848" fmla="*/ 5176257 h 6544491"/>
              <a:gd name="connsiteX1849" fmla="*/ 10180501 w 11817525"/>
              <a:gd name="connsiteY1849" fmla="*/ 5187188 h 6544491"/>
              <a:gd name="connsiteX1850" fmla="*/ 10182020 w 11817525"/>
              <a:gd name="connsiteY1850" fmla="*/ 5189119 h 6544491"/>
              <a:gd name="connsiteX1851" fmla="*/ 10178544 w 11817525"/>
              <a:gd name="connsiteY1851" fmla="*/ 5188443 h 6544491"/>
              <a:gd name="connsiteX1852" fmla="*/ 10150305 w 11817525"/>
              <a:gd name="connsiteY1852" fmla="*/ 5177511 h 6544491"/>
              <a:gd name="connsiteX1853" fmla="*/ 10122067 w 11817525"/>
              <a:gd name="connsiteY1853" fmla="*/ 5166579 h 6544491"/>
              <a:gd name="connsiteX1854" fmla="*/ 10107947 w 11817525"/>
              <a:gd name="connsiteY1854" fmla="*/ 5161113 h 6544491"/>
              <a:gd name="connsiteX1855" fmla="*/ 10082093 w 11817525"/>
              <a:gd name="connsiteY1855" fmla="*/ 5154459 h 6544491"/>
              <a:gd name="connsiteX1856" fmla="*/ 10045597 w 11817525"/>
              <a:gd name="connsiteY1856" fmla="*/ 5143012 h 6544491"/>
              <a:gd name="connsiteX1857" fmla="*/ 10035168 w 11817525"/>
              <a:gd name="connsiteY1857" fmla="*/ 5140987 h 6544491"/>
              <a:gd name="connsiteX1858" fmla="*/ 10042334 w 11817525"/>
              <a:gd name="connsiteY1858" fmla="*/ 5145102 h 6544491"/>
              <a:gd name="connsiteX1859" fmla="*/ 10043199 w 11817525"/>
              <a:gd name="connsiteY1859" fmla="*/ 5147450 h 6544491"/>
              <a:gd name="connsiteX1860" fmla="*/ 10043412 w 11817525"/>
              <a:gd name="connsiteY1860" fmla="*/ 5150215 h 6544491"/>
              <a:gd name="connsiteX1861" fmla="*/ 10041455 w 11817525"/>
              <a:gd name="connsiteY1861" fmla="*/ 5151469 h 6544491"/>
              <a:gd name="connsiteX1862" fmla="*/ 10038631 w 11817525"/>
              <a:gd name="connsiteY1862" fmla="*/ 5150376 h 6544491"/>
              <a:gd name="connsiteX1863" fmla="*/ 10034061 w 11817525"/>
              <a:gd name="connsiteY1863" fmla="*/ 5153302 h 6544491"/>
              <a:gd name="connsiteX1864" fmla="*/ 10052083 w 11817525"/>
              <a:gd name="connsiteY1864" fmla="*/ 5164974 h 6544491"/>
              <a:gd name="connsiteX1865" fmla="*/ 10021887 w 11817525"/>
              <a:gd name="connsiteY1865" fmla="*/ 5155296 h 6544491"/>
              <a:gd name="connsiteX1866" fmla="*/ 10024059 w 11817525"/>
              <a:gd name="connsiteY1866" fmla="*/ 5156808 h 6544491"/>
              <a:gd name="connsiteX1867" fmla="*/ 10137011 w 11817525"/>
              <a:gd name="connsiteY1867" fmla="*/ 5200535 h 6544491"/>
              <a:gd name="connsiteX1868" fmla="*/ 10139180 w 11817525"/>
              <a:gd name="connsiteY1868" fmla="*/ 5202046 h 6544491"/>
              <a:gd name="connsiteX1869" fmla="*/ 10124411 w 11817525"/>
              <a:gd name="connsiteY1869" fmla="*/ 5196998 h 6544491"/>
              <a:gd name="connsiteX1870" fmla="*/ 10098556 w 11817525"/>
              <a:gd name="connsiteY1870" fmla="*/ 5190343 h 6544491"/>
              <a:gd name="connsiteX1871" fmla="*/ 10085302 w 11817525"/>
              <a:gd name="connsiteY1871" fmla="*/ 5187225 h 6544491"/>
              <a:gd name="connsiteX1872" fmla="*/ 10052936 w 11817525"/>
              <a:gd name="connsiteY1872" fmla="*/ 5176036 h 6544491"/>
              <a:gd name="connsiteX1873" fmla="*/ 10045982 w 11817525"/>
              <a:gd name="connsiteY1873" fmla="*/ 5174685 h 6544491"/>
              <a:gd name="connsiteX1874" fmla="*/ 10050977 w 11817525"/>
              <a:gd name="connsiteY1874" fmla="*/ 5177289 h 6544491"/>
              <a:gd name="connsiteX1875" fmla="*/ 10118748 w 11817525"/>
              <a:gd name="connsiteY1875" fmla="*/ 5203526 h 6544491"/>
              <a:gd name="connsiteX1876" fmla="*/ 10126568 w 11817525"/>
              <a:gd name="connsiteY1876" fmla="*/ 5207223 h 6544491"/>
              <a:gd name="connsiteX1877" fmla="*/ 10129604 w 11817525"/>
              <a:gd name="connsiteY1877" fmla="*/ 5211082 h 6544491"/>
              <a:gd name="connsiteX1878" fmla="*/ 10114179 w 11817525"/>
              <a:gd name="connsiteY1878" fmla="*/ 5206453 h 6544491"/>
              <a:gd name="connsiteX1879" fmla="*/ 10081812 w 11817525"/>
              <a:gd name="connsiteY1879" fmla="*/ 5195264 h 6544491"/>
              <a:gd name="connsiteX1880" fmla="*/ 10048140 w 11817525"/>
              <a:gd name="connsiteY1880" fmla="*/ 5184911 h 6544491"/>
              <a:gd name="connsiteX1881" fmla="*/ 10014254 w 11817525"/>
              <a:gd name="connsiteY1881" fmla="*/ 5171791 h 6544491"/>
              <a:gd name="connsiteX1882" fmla="*/ 9989492 w 11817525"/>
              <a:gd name="connsiteY1882" fmla="*/ 5161535 h 6544491"/>
              <a:gd name="connsiteX1883" fmla="*/ 9976239 w 11817525"/>
              <a:gd name="connsiteY1883" fmla="*/ 5158417 h 6544491"/>
              <a:gd name="connsiteX1884" fmla="*/ 9977105 w 11817525"/>
              <a:gd name="connsiteY1884" fmla="*/ 5160764 h 6544491"/>
              <a:gd name="connsiteX1885" fmla="*/ 9991224 w 11817525"/>
              <a:gd name="connsiteY1885" fmla="*/ 5166230 h 6544491"/>
              <a:gd name="connsiteX1886" fmla="*/ 10028586 w 11817525"/>
              <a:gd name="connsiteY1886" fmla="*/ 5180023 h 6544491"/>
              <a:gd name="connsiteX1887" fmla="*/ 10064642 w 11817525"/>
              <a:gd name="connsiteY1887" fmla="*/ 5194653 h 6544491"/>
              <a:gd name="connsiteX1888" fmla="*/ 10075285 w 11817525"/>
              <a:gd name="connsiteY1888" fmla="*/ 5199445 h 6544491"/>
              <a:gd name="connsiteX1889" fmla="*/ 10000561 w 11817525"/>
              <a:gd name="connsiteY1889" fmla="*/ 5171857 h 6544491"/>
              <a:gd name="connsiteX1890" fmla="*/ 9989266 w 11817525"/>
              <a:gd name="connsiteY1890" fmla="*/ 5167484 h 6544491"/>
              <a:gd name="connsiteX1891" fmla="*/ 9973841 w 11817525"/>
              <a:gd name="connsiteY1891" fmla="*/ 5162854 h 6544491"/>
              <a:gd name="connsiteX1892" fmla="*/ 9969058 w 11817525"/>
              <a:gd name="connsiteY1892" fmla="*/ 5163016 h 6544491"/>
              <a:gd name="connsiteX1893" fmla="*/ 9973401 w 11817525"/>
              <a:gd name="connsiteY1893" fmla="*/ 5166038 h 6544491"/>
              <a:gd name="connsiteX1894" fmla="*/ 10015758 w 11817525"/>
              <a:gd name="connsiteY1894" fmla="*/ 5182436 h 6544491"/>
              <a:gd name="connsiteX1895" fmla="*/ 9967967 w 11817525"/>
              <a:gd name="connsiteY1895" fmla="*/ 5166616 h 6544491"/>
              <a:gd name="connsiteX1896" fmla="*/ 9958190 w 11817525"/>
              <a:gd name="connsiteY1896" fmla="*/ 5164174 h 6544491"/>
              <a:gd name="connsiteX1897" fmla="*/ 9968832 w 11817525"/>
              <a:gd name="connsiteY1897" fmla="*/ 5168965 h 6544491"/>
              <a:gd name="connsiteX1898" fmla="*/ 10039427 w 11817525"/>
              <a:gd name="connsiteY1898" fmla="*/ 5196295 h 6544491"/>
              <a:gd name="connsiteX1899" fmla="*/ 10049417 w 11817525"/>
              <a:gd name="connsiteY1899" fmla="*/ 5201502 h 6544491"/>
              <a:gd name="connsiteX1900" fmla="*/ 10029652 w 11817525"/>
              <a:gd name="connsiteY1900" fmla="*/ 5193850 h 6544491"/>
              <a:gd name="connsiteX1901" fmla="*/ 10002279 w 11817525"/>
              <a:gd name="connsiteY1901" fmla="*/ 5185266 h 6544491"/>
              <a:gd name="connsiteX1902" fmla="*/ 9976864 w 11817525"/>
              <a:gd name="connsiteY1902" fmla="*/ 5175427 h 6544491"/>
              <a:gd name="connsiteX1903" fmla="*/ 9966435 w 11817525"/>
              <a:gd name="connsiteY1903" fmla="*/ 5173403 h 6544491"/>
              <a:gd name="connsiteX1904" fmla="*/ 9972948 w 11817525"/>
              <a:gd name="connsiteY1904" fmla="*/ 5177935 h 6544491"/>
              <a:gd name="connsiteX1905" fmla="*/ 10032247 w 11817525"/>
              <a:gd name="connsiteY1905" fmla="*/ 5200893 h 6544491"/>
              <a:gd name="connsiteX1906" fmla="*/ 10057010 w 11817525"/>
              <a:gd name="connsiteY1906" fmla="*/ 5211149 h 6544491"/>
              <a:gd name="connsiteX1907" fmla="*/ 10025949 w 11817525"/>
              <a:gd name="connsiteY1907" fmla="*/ 5199125 h 6544491"/>
              <a:gd name="connsiteX1908" fmla="*/ 10003570 w 11817525"/>
              <a:gd name="connsiteY1908" fmla="*/ 5193144 h 6544491"/>
              <a:gd name="connsiteX1909" fmla="*/ 10001612 w 11817525"/>
              <a:gd name="connsiteY1909" fmla="*/ 5194397 h 6544491"/>
              <a:gd name="connsiteX1910" fmla="*/ 10011601 w 11817525"/>
              <a:gd name="connsiteY1910" fmla="*/ 5199606 h 6544491"/>
              <a:gd name="connsiteX1911" fmla="*/ 10047006 w 11817525"/>
              <a:gd name="connsiteY1911" fmla="*/ 5214654 h 6544491"/>
              <a:gd name="connsiteX1912" fmla="*/ 10094358 w 11817525"/>
              <a:gd name="connsiteY1912" fmla="*/ 5233656 h 6544491"/>
              <a:gd name="connsiteX1913" fmla="*/ 10173425 w 11817525"/>
              <a:gd name="connsiteY1913" fmla="*/ 5264266 h 6544491"/>
              <a:gd name="connsiteX1914" fmla="*/ 10186891 w 11817525"/>
              <a:gd name="connsiteY1914" fmla="*/ 5270149 h 6544491"/>
              <a:gd name="connsiteX1915" fmla="*/ 10175809 w 11817525"/>
              <a:gd name="connsiteY1915" fmla="*/ 5268542 h 6544491"/>
              <a:gd name="connsiteX1916" fmla="*/ 10150608 w 11817525"/>
              <a:gd name="connsiteY1916" fmla="*/ 5261468 h 6544491"/>
              <a:gd name="connsiteX1917" fmla="*/ 10126712 w 11817525"/>
              <a:gd name="connsiteY1917" fmla="*/ 5253559 h 6544491"/>
              <a:gd name="connsiteX1918" fmla="*/ 10082183 w 11817525"/>
              <a:gd name="connsiteY1918" fmla="*/ 5235652 h 6544491"/>
              <a:gd name="connsiteX1919" fmla="*/ 10057422 w 11817525"/>
              <a:gd name="connsiteY1919" fmla="*/ 5225393 h 6544491"/>
              <a:gd name="connsiteX1920" fmla="*/ 10046341 w 11817525"/>
              <a:gd name="connsiteY1920" fmla="*/ 5223787 h 6544491"/>
              <a:gd name="connsiteX1921" fmla="*/ 10056982 w 11817525"/>
              <a:gd name="connsiteY1921" fmla="*/ 5228577 h 6544491"/>
              <a:gd name="connsiteX1922" fmla="*/ 10157334 w 11817525"/>
              <a:gd name="connsiteY1922" fmla="*/ 5268769 h 6544491"/>
              <a:gd name="connsiteX1923" fmla="*/ 10253345 w 11817525"/>
              <a:gd name="connsiteY1923" fmla="*/ 5305937 h 6544491"/>
              <a:gd name="connsiteX1924" fmla="*/ 10262468 w 11817525"/>
              <a:gd name="connsiteY1924" fmla="*/ 5308799 h 6544491"/>
              <a:gd name="connsiteX1925" fmla="*/ 10258125 w 11817525"/>
              <a:gd name="connsiteY1925" fmla="*/ 5305776 h 6544491"/>
              <a:gd name="connsiteX1926" fmla="*/ 10245965 w 11817525"/>
              <a:gd name="connsiteY1926" fmla="*/ 5299056 h 6544491"/>
              <a:gd name="connsiteX1927" fmla="*/ 10247271 w 11817525"/>
              <a:gd name="connsiteY1927" fmla="*/ 5298220 h 6544491"/>
              <a:gd name="connsiteX1928" fmla="*/ 10265519 w 11817525"/>
              <a:gd name="connsiteY1928" fmla="*/ 5303943 h 6544491"/>
              <a:gd name="connsiteX1929" fmla="*/ 10282023 w 11817525"/>
              <a:gd name="connsiteY1929" fmla="*/ 5313685 h 6544491"/>
              <a:gd name="connsiteX1930" fmla="*/ 10302655 w 11817525"/>
              <a:gd name="connsiteY1930" fmla="*/ 5323685 h 6544491"/>
              <a:gd name="connsiteX1931" fmla="*/ 10333503 w 11817525"/>
              <a:gd name="connsiteY1931" fmla="*/ 5332944 h 6544491"/>
              <a:gd name="connsiteX1932" fmla="*/ 10378258 w 11817525"/>
              <a:gd name="connsiteY1932" fmla="*/ 5344904 h 6544491"/>
              <a:gd name="connsiteX1933" fmla="*/ 10386078 w 11817525"/>
              <a:gd name="connsiteY1933" fmla="*/ 5348602 h 6544491"/>
              <a:gd name="connsiteX1934" fmla="*/ 10381294 w 11817525"/>
              <a:gd name="connsiteY1934" fmla="*/ 5348764 h 6544491"/>
              <a:gd name="connsiteX1935" fmla="*/ 10371519 w 11817525"/>
              <a:gd name="connsiteY1935" fmla="*/ 5346319 h 6544491"/>
              <a:gd name="connsiteX1936" fmla="*/ 10382374 w 11817525"/>
              <a:gd name="connsiteY1936" fmla="*/ 5353876 h 6544491"/>
              <a:gd name="connsiteX1937" fmla="*/ 10399970 w 11817525"/>
              <a:gd name="connsiteY1937" fmla="*/ 5360017 h 6544491"/>
              <a:gd name="connsiteX1938" fmla="*/ 10491423 w 11817525"/>
              <a:gd name="connsiteY1938" fmla="*/ 5391397 h 6544491"/>
              <a:gd name="connsiteX1939" fmla="*/ 10561366 w 11817525"/>
              <a:gd name="connsiteY1939" fmla="*/ 5419145 h 6544491"/>
              <a:gd name="connsiteX1940" fmla="*/ 10565708 w 11817525"/>
              <a:gd name="connsiteY1940" fmla="*/ 5422167 h 6544491"/>
              <a:gd name="connsiteX1941" fmla="*/ 10584610 w 11817525"/>
              <a:gd name="connsiteY1941" fmla="*/ 5427473 h 6544491"/>
              <a:gd name="connsiteX1942" fmla="*/ 10620241 w 11817525"/>
              <a:gd name="connsiteY1942" fmla="*/ 5436572 h 6544491"/>
              <a:gd name="connsiteX1943" fmla="*/ 10654993 w 11817525"/>
              <a:gd name="connsiteY1943" fmla="*/ 5452036 h 6544491"/>
              <a:gd name="connsiteX1944" fmla="*/ 10662158 w 11817525"/>
              <a:gd name="connsiteY1944" fmla="*/ 5456152 h 6544491"/>
              <a:gd name="connsiteX1945" fmla="*/ 10682328 w 11817525"/>
              <a:gd name="connsiteY1945" fmla="*/ 5465304 h 6544491"/>
              <a:gd name="connsiteX1946" fmla="*/ 10671558 w 11817525"/>
              <a:gd name="connsiteY1946" fmla="*/ 5463742 h 6544491"/>
              <a:gd name="connsiteX1947" fmla="*/ 10683719 w 11817525"/>
              <a:gd name="connsiteY1947" fmla="*/ 5470461 h 6544491"/>
              <a:gd name="connsiteX1948" fmla="*/ 10707615 w 11817525"/>
              <a:gd name="connsiteY1948" fmla="*/ 5478370 h 6544491"/>
              <a:gd name="connsiteX1949" fmla="*/ 10721735 w 11817525"/>
              <a:gd name="connsiteY1949" fmla="*/ 5483837 h 6544491"/>
              <a:gd name="connsiteX1950" fmla="*/ 10748169 w 11817525"/>
              <a:gd name="connsiteY1950" fmla="*/ 5495576 h 6544491"/>
              <a:gd name="connsiteX1951" fmla="*/ 10748187 w 11817525"/>
              <a:gd name="connsiteY1951" fmla="*/ 5495729 h 6544491"/>
              <a:gd name="connsiteX1952" fmla="*/ 10743709 w 11817525"/>
              <a:gd name="connsiteY1952" fmla="*/ 5500515 h 6544491"/>
              <a:gd name="connsiteX1953" fmla="*/ 10735187 w 11817525"/>
              <a:gd name="connsiteY1953" fmla="*/ 5498435 h 6544491"/>
              <a:gd name="connsiteX1954" fmla="*/ 10738224 w 11817525"/>
              <a:gd name="connsiteY1954" fmla="*/ 5502294 h 6544491"/>
              <a:gd name="connsiteX1955" fmla="*/ 10740198 w 11817525"/>
              <a:gd name="connsiteY1955" fmla="*/ 5503484 h 6544491"/>
              <a:gd name="connsiteX1956" fmla="*/ 10737952 w 11817525"/>
              <a:gd name="connsiteY1956" fmla="*/ 5503811 h 6544491"/>
              <a:gd name="connsiteX1957" fmla="*/ 10736266 w 11817525"/>
              <a:gd name="connsiteY1957" fmla="*/ 5503548 h 6544491"/>
              <a:gd name="connsiteX1958" fmla="*/ 10728688 w 11817525"/>
              <a:gd name="connsiteY1958" fmla="*/ 5501872 h 6544491"/>
              <a:gd name="connsiteX1959" fmla="*/ 10733625 w 11817525"/>
              <a:gd name="connsiteY1959" fmla="*/ 5504446 h 6544491"/>
              <a:gd name="connsiteX1960" fmla="*/ 10724268 w 11817525"/>
              <a:gd name="connsiteY1960" fmla="*/ 5505818 h 6544491"/>
              <a:gd name="connsiteX1961" fmla="*/ 10696876 w 11817525"/>
              <a:gd name="connsiteY1961" fmla="*/ 5503429 h 6544491"/>
              <a:gd name="connsiteX1962" fmla="*/ 10626759 w 11817525"/>
              <a:gd name="connsiteY1962" fmla="*/ 5486459 h 6544491"/>
              <a:gd name="connsiteX1963" fmla="*/ 10553044 w 11817525"/>
              <a:gd name="connsiteY1963" fmla="*/ 5447695 h 6544491"/>
              <a:gd name="connsiteX1964" fmla="*/ 10526219 w 11817525"/>
              <a:gd name="connsiteY1964" fmla="*/ 5443174 h 6544491"/>
              <a:gd name="connsiteX1965" fmla="*/ 10459153 w 11817525"/>
              <a:gd name="connsiteY1965" fmla="*/ 5431872 h 6544491"/>
              <a:gd name="connsiteX1966" fmla="*/ 10416607 w 11817525"/>
              <a:gd name="connsiteY1966" fmla="*/ 5413249 h 6544491"/>
              <a:gd name="connsiteX1967" fmla="*/ 10221707 w 11817525"/>
              <a:gd name="connsiteY1967" fmla="*/ 5368377 h 6544491"/>
              <a:gd name="connsiteX1968" fmla="*/ 9950592 w 11817525"/>
              <a:gd name="connsiteY1968" fmla="*/ 5295201 h 6544491"/>
              <a:gd name="connsiteX1969" fmla="*/ 9815170 w 11817525"/>
              <a:gd name="connsiteY1969" fmla="*/ 5262644 h 6544491"/>
              <a:gd name="connsiteX1970" fmla="*/ 9788617 w 11817525"/>
              <a:gd name="connsiteY1970" fmla="*/ 5266186 h 6544491"/>
              <a:gd name="connsiteX1971" fmla="*/ 9702389 w 11817525"/>
              <a:gd name="connsiteY1971" fmla="*/ 5279717 h 6544491"/>
              <a:gd name="connsiteX1972" fmla="*/ 9628010 w 11817525"/>
              <a:gd name="connsiteY1972" fmla="*/ 5277491 h 6544491"/>
              <a:gd name="connsiteX1973" fmla="*/ 9584252 w 11817525"/>
              <a:gd name="connsiteY1973" fmla="*/ 5279279 h 6544491"/>
              <a:gd name="connsiteX1974" fmla="*/ 9394161 w 11817525"/>
              <a:gd name="connsiteY1974" fmla="*/ 5235791 h 6544491"/>
              <a:gd name="connsiteX1975" fmla="*/ 9358185 w 11817525"/>
              <a:gd name="connsiteY1975" fmla="*/ 5214267 h 6544491"/>
              <a:gd name="connsiteX1976" fmla="*/ 9355867 w 11817525"/>
              <a:gd name="connsiteY1976" fmla="*/ 5210735 h 6544491"/>
              <a:gd name="connsiteX1977" fmla="*/ 9337842 w 11817525"/>
              <a:gd name="connsiteY1977" fmla="*/ 5204158 h 6544491"/>
              <a:gd name="connsiteX1978" fmla="*/ 9332100 w 11817525"/>
              <a:gd name="connsiteY1978" fmla="*/ 5203572 h 6544491"/>
              <a:gd name="connsiteX1979" fmla="*/ 9288614 w 11817525"/>
              <a:gd name="connsiteY1979" fmla="*/ 5213424 h 6544491"/>
              <a:gd name="connsiteX1980" fmla="*/ 9286112 w 11817525"/>
              <a:gd name="connsiteY1980" fmla="*/ 5223883 h 6544491"/>
              <a:gd name="connsiteX1981" fmla="*/ 9355015 w 11817525"/>
              <a:gd name="connsiteY1981" fmla="*/ 5261266 h 6544491"/>
              <a:gd name="connsiteX1982" fmla="*/ 9530008 w 11817525"/>
              <a:gd name="connsiteY1982" fmla="*/ 5337141 h 6544491"/>
              <a:gd name="connsiteX1983" fmla="*/ 9591990 w 11817525"/>
              <a:gd name="connsiteY1983" fmla="*/ 5338997 h 6544491"/>
              <a:gd name="connsiteX1984" fmla="*/ 9621320 w 11817525"/>
              <a:gd name="connsiteY1984" fmla="*/ 5333058 h 6544491"/>
              <a:gd name="connsiteX1985" fmla="*/ 9624644 w 11817525"/>
              <a:gd name="connsiteY1985" fmla="*/ 5346791 h 6544491"/>
              <a:gd name="connsiteX1986" fmla="*/ 9641655 w 11817525"/>
              <a:gd name="connsiteY1986" fmla="*/ 5370845 h 6544491"/>
              <a:gd name="connsiteX1987" fmla="*/ 9734529 w 11817525"/>
              <a:gd name="connsiteY1987" fmla="*/ 5384779 h 6544491"/>
              <a:gd name="connsiteX1988" fmla="*/ 9769958 w 11817525"/>
              <a:gd name="connsiteY1988" fmla="*/ 5390176 h 6544491"/>
              <a:gd name="connsiteX1989" fmla="*/ 9850240 w 11817525"/>
              <a:gd name="connsiteY1989" fmla="*/ 5426040 h 6544491"/>
              <a:gd name="connsiteX1990" fmla="*/ 9866585 w 11817525"/>
              <a:gd name="connsiteY1990" fmla="*/ 5486635 h 6544491"/>
              <a:gd name="connsiteX1991" fmla="*/ 9845662 w 11817525"/>
              <a:gd name="connsiteY1991" fmla="*/ 5515752 h 6544491"/>
              <a:gd name="connsiteX1992" fmla="*/ 9796820 w 11817525"/>
              <a:gd name="connsiteY1992" fmla="*/ 5508093 h 6544491"/>
              <a:gd name="connsiteX1993" fmla="*/ 9517374 w 11817525"/>
              <a:gd name="connsiteY1993" fmla="*/ 5442102 h 6544491"/>
              <a:gd name="connsiteX1994" fmla="*/ 9423742 w 11817525"/>
              <a:gd name="connsiteY1994" fmla="*/ 5416374 h 6544491"/>
              <a:gd name="connsiteX1995" fmla="*/ 9376133 w 11817525"/>
              <a:gd name="connsiteY1995" fmla="*/ 5404596 h 6544491"/>
              <a:gd name="connsiteX1996" fmla="*/ 9433631 w 11817525"/>
              <a:gd name="connsiteY1996" fmla="*/ 5456177 h 6544491"/>
              <a:gd name="connsiteX1997" fmla="*/ 9389011 w 11817525"/>
              <a:gd name="connsiteY1997" fmla="*/ 5516806 h 6544491"/>
              <a:gd name="connsiteX1998" fmla="*/ 9342813 w 11817525"/>
              <a:gd name="connsiteY1998" fmla="*/ 5516896 h 6544491"/>
              <a:gd name="connsiteX1999" fmla="*/ 9304738 w 11817525"/>
              <a:gd name="connsiteY1999" fmla="*/ 5503750 h 6544491"/>
              <a:gd name="connsiteX2000" fmla="*/ 9273101 w 11817525"/>
              <a:gd name="connsiteY2000" fmla="*/ 5497846 h 6544491"/>
              <a:gd name="connsiteX2001" fmla="*/ 9205827 w 11817525"/>
              <a:gd name="connsiteY2001" fmla="*/ 5490875 h 6544491"/>
              <a:gd name="connsiteX2002" fmla="*/ 9177190 w 11817525"/>
              <a:gd name="connsiteY2002" fmla="*/ 5473622 h 6544491"/>
              <a:gd name="connsiteX2003" fmla="*/ 9173673 w 11817525"/>
              <a:gd name="connsiteY2003" fmla="*/ 5475811 h 6544491"/>
              <a:gd name="connsiteX2004" fmla="*/ 9164601 w 11817525"/>
              <a:gd name="connsiteY2004" fmla="*/ 5489172 h 6544491"/>
              <a:gd name="connsiteX2005" fmla="*/ 9123149 w 11817525"/>
              <a:gd name="connsiteY2005" fmla="*/ 5502802 h 6544491"/>
              <a:gd name="connsiteX2006" fmla="*/ 8909283 w 11817525"/>
              <a:gd name="connsiteY2006" fmla="*/ 5460461 h 6544491"/>
              <a:gd name="connsiteX2007" fmla="*/ 8824541 w 11817525"/>
              <a:gd name="connsiteY2007" fmla="*/ 5461644 h 6544491"/>
              <a:gd name="connsiteX2008" fmla="*/ 8851445 w 11817525"/>
              <a:gd name="connsiteY2008" fmla="*/ 5496529 h 6544491"/>
              <a:gd name="connsiteX2009" fmla="*/ 8868257 w 11817525"/>
              <a:gd name="connsiteY2009" fmla="*/ 5542885 h 6544491"/>
              <a:gd name="connsiteX2010" fmla="*/ 8851404 w 11817525"/>
              <a:gd name="connsiteY2010" fmla="*/ 5579560 h 6544491"/>
              <a:gd name="connsiteX2011" fmla="*/ 8848310 w 11817525"/>
              <a:gd name="connsiteY2011" fmla="*/ 5656922 h 6544491"/>
              <a:gd name="connsiteX2012" fmla="*/ 8795478 w 11817525"/>
              <a:gd name="connsiteY2012" fmla="*/ 5672071 h 6544491"/>
              <a:gd name="connsiteX2013" fmla="*/ 8601597 w 11817525"/>
              <a:gd name="connsiteY2013" fmla="*/ 5629089 h 6544491"/>
              <a:gd name="connsiteX2014" fmla="*/ 8533436 w 11817525"/>
              <a:gd name="connsiteY2014" fmla="*/ 5585534 h 6544491"/>
              <a:gd name="connsiteX2015" fmla="*/ 8519747 w 11817525"/>
              <a:gd name="connsiteY2015" fmla="*/ 5575210 h 6544491"/>
              <a:gd name="connsiteX2016" fmla="*/ 8398758 w 11817525"/>
              <a:gd name="connsiteY2016" fmla="*/ 5546804 h 6544491"/>
              <a:gd name="connsiteX2017" fmla="*/ 8452565 w 11817525"/>
              <a:gd name="connsiteY2017" fmla="*/ 5616575 h 6544491"/>
              <a:gd name="connsiteX2018" fmla="*/ 8442474 w 11817525"/>
              <a:gd name="connsiteY2018" fmla="*/ 5628046 h 6544491"/>
              <a:gd name="connsiteX2019" fmla="*/ 8417410 w 11817525"/>
              <a:gd name="connsiteY2019" fmla="*/ 5619240 h 6544491"/>
              <a:gd name="connsiteX2020" fmla="*/ 8402430 w 11817525"/>
              <a:gd name="connsiteY2020" fmla="*/ 5598963 h 6544491"/>
              <a:gd name="connsiteX2021" fmla="*/ 8395863 w 11817525"/>
              <a:gd name="connsiteY2021" fmla="*/ 5601865 h 6544491"/>
              <a:gd name="connsiteX2022" fmla="*/ 8378536 w 11817525"/>
              <a:gd name="connsiteY2022" fmla="*/ 5652777 h 6544491"/>
              <a:gd name="connsiteX2023" fmla="*/ 8402586 w 11817525"/>
              <a:gd name="connsiteY2023" fmla="*/ 5659693 h 6544491"/>
              <a:gd name="connsiteX2024" fmla="*/ 8436998 w 11817525"/>
              <a:gd name="connsiteY2024" fmla="*/ 5663202 h 6544491"/>
              <a:gd name="connsiteX2025" fmla="*/ 8456590 w 11817525"/>
              <a:gd name="connsiteY2025" fmla="*/ 5707164 h 6544491"/>
              <a:gd name="connsiteX2026" fmla="*/ 8480912 w 11817525"/>
              <a:gd name="connsiteY2026" fmla="*/ 5722143 h 6544491"/>
              <a:gd name="connsiteX2027" fmla="*/ 8504963 w 11817525"/>
              <a:gd name="connsiteY2027" fmla="*/ 5729059 h 6544491"/>
              <a:gd name="connsiteX2028" fmla="*/ 8481733 w 11817525"/>
              <a:gd name="connsiteY2028" fmla="*/ 5746333 h 6544491"/>
              <a:gd name="connsiteX2029" fmla="*/ 8451112 w 11817525"/>
              <a:gd name="connsiteY2029" fmla="*/ 5742318 h 6544491"/>
              <a:gd name="connsiteX2030" fmla="*/ 8379708 w 11817525"/>
              <a:gd name="connsiteY2030" fmla="*/ 5715397 h 6544491"/>
              <a:gd name="connsiteX2031" fmla="*/ 8534993 w 11817525"/>
              <a:gd name="connsiteY2031" fmla="*/ 5799977 h 6544491"/>
              <a:gd name="connsiteX2032" fmla="*/ 8513171 w 11817525"/>
              <a:gd name="connsiteY2032" fmla="*/ 5774538 h 6544491"/>
              <a:gd name="connsiteX2033" fmla="*/ 8511335 w 11817525"/>
              <a:gd name="connsiteY2033" fmla="*/ 5748458 h 6544491"/>
              <a:gd name="connsiteX2034" fmla="*/ 8564987 w 11817525"/>
              <a:gd name="connsiteY2034" fmla="*/ 5757500 h 6544491"/>
              <a:gd name="connsiteX2035" fmla="*/ 8706466 w 11817525"/>
              <a:gd name="connsiteY2035" fmla="*/ 5884424 h 6544491"/>
              <a:gd name="connsiteX2036" fmla="*/ 8661846 w 11817525"/>
              <a:gd name="connsiteY2036" fmla="*/ 5945053 h 6544491"/>
              <a:gd name="connsiteX2037" fmla="*/ 8615648 w 11817525"/>
              <a:gd name="connsiteY2037" fmla="*/ 5945141 h 6544491"/>
              <a:gd name="connsiteX2038" fmla="*/ 8577573 w 11817525"/>
              <a:gd name="connsiteY2038" fmla="*/ 5931996 h 6544491"/>
              <a:gd name="connsiteX2039" fmla="*/ 8545936 w 11817525"/>
              <a:gd name="connsiteY2039" fmla="*/ 5926092 h 6544491"/>
              <a:gd name="connsiteX2040" fmla="*/ 8434292 w 11817525"/>
              <a:gd name="connsiteY2040" fmla="*/ 5892388 h 6544491"/>
              <a:gd name="connsiteX2041" fmla="*/ 8377982 w 11817525"/>
              <a:gd name="connsiteY2041" fmla="*/ 5833076 h 6544491"/>
              <a:gd name="connsiteX2042" fmla="*/ 8348104 w 11817525"/>
              <a:gd name="connsiteY2042" fmla="*/ 5822888 h 6544491"/>
              <a:gd name="connsiteX2043" fmla="*/ 8358273 w 11817525"/>
              <a:gd name="connsiteY2043" fmla="*/ 5841781 h 6544491"/>
              <a:gd name="connsiteX2044" fmla="*/ 8360579 w 11817525"/>
              <a:gd name="connsiteY2044" fmla="*/ 5853623 h 6544491"/>
              <a:gd name="connsiteX2045" fmla="*/ 8337547 w 11817525"/>
              <a:gd name="connsiteY2045" fmla="*/ 5848595 h 6544491"/>
              <a:gd name="connsiteX2046" fmla="*/ 8342203 w 11817525"/>
              <a:gd name="connsiteY2046" fmla="*/ 5789250 h 6544491"/>
              <a:gd name="connsiteX2047" fmla="*/ 8251830 w 11817525"/>
              <a:gd name="connsiteY2047" fmla="*/ 5764858 h 6544491"/>
              <a:gd name="connsiteX2048" fmla="*/ 8126774 w 11817525"/>
              <a:gd name="connsiteY2048" fmla="*/ 5728893 h 6544491"/>
              <a:gd name="connsiteX2049" fmla="*/ 8118169 w 11817525"/>
              <a:gd name="connsiteY2049" fmla="*/ 5728016 h 6544491"/>
              <a:gd name="connsiteX2050" fmla="*/ 8087432 w 11817525"/>
              <a:gd name="connsiteY2050" fmla="*/ 5776667 h 6544491"/>
              <a:gd name="connsiteX2051" fmla="*/ 8104909 w 11817525"/>
              <a:gd name="connsiteY2051" fmla="*/ 5786485 h 6544491"/>
              <a:gd name="connsiteX2052" fmla="*/ 8115702 w 11817525"/>
              <a:gd name="connsiteY2052" fmla="*/ 5851871 h 6544491"/>
              <a:gd name="connsiteX2053" fmla="*/ 8111165 w 11817525"/>
              <a:gd name="connsiteY2053" fmla="*/ 5858552 h 6544491"/>
              <a:gd name="connsiteX2054" fmla="*/ 8040659 w 11817525"/>
              <a:gd name="connsiteY2054" fmla="*/ 5886184 h 6544491"/>
              <a:gd name="connsiteX2055" fmla="*/ 8014103 w 11817525"/>
              <a:gd name="connsiteY2055" fmla="*/ 5889727 h 6544491"/>
              <a:gd name="connsiteX2056" fmla="*/ 7972378 w 11817525"/>
              <a:gd name="connsiteY2056" fmla="*/ 5895294 h 6544491"/>
              <a:gd name="connsiteX2057" fmla="*/ 7971360 w 11817525"/>
              <a:gd name="connsiteY2057" fmla="*/ 5895098 h 6544491"/>
              <a:gd name="connsiteX2058" fmla="*/ 7961026 w 11817525"/>
              <a:gd name="connsiteY2058" fmla="*/ 5891286 h 6544491"/>
              <a:gd name="connsiteX2059" fmla="*/ 7955843 w 11817525"/>
              <a:gd name="connsiteY2059" fmla="*/ 5888832 h 6544491"/>
              <a:gd name="connsiteX2060" fmla="*/ 7916959 w 11817525"/>
              <a:gd name="connsiteY2060" fmla="*/ 5870422 h 6544491"/>
              <a:gd name="connsiteX2061" fmla="*/ 7878077 w 11817525"/>
              <a:gd name="connsiteY2061" fmla="*/ 5852014 h 6544491"/>
              <a:gd name="connsiteX2062" fmla="*/ 7762556 w 11817525"/>
              <a:gd name="connsiteY2062" fmla="*/ 5798782 h 6544491"/>
              <a:gd name="connsiteX2063" fmla="*/ 7760697 w 11817525"/>
              <a:gd name="connsiteY2063" fmla="*/ 5797172 h 6544491"/>
              <a:gd name="connsiteX2064" fmla="*/ 7771798 w 11817525"/>
              <a:gd name="connsiteY2064" fmla="*/ 5801697 h 6544491"/>
              <a:gd name="connsiteX2065" fmla="*/ 7775123 w 11817525"/>
              <a:gd name="connsiteY2065" fmla="*/ 5802540 h 6544491"/>
              <a:gd name="connsiteX2066" fmla="*/ 7773996 w 11817525"/>
              <a:gd name="connsiteY2066" fmla="*/ 5800545 h 6544491"/>
              <a:gd name="connsiteX2067" fmla="*/ 7767685 w 11817525"/>
              <a:gd name="connsiteY2067" fmla="*/ 5796097 h 6544491"/>
              <a:gd name="connsiteX2068" fmla="*/ 7725084 w 11817525"/>
              <a:gd name="connsiteY2068" fmla="*/ 5774466 h 6544491"/>
              <a:gd name="connsiteX2069" fmla="*/ 7582515 w 11817525"/>
              <a:gd name="connsiteY2069" fmla="*/ 5706968 h 6544491"/>
              <a:gd name="connsiteX2070" fmla="*/ 7550620 w 11817525"/>
              <a:gd name="connsiteY2070" fmla="*/ 5687484 h 6544491"/>
              <a:gd name="connsiteX2071" fmla="*/ 7563188 w 11817525"/>
              <a:gd name="connsiteY2071" fmla="*/ 5691241 h 6544491"/>
              <a:gd name="connsiteX2072" fmla="*/ 7586179 w 11817525"/>
              <a:gd name="connsiteY2072" fmla="*/ 5705048 h 6544491"/>
              <a:gd name="connsiteX2073" fmla="*/ 7593223 w 11817525"/>
              <a:gd name="connsiteY2073" fmla="*/ 5709114 h 6544491"/>
              <a:gd name="connsiteX2074" fmla="*/ 7619877 w 11817525"/>
              <a:gd name="connsiteY2074" fmla="*/ 5721002 h 6544491"/>
              <a:gd name="connsiteX2075" fmla="*/ 7666144 w 11817525"/>
              <a:gd name="connsiteY2075" fmla="*/ 5740715 h 6544491"/>
              <a:gd name="connsiteX2076" fmla="*/ 7685020 w 11817525"/>
              <a:gd name="connsiteY2076" fmla="*/ 5748921 h 6544491"/>
              <a:gd name="connsiteX2077" fmla="*/ 7713927 w 11817525"/>
              <a:gd name="connsiteY2077" fmla="*/ 5764800 h 6544491"/>
              <a:gd name="connsiteX2078" fmla="*/ 7729479 w 11817525"/>
              <a:gd name="connsiteY2078" fmla="*/ 5772163 h 6544491"/>
              <a:gd name="connsiteX2079" fmla="*/ 7757995 w 11817525"/>
              <a:gd name="connsiteY2079" fmla="*/ 5785663 h 6544491"/>
              <a:gd name="connsiteX2080" fmla="*/ 7779464 w 11817525"/>
              <a:gd name="connsiteY2080" fmla="*/ 5795098 h 6544491"/>
              <a:gd name="connsiteX2081" fmla="*/ 7832379 w 11817525"/>
              <a:gd name="connsiteY2081" fmla="*/ 5816497 h 6544491"/>
              <a:gd name="connsiteX2082" fmla="*/ 7843875 w 11817525"/>
              <a:gd name="connsiteY2082" fmla="*/ 5823400 h 6544491"/>
              <a:gd name="connsiteX2083" fmla="*/ 7879093 w 11817525"/>
              <a:gd name="connsiteY2083" fmla="*/ 5843728 h 6544491"/>
              <a:gd name="connsiteX2084" fmla="*/ 7920567 w 11817525"/>
              <a:gd name="connsiteY2084" fmla="*/ 5863364 h 6544491"/>
              <a:gd name="connsiteX2085" fmla="*/ 7972750 w 11817525"/>
              <a:gd name="connsiteY2085" fmla="*/ 5885146 h 6544491"/>
              <a:gd name="connsiteX2086" fmla="*/ 7985712 w 11817525"/>
              <a:gd name="connsiteY2086" fmla="*/ 5891283 h 6544491"/>
              <a:gd name="connsiteX2087" fmla="*/ 8000869 w 11817525"/>
              <a:gd name="connsiteY2087" fmla="*/ 5896267 h 6544491"/>
              <a:gd name="connsiteX2088" fmla="*/ 7955676 w 11817525"/>
              <a:gd name="connsiteY2088" fmla="*/ 5873409 h 6544491"/>
              <a:gd name="connsiteX2089" fmla="*/ 7898988 w 11817525"/>
              <a:gd name="connsiteY2089" fmla="*/ 5843648 h 6544491"/>
              <a:gd name="connsiteX2090" fmla="*/ 7862304 w 11817525"/>
              <a:gd name="connsiteY2090" fmla="*/ 5824088 h 6544491"/>
              <a:gd name="connsiteX2091" fmla="*/ 7820829 w 11817525"/>
              <a:gd name="connsiteY2091" fmla="*/ 5804452 h 6544491"/>
              <a:gd name="connsiteX2092" fmla="*/ 7788258 w 11817525"/>
              <a:gd name="connsiteY2092" fmla="*/ 5790493 h 6544491"/>
              <a:gd name="connsiteX2093" fmla="*/ 7759743 w 11817525"/>
              <a:gd name="connsiteY2093" fmla="*/ 5776992 h 6544491"/>
              <a:gd name="connsiteX2094" fmla="*/ 7754559 w 11817525"/>
              <a:gd name="connsiteY2094" fmla="*/ 5774539 h 6544491"/>
              <a:gd name="connsiteX2095" fmla="*/ 7716804 w 11817525"/>
              <a:gd name="connsiteY2095" fmla="*/ 5758124 h 6544491"/>
              <a:gd name="connsiteX2096" fmla="*/ 7688629 w 11817525"/>
              <a:gd name="connsiteY2096" fmla="*/ 5741862 h 6544491"/>
              <a:gd name="connsiteX2097" fmla="*/ 7682712 w 11817525"/>
              <a:gd name="connsiteY2097" fmla="*/ 5739791 h 6544491"/>
              <a:gd name="connsiteX2098" fmla="*/ 7674203 w 11817525"/>
              <a:gd name="connsiteY2098" fmla="*/ 5736494 h 6544491"/>
              <a:gd name="connsiteX2099" fmla="*/ 7595705 w 11817525"/>
              <a:gd name="connsiteY2099" fmla="*/ 5700059 h 6544491"/>
              <a:gd name="connsiteX2100" fmla="*/ 7570909 w 11817525"/>
              <a:gd name="connsiteY2100" fmla="*/ 5689782 h 6544491"/>
              <a:gd name="connsiteX2101" fmla="*/ 7544987 w 11817525"/>
              <a:gd name="connsiteY2101" fmla="*/ 5677509 h 6544491"/>
              <a:gd name="connsiteX2102" fmla="*/ 7504246 w 11817525"/>
              <a:gd name="connsiteY2102" fmla="*/ 5657491 h 6544491"/>
              <a:gd name="connsiteX2103" fmla="*/ 7493878 w 11817525"/>
              <a:gd name="connsiteY2103" fmla="*/ 5652581 h 6544491"/>
              <a:gd name="connsiteX2104" fmla="*/ 7485369 w 11817525"/>
              <a:gd name="connsiteY2104" fmla="*/ 5649282 h 6544491"/>
              <a:gd name="connsiteX2105" fmla="*/ 7488355 w 11817525"/>
              <a:gd name="connsiteY2105" fmla="*/ 5652889 h 6544491"/>
              <a:gd name="connsiteX2106" fmla="*/ 7511345 w 11817525"/>
              <a:gd name="connsiteY2106" fmla="*/ 5666697 h 6544491"/>
              <a:gd name="connsiteX2107" fmla="*/ 7519515 w 11817525"/>
              <a:gd name="connsiteY2107" fmla="*/ 5672757 h 6544491"/>
              <a:gd name="connsiteX2108" fmla="*/ 7477702 w 11817525"/>
              <a:gd name="connsiteY2108" fmla="*/ 5655882 h 6544491"/>
              <a:gd name="connsiteX2109" fmla="*/ 7446257 w 11817525"/>
              <a:gd name="connsiteY2109" fmla="*/ 5643917 h 6544491"/>
              <a:gd name="connsiteX2110" fmla="*/ 7438142 w 11817525"/>
              <a:gd name="connsiteY2110" fmla="*/ 5642998 h 6544491"/>
              <a:gd name="connsiteX2111" fmla="*/ 7447778 w 11817525"/>
              <a:gd name="connsiteY2111" fmla="*/ 5648292 h 6544491"/>
              <a:gd name="connsiteX2112" fmla="*/ 7499621 w 11817525"/>
              <a:gd name="connsiteY2112" fmla="*/ 5672836 h 6544491"/>
              <a:gd name="connsiteX2113" fmla="*/ 7583753 w 11817525"/>
              <a:gd name="connsiteY2113" fmla="*/ 5719244 h 6544491"/>
              <a:gd name="connsiteX2114" fmla="*/ 7615252 w 11817525"/>
              <a:gd name="connsiteY2114" fmla="*/ 5736349 h 6544491"/>
              <a:gd name="connsiteX2115" fmla="*/ 7652274 w 11817525"/>
              <a:gd name="connsiteY2115" fmla="*/ 5753146 h 6544491"/>
              <a:gd name="connsiteX2116" fmla="*/ 7693355 w 11817525"/>
              <a:gd name="connsiteY2116" fmla="*/ 5770404 h 6544491"/>
              <a:gd name="connsiteX2117" fmla="*/ 7754102 w 11817525"/>
              <a:gd name="connsiteY2117" fmla="*/ 5800625 h 6544491"/>
              <a:gd name="connsiteX2118" fmla="*/ 7761878 w 11817525"/>
              <a:gd name="connsiteY2118" fmla="*/ 5804308 h 6544491"/>
              <a:gd name="connsiteX2119" fmla="*/ 7824823 w 11817525"/>
              <a:gd name="connsiteY2119" fmla="*/ 5833378 h 6544491"/>
              <a:gd name="connsiteX2120" fmla="*/ 7892220 w 11817525"/>
              <a:gd name="connsiteY2120" fmla="*/ 5865286 h 6544491"/>
              <a:gd name="connsiteX2121" fmla="*/ 7941656 w 11817525"/>
              <a:gd name="connsiteY2121" fmla="*/ 5889364 h 6544491"/>
              <a:gd name="connsiteX2122" fmla="*/ 7934381 w 11817525"/>
              <a:gd name="connsiteY2122" fmla="*/ 5887960 h 6544491"/>
              <a:gd name="connsiteX2123" fmla="*/ 7898469 w 11817525"/>
              <a:gd name="connsiteY2123" fmla="*/ 5878830 h 6544491"/>
              <a:gd name="connsiteX2124" fmla="*/ 7803097 w 11817525"/>
              <a:gd name="connsiteY2124" fmla="*/ 5845742 h 6544491"/>
              <a:gd name="connsiteX2125" fmla="*/ 7781371 w 11817525"/>
              <a:gd name="connsiteY2125" fmla="*/ 5835456 h 6544491"/>
              <a:gd name="connsiteX2126" fmla="*/ 7790285 w 11817525"/>
              <a:gd name="connsiteY2126" fmla="*/ 5841492 h 6544491"/>
              <a:gd name="connsiteX2127" fmla="*/ 7698041 w 11817525"/>
              <a:gd name="connsiteY2127" fmla="*/ 5811408 h 6544491"/>
              <a:gd name="connsiteX2128" fmla="*/ 7603503 w 11817525"/>
              <a:gd name="connsiteY2128" fmla="*/ 5777896 h 6544491"/>
              <a:gd name="connsiteX2129" fmla="*/ 7594277 w 11817525"/>
              <a:gd name="connsiteY2129" fmla="*/ 5773182 h 6544491"/>
              <a:gd name="connsiteX2130" fmla="*/ 7584641 w 11817525"/>
              <a:gd name="connsiteY2130" fmla="*/ 5767889 h 6544491"/>
              <a:gd name="connsiteX2131" fmla="*/ 7576865 w 11817525"/>
              <a:gd name="connsiteY2131" fmla="*/ 5764208 h 6544491"/>
              <a:gd name="connsiteX2132" fmla="*/ 7534658 w 11817525"/>
              <a:gd name="connsiteY2132" fmla="*/ 5744955 h 6544491"/>
              <a:gd name="connsiteX2133" fmla="*/ 7529135 w 11817525"/>
              <a:gd name="connsiteY2133" fmla="*/ 5745263 h 6544491"/>
              <a:gd name="connsiteX2134" fmla="*/ 7525416 w 11817525"/>
              <a:gd name="connsiteY2134" fmla="*/ 5742040 h 6544491"/>
              <a:gd name="connsiteX2135" fmla="*/ 7509863 w 11817525"/>
              <a:gd name="connsiteY2135" fmla="*/ 5734677 h 6544491"/>
              <a:gd name="connsiteX2136" fmla="*/ 7509045 w 11817525"/>
              <a:gd name="connsiteY2136" fmla="*/ 5735751 h 6544491"/>
              <a:gd name="connsiteX2137" fmla="*/ 7505999 w 11817525"/>
              <a:gd name="connsiteY2137" fmla="*/ 5735255 h 6544491"/>
              <a:gd name="connsiteX2138" fmla="*/ 7503396 w 11817525"/>
              <a:gd name="connsiteY2138" fmla="*/ 5734166 h 6544491"/>
              <a:gd name="connsiteX2139" fmla="*/ 7500621 w 11817525"/>
              <a:gd name="connsiteY2139" fmla="*/ 5731763 h 6544491"/>
              <a:gd name="connsiteX2140" fmla="*/ 7487661 w 11817525"/>
              <a:gd name="connsiteY2140" fmla="*/ 5725627 h 6544491"/>
              <a:gd name="connsiteX2141" fmla="*/ 7480279 w 11817525"/>
              <a:gd name="connsiteY2141" fmla="*/ 5724323 h 6544491"/>
              <a:gd name="connsiteX2142" fmla="*/ 7470642 w 11817525"/>
              <a:gd name="connsiteY2142" fmla="*/ 5719030 h 6544491"/>
              <a:gd name="connsiteX2143" fmla="*/ 7451764 w 11817525"/>
              <a:gd name="connsiteY2143" fmla="*/ 5710824 h 6544491"/>
              <a:gd name="connsiteX2144" fmla="*/ 7434353 w 11817525"/>
              <a:gd name="connsiteY2144" fmla="*/ 5701849 h 6544491"/>
              <a:gd name="connsiteX2145" fmla="*/ 7421391 w 11817525"/>
              <a:gd name="connsiteY2145" fmla="*/ 5695713 h 6544491"/>
              <a:gd name="connsiteX2146" fmla="*/ 7390284 w 11817525"/>
              <a:gd name="connsiteY2146" fmla="*/ 5680986 h 6544491"/>
              <a:gd name="connsiteX2147" fmla="*/ 7363630 w 11817525"/>
              <a:gd name="connsiteY2147" fmla="*/ 5669097 h 6544491"/>
              <a:gd name="connsiteX2148" fmla="*/ 7349598 w 11817525"/>
              <a:gd name="connsiteY2148" fmla="*/ 5666107 h 6544491"/>
              <a:gd name="connsiteX2149" fmla="*/ 7332185 w 11817525"/>
              <a:gd name="connsiteY2149" fmla="*/ 5657132 h 6544491"/>
              <a:gd name="connsiteX2150" fmla="*/ 7331791 w 11817525"/>
              <a:gd name="connsiteY2150" fmla="*/ 5654753 h 6544491"/>
              <a:gd name="connsiteX2151" fmla="*/ 7341034 w 11817525"/>
              <a:gd name="connsiteY2151" fmla="*/ 5657669 h 6544491"/>
              <a:gd name="connsiteX2152" fmla="*/ 7364364 w 11817525"/>
              <a:gd name="connsiteY2152" fmla="*/ 5668712 h 6544491"/>
              <a:gd name="connsiteX2153" fmla="*/ 7402457 w 11817525"/>
              <a:gd name="connsiteY2153" fmla="*/ 5682366 h 6544491"/>
              <a:gd name="connsiteX2154" fmla="*/ 7418010 w 11817525"/>
              <a:gd name="connsiteY2154" fmla="*/ 5689729 h 6544491"/>
              <a:gd name="connsiteX2155" fmla="*/ 7497974 w 11817525"/>
              <a:gd name="connsiteY2155" fmla="*/ 5725395 h 6544491"/>
              <a:gd name="connsiteX2156" fmla="*/ 7510541 w 11817525"/>
              <a:gd name="connsiteY2156" fmla="*/ 5729153 h 6544491"/>
              <a:gd name="connsiteX2157" fmla="*/ 7467206 w 11817525"/>
              <a:gd name="connsiteY2157" fmla="*/ 5707905 h 6544491"/>
              <a:gd name="connsiteX2158" fmla="*/ 7467940 w 11817525"/>
              <a:gd name="connsiteY2158" fmla="*/ 5707522 h 6544491"/>
              <a:gd name="connsiteX2159" fmla="*/ 7512007 w 11817525"/>
              <a:gd name="connsiteY2159" fmla="*/ 5728385 h 6544491"/>
              <a:gd name="connsiteX2160" fmla="*/ 7553481 w 11817525"/>
              <a:gd name="connsiteY2160" fmla="*/ 5748021 h 6544491"/>
              <a:gd name="connsiteX2161" fmla="*/ 7564582 w 11817525"/>
              <a:gd name="connsiteY2161" fmla="*/ 5752546 h 6544491"/>
              <a:gd name="connsiteX2162" fmla="*/ 7581206 w 11817525"/>
              <a:gd name="connsiteY2162" fmla="*/ 5756763 h 6544491"/>
              <a:gd name="connsiteX2163" fmla="*/ 7602676 w 11817525"/>
              <a:gd name="connsiteY2163" fmla="*/ 5766198 h 6544491"/>
              <a:gd name="connsiteX2164" fmla="*/ 7620089 w 11817525"/>
              <a:gd name="connsiteY2164" fmla="*/ 5775172 h 6544491"/>
              <a:gd name="connsiteX2165" fmla="*/ 7630457 w 11817525"/>
              <a:gd name="connsiteY2165" fmla="*/ 5780081 h 6544491"/>
              <a:gd name="connsiteX2166" fmla="*/ 7625612 w 11817525"/>
              <a:gd name="connsiteY2166" fmla="*/ 5774865 h 6544491"/>
              <a:gd name="connsiteX2167" fmla="*/ 7633727 w 11817525"/>
              <a:gd name="connsiteY2167" fmla="*/ 5775784 h 6544491"/>
              <a:gd name="connsiteX2168" fmla="*/ 7648887 w 11817525"/>
              <a:gd name="connsiteY2168" fmla="*/ 5780769 h 6544491"/>
              <a:gd name="connsiteX2169" fmla="*/ 7657396 w 11817525"/>
              <a:gd name="connsiteY2169" fmla="*/ 5784067 h 6544491"/>
              <a:gd name="connsiteX2170" fmla="*/ 7694419 w 11817525"/>
              <a:gd name="connsiteY2170" fmla="*/ 5800865 h 6544491"/>
              <a:gd name="connsiteX2171" fmla="*/ 7701068 w 11817525"/>
              <a:gd name="connsiteY2171" fmla="*/ 5802551 h 6544491"/>
              <a:gd name="connsiteX2172" fmla="*/ 7697350 w 11817525"/>
              <a:gd name="connsiteY2172" fmla="*/ 5799330 h 6544491"/>
              <a:gd name="connsiteX2173" fmla="*/ 7666922 w 11817525"/>
              <a:gd name="connsiteY2173" fmla="*/ 5779079 h 6544491"/>
              <a:gd name="connsiteX2174" fmla="*/ 7657679 w 11817525"/>
              <a:gd name="connsiteY2174" fmla="*/ 5776164 h 6544491"/>
              <a:gd name="connsiteX2175" fmla="*/ 7642182 w 11817525"/>
              <a:gd name="connsiteY2175" fmla="*/ 5773941 h 6544491"/>
              <a:gd name="connsiteX2176" fmla="*/ 7633671 w 11817525"/>
              <a:gd name="connsiteY2176" fmla="*/ 5770644 h 6544491"/>
              <a:gd name="connsiteX2177" fmla="*/ 7607356 w 11817525"/>
              <a:gd name="connsiteY2177" fmla="*/ 5755992 h 6544491"/>
              <a:gd name="connsiteX2178" fmla="*/ 7589944 w 11817525"/>
              <a:gd name="connsiteY2178" fmla="*/ 5747018 h 6544491"/>
              <a:gd name="connsiteX2179" fmla="*/ 7575911 w 11817525"/>
              <a:gd name="connsiteY2179" fmla="*/ 5744028 h 6544491"/>
              <a:gd name="connsiteX2180" fmla="*/ 7555176 w 11817525"/>
              <a:gd name="connsiteY2180" fmla="*/ 5734210 h 6544491"/>
              <a:gd name="connsiteX2181" fmla="*/ 7553654 w 11817525"/>
              <a:gd name="connsiteY2181" fmla="*/ 5729837 h 6544491"/>
              <a:gd name="connsiteX2182" fmla="*/ 7542892 w 11817525"/>
              <a:gd name="connsiteY2182" fmla="*/ 5722549 h 6544491"/>
              <a:gd name="connsiteX2183" fmla="*/ 7528804 w 11817525"/>
              <a:gd name="connsiteY2183" fmla="*/ 5714418 h 6544491"/>
              <a:gd name="connsiteX2184" fmla="*/ 7505135 w 11817525"/>
              <a:gd name="connsiteY2184" fmla="*/ 5706135 h 6544491"/>
              <a:gd name="connsiteX2185" fmla="*/ 7462984 w 11817525"/>
              <a:gd name="connsiteY2185" fmla="*/ 5692023 h 6544491"/>
              <a:gd name="connsiteX2186" fmla="*/ 7446303 w 11817525"/>
              <a:gd name="connsiteY2186" fmla="*/ 5682665 h 6544491"/>
              <a:gd name="connsiteX2187" fmla="*/ 7428498 w 11817525"/>
              <a:gd name="connsiteY2187" fmla="*/ 5671312 h 6544491"/>
              <a:gd name="connsiteX2188" fmla="*/ 7399251 w 11817525"/>
              <a:gd name="connsiteY2188" fmla="*/ 5658196 h 6544491"/>
              <a:gd name="connsiteX2189" fmla="*/ 7391869 w 11817525"/>
              <a:gd name="connsiteY2189" fmla="*/ 5656893 h 6544491"/>
              <a:gd name="connsiteX2190" fmla="*/ 7351465 w 11817525"/>
              <a:gd name="connsiteY2190" fmla="*/ 5634111 h 6544491"/>
              <a:gd name="connsiteX2191" fmla="*/ 7322951 w 11817525"/>
              <a:gd name="connsiteY2191" fmla="*/ 5620612 h 6544491"/>
              <a:gd name="connsiteX2192" fmla="*/ 7319523 w 11817525"/>
              <a:gd name="connsiteY2192" fmla="*/ 5618950 h 6544491"/>
              <a:gd name="connsiteX2193" fmla="*/ 7267274 w 11817525"/>
              <a:gd name="connsiteY2193" fmla="*/ 5621285 h 6544491"/>
              <a:gd name="connsiteX2194" fmla="*/ 7275102 w 11817525"/>
              <a:gd name="connsiteY2194" fmla="*/ 5624993 h 6544491"/>
              <a:gd name="connsiteX2195" fmla="*/ 7265718 w 11817525"/>
              <a:gd name="connsiteY2195" fmla="*/ 5621355 h 6544491"/>
              <a:gd name="connsiteX2196" fmla="*/ 7243786 w 11817525"/>
              <a:gd name="connsiteY2196" fmla="*/ 5622336 h 6544491"/>
              <a:gd name="connsiteX2197" fmla="*/ 7266364 w 11817525"/>
              <a:gd name="connsiteY2197" fmla="*/ 5634738 h 6544491"/>
              <a:gd name="connsiteX2198" fmla="*/ 7293808 w 11817525"/>
              <a:gd name="connsiteY2198" fmla="*/ 5651384 h 6544491"/>
              <a:gd name="connsiteX2199" fmla="*/ 7297525 w 11817525"/>
              <a:gd name="connsiteY2199" fmla="*/ 5654606 h 6544491"/>
              <a:gd name="connsiteX2200" fmla="*/ 7288284 w 11817525"/>
              <a:gd name="connsiteY2200" fmla="*/ 5651691 h 6544491"/>
              <a:gd name="connsiteX2201" fmla="*/ 7264955 w 11817525"/>
              <a:gd name="connsiteY2201" fmla="*/ 5640647 h 6544491"/>
              <a:gd name="connsiteX2202" fmla="*/ 7259037 w 11817525"/>
              <a:gd name="connsiteY2202" fmla="*/ 5638575 h 6544491"/>
              <a:gd name="connsiteX2203" fmla="*/ 7260164 w 11817525"/>
              <a:gd name="connsiteY2203" fmla="*/ 5640570 h 6544491"/>
              <a:gd name="connsiteX2204" fmla="*/ 7274251 w 11817525"/>
              <a:gd name="connsiteY2204" fmla="*/ 5648702 h 6544491"/>
              <a:gd name="connsiteX2205" fmla="*/ 7297580 w 11817525"/>
              <a:gd name="connsiteY2205" fmla="*/ 5659746 h 6544491"/>
              <a:gd name="connsiteX2206" fmla="*/ 7297242 w 11817525"/>
              <a:gd name="connsiteY2206" fmla="*/ 5662509 h 6544491"/>
              <a:gd name="connsiteX2207" fmla="*/ 7295777 w 11817525"/>
              <a:gd name="connsiteY2207" fmla="*/ 5663275 h 6544491"/>
              <a:gd name="connsiteX2208" fmla="*/ 7252497 w 11817525"/>
              <a:gd name="connsiteY2208" fmla="*/ 5647170 h 6544491"/>
              <a:gd name="connsiteX2209" fmla="*/ 7204380 w 11817525"/>
              <a:gd name="connsiteY2209" fmla="*/ 5623601 h 6544491"/>
              <a:gd name="connsiteX2210" fmla="*/ 7196806 w 11817525"/>
              <a:gd name="connsiteY2210" fmla="*/ 5623725 h 6544491"/>
              <a:gd name="connsiteX2211" fmla="*/ 7223646 w 11817525"/>
              <a:gd name="connsiteY2211" fmla="*/ 5636432 h 6544491"/>
              <a:gd name="connsiteX2212" fmla="*/ 7274755 w 11817525"/>
              <a:gd name="connsiteY2212" fmla="*/ 5661362 h 6544491"/>
              <a:gd name="connsiteX2213" fmla="*/ 7353364 w 11817525"/>
              <a:gd name="connsiteY2213" fmla="*/ 5708077 h 6544491"/>
              <a:gd name="connsiteX2214" fmla="*/ 7382270 w 11817525"/>
              <a:gd name="connsiteY2214" fmla="*/ 5723954 h 6544491"/>
              <a:gd name="connsiteX2215" fmla="*/ 7388610 w 11817525"/>
              <a:gd name="connsiteY2215" fmla="*/ 5726773 h 6544491"/>
              <a:gd name="connsiteX2216" fmla="*/ 7390860 w 11817525"/>
              <a:gd name="connsiteY2216" fmla="*/ 5728461 h 6544491"/>
              <a:gd name="connsiteX2217" fmla="*/ 7391768 w 11817525"/>
              <a:gd name="connsiteY2217" fmla="*/ 5729223 h 6544491"/>
              <a:gd name="connsiteX2218" fmla="*/ 7385863 w 11817525"/>
              <a:gd name="connsiteY2218" fmla="*/ 5728212 h 6544491"/>
              <a:gd name="connsiteX2219" fmla="*/ 7380073 w 11817525"/>
              <a:gd name="connsiteY2219" fmla="*/ 5725106 h 6544491"/>
              <a:gd name="connsiteX2220" fmla="*/ 7245280 w 11817525"/>
              <a:gd name="connsiteY2220" fmla="*/ 5661290 h 6544491"/>
              <a:gd name="connsiteX2221" fmla="*/ 7199071 w 11817525"/>
              <a:gd name="connsiteY2221" fmla="*/ 5646718 h 6544491"/>
              <a:gd name="connsiteX2222" fmla="*/ 7197605 w 11817525"/>
              <a:gd name="connsiteY2222" fmla="*/ 5647485 h 6544491"/>
              <a:gd name="connsiteX2223" fmla="*/ 7202113 w 11817525"/>
              <a:gd name="connsiteY2223" fmla="*/ 5655464 h 6544491"/>
              <a:gd name="connsiteX2224" fmla="*/ 7213269 w 11817525"/>
              <a:gd name="connsiteY2224" fmla="*/ 5665129 h 6544491"/>
              <a:gd name="connsiteX2225" fmla="*/ 7227805 w 11817525"/>
              <a:gd name="connsiteY2225" fmla="*/ 5680780 h 6544491"/>
              <a:gd name="connsiteX2226" fmla="*/ 7227861 w 11817525"/>
              <a:gd name="connsiteY2226" fmla="*/ 5680913 h 6544491"/>
              <a:gd name="connsiteX2227" fmla="*/ 7253938 w 11817525"/>
              <a:gd name="connsiteY2227" fmla="*/ 5680995 h 6544491"/>
              <a:gd name="connsiteX2228" fmla="*/ 7278406 w 11817525"/>
              <a:gd name="connsiteY2228" fmla="*/ 5689372 h 6544491"/>
              <a:gd name="connsiteX2229" fmla="*/ 7270397 w 11817525"/>
              <a:gd name="connsiteY2229" fmla="*/ 5711859 h 6544491"/>
              <a:gd name="connsiteX2230" fmla="*/ 7266893 w 11817525"/>
              <a:gd name="connsiteY2230" fmla="*/ 5713162 h 6544491"/>
              <a:gd name="connsiteX2231" fmla="*/ 7280546 w 11817525"/>
              <a:gd name="connsiteY2231" fmla="*/ 5720363 h 6544491"/>
              <a:gd name="connsiteX2232" fmla="*/ 7290182 w 11817525"/>
              <a:gd name="connsiteY2232" fmla="*/ 5725656 h 6544491"/>
              <a:gd name="connsiteX2233" fmla="*/ 7310920 w 11817525"/>
              <a:gd name="connsiteY2233" fmla="*/ 5735475 h 6544491"/>
              <a:gd name="connsiteX2234" fmla="*/ 7349408 w 11817525"/>
              <a:gd name="connsiteY2234" fmla="*/ 5751504 h 6544491"/>
              <a:gd name="connsiteX2235" fmla="*/ 7374597 w 11817525"/>
              <a:gd name="connsiteY2235" fmla="*/ 5764160 h 6544491"/>
              <a:gd name="connsiteX2236" fmla="*/ 7413534 w 11817525"/>
              <a:gd name="connsiteY2236" fmla="*/ 5787711 h 6544491"/>
              <a:gd name="connsiteX2237" fmla="*/ 7464590 w 11817525"/>
              <a:gd name="connsiteY2237" fmla="*/ 5807498 h 6544491"/>
              <a:gd name="connsiteX2238" fmla="*/ 7468429 w 11817525"/>
              <a:gd name="connsiteY2238" fmla="*/ 5808493 h 6544491"/>
              <a:gd name="connsiteX2239" fmla="*/ 7474334 w 11817525"/>
              <a:gd name="connsiteY2239" fmla="*/ 5815945 h 6544491"/>
              <a:gd name="connsiteX2240" fmla="*/ 7446097 w 11817525"/>
              <a:gd name="connsiteY2240" fmla="*/ 5854137 h 6544491"/>
              <a:gd name="connsiteX2241" fmla="*/ 7279393 w 11817525"/>
              <a:gd name="connsiteY2241" fmla="*/ 5854105 h 6544491"/>
              <a:gd name="connsiteX2242" fmla="*/ 7160354 w 11817525"/>
              <a:gd name="connsiteY2242" fmla="*/ 5799111 h 6544491"/>
              <a:gd name="connsiteX2243" fmla="*/ 7129463 w 11817525"/>
              <a:gd name="connsiteY2243" fmla="*/ 5787033 h 6544491"/>
              <a:gd name="connsiteX2244" fmla="*/ 7089103 w 11817525"/>
              <a:gd name="connsiteY2244" fmla="*/ 5787703 h 6544491"/>
              <a:gd name="connsiteX2245" fmla="*/ 7067070 w 11817525"/>
              <a:gd name="connsiteY2245" fmla="*/ 5782772 h 6544491"/>
              <a:gd name="connsiteX2246" fmla="*/ 7048323 w 11817525"/>
              <a:gd name="connsiteY2246" fmla="*/ 5797494 h 6544491"/>
              <a:gd name="connsiteX2247" fmla="*/ 7002674 w 11817525"/>
              <a:gd name="connsiteY2247" fmla="*/ 5795607 h 6544491"/>
              <a:gd name="connsiteX2248" fmla="*/ 6803421 w 11817525"/>
              <a:gd name="connsiteY2248" fmla="*/ 5789870 h 6544491"/>
              <a:gd name="connsiteX2249" fmla="*/ 6454153 w 11817525"/>
              <a:gd name="connsiteY2249" fmla="*/ 5781431 h 6544491"/>
              <a:gd name="connsiteX2250" fmla="*/ 6646764 w 11817525"/>
              <a:gd name="connsiteY2250" fmla="*/ 5844363 h 6544491"/>
              <a:gd name="connsiteX2251" fmla="*/ 6844038 w 11817525"/>
              <a:gd name="connsiteY2251" fmla="*/ 5842817 h 6544491"/>
              <a:gd name="connsiteX2252" fmla="*/ 6888702 w 11817525"/>
              <a:gd name="connsiteY2252" fmla="*/ 5858709 h 6544491"/>
              <a:gd name="connsiteX2253" fmla="*/ 6691122 w 11817525"/>
              <a:gd name="connsiteY2253" fmla="*/ 5873965 h 6544491"/>
              <a:gd name="connsiteX2254" fmla="*/ 6764522 w 11817525"/>
              <a:gd name="connsiteY2254" fmla="*/ 5899092 h 6544491"/>
              <a:gd name="connsiteX2255" fmla="*/ 6821464 w 11817525"/>
              <a:gd name="connsiteY2255" fmla="*/ 5893355 h 6544491"/>
              <a:gd name="connsiteX2256" fmla="*/ 6858736 w 11817525"/>
              <a:gd name="connsiteY2256" fmla="*/ 5904313 h 6544491"/>
              <a:gd name="connsiteX2257" fmla="*/ 6836777 w 11817525"/>
              <a:gd name="connsiteY2257" fmla="*/ 5927432 h 6544491"/>
              <a:gd name="connsiteX2258" fmla="*/ 7064153 w 11817525"/>
              <a:gd name="connsiteY2258" fmla="*/ 5969827 h 6544491"/>
              <a:gd name="connsiteX2259" fmla="*/ 7311725 w 11817525"/>
              <a:gd name="connsiteY2259" fmla="*/ 6019737 h 6544491"/>
              <a:gd name="connsiteX2260" fmla="*/ 6689188 w 11817525"/>
              <a:gd name="connsiteY2260" fmla="*/ 6007854 h 6544491"/>
              <a:gd name="connsiteX2261" fmla="*/ 6726152 w 11817525"/>
              <a:gd name="connsiteY2261" fmla="*/ 6032521 h 6544491"/>
              <a:gd name="connsiteX2262" fmla="*/ 6672335 w 11817525"/>
              <a:gd name="connsiteY2262" fmla="*/ 6042330 h 6544491"/>
              <a:gd name="connsiteX2263" fmla="*/ 6396777 w 11817525"/>
              <a:gd name="connsiteY2263" fmla="*/ 6045310 h 6544491"/>
              <a:gd name="connsiteX2264" fmla="*/ 6181067 w 11817525"/>
              <a:gd name="connsiteY2264" fmla="*/ 6008709 h 6544491"/>
              <a:gd name="connsiteX2265" fmla="*/ 6033340 w 11817525"/>
              <a:gd name="connsiteY2265" fmla="*/ 5999584 h 6544491"/>
              <a:gd name="connsiteX2266" fmla="*/ 5889575 w 11817525"/>
              <a:gd name="connsiteY2266" fmla="*/ 6005033 h 6544491"/>
              <a:gd name="connsiteX2267" fmla="*/ 5846276 w 11817525"/>
              <a:gd name="connsiteY2267" fmla="*/ 6023848 h 6544491"/>
              <a:gd name="connsiteX2268" fmla="*/ 5887732 w 11817525"/>
              <a:gd name="connsiteY2268" fmla="*/ 6087293 h 6544491"/>
              <a:gd name="connsiteX2269" fmla="*/ 5944363 w 11817525"/>
              <a:gd name="connsiteY2269" fmla="*/ 6095269 h 6544491"/>
              <a:gd name="connsiteX2270" fmla="*/ 6068371 w 11817525"/>
              <a:gd name="connsiteY2270" fmla="*/ 6158143 h 6544491"/>
              <a:gd name="connsiteX2271" fmla="*/ 6205270 w 11817525"/>
              <a:gd name="connsiteY2271" fmla="*/ 6171969 h 6544491"/>
              <a:gd name="connsiteX2272" fmla="*/ 6181332 w 11817525"/>
              <a:gd name="connsiteY2272" fmla="*/ 6187801 h 6544491"/>
              <a:gd name="connsiteX2273" fmla="*/ 5916292 w 11817525"/>
              <a:gd name="connsiteY2273" fmla="*/ 6199788 h 6544491"/>
              <a:gd name="connsiteX2274" fmla="*/ 5856006 w 11817525"/>
              <a:gd name="connsiteY2274" fmla="*/ 6163532 h 6544491"/>
              <a:gd name="connsiteX2275" fmla="*/ 5793736 w 11817525"/>
              <a:gd name="connsiteY2275" fmla="*/ 6119990 h 6544491"/>
              <a:gd name="connsiteX2276" fmla="*/ 5748764 w 11817525"/>
              <a:gd name="connsiteY2276" fmla="*/ 6117810 h 6544491"/>
              <a:gd name="connsiteX2277" fmla="*/ 5707528 w 11817525"/>
              <a:gd name="connsiteY2277" fmla="*/ 6092282 h 6544491"/>
              <a:gd name="connsiteX2278" fmla="*/ 5736044 w 11817525"/>
              <a:gd name="connsiteY2278" fmla="*/ 6063601 h 6544491"/>
              <a:gd name="connsiteX2279" fmla="*/ 5765395 w 11817525"/>
              <a:gd name="connsiteY2279" fmla="*/ 6045417 h 6544491"/>
              <a:gd name="connsiteX2280" fmla="*/ 5748628 w 11817525"/>
              <a:gd name="connsiteY2280" fmla="*/ 6028264 h 6544491"/>
              <a:gd name="connsiteX2281" fmla="*/ 5720423 w 11817525"/>
              <a:gd name="connsiteY2281" fmla="*/ 6043235 h 6544491"/>
              <a:gd name="connsiteX2282" fmla="*/ 5685658 w 11817525"/>
              <a:gd name="connsiteY2282" fmla="*/ 6063772 h 6544491"/>
              <a:gd name="connsiteX2283" fmla="*/ 5598001 w 11817525"/>
              <a:gd name="connsiteY2283" fmla="*/ 6052987 h 6544491"/>
              <a:gd name="connsiteX2284" fmla="*/ 5504932 w 11817525"/>
              <a:gd name="connsiteY2284" fmla="*/ 6044554 h 6544491"/>
              <a:gd name="connsiteX2285" fmla="*/ 5503787 w 11817525"/>
              <a:gd name="connsiteY2285" fmla="*/ 6047764 h 6544491"/>
              <a:gd name="connsiteX2286" fmla="*/ 5170716 w 11817525"/>
              <a:gd name="connsiteY2286" fmla="*/ 6225076 h 6544491"/>
              <a:gd name="connsiteX2287" fmla="*/ 5020618 w 11817525"/>
              <a:gd name="connsiteY2287" fmla="*/ 6274004 h 6544491"/>
              <a:gd name="connsiteX2288" fmla="*/ 4985857 w 11817525"/>
              <a:gd name="connsiteY2288" fmla="*/ 6294542 h 6544491"/>
              <a:gd name="connsiteX2289" fmla="*/ 4851904 w 11817525"/>
              <a:gd name="connsiteY2289" fmla="*/ 6388045 h 6544491"/>
              <a:gd name="connsiteX2290" fmla="*/ 4664314 w 11817525"/>
              <a:gd name="connsiteY2290" fmla="*/ 6388100 h 6544491"/>
              <a:gd name="connsiteX2291" fmla="*/ 4632541 w 11817525"/>
              <a:gd name="connsiteY2291" fmla="*/ 6323164 h 6544491"/>
              <a:gd name="connsiteX2292" fmla="*/ 4639184 w 11817525"/>
              <a:gd name="connsiteY2292" fmla="*/ 6310493 h 6544491"/>
              <a:gd name="connsiteX2293" fmla="*/ 4643504 w 11817525"/>
              <a:gd name="connsiteY2293" fmla="*/ 6308802 h 6544491"/>
              <a:gd name="connsiteX2294" fmla="*/ 4700957 w 11817525"/>
              <a:gd name="connsiteY2294" fmla="*/ 6275158 h 6544491"/>
              <a:gd name="connsiteX2295" fmla="*/ 4744773 w 11817525"/>
              <a:gd name="connsiteY2295" fmla="*/ 6235116 h 6544491"/>
              <a:gd name="connsiteX2296" fmla="*/ 4773118 w 11817525"/>
              <a:gd name="connsiteY2296" fmla="*/ 6213598 h 6544491"/>
              <a:gd name="connsiteX2297" fmla="*/ 4816427 w 11817525"/>
              <a:gd name="connsiteY2297" fmla="*/ 6186342 h 6544491"/>
              <a:gd name="connsiteX2298" fmla="*/ 4839762 w 11817525"/>
              <a:gd name="connsiteY2298" fmla="*/ 6169648 h 6544491"/>
              <a:gd name="connsiteX2299" fmla="*/ 4850606 w 11817525"/>
              <a:gd name="connsiteY2299" fmla="*/ 6160649 h 6544491"/>
              <a:gd name="connsiteX2300" fmla="*/ 4881043 w 11817525"/>
              <a:gd name="connsiteY2300" fmla="*/ 6136391 h 6544491"/>
              <a:gd name="connsiteX2301" fmla="*/ 4891886 w 11817525"/>
              <a:gd name="connsiteY2301" fmla="*/ 6127392 h 6544491"/>
              <a:gd name="connsiteX2302" fmla="*/ 4909956 w 11817525"/>
              <a:gd name="connsiteY2302" fmla="*/ 6093346 h 6544491"/>
              <a:gd name="connsiteX2303" fmla="*/ 4926312 w 11817525"/>
              <a:gd name="connsiteY2303" fmla="*/ 6066736 h 6544491"/>
              <a:gd name="connsiteX2304" fmla="*/ 4938865 w 11817525"/>
              <a:gd name="connsiteY2304" fmla="*/ 6050302 h 6544491"/>
              <a:gd name="connsiteX2305" fmla="*/ 4943938 w 11817525"/>
              <a:gd name="connsiteY2305" fmla="*/ 6036736 h 6544491"/>
              <a:gd name="connsiteX2306" fmla="*/ 4942289 w 11817525"/>
              <a:gd name="connsiteY2306" fmla="*/ 6035431 h 6544491"/>
              <a:gd name="connsiteX2307" fmla="*/ 4890290 w 11817525"/>
              <a:gd name="connsiteY2307" fmla="*/ 6060207 h 6544491"/>
              <a:gd name="connsiteX2308" fmla="*/ 4738609 w 11817525"/>
              <a:gd name="connsiteY2308" fmla="*/ 6168712 h 6544491"/>
              <a:gd name="connsiteX2309" fmla="*/ 4732093 w 11817525"/>
              <a:gd name="connsiteY2309" fmla="*/ 6173995 h 6544491"/>
              <a:gd name="connsiteX2310" fmla="*/ 4725452 w 11817525"/>
              <a:gd name="connsiteY2310" fmla="*/ 6175713 h 6544491"/>
              <a:gd name="connsiteX2311" fmla="*/ 4726472 w 11817525"/>
              <a:gd name="connsiteY2311" fmla="*/ 6174417 h 6544491"/>
              <a:gd name="connsiteX2312" fmla="*/ 4729004 w 11817525"/>
              <a:gd name="connsiteY2312" fmla="*/ 6171547 h 6544491"/>
              <a:gd name="connsiteX2313" fmla="*/ 4736137 w 11817525"/>
              <a:gd name="connsiteY2313" fmla="*/ 6166755 h 6544491"/>
              <a:gd name="connsiteX2314" fmla="*/ 4768665 w 11817525"/>
              <a:gd name="connsiteY2314" fmla="*/ 6139758 h 6544491"/>
              <a:gd name="connsiteX2315" fmla="*/ 4857122 w 11817525"/>
              <a:gd name="connsiteY2315" fmla="*/ 6060329 h 6544491"/>
              <a:gd name="connsiteX2316" fmla="*/ 4914636 w 11817525"/>
              <a:gd name="connsiteY2316" fmla="*/ 6017942 h 6544491"/>
              <a:gd name="connsiteX2317" fmla="*/ 4952556 w 11817525"/>
              <a:gd name="connsiteY2317" fmla="*/ 5990816 h 6544491"/>
              <a:gd name="connsiteX2318" fmla="*/ 4985910 w 11817525"/>
              <a:gd name="connsiteY2318" fmla="*/ 5964472 h 6544491"/>
              <a:gd name="connsiteX2319" fmla="*/ 4998844 w 11817525"/>
              <a:gd name="connsiteY2319" fmla="*/ 5952733 h 6544491"/>
              <a:gd name="connsiteX2320" fmla="*/ 4982611 w 11817525"/>
              <a:gd name="connsiteY2320" fmla="*/ 5961862 h 6544491"/>
              <a:gd name="connsiteX2321" fmla="*/ 4882168 w 11817525"/>
              <a:gd name="connsiteY2321" fmla="*/ 6036200 h 6544491"/>
              <a:gd name="connsiteX2322" fmla="*/ 4833467 w 11817525"/>
              <a:gd name="connsiteY2322" fmla="*/ 6063585 h 6544491"/>
              <a:gd name="connsiteX2323" fmla="*/ 4831819 w 11817525"/>
              <a:gd name="connsiteY2323" fmla="*/ 6062280 h 6544491"/>
              <a:gd name="connsiteX2324" fmla="*/ 4831437 w 11817525"/>
              <a:gd name="connsiteY2324" fmla="*/ 6057583 h 6544491"/>
              <a:gd name="connsiteX2325" fmla="*/ 4857690 w 11817525"/>
              <a:gd name="connsiteY2325" fmla="*/ 6038804 h 6544491"/>
              <a:gd name="connsiteX2326" fmla="*/ 4873541 w 11817525"/>
              <a:gd name="connsiteY2326" fmla="*/ 6024978 h 6544491"/>
              <a:gd name="connsiteX2327" fmla="*/ 4874810 w 11817525"/>
              <a:gd name="connsiteY2327" fmla="*/ 6021587 h 6544491"/>
              <a:gd name="connsiteX2328" fmla="*/ 4868152 w 11817525"/>
              <a:gd name="connsiteY2328" fmla="*/ 6025108 h 6544491"/>
              <a:gd name="connsiteX2329" fmla="*/ 4841899 w 11817525"/>
              <a:gd name="connsiteY2329" fmla="*/ 6043887 h 6544491"/>
              <a:gd name="connsiteX2330" fmla="*/ 4831500 w 11817525"/>
              <a:gd name="connsiteY2330" fmla="*/ 6048843 h 6544491"/>
              <a:gd name="connsiteX2331" fmla="*/ 4835684 w 11817525"/>
              <a:gd name="connsiteY2331" fmla="*/ 6043364 h 6544491"/>
              <a:gd name="connsiteX2332" fmla="*/ 4866564 w 11817525"/>
              <a:gd name="connsiteY2332" fmla="*/ 6015062 h 6544491"/>
              <a:gd name="connsiteX2333" fmla="*/ 4918687 w 11817525"/>
              <a:gd name="connsiteY2333" fmla="*/ 5972805 h 6544491"/>
              <a:gd name="connsiteX2334" fmla="*/ 4917863 w 11817525"/>
              <a:gd name="connsiteY2334" fmla="*/ 5972153 h 6544491"/>
              <a:gd name="connsiteX2335" fmla="*/ 4916213 w 11817525"/>
              <a:gd name="connsiteY2335" fmla="*/ 5970848 h 6544491"/>
              <a:gd name="connsiteX2336" fmla="*/ 4904545 w 11817525"/>
              <a:gd name="connsiteY2336" fmla="*/ 5979194 h 6544491"/>
              <a:gd name="connsiteX2337" fmla="*/ 4890849 w 11817525"/>
              <a:gd name="connsiteY2337" fmla="*/ 5981540 h 6544491"/>
              <a:gd name="connsiteX2338" fmla="*/ 4885457 w 11817525"/>
              <a:gd name="connsiteY2338" fmla="*/ 5981669 h 6544491"/>
              <a:gd name="connsiteX2339" fmla="*/ 4856731 w 11817525"/>
              <a:gd name="connsiteY2339" fmla="*/ 5998492 h 6544491"/>
              <a:gd name="connsiteX2340" fmla="*/ 4877151 w 11817525"/>
              <a:gd name="connsiteY2340" fmla="*/ 5983885 h 6544491"/>
              <a:gd name="connsiteX2341" fmla="*/ 4877593 w 11817525"/>
              <a:gd name="connsiteY2341" fmla="*/ 5979841 h 6544491"/>
              <a:gd name="connsiteX2342" fmla="*/ 4875945 w 11817525"/>
              <a:gd name="connsiteY2342" fmla="*/ 5978536 h 6544491"/>
              <a:gd name="connsiteX2343" fmla="*/ 4878862 w 11817525"/>
              <a:gd name="connsiteY2343" fmla="*/ 5976449 h 6544491"/>
              <a:gd name="connsiteX2344" fmla="*/ 4908855 w 11817525"/>
              <a:gd name="connsiteY2344" fmla="*/ 5956235 h 6544491"/>
              <a:gd name="connsiteX2345" fmla="*/ 4913863 w 11817525"/>
              <a:gd name="connsiteY2345" fmla="*/ 5951409 h 6544491"/>
              <a:gd name="connsiteX2346" fmla="*/ 4909299 w 11817525"/>
              <a:gd name="connsiteY2346" fmla="*/ 5952191 h 6544491"/>
              <a:gd name="connsiteX2347" fmla="*/ 4888499 w 11817525"/>
              <a:gd name="connsiteY2347" fmla="*/ 5962101 h 6544491"/>
              <a:gd name="connsiteX2348" fmla="*/ 4881459 w 11817525"/>
              <a:gd name="connsiteY2348" fmla="*/ 5960925 h 6544491"/>
              <a:gd name="connsiteX2349" fmla="*/ 4884819 w 11817525"/>
              <a:gd name="connsiteY2349" fmla="*/ 5954795 h 6544491"/>
              <a:gd name="connsiteX2350" fmla="*/ 4899403 w 11817525"/>
              <a:gd name="connsiteY2350" fmla="*/ 5944362 h 6544491"/>
              <a:gd name="connsiteX2351" fmla="*/ 4937703 w 11817525"/>
              <a:gd name="connsiteY2351" fmla="*/ 5921931 h 6544491"/>
              <a:gd name="connsiteX2352" fmla="*/ 4950640 w 11817525"/>
              <a:gd name="connsiteY2352" fmla="*/ 5910193 h 6544491"/>
              <a:gd name="connsiteX2353" fmla="*/ 4954444 w 11817525"/>
              <a:gd name="connsiteY2353" fmla="*/ 5900019 h 6544491"/>
              <a:gd name="connsiteX2354" fmla="*/ 4979048 w 11817525"/>
              <a:gd name="connsiteY2354" fmla="*/ 5879933 h 6544491"/>
              <a:gd name="connsiteX2355" fmla="*/ 5003206 w 11817525"/>
              <a:gd name="connsiteY2355" fmla="*/ 5863893 h 6544491"/>
              <a:gd name="connsiteX2356" fmla="*/ 5006568 w 11817525"/>
              <a:gd name="connsiteY2356" fmla="*/ 5857762 h 6544491"/>
              <a:gd name="connsiteX2357" fmla="*/ 4998260 w 11817525"/>
              <a:gd name="connsiteY2357" fmla="*/ 5859978 h 6544491"/>
              <a:gd name="connsiteX2358" fmla="*/ 4990334 w 11817525"/>
              <a:gd name="connsiteY2358" fmla="*/ 5866890 h 6544491"/>
              <a:gd name="connsiteX2359" fmla="*/ 4952857 w 11817525"/>
              <a:gd name="connsiteY2359" fmla="*/ 5889972 h 6544491"/>
              <a:gd name="connsiteX2360" fmla="*/ 4944992 w 11817525"/>
              <a:gd name="connsiteY2360" fmla="*/ 5888144 h 6544491"/>
              <a:gd name="connsiteX2361" fmla="*/ 4918739 w 11817525"/>
              <a:gd name="connsiteY2361" fmla="*/ 5906924 h 6544491"/>
              <a:gd name="connsiteX2362" fmla="*/ 4894581 w 11817525"/>
              <a:gd name="connsiteY2362" fmla="*/ 5922965 h 6544491"/>
              <a:gd name="connsiteX2363" fmla="*/ 4874987 w 11817525"/>
              <a:gd name="connsiteY2363" fmla="*/ 5938224 h 6544491"/>
              <a:gd name="connsiteX2364" fmla="*/ 4802887 w 11817525"/>
              <a:gd name="connsiteY2364" fmla="*/ 5991044 h 6544491"/>
              <a:gd name="connsiteX2365" fmla="*/ 4770802 w 11817525"/>
              <a:gd name="connsiteY2365" fmla="*/ 6013997 h 6544491"/>
              <a:gd name="connsiteX2366" fmla="*/ 4725337 w 11817525"/>
              <a:gd name="connsiteY2366" fmla="*/ 6052732 h 6544491"/>
              <a:gd name="connsiteX2367" fmla="*/ 4717029 w 11817525"/>
              <a:gd name="connsiteY2367" fmla="*/ 6054948 h 6544491"/>
              <a:gd name="connsiteX2368" fmla="*/ 4684119 w 11817525"/>
              <a:gd name="connsiteY2368" fmla="*/ 6077249 h 6544491"/>
              <a:gd name="connsiteX2369" fmla="*/ 4664082 w 11817525"/>
              <a:gd name="connsiteY2369" fmla="*/ 6096551 h 6544491"/>
              <a:gd name="connsiteX2370" fmla="*/ 4645312 w 11817525"/>
              <a:gd name="connsiteY2370" fmla="*/ 6112463 h 6544491"/>
              <a:gd name="connsiteX2371" fmla="*/ 4597880 w 11817525"/>
              <a:gd name="connsiteY2371" fmla="*/ 6136456 h 6544491"/>
              <a:gd name="connsiteX2372" fmla="*/ 4571244 w 11817525"/>
              <a:gd name="connsiteY2372" fmla="*/ 6150540 h 6544491"/>
              <a:gd name="connsiteX2373" fmla="*/ 4555392 w 11817525"/>
              <a:gd name="connsiteY2373" fmla="*/ 6164365 h 6544491"/>
              <a:gd name="connsiteX2374" fmla="*/ 4543281 w 11817525"/>
              <a:gd name="connsiteY2374" fmla="*/ 6176757 h 6544491"/>
              <a:gd name="connsiteX2375" fmla="*/ 4541569 w 11817525"/>
              <a:gd name="connsiteY2375" fmla="*/ 6184191 h 6544491"/>
              <a:gd name="connsiteX2376" fmla="*/ 4518237 w 11817525"/>
              <a:gd name="connsiteY2376" fmla="*/ 6200885 h 6544491"/>
              <a:gd name="connsiteX2377" fmla="*/ 4502444 w 11817525"/>
              <a:gd name="connsiteY2377" fmla="*/ 6205969 h 6544491"/>
              <a:gd name="connsiteX2378" fmla="*/ 4482851 w 11817525"/>
              <a:gd name="connsiteY2378" fmla="*/ 6221228 h 6544491"/>
              <a:gd name="connsiteX2379" fmla="*/ 4453240 w 11817525"/>
              <a:gd name="connsiteY2379" fmla="*/ 6246139 h 6544491"/>
              <a:gd name="connsiteX2380" fmla="*/ 4443664 w 11817525"/>
              <a:gd name="connsiteY2380" fmla="*/ 6251746 h 6544491"/>
              <a:gd name="connsiteX2381" fmla="*/ 4426223 w 11817525"/>
              <a:gd name="connsiteY2381" fmla="*/ 6255526 h 6544491"/>
              <a:gd name="connsiteX2382" fmla="*/ 4415824 w 11817525"/>
              <a:gd name="connsiteY2382" fmla="*/ 6260480 h 6544491"/>
              <a:gd name="connsiteX2383" fmla="*/ 4381583 w 11817525"/>
              <a:gd name="connsiteY2383" fmla="*/ 6294914 h 6544491"/>
              <a:gd name="connsiteX2384" fmla="*/ 4377398 w 11817525"/>
              <a:gd name="connsiteY2384" fmla="*/ 6300392 h 6544491"/>
              <a:gd name="connsiteX2385" fmla="*/ 4384880 w 11817525"/>
              <a:gd name="connsiteY2385" fmla="*/ 6297524 h 6544491"/>
              <a:gd name="connsiteX2386" fmla="*/ 4426544 w 11817525"/>
              <a:gd name="connsiteY2386" fmla="*/ 6268963 h 6544491"/>
              <a:gd name="connsiteX2387" fmla="*/ 4436118 w 11817525"/>
              <a:gd name="connsiteY2387" fmla="*/ 6263355 h 6544491"/>
              <a:gd name="connsiteX2388" fmla="*/ 4453177 w 11817525"/>
              <a:gd name="connsiteY2388" fmla="*/ 6254879 h 6544491"/>
              <a:gd name="connsiteX2389" fmla="*/ 4462309 w 11817525"/>
              <a:gd name="connsiteY2389" fmla="*/ 6253316 h 6544491"/>
              <a:gd name="connsiteX2390" fmla="*/ 4456857 w 11817525"/>
              <a:gd name="connsiteY2390" fmla="*/ 6262185 h 6544491"/>
              <a:gd name="connsiteX2391" fmla="*/ 4468523 w 11817525"/>
              <a:gd name="connsiteY2391" fmla="*/ 6253839 h 6544491"/>
              <a:gd name="connsiteX2392" fmla="*/ 4488118 w 11817525"/>
              <a:gd name="connsiteY2392" fmla="*/ 6238580 h 6544491"/>
              <a:gd name="connsiteX2393" fmla="*/ 4512278 w 11817525"/>
              <a:gd name="connsiteY2393" fmla="*/ 6222539 h 6544491"/>
              <a:gd name="connsiteX2394" fmla="*/ 4530984 w 11817525"/>
              <a:gd name="connsiteY2394" fmla="*/ 6215369 h 6544491"/>
              <a:gd name="connsiteX2395" fmla="*/ 4543476 w 11817525"/>
              <a:gd name="connsiteY2395" fmla="*/ 6207674 h 6544491"/>
              <a:gd name="connsiteX2396" fmla="*/ 4590146 w 11817525"/>
              <a:gd name="connsiteY2396" fmla="*/ 6174289 h 6544491"/>
              <a:gd name="connsiteX2397" fmla="*/ 4639736 w 11817525"/>
              <a:gd name="connsiteY2397" fmla="*/ 6138814 h 6544491"/>
              <a:gd name="connsiteX2398" fmla="*/ 4640561 w 11817525"/>
              <a:gd name="connsiteY2398" fmla="*/ 6139467 h 6544491"/>
              <a:gd name="connsiteX2399" fmla="*/ 4591796 w 11817525"/>
              <a:gd name="connsiteY2399" fmla="*/ 6175593 h 6544491"/>
              <a:gd name="connsiteX2400" fmla="*/ 4605938 w 11817525"/>
              <a:gd name="connsiteY2400" fmla="*/ 6169205 h 6544491"/>
              <a:gd name="connsiteX2401" fmla="*/ 4695920 w 11817525"/>
              <a:gd name="connsiteY2401" fmla="*/ 6108561 h 6544491"/>
              <a:gd name="connsiteX2402" fmla="*/ 4713421 w 11817525"/>
              <a:gd name="connsiteY2402" fmla="*/ 6096042 h 6544491"/>
              <a:gd name="connsiteX2403" fmla="*/ 4756288 w 11817525"/>
              <a:gd name="connsiteY2403" fmla="*/ 6072829 h 6544491"/>
              <a:gd name="connsiteX2404" fmla="*/ 4782539 w 11817525"/>
              <a:gd name="connsiteY2404" fmla="*/ 6054050 h 6544491"/>
              <a:gd name="connsiteX2405" fmla="*/ 4792940 w 11817525"/>
              <a:gd name="connsiteY2405" fmla="*/ 6049095 h 6544491"/>
              <a:gd name="connsiteX2406" fmla="*/ 4792498 w 11817525"/>
              <a:gd name="connsiteY2406" fmla="*/ 6053139 h 6544491"/>
              <a:gd name="connsiteX2407" fmla="*/ 4772904 w 11817525"/>
              <a:gd name="connsiteY2407" fmla="*/ 6068398 h 6544491"/>
              <a:gd name="connsiteX2408" fmla="*/ 4757113 w 11817525"/>
              <a:gd name="connsiteY2408" fmla="*/ 6073482 h 6544491"/>
              <a:gd name="connsiteX2409" fmla="*/ 4727119 w 11817525"/>
              <a:gd name="connsiteY2409" fmla="*/ 6093696 h 6544491"/>
              <a:gd name="connsiteX2410" fmla="*/ 4692116 w 11817525"/>
              <a:gd name="connsiteY2410" fmla="*/ 6118736 h 6544491"/>
              <a:gd name="connsiteX2411" fmla="*/ 4677531 w 11817525"/>
              <a:gd name="connsiteY2411" fmla="*/ 6129169 h 6544491"/>
              <a:gd name="connsiteX2412" fmla="*/ 4657938 w 11817525"/>
              <a:gd name="connsiteY2412" fmla="*/ 6144429 h 6544491"/>
              <a:gd name="connsiteX2413" fmla="*/ 4636693 w 11817525"/>
              <a:gd name="connsiteY2413" fmla="*/ 6158383 h 6544491"/>
              <a:gd name="connsiteX2414" fmla="*/ 4625851 w 11817525"/>
              <a:gd name="connsiteY2414" fmla="*/ 6167382 h 6544491"/>
              <a:gd name="connsiteX2415" fmla="*/ 4617546 w 11817525"/>
              <a:gd name="connsiteY2415" fmla="*/ 6169598 h 6544491"/>
              <a:gd name="connsiteX2416" fmla="*/ 4602959 w 11817525"/>
              <a:gd name="connsiteY2416" fmla="*/ 6180031 h 6544491"/>
              <a:gd name="connsiteX2417" fmla="*/ 4599836 w 11817525"/>
              <a:gd name="connsiteY2417" fmla="*/ 6184118 h 6544491"/>
              <a:gd name="connsiteX2418" fmla="*/ 4596906 w 11817525"/>
              <a:gd name="connsiteY2418" fmla="*/ 6185968 h 6544491"/>
              <a:gd name="connsiteX2419" fmla="*/ 4593479 w 11817525"/>
              <a:gd name="connsiteY2419" fmla="*/ 6186813 h 6544491"/>
              <a:gd name="connsiteX2420" fmla="*/ 4592558 w 11817525"/>
              <a:gd name="connsiteY2420" fmla="*/ 6184986 h 6544491"/>
              <a:gd name="connsiteX2421" fmla="*/ 4575057 w 11817525"/>
              <a:gd name="connsiteY2421" fmla="*/ 6197506 h 6544491"/>
              <a:gd name="connsiteX2422" fmla="*/ 4570872 w 11817525"/>
              <a:gd name="connsiteY2422" fmla="*/ 6202984 h 6544491"/>
              <a:gd name="connsiteX2423" fmla="*/ 4564658 w 11817525"/>
              <a:gd name="connsiteY2423" fmla="*/ 6202461 h 6544491"/>
              <a:gd name="connsiteX2424" fmla="*/ 4517163 w 11817525"/>
              <a:gd name="connsiteY2424" fmla="*/ 6235195 h 6544491"/>
              <a:gd name="connsiteX2425" fmla="*/ 4508412 w 11817525"/>
              <a:gd name="connsiteY2425" fmla="*/ 6241454 h 6544491"/>
              <a:gd name="connsiteX2426" fmla="*/ 4497569 w 11817525"/>
              <a:gd name="connsiteY2426" fmla="*/ 6250454 h 6544491"/>
              <a:gd name="connsiteX2427" fmla="*/ 4487188 w 11817525"/>
              <a:gd name="connsiteY2427" fmla="*/ 6258470 h 6544491"/>
              <a:gd name="connsiteX2428" fmla="*/ 4380806 w 11817525"/>
              <a:gd name="connsiteY2428" fmla="*/ 6315450 h 6544491"/>
              <a:gd name="connsiteX2429" fmla="*/ 4277005 w 11817525"/>
              <a:gd name="connsiteY2429" fmla="*/ 6366601 h 6544491"/>
              <a:gd name="connsiteX2430" fmla="*/ 4287036 w 11817525"/>
              <a:gd name="connsiteY2430" fmla="*/ 6356337 h 6544491"/>
              <a:gd name="connsiteX2431" fmla="*/ 4262588 w 11817525"/>
              <a:gd name="connsiteY2431" fmla="*/ 6373826 h 6544491"/>
              <a:gd name="connsiteX2432" fmla="*/ 4155268 w 11817525"/>
              <a:gd name="connsiteY2432" fmla="*/ 6430085 h 6544491"/>
              <a:gd name="connsiteX2433" fmla="*/ 4114854 w 11817525"/>
              <a:gd name="connsiteY2433" fmla="*/ 6445609 h 6544491"/>
              <a:gd name="connsiteX2434" fmla="*/ 4106670 w 11817525"/>
              <a:gd name="connsiteY2434" fmla="*/ 6447996 h 6544491"/>
              <a:gd name="connsiteX2435" fmla="*/ 4162299 w 11817525"/>
              <a:gd name="connsiteY2435" fmla="*/ 6407057 h 6544491"/>
              <a:gd name="connsiteX2436" fmla="*/ 4238139 w 11817525"/>
              <a:gd name="connsiteY2436" fmla="*/ 6352805 h 6544491"/>
              <a:gd name="connsiteX2437" fmla="*/ 4308970 w 11817525"/>
              <a:gd name="connsiteY2437" fmla="*/ 6303377 h 6544491"/>
              <a:gd name="connsiteX2438" fmla="*/ 4317721 w 11817525"/>
              <a:gd name="connsiteY2438" fmla="*/ 6297116 h 6544491"/>
              <a:gd name="connsiteX2439" fmla="*/ 4386078 w 11817525"/>
              <a:gd name="connsiteY2439" fmla="*/ 6245732 h 6544491"/>
              <a:gd name="connsiteX2440" fmla="*/ 4432306 w 11817525"/>
              <a:gd name="connsiteY2440" fmla="*/ 6216389 h 6544491"/>
              <a:gd name="connsiteX2441" fmla="*/ 4473967 w 11817525"/>
              <a:gd name="connsiteY2441" fmla="*/ 6187828 h 6544491"/>
              <a:gd name="connsiteX2442" fmla="*/ 4509413 w 11817525"/>
              <a:gd name="connsiteY2442" fmla="*/ 6158745 h 6544491"/>
              <a:gd name="connsiteX2443" fmla="*/ 4604085 w 11817525"/>
              <a:gd name="connsiteY2443" fmla="*/ 6079840 h 6544491"/>
              <a:gd name="connsiteX2444" fmla="*/ 4662423 w 11817525"/>
              <a:gd name="connsiteY2444" fmla="*/ 6038106 h 6544491"/>
              <a:gd name="connsiteX2445" fmla="*/ 4673266 w 11817525"/>
              <a:gd name="connsiteY2445" fmla="*/ 6029107 h 6544491"/>
              <a:gd name="connsiteX2446" fmla="*/ 4664135 w 11817525"/>
              <a:gd name="connsiteY2446" fmla="*/ 6030670 h 6544491"/>
              <a:gd name="connsiteX2447" fmla="*/ 4628750 w 11817525"/>
              <a:gd name="connsiteY2447" fmla="*/ 6051014 h 6544491"/>
              <a:gd name="connsiteX2448" fmla="*/ 4581698 w 11817525"/>
              <a:gd name="connsiteY2448" fmla="*/ 6079704 h 6544491"/>
              <a:gd name="connsiteX2449" fmla="*/ 4590893 w 11817525"/>
              <a:gd name="connsiteY2449" fmla="*/ 6069401 h 6544491"/>
              <a:gd name="connsiteX2450" fmla="*/ 4616763 w 11817525"/>
              <a:gd name="connsiteY2450" fmla="*/ 6045923 h 6544491"/>
              <a:gd name="connsiteX2451" fmla="*/ 4620122 w 11817525"/>
              <a:gd name="connsiteY2451" fmla="*/ 6039793 h 6544491"/>
              <a:gd name="connsiteX2452" fmla="*/ 4610547 w 11817525"/>
              <a:gd name="connsiteY2452" fmla="*/ 6045400 h 6544491"/>
              <a:gd name="connsiteX2453" fmla="*/ 4598881 w 11817525"/>
              <a:gd name="connsiteY2453" fmla="*/ 6053747 h 6544491"/>
              <a:gd name="connsiteX2454" fmla="*/ 4553034 w 11817525"/>
              <a:gd name="connsiteY2454" fmla="*/ 6087785 h 6544491"/>
              <a:gd name="connsiteX2455" fmla="*/ 4523865 w 11817525"/>
              <a:gd name="connsiteY2455" fmla="*/ 6108652 h 6544491"/>
              <a:gd name="connsiteX2456" fmla="*/ 4495962 w 11817525"/>
              <a:gd name="connsiteY2456" fmla="*/ 6126127 h 6544491"/>
              <a:gd name="connsiteX2457" fmla="*/ 4407631 w 11817525"/>
              <a:gd name="connsiteY2457" fmla="*/ 6188075 h 6544491"/>
              <a:gd name="connsiteX2458" fmla="*/ 4398055 w 11817525"/>
              <a:gd name="connsiteY2458" fmla="*/ 6193682 h 6544491"/>
              <a:gd name="connsiteX2459" fmla="*/ 4391397 w 11817525"/>
              <a:gd name="connsiteY2459" fmla="*/ 6197202 h 6544491"/>
              <a:gd name="connsiteX2460" fmla="*/ 4359692 w 11817525"/>
              <a:gd name="connsiteY2460" fmla="*/ 6224853 h 6544491"/>
              <a:gd name="connsiteX2461" fmla="*/ 4317206 w 11817525"/>
              <a:gd name="connsiteY2461" fmla="*/ 6252761 h 6544491"/>
              <a:gd name="connsiteX2462" fmla="*/ 4311372 w 11817525"/>
              <a:gd name="connsiteY2462" fmla="*/ 6256934 h 6544491"/>
              <a:gd name="connsiteX2463" fmla="*/ 4279286 w 11817525"/>
              <a:gd name="connsiteY2463" fmla="*/ 6279888 h 6544491"/>
              <a:gd name="connsiteX2464" fmla="*/ 4242633 w 11817525"/>
              <a:gd name="connsiteY2464" fmla="*/ 6303622 h 6544491"/>
              <a:gd name="connsiteX2465" fmla="*/ 4195964 w 11817525"/>
              <a:gd name="connsiteY2465" fmla="*/ 6337009 h 6544491"/>
              <a:gd name="connsiteX2466" fmla="*/ 4154683 w 11817525"/>
              <a:gd name="connsiteY2466" fmla="*/ 6370266 h 6544491"/>
              <a:gd name="connsiteX2467" fmla="*/ 4090892 w 11817525"/>
              <a:gd name="connsiteY2467" fmla="*/ 6420869 h 6544491"/>
              <a:gd name="connsiteX2468" fmla="*/ 4040037 w 11817525"/>
              <a:gd name="connsiteY2468" fmla="*/ 6459734 h 6544491"/>
              <a:gd name="connsiteX2469" fmla="*/ 4057094 w 11817525"/>
              <a:gd name="connsiteY2469" fmla="*/ 6451260 h 6544491"/>
              <a:gd name="connsiteX2470" fmla="*/ 4071679 w 11817525"/>
              <a:gd name="connsiteY2470" fmla="*/ 6440825 h 6544491"/>
              <a:gd name="connsiteX2471" fmla="*/ 4130399 w 11817525"/>
              <a:gd name="connsiteY2471" fmla="*/ 6403788 h 6544491"/>
              <a:gd name="connsiteX2472" fmla="*/ 4177069 w 11817525"/>
              <a:gd name="connsiteY2472" fmla="*/ 6370402 h 6544491"/>
              <a:gd name="connsiteX2473" fmla="*/ 4216702 w 11817525"/>
              <a:gd name="connsiteY2473" fmla="*/ 6335839 h 6544491"/>
              <a:gd name="connsiteX2474" fmla="*/ 4229637 w 11817525"/>
              <a:gd name="connsiteY2474" fmla="*/ 6324101 h 6544491"/>
              <a:gd name="connsiteX2475" fmla="*/ 4289180 w 11817525"/>
              <a:gd name="connsiteY2475" fmla="*/ 6287718 h 6544491"/>
              <a:gd name="connsiteX2476" fmla="*/ 4313341 w 11817525"/>
              <a:gd name="connsiteY2476" fmla="*/ 6271677 h 6544491"/>
              <a:gd name="connsiteX2477" fmla="*/ 4345428 w 11817525"/>
              <a:gd name="connsiteY2477" fmla="*/ 6248723 h 6544491"/>
              <a:gd name="connsiteX2478" fmla="*/ 4362930 w 11817525"/>
              <a:gd name="connsiteY2478" fmla="*/ 6236203 h 6544491"/>
              <a:gd name="connsiteX2479" fmla="*/ 4395459 w 11817525"/>
              <a:gd name="connsiteY2479" fmla="*/ 6209205 h 6544491"/>
              <a:gd name="connsiteX2480" fmla="*/ 4416700 w 11817525"/>
              <a:gd name="connsiteY2480" fmla="*/ 6195251 h 6544491"/>
              <a:gd name="connsiteX2481" fmla="*/ 4468762 w 11817525"/>
              <a:gd name="connsiteY2481" fmla="*/ 6161736 h 6544491"/>
              <a:gd name="connsiteX2482" fmla="*/ 4498756 w 11817525"/>
              <a:gd name="connsiteY2482" fmla="*/ 6141523 h 6544491"/>
              <a:gd name="connsiteX2483" fmla="*/ 4506682 w 11817525"/>
              <a:gd name="connsiteY2483" fmla="*/ 6134609 h 6544491"/>
              <a:gd name="connsiteX2484" fmla="*/ 4532554 w 11817525"/>
              <a:gd name="connsiteY2484" fmla="*/ 6111133 h 6544491"/>
              <a:gd name="connsiteX2485" fmla="*/ 4546695 w 11817525"/>
              <a:gd name="connsiteY2485" fmla="*/ 6104744 h 6544491"/>
              <a:gd name="connsiteX2486" fmla="*/ 4510805 w 11817525"/>
              <a:gd name="connsiteY2486" fmla="*/ 6137872 h 6544491"/>
              <a:gd name="connsiteX2487" fmla="*/ 4350376 w 11817525"/>
              <a:gd name="connsiteY2487" fmla="*/ 6252638 h 6544491"/>
              <a:gd name="connsiteX2488" fmla="*/ 4302435 w 11817525"/>
              <a:gd name="connsiteY2488" fmla="*/ 6289416 h 6544491"/>
              <a:gd name="connsiteX2489" fmla="*/ 4295334 w 11817525"/>
              <a:gd name="connsiteY2489" fmla="*/ 6296981 h 6544491"/>
              <a:gd name="connsiteX2490" fmla="*/ 4294065 w 11817525"/>
              <a:gd name="connsiteY2490" fmla="*/ 6300372 h 6544491"/>
              <a:gd name="connsiteX2491" fmla="*/ 4297809 w 11817525"/>
              <a:gd name="connsiteY2491" fmla="*/ 6298938 h 6544491"/>
              <a:gd name="connsiteX2492" fmla="*/ 4310299 w 11817525"/>
              <a:gd name="connsiteY2492" fmla="*/ 6291244 h 6544491"/>
              <a:gd name="connsiteX2493" fmla="*/ 4308208 w 11817525"/>
              <a:gd name="connsiteY2493" fmla="*/ 6293983 h 6544491"/>
              <a:gd name="connsiteX2494" fmla="*/ 4178213 w 11817525"/>
              <a:gd name="connsiteY2494" fmla="*/ 6384492 h 6544491"/>
              <a:gd name="connsiteX2495" fmla="*/ 4134461 w 11817525"/>
              <a:gd name="connsiteY2495" fmla="*/ 6415793 h 6544491"/>
              <a:gd name="connsiteX2496" fmla="*/ 4090705 w 11817525"/>
              <a:gd name="connsiteY2496" fmla="*/ 6447092 h 6544491"/>
              <a:gd name="connsiteX2497" fmla="*/ 4084872 w 11817525"/>
              <a:gd name="connsiteY2497" fmla="*/ 6451264 h 6544491"/>
              <a:gd name="connsiteX2498" fmla="*/ 4073243 w 11817525"/>
              <a:gd name="connsiteY2498" fmla="*/ 6457745 h 6544491"/>
              <a:gd name="connsiteX2499" fmla="*/ 4072099 w 11817525"/>
              <a:gd name="connsiteY2499" fmla="*/ 6458079 h 6544491"/>
              <a:gd name="connsiteX2500" fmla="*/ 4025146 w 11817525"/>
              <a:gd name="connsiteY2500" fmla="*/ 6448613 h 6544491"/>
              <a:gd name="connsiteX2501" fmla="*/ 3995264 w 11817525"/>
              <a:gd name="connsiteY2501" fmla="*/ 6442589 h 6544491"/>
              <a:gd name="connsiteX2502" fmla="*/ 3915925 w 11817525"/>
              <a:gd name="connsiteY2502" fmla="*/ 6395606 h 6544491"/>
              <a:gd name="connsiteX2503" fmla="*/ 3910819 w 11817525"/>
              <a:gd name="connsiteY2503" fmla="*/ 6384247 h 6544491"/>
              <a:gd name="connsiteX2504" fmla="*/ 3922963 w 11817525"/>
              <a:gd name="connsiteY2504" fmla="*/ 6273074 h 6544491"/>
              <a:gd name="connsiteX2505" fmla="*/ 3942630 w 11817525"/>
              <a:gd name="connsiteY2505" fmla="*/ 6256381 h 6544491"/>
              <a:gd name="connsiteX2506" fmla="*/ 3908042 w 11817525"/>
              <a:gd name="connsiteY2506" fmla="*/ 6173660 h 6544491"/>
              <a:gd name="connsiteX2507" fmla="*/ 3898360 w 11817525"/>
              <a:gd name="connsiteY2507" fmla="*/ 6175152 h 6544491"/>
              <a:gd name="connsiteX2508" fmla="*/ 3757636 w 11817525"/>
              <a:gd name="connsiteY2508" fmla="*/ 6236302 h 6544491"/>
              <a:gd name="connsiteX2509" fmla="*/ 3655940 w 11817525"/>
              <a:gd name="connsiteY2509" fmla="*/ 6277774 h 6544491"/>
              <a:gd name="connsiteX2510" fmla="*/ 3661179 w 11817525"/>
              <a:gd name="connsiteY2510" fmla="*/ 6378679 h 6544491"/>
              <a:gd name="connsiteX2511" fmla="*/ 3635262 w 11817525"/>
              <a:gd name="connsiteY2511" fmla="*/ 6387227 h 6544491"/>
              <a:gd name="connsiteX2512" fmla="*/ 3637857 w 11817525"/>
              <a:gd name="connsiteY2512" fmla="*/ 6367092 h 6544491"/>
              <a:gd name="connsiteX2513" fmla="*/ 3649300 w 11817525"/>
              <a:gd name="connsiteY2513" fmla="*/ 6334967 h 6544491"/>
              <a:gd name="connsiteX2514" fmla="*/ 3615678 w 11817525"/>
              <a:gd name="connsiteY2514" fmla="*/ 6352289 h 6544491"/>
              <a:gd name="connsiteX2515" fmla="*/ 3552314 w 11817525"/>
              <a:gd name="connsiteY2515" fmla="*/ 6453138 h 6544491"/>
              <a:gd name="connsiteX2516" fmla="*/ 3426682 w 11817525"/>
              <a:gd name="connsiteY2516" fmla="*/ 6510443 h 6544491"/>
              <a:gd name="connsiteX2517" fmla="*/ 3391081 w 11817525"/>
              <a:gd name="connsiteY2517" fmla="*/ 6520482 h 6544491"/>
              <a:gd name="connsiteX2518" fmla="*/ 3296251 w 11817525"/>
              <a:gd name="connsiteY2518" fmla="*/ 6542681 h 6544491"/>
              <a:gd name="connsiteX2519" fmla="*/ 3246041 w 11817525"/>
              <a:gd name="connsiteY2519" fmla="*/ 6439597 h 6544491"/>
              <a:gd name="connsiteX2520" fmla="*/ 3405245 w 11817525"/>
              <a:gd name="connsiteY2520" fmla="*/ 6223791 h 6544491"/>
              <a:gd name="connsiteX2521" fmla="*/ 3465619 w 11817525"/>
              <a:gd name="connsiteY2521" fmla="*/ 6208417 h 6544491"/>
              <a:gd name="connsiteX2522" fmla="*/ 3463554 w 11817525"/>
              <a:gd name="connsiteY2522" fmla="*/ 6252761 h 6544491"/>
              <a:gd name="connsiteX2523" fmla="*/ 3438996 w 11817525"/>
              <a:gd name="connsiteY2523" fmla="*/ 6296014 h 6544491"/>
              <a:gd name="connsiteX2524" fmla="*/ 3613737 w 11817525"/>
              <a:gd name="connsiteY2524" fmla="*/ 6152203 h 6544491"/>
              <a:gd name="connsiteX2525" fmla="*/ 3533386 w 11817525"/>
              <a:gd name="connsiteY2525" fmla="*/ 6197978 h 6544491"/>
              <a:gd name="connsiteX2526" fmla="*/ 3498930 w 11817525"/>
              <a:gd name="connsiteY2526" fmla="*/ 6204804 h 6544491"/>
              <a:gd name="connsiteX2527" fmla="*/ 3472790 w 11817525"/>
              <a:gd name="connsiteY2527" fmla="*/ 6175434 h 6544491"/>
              <a:gd name="connsiteX2528" fmla="*/ 3499854 w 11817525"/>
              <a:gd name="connsiteY2528" fmla="*/ 6163673 h 6544491"/>
              <a:gd name="connsiteX2529" fmla="*/ 3527224 w 11817525"/>
              <a:gd name="connsiteY2529" fmla="*/ 6138206 h 6544491"/>
              <a:gd name="connsiteX2530" fmla="*/ 3549269 w 11817525"/>
              <a:gd name="connsiteY2530" fmla="*/ 6063460 h 6544491"/>
              <a:gd name="connsiteX2531" fmla="*/ 3587994 w 11817525"/>
              <a:gd name="connsiteY2531" fmla="*/ 6057492 h 6544491"/>
              <a:gd name="connsiteX2532" fmla="*/ 3615055 w 11817525"/>
              <a:gd name="connsiteY2532" fmla="*/ 6045733 h 6544491"/>
              <a:gd name="connsiteX2533" fmla="*/ 3595557 w 11817525"/>
              <a:gd name="connsiteY2533" fmla="*/ 5959170 h 6544491"/>
              <a:gd name="connsiteX2534" fmla="*/ 3588167 w 11817525"/>
              <a:gd name="connsiteY2534" fmla="*/ 5954237 h 6544491"/>
              <a:gd name="connsiteX2535" fmla="*/ 3571310 w 11817525"/>
              <a:gd name="connsiteY2535" fmla="*/ 5988712 h 6544491"/>
              <a:gd name="connsiteX2536" fmla="*/ 3543107 w 11817525"/>
              <a:gd name="connsiteY2536" fmla="*/ 6003683 h 6544491"/>
              <a:gd name="connsiteX2537" fmla="*/ 3531752 w 11817525"/>
              <a:gd name="connsiteY2537" fmla="*/ 5984179 h 6544491"/>
              <a:gd name="connsiteX2538" fmla="*/ 3592300 w 11817525"/>
              <a:gd name="connsiteY2538" fmla="*/ 5865550 h 6544491"/>
              <a:gd name="connsiteX2539" fmla="*/ 3456151 w 11817525"/>
              <a:gd name="connsiteY2539" fmla="*/ 5913849 h 6544491"/>
              <a:gd name="connsiteX2540" fmla="*/ 3440749 w 11817525"/>
              <a:gd name="connsiteY2540" fmla="*/ 5931403 h 6544491"/>
              <a:gd name="connsiteX2541" fmla="*/ 3364050 w 11817525"/>
              <a:gd name="connsiteY2541" fmla="*/ 6005458 h 6544491"/>
              <a:gd name="connsiteX2542" fmla="*/ 3145877 w 11817525"/>
              <a:gd name="connsiteY2542" fmla="*/ 6078539 h 6544491"/>
              <a:gd name="connsiteX2543" fmla="*/ 3086426 w 11817525"/>
              <a:gd name="connsiteY2543" fmla="*/ 6052782 h 6544491"/>
              <a:gd name="connsiteX2544" fmla="*/ 3082945 w 11817525"/>
              <a:gd name="connsiteY2544" fmla="*/ 5921245 h 6544491"/>
              <a:gd name="connsiteX2545" fmla="*/ 3063981 w 11817525"/>
              <a:gd name="connsiteY2545" fmla="*/ 5858887 h 6544491"/>
              <a:gd name="connsiteX2546" fmla="*/ 3082898 w 11817525"/>
              <a:gd name="connsiteY2546" fmla="*/ 5780068 h 6544491"/>
              <a:gd name="connsiteX2547" fmla="*/ 3113173 w 11817525"/>
              <a:gd name="connsiteY2547" fmla="*/ 5720755 h 6544491"/>
              <a:gd name="connsiteX2548" fmla="*/ 3017813 w 11817525"/>
              <a:gd name="connsiteY2548" fmla="*/ 5718744 h 6544491"/>
              <a:gd name="connsiteX2549" fmla="*/ 2777154 w 11817525"/>
              <a:gd name="connsiteY2549" fmla="*/ 5790735 h 6544491"/>
              <a:gd name="connsiteX2550" fmla="*/ 2730508 w 11817525"/>
              <a:gd name="connsiteY2550" fmla="*/ 5767559 h 6544491"/>
              <a:gd name="connsiteX2551" fmla="*/ 2720299 w 11817525"/>
              <a:gd name="connsiteY2551" fmla="*/ 5744844 h 6544491"/>
              <a:gd name="connsiteX2552" fmla="*/ 2700277 w 11817525"/>
              <a:gd name="connsiteY2552" fmla="*/ 5726002 h 6544491"/>
              <a:gd name="connsiteX2553" fmla="*/ 2843233 w 11817525"/>
              <a:gd name="connsiteY2553" fmla="*/ 5655102 h 6544491"/>
              <a:gd name="connsiteX2554" fmla="*/ 2892199 w 11817525"/>
              <a:gd name="connsiteY2554" fmla="*/ 5628433 h 6544491"/>
              <a:gd name="connsiteX2555" fmla="*/ 2927159 w 11817525"/>
              <a:gd name="connsiteY2555" fmla="*/ 5611094 h 6544491"/>
              <a:gd name="connsiteX2556" fmla="*/ 2961353 w 11817525"/>
              <a:gd name="connsiteY2556" fmla="*/ 5607514 h 6544491"/>
              <a:gd name="connsiteX2557" fmla="*/ 2997261 w 11817525"/>
              <a:gd name="connsiteY2557" fmla="*/ 5583765 h 6544491"/>
              <a:gd name="connsiteX2558" fmla="*/ 3077834 w 11817525"/>
              <a:gd name="connsiteY2558" fmla="*/ 5575907 h 6544491"/>
              <a:gd name="connsiteX2559" fmla="*/ 3111981 w 11817525"/>
              <a:gd name="connsiteY2559" fmla="*/ 5582792 h 6544491"/>
              <a:gd name="connsiteX2560" fmla="*/ 3115722 w 11817525"/>
              <a:gd name="connsiteY2560" fmla="*/ 5559444 h 6544491"/>
              <a:gd name="connsiteX2561" fmla="*/ 3130286 w 11817525"/>
              <a:gd name="connsiteY2561" fmla="*/ 5531391 h 6544491"/>
              <a:gd name="connsiteX2562" fmla="*/ 3141494 w 11817525"/>
              <a:gd name="connsiteY2562" fmla="*/ 5508959 h 6544491"/>
              <a:gd name="connsiteX2563" fmla="*/ 3136114 w 11817525"/>
              <a:gd name="connsiteY2563" fmla="*/ 5504290 h 6544491"/>
              <a:gd name="connsiteX2564" fmla="*/ 3159451 w 11817525"/>
              <a:gd name="connsiteY2564" fmla="*/ 5492429 h 6544491"/>
              <a:gd name="connsiteX2565" fmla="*/ 3178863 w 11817525"/>
              <a:gd name="connsiteY2565" fmla="*/ 5486527 h 6544491"/>
              <a:gd name="connsiteX2566" fmla="*/ 3218647 w 11817525"/>
              <a:gd name="connsiteY2566" fmla="*/ 5463130 h 6544491"/>
              <a:gd name="connsiteX2567" fmla="*/ 3218654 w 11817525"/>
              <a:gd name="connsiteY2567" fmla="*/ 5462949 h 6544491"/>
              <a:gd name="connsiteX2568" fmla="*/ 3236254 w 11817525"/>
              <a:gd name="connsiteY2568" fmla="*/ 5454220 h 6544491"/>
              <a:gd name="connsiteX2569" fmla="*/ 3302758 w 11817525"/>
              <a:gd name="connsiteY2569" fmla="*/ 5420046 h 6544491"/>
              <a:gd name="connsiteX2570" fmla="*/ 3372620 w 11817525"/>
              <a:gd name="connsiteY2570" fmla="*/ 5384204 h 6544491"/>
              <a:gd name="connsiteX2571" fmla="*/ 3379343 w 11817525"/>
              <a:gd name="connsiteY2571" fmla="*/ 5380869 h 6544491"/>
              <a:gd name="connsiteX2572" fmla="*/ 3398785 w 11817525"/>
              <a:gd name="connsiteY2572" fmla="*/ 5370035 h 6544491"/>
              <a:gd name="connsiteX2573" fmla="*/ 3437667 w 11817525"/>
              <a:gd name="connsiteY2573" fmla="*/ 5348368 h 6544491"/>
              <a:gd name="connsiteX2574" fmla="*/ 3453747 w 11817525"/>
              <a:gd name="connsiteY2574" fmla="*/ 5339200 h 6544491"/>
              <a:gd name="connsiteX2575" fmla="*/ 3477277 w 11817525"/>
              <a:gd name="connsiteY2575" fmla="*/ 5327531 h 6544491"/>
              <a:gd name="connsiteX2576" fmla="*/ 3499352 w 11817525"/>
              <a:gd name="connsiteY2576" fmla="*/ 5314198 h 6544491"/>
              <a:gd name="connsiteX2577" fmla="*/ 3514255 w 11817525"/>
              <a:gd name="connsiteY2577" fmla="*/ 5309190 h 6544491"/>
              <a:gd name="connsiteX2578" fmla="*/ 3518793 w 11817525"/>
              <a:gd name="connsiteY2578" fmla="*/ 5303363 h 6544491"/>
              <a:gd name="connsiteX2579" fmla="*/ 3525516 w 11817525"/>
              <a:gd name="connsiteY2579" fmla="*/ 5300029 h 6544491"/>
              <a:gd name="connsiteX2580" fmla="*/ 3577845 w 11817525"/>
              <a:gd name="connsiteY2580" fmla="*/ 5271692 h 6544491"/>
              <a:gd name="connsiteX2581" fmla="*/ 3616726 w 11817525"/>
              <a:gd name="connsiteY2581" fmla="*/ 5250024 h 6544491"/>
              <a:gd name="connsiteX2582" fmla="*/ 3657065 w 11817525"/>
              <a:gd name="connsiteY2582" fmla="*/ 5230018 h 6544491"/>
              <a:gd name="connsiteX2583" fmla="*/ 3669057 w 11817525"/>
              <a:gd name="connsiteY2583" fmla="*/ 5221687 h 6544491"/>
              <a:gd name="connsiteX2584" fmla="*/ 3684407 w 11817525"/>
              <a:gd name="connsiteY2584" fmla="*/ 5211689 h 6544491"/>
              <a:gd name="connsiteX2585" fmla="*/ 3722112 w 11817525"/>
              <a:gd name="connsiteY2585" fmla="*/ 5194182 h 6544491"/>
              <a:gd name="connsiteX2586" fmla="*/ 3735280 w 11817525"/>
              <a:gd name="connsiteY2586" fmla="*/ 5181691 h 6544491"/>
              <a:gd name="connsiteX2587" fmla="*/ 3742900 w 11817525"/>
              <a:gd name="connsiteY2587" fmla="*/ 5168374 h 6544491"/>
              <a:gd name="connsiteX2588" fmla="*/ 3778423 w 11817525"/>
              <a:gd name="connsiteY2588" fmla="*/ 5148373 h 6544491"/>
              <a:gd name="connsiteX2589" fmla="*/ 3822122 w 11817525"/>
              <a:gd name="connsiteY2589" fmla="*/ 5126700 h 6544491"/>
              <a:gd name="connsiteX2590" fmla="*/ 3862459 w 11817525"/>
              <a:gd name="connsiteY2590" fmla="*/ 5106694 h 6544491"/>
              <a:gd name="connsiteX2591" fmla="*/ 3876356 w 11817525"/>
              <a:gd name="connsiteY2591" fmla="*/ 5095034 h 6544491"/>
              <a:gd name="connsiteX2592" fmla="*/ 3879179 w 11817525"/>
              <a:gd name="connsiteY2592" fmla="*/ 5089312 h 6544491"/>
              <a:gd name="connsiteX2593" fmla="*/ 3865992 w 11817525"/>
              <a:gd name="connsiteY2593" fmla="*/ 5094214 h 6544491"/>
              <a:gd name="connsiteX2594" fmla="*/ 3849185 w 11817525"/>
              <a:gd name="connsiteY2594" fmla="*/ 5102549 h 6544491"/>
              <a:gd name="connsiteX2595" fmla="*/ 3830193 w 11817525"/>
              <a:gd name="connsiteY2595" fmla="*/ 5108393 h 6544491"/>
              <a:gd name="connsiteX2596" fmla="*/ 3806384 w 11817525"/>
              <a:gd name="connsiteY2596" fmla="*/ 5114241 h 6544491"/>
              <a:gd name="connsiteX2597" fmla="*/ 3773947 w 11817525"/>
              <a:gd name="connsiteY2597" fmla="*/ 5126752 h 6544491"/>
              <a:gd name="connsiteX2598" fmla="*/ 3743693 w 11817525"/>
              <a:gd name="connsiteY2598" fmla="*/ 5141758 h 6544491"/>
              <a:gd name="connsiteX2599" fmla="*/ 3697358 w 11817525"/>
              <a:gd name="connsiteY2599" fmla="*/ 5165928 h 6544491"/>
              <a:gd name="connsiteX2600" fmla="*/ 3689908 w 11817525"/>
              <a:gd name="connsiteY2600" fmla="*/ 5168431 h 6544491"/>
              <a:gd name="connsiteX2601" fmla="*/ 3691085 w 11817525"/>
              <a:gd name="connsiteY2601" fmla="*/ 5164272 h 6544491"/>
              <a:gd name="connsiteX2602" fmla="*/ 3709798 w 11817525"/>
              <a:gd name="connsiteY2602" fmla="*/ 5152607 h 6544491"/>
              <a:gd name="connsiteX2603" fmla="*/ 3711424 w 11817525"/>
              <a:gd name="connsiteY2603" fmla="*/ 5143457 h 6544491"/>
              <a:gd name="connsiteX2604" fmla="*/ 3677081 w 11817525"/>
              <a:gd name="connsiteY2604" fmla="*/ 5159297 h 6544491"/>
              <a:gd name="connsiteX2605" fmla="*/ 3689800 w 11817525"/>
              <a:gd name="connsiteY2605" fmla="*/ 5151797 h 6544491"/>
              <a:gd name="connsiteX2606" fmla="*/ 3720054 w 11817525"/>
              <a:gd name="connsiteY2606" fmla="*/ 5136791 h 6544491"/>
              <a:gd name="connsiteX2607" fmla="*/ 3748123 w 11817525"/>
              <a:gd name="connsiteY2607" fmla="*/ 5119295 h 6544491"/>
              <a:gd name="connsiteX2608" fmla="*/ 3750478 w 11817525"/>
              <a:gd name="connsiteY2608" fmla="*/ 5110973 h 6544491"/>
              <a:gd name="connsiteX2609" fmla="*/ 3731486 w 11817525"/>
              <a:gd name="connsiteY2609" fmla="*/ 5116817 h 6544491"/>
              <a:gd name="connsiteX2610" fmla="*/ 3705322 w 11817525"/>
              <a:gd name="connsiteY2610" fmla="*/ 5130987 h 6544491"/>
              <a:gd name="connsiteX2611" fmla="*/ 3649632 w 11817525"/>
              <a:gd name="connsiteY2611" fmla="*/ 5160990 h 6544491"/>
              <a:gd name="connsiteX2612" fmla="*/ 3642181 w 11817525"/>
              <a:gd name="connsiteY2612" fmla="*/ 5163493 h 6544491"/>
              <a:gd name="connsiteX2613" fmla="*/ 3593664 w 11817525"/>
              <a:gd name="connsiteY2613" fmla="*/ 5185172 h 6544491"/>
              <a:gd name="connsiteX2614" fmla="*/ 3521616 w 11817525"/>
              <a:gd name="connsiteY2614" fmla="*/ 5218521 h 6544491"/>
              <a:gd name="connsiteX2615" fmla="*/ 3518253 w 11817525"/>
              <a:gd name="connsiteY2615" fmla="*/ 5220188 h 6544491"/>
              <a:gd name="connsiteX2616" fmla="*/ 3517526 w 11817525"/>
              <a:gd name="connsiteY2616" fmla="*/ 5219357 h 6544491"/>
              <a:gd name="connsiteX2617" fmla="*/ 3519431 w 11817525"/>
              <a:gd name="connsiteY2617" fmla="*/ 5216028 h 6544491"/>
              <a:gd name="connsiteX2618" fmla="*/ 3529516 w 11817525"/>
              <a:gd name="connsiteY2618" fmla="*/ 5211027 h 6544491"/>
              <a:gd name="connsiteX2619" fmla="*/ 3590023 w 11817525"/>
              <a:gd name="connsiteY2619" fmla="*/ 5181017 h 6544491"/>
              <a:gd name="connsiteX2620" fmla="*/ 3598652 w 11817525"/>
              <a:gd name="connsiteY2620" fmla="*/ 5174354 h 6544491"/>
              <a:gd name="connsiteX2621" fmla="*/ 3612547 w 11817525"/>
              <a:gd name="connsiteY2621" fmla="*/ 5162693 h 6544491"/>
              <a:gd name="connsiteX2622" fmla="*/ 3652886 w 11817525"/>
              <a:gd name="connsiteY2622" fmla="*/ 5142688 h 6544491"/>
              <a:gd name="connsiteX2623" fmla="*/ 3681683 w 11817525"/>
              <a:gd name="connsiteY2623" fmla="*/ 5126021 h 6544491"/>
              <a:gd name="connsiteX2624" fmla="*/ 3662693 w 11817525"/>
              <a:gd name="connsiteY2624" fmla="*/ 5131864 h 6544491"/>
              <a:gd name="connsiteX2625" fmla="*/ 3581286 w 11817525"/>
              <a:gd name="connsiteY2625" fmla="*/ 5171046 h 6544491"/>
              <a:gd name="connsiteX2626" fmla="*/ 3453549 w 11817525"/>
              <a:gd name="connsiteY2626" fmla="*/ 5234398 h 6544491"/>
              <a:gd name="connsiteX2627" fmla="*/ 3437469 w 11817525"/>
              <a:gd name="connsiteY2627" fmla="*/ 5243565 h 6544491"/>
              <a:gd name="connsiteX2628" fmla="*/ 3403125 w 11817525"/>
              <a:gd name="connsiteY2628" fmla="*/ 5259406 h 6544491"/>
              <a:gd name="connsiteX2629" fmla="*/ 3370238 w 11817525"/>
              <a:gd name="connsiteY2629" fmla="*/ 5276910 h 6544491"/>
              <a:gd name="connsiteX2630" fmla="*/ 3346707 w 11817525"/>
              <a:gd name="connsiteY2630" fmla="*/ 5288579 h 6544491"/>
              <a:gd name="connsiteX2631" fmla="*/ 3287377 w 11817525"/>
              <a:gd name="connsiteY2631" fmla="*/ 5314429 h 6544491"/>
              <a:gd name="connsiteX2632" fmla="*/ 3275387 w 11817525"/>
              <a:gd name="connsiteY2632" fmla="*/ 5322759 h 6544491"/>
              <a:gd name="connsiteX2633" fmla="*/ 3253761 w 11817525"/>
              <a:gd name="connsiteY2633" fmla="*/ 5331100 h 6544491"/>
              <a:gd name="connsiteX2634" fmla="*/ 3136109 w 11817525"/>
              <a:gd name="connsiteY2634" fmla="*/ 5389452 h 6544491"/>
              <a:gd name="connsiteX2635" fmla="*/ 3034765 w 11817525"/>
              <a:gd name="connsiteY2635" fmla="*/ 5438664 h 6544491"/>
              <a:gd name="connsiteX2636" fmla="*/ 3029349 w 11817525"/>
              <a:gd name="connsiteY2636" fmla="*/ 5440676 h 6544491"/>
              <a:gd name="connsiteX2637" fmla="*/ 2881263 w 11817525"/>
              <a:gd name="connsiteY2637" fmla="*/ 5498405 h 6544491"/>
              <a:gd name="connsiteX2638" fmla="*/ 2665069 w 11817525"/>
              <a:gd name="connsiteY2638" fmla="*/ 5578769 h 6544491"/>
              <a:gd name="connsiteX2639" fmla="*/ 2624362 w 11817525"/>
              <a:gd name="connsiteY2639" fmla="*/ 5577451 h 6544491"/>
              <a:gd name="connsiteX2640" fmla="*/ 2579918 w 11817525"/>
              <a:gd name="connsiteY2640" fmla="*/ 5599480 h 6544491"/>
              <a:gd name="connsiteX2641" fmla="*/ 2555981 w 11817525"/>
              <a:gd name="connsiteY2641" fmla="*/ 5615310 h 6544491"/>
              <a:gd name="connsiteX2642" fmla="*/ 2333538 w 11817525"/>
              <a:gd name="connsiteY2642" fmla="*/ 5687530 h 6544491"/>
              <a:gd name="connsiteX2643" fmla="*/ 2019083 w 11817525"/>
              <a:gd name="connsiteY2643" fmla="*/ 5799732 h 6544491"/>
              <a:gd name="connsiteX2644" fmla="*/ 1964121 w 11817525"/>
              <a:gd name="connsiteY2644" fmla="*/ 5812754 h 6544491"/>
              <a:gd name="connsiteX2645" fmla="*/ 1940576 w 11817525"/>
              <a:gd name="connsiteY2645" fmla="*/ 5763246 h 6544491"/>
              <a:gd name="connsiteX2646" fmla="*/ 1958969 w 11817525"/>
              <a:gd name="connsiteY2646" fmla="*/ 5660219 h 6544491"/>
              <a:gd name="connsiteX2647" fmla="*/ 2049310 w 11817525"/>
              <a:gd name="connsiteY2647" fmla="*/ 5599241 h 6544491"/>
              <a:gd name="connsiteX2648" fmla="*/ 2089177 w 11817525"/>
              <a:gd name="connsiteY2648" fmla="*/ 5590065 h 6544491"/>
              <a:gd name="connsiteX2649" fmla="*/ 2193686 w 11817525"/>
              <a:gd name="connsiteY2649" fmla="*/ 5566374 h 6544491"/>
              <a:gd name="connsiteX2650" fmla="*/ 2212829 w 11817525"/>
              <a:gd name="connsiteY2650" fmla="*/ 5525473 h 6544491"/>
              <a:gd name="connsiteX2651" fmla="*/ 2216569 w 11817525"/>
              <a:gd name="connsiteY2651" fmla="*/ 5502124 h 6544491"/>
              <a:gd name="connsiteX2652" fmla="*/ 2249574 w 11817525"/>
              <a:gd name="connsiteY2652" fmla="*/ 5512221 h 6544491"/>
              <a:gd name="connsiteX2653" fmla="*/ 2319321 w 11817525"/>
              <a:gd name="connsiteY2653" fmla="*/ 5509066 h 6544491"/>
              <a:gd name="connsiteX2654" fmla="*/ 2516238 w 11817525"/>
              <a:gd name="connsiteY2654" fmla="*/ 5380057 h 6544491"/>
              <a:gd name="connsiteX2655" fmla="*/ 2593773 w 11817525"/>
              <a:gd name="connsiteY2655" fmla="*/ 5316498 h 6544491"/>
              <a:gd name="connsiteX2656" fmla="*/ 2590958 w 11817525"/>
              <a:gd name="connsiteY2656" fmla="*/ 5298714 h 6544491"/>
              <a:gd name="connsiteX2657" fmla="*/ 2542025 w 11817525"/>
              <a:gd name="connsiteY2657" fmla="*/ 5281961 h 6544491"/>
              <a:gd name="connsiteX2658" fmla="*/ 2512672 w 11817525"/>
              <a:gd name="connsiteY2658" fmla="*/ 5300147 h 6544491"/>
              <a:gd name="connsiteX2659" fmla="*/ 2472188 w 11817525"/>
              <a:gd name="connsiteY2659" fmla="*/ 5336745 h 6544491"/>
              <a:gd name="connsiteX2660" fmla="*/ 2258282 w 11817525"/>
              <a:gd name="connsiteY2660" fmla="*/ 5410685 h 6544491"/>
              <a:gd name="connsiteX2661" fmla="*/ 2209041 w 11817525"/>
              <a:gd name="connsiteY2661" fmla="*/ 5407645 h 6544491"/>
              <a:gd name="connsiteX2662" fmla="*/ 2125344 w 11817525"/>
              <a:gd name="connsiteY2662" fmla="*/ 5411430 h 6544491"/>
              <a:gd name="connsiteX2663" fmla="*/ 2028314 w 11817525"/>
              <a:gd name="connsiteY2663" fmla="*/ 5388425 h 6544491"/>
              <a:gd name="connsiteX2664" fmla="*/ 1998434 w 11817525"/>
              <a:gd name="connsiteY2664" fmla="*/ 5382401 h 6544491"/>
              <a:gd name="connsiteX2665" fmla="*/ 1846047 w 11817525"/>
              <a:gd name="connsiteY2665" fmla="*/ 5437757 h 6544491"/>
              <a:gd name="connsiteX2666" fmla="*/ 1540963 w 11817525"/>
              <a:gd name="connsiteY2666" fmla="*/ 5562177 h 6544491"/>
              <a:gd name="connsiteX2667" fmla="*/ 1321645 w 11817525"/>
              <a:gd name="connsiteY2667" fmla="*/ 5638470 h 6544491"/>
              <a:gd name="connsiteX2668" fmla="*/ 1273770 w 11817525"/>
              <a:gd name="connsiteY2668" fmla="*/ 5670136 h 6544491"/>
              <a:gd name="connsiteX2669" fmla="*/ 1198300 w 11817525"/>
              <a:gd name="connsiteY2669" fmla="*/ 5689350 h 6544491"/>
              <a:gd name="connsiteX2670" fmla="*/ 1168114 w 11817525"/>
              <a:gd name="connsiteY2670" fmla="*/ 5697037 h 6544491"/>
              <a:gd name="connsiteX2671" fmla="*/ 1085164 w 11817525"/>
              <a:gd name="connsiteY2671" fmla="*/ 5762950 h 6544491"/>
              <a:gd name="connsiteX2672" fmla="*/ 1006263 w 11817525"/>
              <a:gd name="connsiteY2672" fmla="*/ 5791801 h 6544491"/>
              <a:gd name="connsiteX2673" fmla="*/ 975440 w 11817525"/>
              <a:gd name="connsiteY2673" fmla="*/ 5795863 h 6544491"/>
              <a:gd name="connsiteX2674" fmla="*/ 964910 w 11817525"/>
              <a:gd name="connsiteY2674" fmla="*/ 5793531 h 6544491"/>
              <a:gd name="connsiteX2675" fmla="*/ 970465 w 11817525"/>
              <a:gd name="connsiteY2675" fmla="*/ 5789154 h 6544491"/>
              <a:gd name="connsiteX2676" fmla="*/ 961938 w 11817525"/>
              <a:gd name="connsiteY2676" fmla="*/ 5792003 h 6544491"/>
              <a:gd name="connsiteX2677" fmla="*/ 960041 w 11817525"/>
              <a:gd name="connsiteY2677" fmla="*/ 5792452 h 6544491"/>
              <a:gd name="connsiteX2678" fmla="*/ 957513 w 11817525"/>
              <a:gd name="connsiteY2678" fmla="*/ 5791893 h 6544491"/>
              <a:gd name="connsiteX2679" fmla="*/ 959734 w 11817525"/>
              <a:gd name="connsiteY2679" fmla="*/ 5789871 h 6544491"/>
              <a:gd name="connsiteX2680" fmla="*/ 963152 w 11817525"/>
              <a:gd name="connsiteY2680" fmla="*/ 5783310 h 6544491"/>
              <a:gd name="connsiteX2681" fmla="*/ 953562 w 11817525"/>
              <a:gd name="connsiteY2681" fmla="*/ 5786846 h 6544491"/>
              <a:gd name="connsiteX2682" fmla="*/ 948524 w 11817525"/>
              <a:gd name="connsiteY2682" fmla="*/ 5778709 h 6544491"/>
              <a:gd name="connsiteX2683" fmla="*/ 948543 w 11817525"/>
              <a:gd name="connsiteY2683" fmla="*/ 5778449 h 6544491"/>
              <a:gd name="connsiteX2684" fmla="*/ 978289 w 11817525"/>
              <a:gd name="connsiteY2684" fmla="*/ 5758489 h 6544491"/>
              <a:gd name="connsiteX2685" fmla="*/ 994178 w 11817525"/>
              <a:gd name="connsiteY2685" fmla="*/ 5749195 h 6544491"/>
              <a:gd name="connsiteX2686" fmla="*/ 1021068 w 11817525"/>
              <a:gd name="connsiteY2686" fmla="*/ 5735747 h 6544491"/>
              <a:gd name="connsiteX2687" fmla="*/ 1034753 w 11817525"/>
              <a:gd name="connsiteY2687" fmla="*/ 5724321 h 6544491"/>
              <a:gd name="connsiteX2688" fmla="*/ 1022633 w 11817525"/>
              <a:gd name="connsiteY2688" fmla="*/ 5726977 h 6544491"/>
              <a:gd name="connsiteX2689" fmla="*/ 1045330 w 11817525"/>
              <a:gd name="connsiteY2689" fmla="*/ 5711417 h 6544491"/>
              <a:gd name="connsiteX2690" fmla="*/ 1053393 w 11817525"/>
              <a:gd name="connsiteY2690" fmla="*/ 5704421 h 6544491"/>
              <a:gd name="connsiteX2691" fmla="*/ 1092499 w 11817525"/>
              <a:gd name="connsiteY2691" fmla="*/ 5678126 h 6544491"/>
              <a:gd name="connsiteX2692" fmla="*/ 1132594 w 11817525"/>
              <a:gd name="connsiteY2692" fmla="*/ 5662655 h 6544491"/>
              <a:gd name="connsiteX2693" fmla="*/ 1153864 w 11817525"/>
              <a:gd name="connsiteY2693" fmla="*/ 5653634 h 6544491"/>
              <a:gd name="connsiteX2694" fmla="*/ 1158750 w 11817525"/>
              <a:gd name="connsiteY2694" fmla="*/ 5648496 h 6544491"/>
              <a:gd name="connsiteX2695" fmla="*/ 1237456 w 11817525"/>
              <a:gd name="connsiteY2695" fmla="*/ 5601318 h 6544491"/>
              <a:gd name="connsiteX2696" fmla="*/ 1340367 w 11817525"/>
              <a:gd name="connsiteY2696" fmla="*/ 5547961 h 6544491"/>
              <a:gd name="connsiteX2697" fmla="*/ 1360167 w 11817525"/>
              <a:gd name="connsiteY2697" fmla="*/ 5537520 h 6544491"/>
              <a:gd name="connsiteX2698" fmla="*/ 1372382 w 11817525"/>
              <a:gd name="connsiteY2698" fmla="*/ 5524672 h 6544491"/>
              <a:gd name="connsiteX2699" fmla="*/ 1361382 w 11817525"/>
              <a:gd name="connsiteY2699" fmla="*/ 5528827 h 6544491"/>
              <a:gd name="connsiteX2700" fmla="*/ 1355999 w 11817525"/>
              <a:gd name="connsiteY2700" fmla="*/ 5528553 h 6544491"/>
              <a:gd name="connsiteX2701" fmla="*/ 1364798 w 11817525"/>
              <a:gd name="connsiteY2701" fmla="*/ 5522266 h 6544491"/>
              <a:gd name="connsiteX2702" fmla="*/ 1415160 w 11817525"/>
              <a:gd name="connsiteY2702" fmla="*/ 5501930 h 6544491"/>
              <a:gd name="connsiteX2703" fmla="*/ 1449874 w 11817525"/>
              <a:gd name="connsiteY2703" fmla="*/ 5486188 h 6544491"/>
              <a:gd name="connsiteX2704" fmla="*/ 1473091 w 11817525"/>
              <a:gd name="connsiteY2704" fmla="*/ 5469184 h 6544491"/>
              <a:gd name="connsiteX2705" fmla="*/ 1491662 w 11817525"/>
              <a:gd name="connsiteY2705" fmla="*/ 5452620 h 6544491"/>
              <a:gd name="connsiteX2706" fmla="*/ 1512196 w 11817525"/>
              <a:gd name="connsiteY2706" fmla="*/ 5442889 h 6544491"/>
              <a:gd name="connsiteX2707" fmla="*/ 1513666 w 11817525"/>
              <a:gd name="connsiteY2707" fmla="*/ 5444311 h 6544491"/>
              <a:gd name="connsiteX2708" fmla="*/ 1499982 w 11817525"/>
              <a:gd name="connsiteY2708" fmla="*/ 5455737 h 6544491"/>
              <a:gd name="connsiteX2709" fmla="*/ 1495094 w 11817525"/>
              <a:gd name="connsiteY2709" fmla="*/ 5460876 h 6544491"/>
              <a:gd name="connsiteX2710" fmla="*/ 1505361 w 11817525"/>
              <a:gd name="connsiteY2710" fmla="*/ 5456011 h 6544491"/>
              <a:gd name="connsiteX2711" fmla="*/ 1613401 w 11817525"/>
              <a:gd name="connsiteY2711" fmla="*/ 5392815 h 6544491"/>
              <a:gd name="connsiteX2712" fmla="*/ 1726325 w 11817525"/>
              <a:gd name="connsiteY2712" fmla="*/ 5324477 h 6544491"/>
              <a:gd name="connsiteX2713" fmla="*/ 1738300 w 11817525"/>
              <a:gd name="connsiteY2713" fmla="*/ 5316332 h 6544491"/>
              <a:gd name="connsiteX2714" fmla="*/ 1725830 w 11817525"/>
              <a:gd name="connsiteY2714" fmla="*/ 5319065 h 6544491"/>
              <a:gd name="connsiteX2715" fmla="*/ 1697967 w 11817525"/>
              <a:gd name="connsiteY2715" fmla="*/ 5336505 h 6544491"/>
              <a:gd name="connsiteX2716" fmla="*/ 1647859 w 11817525"/>
              <a:gd name="connsiteY2716" fmla="*/ 5366955 h 6544491"/>
              <a:gd name="connsiteX2717" fmla="*/ 1620971 w 11817525"/>
              <a:gd name="connsiteY2717" fmla="*/ 5380402 h 6544491"/>
              <a:gd name="connsiteX2718" fmla="*/ 1592611 w 11817525"/>
              <a:gd name="connsiteY2718" fmla="*/ 5392429 h 6544491"/>
              <a:gd name="connsiteX2719" fmla="*/ 1580141 w 11817525"/>
              <a:gd name="connsiteY2719" fmla="*/ 5395163 h 6544491"/>
              <a:gd name="connsiteX2720" fmla="*/ 1595294 w 11817525"/>
              <a:gd name="connsiteY2720" fmla="*/ 5385158 h 6544491"/>
              <a:gd name="connsiteX2721" fmla="*/ 1684266 w 11817525"/>
              <a:gd name="connsiteY2721" fmla="*/ 5333115 h 6544491"/>
              <a:gd name="connsiteX2722" fmla="*/ 1737552 w 11817525"/>
              <a:gd name="connsiteY2722" fmla="*/ 5300806 h 6544491"/>
              <a:gd name="connsiteX2723" fmla="*/ 1777392 w 11817525"/>
              <a:gd name="connsiteY2723" fmla="*/ 5275220 h 6544491"/>
              <a:gd name="connsiteX2724" fmla="*/ 1788631 w 11817525"/>
              <a:gd name="connsiteY2724" fmla="*/ 5266363 h 6544491"/>
              <a:gd name="connsiteX2725" fmla="*/ 1786430 w 11817525"/>
              <a:gd name="connsiteY2725" fmla="*/ 5264231 h 6544491"/>
              <a:gd name="connsiteX2726" fmla="*/ 1761247 w 11817525"/>
              <a:gd name="connsiteY2726" fmla="*/ 5274400 h 6544491"/>
              <a:gd name="connsiteX2727" fmla="*/ 1726294 w 11817525"/>
              <a:gd name="connsiteY2727" fmla="*/ 5294845 h 6544491"/>
              <a:gd name="connsiteX2728" fmla="*/ 1754158 w 11817525"/>
              <a:gd name="connsiteY2728" fmla="*/ 5277406 h 6544491"/>
              <a:gd name="connsiteX2729" fmla="*/ 1820887 w 11817525"/>
              <a:gd name="connsiteY2729" fmla="*/ 5238374 h 6544491"/>
              <a:gd name="connsiteX2730" fmla="*/ 1828217 w 11817525"/>
              <a:gd name="connsiteY2730" fmla="*/ 5230665 h 6544491"/>
              <a:gd name="connsiteX2731" fmla="*/ 1816481 w 11817525"/>
              <a:gd name="connsiteY2731" fmla="*/ 5234108 h 6544491"/>
              <a:gd name="connsiteX2732" fmla="*/ 1787882 w 11817525"/>
              <a:gd name="connsiteY2732" fmla="*/ 5250837 h 6544491"/>
              <a:gd name="connsiteX2733" fmla="*/ 1757080 w 11817525"/>
              <a:gd name="connsiteY2733" fmla="*/ 5265432 h 6544491"/>
              <a:gd name="connsiteX2734" fmla="*/ 1734838 w 11817525"/>
              <a:gd name="connsiteY2734" fmla="*/ 5278444 h 6544491"/>
              <a:gd name="connsiteX2735" fmla="*/ 1746079 w 11817525"/>
              <a:gd name="connsiteY2735" fmla="*/ 5269587 h 6544491"/>
              <a:gd name="connsiteX2736" fmla="*/ 1825519 w 11817525"/>
              <a:gd name="connsiteY2736" fmla="*/ 5223120 h 6544491"/>
              <a:gd name="connsiteX2737" fmla="*/ 1837495 w 11817525"/>
              <a:gd name="connsiteY2737" fmla="*/ 5214975 h 6544491"/>
              <a:gd name="connsiteX2738" fmla="*/ 1826493 w 11817525"/>
              <a:gd name="connsiteY2738" fmla="*/ 5219128 h 6544491"/>
              <a:gd name="connsiteX2739" fmla="*/ 1772715 w 11817525"/>
              <a:gd name="connsiteY2739" fmla="*/ 5246025 h 6544491"/>
              <a:gd name="connsiteX2740" fmla="*/ 1820377 w 11817525"/>
              <a:gd name="connsiteY2740" fmla="*/ 5218144 h 6544491"/>
              <a:gd name="connsiteX2741" fmla="*/ 1825265 w 11817525"/>
              <a:gd name="connsiteY2741" fmla="*/ 5213004 h 6544491"/>
              <a:gd name="connsiteX2742" fmla="*/ 1819882 w 11817525"/>
              <a:gd name="connsiteY2742" fmla="*/ 5212731 h 6544491"/>
              <a:gd name="connsiteX2743" fmla="*/ 1802525 w 11817525"/>
              <a:gd name="connsiteY2743" fmla="*/ 5220603 h 6544491"/>
              <a:gd name="connsiteX2744" fmla="*/ 1789815 w 11817525"/>
              <a:gd name="connsiteY2744" fmla="*/ 5228039 h 6544491"/>
              <a:gd name="connsiteX2745" fmla="*/ 1705729 w 11817525"/>
              <a:gd name="connsiteY2745" fmla="*/ 5274944 h 6544491"/>
              <a:gd name="connsiteX2746" fmla="*/ 1717704 w 11817525"/>
              <a:gd name="connsiteY2746" fmla="*/ 5266798 h 6544491"/>
              <a:gd name="connsiteX2747" fmla="*/ 1758279 w 11817525"/>
              <a:gd name="connsiteY2747" fmla="*/ 5241923 h 6544491"/>
              <a:gd name="connsiteX2748" fmla="*/ 1800322 w 11817525"/>
              <a:gd name="connsiteY2748" fmla="*/ 5218471 h 6544491"/>
              <a:gd name="connsiteX2749" fmla="*/ 1816210 w 11817525"/>
              <a:gd name="connsiteY2749" fmla="*/ 5209178 h 6544491"/>
              <a:gd name="connsiteX2750" fmla="*/ 1817184 w 11817525"/>
              <a:gd name="connsiteY2750" fmla="*/ 5205186 h 6544491"/>
              <a:gd name="connsiteX2751" fmla="*/ 1802271 w 11817525"/>
              <a:gd name="connsiteY2751" fmla="*/ 5210489 h 6544491"/>
              <a:gd name="connsiteX2752" fmla="*/ 1774406 w 11817525"/>
              <a:gd name="connsiteY2752" fmla="*/ 5227928 h 6544491"/>
              <a:gd name="connsiteX2753" fmla="*/ 1736275 w 11817525"/>
              <a:gd name="connsiteY2753" fmla="*/ 5250233 h 6544491"/>
              <a:gd name="connsiteX2754" fmla="*/ 1698384 w 11817525"/>
              <a:gd name="connsiteY2754" fmla="*/ 5267836 h 6544491"/>
              <a:gd name="connsiteX2755" fmla="*/ 1661962 w 11817525"/>
              <a:gd name="connsiteY2755" fmla="*/ 5286859 h 6544491"/>
              <a:gd name="connsiteX2756" fmla="*/ 1644605 w 11817525"/>
              <a:gd name="connsiteY2756" fmla="*/ 5294732 h 6544491"/>
              <a:gd name="connsiteX2757" fmla="*/ 1648021 w 11817525"/>
              <a:gd name="connsiteY2757" fmla="*/ 5288171 h 6544491"/>
              <a:gd name="connsiteX2758" fmla="*/ 1656821 w 11817525"/>
              <a:gd name="connsiteY2758" fmla="*/ 5281885 h 6544491"/>
              <a:gd name="connsiteX2759" fmla="*/ 1733083 w 11817525"/>
              <a:gd name="connsiteY2759" fmla="*/ 5237275 h 6544491"/>
              <a:gd name="connsiteX2760" fmla="*/ 1738703 w 11817525"/>
              <a:gd name="connsiteY2760" fmla="*/ 5232847 h 6544491"/>
              <a:gd name="connsiteX2761" fmla="*/ 1730879 w 11817525"/>
              <a:gd name="connsiteY2761" fmla="*/ 5235143 h 6544491"/>
              <a:gd name="connsiteX2762" fmla="*/ 1694457 w 11817525"/>
              <a:gd name="connsiteY2762" fmla="*/ 5254167 h 6544491"/>
              <a:gd name="connsiteX2763" fmla="*/ 1679543 w 11817525"/>
              <a:gd name="connsiteY2763" fmla="*/ 5259469 h 6544491"/>
              <a:gd name="connsiteX2764" fmla="*/ 1650450 w 11817525"/>
              <a:gd name="connsiteY2764" fmla="*/ 5270785 h 6544491"/>
              <a:gd name="connsiteX2765" fmla="*/ 1633828 w 11817525"/>
              <a:gd name="connsiteY2765" fmla="*/ 5279368 h 6544491"/>
              <a:gd name="connsiteX2766" fmla="*/ 1636270 w 11817525"/>
              <a:gd name="connsiteY2766" fmla="*/ 5276799 h 6544491"/>
              <a:gd name="connsiteX2767" fmla="*/ 1763374 w 11817525"/>
              <a:gd name="connsiteY2767" fmla="*/ 5202450 h 6544491"/>
              <a:gd name="connsiteX2768" fmla="*/ 1765817 w 11817525"/>
              <a:gd name="connsiteY2768" fmla="*/ 5199880 h 6544491"/>
              <a:gd name="connsiteX2769" fmla="*/ 1731839 w 11817525"/>
              <a:gd name="connsiteY2769" fmla="*/ 5216335 h 6544491"/>
              <a:gd name="connsiteX2770" fmla="*/ 1752118 w 11817525"/>
              <a:gd name="connsiteY2770" fmla="*/ 5196489 h 6544491"/>
              <a:gd name="connsiteX2771" fmla="*/ 1746975 w 11817525"/>
              <a:gd name="connsiteY2771" fmla="*/ 5191514 h 6544491"/>
              <a:gd name="connsiteX2772" fmla="*/ 1743798 w 11817525"/>
              <a:gd name="connsiteY2772" fmla="*/ 5193373 h 6544491"/>
              <a:gd name="connsiteX2773" fmla="*/ 1741595 w 11817525"/>
              <a:gd name="connsiteY2773" fmla="*/ 5191240 h 6544491"/>
              <a:gd name="connsiteX2774" fmla="*/ 1741834 w 11817525"/>
              <a:gd name="connsiteY2774" fmla="*/ 5186538 h 6544491"/>
              <a:gd name="connsiteX2775" fmla="*/ 1742809 w 11817525"/>
              <a:gd name="connsiteY2775" fmla="*/ 5182547 h 6544491"/>
              <a:gd name="connsiteX2776" fmla="*/ 1750872 w 11817525"/>
              <a:gd name="connsiteY2776" fmla="*/ 5175551 h 6544491"/>
              <a:gd name="connsiteX2777" fmla="*/ 1739136 w 11817525"/>
              <a:gd name="connsiteY2777" fmla="*/ 5178994 h 6544491"/>
              <a:gd name="connsiteX2778" fmla="*/ 1698068 w 11817525"/>
              <a:gd name="connsiteY2778" fmla="*/ 5198455 h 6544491"/>
              <a:gd name="connsiteX2779" fmla="*/ 1668975 w 11817525"/>
              <a:gd name="connsiteY2779" fmla="*/ 5209770 h 6544491"/>
              <a:gd name="connsiteX2780" fmla="*/ 1653086 w 11817525"/>
              <a:gd name="connsiteY2780" fmla="*/ 5219065 h 6544491"/>
              <a:gd name="connsiteX2781" fmla="*/ 1621312 w 11817525"/>
              <a:gd name="connsiteY2781" fmla="*/ 5237652 h 6544491"/>
              <a:gd name="connsiteX2782" fmla="*/ 1589535 w 11817525"/>
              <a:gd name="connsiteY2782" fmla="*/ 5256239 h 6544491"/>
              <a:gd name="connsiteX2783" fmla="*/ 1585622 w 11817525"/>
              <a:gd name="connsiteY2783" fmla="*/ 5257387 h 6544491"/>
              <a:gd name="connsiteX2784" fmla="*/ 1587331 w 11817525"/>
              <a:gd name="connsiteY2784" fmla="*/ 5254106 h 6544491"/>
              <a:gd name="connsiteX2785" fmla="*/ 1619107 w 11817525"/>
              <a:gd name="connsiteY2785" fmla="*/ 5235519 h 6544491"/>
              <a:gd name="connsiteX2786" fmla="*/ 1627904 w 11817525"/>
              <a:gd name="connsiteY2786" fmla="*/ 5229233 h 6544491"/>
              <a:gd name="connsiteX2787" fmla="*/ 1626437 w 11817525"/>
              <a:gd name="connsiteY2787" fmla="*/ 5227811 h 6544491"/>
              <a:gd name="connsiteX2788" fmla="*/ 1611027 w 11817525"/>
              <a:gd name="connsiteY2788" fmla="*/ 5227701 h 6544491"/>
              <a:gd name="connsiteX2789" fmla="*/ 1601495 w 11817525"/>
              <a:gd name="connsiteY2789" fmla="*/ 5233277 h 6544491"/>
              <a:gd name="connsiteX2790" fmla="*/ 1566043 w 11817525"/>
              <a:gd name="connsiteY2790" fmla="*/ 5252469 h 6544491"/>
              <a:gd name="connsiteX2791" fmla="*/ 1567163 w 11817525"/>
              <a:gd name="connsiteY2791" fmla="*/ 5245376 h 6544491"/>
              <a:gd name="connsiteX2792" fmla="*/ 1586821 w 11817525"/>
              <a:gd name="connsiteY2792" fmla="*/ 5233877 h 6544491"/>
              <a:gd name="connsiteX2793" fmla="*/ 1626421 w 11817525"/>
              <a:gd name="connsiteY2793" fmla="*/ 5212995 h 6544491"/>
              <a:gd name="connsiteX2794" fmla="*/ 1634485 w 11817525"/>
              <a:gd name="connsiteY2794" fmla="*/ 5205998 h 6544491"/>
              <a:gd name="connsiteX2795" fmla="*/ 1626660 w 11817525"/>
              <a:gd name="connsiteY2795" fmla="*/ 5208293 h 6544491"/>
              <a:gd name="connsiteX2796" fmla="*/ 1599035 w 11817525"/>
              <a:gd name="connsiteY2796" fmla="*/ 5221030 h 6544491"/>
              <a:gd name="connsiteX2797" fmla="*/ 1656232 w 11817525"/>
              <a:gd name="connsiteY2797" fmla="*/ 5187573 h 6544491"/>
              <a:gd name="connsiteX2798" fmla="*/ 1689718 w 11817525"/>
              <a:gd name="connsiteY2798" fmla="*/ 5165705 h 6544491"/>
              <a:gd name="connsiteX2799" fmla="*/ 1696312 w 11817525"/>
              <a:gd name="connsiteY2799" fmla="*/ 5157287 h 6544491"/>
              <a:gd name="connsiteX2800" fmla="*/ 1678222 w 11817525"/>
              <a:gd name="connsiteY2800" fmla="*/ 5164447 h 6544491"/>
              <a:gd name="connsiteX2801" fmla="*/ 1654269 w 11817525"/>
              <a:gd name="connsiteY2801" fmla="*/ 5180739 h 6544491"/>
              <a:gd name="connsiteX2802" fmla="*/ 1638381 w 11817525"/>
              <a:gd name="connsiteY2802" fmla="*/ 5190032 h 6544491"/>
              <a:gd name="connsiteX2803" fmla="*/ 1619959 w 11817525"/>
              <a:gd name="connsiteY2803" fmla="*/ 5198519 h 6544491"/>
              <a:gd name="connsiteX2804" fmla="*/ 1619020 w 11817525"/>
              <a:gd name="connsiteY2804" fmla="*/ 5188847 h 6544491"/>
              <a:gd name="connsiteX2805" fmla="*/ 1597677 w 11817525"/>
              <a:gd name="connsiteY2805" fmla="*/ 5184544 h 6544491"/>
              <a:gd name="connsiteX2806" fmla="*/ 1520808 w 11817525"/>
              <a:gd name="connsiteY2806" fmla="*/ 5220253 h 6544491"/>
              <a:gd name="connsiteX2807" fmla="*/ 1541298 w 11817525"/>
              <a:gd name="connsiteY2807" fmla="*/ 5204625 h 6544491"/>
              <a:gd name="connsiteX2808" fmla="*/ 1491432 w 11817525"/>
              <a:gd name="connsiteY2808" fmla="*/ 5230374 h 6544491"/>
              <a:gd name="connsiteX2809" fmla="*/ 1493140 w 11817525"/>
              <a:gd name="connsiteY2809" fmla="*/ 5227095 h 6544491"/>
              <a:gd name="connsiteX2810" fmla="*/ 1481644 w 11817525"/>
              <a:gd name="connsiteY2810" fmla="*/ 5225835 h 6544491"/>
              <a:gd name="connsiteX2811" fmla="*/ 1439532 w 11817525"/>
              <a:gd name="connsiteY2811" fmla="*/ 5248632 h 6544491"/>
              <a:gd name="connsiteX2812" fmla="*/ 1407401 w 11817525"/>
              <a:gd name="connsiteY2812" fmla="*/ 5256363 h 6544491"/>
              <a:gd name="connsiteX2813" fmla="*/ 1374493 w 11817525"/>
              <a:gd name="connsiteY2813" fmla="*/ 5286274 h 6544491"/>
              <a:gd name="connsiteX2814" fmla="*/ 1347847 w 11817525"/>
              <a:gd name="connsiteY2814" fmla="*/ 5302958 h 6544491"/>
              <a:gd name="connsiteX2815" fmla="*/ 1325535 w 11817525"/>
              <a:gd name="connsiteY2815" fmla="*/ 5318517 h 6544491"/>
              <a:gd name="connsiteX2816" fmla="*/ 1290912 w 11817525"/>
              <a:gd name="connsiteY2816" fmla="*/ 5336170 h 6544491"/>
              <a:gd name="connsiteX2817" fmla="*/ 1231116 w 11817525"/>
              <a:gd name="connsiteY2817" fmla="*/ 5362006 h 6544491"/>
              <a:gd name="connsiteX2818" fmla="*/ 1232801 w 11817525"/>
              <a:gd name="connsiteY2818" fmla="*/ 5359990 h 6544491"/>
              <a:gd name="connsiteX2819" fmla="*/ 1221065 w 11817525"/>
              <a:gd name="connsiteY2819" fmla="*/ 5363434 h 6544491"/>
              <a:gd name="connsiteX2820" fmla="*/ 1207621 w 11817525"/>
              <a:gd name="connsiteY2820" fmla="*/ 5370159 h 6544491"/>
              <a:gd name="connsiteX2821" fmla="*/ 1137714 w 11817525"/>
              <a:gd name="connsiteY2821" fmla="*/ 5411050 h 6544491"/>
              <a:gd name="connsiteX2822" fmla="*/ 1119612 w 11817525"/>
              <a:gd name="connsiteY2822" fmla="*/ 5421060 h 6544491"/>
              <a:gd name="connsiteX2823" fmla="*/ 1109894 w 11817525"/>
              <a:gd name="connsiteY2823" fmla="*/ 5425349 h 6544491"/>
              <a:gd name="connsiteX2824" fmla="*/ 1070372 w 11817525"/>
              <a:gd name="connsiteY2824" fmla="*/ 5419103 h 6544491"/>
              <a:gd name="connsiteX2825" fmla="*/ 1086695 w 11817525"/>
              <a:gd name="connsiteY2825" fmla="*/ 5360420 h 6544491"/>
              <a:gd name="connsiteX2826" fmla="*/ 1172768 w 11817525"/>
              <a:gd name="connsiteY2826" fmla="*/ 5298581 h 6544491"/>
              <a:gd name="connsiteX2827" fmla="*/ 1381657 w 11817525"/>
              <a:gd name="connsiteY2827" fmla="*/ 5161654 h 6544491"/>
              <a:gd name="connsiteX2828" fmla="*/ 1407662 w 11817525"/>
              <a:gd name="connsiteY2828" fmla="*/ 5101477 h 6544491"/>
              <a:gd name="connsiteX2829" fmla="*/ 1387551 w 11817525"/>
              <a:gd name="connsiteY2829" fmla="*/ 5042334 h 6544491"/>
              <a:gd name="connsiteX2830" fmla="*/ 1393885 w 11817525"/>
              <a:gd name="connsiteY2830" fmla="*/ 4998850 h 6544491"/>
              <a:gd name="connsiteX2831" fmla="*/ 1435737 w 11817525"/>
              <a:gd name="connsiteY2831" fmla="*/ 4996959 h 6544491"/>
              <a:gd name="connsiteX2832" fmla="*/ 1473007 w 11817525"/>
              <a:gd name="connsiteY2832" fmla="*/ 5007916 h 6544491"/>
              <a:gd name="connsiteX2833" fmla="*/ 1466758 w 11817525"/>
              <a:gd name="connsiteY2833" fmla="*/ 4999771 h 6544491"/>
              <a:gd name="connsiteX2834" fmla="*/ 1507328 w 11817525"/>
              <a:gd name="connsiteY2834" fmla="*/ 4911543 h 6544491"/>
              <a:gd name="connsiteX2835" fmla="*/ 1579365 w 11817525"/>
              <a:gd name="connsiteY2835" fmla="*/ 4901965 h 6544491"/>
              <a:gd name="connsiteX2836" fmla="*/ 1646160 w 11817525"/>
              <a:gd name="connsiteY2836" fmla="*/ 4791481 h 6544491"/>
              <a:gd name="connsiteX2837" fmla="*/ 1665303 w 11817525"/>
              <a:gd name="connsiteY2837" fmla="*/ 4750580 h 6544491"/>
              <a:gd name="connsiteX2838" fmla="*/ 1655400 w 11817525"/>
              <a:gd name="connsiteY2838" fmla="*/ 4714154 h 6544491"/>
              <a:gd name="connsiteX2839" fmla="*/ 1570780 w 11817525"/>
              <a:gd name="connsiteY2839" fmla="*/ 4759068 h 6544491"/>
              <a:gd name="connsiteX2840" fmla="*/ 1548514 w 11817525"/>
              <a:gd name="connsiteY2840" fmla="*/ 4795897 h 6544491"/>
              <a:gd name="connsiteX2841" fmla="*/ 1528231 w 11817525"/>
              <a:gd name="connsiteY2841" fmla="*/ 4840010 h 6544491"/>
              <a:gd name="connsiteX2842" fmla="*/ 1522511 w 11817525"/>
              <a:gd name="connsiteY2842" fmla="*/ 4856073 h 6544491"/>
              <a:gd name="connsiteX2843" fmla="*/ 1437447 w 11817525"/>
              <a:gd name="connsiteY2843" fmla="*/ 4825152 h 6544491"/>
              <a:gd name="connsiteX2844" fmla="*/ 1447743 w 11817525"/>
              <a:gd name="connsiteY2844" fmla="*/ 4796239 h 6544491"/>
              <a:gd name="connsiteX2845" fmla="*/ 1496545 w 11817525"/>
              <a:gd name="connsiteY2845" fmla="*/ 4723444 h 6544491"/>
              <a:gd name="connsiteX2846" fmla="*/ 1505389 w 11817525"/>
              <a:gd name="connsiteY2846" fmla="*/ 4711455 h 6544491"/>
              <a:gd name="connsiteX2847" fmla="*/ 1657334 w 11817525"/>
              <a:gd name="connsiteY2847" fmla="*/ 4580263 h 6544491"/>
              <a:gd name="connsiteX2848" fmla="*/ 1698651 w 11817525"/>
              <a:gd name="connsiteY2848" fmla="*/ 4554163 h 6544491"/>
              <a:gd name="connsiteX2849" fmla="*/ 1817202 w 11817525"/>
              <a:gd name="connsiteY2849" fmla="*/ 4478212 h 6544491"/>
              <a:gd name="connsiteX2850" fmla="*/ 1843429 w 11817525"/>
              <a:gd name="connsiteY2850" fmla="*/ 4455954 h 6544491"/>
              <a:gd name="connsiteX2851" fmla="*/ 1898169 w 11817525"/>
              <a:gd name="connsiteY2851" fmla="*/ 4405016 h 6544491"/>
              <a:gd name="connsiteX2852" fmla="*/ 1891668 w 11817525"/>
              <a:gd name="connsiteY2852" fmla="*/ 4386545 h 6544491"/>
              <a:gd name="connsiteX2853" fmla="*/ 1890569 w 11817525"/>
              <a:gd name="connsiteY2853" fmla="*/ 4376403 h 6544491"/>
              <a:gd name="connsiteX2854" fmla="*/ 1846152 w 11817525"/>
              <a:gd name="connsiteY2854" fmla="*/ 4400177 h 6544491"/>
              <a:gd name="connsiteX2855" fmla="*/ 1672102 w 11817525"/>
              <a:gd name="connsiteY2855" fmla="*/ 4486676 h 6544491"/>
              <a:gd name="connsiteX2856" fmla="*/ 1570436 w 11817525"/>
              <a:gd name="connsiteY2856" fmla="*/ 4533225 h 6544491"/>
              <a:gd name="connsiteX2857" fmla="*/ 1490871 w 11817525"/>
              <a:gd name="connsiteY2857" fmla="*/ 4529900 h 6544491"/>
              <a:gd name="connsiteX2858" fmla="*/ 1521812 w 11817525"/>
              <a:gd name="connsiteY2858" fmla="*/ 4476701 h 6544491"/>
              <a:gd name="connsiteX2859" fmla="*/ 1535072 w 11817525"/>
              <a:gd name="connsiteY2859" fmla="*/ 4470053 h 6544491"/>
              <a:gd name="connsiteX2860" fmla="*/ 1787030 w 11817525"/>
              <a:gd name="connsiteY2860" fmla="*/ 4327085 h 6544491"/>
              <a:gd name="connsiteX2861" fmla="*/ 1851123 w 11817525"/>
              <a:gd name="connsiteY2861" fmla="*/ 4262249 h 6544491"/>
              <a:gd name="connsiteX2862" fmla="*/ 1861174 w 11817525"/>
              <a:gd name="connsiteY2862" fmla="*/ 4255121 h 6544491"/>
              <a:gd name="connsiteX2863" fmla="*/ 1865605 w 11817525"/>
              <a:gd name="connsiteY2863" fmla="*/ 4244750 h 6544491"/>
              <a:gd name="connsiteX2864" fmla="*/ 1890509 w 11817525"/>
              <a:gd name="connsiteY2864" fmla="*/ 4220990 h 6544491"/>
              <a:gd name="connsiteX2865" fmla="*/ 1928479 w 11817525"/>
              <a:gd name="connsiteY2865" fmla="*/ 4194703 h 6544491"/>
              <a:gd name="connsiteX2866" fmla="*/ 1928481 w 11817525"/>
              <a:gd name="connsiteY2866" fmla="*/ 4190768 h 6544491"/>
              <a:gd name="connsiteX2867" fmla="*/ 1906378 w 11817525"/>
              <a:gd name="connsiteY2867" fmla="*/ 4194092 h 6544491"/>
              <a:gd name="connsiteX2868" fmla="*/ 1844494 w 11817525"/>
              <a:gd name="connsiteY2868" fmla="*/ 4214041 h 6544491"/>
              <a:gd name="connsiteX2869" fmla="*/ 1809078 w 11817525"/>
              <a:gd name="connsiteY2869" fmla="*/ 4210189 h 6544491"/>
              <a:gd name="connsiteX2870" fmla="*/ 1759430 w 11817525"/>
              <a:gd name="connsiteY2870" fmla="*/ 4241067 h 6544491"/>
              <a:gd name="connsiteX2871" fmla="*/ 1720580 w 11817525"/>
              <a:gd name="connsiteY2871" fmla="*/ 4251012 h 6544491"/>
              <a:gd name="connsiteX2872" fmla="*/ 1708660 w 11817525"/>
              <a:gd name="connsiteY2872" fmla="*/ 4244035 h 6544491"/>
              <a:gd name="connsiteX2873" fmla="*/ 1694205 w 11817525"/>
              <a:gd name="connsiteY2873" fmla="*/ 4253938 h 6544491"/>
              <a:gd name="connsiteX2874" fmla="*/ 1428989 w 11817525"/>
              <a:gd name="connsiteY2874" fmla="*/ 4396906 h 6544491"/>
              <a:gd name="connsiteX2875" fmla="*/ 1380364 w 11817525"/>
              <a:gd name="connsiteY2875" fmla="*/ 4436803 h 6544491"/>
              <a:gd name="connsiteX2876" fmla="*/ 1168188 w 11817525"/>
              <a:gd name="connsiteY2876" fmla="*/ 4569795 h 6544491"/>
              <a:gd name="connsiteX2877" fmla="*/ 1057683 w 11817525"/>
              <a:gd name="connsiteY2877" fmla="*/ 4539873 h 6544491"/>
              <a:gd name="connsiteX2878" fmla="*/ 1026740 w 11817525"/>
              <a:gd name="connsiteY2878" fmla="*/ 4529899 h 6544491"/>
              <a:gd name="connsiteX2879" fmla="*/ 995800 w 11817525"/>
              <a:gd name="connsiteY2879" fmla="*/ 4480027 h 6544491"/>
              <a:gd name="connsiteX2880" fmla="*/ 1053261 w 11817525"/>
              <a:gd name="connsiteY2880" fmla="*/ 4430156 h 6544491"/>
              <a:gd name="connsiteX2881" fmla="*/ 1159351 w 11817525"/>
              <a:gd name="connsiteY2881" fmla="*/ 4386932 h 6544491"/>
              <a:gd name="connsiteX2882" fmla="*/ 1177032 w 11817525"/>
              <a:gd name="connsiteY2882" fmla="*/ 4366984 h 6544491"/>
              <a:gd name="connsiteX2883" fmla="*/ 1167115 w 11817525"/>
              <a:gd name="connsiteY2883" fmla="*/ 4345792 h 6544491"/>
              <a:gd name="connsiteX2884" fmla="*/ 1181927 w 11817525"/>
              <a:gd name="connsiteY2884" fmla="*/ 4338414 h 6544491"/>
              <a:gd name="connsiteX2885" fmla="*/ 1188639 w 11817525"/>
              <a:gd name="connsiteY2885" fmla="*/ 4335070 h 6544491"/>
              <a:gd name="connsiteX2886" fmla="*/ 1208478 w 11817525"/>
              <a:gd name="connsiteY2886" fmla="*/ 4321274 h 6544491"/>
              <a:gd name="connsiteX2887" fmla="*/ 1215580 w 11817525"/>
              <a:gd name="connsiteY2887" fmla="*/ 4318218 h 6544491"/>
              <a:gd name="connsiteX2888" fmla="*/ 1221233 w 11817525"/>
              <a:gd name="connsiteY2888" fmla="*/ 4317110 h 6544491"/>
              <a:gd name="connsiteX2889" fmla="*/ 1251071 w 11817525"/>
              <a:gd name="connsiteY2889" fmla="*/ 4308798 h 6544491"/>
              <a:gd name="connsiteX2890" fmla="*/ 1264642 w 11817525"/>
              <a:gd name="connsiteY2890" fmla="*/ 4298105 h 6544491"/>
              <a:gd name="connsiteX2891" fmla="*/ 1277218 w 11817525"/>
              <a:gd name="connsiteY2891" fmla="*/ 4293106 h 6544491"/>
              <a:gd name="connsiteX2892" fmla="*/ 1283268 w 11817525"/>
              <a:gd name="connsiteY2892" fmla="*/ 4289011 h 6544491"/>
              <a:gd name="connsiteX2893" fmla="*/ 1292676 w 11817525"/>
              <a:gd name="connsiteY2893" fmla="*/ 4283245 h 6544491"/>
              <a:gd name="connsiteX2894" fmla="*/ 1392696 w 11817525"/>
              <a:gd name="connsiteY2894" fmla="*/ 4232340 h 6544491"/>
              <a:gd name="connsiteX2895" fmla="*/ 1421579 w 11817525"/>
              <a:gd name="connsiteY2895" fmla="*/ 4215792 h 6544491"/>
              <a:gd name="connsiteX2896" fmla="*/ 1455139 w 11817525"/>
              <a:gd name="connsiteY2896" fmla="*/ 4199076 h 6544491"/>
              <a:gd name="connsiteX2897" fmla="*/ 1509496 w 11817525"/>
              <a:gd name="connsiteY2897" fmla="*/ 4173076 h 6544491"/>
              <a:gd name="connsiteX2898" fmla="*/ 1522920 w 11817525"/>
              <a:gd name="connsiteY2898" fmla="*/ 4166389 h 6544491"/>
              <a:gd name="connsiteX2899" fmla="*/ 1532329 w 11817525"/>
              <a:gd name="connsiteY2899" fmla="*/ 4160623 h 6544491"/>
              <a:gd name="connsiteX2900" fmla="*/ 1523634 w 11817525"/>
              <a:gd name="connsiteY2900" fmla="*/ 4161714 h 6544491"/>
              <a:gd name="connsiteX2901" fmla="*/ 1487431 w 11817525"/>
              <a:gd name="connsiteY2901" fmla="*/ 4175429 h 6544491"/>
              <a:gd name="connsiteX2902" fmla="*/ 1472026 w 11817525"/>
              <a:gd name="connsiteY2902" fmla="*/ 4179865 h 6544491"/>
              <a:gd name="connsiteX2903" fmla="*/ 1519723 w 11817525"/>
              <a:gd name="connsiteY2903" fmla="*/ 4151784 h 6544491"/>
              <a:gd name="connsiteX2904" fmla="*/ 1553999 w 11817525"/>
              <a:gd name="connsiteY2904" fmla="*/ 4130393 h 6544491"/>
              <a:gd name="connsiteX2905" fmla="*/ 1558068 w 11817525"/>
              <a:gd name="connsiteY2905" fmla="*/ 4124047 h 6544491"/>
              <a:gd name="connsiteX2906" fmla="*/ 1543982 w 11817525"/>
              <a:gd name="connsiteY2906" fmla="*/ 4129984 h 6544491"/>
              <a:gd name="connsiteX2907" fmla="*/ 1476862 w 11817525"/>
              <a:gd name="connsiteY2907" fmla="*/ 4163418 h 6544491"/>
              <a:gd name="connsiteX2908" fmla="*/ 1353455 w 11817525"/>
              <a:gd name="connsiteY2908" fmla="*/ 4215176 h 6544491"/>
              <a:gd name="connsiteX2909" fmla="*/ 1338320 w 11817525"/>
              <a:gd name="connsiteY2909" fmla="*/ 4221640 h 6544491"/>
              <a:gd name="connsiteX2910" fmla="*/ 1345002 w 11817525"/>
              <a:gd name="connsiteY2910" fmla="*/ 4214456 h 6544491"/>
              <a:gd name="connsiteX2911" fmla="*/ 1428989 w 11817525"/>
              <a:gd name="connsiteY2911" fmla="*/ 4150868 h 6544491"/>
              <a:gd name="connsiteX2912" fmla="*/ 1489501 w 11817525"/>
              <a:gd name="connsiteY2912" fmla="*/ 4109486 h 6544491"/>
              <a:gd name="connsiteX2913" fmla="*/ 1491564 w 11817525"/>
              <a:gd name="connsiteY2913" fmla="*/ 4107622 h 6544491"/>
              <a:gd name="connsiteX2914" fmla="*/ 1498136 w 11817525"/>
              <a:gd name="connsiteY2914" fmla="*/ 4105311 h 6544491"/>
              <a:gd name="connsiteX2915" fmla="*/ 1534392 w 11817525"/>
              <a:gd name="connsiteY2915" fmla="*/ 4086171 h 6544491"/>
              <a:gd name="connsiteX2916" fmla="*/ 1539122 w 11817525"/>
              <a:gd name="connsiteY2916" fmla="*/ 4080575 h 6544491"/>
              <a:gd name="connsiteX2917" fmla="*/ 1599477 w 11817525"/>
              <a:gd name="connsiteY2917" fmla="*/ 4055908 h 6544491"/>
              <a:gd name="connsiteX2918" fmla="*/ 1636392 w 11817525"/>
              <a:gd name="connsiteY2918" fmla="*/ 4037519 h 6544491"/>
              <a:gd name="connsiteX2919" fmla="*/ 1720953 w 11817525"/>
              <a:gd name="connsiteY2919" fmla="*/ 3996475 h 6544491"/>
              <a:gd name="connsiteX2920" fmla="*/ 1745108 w 11817525"/>
              <a:gd name="connsiteY2920" fmla="*/ 3985522 h 6544491"/>
              <a:gd name="connsiteX2921" fmla="*/ 1771294 w 11817525"/>
              <a:gd name="connsiteY2921" fmla="*/ 3971397 h 6544491"/>
              <a:gd name="connsiteX2922" fmla="*/ 1801500 w 11817525"/>
              <a:gd name="connsiteY2922" fmla="*/ 3956352 h 6544491"/>
              <a:gd name="connsiteX2923" fmla="*/ 1800891 w 11817525"/>
              <a:gd name="connsiteY2923" fmla="*/ 3950175 h 6544491"/>
              <a:gd name="connsiteX2924" fmla="*/ 1839182 w 11817525"/>
              <a:gd name="connsiteY2924" fmla="*/ 3927861 h 6544491"/>
              <a:gd name="connsiteX2925" fmla="*/ 1849910 w 11817525"/>
              <a:gd name="connsiteY2925" fmla="*/ 3923597 h 6544491"/>
              <a:gd name="connsiteX2926" fmla="*/ 1854641 w 11817525"/>
              <a:gd name="connsiteY2926" fmla="*/ 3918001 h 6544491"/>
              <a:gd name="connsiteX2927" fmla="*/ 1845947 w 11817525"/>
              <a:gd name="connsiteY2927" fmla="*/ 3919093 h 6544491"/>
              <a:gd name="connsiteX2928" fmla="*/ 1819760 w 11817525"/>
              <a:gd name="connsiteY2928" fmla="*/ 3933218 h 6544491"/>
              <a:gd name="connsiteX2929" fmla="*/ 1788233 w 11817525"/>
              <a:gd name="connsiteY2929" fmla="*/ 3946762 h 6544491"/>
              <a:gd name="connsiteX2930" fmla="*/ 1774204 w 11817525"/>
              <a:gd name="connsiteY2930" fmla="*/ 3947273 h 6544491"/>
              <a:gd name="connsiteX2931" fmla="*/ 1756100 w 11817525"/>
              <a:gd name="connsiteY2931" fmla="*/ 3954132 h 6544491"/>
              <a:gd name="connsiteX2932" fmla="*/ 1718470 w 11817525"/>
              <a:gd name="connsiteY2932" fmla="*/ 3977196 h 6544491"/>
              <a:gd name="connsiteX2933" fmla="*/ 1701690 w 11817525"/>
              <a:gd name="connsiteY2933" fmla="*/ 3985554 h 6544491"/>
              <a:gd name="connsiteX2934" fmla="*/ 1692998 w 11817525"/>
              <a:gd name="connsiteY2934" fmla="*/ 3986646 h 6544491"/>
              <a:gd name="connsiteX2935" fmla="*/ 1693050 w 11817525"/>
              <a:gd name="connsiteY2935" fmla="*/ 3981221 h 6544491"/>
              <a:gd name="connsiteX2936" fmla="*/ 1696935 w 11817525"/>
              <a:gd name="connsiteY2936" fmla="*/ 3978326 h 6544491"/>
              <a:gd name="connsiteX2937" fmla="*/ 1708203 w 11817525"/>
              <a:gd name="connsiteY2937" fmla="*/ 3972714 h 6544491"/>
              <a:gd name="connsiteX2938" fmla="*/ 1730373 w 11817525"/>
              <a:gd name="connsiteY2938" fmla="*/ 3959510 h 6544491"/>
              <a:gd name="connsiteX2939" fmla="*/ 1777357 w 11817525"/>
              <a:gd name="connsiteY2939" fmla="*/ 3936104 h 6544491"/>
              <a:gd name="connsiteX2940" fmla="*/ 1816916 w 11817525"/>
              <a:gd name="connsiteY2940" fmla="*/ 3920717 h 6544491"/>
              <a:gd name="connsiteX2941" fmla="*/ 1859225 w 11817525"/>
              <a:gd name="connsiteY2941" fmla="*/ 3897483 h 6544491"/>
              <a:gd name="connsiteX2942" fmla="*/ 1861259 w 11817525"/>
              <a:gd name="connsiteY2942" fmla="*/ 3894309 h 6544491"/>
              <a:gd name="connsiteX2943" fmla="*/ 1872701 w 11817525"/>
              <a:gd name="connsiteY2943" fmla="*/ 3885370 h 6544491"/>
              <a:gd name="connsiteX2944" fmla="*/ 1915669 w 11817525"/>
              <a:gd name="connsiteY2944" fmla="*/ 3862886 h 6544491"/>
              <a:gd name="connsiteX2945" fmla="*/ 1927719 w 11817525"/>
              <a:gd name="connsiteY2945" fmla="*/ 3860123 h 6544491"/>
              <a:gd name="connsiteX2946" fmla="*/ 1965904 w 11817525"/>
              <a:gd name="connsiteY2946" fmla="*/ 3848660 h 6544491"/>
              <a:gd name="connsiteX2947" fmla="*/ 1990057 w 11817525"/>
              <a:gd name="connsiteY2947" fmla="*/ 3837708 h 6544491"/>
              <a:gd name="connsiteX2948" fmla="*/ 2037094 w 11817525"/>
              <a:gd name="connsiteY2948" fmla="*/ 3808878 h 6544491"/>
              <a:gd name="connsiteX2949" fmla="*/ 2039128 w 11817525"/>
              <a:gd name="connsiteY2949" fmla="*/ 3805706 h 6544491"/>
              <a:gd name="connsiteX2950" fmla="*/ 2066690 w 11817525"/>
              <a:gd name="connsiteY2950" fmla="*/ 3787655 h 6544491"/>
              <a:gd name="connsiteX2951" fmla="*/ 2100199 w 11817525"/>
              <a:gd name="connsiteY2951" fmla="*/ 3776363 h 6544491"/>
              <a:gd name="connsiteX2952" fmla="*/ 2164570 w 11817525"/>
              <a:gd name="connsiteY2952" fmla="*/ 3750775 h 6544491"/>
              <a:gd name="connsiteX2953" fmla="*/ 2216997 w 11817525"/>
              <a:gd name="connsiteY2953" fmla="*/ 3717099 h 6544491"/>
              <a:gd name="connsiteX2954" fmla="*/ 2249897 w 11817525"/>
              <a:gd name="connsiteY2954" fmla="*/ 3699631 h 6544491"/>
              <a:gd name="connsiteX2955" fmla="*/ 2298864 w 11817525"/>
              <a:gd name="connsiteY2955" fmla="*/ 3678478 h 6544491"/>
              <a:gd name="connsiteX2956" fmla="*/ 2325712 w 11817525"/>
              <a:gd name="connsiteY2956" fmla="*/ 3665104 h 6544491"/>
              <a:gd name="connsiteX2957" fmla="*/ 2338476 w 11817525"/>
              <a:gd name="connsiteY2957" fmla="*/ 3657666 h 6544491"/>
              <a:gd name="connsiteX2958" fmla="*/ 2374071 w 11817525"/>
              <a:gd name="connsiteY2958" fmla="*/ 3637773 h 6544491"/>
              <a:gd name="connsiteX2959" fmla="*/ 2386837 w 11817525"/>
              <a:gd name="connsiteY2959" fmla="*/ 3630337 h 6544491"/>
              <a:gd name="connsiteX2960" fmla="*/ 2412522 w 11817525"/>
              <a:gd name="connsiteY2960" fmla="*/ 3599185 h 6544491"/>
              <a:gd name="connsiteX2961" fmla="*/ 2434797 w 11817525"/>
              <a:gd name="connsiteY2961" fmla="*/ 3575131 h 6544491"/>
              <a:gd name="connsiteX2962" fmla="*/ 2450971 w 11817525"/>
              <a:gd name="connsiteY2962" fmla="*/ 3560596 h 6544491"/>
              <a:gd name="connsiteX2963" fmla="*/ 2459109 w 11817525"/>
              <a:gd name="connsiteY2963" fmla="*/ 3547904 h 6544491"/>
              <a:gd name="connsiteX2964" fmla="*/ 2457787 w 11817525"/>
              <a:gd name="connsiteY2964" fmla="*/ 3546402 h 6544491"/>
              <a:gd name="connsiteX2965" fmla="*/ 2400840 w 11817525"/>
              <a:gd name="connsiteY2965" fmla="*/ 3563970 h 6544491"/>
              <a:gd name="connsiteX2966" fmla="*/ 2226328 w 11817525"/>
              <a:gd name="connsiteY2966" fmla="*/ 3650904 h 6544491"/>
              <a:gd name="connsiteX2967" fmla="*/ 2211582 w 11817525"/>
              <a:gd name="connsiteY2967" fmla="*/ 3656091 h 6544491"/>
              <a:gd name="connsiteX2968" fmla="*/ 2224347 w 11817525"/>
              <a:gd name="connsiteY2968" fmla="*/ 3648652 h 6544491"/>
              <a:gd name="connsiteX2969" fmla="*/ 2262636 w 11817525"/>
              <a:gd name="connsiteY2969" fmla="*/ 3626339 h 6544491"/>
              <a:gd name="connsiteX2970" fmla="*/ 2368154 w 11817525"/>
              <a:gd name="connsiteY2970" fmla="*/ 3559739 h 6544491"/>
              <a:gd name="connsiteX2971" fmla="*/ 2434613 w 11817525"/>
              <a:gd name="connsiteY2971" fmla="*/ 3525552 h 6544491"/>
              <a:gd name="connsiteX2972" fmla="*/ 2478242 w 11817525"/>
              <a:gd name="connsiteY2972" fmla="*/ 3503819 h 6544491"/>
              <a:gd name="connsiteX2973" fmla="*/ 2517193 w 11817525"/>
              <a:gd name="connsiteY2973" fmla="*/ 3482255 h 6544491"/>
              <a:gd name="connsiteX2974" fmla="*/ 2532651 w 11817525"/>
              <a:gd name="connsiteY2974" fmla="*/ 3472396 h 6544491"/>
              <a:gd name="connsiteX2975" fmla="*/ 2514551 w 11817525"/>
              <a:gd name="connsiteY2975" fmla="*/ 3479253 h 6544491"/>
              <a:gd name="connsiteX2976" fmla="*/ 2398410 w 11817525"/>
              <a:gd name="connsiteY2976" fmla="*/ 3539268 h 6544491"/>
              <a:gd name="connsiteX2977" fmla="*/ 2344104 w 11817525"/>
              <a:gd name="connsiteY2977" fmla="*/ 3559841 h 6544491"/>
              <a:gd name="connsiteX2978" fmla="*/ 2342785 w 11817525"/>
              <a:gd name="connsiteY2978" fmla="*/ 3558339 h 6544491"/>
              <a:gd name="connsiteX2979" fmla="*/ 2343500 w 11817525"/>
              <a:gd name="connsiteY2979" fmla="*/ 3553666 h 6544491"/>
              <a:gd name="connsiteX2980" fmla="*/ 2373704 w 11817525"/>
              <a:gd name="connsiteY2980" fmla="*/ 3538618 h 6544491"/>
              <a:gd name="connsiteX2981" fmla="*/ 2392519 w 11817525"/>
              <a:gd name="connsiteY2981" fmla="*/ 3527086 h 6544491"/>
              <a:gd name="connsiteX2982" fmla="*/ 2394555 w 11817525"/>
              <a:gd name="connsiteY2982" fmla="*/ 3523913 h 6544491"/>
              <a:gd name="connsiteX2983" fmla="*/ 2387180 w 11817525"/>
              <a:gd name="connsiteY2983" fmla="*/ 3526505 h 6544491"/>
              <a:gd name="connsiteX2984" fmla="*/ 2356975 w 11817525"/>
              <a:gd name="connsiteY2984" fmla="*/ 3541551 h 6544491"/>
              <a:gd name="connsiteX2985" fmla="*/ 2345588 w 11817525"/>
              <a:gd name="connsiteY2985" fmla="*/ 3545066 h 6544491"/>
              <a:gd name="connsiteX2986" fmla="*/ 2350977 w 11817525"/>
              <a:gd name="connsiteY2986" fmla="*/ 3540221 h 6544491"/>
              <a:gd name="connsiteX2987" fmla="*/ 2387948 w 11817525"/>
              <a:gd name="connsiteY2987" fmla="*/ 3516406 h 6544491"/>
              <a:gd name="connsiteX2988" fmla="*/ 2449070 w 11817525"/>
              <a:gd name="connsiteY2988" fmla="*/ 3481639 h 6544491"/>
              <a:gd name="connsiteX2989" fmla="*/ 2448409 w 11817525"/>
              <a:gd name="connsiteY2989" fmla="*/ 3480888 h 6544491"/>
              <a:gd name="connsiteX2990" fmla="*/ 2447087 w 11817525"/>
              <a:gd name="connsiteY2990" fmla="*/ 3479386 h 6544491"/>
              <a:gd name="connsiteX2991" fmla="*/ 2433664 w 11817525"/>
              <a:gd name="connsiteY2991" fmla="*/ 3486073 h 6544491"/>
              <a:gd name="connsiteX2992" fmla="*/ 2419631 w 11817525"/>
              <a:gd name="connsiteY2992" fmla="*/ 3486585 h 6544491"/>
              <a:gd name="connsiteX2993" fmla="*/ 2414293 w 11817525"/>
              <a:gd name="connsiteY2993" fmla="*/ 3486005 h 6544491"/>
              <a:gd name="connsiteX2994" fmla="*/ 2382107 w 11817525"/>
              <a:gd name="connsiteY2994" fmla="*/ 3498799 h 6544491"/>
              <a:gd name="connsiteX2995" fmla="*/ 2405600 w 11817525"/>
              <a:gd name="connsiteY2995" fmla="*/ 3487097 h 6544491"/>
              <a:gd name="connsiteX2996" fmla="*/ 2406974 w 11817525"/>
              <a:gd name="connsiteY2996" fmla="*/ 3483172 h 6544491"/>
              <a:gd name="connsiteX2997" fmla="*/ 2405652 w 11817525"/>
              <a:gd name="connsiteY2997" fmla="*/ 3481670 h 6544491"/>
              <a:gd name="connsiteX2998" fmla="*/ 2409010 w 11817525"/>
              <a:gd name="connsiteY2998" fmla="*/ 3479999 h 6544491"/>
              <a:gd name="connsiteX2999" fmla="*/ 2443230 w 11817525"/>
              <a:gd name="connsiteY2999" fmla="*/ 3464032 h 6544491"/>
              <a:gd name="connsiteX3000" fmla="*/ 2449280 w 11817525"/>
              <a:gd name="connsiteY3000" fmla="*/ 3459938 h 6544491"/>
              <a:gd name="connsiteX3001" fmla="*/ 2444605 w 11817525"/>
              <a:gd name="connsiteY3001" fmla="*/ 3460109 h 6544491"/>
              <a:gd name="connsiteX3002" fmla="*/ 2421824 w 11817525"/>
              <a:gd name="connsiteY3002" fmla="*/ 3467137 h 6544491"/>
              <a:gd name="connsiteX3003" fmla="*/ 2415167 w 11817525"/>
              <a:gd name="connsiteY3003" fmla="*/ 3465054 h 6544491"/>
              <a:gd name="connsiteX3004" fmla="*/ 2419897 w 11817525"/>
              <a:gd name="connsiteY3004" fmla="*/ 3459459 h 6544491"/>
              <a:gd name="connsiteX3005" fmla="*/ 2436677 w 11817525"/>
              <a:gd name="connsiteY3005" fmla="*/ 3451100 h 6544491"/>
              <a:gd name="connsiteX3006" fmla="*/ 2479589 w 11817525"/>
              <a:gd name="connsiteY3006" fmla="*/ 3434041 h 6544491"/>
              <a:gd name="connsiteX3007" fmla="*/ 2495052 w 11817525"/>
              <a:gd name="connsiteY3007" fmla="*/ 3424181 h 6544491"/>
              <a:gd name="connsiteX3008" fmla="*/ 2501154 w 11817525"/>
              <a:gd name="connsiteY3008" fmla="*/ 3414661 h 6544491"/>
              <a:gd name="connsiteX3009" fmla="*/ 2530038 w 11817525"/>
              <a:gd name="connsiteY3009" fmla="*/ 3398114 h 6544491"/>
              <a:gd name="connsiteX3010" fmla="*/ 2557547 w 11817525"/>
              <a:gd name="connsiteY3010" fmla="*/ 3385491 h 6544491"/>
              <a:gd name="connsiteX3011" fmla="*/ 2562277 w 11817525"/>
              <a:gd name="connsiteY3011" fmla="*/ 3379894 h 6544491"/>
              <a:gd name="connsiteX3012" fmla="*/ 2553582 w 11817525"/>
              <a:gd name="connsiteY3012" fmla="*/ 3380986 h 6544491"/>
              <a:gd name="connsiteX3013" fmla="*/ 2544175 w 11817525"/>
              <a:gd name="connsiteY3013" fmla="*/ 3386752 h 6544491"/>
              <a:gd name="connsiteX3014" fmla="*/ 2501922 w 11817525"/>
              <a:gd name="connsiteY3014" fmla="*/ 3404559 h 6544491"/>
              <a:gd name="connsiteX3015" fmla="*/ 2494601 w 11817525"/>
              <a:gd name="connsiteY3015" fmla="*/ 3401729 h 6544491"/>
              <a:gd name="connsiteX3016" fmla="*/ 2464397 w 11817525"/>
              <a:gd name="connsiteY3016" fmla="*/ 3416775 h 6544491"/>
              <a:gd name="connsiteX3017" fmla="*/ 2436890 w 11817525"/>
              <a:gd name="connsiteY3017" fmla="*/ 3429399 h 6544491"/>
              <a:gd name="connsiteX3018" fmla="*/ 2414056 w 11817525"/>
              <a:gd name="connsiteY3018" fmla="*/ 3441850 h 6544491"/>
              <a:gd name="connsiteX3019" fmla="*/ 2330816 w 11817525"/>
              <a:gd name="connsiteY3019" fmla="*/ 3484398 h 6544491"/>
              <a:gd name="connsiteX3020" fmla="*/ 2293901 w 11817525"/>
              <a:gd name="connsiteY3020" fmla="*/ 3502787 h 6544491"/>
              <a:gd name="connsiteX3021" fmla="*/ 2240151 w 11817525"/>
              <a:gd name="connsiteY3021" fmla="*/ 3534960 h 6544491"/>
              <a:gd name="connsiteX3022" fmla="*/ 2231456 w 11817525"/>
              <a:gd name="connsiteY3022" fmla="*/ 3536052 h 6544491"/>
              <a:gd name="connsiteX3023" fmla="*/ 2193881 w 11817525"/>
              <a:gd name="connsiteY3023" fmla="*/ 3553691 h 6544491"/>
              <a:gd name="connsiteX3024" fmla="*/ 2169672 w 11817525"/>
              <a:gd name="connsiteY3024" fmla="*/ 3570069 h 6544491"/>
              <a:gd name="connsiteX3025" fmla="*/ 2147503 w 11817525"/>
              <a:gd name="connsiteY3025" fmla="*/ 3583272 h 6544491"/>
              <a:gd name="connsiteX3026" fmla="*/ 2095234 w 11817525"/>
              <a:gd name="connsiteY3026" fmla="*/ 3600672 h 6544491"/>
              <a:gd name="connsiteX3027" fmla="*/ 2065744 w 11817525"/>
              <a:gd name="connsiteY3027" fmla="*/ 3611043 h 6544491"/>
              <a:gd name="connsiteX3028" fmla="*/ 2046930 w 11817525"/>
              <a:gd name="connsiteY3028" fmla="*/ 3622575 h 6544491"/>
              <a:gd name="connsiteX3029" fmla="*/ 2032130 w 11817525"/>
              <a:gd name="connsiteY3029" fmla="*/ 3633187 h 6544491"/>
              <a:gd name="connsiteX3030" fmla="*/ 2028720 w 11817525"/>
              <a:gd name="connsiteY3030" fmla="*/ 3640284 h 6544491"/>
              <a:gd name="connsiteX3031" fmla="*/ 2001874 w 11817525"/>
              <a:gd name="connsiteY3031" fmla="*/ 3653657 h 6544491"/>
              <a:gd name="connsiteX3032" fmla="*/ 1985146 w 11817525"/>
              <a:gd name="connsiteY3032" fmla="*/ 3656592 h 6544491"/>
              <a:gd name="connsiteX3033" fmla="*/ 1962313 w 11817525"/>
              <a:gd name="connsiteY3033" fmla="*/ 3669044 h 6544491"/>
              <a:gd name="connsiteX3034" fmla="*/ 1927380 w 11817525"/>
              <a:gd name="connsiteY3034" fmla="*/ 3689687 h 6544491"/>
              <a:gd name="connsiteX3035" fmla="*/ 1916651 w 11817525"/>
              <a:gd name="connsiteY3035" fmla="*/ 3693951 h 6544491"/>
              <a:gd name="connsiteX3036" fmla="*/ 1898602 w 11817525"/>
              <a:gd name="connsiteY3036" fmla="*/ 3695382 h 6544491"/>
              <a:gd name="connsiteX3037" fmla="*/ 1887214 w 11817525"/>
              <a:gd name="connsiteY3037" fmla="*/ 3698897 h 6544491"/>
              <a:gd name="connsiteX3038" fmla="*/ 1845514 w 11817525"/>
              <a:gd name="connsiteY3038" fmla="*/ 3728307 h 6544491"/>
              <a:gd name="connsiteX3039" fmla="*/ 1840121 w 11817525"/>
              <a:gd name="connsiteY3039" fmla="*/ 3733154 h 6544491"/>
              <a:gd name="connsiteX3040" fmla="*/ 1848155 w 11817525"/>
              <a:gd name="connsiteY3040" fmla="*/ 3731311 h 6544491"/>
              <a:gd name="connsiteX3041" fmla="*/ 1895801 w 11817525"/>
              <a:gd name="connsiteY3041" fmla="*/ 3708656 h 6544491"/>
              <a:gd name="connsiteX3042" fmla="*/ 1906529 w 11817525"/>
              <a:gd name="connsiteY3042" fmla="*/ 3704391 h 6544491"/>
              <a:gd name="connsiteX3043" fmla="*/ 1925292 w 11817525"/>
              <a:gd name="connsiteY3043" fmla="*/ 3698285 h 6544491"/>
              <a:gd name="connsiteX3044" fmla="*/ 1934645 w 11817525"/>
              <a:gd name="connsiteY3044" fmla="*/ 3697944 h 6544491"/>
              <a:gd name="connsiteX3045" fmla="*/ 1927221 w 11817525"/>
              <a:gd name="connsiteY3045" fmla="*/ 3705963 h 6544491"/>
              <a:gd name="connsiteX3046" fmla="*/ 1940644 w 11817525"/>
              <a:gd name="connsiteY3046" fmla="*/ 3699276 h 6544491"/>
              <a:gd name="connsiteX3047" fmla="*/ 1963477 w 11817525"/>
              <a:gd name="connsiteY3047" fmla="*/ 3686820 h 6544491"/>
              <a:gd name="connsiteX3048" fmla="*/ 1990986 w 11817525"/>
              <a:gd name="connsiteY3048" fmla="*/ 3674198 h 6544491"/>
              <a:gd name="connsiteX3049" fmla="*/ 2011068 w 11817525"/>
              <a:gd name="connsiteY3049" fmla="*/ 3669593 h 6544491"/>
              <a:gd name="connsiteX3050" fmla="*/ 2025153 w 11817525"/>
              <a:gd name="connsiteY3050" fmla="*/ 3663656 h 6544491"/>
              <a:gd name="connsiteX3051" fmla="*/ 2078849 w 11817525"/>
              <a:gd name="connsiteY3051" fmla="*/ 3636908 h 6544491"/>
              <a:gd name="connsiteX3052" fmla="*/ 2135901 w 11817525"/>
              <a:gd name="connsiteY3052" fmla="*/ 3608488 h 6544491"/>
              <a:gd name="connsiteX3053" fmla="*/ 2136564 w 11817525"/>
              <a:gd name="connsiteY3053" fmla="*/ 3609239 h 6544491"/>
              <a:gd name="connsiteX3054" fmla="*/ 2080170 w 11817525"/>
              <a:gd name="connsiteY3054" fmla="*/ 3638409 h 6544491"/>
              <a:gd name="connsiteX3055" fmla="*/ 2095578 w 11817525"/>
              <a:gd name="connsiteY3055" fmla="*/ 3633975 h 6544491"/>
              <a:gd name="connsiteX3056" fmla="*/ 2198241 w 11817525"/>
              <a:gd name="connsiteY3056" fmla="*/ 3586073 h 6544491"/>
              <a:gd name="connsiteX3057" fmla="*/ 2218375 w 11817525"/>
              <a:gd name="connsiteY3057" fmla="*/ 3576043 h 6544491"/>
              <a:gd name="connsiteX3058" fmla="*/ 2265967 w 11817525"/>
              <a:gd name="connsiteY3058" fmla="*/ 3558813 h 6544491"/>
              <a:gd name="connsiteX3059" fmla="*/ 2296171 w 11817525"/>
              <a:gd name="connsiteY3059" fmla="*/ 3543767 h 6544491"/>
              <a:gd name="connsiteX3060" fmla="*/ 2307562 w 11817525"/>
              <a:gd name="connsiteY3060" fmla="*/ 3540254 h 6544491"/>
              <a:gd name="connsiteX3061" fmla="*/ 2306188 w 11817525"/>
              <a:gd name="connsiteY3061" fmla="*/ 3544177 h 6544491"/>
              <a:gd name="connsiteX3062" fmla="*/ 2283354 w 11817525"/>
              <a:gd name="connsiteY3062" fmla="*/ 3556630 h 6544491"/>
              <a:gd name="connsiteX3063" fmla="*/ 2266627 w 11817525"/>
              <a:gd name="connsiteY3063" fmla="*/ 3559564 h 6544491"/>
              <a:gd name="connsiteX3064" fmla="*/ 2232408 w 11817525"/>
              <a:gd name="connsiteY3064" fmla="*/ 3575530 h 6544491"/>
              <a:gd name="connsiteX3065" fmla="*/ 2192134 w 11817525"/>
              <a:gd name="connsiteY3065" fmla="*/ 3595592 h 6544491"/>
              <a:gd name="connsiteX3066" fmla="*/ 2175355 w 11817525"/>
              <a:gd name="connsiteY3066" fmla="*/ 3603951 h 6544491"/>
              <a:gd name="connsiteX3067" fmla="*/ 2152523 w 11817525"/>
              <a:gd name="connsiteY3067" fmla="*/ 3616405 h 6544491"/>
              <a:gd name="connsiteX3068" fmla="*/ 2128369 w 11817525"/>
              <a:gd name="connsiteY3068" fmla="*/ 3627356 h 6544491"/>
              <a:gd name="connsiteX3069" fmla="*/ 2115606 w 11817525"/>
              <a:gd name="connsiteY3069" fmla="*/ 3634795 h 6544491"/>
              <a:gd name="connsiteX3070" fmla="*/ 2106913 w 11817525"/>
              <a:gd name="connsiteY3070" fmla="*/ 3635886 h 6544491"/>
              <a:gd name="connsiteX3071" fmla="*/ 2090133 w 11817525"/>
              <a:gd name="connsiteY3071" fmla="*/ 3644244 h 6544491"/>
              <a:gd name="connsiteX3072" fmla="*/ 2084742 w 11817525"/>
              <a:gd name="connsiteY3072" fmla="*/ 3649089 h 6544491"/>
              <a:gd name="connsiteX3073" fmla="*/ 2078744 w 11817525"/>
              <a:gd name="connsiteY3073" fmla="*/ 3647758 h 6544491"/>
              <a:gd name="connsiteX3074" fmla="*/ 2058607 w 11817525"/>
              <a:gd name="connsiteY3074" fmla="*/ 3657789 h 6544491"/>
              <a:gd name="connsiteX3075" fmla="*/ 2053217 w 11817525"/>
              <a:gd name="connsiteY3075" fmla="*/ 3662635 h 6544491"/>
              <a:gd name="connsiteX3076" fmla="*/ 2047217 w 11817525"/>
              <a:gd name="connsiteY3076" fmla="*/ 3661304 h 6544491"/>
              <a:gd name="connsiteX3077" fmla="*/ 1992861 w 11817525"/>
              <a:gd name="connsiteY3077" fmla="*/ 3687301 h 6544491"/>
              <a:gd name="connsiteX3078" fmla="*/ 1982794 w 11817525"/>
              <a:gd name="connsiteY3078" fmla="*/ 3692316 h 6544491"/>
              <a:gd name="connsiteX3079" fmla="*/ 1970030 w 11817525"/>
              <a:gd name="connsiteY3079" fmla="*/ 3699755 h 6544491"/>
              <a:gd name="connsiteX3080" fmla="*/ 1941147 w 11817525"/>
              <a:gd name="connsiteY3080" fmla="*/ 3716301 h 6544491"/>
              <a:gd name="connsiteX3081" fmla="*/ 1910943 w 11817525"/>
              <a:gd name="connsiteY3081" fmla="*/ 3731348 h 6544491"/>
              <a:gd name="connsiteX3082" fmla="*/ 1879418 w 11817525"/>
              <a:gd name="connsiteY3082" fmla="*/ 3744893 h 6544491"/>
              <a:gd name="connsiteX3083" fmla="*/ 1855925 w 11817525"/>
              <a:gd name="connsiteY3083" fmla="*/ 3756596 h 6544491"/>
              <a:gd name="connsiteX3084" fmla="*/ 1843820 w 11817525"/>
              <a:gd name="connsiteY3084" fmla="*/ 3764784 h 6544491"/>
              <a:gd name="connsiteX3085" fmla="*/ 1827042 w 11817525"/>
              <a:gd name="connsiteY3085" fmla="*/ 3773143 h 6544491"/>
              <a:gd name="connsiteX3086" fmla="*/ 1796837 w 11817525"/>
              <a:gd name="connsiteY3086" fmla="*/ 3788189 h 6544491"/>
              <a:gd name="connsiteX3087" fmla="*/ 1793481 w 11817525"/>
              <a:gd name="connsiteY3087" fmla="*/ 3789860 h 6544491"/>
              <a:gd name="connsiteX3088" fmla="*/ 1752600 w 11817525"/>
              <a:gd name="connsiteY3088" fmla="*/ 3803746 h 6544491"/>
              <a:gd name="connsiteX3089" fmla="*/ 1751278 w 11817525"/>
              <a:gd name="connsiteY3089" fmla="*/ 3802245 h 6544491"/>
              <a:gd name="connsiteX3090" fmla="*/ 1757384 w 11817525"/>
              <a:gd name="connsiteY3090" fmla="*/ 3792724 h 6544491"/>
              <a:gd name="connsiteX3091" fmla="*/ 1784232 w 11817525"/>
              <a:gd name="connsiteY3091" fmla="*/ 3779351 h 6544491"/>
              <a:gd name="connsiteX3092" fmla="*/ 1792979 w 11817525"/>
              <a:gd name="connsiteY3092" fmla="*/ 3772834 h 6544491"/>
              <a:gd name="connsiteX3093" fmla="*/ 1782251 w 11817525"/>
              <a:gd name="connsiteY3093" fmla="*/ 3777100 h 6544491"/>
              <a:gd name="connsiteX3094" fmla="*/ 1769487 w 11817525"/>
              <a:gd name="connsiteY3094" fmla="*/ 3784536 h 6544491"/>
              <a:gd name="connsiteX3095" fmla="*/ 1752706 w 11817525"/>
              <a:gd name="connsiteY3095" fmla="*/ 3792896 h 6544491"/>
              <a:gd name="connsiteX3096" fmla="*/ 1740013 w 11817525"/>
              <a:gd name="connsiteY3096" fmla="*/ 3798721 h 6544491"/>
              <a:gd name="connsiteX3097" fmla="*/ 1741993 w 11817525"/>
              <a:gd name="connsiteY3097" fmla="*/ 3794410 h 6544491"/>
              <a:gd name="connsiteX3098" fmla="*/ 1703057 w 11817525"/>
              <a:gd name="connsiteY3098" fmla="*/ 3797113 h 6544491"/>
              <a:gd name="connsiteX3099" fmla="*/ 1723375 w 11817525"/>
              <a:gd name="connsiteY3099" fmla="*/ 3786992 h 6544491"/>
              <a:gd name="connsiteX3100" fmla="*/ 1738174 w 11817525"/>
              <a:gd name="connsiteY3100" fmla="*/ 3776381 h 6544491"/>
              <a:gd name="connsiteX3101" fmla="*/ 1695500 w 11817525"/>
              <a:gd name="connsiteY3101" fmla="*/ 3797638 h 6544491"/>
              <a:gd name="connsiteX3102" fmla="*/ 1689230 w 11817525"/>
              <a:gd name="connsiteY3102" fmla="*/ 3798074 h 6544491"/>
              <a:gd name="connsiteX3103" fmla="*/ 1609710 w 11817525"/>
              <a:gd name="connsiteY3103" fmla="*/ 3811838 h 6544491"/>
              <a:gd name="connsiteX3104" fmla="*/ 1577044 w 11817525"/>
              <a:gd name="connsiteY3104" fmla="*/ 3823583 h 6544491"/>
              <a:gd name="connsiteX3105" fmla="*/ 1603589 w 11817525"/>
              <a:gd name="connsiteY3105" fmla="*/ 3809948 h 6544491"/>
              <a:gd name="connsiteX3106" fmla="*/ 1690846 w 11817525"/>
              <a:gd name="connsiteY3106" fmla="*/ 3766481 h 6544491"/>
              <a:gd name="connsiteX3107" fmla="*/ 1772051 w 11817525"/>
              <a:gd name="connsiteY3107" fmla="*/ 3727111 h 6544491"/>
              <a:gd name="connsiteX3108" fmla="*/ 1782120 w 11817525"/>
              <a:gd name="connsiteY3108" fmla="*/ 3722096 h 6544491"/>
              <a:gd name="connsiteX3109" fmla="*/ 1861343 w 11817525"/>
              <a:gd name="connsiteY3109" fmla="*/ 3680471 h 6544491"/>
              <a:gd name="connsiteX3110" fmla="*/ 1913666 w 11817525"/>
              <a:gd name="connsiteY3110" fmla="*/ 3657647 h 6544491"/>
              <a:gd name="connsiteX3111" fmla="*/ 1961309 w 11817525"/>
              <a:gd name="connsiteY3111" fmla="*/ 3634992 h 6544491"/>
              <a:gd name="connsiteX3112" fmla="*/ 2002957 w 11817525"/>
              <a:gd name="connsiteY3112" fmla="*/ 3611007 h 6544491"/>
              <a:gd name="connsiteX3113" fmla="*/ 2114472 w 11817525"/>
              <a:gd name="connsiteY3113" fmla="*/ 3545737 h 6544491"/>
              <a:gd name="connsiteX3114" fmla="*/ 2181593 w 11817525"/>
              <a:gd name="connsiteY3114" fmla="*/ 3512302 h 6544491"/>
              <a:gd name="connsiteX3115" fmla="*/ 2194355 w 11817525"/>
              <a:gd name="connsiteY3115" fmla="*/ 3504863 h 6544491"/>
              <a:gd name="connsiteX3116" fmla="*/ 2185004 w 11817525"/>
              <a:gd name="connsiteY3116" fmla="*/ 3505204 h 6544491"/>
              <a:gd name="connsiteX3117" fmla="*/ 2145443 w 11817525"/>
              <a:gd name="connsiteY3117" fmla="*/ 3520591 h 6544491"/>
              <a:gd name="connsiteX3118" fmla="*/ 2092460 w 11817525"/>
              <a:gd name="connsiteY3118" fmla="*/ 3542666 h 6544491"/>
              <a:gd name="connsiteX3119" fmla="*/ 2103903 w 11817525"/>
              <a:gd name="connsiteY3119" fmla="*/ 3533726 h 6544491"/>
              <a:gd name="connsiteX3120" fmla="*/ 2134822 w 11817525"/>
              <a:gd name="connsiteY3120" fmla="*/ 3514006 h 6544491"/>
              <a:gd name="connsiteX3121" fmla="*/ 2139550 w 11817525"/>
              <a:gd name="connsiteY3121" fmla="*/ 3508409 h 6544491"/>
              <a:gd name="connsiteX3122" fmla="*/ 2128822 w 11817525"/>
              <a:gd name="connsiteY3122" fmla="*/ 3512675 h 6544491"/>
              <a:gd name="connsiteX3123" fmla="*/ 2115397 w 11817525"/>
              <a:gd name="connsiteY3123" fmla="*/ 3519361 h 6544491"/>
              <a:gd name="connsiteX3124" fmla="*/ 2062363 w 11817525"/>
              <a:gd name="connsiteY3124" fmla="*/ 3546862 h 6544491"/>
              <a:gd name="connsiteX3125" fmla="*/ 2028804 w 11817525"/>
              <a:gd name="connsiteY3125" fmla="*/ 3563579 h 6544491"/>
              <a:gd name="connsiteX3126" fmla="*/ 1997277 w 11817525"/>
              <a:gd name="connsiteY3126" fmla="*/ 3577123 h 6544491"/>
              <a:gd name="connsiteX3127" fmla="*/ 1895934 w 11817525"/>
              <a:gd name="connsiteY3127" fmla="*/ 3626527 h 6544491"/>
              <a:gd name="connsiteX3128" fmla="*/ 1885207 w 11817525"/>
              <a:gd name="connsiteY3128" fmla="*/ 3630791 h 6544491"/>
              <a:gd name="connsiteX3129" fmla="*/ 1877832 w 11817525"/>
              <a:gd name="connsiteY3129" fmla="*/ 3633384 h 6544491"/>
              <a:gd name="connsiteX3130" fmla="*/ 1840204 w 11817525"/>
              <a:gd name="connsiteY3130" fmla="*/ 3656449 h 6544491"/>
              <a:gd name="connsiteX3131" fmla="*/ 1791896 w 11817525"/>
              <a:gd name="connsiteY3131" fmla="*/ 3678352 h 6544491"/>
              <a:gd name="connsiteX3132" fmla="*/ 1785186 w 11817525"/>
              <a:gd name="connsiteY3132" fmla="*/ 3681695 h 6544491"/>
              <a:gd name="connsiteX3133" fmla="*/ 1748269 w 11817525"/>
              <a:gd name="connsiteY3133" fmla="*/ 3700085 h 6544491"/>
              <a:gd name="connsiteX3134" fmla="*/ 1706676 w 11817525"/>
              <a:gd name="connsiteY3134" fmla="*/ 3718644 h 6544491"/>
              <a:gd name="connsiteX3135" fmla="*/ 1652979 w 11817525"/>
              <a:gd name="connsiteY3135" fmla="*/ 3745394 h 6544491"/>
              <a:gd name="connsiteX3136" fmla="*/ 1604619 w 11817525"/>
              <a:gd name="connsiteY3136" fmla="*/ 3772723 h 6544491"/>
              <a:gd name="connsiteX3137" fmla="*/ 1530074 w 11817525"/>
              <a:gd name="connsiteY3137" fmla="*/ 3814176 h 6544491"/>
              <a:gd name="connsiteX3138" fmla="*/ 1470987 w 11817525"/>
              <a:gd name="connsiteY3138" fmla="*/ 3845771 h 6544491"/>
              <a:gd name="connsiteX3139" fmla="*/ 1489749 w 11817525"/>
              <a:gd name="connsiteY3139" fmla="*/ 3839663 h 6544491"/>
              <a:gd name="connsiteX3140" fmla="*/ 1506529 w 11817525"/>
              <a:gd name="connsiteY3140" fmla="*/ 3831305 h 6544491"/>
              <a:gd name="connsiteX3141" fmla="*/ 1572936 w 11817525"/>
              <a:gd name="connsiteY3141" fmla="*/ 3802543 h 6544491"/>
              <a:gd name="connsiteX3142" fmla="*/ 1626633 w 11817525"/>
              <a:gd name="connsiteY3142" fmla="*/ 3775795 h 6544491"/>
              <a:gd name="connsiteX3143" fmla="*/ 1673670 w 11817525"/>
              <a:gd name="connsiteY3143" fmla="*/ 3746965 h 6544491"/>
              <a:gd name="connsiteX3144" fmla="*/ 1689129 w 11817525"/>
              <a:gd name="connsiteY3144" fmla="*/ 3737104 h 6544491"/>
              <a:gd name="connsiteX3145" fmla="*/ 1756195 w 11817525"/>
              <a:gd name="connsiteY3145" fmla="*/ 3709093 h 6544491"/>
              <a:gd name="connsiteX3146" fmla="*/ 1783704 w 11817525"/>
              <a:gd name="connsiteY3146" fmla="*/ 3696471 h 6544491"/>
              <a:gd name="connsiteX3147" fmla="*/ 1820623 w 11817525"/>
              <a:gd name="connsiteY3147" fmla="*/ 3678080 h 6544491"/>
              <a:gd name="connsiteX3148" fmla="*/ 1840759 w 11817525"/>
              <a:gd name="connsiteY3148" fmla="*/ 3668050 h 6544491"/>
              <a:gd name="connsiteX3149" fmla="*/ 1879050 w 11817525"/>
              <a:gd name="connsiteY3149" fmla="*/ 3645736 h 6544491"/>
              <a:gd name="connsiteX3150" fmla="*/ 1903201 w 11817525"/>
              <a:gd name="connsiteY3150" fmla="*/ 3634784 h 6544491"/>
              <a:gd name="connsiteX3151" fmla="*/ 1962236 w 11817525"/>
              <a:gd name="connsiteY3151" fmla="*/ 3608615 h 6544491"/>
              <a:gd name="connsiteX3152" fmla="*/ 1996457 w 11817525"/>
              <a:gd name="connsiteY3152" fmla="*/ 3592649 h 6544491"/>
              <a:gd name="connsiteX3153" fmla="*/ 2005864 w 11817525"/>
              <a:gd name="connsiteY3153" fmla="*/ 3586883 h 6544491"/>
              <a:gd name="connsiteX3154" fmla="*/ 2036781 w 11817525"/>
              <a:gd name="connsiteY3154" fmla="*/ 3567163 h 6544491"/>
              <a:gd name="connsiteX3155" fmla="*/ 2052189 w 11817525"/>
              <a:gd name="connsiteY3155" fmla="*/ 3562727 h 6544491"/>
              <a:gd name="connsiteX3156" fmla="*/ 2009167 w 11817525"/>
              <a:gd name="connsiteY3156" fmla="*/ 3590636 h 6544491"/>
              <a:gd name="connsiteX3157" fmla="*/ 1824585 w 11817525"/>
              <a:gd name="connsiteY3157" fmla="*/ 3682585 h 6544491"/>
              <a:gd name="connsiteX3158" fmla="*/ 1768854 w 11817525"/>
              <a:gd name="connsiteY3158" fmla="*/ 3712507 h 6544491"/>
              <a:gd name="connsiteX3159" fmla="*/ 1760107 w 11817525"/>
              <a:gd name="connsiteY3159" fmla="*/ 3719024 h 6544491"/>
              <a:gd name="connsiteX3160" fmla="*/ 1758072 w 11817525"/>
              <a:gd name="connsiteY3160" fmla="*/ 3722196 h 6544491"/>
              <a:gd name="connsiteX3161" fmla="*/ 1762090 w 11817525"/>
              <a:gd name="connsiteY3161" fmla="*/ 3721275 h 6544491"/>
              <a:gd name="connsiteX3162" fmla="*/ 1776175 w 11817525"/>
              <a:gd name="connsiteY3162" fmla="*/ 3715338 h 6544491"/>
              <a:gd name="connsiteX3163" fmla="*/ 1773479 w 11817525"/>
              <a:gd name="connsiteY3163" fmla="*/ 3717760 h 6544491"/>
              <a:gd name="connsiteX3164" fmla="*/ 1624492 w 11817525"/>
              <a:gd name="connsiteY3164" fmla="*/ 3789818 h 6544491"/>
              <a:gd name="connsiteX3165" fmla="*/ 1574152 w 11817525"/>
              <a:gd name="connsiteY3165" fmla="*/ 3814896 h 6544491"/>
              <a:gd name="connsiteX3166" fmla="*/ 1523813 w 11817525"/>
              <a:gd name="connsiteY3166" fmla="*/ 3839973 h 6544491"/>
              <a:gd name="connsiteX3167" fmla="*/ 1517099 w 11817525"/>
              <a:gd name="connsiteY3167" fmla="*/ 3843316 h 6544491"/>
              <a:gd name="connsiteX3168" fmla="*/ 1478861 w 11817525"/>
              <a:gd name="connsiteY3168" fmla="*/ 3860205 h 6544491"/>
              <a:gd name="connsiteX3169" fmla="*/ 1415097 w 11817525"/>
              <a:gd name="connsiteY3169" fmla="*/ 3891969 h 6544491"/>
              <a:gd name="connsiteX3170" fmla="*/ 1409599 w 11817525"/>
              <a:gd name="connsiteY3170" fmla="*/ 3894154 h 6544491"/>
              <a:gd name="connsiteX3171" fmla="*/ 1394635 w 11817525"/>
              <a:gd name="connsiteY3171" fmla="*/ 3898844 h 6544491"/>
              <a:gd name="connsiteX3172" fmla="*/ 1415810 w 11817525"/>
              <a:gd name="connsiteY3172" fmla="*/ 3887294 h 6544491"/>
              <a:gd name="connsiteX3173" fmla="*/ 1438643 w 11817525"/>
              <a:gd name="connsiteY3173" fmla="*/ 3874841 h 6544491"/>
              <a:gd name="connsiteX3174" fmla="*/ 1446067 w 11817525"/>
              <a:gd name="connsiteY3174" fmla="*/ 3866822 h 6544491"/>
              <a:gd name="connsiteX3175" fmla="*/ 1459492 w 11817525"/>
              <a:gd name="connsiteY3175" fmla="*/ 3860135 h 6544491"/>
              <a:gd name="connsiteX3176" fmla="*/ 1457511 w 11817525"/>
              <a:gd name="connsiteY3176" fmla="*/ 3857884 h 6544491"/>
              <a:gd name="connsiteX3177" fmla="*/ 1440729 w 11817525"/>
              <a:gd name="connsiteY3177" fmla="*/ 3866242 h 6544491"/>
              <a:gd name="connsiteX3178" fmla="*/ 1427306 w 11817525"/>
              <a:gd name="connsiteY3178" fmla="*/ 3872930 h 6544491"/>
              <a:gd name="connsiteX3179" fmla="*/ 1416576 w 11817525"/>
              <a:gd name="connsiteY3179" fmla="*/ 3877194 h 6544491"/>
              <a:gd name="connsiteX3180" fmla="*/ 1424662 w 11817525"/>
              <a:gd name="connsiteY3180" fmla="*/ 3869927 h 6544491"/>
              <a:gd name="connsiteX3181" fmla="*/ 1422681 w 11817525"/>
              <a:gd name="connsiteY3181" fmla="*/ 3867674 h 6544491"/>
              <a:gd name="connsiteX3182" fmla="*/ 1393191 w 11817525"/>
              <a:gd name="connsiteY3182" fmla="*/ 3878046 h 6544491"/>
              <a:gd name="connsiteX3183" fmla="*/ 1359281 w 11817525"/>
              <a:gd name="connsiteY3183" fmla="*/ 3896422 h 6544491"/>
              <a:gd name="connsiteX3184" fmla="*/ 1335384 w 11817525"/>
              <a:gd name="connsiteY3184" fmla="*/ 3908832 h 6544491"/>
              <a:gd name="connsiteX3185" fmla="*/ 1332202 w 11817525"/>
              <a:gd name="connsiteY3185" fmla="*/ 3907620 h 6544491"/>
              <a:gd name="connsiteX3186" fmla="*/ 1334184 w 11817525"/>
              <a:gd name="connsiteY3186" fmla="*/ 3890729 h 6544491"/>
              <a:gd name="connsiteX3187" fmla="*/ 1363425 w 11817525"/>
              <a:gd name="connsiteY3187" fmla="*/ 3851909 h 6544491"/>
              <a:gd name="connsiteX3188" fmla="*/ 1372894 w 11817525"/>
              <a:gd name="connsiteY3188" fmla="*/ 3833731 h 6544491"/>
              <a:gd name="connsiteX3189" fmla="*/ 1336160 w 11817525"/>
              <a:gd name="connsiteY3189" fmla="*/ 3835011 h 6544491"/>
              <a:gd name="connsiteX3190" fmla="*/ 1274277 w 11817525"/>
              <a:gd name="connsiteY3190" fmla="*/ 3808411 h 6544491"/>
              <a:gd name="connsiteX3191" fmla="*/ 1216811 w 11817525"/>
              <a:gd name="connsiteY3191" fmla="*/ 3778487 h 6544491"/>
              <a:gd name="connsiteX3192" fmla="*/ 1247756 w 11817525"/>
              <a:gd name="connsiteY3192" fmla="*/ 3741914 h 6544491"/>
              <a:gd name="connsiteX3193" fmla="*/ 1352186 w 11817525"/>
              <a:gd name="connsiteY3193" fmla="*/ 3635937 h 6544491"/>
              <a:gd name="connsiteX3194" fmla="*/ 1354612 w 11817525"/>
              <a:gd name="connsiteY3194" fmla="*/ 3634227 h 6544491"/>
              <a:gd name="connsiteX3195" fmla="*/ 1350136 w 11817525"/>
              <a:gd name="connsiteY3195" fmla="*/ 3628729 h 6544491"/>
              <a:gd name="connsiteX3196" fmla="*/ 1345927 w 11817525"/>
              <a:gd name="connsiteY3196" fmla="*/ 3612582 h 6544491"/>
              <a:gd name="connsiteX3197" fmla="*/ 1372057 w 11817525"/>
              <a:gd name="connsiteY3197" fmla="*/ 3545567 h 6544491"/>
              <a:gd name="connsiteX3198" fmla="*/ 1422614 w 11817525"/>
              <a:gd name="connsiteY3198" fmla="*/ 3463146 h 6544491"/>
              <a:gd name="connsiteX3199" fmla="*/ 1431175 w 11817525"/>
              <a:gd name="connsiteY3199" fmla="*/ 3448572 h 6544491"/>
              <a:gd name="connsiteX3200" fmla="*/ 1429461 w 11817525"/>
              <a:gd name="connsiteY3200" fmla="*/ 3441415 h 6544491"/>
              <a:gd name="connsiteX3201" fmla="*/ 1443381 w 11817525"/>
              <a:gd name="connsiteY3201" fmla="*/ 3434833 h 6544491"/>
              <a:gd name="connsiteX3202" fmla="*/ 1477725 w 11817525"/>
              <a:gd name="connsiteY3202" fmla="*/ 3419020 h 6544491"/>
              <a:gd name="connsiteX3203" fmla="*/ 1511298 w 11817525"/>
              <a:gd name="connsiteY3203" fmla="*/ 3402285 h 6544491"/>
              <a:gd name="connsiteX3204" fmla="*/ 1542490 w 11817525"/>
              <a:gd name="connsiteY3204" fmla="*/ 3388391 h 6544491"/>
              <a:gd name="connsiteX3205" fmla="*/ 1545899 w 11817525"/>
              <a:gd name="connsiteY3205" fmla="*/ 3386780 h 6544491"/>
              <a:gd name="connsiteX3206" fmla="*/ 1548537 w 11817525"/>
              <a:gd name="connsiteY3206" fmla="*/ 3384246 h 6544491"/>
              <a:gd name="connsiteX3207" fmla="*/ 1555866 w 11817525"/>
              <a:gd name="connsiteY3207" fmla="*/ 3381636 h 6544491"/>
              <a:gd name="connsiteX3208" fmla="*/ 1569502 w 11817525"/>
              <a:gd name="connsiteY3208" fmla="*/ 3375187 h 6544491"/>
              <a:gd name="connsiteX3209" fmla="*/ 1576578 w 11817525"/>
              <a:gd name="connsiteY3209" fmla="*/ 3372271 h 6544491"/>
              <a:gd name="connsiteX3210" fmla="*/ 1603075 w 11817525"/>
              <a:gd name="connsiteY3210" fmla="*/ 3358454 h 6544491"/>
              <a:gd name="connsiteX3211" fmla="*/ 1605716 w 11817525"/>
              <a:gd name="connsiteY3211" fmla="*/ 3355918 h 6544491"/>
              <a:gd name="connsiteX3212" fmla="*/ 1619351 w 11817525"/>
              <a:gd name="connsiteY3212" fmla="*/ 3349471 h 6544491"/>
              <a:gd name="connsiteX3213" fmla="*/ 1624299 w 11817525"/>
              <a:gd name="connsiteY3213" fmla="*/ 3349702 h 6544491"/>
              <a:gd name="connsiteX3214" fmla="*/ 1631631 w 11817525"/>
              <a:gd name="connsiteY3214" fmla="*/ 3347094 h 6544491"/>
              <a:gd name="connsiteX3215" fmla="*/ 1645265 w 11817525"/>
              <a:gd name="connsiteY3215" fmla="*/ 3340645 h 6544491"/>
              <a:gd name="connsiteX3216" fmla="*/ 1658899 w 11817525"/>
              <a:gd name="connsiteY3216" fmla="*/ 3334196 h 6544491"/>
              <a:gd name="connsiteX3217" fmla="*/ 1665973 w 11817525"/>
              <a:gd name="connsiteY3217" fmla="*/ 3331279 h 6544491"/>
              <a:gd name="connsiteX3218" fmla="*/ 1687453 w 11817525"/>
              <a:gd name="connsiteY3218" fmla="*/ 3322837 h 6544491"/>
              <a:gd name="connsiteX3219" fmla="*/ 1695297 w 11817525"/>
              <a:gd name="connsiteY3219" fmla="*/ 3320841 h 6544491"/>
              <a:gd name="connsiteX3220" fmla="*/ 1719158 w 11817525"/>
              <a:gd name="connsiteY3220" fmla="*/ 3309556 h 6544491"/>
              <a:gd name="connsiteX3221" fmla="*/ 1723668 w 11817525"/>
              <a:gd name="connsiteY3221" fmla="*/ 3303568 h 6544491"/>
              <a:gd name="connsiteX3222" fmla="*/ 1726562 w 11817525"/>
              <a:gd name="connsiteY3222" fmla="*/ 3301342 h 6544491"/>
              <a:gd name="connsiteX3223" fmla="*/ 1775055 w 11817525"/>
              <a:gd name="connsiteY3223" fmla="*/ 3279694 h 6544491"/>
              <a:gd name="connsiteX3224" fmla="*/ 1798913 w 11817525"/>
              <a:gd name="connsiteY3224" fmla="*/ 3268411 h 6544491"/>
              <a:gd name="connsiteX3225" fmla="*/ 1802066 w 11817525"/>
              <a:gd name="connsiteY3225" fmla="*/ 3266493 h 6544491"/>
              <a:gd name="connsiteX3226" fmla="*/ 1826699 w 11817525"/>
              <a:gd name="connsiteY3226" fmla="*/ 3256128 h 6544491"/>
              <a:gd name="connsiteX3227" fmla="*/ 1856092 w 11817525"/>
              <a:gd name="connsiteY3227" fmla="*/ 3240085 h 6544491"/>
              <a:gd name="connsiteX3228" fmla="*/ 1862397 w 11817525"/>
              <a:gd name="connsiteY3228" fmla="*/ 3236247 h 6544491"/>
              <a:gd name="connsiteX3229" fmla="*/ 1869472 w 11817525"/>
              <a:gd name="connsiteY3229" fmla="*/ 3233330 h 6544491"/>
              <a:gd name="connsiteX3230" fmla="*/ 1899123 w 11817525"/>
              <a:gd name="connsiteY3230" fmla="*/ 3217593 h 6544491"/>
              <a:gd name="connsiteX3231" fmla="*/ 1908836 w 11817525"/>
              <a:gd name="connsiteY3231" fmla="*/ 3212143 h 6544491"/>
              <a:gd name="connsiteX3232" fmla="*/ 1949227 w 11817525"/>
              <a:gd name="connsiteY3232" fmla="*/ 3192183 h 6544491"/>
              <a:gd name="connsiteX3233" fmla="*/ 1952123 w 11817525"/>
              <a:gd name="connsiteY3233" fmla="*/ 3189956 h 6544491"/>
              <a:gd name="connsiteX3234" fmla="*/ 1948456 w 11817525"/>
              <a:gd name="connsiteY3234" fmla="*/ 3191261 h 6544491"/>
              <a:gd name="connsiteX3235" fmla="*/ 1934822 w 11817525"/>
              <a:gd name="connsiteY3235" fmla="*/ 3197711 h 6544491"/>
              <a:gd name="connsiteX3236" fmla="*/ 1924340 w 11817525"/>
              <a:gd name="connsiteY3236" fmla="*/ 3202238 h 6544491"/>
              <a:gd name="connsiteX3237" fmla="*/ 1914912 w 11817525"/>
              <a:gd name="connsiteY3237" fmla="*/ 3205455 h 6544491"/>
              <a:gd name="connsiteX3238" fmla="*/ 1944943 w 11817525"/>
              <a:gd name="connsiteY3238" fmla="*/ 3191192 h 6544491"/>
              <a:gd name="connsiteX3239" fmla="*/ 2023345 w 11817525"/>
              <a:gd name="connsiteY3239" fmla="*/ 3154114 h 6544491"/>
              <a:gd name="connsiteX3240" fmla="*/ 2053637 w 11817525"/>
              <a:gd name="connsiteY3240" fmla="*/ 3139145 h 6544491"/>
              <a:gd name="connsiteX3241" fmla="*/ 2087529 w 11817525"/>
              <a:gd name="connsiteY3241" fmla="*/ 3122794 h 6544491"/>
              <a:gd name="connsiteX3242" fmla="*/ 2131843 w 11817525"/>
              <a:gd name="connsiteY3242" fmla="*/ 3101838 h 6544491"/>
              <a:gd name="connsiteX3243" fmla="*/ 2158922 w 11817525"/>
              <a:gd name="connsiteY3243" fmla="*/ 3088709 h 6544491"/>
              <a:gd name="connsiteX3244" fmla="*/ 2168953 w 11817525"/>
              <a:gd name="connsiteY3244" fmla="*/ 3083643 h 6544491"/>
              <a:gd name="connsiteX3245" fmla="*/ 2209859 w 11817525"/>
              <a:gd name="connsiteY3245" fmla="*/ 3064298 h 6544491"/>
              <a:gd name="connsiteX3246" fmla="*/ 2254174 w 11817525"/>
              <a:gd name="connsiteY3246" fmla="*/ 3043341 h 6544491"/>
              <a:gd name="connsiteX3247" fmla="*/ 2298486 w 11817525"/>
              <a:gd name="connsiteY3247" fmla="*/ 3022385 h 6544491"/>
              <a:gd name="connsiteX3248" fmla="*/ 2318554 w 11817525"/>
              <a:gd name="connsiteY3248" fmla="*/ 3012251 h 6544491"/>
              <a:gd name="connsiteX3249" fmla="*/ 2349231 w 11817525"/>
              <a:gd name="connsiteY3249" fmla="*/ 2997744 h 6544491"/>
              <a:gd name="connsiteX3250" fmla="*/ 2362866 w 11817525"/>
              <a:gd name="connsiteY3250" fmla="*/ 2991294 h 6544491"/>
              <a:gd name="connsiteX3251" fmla="*/ 2400555 w 11817525"/>
              <a:gd name="connsiteY3251" fmla="*/ 2973793 h 6544491"/>
              <a:gd name="connsiteX3252" fmla="*/ 2413611 w 11817525"/>
              <a:gd name="connsiteY3252" fmla="*/ 2966653 h 6544491"/>
              <a:gd name="connsiteX3253" fmla="*/ 2427245 w 11817525"/>
              <a:gd name="connsiteY3253" fmla="*/ 2960204 h 6544491"/>
              <a:gd name="connsiteX3254" fmla="*/ 2430268 w 11817525"/>
              <a:gd name="connsiteY3254" fmla="*/ 2958130 h 6544491"/>
              <a:gd name="connsiteX3255" fmla="*/ 2474581 w 11817525"/>
              <a:gd name="connsiteY3255" fmla="*/ 2937174 h 6544491"/>
              <a:gd name="connsiteX3256" fmla="*/ 2474967 w 11817525"/>
              <a:gd name="connsiteY3256" fmla="*/ 2937636 h 6544491"/>
              <a:gd name="connsiteX3257" fmla="*/ 2560185 w 11817525"/>
              <a:gd name="connsiteY3257" fmla="*/ 2897335 h 6544491"/>
              <a:gd name="connsiteX3258" fmla="*/ 2580637 w 11817525"/>
              <a:gd name="connsiteY3258" fmla="*/ 2887663 h 6544491"/>
              <a:gd name="connsiteX3259" fmla="*/ 2658652 w 11817525"/>
              <a:gd name="connsiteY3259" fmla="*/ 2850123 h 6544491"/>
              <a:gd name="connsiteX3260" fmla="*/ 2658074 w 11817525"/>
              <a:gd name="connsiteY3260" fmla="*/ 2849431 h 6544491"/>
              <a:gd name="connsiteX3261" fmla="*/ 2661288 w 11817525"/>
              <a:gd name="connsiteY3261" fmla="*/ 2847588 h 6544491"/>
              <a:gd name="connsiteX3262" fmla="*/ 2668299 w 11817525"/>
              <a:gd name="connsiteY3262" fmla="*/ 2844595 h 6544491"/>
              <a:gd name="connsiteX3263" fmla="*/ 2733065 w 11817525"/>
              <a:gd name="connsiteY3263" fmla="*/ 2813966 h 6544491"/>
              <a:gd name="connsiteX3264" fmla="*/ 2747085 w 11817525"/>
              <a:gd name="connsiteY3264" fmla="*/ 2807980 h 6544491"/>
              <a:gd name="connsiteX3265" fmla="*/ 2770946 w 11817525"/>
              <a:gd name="connsiteY3265" fmla="*/ 2796696 h 6544491"/>
              <a:gd name="connsiteX3266" fmla="*/ 2794036 w 11817525"/>
              <a:gd name="connsiteY3266" fmla="*/ 2784487 h 6544491"/>
              <a:gd name="connsiteX3267" fmla="*/ 2804069 w 11817525"/>
              <a:gd name="connsiteY3267" fmla="*/ 2779420 h 6544491"/>
              <a:gd name="connsiteX3268" fmla="*/ 2817704 w 11817525"/>
              <a:gd name="connsiteY3268" fmla="*/ 2772973 h 6544491"/>
              <a:gd name="connsiteX3269" fmla="*/ 2820920 w 11817525"/>
              <a:gd name="connsiteY3269" fmla="*/ 2771129 h 6544491"/>
              <a:gd name="connsiteX3270" fmla="*/ 2817124 w 11817525"/>
              <a:gd name="connsiteY3270" fmla="*/ 2772279 h 6544491"/>
              <a:gd name="connsiteX3271" fmla="*/ 2775834 w 11817525"/>
              <a:gd name="connsiteY3271" fmla="*/ 2791161 h 6544491"/>
              <a:gd name="connsiteX3272" fmla="*/ 2765222 w 11817525"/>
              <a:gd name="connsiteY3272" fmla="*/ 2795537 h 6544491"/>
              <a:gd name="connsiteX3273" fmla="*/ 2733771 w 11817525"/>
              <a:gd name="connsiteY3273" fmla="*/ 2809120 h 6544491"/>
              <a:gd name="connsiteX3274" fmla="*/ 2727146 w 11817525"/>
              <a:gd name="connsiteY3274" fmla="*/ 2812574 h 6544491"/>
              <a:gd name="connsiteX3275" fmla="*/ 2719945 w 11817525"/>
              <a:gd name="connsiteY3275" fmla="*/ 2815337 h 6544491"/>
              <a:gd name="connsiteX3276" fmla="*/ 2688302 w 11817525"/>
              <a:gd name="connsiteY3276" fmla="*/ 2828690 h 6544491"/>
              <a:gd name="connsiteX3277" fmla="*/ 2665019 w 11817525"/>
              <a:gd name="connsiteY3277" fmla="*/ 2840668 h 6544491"/>
              <a:gd name="connsiteX3278" fmla="*/ 2661417 w 11817525"/>
              <a:gd name="connsiteY3278" fmla="*/ 2842049 h 6544491"/>
              <a:gd name="connsiteX3279" fmla="*/ 2637555 w 11817525"/>
              <a:gd name="connsiteY3279" fmla="*/ 2853332 h 6544491"/>
              <a:gd name="connsiteX3280" fmla="*/ 2590411 w 11817525"/>
              <a:gd name="connsiteY3280" fmla="*/ 2876594 h 6544491"/>
              <a:gd name="connsiteX3281" fmla="*/ 2586619 w 11817525"/>
              <a:gd name="connsiteY3281" fmla="*/ 2877743 h 6544491"/>
              <a:gd name="connsiteX3282" fmla="*/ 2578065 w 11817525"/>
              <a:gd name="connsiteY3282" fmla="*/ 2878889 h 6544491"/>
              <a:gd name="connsiteX3283" fmla="*/ 2554203 w 11817525"/>
              <a:gd name="connsiteY3283" fmla="*/ 2890174 h 6544491"/>
              <a:gd name="connsiteX3284" fmla="*/ 2548157 w 11817525"/>
              <a:gd name="connsiteY3284" fmla="*/ 2894320 h 6544491"/>
              <a:gd name="connsiteX3285" fmla="*/ 2528477 w 11817525"/>
              <a:gd name="connsiteY3285" fmla="*/ 2904919 h 6544491"/>
              <a:gd name="connsiteX3286" fmla="*/ 2521853 w 11817525"/>
              <a:gd name="connsiteY3286" fmla="*/ 2908372 h 6544491"/>
              <a:gd name="connsiteX3287" fmla="*/ 2508217 w 11817525"/>
              <a:gd name="connsiteY3287" fmla="*/ 2914821 h 6544491"/>
              <a:gd name="connsiteX3288" fmla="*/ 2494583 w 11817525"/>
              <a:gd name="connsiteY3288" fmla="*/ 2921269 h 6544491"/>
              <a:gd name="connsiteX3289" fmla="*/ 2488151 w 11817525"/>
              <a:gd name="connsiteY3289" fmla="*/ 2924955 h 6544491"/>
              <a:gd name="connsiteX3290" fmla="*/ 2485901 w 11817525"/>
              <a:gd name="connsiteY3290" fmla="*/ 2927953 h 6544491"/>
              <a:gd name="connsiteX3291" fmla="*/ 2472266 w 11817525"/>
              <a:gd name="connsiteY3291" fmla="*/ 2934402 h 6544491"/>
              <a:gd name="connsiteX3292" fmla="*/ 2468278 w 11817525"/>
              <a:gd name="connsiteY3292" fmla="*/ 2935321 h 6544491"/>
              <a:gd name="connsiteX3293" fmla="*/ 2440429 w 11817525"/>
              <a:gd name="connsiteY3293" fmla="*/ 2947523 h 6544491"/>
              <a:gd name="connsiteX3294" fmla="*/ 2433804 w 11817525"/>
              <a:gd name="connsiteY3294" fmla="*/ 2950979 h 6544491"/>
              <a:gd name="connsiteX3295" fmla="*/ 2420169 w 11817525"/>
              <a:gd name="connsiteY3295" fmla="*/ 2957427 h 6544491"/>
              <a:gd name="connsiteX3296" fmla="*/ 2413737 w 11817525"/>
              <a:gd name="connsiteY3296" fmla="*/ 2961113 h 6544491"/>
              <a:gd name="connsiteX3297" fmla="*/ 2409750 w 11817525"/>
              <a:gd name="connsiteY3297" fmla="*/ 2962032 h 6544491"/>
              <a:gd name="connsiteX3298" fmla="*/ 2406342 w 11817525"/>
              <a:gd name="connsiteY3298" fmla="*/ 2963644 h 6544491"/>
              <a:gd name="connsiteX3299" fmla="*/ 2376048 w 11817525"/>
              <a:gd name="connsiteY3299" fmla="*/ 2978615 h 6544491"/>
              <a:gd name="connsiteX3300" fmla="*/ 2341577 w 11817525"/>
              <a:gd name="connsiteY3300" fmla="*/ 2994273 h 6544491"/>
              <a:gd name="connsiteX3301" fmla="*/ 2307683 w 11817525"/>
              <a:gd name="connsiteY3301" fmla="*/ 3010624 h 6544491"/>
              <a:gd name="connsiteX3302" fmla="*/ 2266776 w 11817525"/>
              <a:gd name="connsiteY3302" fmla="*/ 3029968 h 6544491"/>
              <a:gd name="connsiteX3303" fmla="*/ 2263368 w 11817525"/>
              <a:gd name="connsiteY3303" fmla="*/ 3031581 h 6544491"/>
              <a:gd name="connsiteX3304" fmla="*/ 2263562 w 11817525"/>
              <a:gd name="connsiteY3304" fmla="*/ 3031811 h 6544491"/>
              <a:gd name="connsiteX3305" fmla="*/ 2274174 w 11817525"/>
              <a:gd name="connsiteY3305" fmla="*/ 3027437 h 6544491"/>
              <a:gd name="connsiteX3306" fmla="*/ 2281377 w 11817525"/>
              <a:gd name="connsiteY3306" fmla="*/ 3024676 h 6544491"/>
              <a:gd name="connsiteX3307" fmla="*/ 2271343 w 11817525"/>
              <a:gd name="connsiteY3307" fmla="*/ 3029742 h 6544491"/>
              <a:gd name="connsiteX3308" fmla="*/ 2295783 w 11817525"/>
              <a:gd name="connsiteY3308" fmla="*/ 3019152 h 6544491"/>
              <a:gd name="connsiteX3309" fmla="*/ 2306397 w 11817525"/>
              <a:gd name="connsiteY3309" fmla="*/ 3014778 h 6544491"/>
              <a:gd name="connsiteX3310" fmla="*/ 2296557 w 11817525"/>
              <a:gd name="connsiteY3310" fmla="*/ 3020076 h 6544491"/>
              <a:gd name="connsiteX3311" fmla="*/ 2272309 w 11817525"/>
              <a:gd name="connsiteY3311" fmla="*/ 3030897 h 6544491"/>
              <a:gd name="connsiteX3312" fmla="*/ 2265492 w 11817525"/>
              <a:gd name="connsiteY3312" fmla="*/ 3034121 h 6544491"/>
              <a:gd name="connsiteX3313" fmla="*/ 2228380 w 11817525"/>
              <a:gd name="connsiteY3313" fmla="*/ 3052316 h 6544491"/>
              <a:gd name="connsiteX3314" fmla="*/ 2204134 w 11817525"/>
              <a:gd name="connsiteY3314" fmla="*/ 3063138 h 6544491"/>
              <a:gd name="connsiteX3315" fmla="*/ 2200726 w 11817525"/>
              <a:gd name="connsiteY3315" fmla="*/ 3064750 h 6544491"/>
              <a:gd name="connsiteX3316" fmla="*/ 2173843 w 11817525"/>
              <a:gd name="connsiteY3316" fmla="*/ 3078109 h 6544491"/>
              <a:gd name="connsiteX3317" fmla="*/ 2135573 w 11817525"/>
              <a:gd name="connsiteY3317" fmla="*/ 3094917 h 6544491"/>
              <a:gd name="connsiteX3318" fmla="*/ 2131585 w 11817525"/>
              <a:gd name="connsiteY3318" fmla="*/ 3095836 h 6544491"/>
              <a:gd name="connsiteX3319" fmla="*/ 2120781 w 11817525"/>
              <a:gd name="connsiteY3319" fmla="*/ 3099979 h 6544491"/>
              <a:gd name="connsiteX3320" fmla="*/ 2069456 w 11817525"/>
              <a:gd name="connsiteY3320" fmla="*/ 3123927 h 6544491"/>
              <a:gd name="connsiteX3321" fmla="*/ 2059231 w 11817525"/>
              <a:gd name="connsiteY3321" fmla="*/ 3128764 h 6544491"/>
              <a:gd name="connsiteX3322" fmla="*/ 2028553 w 11817525"/>
              <a:gd name="connsiteY3322" fmla="*/ 3143272 h 6544491"/>
              <a:gd name="connsiteX3323" fmla="*/ 1997874 w 11817525"/>
              <a:gd name="connsiteY3323" fmla="*/ 3157781 h 6544491"/>
              <a:gd name="connsiteX3324" fmla="*/ 1960572 w 11817525"/>
              <a:gd name="connsiteY3324" fmla="*/ 3175745 h 6544491"/>
              <a:gd name="connsiteX3325" fmla="*/ 1940119 w 11817525"/>
              <a:gd name="connsiteY3325" fmla="*/ 3185417 h 6544491"/>
              <a:gd name="connsiteX3326" fmla="*/ 1923075 w 11817525"/>
              <a:gd name="connsiteY3326" fmla="*/ 3193476 h 6544491"/>
              <a:gd name="connsiteX3327" fmla="*/ 1861719 w 11817525"/>
              <a:gd name="connsiteY3327" fmla="*/ 3222494 h 6544491"/>
              <a:gd name="connsiteX3328" fmla="*/ 1831425 w 11817525"/>
              <a:gd name="connsiteY3328" fmla="*/ 3237464 h 6544491"/>
              <a:gd name="connsiteX3329" fmla="*/ 1824416 w 11817525"/>
              <a:gd name="connsiteY3329" fmla="*/ 3240458 h 6544491"/>
              <a:gd name="connsiteX3330" fmla="*/ 1783509 w 11817525"/>
              <a:gd name="connsiteY3330" fmla="*/ 3259801 h 6544491"/>
              <a:gd name="connsiteX3331" fmla="*/ 1773478 w 11817525"/>
              <a:gd name="connsiteY3331" fmla="*/ 3264868 h 6544491"/>
              <a:gd name="connsiteX3332" fmla="*/ 1735981 w 11817525"/>
              <a:gd name="connsiteY3332" fmla="*/ 3282600 h 6544491"/>
              <a:gd name="connsiteX3333" fmla="*/ 1705110 w 11817525"/>
              <a:gd name="connsiteY3333" fmla="*/ 3296877 h 6544491"/>
              <a:gd name="connsiteX3334" fmla="*/ 1674239 w 11817525"/>
              <a:gd name="connsiteY3334" fmla="*/ 3311155 h 6544491"/>
              <a:gd name="connsiteX3335" fmla="*/ 1686521 w 11817525"/>
              <a:gd name="connsiteY3335" fmla="*/ 3303089 h 6544491"/>
              <a:gd name="connsiteX3336" fmla="*/ 1688450 w 11817525"/>
              <a:gd name="connsiteY3336" fmla="*/ 3300520 h 6544491"/>
              <a:gd name="connsiteX3337" fmla="*/ 1688966 w 11817525"/>
              <a:gd name="connsiteY3337" fmla="*/ 3300323 h 6544491"/>
              <a:gd name="connsiteX3338" fmla="*/ 1690147 w 11817525"/>
              <a:gd name="connsiteY3338" fmla="*/ 3299603 h 6544491"/>
              <a:gd name="connsiteX3339" fmla="*/ 1688773 w 11817525"/>
              <a:gd name="connsiteY3339" fmla="*/ 3300091 h 6544491"/>
              <a:gd name="connsiteX3340" fmla="*/ 1715850 w 11817525"/>
              <a:gd name="connsiteY3340" fmla="*/ 3286963 h 6544491"/>
              <a:gd name="connsiteX3341" fmla="*/ 1722282 w 11817525"/>
              <a:gd name="connsiteY3341" fmla="*/ 3283278 h 6544491"/>
              <a:gd name="connsiteX3342" fmla="*/ 1721317 w 11817525"/>
              <a:gd name="connsiteY3342" fmla="*/ 3282123 h 6544491"/>
              <a:gd name="connsiteX3343" fmla="*/ 1724918 w 11817525"/>
              <a:gd name="connsiteY3343" fmla="*/ 3280742 h 6544491"/>
              <a:gd name="connsiteX3344" fmla="*/ 1729098 w 11817525"/>
              <a:gd name="connsiteY3344" fmla="*/ 3280054 h 6544491"/>
              <a:gd name="connsiteX3345" fmla="*/ 1746527 w 11817525"/>
              <a:gd name="connsiteY3345" fmla="*/ 3272456 h 6544491"/>
              <a:gd name="connsiteX3346" fmla="*/ 1753152 w 11817525"/>
              <a:gd name="connsiteY3346" fmla="*/ 3269002 h 6544491"/>
              <a:gd name="connsiteX3347" fmla="*/ 1769619 w 11817525"/>
              <a:gd name="connsiteY3347" fmla="*/ 3260249 h 6544491"/>
              <a:gd name="connsiteX3348" fmla="*/ 1789105 w 11817525"/>
              <a:gd name="connsiteY3348" fmla="*/ 3249420 h 6544491"/>
              <a:gd name="connsiteX3349" fmla="*/ 1768267 w 11817525"/>
              <a:gd name="connsiteY3349" fmla="*/ 3258630 h 6544491"/>
              <a:gd name="connsiteX3350" fmla="*/ 1757460 w 11817525"/>
              <a:gd name="connsiteY3350" fmla="*/ 3262773 h 6544491"/>
              <a:gd name="connsiteX3351" fmla="*/ 1719387 w 11817525"/>
              <a:gd name="connsiteY3351" fmla="*/ 3279813 h 6544491"/>
              <a:gd name="connsiteX3352" fmla="*/ 1709354 w 11817525"/>
              <a:gd name="connsiteY3352" fmla="*/ 3284880 h 6544491"/>
              <a:gd name="connsiteX3353" fmla="*/ 1689673 w 11817525"/>
              <a:gd name="connsiteY3353" fmla="*/ 3295476 h 6544491"/>
              <a:gd name="connsiteX3354" fmla="*/ 1675845 w 11817525"/>
              <a:gd name="connsiteY3354" fmla="*/ 3301694 h 6544491"/>
              <a:gd name="connsiteX3355" fmla="*/ 1668641 w 11817525"/>
              <a:gd name="connsiteY3355" fmla="*/ 3304456 h 6544491"/>
              <a:gd name="connsiteX3356" fmla="*/ 1640987 w 11817525"/>
              <a:gd name="connsiteY3356" fmla="*/ 3316890 h 6544491"/>
              <a:gd name="connsiteX3357" fmla="*/ 1624135 w 11817525"/>
              <a:gd name="connsiteY3357" fmla="*/ 3325181 h 6544491"/>
              <a:gd name="connsiteX3358" fmla="*/ 1586638 w 11817525"/>
              <a:gd name="connsiteY3358" fmla="*/ 3342913 h 6544491"/>
              <a:gd name="connsiteX3359" fmla="*/ 1573004 w 11817525"/>
              <a:gd name="connsiteY3359" fmla="*/ 3349362 h 6544491"/>
              <a:gd name="connsiteX3360" fmla="*/ 1559368 w 11817525"/>
              <a:gd name="connsiteY3360" fmla="*/ 3355810 h 6544491"/>
              <a:gd name="connsiteX3361" fmla="*/ 1535508 w 11817525"/>
              <a:gd name="connsiteY3361" fmla="*/ 3367094 h 6544491"/>
              <a:gd name="connsiteX3362" fmla="*/ 1526247 w 11817525"/>
              <a:gd name="connsiteY3362" fmla="*/ 3373086 h 6544491"/>
              <a:gd name="connsiteX3363" fmla="*/ 1533837 w 11817525"/>
              <a:gd name="connsiteY3363" fmla="*/ 3370784 h 6544491"/>
              <a:gd name="connsiteX3364" fmla="*/ 1541232 w 11817525"/>
              <a:gd name="connsiteY3364" fmla="*/ 3368254 h 6544491"/>
              <a:gd name="connsiteX3365" fmla="*/ 1551073 w 11817525"/>
              <a:gd name="connsiteY3365" fmla="*/ 3362956 h 6544491"/>
              <a:gd name="connsiteX3366" fmla="*/ 1550879 w 11817525"/>
              <a:gd name="connsiteY3366" fmla="*/ 3362726 h 6544491"/>
              <a:gd name="connsiteX3367" fmla="*/ 1561299 w 11817525"/>
              <a:gd name="connsiteY3367" fmla="*/ 3358121 h 6544491"/>
              <a:gd name="connsiteX3368" fmla="*/ 1576092 w 11817525"/>
              <a:gd name="connsiteY3368" fmla="*/ 3353058 h 6544491"/>
              <a:gd name="connsiteX3369" fmla="*/ 1576672 w 11817525"/>
              <a:gd name="connsiteY3369" fmla="*/ 3353751 h 6544491"/>
              <a:gd name="connsiteX3370" fmla="*/ 1566445 w 11817525"/>
              <a:gd name="connsiteY3370" fmla="*/ 3358587 h 6544491"/>
              <a:gd name="connsiteX3371" fmla="*/ 1555639 w 11817525"/>
              <a:gd name="connsiteY3371" fmla="*/ 3362730 h 6544491"/>
              <a:gd name="connsiteX3372" fmla="*/ 1521359 w 11817525"/>
              <a:gd name="connsiteY3372" fmla="*/ 3378620 h 6544491"/>
              <a:gd name="connsiteX3373" fmla="*/ 1497885 w 11817525"/>
              <a:gd name="connsiteY3373" fmla="*/ 3390366 h 6544491"/>
              <a:gd name="connsiteX3374" fmla="*/ 1481034 w 11817525"/>
              <a:gd name="connsiteY3374" fmla="*/ 3398657 h 6544491"/>
              <a:gd name="connsiteX3375" fmla="*/ 1474023 w 11817525"/>
              <a:gd name="connsiteY3375" fmla="*/ 3401649 h 6544491"/>
              <a:gd name="connsiteX3376" fmla="*/ 1453185 w 11817525"/>
              <a:gd name="connsiteY3376" fmla="*/ 3410860 h 6544491"/>
              <a:gd name="connsiteX3377" fmla="*/ 1436914 w 11817525"/>
              <a:gd name="connsiteY3377" fmla="*/ 3419843 h 6544491"/>
              <a:gd name="connsiteX3378" fmla="*/ 1422699 w 11817525"/>
              <a:gd name="connsiteY3378" fmla="*/ 3425599 h 6544491"/>
              <a:gd name="connsiteX3379" fmla="*/ 1416845 w 11817525"/>
              <a:gd name="connsiteY3379" fmla="*/ 3427843 h 6544491"/>
              <a:gd name="connsiteX3380" fmla="*/ 1408877 w 11817525"/>
              <a:gd name="connsiteY3380" fmla="*/ 3431814 h 6544491"/>
              <a:gd name="connsiteX3381" fmla="*/ 1406066 w 11817525"/>
              <a:gd name="connsiteY3381" fmla="*/ 3431767 h 6544491"/>
              <a:gd name="connsiteX3382" fmla="*/ 1403186 w 11817525"/>
              <a:gd name="connsiteY3382" fmla="*/ 3432656 h 6544491"/>
              <a:gd name="connsiteX3383" fmla="*/ 1405133 w 11817525"/>
              <a:gd name="connsiteY3383" fmla="*/ 3431611 h 6544491"/>
              <a:gd name="connsiteX3384" fmla="*/ 1410542 w 11817525"/>
              <a:gd name="connsiteY3384" fmla="*/ 3428125 h 6544491"/>
              <a:gd name="connsiteX3385" fmla="*/ 1426621 w 11817525"/>
              <a:gd name="connsiteY3385" fmla="*/ 3418909 h 6544491"/>
              <a:gd name="connsiteX3386" fmla="*/ 1433054 w 11817525"/>
              <a:gd name="connsiteY3386" fmla="*/ 3415223 h 6544491"/>
              <a:gd name="connsiteX3387" fmla="*/ 1415431 w 11817525"/>
              <a:gd name="connsiteY3387" fmla="*/ 3422591 h 6544491"/>
              <a:gd name="connsiteX3388" fmla="*/ 1397230 w 11817525"/>
              <a:gd name="connsiteY3388" fmla="*/ 3429265 h 6544491"/>
              <a:gd name="connsiteX3389" fmla="*/ 1393628 w 11817525"/>
              <a:gd name="connsiteY3389" fmla="*/ 3430646 h 6544491"/>
              <a:gd name="connsiteX3390" fmla="*/ 1373369 w 11817525"/>
              <a:gd name="connsiteY3390" fmla="*/ 3440549 h 6544491"/>
              <a:gd name="connsiteX3391" fmla="*/ 1366551 w 11817525"/>
              <a:gd name="connsiteY3391" fmla="*/ 3443773 h 6544491"/>
              <a:gd name="connsiteX3392" fmla="*/ 1348929 w 11817525"/>
              <a:gd name="connsiteY3392" fmla="*/ 3451140 h 6544491"/>
              <a:gd name="connsiteX3393" fmla="*/ 1321659 w 11817525"/>
              <a:gd name="connsiteY3393" fmla="*/ 3464037 h 6544491"/>
              <a:gd name="connsiteX3394" fmla="*/ 1315034 w 11817525"/>
              <a:gd name="connsiteY3394" fmla="*/ 3467492 h 6544491"/>
              <a:gd name="connsiteX3395" fmla="*/ 1318829 w 11817525"/>
              <a:gd name="connsiteY3395" fmla="*/ 3466342 h 6544491"/>
              <a:gd name="connsiteX3396" fmla="*/ 1325647 w 11817525"/>
              <a:gd name="connsiteY3396" fmla="*/ 3463118 h 6544491"/>
              <a:gd name="connsiteX3397" fmla="*/ 1336452 w 11817525"/>
              <a:gd name="connsiteY3397" fmla="*/ 3458975 h 6544491"/>
              <a:gd name="connsiteX3398" fmla="*/ 1319794 w 11817525"/>
              <a:gd name="connsiteY3398" fmla="*/ 3467496 h 6544491"/>
              <a:gd name="connsiteX3399" fmla="*/ 1302750 w 11817525"/>
              <a:gd name="connsiteY3399" fmla="*/ 3475557 h 6544491"/>
              <a:gd name="connsiteX3400" fmla="*/ 1296126 w 11817525"/>
              <a:gd name="connsiteY3400" fmla="*/ 3479012 h 6544491"/>
              <a:gd name="connsiteX3401" fmla="*/ 1266413 w 11817525"/>
              <a:gd name="connsiteY3401" fmla="*/ 3494675 h 6544491"/>
              <a:gd name="connsiteX3402" fmla="*/ 1246538 w 11817525"/>
              <a:gd name="connsiteY3402" fmla="*/ 3505041 h 6544491"/>
              <a:gd name="connsiteX3403" fmla="*/ 1222292 w 11817525"/>
              <a:gd name="connsiteY3403" fmla="*/ 3515863 h 6544491"/>
              <a:gd name="connsiteX3404" fmla="*/ 1181193 w 11817525"/>
              <a:gd name="connsiteY3404" fmla="*/ 3534976 h 6544491"/>
              <a:gd name="connsiteX3405" fmla="*/ 1167559 w 11817525"/>
              <a:gd name="connsiteY3405" fmla="*/ 3541425 h 6544491"/>
              <a:gd name="connsiteX3406" fmla="*/ 1129485 w 11817525"/>
              <a:gd name="connsiteY3406" fmla="*/ 3558464 h 6544491"/>
              <a:gd name="connsiteX3407" fmla="*/ 1130449 w 11817525"/>
              <a:gd name="connsiteY3407" fmla="*/ 3559617 h 6544491"/>
              <a:gd name="connsiteX3408" fmla="*/ 1124020 w 11817525"/>
              <a:gd name="connsiteY3408" fmla="*/ 3563305 h 6544491"/>
              <a:gd name="connsiteX3409" fmla="*/ 1104530 w 11817525"/>
              <a:gd name="connsiteY3409" fmla="*/ 3574132 h 6544491"/>
              <a:gd name="connsiteX3410" fmla="*/ 1094883 w 11817525"/>
              <a:gd name="connsiteY3410" fmla="*/ 3579661 h 6544491"/>
              <a:gd name="connsiteX3411" fmla="*/ 1074046 w 11817525"/>
              <a:gd name="connsiteY3411" fmla="*/ 3588871 h 6544491"/>
              <a:gd name="connsiteX3412" fmla="*/ 1073853 w 11817525"/>
              <a:gd name="connsiteY3412" fmla="*/ 3588640 h 6544491"/>
              <a:gd name="connsiteX3413" fmla="*/ 1062853 w 11817525"/>
              <a:gd name="connsiteY3413" fmla="*/ 3592552 h 6544491"/>
              <a:gd name="connsiteX3414" fmla="*/ 1052485 w 11817525"/>
              <a:gd name="connsiteY3414" fmla="*/ 3597456 h 6544491"/>
              <a:gd name="connsiteX3415" fmla="*/ 1037983 w 11817525"/>
              <a:gd name="connsiteY3415" fmla="*/ 3599200 h 6544491"/>
              <a:gd name="connsiteX3416" fmla="*/ 977801 w 11817525"/>
              <a:gd name="connsiteY3416" fmla="*/ 3576386 h 6544491"/>
              <a:gd name="connsiteX3417" fmla="*/ 922673 w 11817525"/>
              <a:gd name="connsiteY3417" fmla="*/ 3564219 h 6544491"/>
              <a:gd name="connsiteX3418" fmla="*/ 901980 w 11817525"/>
              <a:gd name="connsiteY3418" fmla="*/ 3570048 h 6544491"/>
              <a:gd name="connsiteX3419" fmla="*/ 823396 w 11817525"/>
              <a:gd name="connsiteY3419" fmla="*/ 3535374 h 6544491"/>
              <a:gd name="connsiteX3420" fmla="*/ 868745 w 11817525"/>
              <a:gd name="connsiteY3420" fmla="*/ 3489931 h 6544491"/>
              <a:gd name="connsiteX3421" fmla="*/ 1099561 w 11817525"/>
              <a:gd name="connsiteY3421" fmla="*/ 3346785 h 6544491"/>
              <a:gd name="connsiteX3422" fmla="*/ 1103017 w 11817525"/>
              <a:gd name="connsiteY3422" fmla="*/ 3302491 h 6544491"/>
              <a:gd name="connsiteX3423" fmla="*/ 1052639 w 11817525"/>
              <a:gd name="connsiteY3423" fmla="*/ 3301771 h 6544491"/>
              <a:gd name="connsiteX3424" fmla="*/ 938705 w 11817525"/>
              <a:gd name="connsiteY3424" fmla="*/ 3345939 h 6544491"/>
              <a:gd name="connsiteX3425" fmla="*/ 887821 w 11817525"/>
              <a:gd name="connsiteY3425" fmla="*/ 3334708 h 6544491"/>
              <a:gd name="connsiteX3426" fmla="*/ 927456 w 11817525"/>
              <a:gd name="connsiteY3426" fmla="*/ 3315730 h 6544491"/>
              <a:gd name="connsiteX3427" fmla="*/ 957879 w 11817525"/>
              <a:gd name="connsiteY3427" fmla="*/ 3308581 h 6544491"/>
              <a:gd name="connsiteX3428" fmla="*/ 961563 w 11817525"/>
              <a:gd name="connsiteY3428" fmla="*/ 3240075 h 6544491"/>
              <a:gd name="connsiteX3429" fmla="*/ 954554 w 11817525"/>
              <a:gd name="connsiteY3429" fmla="*/ 3210801 h 6544491"/>
              <a:gd name="connsiteX3430" fmla="*/ 1124531 w 11817525"/>
              <a:gd name="connsiteY3430" fmla="*/ 3081956 h 6544491"/>
              <a:gd name="connsiteX3431" fmla="*/ 1340414 w 11817525"/>
              <a:gd name="connsiteY3431" fmla="*/ 2977107 h 6544491"/>
              <a:gd name="connsiteX3432" fmla="*/ 1395721 w 11817525"/>
              <a:gd name="connsiteY3432" fmla="*/ 2945070 h 6544491"/>
              <a:gd name="connsiteX3433" fmla="*/ 1399215 w 11817525"/>
              <a:gd name="connsiteY3433" fmla="*/ 2943349 h 6544491"/>
              <a:gd name="connsiteX3434" fmla="*/ 1386924 w 11817525"/>
              <a:gd name="connsiteY3434" fmla="*/ 2938710 h 6544491"/>
              <a:gd name="connsiteX3435" fmla="*/ 1367101 w 11817525"/>
              <a:gd name="connsiteY3435" fmla="*/ 2937308 h 6544491"/>
              <a:gd name="connsiteX3436" fmla="*/ 1199133 w 11817525"/>
              <a:gd name="connsiteY3436" fmla="*/ 2900734 h 6544491"/>
              <a:gd name="connsiteX3437" fmla="*/ 1181452 w 11817525"/>
              <a:gd name="connsiteY3437" fmla="*/ 2850862 h 6544491"/>
              <a:gd name="connsiteX3438" fmla="*/ 1221717 w 11817525"/>
              <a:gd name="connsiteY3438" fmla="*/ 2816418 h 6544491"/>
              <a:gd name="connsiteX3439" fmla="*/ 1244163 w 11817525"/>
              <a:gd name="connsiteY3439" fmla="*/ 2787057 h 6544491"/>
              <a:gd name="connsiteX3440" fmla="*/ 1228350 w 11817525"/>
              <a:gd name="connsiteY3440" fmla="*/ 2789463 h 6544491"/>
              <a:gd name="connsiteX3441" fmla="*/ 1203383 w 11817525"/>
              <a:gd name="connsiteY3441" fmla="*/ 2798153 h 6544491"/>
              <a:gd name="connsiteX3442" fmla="*/ 1087923 w 11817525"/>
              <a:gd name="connsiteY3442" fmla="*/ 2845128 h 6544491"/>
              <a:gd name="connsiteX3443" fmla="*/ 857519 w 11817525"/>
              <a:gd name="connsiteY3443" fmla="*/ 2880919 h 6544491"/>
              <a:gd name="connsiteX3444" fmla="*/ 803409 w 11817525"/>
              <a:gd name="connsiteY3444" fmla="*/ 2889771 h 6544491"/>
              <a:gd name="connsiteX3445" fmla="*/ 574527 w 11817525"/>
              <a:gd name="connsiteY3445" fmla="*/ 2957092 h 6544491"/>
              <a:gd name="connsiteX3446" fmla="*/ 416945 w 11817525"/>
              <a:gd name="connsiteY3446" fmla="*/ 2995095 h 6544491"/>
              <a:gd name="connsiteX3447" fmla="*/ 339882 w 11817525"/>
              <a:gd name="connsiteY3447" fmla="*/ 2991949 h 6544491"/>
              <a:gd name="connsiteX3448" fmla="*/ 337346 w 11817525"/>
              <a:gd name="connsiteY3448" fmla="*/ 2939401 h 6544491"/>
              <a:gd name="connsiteX3449" fmla="*/ 507320 w 11817525"/>
              <a:gd name="connsiteY3449" fmla="*/ 2810556 h 6544491"/>
              <a:gd name="connsiteX3450" fmla="*/ 276915 w 11817525"/>
              <a:gd name="connsiteY3450" fmla="*/ 2846349 h 6544491"/>
              <a:gd name="connsiteX3451" fmla="*/ 233777 w 11817525"/>
              <a:gd name="connsiteY3451" fmla="*/ 2850689 h 6544491"/>
              <a:gd name="connsiteX3452" fmla="*/ 239490 w 11817525"/>
              <a:gd name="connsiteY3452" fmla="*/ 2824223 h 6544491"/>
              <a:gd name="connsiteX3453" fmla="*/ 225247 w 11817525"/>
              <a:gd name="connsiteY3453" fmla="*/ 2789884 h 6544491"/>
              <a:gd name="connsiteX3454" fmla="*/ 182614 w 11817525"/>
              <a:gd name="connsiteY3454" fmla="*/ 2804739 h 6544491"/>
              <a:gd name="connsiteX3455" fmla="*/ 123528 w 11817525"/>
              <a:gd name="connsiteY3455" fmla="*/ 2826355 h 6544491"/>
              <a:gd name="connsiteX3456" fmla="*/ 62640 w 11817525"/>
              <a:gd name="connsiteY3456" fmla="*/ 2781722 h 6544491"/>
              <a:gd name="connsiteX3457" fmla="*/ 130716 w 11817525"/>
              <a:gd name="connsiteY3457" fmla="*/ 2772488 h 6544491"/>
              <a:gd name="connsiteX3458" fmla="*/ 157401 w 11817525"/>
              <a:gd name="connsiteY3458" fmla="*/ 2774909 h 6544491"/>
              <a:gd name="connsiteX3459" fmla="*/ 121222 w 11817525"/>
              <a:gd name="connsiteY3459" fmla="*/ 2749597 h 6544491"/>
              <a:gd name="connsiteX3460" fmla="*/ 126425 w 11817525"/>
              <a:gd name="connsiteY3460" fmla="*/ 2712620 h 6544491"/>
              <a:gd name="connsiteX3461" fmla="*/ 146613 w 11817525"/>
              <a:gd name="connsiteY3461" fmla="*/ 2696278 h 6544491"/>
              <a:gd name="connsiteX3462" fmla="*/ 174738 w 11817525"/>
              <a:gd name="connsiteY3462" fmla="*/ 2627104 h 6544491"/>
              <a:gd name="connsiteX3463" fmla="*/ 183333 w 11817525"/>
              <a:gd name="connsiteY3463" fmla="*/ 2615696 h 6544491"/>
              <a:gd name="connsiteX3464" fmla="*/ 188465 w 11817525"/>
              <a:gd name="connsiteY3464" fmla="*/ 2612840 h 6544491"/>
              <a:gd name="connsiteX3465" fmla="*/ 189162 w 11817525"/>
              <a:gd name="connsiteY3465" fmla="*/ 2609094 h 6544491"/>
              <a:gd name="connsiteX3466" fmla="*/ 188744 w 11817525"/>
              <a:gd name="connsiteY3466" fmla="*/ 2608513 h 6544491"/>
              <a:gd name="connsiteX3467" fmla="*/ 192666 w 11817525"/>
              <a:gd name="connsiteY3467" fmla="*/ 2603306 h 6544491"/>
              <a:gd name="connsiteX3468" fmla="*/ 224137 w 11817525"/>
              <a:gd name="connsiteY3468" fmla="*/ 2582923 h 6544491"/>
              <a:gd name="connsiteX3469" fmla="*/ 234559 w 11817525"/>
              <a:gd name="connsiteY3469" fmla="*/ 2578245 h 6544491"/>
              <a:gd name="connsiteX3470" fmla="*/ 238897 w 11817525"/>
              <a:gd name="connsiteY3470" fmla="*/ 2572473 h 6544491"/>
              <a:gd name="connsiteX3471" fmla="*/ 230290 w 11817525"/>
              <a:gd name="connsiteY3471" fmla="*/ 2573903 h 6544491"/>
              <a:gd name="connsiteX3472" fmla="*/ 205110 w 11817525"/>
              <a:gd name="connsiteY3472" fmla="*/ 2589027 h 6544491"/>
              <a:gd name="connsiteX3473" fmla="*/ 202444 w 11817525"/>
              <a:gd name="connsiteY3473" fmla="*/ 2590329 h 6544491"/>
              <a:gd name="connsiteX3474" fmla="*/ 220075 w 11817525"/>
              <a:gd name="connsiteY3474" fmla="*/ 2566925 h 6544491"/>
              <a:gd name="connsiteX3475" fmla="*/ 223517 w 11817525"/>
              <a:gd name="connsiteY3475" fmla="*/ 2563140 h 6544491"/>
              <a:gd name="connsiteX3476" fmla="*/ 242063 w 11817525"/>
              <a:gd name="connsiteY3476" fmla="*/ 2551803 h 6544491"/>
              <a:gd name="connsiteX3477" fmla="*/ 243876 w 11817525"/>
              <a:gd name="connsiteY3477" fmla="*/ 2548555 h 6544491"/>
              <a:gd name="connsiteX3478" fmla="*/ 254689 w 11817525"/>
              <a:gd name="connsiteY3478" fmla="*/ 2539183 h 6544491"/>
              <a:gd name="connsiteX3479" fmla="*/ 296052 w 11817525"/>
              <a:gd name="connsiteY3479" fmla="*/ 2515055 h 6544491"/>
              <a:gd name="connsiteX3480" fmla="*/ 307896 w 11817525"/>
              <a:gd name="connsiteY3480" fmla="*/ 2511826 h 6544491"/>
              <a:gd name="connsiteX3481" fmla="*/ 345241 w 11817525"/>
              <a:gd name="connsiteY3481" fmla="*/ 2498891 h 6544491"/>
              <a:gd name="connsiteX3482" fmla="*/ 368609 w 11817525"/>
              <a:gd name="connsiteY3482" fmla="*/ 2487015 h 6544491"/>
              <a:gd name="connsiteX3483" fmla="*/ 413600 w 11817525"/>
              <a:gd name="connsiteY3483" fmla="*/ 2456392 h 6544491"/>
              <a:gd name="connsiteX3484" fmla="*/ 415413 w 11817525"/>
              <a:gd name="connsiteY3484" fmla="*/ 2453143 h 6544491"/>
              <a:gd name="connsiteX3485" fmla="*/ 441697 w 11817525"/>
              <a:gd name="connsiteY3485" fmla="*/ 2434045 h 6544491"/>
              <a:gd name="connsiteX3486" fmla="*/ 474383 w 11817525"/>
              <a:gd name="connsiteY3486" fmla="*/ 2421464 h 6544491"/>
              <a:gd name="connsiteX3487" fmla="*/ 536908 w 11817525"/>
              <a:gd name="connsiteY3487" fmla="*/ 2393405 h 6544491"/>
              <a:gd name="connsiteX3488" fmla="*/ 586950 w 11817525"/>
              <a:gd name="connsiteY3488" fmla="*/ 2357733 h 6544491"/>
              <a:gd name="connsiteX3489" fmla="*/ 618604 w 11817525"/>
              <a:gd name="connsiteY3489" fmla="*/ 2339006 h 6544491"/>
              <a:gd name="connsiteX3490" fmla="*/ 666050 w 11817525"/>
              <a:gd name="connsiteY3490" fmla="*/ 2315974 h 6544491"/>
              <a:gd name="connsiteX3491" fmla="*/ 691941 w 11817525"/>
              <a:gd name="connsiteY3491" fmla="*/ 2301573 h 6544491"/>
              <a:gd name="connsiteX3492" fmla="*/ 704178 w 11817525"/>
              <a:gd name="connsiteY3492" fmla="*/ 2293647 h 6544491"/>
              <a:gd name="connsiteX3493" fmla="*/ 738357 w 11817525"/>
              <a:gd name="connsiteY3493" fmla="*/ 2272396 h 6544491"/>
              <a:gd name="connsiteX3494" fmla="*/ 750592 w 11817525"/>
              <a:gd name="connsiteY3494" fmla="*/ 2264472 h 6544491"/>
              <a:gd name="connsiteX3495" fmla="*/ 774100 w 11817525"/>
              <a:gd name="connsiteY3495" fmla="*/ 2232363 h 6544491"/>
              <a:gd name="connsiteX3496" fmla="*/ 794692 w 11817525"/>
              <a:gd name="connsiteY3496" fmla="*/ 2207473 h 6544491"/>
              <a:gd name="connsiteX3497" fmla="*/ 809842 w 11817525"/>
              <a:gd name="connsiteY3497" fmla="*/ 2192326 h 6544491"/>
              <a:gd name="connsiteX3498" fmla="*/ 817098 w 11817525"/>
              <a:gd name="connsiteY3498" fmla="*/ 2179334 h 6544491"/>
              <a:gd name="connsiteX3499" fmla="*/ 815675 w 11817525"/>
              <a:gd name="connsiteY3499" fmla="*/ 2177887 h 6544491"/>
              <a:gd name="connsiteX3500" fmla="*/ 760013 w 11817525"/>
              <a:gd name="connsiteY3500" fmla="*/ 2197650 h 6544491"/>
              <a:gd name="connsiteX3501" fmla="*/ 591713 w 11817525"/>
              <a:gd name="connsiteY3501" fmla="*/ 2291262 h 6544491"/>
              <a:gd name="connsiteX3502" fmla="*/ 577345 w 11817525"/>
              <a:gd name="connsiteY3502" fmla="*/ 2297014 h 6544491"/>
              <a:gd name="connsiteX3503" fmla="*/ 589580 w 11817525"/>
              <a:gd name="connsiteY3503" fmla="*/ 2289091 h 6544491"/>
              <a:gd name="connsiteX3504" fmla="*/ 626283 w 11817525"/>
              <a:gd name="connsiteY3504" fmla="*/ 2265315 h 6544491"/>
              <a:gd name="connsiteX3505" fmla="*/ 727079 w 11817525"/>
              <a:gd name="connsiteY3505" fmla="*/ 2194697 h 6544491"/>
              <a:gd name="connsiteX3506" fmla="*/ 791099 w 11817525"/>
              <a:gd name="connsiteY3506" fmla="*/ 2157967 h 6544491"/>
              <a:gd name="connsiteX3507" fmla="*/ 833173 w 11817525"/>
              <a:gd name="connsiteY3507" fmla="*/ 2134564 h 6544491"/>
              <a:gd name="connsiteX3508" fmla="*/ 870590 w 11817525"/>
              <a:gd name="connsiteY3508" fmla="*/ 2111515 h 6544491"/>
              <a:gd name="connsiteX3509" fmla="*/ 885349 w 11817525"/>
              <a:gd name="connsiteY3509" fmla="*/ 2101066 h 6544491"/>
              <a:gd name="connsiteX3510" fmla="*/ 867744 w 11817525"/>
              <a:gd name="connsiteY3510" fmla="*/ 2108619 h 6544491"/>
              <a:gd name="connsiteX3511" fmla="*/ 755886 w 11817525"/>
              <a:gd name="connsiteY3511" fmla="*/ 2173074 h 6544491"/>
              <a:gd name="connsiteX3512" fmla="*/ 703071 w 11817525"/>
              <a:gd name="connsiteY3512" fmla="*/ 2195735 h 6544491"/>
              <a:gd name="connsiteX3513" fmla="*/ 701648 w 11817525"/>
              <a:gd name="connsiteY3513" fmla="*/ 2194286 h 6544491"/>
              <a:gd name="connsiteX3514" fmla="*/ 702039 w 11817525"/>
              <a:gd name="connsiteY3514" fmla="*/ 2189590 h 6544491"/>
              <a:gd name="connsiteX3515" fmla="*/ 731168 w 11817525"/>
              <a:gd name="connsiteY3515" fmla="*/ 2173387 h 6544491"/>
              <a:gd name="connsiteX3516" fmla="*/ 749165 w 11817525"/>
              <a:gd name="connsiteY3516" fmla="*/ 2161139 h 6544491"/>
              <a:gd name="connsiteX3517" fmla="*/ 750980 w 11817525"/>
              <a:gd name="connsiteY3517" fmla="*/ 2157890 h 6544491"/>
              <a:gd name="connsiteX3518" fmla="*/ 743795 w 11817525"/>
              <a:gd name="connsiteY3518" fmla="*/ 2160767 h 6544491"/>
              <a:gd name="connsiteX3519" fmla="*/ 714665 w 11817525"/>
              <a:gd name="connsiteY3519" fmla="*/ 2176969 h 6544491"/>
              <a:gd name="connsiteX3520" fmla="*/ 703534 w 11817525"/>
              <a:gd name="connsiteY3520" fmla="*/ 2180921 h 6544491"/>
              <a:gd name="connsiteX3521" fmla="*/ 708584 w 11817525"/>
              <a:gd name="connsiteY3521" fmla="*/ 2175874 h 6544491"/>
              <a:gd name="connsiteX3522" fmla="*/ 743866 w 11817525"/>
              <a:gd name="connsiteY3522" fmla="*/ 2150651 h 6544491"/>
              <a:gd name="connsiteX3523" fmla="*/ 802515 w 11817525"/>
              <a:gd name="connsiteY3523" fmla="*/ 2113550 h 6544491"/>
              <a:gd name="connsiteX3524" fmla="*/ 801803 w 11817525"/>
              <a:gd name="connsiteY3524" fmla="*/ 2112825 h 6544491"/>
              <a:gd name="connsiteX3525" fmla="*/ 800380 w 11817525"/>
              <a:gd name="connsiteY3525" fmla="*/ 2111379 h 6544491"/>
              <a:gd name="connsiteX3526" fmla="*/ 787433 w 11817525"/>
              <a:gd name="connsiteY3526" fmla="*/ 2118579 h 6544491"/>
              <a:gd name="connsiteX3527" fmla="*/ 773456 w 11817525"/>
              <a:gd name="connsiteY3527" fmla="*/ 2119636 h 6544491"/>
              <a:gd name="connsiteX3528" fmla="*/ 768086 w 11817525"/>
              <a:gd name="connsiteY3528" fmla="*/ 2119266 h 6544491"/>
              <a:gd name="connsiteX3529" fmla="*/ 736822 w 11817525"/>
              <a:gd name="connsiteY3529" fmla="*/ 2133295 h 6544491"/>
              <a:gd name="connsiteX3530" fmla="*/ 759478 w 11817525"/>
              <a:gd name="connsiteY3530" fmla="*/ 2120693 h 6544491"/>
              <a:gd name="connsiteX3531" fmla="*/ 760579 w 11817525"/>
              <a:gd name="connsiteY3531" fmla="*/ 2116721 h 6544491"/>
              <a:gd name="connsiteX3532" fmla="*/ 759158 w 11817525"/>
              <a:gd name="connsiteY3532" fmla="*/ 2115272 h 6544491"/>
              <a:gd name="connsiteX3533" fmla="*/ 762394 w 11817525"/>
              <a:gd name="connsiteY3533" fmla="*/ 2113472 h 6544491"/>
              <a:gd name="connsiteX3534" fmla="*/ 795472 w 11817525"/>
              <a:gd name="connsiteY3534" fmla="*/ 2096196 h 6544491"/>
              <a:gd name="connsiteX3535" fmla="*/ 801232 w 11817525"/>
              <a:gd name="connsiteY3535" fmla="*/ 2091871 h 6544491"/>
              <a:gd name="connsiteX3536" fmla="*/ 796574 w 11817525"/>
              <a:gd name="connsiteY3536" fmla="*/ 2092222 h 6544491"/>
              <a:gd name="connsiteX3537" fmla="*/ 774308 w 11817525"/>
              <a:gd name="connsiteY3537" fmla="*/ 2100129 h 6544491"/>
              <a:gd name="connsiteX3538" fmla="*/ 767516 w 11817525"/>
              <a:gd name="connsiteY3538" fmla="*/ 2098309 h 6544491"/>
              <a:gd name="connsiteX3539" fmla="*/ 771856 w 11817525"/>
              <a:gd name="connsiteY3539" fmla="*/ 2092535 h 6544491"/>
              <a:gd name="connsiteX3540" fmla="*/ 788038 w 11817525"/>
              <a:gd name="connsiteY3540" fmla="*/ 2083535 h 6544491"/>
              <a:gd name="connsiteX3541" fmla="*/ 829722 w 11817525"/>
              <a:gd name="connsiteY3541" fmla="*/ 2064828 h 6544491"/>
              <a:gd name="connsiteX3542" fmla="*/ 844481 w 11817525"/>
              <a:gd name="connsiteY3542" fmla="*/ 2054379 h 6544491"/>
              <a:gd name="connsiteX3543" fmla="*/ 849923 w 11817525"/>
              <a:gd name="connsiteY3543" fmla="*/ 2044634 h 6544491"/>
              <a:gd name="connsiteX3544" fmla="*/ 877631 w 11817525"/>
              <a:gd name="connsiteY3544" fmla="*/ 2026985 h 6544491"/>
              <a:gd name="connsiteX3545" fmla="*/ 904233 w 11817525"/>
              <a:gd name="connsiteY3545" fmla="*/ 2013307 h 6544491"/>
              <a:gd name="connsiteX3546" fmla="*/ 908571 w 11817525"/>
              <a:gd name="connsiteY3546" fmla="*/ 2007534 h 6544491"/>
              <a:gd name="connsiteX3547" fmla="*/ 899964 w 11817525"/>
              <a:gd name="connsiteY3547" fmla="*/ 2008964 h 6544491"/>
              <a:gd name="connsiteX3548" fmla="*/ 890966 w 11817525"/>
              <a:gd name="connsiteY3548" fmla="*/ 2015087 h 6544491"/>
              <a:gd name="connsiteX3549" fmla="*/ 849993 w 11817525"/>
              <a:gd name="connsiteY3549" fmla="*/ 2034517 h 6544491"/>
              <a:gd name="connsiteX3550" fmla="*/ 842490 w 11817525"/>
              <a:gd name="connsiteY3550" fmla="*/ 2031974 h 6544491"/>
              <a:gd name="connsiteX3551" fmla="*/ 813359 w 11817525"/>
              <a:gd name="connsiteY3551" fmla="*/ 2048176 h 6544491"/>
              <a:gd name="connsiteX3552" fmla="*/ 786757 w 11817525"/>
              <a:gd name="connsiteY3552" fmla="*/ 2061853 h 6544491"/>
              <a:gd name="connsiteX3553" fmla="*/ 764813 w 11817525"/>
              <a:gd name="connsiteY3553" fmla="*/ 2075179 h 6544491"/>
              <a:gd name="connsiteX3554" fmla="*/ 684610 w 11817525"/>
              <a:gd name="connsiteY3554" fmla="*/ 2120911 h 6544491"/>
              <a:gd name="connsiteX3555" fmla="*/ 649008 w 11817525"/>
              <a:gd name="connsiteY3555" fmla="*/ 2140713 h 6544491"/>
              <a:gd name="connsiteX3556" fmla="*/ 597543 w 11817525"/>
              <a:gd name="connsiteY3556" fmla="*/ 2174935 h 6544491"/>
              <a:gd name="connsiteX3557" fmla="*/ 588936 w 11817525"/>
              <a:gd name="connsiteY3557" fmla="*/ 2176364 h 6544491"/>
              <a:gd name="connsiteX3558" fmla="*/ 552623 w 11817525"/>
              <a:gd name="connsiteY3558" fmla="*/ 2195442 h 6544491"/>
              <a:gd name="connsiteX3559" fmla="*/ 529576 w 11817525"/>
              <a:gd name="connsiteY3559" fmla="*/ 2212739 h 6544491"/>
              <a:gd name="connsiteX3560" fmla="*/ 508343 w 11817525"/>
              <a:gd name="connsiteY3560" fmla="*/ 2226790 h 6544491"/>
              <a:gd name="connsiteX3561" fmla="*/ 457341 w 11817525"/>
              <a:gd name="connsiteY3561" fmla="*/ 2246200 h 6544491"/>
              <a:gd name="connsiteX3562" fmla="*/ 428602 w 11817525"/>
              <a:gd name="connsiteY3562" fmla="*/ 2257707 h 6544491"/>
              <a:gd name="connsiteX3563" fmla="*/ 412031 w 11817525"/>
              <a:gd name="connsiteY3563" fmla="*/ 2268987 h 6544491"/>
              <a:gd name="connsiteX3564" fmla="*/ 409354 w 11817525"/>
              <a:gd name="connsiteY3564" fmla="*/ 2258649 h 6544491"/>
              <a:gd name="connsiteX3565" fmla="*/ 405422 w 11817525"/>
              <a:gd name="connsiteY3565" fmla="*/ 2250438 h 6544491"/>
              <a:gd name="connsiteX3566" fmla="*/ 399259 w 11817525"/>
              <a:gd name="connsiteY3566" fmla="*/ 2257392 h 6544491"/>
              <a:gd name="connsiteX3567" fmla="*/ 303118 w 11817525"/>
              <a:gd name="connsiteY3567" fmla="*/ 2332617 h 6544491"/>
              <a:gd name="connsiteX3568" fmla="*/ 270153 w 11817525"/>
              <a:gd name="connsiteY3568" fmla="*/ 2349028 h 6544491"/>
              <a:gd name="connsiteX3569" fmla="*/ 267488 w 11817525"/>
              <a:gd name="connsiteY3569" fmla="*/ 2348441 h 6544491"/>
              <a:gd name="connsiteX3570" fmla="*/ 256356 w 11817525"/>
              <a:gd name="connsiteY3570" fmla="*/ 2352395 h 6544491"/>
              <a:gd name="connsiteX3571" fmla="*/ 244042 w 11817525"/>
              <a:gd name="connsiteY3571" fmla="*/ 2362028 h 6544491"/>
              <a:gd name="connsiteX3572" fmla="*/ 187083 w 11817525"/>
              <a:gd name="connsiteY3572" fmla="*/ 2390384 h 6544491"/>
              <a:gd name="connsiteX3573" fmla="*/ 123544 w 11817525"/>
              <a:gd name="connsiteY3573" fmla="*/ 2397867 h 6544491"/>
              <a:gd name="connsiteX3574" fmla="*/ 121569 w 11817525"/>
              <a:gd name="connsiteY3574" fmla="*/ 2396825 h 6544491"/>
              <a:gd name="connsiteX3575" fmla="*/ 143288 w 11817525"/>
              <a:gd name="connsiteY3575" fmla="*/ 2385054 h 6544491"/>
              <a:gd name="connsiteX3576" fmla="*/ 152998 w 11817525"/>
              <a:gd name="connsiteY3576" fmla="*/ 2379653 h 6544491"/>
              <a:gd name="connsiteX3577" fmla="*/ 229252 w 11817525"/>
              <a:gd name="connsiteY3577" fmla="*/ 2335001 h 6544491"/>
              <a:gd name="connsiteX3578" fmla="*/ 279934 w 11817525"/>
              <a:gd name="connsiteY3578" fmla="*/ 2310169 h 6544491"/>
              <a:gd name="connsiteX3579" fmla="*/ 325957 w 11817525"/>
              <a:gd name="connsiteY3579" fmla="*/ 2285689 h 6544491"/>
              <a:gd name="connsiteX3580" fmla="*/ 365897 w 11817525"/>
              <a:gd name="connsiteY3580" fmla="*/ 2260114 h 6544491"/>
              <a:gd name="connsiteX3581" fmla="*/ 472776 w 11817525"/>
              <a:gd name="connsiteY3581" fmla="*/ 2190592 h 6544491"/>
              <a:gd name="connsiteX3582" fmla="*/ 537507 w 11817525"/>
              <a:gd name="connsiteY3582" fmla="*/ 2154587 h 6544491"/>
              <a:gd name="connsiteX3583" fmla="*/ 549740 w 11817525"/>
              <a:gd name="connsiteY3583" fmla="*/ 2146662 h 6544491"/>
              <a:gd name="connsiteX3584" fmla="*/ 540422 w 11817525"/>
              <a:gd name="connsiteY3584" fmla="*/ 2147366 h 6544491"/>
              <a:gd name="connsiteX3585" fmla="*/ 501974 w 11817525"/>
              <a:gd name="connsiteY3585" fmla="*/ 2164272 h 6544491"/>
              <a:gd name="connsiteX3586" fmla="*/ 450581 w 11817525"/>
              <a:gd name="connsiteY3586" fmla="*/ 2188381 h 6544491"/>
              <a:gd name="connsiteX3587" fmla="*/ 461393 w 11817525"/>
              <a:gd name="connsiteY3587" fmla="*/ 2179007 h 6544491"/>
              <a:gd name="connsiteX3588" fmla="*/ 490914 w 11817525"/>
              <a:gd name="connsiteY3588" fmla="*/ 2158109 h 6544491"/>
              <a:gd name="connsiteX3589" fmla="*/ 495252 w 11817525"/>
              <a:gd name="connsiteY3589" fmla="*/ 2152337 h 6544491"/>
              <a:gd name="connsiteX3590" fmla="*/ 484830 w 11817525"/>
              <a:gd name="connsiteY3590" fmla="*/ 2157015 h 6544491"/>
              <a:gd name="connsiteX3591" fmla="*/ 471884 w 11817525"/>
              <a:gd name="connsiteY3591" fmla="*/ 2164216 h 6544491"/>
              <a:gd name="connsiteX3592" fmla="*/ 420812 w 11817525"/>
              <a:gd name="connsiteY3592" fmla="*/ 2193742 h 6544491"/>
              <a:gd name="connsiteX3593" fmla="*/ 388448 w 11817525"/>
              <a:gd name="connsiteY3593" fmla="*/ 2211744 h 6544491"/>
              <a:gd name="connsiteX3594" fmla="*/ 357894 w 11817525"/>
              <a:gd name="connsiteY3594" fmla="*/ 2226499 h 6544491"/>
              <a:gd name="connsiteX3595" fmla="*/ 260086 w 11817525"/>
              <a:gd name="connsiteY3595" fmla="*/ 2279780 h 6544491"/>
              <a:gd name="connsiteX3596" fmla="*/ 249665 w 11817525"/>
              <a:gd name="connsiteY3596" fmla="*/ 2284457 h 6544491"/>
              <a:gd name="connsiteX3597" fmla="*/ 242482 w 11817525"/>
              <a:gd name="connsiteY3597" fmla="*/ 2287333 h 6544491"/>
              <a:gd name="connsiteX3598" fmla="*/ 206489 w 11817525"/>
              <a:gd name="connsiteY3598" fmla="*/ 2311834 h 6544491"/>
              <a:gd name="connsiteX3599" fmla="*/ 159755 w 11817525"/>
              <a:gd name="connsiteY3599" fmla="*/ 2335588 h 6544491"/>
              <a:gd name="connsiteX3600" fmla="*/ 153281 w 11817525"/>
              <a:gd name="connsiteY3600" fmla="*/ 2339189 h 6544491"/>
              <a:gd name="connsiteX3601" fmla="*/ 117679 w 11817525"/>
              <a:gd name="connsiteY3601" fmla="*/ 2358990 h 6544491"/>
              <a:gd name="connsiteX3602" fmla="*/ 96068 w 11817525"/>
              <a:gd name="connsiteY3602" fmla="*/ 2369471 h 6544491"/>
              <a:gd name="connsiteX3603" fmla="*/ 88054 w 11817525"/>
              <a:gd name="connsiteY3603" fmla="*/ 2373629 h 6544491"/>
              <a:gd name="connsiteX3604" fmla="*/ 76577 w 11817525"/>
              <a:gd name="connsiteY3604" fmla="*/ 2360461 h 6544491"/>
              <a:gd name="connsiteX3605" fmla="*/ 45635 w 11817525"/>
              <a:gd name="connsiteY3605" fmla="*/ 2350487 h 6544491"/>
              <a:gd name="connsiteX3606" fmla="*/ 14694 w 11817525"/>
              <a:gd name="connsiteY3606" fmla="*/ 2300617 h 6544491"/>
              <a:gd name="connsiteX3607" fmla="*/ 72156 w 11817525"/>
              <a:gd name="connsiteY3607" fmla="*/ 2250743 h 6544491"/>
              <a:gd name="connsiteX3608" fmla="*/ 178244 w 11817525"/>
              <a:gd name="connsiteY3608" fmla="*/ 2207520 h 6544491"/>
              <a:gd name="connsiteX3609" fmla="*/ 195926 w 11817525"/>
              <a:gd name="connsiteY3609" fmla="*/ 2187570 h 6544491"/>
              <a:gd name="connsiteX3610" fmla="*/ 240128 w 11817525"/>
              <a:gd name="connsiteY3610" fmla="*/ 2137699 h 6544491"/>
              <a:gd name="connsiteX3611" fmla="*/ 293173 w 11817525"/>
              <a:gd name="connsiteY3611" fmla="*/ 2111100 h 6544491"/>
              <a:gd name="connsiteX3612" fmla="*/ 447881 w 11817525"/>
              <a:gd name="connsiteY3612" fmla="*/ 1971457 h 6544491"/>
              <a:gd name="connsiteX3613" fmla="*/ 572201 w 11817525"/>
              <a:gd name="connsiteY3613" fmla="*/ 1880439 h 6544491"/>
              <a:gd name="connsiteX3614" fmla="*/ 584560 w 11817525"/>
              <a:gd name="connsiteY3614" fmla="*/ 1869797 h 6544491"/>
              <a:gd name="connsiteX3615" fmla="*/ 583395 w 11817525"/>
              <a:gd name="connsiteY3615" fmla="*/ 1868532 h 6544491"/>
              <a:gd name="connsiteX3616" fmla="*/ 524827 w 11817525"/>
              <a:gd name="connsiteY3616" fmla="*/ 1867285 h 6544491"/>
              <a:gd name="connsiteX3617" fmla="*/ 405478 w 11817525"/>
              <a:gd name="connsiteY3617" fmla="*/ 1913834 h 6544491"/>
              <a:gd name="connsiteX3618" fmla="*/ 277292 w 11817525"/>
              <a:gd name="connsiteY3618" fmla="*/ 1950406 h 6544491"/>
              <a:gd name="connsiteX3619" fmla="*/ 153523 w 11817525"/>
              <a:gd name="connsiteY3619" fmla="*/ 1967030 h 6544491"/>
              <a:gd name="connsiteX3620" fmla="*/ 109322 w 11817525"/>
              <a:gd name="connsiteY3620" fmla="*/ 1957056 h 6544491"/>
              <a:gd name="connsiteX3621" fmla="*/ 127003 w 11817525"/>
              <a:gd name="connsiteY3621" fmla="*/ 1920483 h 6544491"/>
              <a:gd name="connsiteX3622" fmla="*/ 626495 w 11817525"/>
              <a:gd name="connsiteY3622" fmla="*/ 1627899 h 6544491"/>
              <a:gd name="connsiteX3623" fmla="*/ 685614 w 11817525"/>
              <a:gd name="connsiteY3623" fmla="*/ 1599221 h 6544491"/>
              <a:gd name="connsiteX3624" fmla="*/ 688813 w 11817525"/>
              <a:gd name="connsiteY3624" fmla="*/ 1596294 h 6544491"/>
              <a:gd name="connsiteX3625" fmla="*/ 684235 w 11817525"/>
              <a:gd name="connsiteY3625" fmla="*/ 1590129 h 6544491"/>
              <a:gd name="connsiteX3626" fmla="*/ 685835 w 11817525"/>
              <a:gd name="connsiteY3626" fmla="*/ 1585864 h 6544491"/>
              <a:gd name="connsiteX3627" fmla="*/ 685922 w 11817525"/>
              <a:gd name="connsiteY3627" fmla="*/ 1580058 h 6544491"/>
              <a:gd name="connsiteX3628" fmla="*/ 690523 w 11817525"/>
              <a:gd name="connsiteY3628" fmla="*/ 1585351 h 6544491"/>
              <a:gd name="connsiteX3629" fmla="*/ 694967 w 11817525"/>
              <a:gd name="connsiteY3629" fmla="*/ 1587593 h 6544491"/>
              <a:gd name="connsiteX3630" fmla="*/ 696166 w 11817525"/>
              <a:gd name="connsiteY3630" fmla="*/ 1583031 h 6544491"/>
              <a:gd name="connsiteX3631" fmla="*/ 695145 w 11817525"/>
              <a:gd name="connsiteY3631" fmla="*/ 1578710 h 6544491"/>
              <a:gd name="connsiteX3632" fmla="*/ 701036 w 11817525"/>
              <a:gd name="connsiteY3632" fmla="*/ 1579089 h 6544491"/>
              <a:gd name="connsiteX3633" fmla="*/ 702198 w 11817525"/>
              <a:gd name="connsiteY3633" fmla="*/ 1567373 h 6544491"/>
              <a:gd name="connsiteX3634" fmla="*/ 712267 w 11817525"/>
              <a:gd name="connsiteY3634" fmla="*/ 1559689 h 6544491"/>
              <a:gd name="connsiteX3635" fmla="*/ 714901 w 11817525"/>
              <a:gd name="connsiteY3635" fmla="*/ 1548103 h 6544491"/>
              <a:gd name="connsiteX3636" fmla="*/ 718214 w 11817525"/>
              <a:gd name="connsiteY3636" fmla="*/ 1543114 h 6544491"/>
              <a:gd name="connsiteX3637" fmla="*/ 718962 w 11817525"/>
              <a:gd name="connsiteY3637" fmla="*/ 1542739 h 6544491"/>
              <a:gd name="connsiteX3638" fmla="*/ 717289 w 11817525"/>
              <a:gd name="connsiteY3638" fmla="*/ 1541863 h 6544491"/>
              <a:gd name="connsiteX3639" fmla="*/ 714079 w 11817525"/>
              <a:gd name="connsiteY3639" fmla="*/ 1539486 h 6544491"/>
              <a:gd name="connsiteX3640" fmla="*/ 709730 w 11817525"/>
              <a:gd name="connsiteY3640" fmla="*/ 1539621 h 6544491"/>
              <a:gd name="connsiteX3641" fmla="*/ 702607 w 11817525"/>
              <a:gd name="connsiteY3641" fmla="*/ 1542103 h 6544491"/>
              <a:gd name="connsiteX3642" fmla="*/ 697148 w 11817525"/>
              <a:gd name="connsiteY3642" fmla="*/ 1543722 h 6544491"/>
              <a:gd name="connsiteX3643" fmla="*/ 693353 w 11817525"/>
              <a:gd name="connsiteY3643" fmla="*/ 1541751 h 6544491"/>
              <a:gd name="connsiteX3644" fmla="*/ 690512 w 11817525"/>
              <a:gd name="connsiteY3644" fmla="*/ 1537971 h 6544491"/>
              <a:gd name="connsiteX3645" fmla="*/ 688017 w 11817525"/>
              <a:gd name="connsiteY3645" fmla="*/ 1541992 h 6544491"/>
              <a:gd name="connsiteX3646" fmla="*/ 690304 w 11817525"/>
              <a:gd name="connsiteY3646" fmla="*/ 1547878 h 6544491"/>
              <a:gd name="connsiteX3647" fmla="*/ 679443 w 11817525"/>
              <a:gd name="connsiteY3647" fmla="*/ 1543610 h 6544491"/>
              <a:gd name="connsiteX3648" fmla="*/ 673429 w 11817525"/>
              <a:gd name="connsiteY3648" fmla="*/ 1544608 h 6544491"/>
              <a:gd name="connsiteX3649" fmla="*/ 665446 w 11817525"/>
              <a:gd name="connsiteY3649" fmla="*/ 1551275 h 6544491"/>
              <a:gd name="connsiteX3650" fmla="*/ 661683 w 11817525"/>
              <a:gd name="connsiteY3650" fmla="*/ 1551005 h 6544491"/>
              <a:gd name="connsiteX3651" fmla="*/ 649066 w 11817525"/>
              <a:gd name="connsiteY3651" fmla="*/ 1550678 h 6544491"/>
              <a:gd name="connsiteX3652" fmla="*/ 645953 w 11817525"/>
              <a:gd name="connsiteY3652" fmla="*/ 1553404 h 6544491"/>
              <a:gd name="connsiteX3653" fmla="*/ 640498 w 11817525"/>
              <a:gd name="connsiteY3653" fmla="*/ 1557750 h 6544491"/>
              <a:gd name="connsiteX3654" fmla="*/ 637412 w 11817525"/>
              <a:gd name="connsiteY3654" fmla="*/ 1556723 h 6544491"/>
              <a:gd name="connsiteX3655" fmla="*/ 635528 w 11817525"/>
              <a:gd name="connsiteY3655" fmla="*/ 1553862 h 6544491"/>
              <a:gd name="connsiteX3656" fmla="*/ 634107 w 11817525"/>
              <a:gd name="connsiteY3656" fmla="*/ 1551971 h 6544491"/>
              <a:gd name="connsiteX3657" fmla="*/ 629143 w 11817525"/>
              <a:gd name="connsiteY3657" fmla="*/ 1553536 h 6544491"/>
              <a:gd name="connsiteX3658" fmla="*/ 629609 w 11817525"/>
              <a:gd name="connsiteY3658" fmla="*/ 1557235 h 6544491"/>
              <a:gd name="connsiteX3659" fmla="*/ 627363 w 11817525"/>
              <a:gd name="connsiteY3659" fmla="*/ 1563957 h 6544491"/>
              <a:gd name="connsiteX3660" fmla="*/ 625449 w 11817525"/>
              <a:gd name="connsiteY3660" fmla="*/ 1562120 h 6544491"/>
              <a:gd name="connsiteX3661" fmla="*/ 621312 w 11817525"/>
              <a:gd name="connsiteY3661" fmla="*/ 1557800 h 6544491"/>
              <a:gd name="connsiteX3662" fmla="*/ 616532 w 11817525"/>
              <a:gd name="connsiteY3662" fmla="*/ 1558664 h 6544491"/>
              <a:gd name="connsiteX3663" fmla="*/ 611968 w 11817525"/>
              <a:gd name="connsiteY3663" fmla="*/ 1560525 h 6544491"/>
              <a:gd name="connsiteX3664" fmla="*/ 608666 w 11817525"/>
              <a:gd name="connsiteY3664" fmla="*/ 1558500 h 6544491"/>
              <a:gd name="connsiteX3665" fmla="*/ 605271 w 11817525"/>
              <a:gd name="connsiteY3665" fmla="*/ 1556825 h 6544491"/>
              <a:gd name="connsiteX3666" fmla="*/ 603854 w 11817525"/>
              <a:gd name="connsiteY3666" fmla="*/ 1557662 h 6544491"/>
              <a:gd name="connsiteX3667" fmla="*/ 601231 w 11817525"/>
              <a:gd name="connsiteY3667" fmla="*/ 1557608 h 6544491"/>
              <a:gd name="connsiteX3668" fmla="*/ 600735 w 11817525"/>
              <a:gd name="connsiteY3668" fmla="*/ 1554935 h 6544491"/>
              <a:gd name="connsiteX3669" fmla="*/ 595209 w 11817525"/>
              <a:gd name="connsiteY3669" fmla="*/ 1550425 h 6544491"/>
              <a:gd name="connsiteX3670" fmla="*/ 586557 w 11817525"/>
              <a:gd name="connsiteY3670" fmla="*/ 1532281 h 6544491"/>
              <a:gd name="connsiteX3671" fmla="*/ 592204 w 11817525"/>
              <a:gd name="connsiteY3671" fmla="*/ 1535414 h 6544491"/>
              <a:gd name="connsiteX3672" fmla="*/ 604145 w 11817525"/>
              <a:gd name="connsiteY3672" fmla="*/ 1539223 h 6544491"/>
              <a:gd name="connsiteX3673" fmla="*/ 609386 w 11817525"/>
              <a:gd name="connsiteY3673" fmla="*/ 1536604 h 6544491"/>
              <a:gd name="connsiteX3674" fmla="*/ 611390 w 11817525"/>
              <a:gd name="connsiteY3674" fmla="*/ 1535363 h 6544491"/>
              <a:gd name="connsiteX3675" fmla="*/ 608921 w 11817525"/>
              <a:gd name="connsiteY3675" fmla="*/ 1532906 h 6544491"/>
              <a:gd name="connsiteX3676" fmla="*/ 606667 w 11817525"/>
              <a:gd name="connsiteY3676" fmla="*/ 1531447 h 6544491"/>
              <a:gd name="connsiteX3677" fmla="*/ 603395 w 11817525"/>
              <a:gd name="connsiteY3677" fmla="*/ 1528395 h 6544491"/>
              <a:gd name="connsiteX3678" fmla="*/ 605583 w 11817525"/>
              <a:gd name="connsiteY3678" fmla="*/ 1526453 h 6544491"/>
              <a:gd name="connsiteX3679" fmla="*/ 610765 w 11817525"/>
              <a:gd name="connsiteY3679" fmla="*/ 1525886 h 6544491"/>
              <a:gd name="connsiteX3680" fmla="*/ 618070 w 11817525"/>
              <a:gd name="connsiteY3680" fmla="*/ 1519976 h 6544491"/>
              <a:gd name="connsiteX3681" fmla="*/ 619551 w 11817525"/>
              <a:gd name="connsiteY3681" fmla="*/ 1519814 h 6544491"/>
              <a:gd name="connsiteX3682" fmla="*/ 621586 w 11817525"/>
              <a:gd name="connsiteY3682" fmla="*/ 1520274 h 6544491"/>
              <a:gd name="connsiteX3683" fmla="*/ 622912 w 11817525"/>
              <a:gd name="connsiteY3683" fmla="*/ 1519787 h 6544491"/>
              <a:gd name="connsiteX3684" fmla="*/ 621399 w 11817525"/>
              <a:gd name="connsiteY3684" fmla="*/ 1518248 h 6544491"/>
              <a:gd name="connsiteX3685" fmla="*/ 617725 w 11817525"/>
              <a:gd name="connsiteY3685" fmla="*/ 1514900 h 6544491"/>
              <a:gd name="connsiteX3686" fmla="*/ 616181 w 11817525"/>
              <a:gd name="connsiteY3686" fmla="*/ 1511659 h 6544491"/>
              <a:gd name="connsiteX3687" fmla="*/ 618648 w 11817525"/>
              <a:gd name="connsiteY3687" fmla="*/ 1511390 h 6544491"/>
              <a:gd name="connsiteX3688" fmla="*/ 621148 w 11817525"/>
              <a:gd name="connsiteY3688" fmla="*/ 1512822 h 6544491"/>
              <a:gd name="connsiteX3689" fmla="*/ 627194 w 11817525"/>
              <a:gd name="connsiteY3689" fmla="*/ 1513525 h 6544491"/>
              <a:gd name="connsiteX3690" fmla="*/ 634350 w 11817525"/>
              <a:gd name="connsiteY3690" fmla="*/ 1512743 h 6544491"/>
              <a:gd name="connsiteX3691" fmla="*/ 637403 w 11817525"/>
              <a:gd name="connsiteY3691" fmla="*/ 1512069 h 6544491"/>
              <a:gd name="connsiteX3692" fmla="*/ 634408 w 11817525"/>
              <a:gd name="connsiteY3692" fmla="*/ 1507965 h 6544491"/>
              <a:gd name="connsiteX3693" fmla="*/ 632246 w 11817525"/>
              <a:gd name="connsiteY3693" fmla="*/ 1506155 h 6544491"/>
              <a:gd name="connsiteX3694" fmla="*/ 631750 w 11817525"/>
              <a:gd name="connsiteY3694" fmla="*/ 1503482 h 6544491"/>
              <a:gd name="connsiteX3695" fmla="*/ 637720 w 11817525"/>
              <a:gd name="connsiteY3695" fmla="*/ 1487150 h 6544491"/>
              <a:gd name="connsiteX3696" fmla="*/ 636730 w 11817525"/>
              <a:gd name="connsiteY3696" fmla="*/ 1484531 h 6544491"/>
              <a:gd name="connsiteX3697" fmla="*/ 638300 w 11817525"/>
              <a:gd name="connsiteY3697" fmla="*/ 1481291 h 6544491"/>
              <a:gd name="connsiteX3698" fmla="*/ 651619 w 11817525"/>
              <a:gd name="connsiteY3698" fmla="*/ 1474382 h 6544491"/>
              <a:gd name="connsiteX3699" fmla="*/ 659912 w 11817525"/>
              <a:gd name="connsiteY3699" fmla="*/ 1468363 h 6544491"/>
              <a:gd name="connsiteX3700" fmla="*/ 662406 w 11817525"/>
              <a:gd name="connsiteY3700" fmla="*/ 1464341 h 6544491"/>
              <a:gd name="connsiteX3701" fmla="*/ 664934 w 11817525"/>
              <a:gd name="connsiteY3701" fmla="*/ 1462020 h 6544491"/>
              <a:gd name="connsiteX3702" fmla="*/ 676527 w 11817525"/>
              <a:gd name="connsiteY3702" fmla="*/ 1458026 h 6544491"/>
              <a:gd name="connsiteX3703" fmla="*/ 688767 w 11817525"/>
              <a:gd name="connsiteY3703" fmla="*/ 1451576 h 6544491"/>
              <a:gd name="connsiteX3704" fmla="*/ 690924 w 11817525"/>
              <a:gd name="connsiteY3704" fmla="*/ 1447932 h 6544491"/>
              <a:gd name="connsiteX3705" fmla="*/ 697676 w 11817525"/>
              <a:gd name="connsiteY3705" fmla="*/ 1444127 h 6544491"/>
              <a:gd name="connsiteX3706" fmla="*/ 703443 w 11817525"/>
              <a:gd name="connsiteY3706" fmla="*/ 1443155 h 6544491"/>
              <a:gd name="connsiteX3707" fmla="*/ 718857 w 11817525"/>
              <a:gd name="connsiteY3707" fmla="*/ 1434654 h 6544491"/>
              <a:gd name="connsiteX3708" fmla="*/ 724688 w 11817525"/>
              <a:gd name="connsiteY3708" fmla="*/ 1434358 h 6544491"/>
              <a:gd name="connsiteX3709" fmla="*/ 727185 w 11817525"/>
              <a:gd name="connsiteY3709" fmla="*/ 1433063 h 6544491"/>
              <a:gd name="connsiteX3710" fmla="*/ 733473 w 11817525"/>
              <a:gd name="connsiteY3710" fmla="*/ 1428285 h 6544491"/>
              <a:gd name="connsiteX3711" fmla="*/ 744050 w 11817525"/>
              <a:gd name="connsiteY3711" fmla="*/ 1425425 h 6544491"/>
              <a:gd name="connsiteX3712" fmla="*/ 750959 w 11817525"/>
              <a:gd name="connsiteY3712" fmla="*/ 1424671 h 6544491"/>
              <a:gd name="connsiteX3713" fmla="*/ 759810 w 11817525"/>
              <a:gd name="connsiteY3713" fmla="*/ 1422000 h 6544491"/>
              <a:gd name="connsiteX3714" fmla="*/ 779294 w 11817525"/>
              <a:gd name="connsiteY3714" fmla="*/ 1411690 h 6544491"/>
              <a:gd name="connsiteX3715" fmla="*/ 799338 w 11817525"/>
              <a:gd name="connsiteY3715" fmla="*/ 1404729 h 6544491"/>
              <a:gd name="connsiteX3716" fmla="*/ 861038 w 11817525"/>
              <a:gd name="connsiteY3716" fmla="*/ 1380604 h 6544491"/>
              <a:gd name="connsiteX3717" fmla="*/ 887373 w 11817525"/>
              <a:gd name="connsiteY3717" fmla="*/ 1372955 h 6544491"/>
              <a:gd name="connsiteX3718" fmla="*/ 898928 w 11817525"/>
              <a:gd name="connsiteY3718" fmla="*/ 1370076 h 6544491"/>
              <a:gd name="connsiteX3719" fmla="*/ 898878 w 11817525"/>
              <a:gd name="connsiteY3719" fmla="*/ 1370025 h 6544491"/>
              <a:gd name="connsiteX3720" fmla="*/ 897918 w 11817525"/>
              <a:gd name="connsiteY3720" fmla="*/ 1367731 h 6544491"/>
              <a:gd name="connsiteX3721" fmla="*/ 899733 w 11817525"/>
              <a:gd name="connsiteY3721" fmla="*/ 1367708 h 6544491"/>
              <a:gd name="connsiteX3722" fmla="*/ 901485 w 11817525"/>
              <a:gd name="connsiteY3722" fmla="*/ 1368840 h 6544491"/>
              <a:gd name="connsiteX3723" fmla="*/ 902127 w 11817525"/>
              <a:gd name="connsiteY3723" fmla="*/ 1369279 h 6544491"/>
              <a:gd name="connsiteX3724" fmla="*/ 906360 w 11817525"/>
              <a:gd name="connsiteY3724" fmla="*/ 1368225 h 6544491"/>
              <a:gd name="connsiteX3725" fmla="*/ 901886 w 11817525"/>
              <a:gd name="connsiteY3725" fmla="*/ 1364261 h 6544491"/>
              <a:gd name="connsiteX3726" fmla="*/ 901105 w 11817525"/>
              <a:gd name="connsiteY3726" fmla="*/ 1363388 h 6544491"/>
              <a:gd name="connsiteX3727" fmla="*/ 897390 w 11817525"/>
              <a:gd name="connsiteY3727" fmla="*/ 1358944 h 6544491"/>
              <a:gd name="connsiteX3728" fmla="*/ 897572 w 11817525"/>
              <a:gd name="connsiteY3728" fmla="*/ 1358348 h 6544491"/>
              <a:gd name="connsiteX3729" fmla="*/ 884957 w 11817525"/>
              <a:gd name="connsiteY3729" fmla="*/ 1361629 h 6544491"/>
              <a:gd name="connsiteX3730" fmla="*/ 871265 w 11817525"/>
              <a:gd name="connsiteY3730" fmla="*/ 1364489 h 6544491"/>
              <a:gd name="connsiteX3731" fmla="*/ 857821 w 11817525"/>
              <a:gd name="connsiteY3731" fmla="*/ 1370048 h 6544491"/>
              <a:gd name="connsiteX3732" fmla="*/ 851129 w 11817525"/>
              <a:gd name="connsiteY3732" fmla="*/ 1371801 h 6544491"/>
              <a:gd name="connsiteX3733" fmla="*/ 833025 w 11817525"/>
              <a:gd name="connsiteY3733" fmla="*/ 1374119 h 6544491"/>
              <a:gd name="connsiteX3734" fmla="*/ 812151 w 11817525"/>
              <a:gd name="connsiteY3734" fmla="*/ 1384239 h 6544491"/>
              <a:gd name="connsiteX3735" fmla="*/ 792723 w 11817525"/>
              <a:gd name="connsiteY3735" fmla="*/ 1389770 h 6544491"/>
              <a:gd name="connsiteX3736" fmla="*/ 763306 w 11817525"/>
              <a:gd name="connsiteY3736" fmla="*/ 1400483 h 6544491"/>
              <a:gd name="connsiteX3737" fmla="*/ 757566 w 11817525"/>
              <a:gd name="connsiteY3737" fmla="*/ 1397702 h 6544491"/>
              <a:gd name="connsiteX3738" fmla="*/ 757166 w 11817525"/>
              <a:gd name="connsiteY3738" fmla="*/ 1397404 h 6544491"/>
              <a:gd name="connsiteX3739" fmla="*/ 744913 w 11817525"/>
              <a:gd name="connsiteY3739" fmla="*/ 1390220 h 6544491"/>
              <a:gd name="connsiteX3740" fmla="*/ 739393 w 11817525"/>
              <a:gd name="connsiteY3740" fmla="*/ 1391165 h 6544491"/>
              <a:gd name="connsiteX3741" fmla="*/ 737545 w 11817525"/>
              <a:gd name="connsiteY3741" fmla="*/ 1395457 h 6544491"/>
              <a:gd name="connsiteX3742" fmla="*/ 733286 w 11817525"/>
              <a:gd name="connsiteY3742" fmla="*/ 1392513 h 6544491"/>
              <a:gd name="connsiteX3743" fmla="*/ 728815 w 11817525"/>
              <a:gd name="connsiteY3743" fmla="*/ 1394025 h 6544491"/>
              <a:gd name="connsiteX3744" fmla="*/ 725117 w 11817525"/>
              <a:gd name="connsiteY3744" fmla="*/ 1397156 h 6544491"/>
              <a:gd name="connsiteX3745" fmla="*/ 723143 w 11817525"/>
              <a:gd name="connsiteY3745" fmla="*/ 1397370 h 6544491"/>
              <a:gd name="connsiteX3746" fmla="*/ 703346 w 11817525"/>
              <a:gd name="connsiteY3746" fmla="*/ 1404306 h 6544491"/>
              <a:gd name="connsiteX3747" fmla="*/ 700605 w 11817525"/>
              <a:gd name="connsiteY3747" fmla="*/ 1408355 h 6544491"/>
              <a:gd name="connsiteX3748" fmla="*/ 700236 w 11817525"/>
              <a:gd name="connsiteY3748" fmla="*/ 1409759 h 6544491"/>
              <a:gd name="connsiteX3749" fmla="*/ 691786 w 11817525"/>
              <a:gd name="connsiteY3749" fmla="*/ 1412726 h 6544491"/>
              <a:gd name="connsiteX3750" fmla="*/ 687809 w 11817525"/>
              <a:gd name="connsiteY3750" fmla="*/ 1414184 h 6544491"/>
              <a:gd name="connsiteX3751" fmla="*/ 685092 w 11817525"/>
              <a:gd name="connsiteY3751" fmla="*/ 1411754 h 6544491"/>
              <a:gd name="connsiteX3752" fmla="*/ 683238 w 11817525"/>
              <a:gd name="connsiteY3752" fmla="*/ 1407866 h 6544491"/>
              <a:gd name="connsiteX3753" fmla="*/ 680987 w 11817525"/>
              <a:gd name="connsiteY3753" fmla="*/ 1409134 h 6544491"/>
              <a:gd name="connsiteX3754" fmla="*/ 677194 w 11817525"/>
              <a:gd name="connsiteY3754" fmla="*/ 1409889 h 6544491"/>
              <a:gd name="connsiteX3755" fmla="*/ 656629 w 11817525"/>
              <a:gd name="connsiteY3755" fmla="*/ 1420658 h 6544491"/>
              <a:gd name="connsiteX3756" fmla="*/ 652744 w 11817525"/>
              <a:gd name="connsiteY3756" fmla="*/ 1421764 h 6544491"/>
              <a:gd name="connsiteX3757" fmla="*/ 641362 w 11817525"/>
              <a:gd name="connsiteY3757" fmla="*/ 1421302 h 6544491"/>
              <a:gd name="connsiteX3758" fmla="*/ 630848 w 11817525"/>
              <a:gd name="connsiteY3758" fmla="*/ 1427564 h 6544491"/>
              <a:gd name="connsiteX3759" fmla="*/ 623754 w 11817525"/>
              <a:gd name="connsiteY3759" fmla="*/ 1426294 h 6544491"/>
              <a:gd name="connsiteX3760" fmla="*/ 618049 w 11817525"/>
              <a:gd name="connsiteY3760" fmla="*/ 1427940 h 6544491"/>
              <a:gd name="connsiteX3761" fmla="*/ 614073 w 11817525"/>
              <a:gd name="connsiteY3761" fmla="*/ 1432124 h 6544491"/>
              <a:gd name="connsiteX3762" fmla="*/ 609759 w 11817525"/>
              <a:gd name="connsiteY3762" fmla="*/ 1436686 h 6544491"/>
              <a:gd name="connsiteX3763" fmla="*/ 601952 w 11817525"/>
              <a:gd name="connsiteY3763" fmla="*/ 1434470 h 6544491"/>
              <a:gd name="connsiteX3764" fmla="*/ 599635 w 11817525"/>
              <a:gd name="connsiteY3764" fmla="*/ 1429609 h 6544491"/>
              <a:gd name="connsiteX3765" fmla="*/ 602346 w 11817525"/>
              <a:gd name="connsiteY3765" fmla="*/ 1426587 h 6544491"/>
              <a:gd name="connsiteX3766" fmla="*/ 609621 w 11817525"/>
              <a:gd name="connsiteY3766" fmla="*/ 1421702 h 6544491"/>
              <a:gd name="connsiteX3767" fmla="*/ 609590 w 11817525"/>
              <a:gd name="connsiteY3767" fmla="*/ 1420001 h 6544491"/>
              <a:gd name="connsiteX3768" fmla="*/ 605171 w 11817525"/>
              <a:gd name="connsiteY3768" fmla="*/ 1411280 h 6544491"/>
              <a:gd name="connsiteX3769" fmla="*/ 605109 w 11817525"/>
              <a:gd name="connsiteY3769" fmla="*/ 1410605 h 6544491"/>
              <a:gd name="connsiteX3770" fmla="*/ 611496 w 11817525"/>
              <a:gd name="connsiteY3770" fmla="*/ 1413657 h 6544491"/>
              <a:gd name="connsiteX3771" fmla="*/ 614425 w 11817525"/>
              <a:gd name="connsiteY3771" fmla="*/ 1411632 h 6544491"/>
              <a:gd name="connsiteX3772" fmla="*/ 615410 w 11817525"/>
              <a:gd name="connsiteY3772" fmla="*/ 1408798 h 6544491"/>
              <a:gd name="connsiteX3773" fmla="*/ 617999 w 11817525"/>
              <a:gd name="connsiteY3773" fmla="*/ 1407152 h 6544491"/>
              <a:gd name="connsiteX3774" fmla="*/ 622656 w 11817525"/>
              <a:gd name="connsiteY3774" fmla="*/ 1407665 h 6544491"/>
              <a:gd name="connsiteX3775" fmla="*/ 625864 w 11817525"/>
              <a:gd name="connsiteY3775" fmla="*/ 1407315 h 6544491"/>
              <a:gd name="connsiteX3776" fmla="*/ 630892 w 11817525"/>
              <a:gd name="connsiteY3776" fmla="*/ 1406425 h 6544491"/>
              <a:gd name="connsiteX3777" fmla="*/ 633232 w 11817525"/>
              <a:gd name="connsiteY3777" fmla="*/ 1402079 h 6544491"/>
              <a:gd name="connsiteX3778" fmla="*/ 633135 w 11817525"/>
              <a:gd name="connsiteY3778" fmla="*/ 1396977 h 6544491"/>
              <a:gd name="connsiteX3779" fmla="*/ 640504 w 11817525"/>
              <a:gd name="connsiteY3779" fmla="*/ 1394466 h 6544491"/>
              <a:gd name="connsiteX3780" fmla="*/ 659466 w 11817525"/>
              <a:gd name="connsiteY3780" fmla="*/ 1385236 h 6544491"/>
              <a:gd name="connsiteX3781" fmla="*/ 659399 w 11817525"/>
              <a:gd name="connsiteY3781" fmla="*/ 1379109 h 6544491"/>
              <a:gd name="connsiteX3782" fmla="*/ 656496 w 11817525"/>
              <a:gd name="connsiteY3782" fmla="*/ 1374653 h 6544491"/>
              <a:gd name="connsiteX3783" fmla="*/ 660446 w 11817525"/>
              <a:gd name="connsiteY3783" fmla="*/ 1376948 h 6544491"/>
              <a:gd name="connsiteX3784" fmla="*/ 680713 w 11817525"/>
              <a:gd name="connsiteY3784" fmla="*/ 1379166 h 6544491"/>
              <a:gd name="connsiteX3785" fmla="*/ 686881 w 11817525"/>
              <a:gd name="connsiteY3785" fmla="*/ 1378492 h 6544491"/>
              <a:gd name="connsiteX3786" fmla="*/ 688701 w 11817525"/>
              <a:gd name="connsiteY3786" fmla="*/ 1377953 h 6544491"/>
              <a:gd name="connsiteX3787" fmla="*/ 687373 w 11817525"/>
              <a:gd name="connsiteY3787" fmla="*/ 1375712 h 6544491"/>
              <a:gd name="connsiteX3788" fmla="*/ 686969 w 11817525"/>
              <a:gd name="connsiteY3788" fmla="*/ 1372687 h 6544491"/>
              <a:gd name="connsiteX3789" fmla="*/ 688726 w 11817525"/>
              <a:gd name="connsiteY3789" fmla="*/ 1371473 h 6544491"/>
              <a:gd name="connsiteX3790" fmla="*/ 688198 w 11817525"/>
              <a:gd name="connsiteY3790" fmla="*/ 1367100 h 6544491"/>
              <a:gd name="connsiteX3791" fmla="*/ 686406 w 11817525"/>
              <a:gd name="connsiteY3791" fmla="*/ 1363887 h 6544491"/>
              <a:gd name="connsiteX3792" fmla="*/ 688966 w 11817525"/>
              <a:gd name="connsiteY3792" fmla="*/ 1363267 h 6544491"/>
              <a:gd name="connsiteX3793" fmla="*/ 698469 w 11817525"/>
              <a:gd name="connsiteY3793" fmla="*/ 1366318 h 6544491"/>
              <a:gd name="connsiteX3794" fmla="*/ 699762 w 11817525"/>
              <a:gd name="connsiteY3794" fmla="*/ 1364133 h 6544491"/>
              <a:gd name="connsiteX3795" fmla="*/ 698680 w 11817525"/>
              <a:gd name="connsiteY3795" fmla="*/ 1361865 h 6544491"/>
              <a:gd name="connsiteX3796" fmla="*/ 699635 w 11817525"/>
              <a:gd name="connsiteY3796" fmla="*/ 1360055 h 6544491"/>
              <a:gd name="connsiteX3797" fmla="*/ 705370 w 11817525"/>
              <a:gd name="connsiteY3797" fmla="*/ 1357383 h 6544491"/>
              <a:gd name="connsiteX3798" fmla="*/ 717151 w 11817525"/>
              <a:gd name="connsiteY3798" fmla="*/ 1355415 h 6544491"/>
              <a:gd name="connsiteX3799" fmla="*/ 724613 w 11817525"/>
              <a:gd name="connsiteY3799" fmla="*/ 1352554 h 6544491"/>
              <a:gd name="connsiteX3800" fmla="*/ 736051 w 11817525"/>
              <a:gd name="connsiteY3800" fmla="*/ 1345509 h 6544491"/>
              <a:gd name="connsiteX3801" fmla="*/ 743635 w 11817525"/>
              <a:gd name="connsiteY3801" fmla="*/ 1341272 h 6544491"/>
              <a:gd name="connsiteX3802" fmla="*/ 750051 w 11817525"/>
              <a:gd name="connsiteY3802" fmla="*/ 1340572 h 6544491"/>
              <a:gd name="connsiteX3803" fmla="*/ 752610 w 11817525"/>
              <a:gd name="connsiteY3803" fmla="*/ 1339952 h 6544491"/>
              <a:gd name="connsiteX3804" fmla="*/ 760685 w 11817525"/>
              <a:gd name="connsiteY3804" fmla="*/ 1332933 h 6544491"/>
              <a:gd name="connsiteX3805" fmla="*/ 785447 w 11817525"/>
              <a:gd name="connsiteY3805" fmla="*/ 1324435 h 6544491"/>
              <a:gd name="connsiteX3806" fmla="*/ 801269 w 11817525"/>
              <a:gd name="connsiteY3806" fmla="*/ 1321684 h 6544491"/>
              <a:gd name="connsiteX3807" fmla="*/ 813939 w 11817525"/>
              <a:gd name="connsiteY3807" fmla="*/ 1314504 h 6544491"/>
              <a:gd name="connsiteX3808" fmla="*/ 815943 w 11817525"/>
              <a:gd name="connsiteY3808" fmla="*/ 1313263 h 6544491"/>
              <a:gd name="connsiteX3809" fmla="*/ 843697 w 11817525"/>
              <a:gd name="connsiteY3809" fmla="*/ 1306140 h 6544491"/>
              <a:gd name="connsiteX3810" fmla="*/ 873673 w 11817525"/>
              <a:gd name="connsiteY3810" fmla="*/ 1298776 h 6544491"/>
              <a:gd name="connsiteX3811" fmla="*/ 890259 w 11817525"/>
              <a:gd name="connsiteY3811" fmla="*/ 1295054 h 6544491"/>
              <a:gd name="connsiteX3812" fmla="*/ 895856 w 11817525"/>
              <a:gd name="connsiteY3812" fmla="*/ 1292999 h 6544491"/>
              <a:gd name="connsiteX3813" fmla="*/ 906844 w 11817525"/>
              <a:gd name="connsiteY3813" fmla="*/ 1285150 h 6544491"/>
              <a:gd name="connsiteX3814" fmla="*/ 908402 w 11817525"/>
              <a:gd name="connsiteY3814" fmla="*/ 1283063 h 6544491"/>
              <a:gd name="connsiteX3815" fmla="*/ 904409 w 11817525"/>
              <a:gd name="connsiteY3815" fmla="*/ 1277751 h 6544491"/>
              <a:gd name="connsiteX3816" fmla="*/ 896644 w 11817525"/>
              <a:gd name="connsiteY3816" fmla="*/ 1271413 h 6544491"/>
              <a:gd name="connsiteX3817" fmla="*/ 894041 w 11817525"/>
              <a:gd name="connsiteY3817" fmla="*/ 1269781 h 6544491"/>
              <a:gd name="connsiteX3818" fmla="*/ 892482 w 11817525"/>
              <a:gd name="connsiteY3818" fmla="*/ 1271867 h 6544491"/>
              <a:gd name="connsiteX3819" fmla="*/ 893789 w 11817525"/>
              <a:gd name="connsiteY3819" fmla="*/ 1278432 h 6544491"/>
              <a:gd name="connsiteX3820" fmla="*/ 886980 w 11817525"/>
              <a:gd name="connsiteY3820" fmla="*/ 1274864 h 6544491"/>
              <a:gd name="connsiteX3821" fmla="*/ 882468 w 11817525"/>
              <a:gd name="connsiteY3821" fmla="*/ 1271524 h 6544491"/>
              <a:gd name="connsiteX3822" fmla="*/ 876357 w 11817525"/>
              <a:gd name="connsiteY3822" fmla="*/ 1271713 h 6544491"/>
              <a:gd name="connsiteX3823" fmla="*/ 866345 w 11817525"/>
              <a:gd name="connsiteY3823" fmla="*/ 1275202 h 6544491"/>
              <a:gd name="connsiteX3824" fmla="*/ 858674 w 11817525"/>
              <a:gd name="connsiteY3824" fmla="*/ 1277477 h 6544491"/>
              <a:gd name="connsiteX3825" fmla="*/ 853340 w 11817525"/>
              <a:gd name="connsiteY3825" fmla="*/ 1274706 h 6544491"/>
              <a:gd name="connsiteX3826" fmla="*/ 849346 w 11817525"/>
              <a:gd name="connsiteY3826" fmla="*/ 1269393 h 6544491"/>
              <a:gd name="connsiteX3827" fmla="*/ 845840 w 11817525"/>
              <a:gd name="connsiteY3827" fmla="*/ 1275046 h 6544491"/>
              <a:gd name="connsiteX3828" fmla="*/ 849056 w 11817525"/>
              <a:gd name="connsiteY3828" fmla="*/ 1283318 h 6544491"/>
              <a:gd name="connsiteX3829" fmla="*/ 833791 w 11817525"/>
              <a:gd name="connsiteY3829" fmla="*/ 1277321 h 6544491"/>
              <a:gd name="connsiteX3830" fmla="*/ 825339 w 11817525"/>
              <a:gd name="connsiteY3830" fmla="*/ 1278723 h 6544491"/>
              <a:gd name="connsiteX3831" fmla="*/ 814120 w 11817525"/>
              <a:gd name="connsiteY3831" fmla="*/ 1288093 h 6544491"/>
              <a:gd name="connsiteX3832" fmla="*/ 808830 w 11817525"/>
              <a:gd name="connsiteY3832" fmla="*/ 1287711 h 6544491"/>
              <a:gd name="connsiteX3833" fmla="*/ 791098 w 11817525"/>
              <a:gd name="connsiteY3833" fmla="*/ 1287253 h 6544491"/>
              <a:gd name="connsiteX3834" fmla="*/ 786724 w 11817525"/>
              <a:gd name="connsiteY3834" fmla="*/ 1291084 h 6544491"/>
              <a:gd name="connsiteX3835" fmla="*/ 779057 w 11817525"/>
              <a:gd name="connsiteY3835" fmla="*/ 1297192 h 6544491"/>
              <a:gd name="connsiteX3836" fmla="*/ 774720 w 11817525"/>
              <a:gd name="connsiteY3836" fmla="*/ 1295749 h 6544491"/>
              <a:gd name="connsiteX3837" fmla="*/ 772072 w 11817525"/>
              <a:gd name="connsiteY3837" fmla="*/ 1291726 h 6544491"/>
              <a:gd name="connsiteX3838" fmla="*/ 770075 w 11817525"/>
              <a:gd name="connsiteY3838" fmla="*/ 1289070 h 6544491"/>
              <a:gd name="connsiteX3839" fmla="*/ 763097 w 11817525"/>
              <a:gd name="connsiteY3839" fmla="*/ 1291269 h 6544491"/>
              <a:gd name="connsiteX3840" fmla="*/ 763753 w 11817525"/>
              <a:gd name="connsiteY3840" fmla="*/ 1296468 h 6544491"/>
              <a:gd name="connsiteX3841" fmla="*/ 760597 w 11817525"/>
              <a:gd name="connsiteY3841" fmla="*/ 1305915 h 6544491"/>
              <a:gd name="connsiteX3842" fmla="*/ 757907 w 11817525"/>
              <a:gd name="connsiteY3842" fmla="*/ 1303335 h 6544491"/>
              <a:gd name="connsiteX3843" fmla="*/ 752092 w 11817525"/>
              <a:gd name="connsiteY3843" fmla="*/ 1297263 h 6544491"/>
              <a:gd name="connsiteX3844" fmla="*/ 745374 w 11817525"/>
              <a:gd name="connsiteY3844" fmla="*/ 1298476 h 6544491"/>
              <a:gd name="connsiteX3845" fmla="*/ 738961 w 11817525"/>
              <a:gd name="connsiteY3845" fmla="*/ 1301092 h 6544491"/>
              <a:gd name="connsiteX3846" fmla="*/ 734319 w 11817525"/>
              <a:gd name="connsiteY3846" fmla="*/ 1298246 h 6544491"/>
              <a:gd name="connsiteX3847" fmla="*/ 729549 w 11817525"/>
              <a:gd name="connsiteY3847" fmla="*/ 1295893 h 6544491"/>
              <a:gd name="connsiteX3848" fmla="*/ 727556 w 11817525"/>
              <a:gd name="connsiteY3848" fmla="*/ 1297068 h 6544491"/>
              <a:gd name="connsiteX3849" fmla="*/ 723871 w 11817525"/>
              <a:gd name="connsiteY3849" fmla="*/ 1296991 h 6544491"/>
              <a:gd name="connsiteX3850" fmla="*/ 723173 w 11817525"/>
              <a:gd name="connsiteY3850" fmla="*/ 1293235 h 6544491"/>
              <a:gd name="connsiteX3851" fmla="*/ 715407 w 11817525"/>
              <a:gd name="connsiteY3851" fmla="*/ 1286896 h 6544491"/>
              <a:gd name="connsiteX3852" fmla="*/ 703246 w 11817525"/>
              <a:gd name="connsiteY3852" fmla="*/ 1261397 h 6544491"/>
              <a:gd name="connsiteX3853" fmla="*/ 711183 w 11817525"/>
              <a:gd name="connsiteY3853" fmla="*/ 1265800 h 6544491"/>
              <a:gd name="connsiteX3854" fmla="*/ 727965 w 11817525"/>
              <a:gd name="connsiteY3854" fmla="*/ 1271153 h 6544491"/>
              <a:gd name="connsiteX3855" fmla="*/ 735332 w 11817525"/>
              <a:gd name="connsiteY3855" fmla="*/ 1267474 h 6544491"/>
              <a:gd name="connsiteX3856" fmla="*/ 738148 w 11817525"/>
              <a:gd name="connsiteY3856" fmla="*/ 1265729 h 6544491"/>
              <a:gd name="connsiteX3857" fmla="*/ 734677 w 11817525"/>
              <a:gd name="connsiteY3857" fmla="*/ 1262276 h 6544491"/>
              <a:gd name="connsiteX3858" fmla="*/ 731510 w 11817525"/>
              <a:gd name="connsiteY3858" fmla="*/ 1260226 h 6544491"/>
              <a:gd name="connsiteX3859" fmla="*/ 726911 w 11817525"/>
              <a:gd name="connsiteY3859" fmla="*/ 1255938 h 6544491"/>
              <a:gd name="connsiteX3860" fmla="*/ 729987 w 11817525"/>
              <a:gd name="connsiteY3860" fmla="*/ 1253206 h 6544491"/>
              <a:gd name="connsiteX3861" fmla="*/ 737268 w 11817525"/>
              <a:gd name="connsiteY3861" fmla="*/ 1252411 h 6544491"/>
              <a:gd name="connsiteX3862" fmla="*/ 747536 w 11817525"/>
              <a:gd name="connsiteY3862" fmla="*/ 1244103 h 6544491"/>
              <a:gd name="connsiteX3863" fmla="*/ 749616 w 11817525"/>
              <a:gd name="connsiteY3863" fmla="*/ 1243875 h 6544491"/>
              <a:gd name="connsiteX3864" fmla="*/ 752478 w 11817525"/>
              <a:gd name="connsiteY3864" fmla="*/ 1244521 h 6544491"/>
              <a:gd name="connsiteX3865" fmla="*/ 754342 w 11817525"/>
              <a:gd name="connsiteY3865" fmla="*/ 1243839 h 6544491"/>
              <a:gd name="connsiteX3866" fmla="*/ 752216 w 11817525"/>
              <a:gd name="connsiteY3866" fmla="*/ 1241676 h 6544491"/>
              <a:gd name="connsiteX3867" fmla="*/ 747052 w 11817525"/>
              <a:gd name="connsiteY3867" fmla="*/ 1236969 h 6544491"/>
              <a:gd name="connsiteX3868" fmla="*/ 744881 w 11817525"/>
              <a:gd name="connsiteY3868" fmla="*/ 1232416 h 6544491"/>
              <a:gd name="connsiteX3869" fmla="*/ 748348 w 11817525"/>
              <a:gd name="connsiteY3869" fmla="*/ 1232037 h 6544491"/>
              <a:gd name="connsiteX3870" fmla="*/ 751862 w 11817525"/>
              <a:gd name="connsiteY3870" fmla="*/ 1234049 h 6544491"/>
              <a:gd name="connsiteX3871" fmla="*/ 760359 w 11817525"/>
              <a:gd name="connsiteY3871" fmla="*/ 1235038 h 6544491"/>
              <a:gd name="connsiteX3872" fmla="*/ 770415 w 11817525"/>
              <a:gd name="connsiteY3872" fmla="*/ 1233939 h 6544491"/>
              <a:gd name="connsiteX3873" fmla="*/ 774706 w 11817525"/>
              <a:gd name="connsiteY3873" fmla="*/ 1232991 h 6544491"/>
              <a:gd name="connsiteX3874" fmla="*/ 770496 w 11817525"/>
              <a:gd name="connsiteY3874" fmla="*/ 1227223 h 6544491"/>
              <a:gd name="connsiteX3875" fmla="*/ 767459 w 11817525"/>
              <a:gd name="connsiteY3875" fmla="*/ 1224679 h 6544491"/>
              <a:gd name="connsiteX3876" fmla="*/ 766762 w 11817525"/>
              <a:gd name="connsiteY3876" fmla="*/ 1220923 h 6544491"/>
              <a:gd name="connsiteX3877" fmla="*/ 775152 w 11817525"/>
              <a:gd name="connsiteY3877" fmla="*/ 1197969 h 6544491"/>
              <a:gd name="connsiteX3878" fmla="*/ 773762 w 11817525"/>
              <a:gd name="connsiteY3878" fmla="*/ 1194289 h 6544491"/>
              <a:gd name="connsiteX3879" fmla="*/ 775968 w 11817525"/>
              <a:gd name="connsiteY3879" fmla="*/ 1189736 h 6544491"/>
              <a:gd name="connsiteX3880" fmla="*/ 794686 w 11817525"/>
              <a:gd name="connsiteY3880" fmla="*/ 1180025 h 6544491"/>
              <a:gd name="connsiteX3881" fmla="*/ 806340 w 11817525"/>
              <a:gd name="connsiteY3881" fmla="*/ 1171567 h 6544491"/>
              <a:gd name="connsiteX3882" fmla="*/ 809847 w 11817525"/>
              <a:gd name="connsiteY3882" fmla="*/ 1165914 h 6544491"/>
              <a:gd name="connsiteX3883" fmla="*/ 813398 w 11817525"/>
              <a:gd name="connsiteY3883" fmla="*/ 1162651 h 6544491"/>
              <a:gd name="connsiteX3884" fmla="*/ 829693 w 11817525"/>
              <a:gd name="connsiteY3884" fmla="*/ 1157039 h 6544491"/>
              <a:gd name="connsiteX3885" fmla="*/ 846895 w 11817525"/>
              <a:gd name="connsiteY3885" fmla="*/ 1147974 h 6544491"/>
              <a:gd name="connsiteX3886" fmla="*/ 849925 w 11817525"/>
              <a:gd name="connsiteY3886" fmla="*/ 1142852 h 6544491"/>
              <a:gd name="connsiteX3887" fmla="*/ 859414 w 11817525"/>
              <a:gd name="connsiteY3887" fmla="*/ 1137503 h 6544491"/>
              <a:gd name="connsiteX3888" fmla="*/ 867520 w 11817525"/>
              <a:gd name="connsiteY3888" fmla="*/ 1136139 h 6544491"/>
              <a:gd name="connsiteX3889" fmla="*/ 889185 w 11817525"/>
              <a:gd name="connsiteY3889" fmla="*/ 1124191 h 6544491"/>
              <a:gd name="connsiteX3890" fmla="*/ 897377 w 11817525"/>
              <a:gd name="connsiteY3890" fmla="*/ 1123775 h 6544491"/>
              <a:gd name="connsiteX3891" fmla="*/ 900887 w 11817525"/>
              <a:gd name="connsiteY3891" fmla="*/ 1121955 h 6544491"/>
              <a:gd name="connsiteX3892" fmla="*/ 909725 w 11817525"/>
              <a:gd name="connsiteY3892" fmla="*/ 1115241 h 6544491"/>
              <a:gd name="connsiteX3893" fmla="*/ 924590 w 11817525"/>
              <a:gd name="connsiteY3893" fmla="*/ 1111222 h 6544491"/>
              <a:gd name="connsiteX3894" fmla="*/ 934300 w 11817525"/>
              <a:gd name="connsiteY3894" fmla="*/ 1110161 h 6544491"/>
              <a:gd name="connsiteX3895" fmla="*/ 946738 w 11817525"/>
              <a:gd name="connsiteY3895" fmla="*/ 1106407 h 6544491"/>
              <a:gd name="connsiteX3896" fmla="*/ 974123 w 11817525"/>
              <a:gd name="connsiteY3896" fmla="*/ 1091919 h 6544491"/>
              <a:gd name="connsiteX3897" fmla="*/ 1002292 w 11817525"/>
              <a:gd name="connsiteY3897" fmla="*/ 1082134 h 6544491"/>
              <a:gd name="connsiteX3898" fmla="*/ 1089006 w 11817525"/>
              <a:gd name="connsiteY3898" fmla="*/ 1048229 h 6544491"/>
              <a:gd name="connsiteX3899" fmla="*/ 1126018 w 11817525"/>
              <a:gd name="connsiteY3899" fmla="*/ 1037479 h 6544491"/>
              <a:gd name="connsiteX3900" fmla="*/ 1142258 w 11817525"/>
              <a:gd name="connsiteY3900" fmla="*/ 1033433 h 6544491"/>
              <a:gd name="connsiteX3901" fmla="*/ 1142187 w 11817525"/>
              <a:gd name="connsiteY3901" fmla="*/ 1033362 h 6544491"/>
              <a:gd name="connsiteX3902" fmla="*/ 1140838 w 11817525"/>
              <a:gd name="connsiteY3902" fmla="*/ 1030137 h 6544491"/>
              <a:gd name="connsiteX3903" fmla="*/ 1143389 w 11817525"/>
              <a:gd name="connsiteY3903" fmla="*/ 1030106 h 6544491"/>
              <a:gd name="connsiteX3904" fmla="*/ 1145850 w 11817525"/>
              <a:gd name="connsiteY3904" fmla="*/ 1031695 h 6544491"/>
              <a:gd name="connsiteX3905" fmla="*/ 1146753 w 11817525"/>
              <a:gd name="connsiteY3905" fmla="*/ 1032313 h 6544491"/>
              <a:gd name="connsiteX3906" fmla="*/ 1160256 w 11817525"/>
              <a:gd name="connsiteY3906" fmla="*/ 1028949 h 6544491"/>
              <a:gd name="connsiteX3907" fmla="*/ 1159813 w 11817525"/>
              <a:gd name="connsiteY3907" fmla="*/ 1028282 h 6544491"/>
              <a:gd name="connsiteX3908" fmla="*/ 1157728 w 11817525"/>
              <a:gd name="connsiteY3908" fmla="*/ 1026364 h 6544491"/>
              <a:gd name="connsiteX3909" fmla="*/ 1157415 w 11817525"/>
              <a:gd name="connsiteY3909" fmla="*/ 1023775 h 6544491"/>
              <a:gd name="connsiteX3910" fmla="*/ 1163224 w 11817525"/>
              <a:gd name="connsiteY3910" fmla="*/ 1018193 h 6544491"/>
              <a:gd name="connsiteX3911" fmla="*/ 1164328 w 11817525"/>
              <a:gd name="connsiteY3911" fmla="*/ 1011310 h 6544491"/>
              <a:gd name="connsiteX3912" fmla="*/ 1151183 w 11817525"/>
              <a:gd name="connsiteY3912" fmla="*/ 1014131 h 6544491"/>
              <a:gd name="connsiteX3913" fmla="*/ 1122622 w 11817525"/>
              <a:gd name="connsiteY3913" fmla="*/ 1021562 h 6544491"/>
              <a:gd name="connsiteX3914" fmla="*/ 1103379 w 11817525"/>
              <a:gd name="connsiteY3914" fmla="*/ 1025580 h 6544491"/>
              <a:gd name="connsiteX3915" fmla="*/ 1084484 w 11817525"/>
              <a:gd name="connsiteY3915" fmla="*/ 1033392 h 6544491"/>
              <a:gd name="connsiteX3916" fmla="*/ 1075080 w 11817525"/>
              <a:gd name="connsiteY3916" fmla="*/ 1035857 h 6544491"/>
              <a:gd name="connsiteX3917" fmla="*/ 1049635 w 11817525"/>
              <a:gd name="connsiteY3917" fmla="*/ 1039115 h 6544491"/>
              <a:gd name="connsiteX3918" fmla="*/ 1020300 w 11817525"/>
              <a:gd name="connsiteY3918" fmla="*/ 1053338 h 6544491"/>
              <a:gd name="connsiteX3919" fmla="*/ 992995 w 11817525"/>
              <a:gd name="connsiteY3919" fmla="*/ 1061111 h 6544491"/>
              <a:gd name="connsiteX3920" fmla="*/ 951653 w 11817525"/>
              <a:gd name="connsiteY3920" fmla="*/ 1076167 h 6544491"/>
              <a:gd name="connsiteX3921" fmla="*/ 943586 w 11817525"/>
              <a:gd name="connsiteY3921" fmla="*/ 1072258 h 6544491"/>
              <a:gd name="connsiteX3922" fmla="*/ 943022 w 11817525"/>
              <a:gd name="connsiteY3922" fmla="*/ 1071840 h 6544491"/>
              <a:gd name="connsiteX3923" fmla="*/ 938272 w 11817525"/>
              <a:gd name="connsiteY3923" fmla="*/ 1064761 h 6544491"/>
              <a:gd name="connsiteX3924" fmla="*/ 935300 w 11817525"/>
              <a:gd name="connsiteY3924" fmla="*/ 1062019 h 6544491"/>
              <a:gd name="connsiteX3925" fmla="*/ 1382812 w 11817525"/>
              <a:gd name="connsiteY3925" fmla="*/ 856259 h 6544491"/>
              <a:gd name="connsiteX3926" fmla="*/ 1389355 w 11817525"/>
              <a:gd name="connsiteY3926" fmla="*/ 855301 h 6544491"/>
              <a:gd name="connsiteX3927" fmla="*/ 1420655 w 11817525"/>
              <a:gd name="connsiteY3927" fmla="*/ 851020 h 6544491"/>
              <a:gd name="connsiteX3928" fmla="*/ 1460753 w 11817525"/>
              <a:gd name="connsiteY3928" fmla="*/ 846309 h 6544491"/>
              <a:gd name="connsiteX3929" fmla="*/ 1479216 w 11817525"/>
              <a:gd name="connsiteY3929" fmla="*/ 844458 h 6544491"/>
              <a:gd name="connsiteX3930" fmla="*/ 1497832 w 11817525"/>
              <a:gd name="connsiteY3930" fmla="*/ 843359 h 6544491"/>
              <a:gd name="connsiteX3931" fmla="*/ 1499217 w 11817525"/>
              <a:gd name="connsiteY3931" fmla="*/ 842861 h 6544491"/>
              <a:gd name="connsiteX3932" fmla="*/ 1499914 w 11817525"/>
              <a:gd name="connsiteY3932" fmla="*/ 842260 h 6544491"/>
              <a:gd name="connsiteX3933" fmla="*/ 1504106 w 11817525"/>
              <a:gd name="connsiteY3933" fmla="*/ 840898 h 6544491"/>
              <a:gd name="connsiteX3934" fmla="*/ 1517750 w 11817525"/>
              <a:gd name="connsiteY3934" fmla="*/ 836839 h 6544491"/>
              <a:gd name="connsiteX3935" fmla="*/ 1539895 w 11817525"/>
              <a:gd name="connsiteY3935" fmla="*/ 831141 h 6544491"/>
              <a:gd name="connsiteX3936" fmla="*/ 1571542 w 11817525"/>
              <a:gd name="connsiteY3936" fmla="*/ 824603 h 6544491"/>
              <a:gd name="connsiteX3937" fmla="*/ 1612083 w 11817525"/>
              <a:gd name="connsiteY3937" fmla="*/ 814428 h 6544491"/>
              <a:gd name="connsiteX3938" fmla="*/ 1639148 w 11817525"/>
              <a:gd name="connsiteY3938" fmla="*/ 808102 h 6544491"/>
              <a:gd name="connsiteX3939" fmla="*/ 1709616 w 11817525"/>
              <a:gd name="connsiteY3939" fmla="*/ 778036 h 6544491"/>
              <a:gd name="connsiteX3940" fmla="*/ 2055288 w 11817525"/>
              <a:gd name="connsiteY3940" fmla="*/ 658753 h 6544491"/>
              <a:gd name="connsiteX3941" fmla="*/ 2177062 w 11817525"/>
              <a:gd name="connsiteY3941" fmla="*/ 666575 h 6544491"/>
              <a:gd name="connsiteX3942" fmla="*/ 2263481 w 11817525"/>
              <a:gd name="connsiteY3942" fmla="*/ 690040 h 6544491"/>
              <a:gd name="connsiteX3943" fmla="*/ 2334187 w 11817525"/>
              <a:gd name="connsiteY3943" fmla="*/ 674395 h 6544491"/>
              <a:gd name="connsiteX3944" fmla="*/ 2365611 w 11817525"/>
              <a:gd name="connsiteY3944" fmla="*/ 666574 h 6544491"/>
              <a:gd name="connsiteX3945" fmla="*/ 2479531 w 11817525"/>
              <a:gd name="connsiteY3945" fmla="*/ 627463 h 6544491"/>
              <a:gd name="connsiteX3946" fmla="*/ 2518812 w 11817525"/>
              <a:gd name="connsiteY3946" fmla="*/ 613776 h 6544491"/>
              <a:gd name="connsiteX3947" fmla="*/ 2614069 w 11817525"/>
              <a:gd name="connsiteY3947" fmla="*/ 594954 h 6544491"/>
              <a:gd name="connsiteX3948" fmla="*/ 2629989 w 11817525"/>
              <a:gd name="connsiteY3948" fmla="*/ 592251 h 6544491"/>
              <a:gd name="connsiteX3949" fmla="*/ 2279324 w 11817525"/>
              <a:gd name="connsiteY3949" fmla="*/ 592911 h 6544491"/>
              <a:gd name="connsiteX3950" fmla="*/ 2210771 w 11817525"/>
              <a:gd name="connsiteY3950" fmla="*/ 591864 h 6544491"/>
              <a:gd name="connsiteX3951" fmla="*/ 2169319 w 11817525"/>
              <a:gd name="connsiteY3951" fmla="*/ 578233 h 6544491"/>
              <a:gd name="connsiteX3952" fmla="*/ 2207798 w 11817525"/>
              <a:gd name="connsiteY3952" fmla="*/ 567168 h 6544491"/>
              <a:gd name="connsiteX3953" fmla="*/ 2522794 w 11817525"/>
              <a:gd name="connsiteY3953" fmla="*/ 548445 h 6544491"/>
              <a:gd name="connsiteX3954" fmla="*/ 2970823 w 11817525"/>
              <a:gd name="connsiteY3954" fmla="*/ 539374 h 6544491"/>
              <a:gd name="connsiteX3955" fmla="*/ 3006997 w 11817525"/>
              <a:gd name="connsiteY3955" fmla="*/ 540150 h 6544491"/>
              <a:gd name="connsiteX3956" fmla="*/ 3023459 w 11817525"/>
              <a:gd name="connsiteY3956" fmla="*/ 532221 h 6544491"/>
              <a:gd name="connsiteX3957" fmla="*/ 3007544 w 11817525"/>
              <a:gd name="connsiteY3957" fmla="*/ 524023 h 6544491"/>
              <a:gd name="connsiteX3958" fmla="*/ 2719453 w 11817525"/>
              <a:gd name="connsiteY3958" fmla="*/ 507860 h 6544491"/>
              <a:gd name="connsiteX3959" fmla="*/ 2697710 w 11817525"/>
              <a:gd name="connsiteY3959" fmla="*/ 502933 h 6544491"/>
              <a:gd name="connsiteX3960" fmla="*/ 2704825 w 11817525"/>
              <a:gd name="connsiteY3960" fmla="*/ 489707 h 6544491"/>
              <a:gd name="connsiteX3961" fmla="*/ 2803528 w 11817525"/>
              <a:gd name="connsiteY3961" fmla="*/ 472501 h 6544491"/>
              <a:gd name="connsiteX3962" fmla="*/ 2874660 w 11817525"/>
              <a:gd name="connsiteY3962" fmla="*/ 453643 h 6544491"/>
              <a:gd name="connsiteX3963" fmla="*/ 2942744 w 11817525"/>
              <a:gd name="connsiteY3963" fmla="*/ 440452 h 6544491"/>
              <a:gd name="connsiteX3964" fmla="*/ 3119812 w 11817525"/>
              <a:gd name="connsiteY3964" fmla="*/ 443826 h 6544491"/>
              <a:gd name="connsiteX3965" fmla="*/ 3430196 w 11817525"/>
              <a:gd name="connsiteY3965" fmla="*/ 448789 h 6544491"/>
              <a:gd name="connsiteX3966" fmla="*/ 3259026 w 11817525"/>
              <a:gd name="connsiteY3966" fmla="*/ 411776 h 6544491"/>
              <a:gd name="connsiteX3967" fmla="*/ 3083717 w 11817525"/>
              <a:gd name="connsiteY3967" fmla="*/ 412687 h 6544491"/>
              <a:gd name="connsiteX3968" fmla="*/ 3044026 w 11817525"/>
              <a:gd name="connsiteY3968" fmla="*/ 403339 h 6544491"/>
              <a:gd name="connsiteX3969" fmla="*/ 3219607 w 11817525"/>
              <a:gd name="connsiteY3969" fmla="*/ 394367 h 6544491"/>
              <a:gd name="connsiteX3970" fmla="*/ 3154380 w 11817525"/>
              <a:gd name="connsiteY3970" fmla="*/ 379588 h 6544491"/>
              <a:gd name="connsiteX3971" fmla="*/ 3103777 w 11817525"/>
              <a:gd name="connsiteY3971" fmla="*/ 382962 h 6544491"/>
              <a:gd name="connsiteX3972" fmla="*/ 3070656 w 11817525"/>
              <a:gd name="connsiteY3972" fmla="*/ 376517 h 6544491"/>
              <a:gd name="connsiteX3973" fmla="*/ 3090169 w 11817525"/>
              <a:gd name="connsiteY3973" fmla="*/ 362921 h 6544491"/>
              <a:gd name="connsiteX3974" fmla="*/ 2888109 w 11817525"/>
              <a:gd name="connsiteY3974" fmla="*/ 337986 h 6544491"/>
              <a:gd name="connsiteX3975" fmla="*/ 2668101 w 11817525"/>
              <a:gd name="connsiteY3975" fmla="*/ 308632 h 6544491"/>
              <a:gd name="connsiteX3976" fmla="*/ 3221326 w 11817525"/>
              <a:gd name="connsiteY3976" fmla="*/ 315621 h 6544491"/>
              <a:gd name="connsiteX3977" fmla="*/ 3188478 w 11817525"/>
              <a:gd name="connsiteY3977" fmla="*/ 301113 h 6544491"/>
              <a:gd name="connsiteX3978" fmla="*/ 3236302 w 11817525"/>
              <a:gd name="connsiteY3978" fmla="*/ 295344 h 6544491"/>
              <a:gd name="connsiteX3979" fmla="*/ 3481182 w 11817525"/>
              <a:gd name="connsiteY3979" fmla="*/ 293592 h 6544491"/>
              <a:gd name="connsiteX3980" fmla="*/ 3672875 w 11817525"/>
              <a:gd name="connsiteY3980" fmla="*/ 315118 h 6544491"/>
              <a:gd name="connsiteX3981" fmla="*/ 3804155 w 11817525"/>
              <a:gd name="connsiteY3981" fmla="*/ 320485 h 6544491"/>
              <a:gd name="connsiteX3982" fmla="*/ 3931914 w 11817525"/>
              <a:gd name="connsiteY3982" fmla="*/ 317280 h 6544491"/>
              <a:gd name="connsiteX3983" fmla="*/ 3970391 w 11817525"/>
              <a:gd name="connsiteY3983" fmla="*/ 306214 h 6544491"/>
              <a:gd name="connsiteX3984" fmla="*/ 3933552 w 11817525"/>
              <a:gd name="connsiteY3984" fmla="*/ 268900 h 6544491"/>
              <a:gd name="connsiteX3985" fmla="*/ 3883225 w 11817525"/>
              <a:gd name="connsiteY3985" fmla="*/ 264209 h 6544491"/>
              <a:gd name="connsiteX3986" fmla="*/ 3773024 w 11817525"/>
              <a:gd name="connsiteY3986" fmla="*/ 227230 h 6544491"/>
              <a:gd name="connsiteX3987" fmla="*/ 3651366 w 11817525"/>
              <a:gd name="connsiteY3987" fmla="*/ 219098 h 6544491"/>
              <a:gd name="connsiteX3988" fmla="*/ 3672640 w 11817525"/>
              <a:gd name="connsiteY3988" fmla="*/ 209787 h 6544491"/>
              <a:gd name="connsiteX3989" fmla="*/ 3908170 w 11817525"/>
              <a:gd name="connsiteY3989" fmla="*/ 202737 h 6544491"/>
              <a:gd name="connsiteX3990" fmla="*/ 3961746 w 11817525"/>
              <a:gd name="connsiteY3990" fmla="*/ 224060 h 6544491"/>
              <a:gd name="connsiteX3991" fmla="*/ 4017082 w 11817525"/>
              <a:gd name="connsiteY3991" fmla="*/ 249669 h 6544491"/>
              <a:gd name="connsiteX3992" fmla="*/ 4057048 w 11817525"/>
              <a:gd name="connsiteY3992" fmla="*/ 250951 h 6544491"/>
              <a:gd name="connsiteX3993" fmla="*/ 4093691 w 11817525"/>
              <a:gd name="connsiteY3993" fmla="*/ 265965 h 6544491"/>
              <a:gd name="connsiteX3994" fmla="*/ 4068351 w 11817525"/>
              <a:gd name="connsiteY3994" fmla="*/ 282833 h 6544491"/>
              <a:gd name="connsiteX3995" fmla="*/ 4042267 w 11817525"/>
              <a:gd name="connsiteY3995" fmla="*/ 293528 h 6544491"/>
              <a:gd name="connsiteX3996" fmla="*/ 4057167 w 11817525"/>
              <a:gd name="connsiteY3996" fmla="*/ 303617 h 6544491"/>
              <a:gd name="connsiteX3997" fmla="*/ 4082232 w 11817525"/>
              <a:gd name="connsiteY3997" fmla="*/ 294812 h 6544491"/>
              <a:gd name="connsiteX3998" fmla="*/ 4113127 w 11817525"/>
              <a:gd name="connsiteY3998" fmla="*/ 282733 h 6544491"/>
              <a:gd name="connsiteX3999" fmla="*/ 4191023 w 11817525"/>
              <a:gd name="connsiteY3999" fmla="*/ 289076 h 6544491"/>
              <a:gd name="connsiteX4000" fmla="*/ 4273732 w 11817525"/>
              <a:gd name="connsiteY4000" fmla="*/ 294036 h 6544491"/>
              <a:gd name="connsiteX4001" fmla="*/ 4274748 w 11817525"/>
              <a:gd name="connsiteY4001" fmla="*/ 292148 h 6544491"/>
              <a:gd name="connsiteX4002" fmla="*/ 4570737 w 11817525"/>
              <a:gd name="connsiteY4002" fmla="*/ 187864 h 6544491"/>
              <a:gd name="connsiteX4003" fmla="*/ 4704125 w 11817525"/>
              <a:gd name="connsiteY4003" fmla="*/ 159086 h 6544491"/>
              <a:gd name="connsiteX4004" fmla="*/ 4735015 w 11817525"/>
              <a:gd name="connsiteY4004" fmla="*/ 147007 h 6544491"/>
              <a:gd name="connsiteX4005" fmla="*/ 4854054 w 11817525"/>
              <a:gd name="connsiteY4005" fmla="*/ 92014 h 6544491"/>
              <a:gd name="connsiteX4006" fmla="*/ 5020758 w 11817525"/>
              <a:gd name="connsiteY4006" fmla="*/ 91983 h 6544491"/>
              <a:gd name="connsiteX4007" fmla="*/ 5048995 w 11817525"/>
              <a:gd name="connsiteY4007" fmla="*/ 130174 h 6544491"/>
              <a:gd name="connsiteX4008" fmla="*/ 5043090 w 11817525"/>
              <a:gd name="connsiteY4008" fmla="*/ 137626 h 6544491"/>
              <a:gd name="connsiteX4009" fmla="*/ 5039252 w 11817525"/>
              <a:gd name="connsiteY4009" fmla="*/ 138622 h 6544491"/>
              <a:gd name="connsiteX4010" fmla="*/ 4988196 w 11817525"/>
              <a:gd name="connsiteY4010" fmla="*/ 158409 h 6544491"/>
              <a:gd name="connsiteX4011" fmla="*/ 4949258 w 11817525"/>
              <a:gd name="connsiteY4011" fmla="*/ 181959 h 6544491"/>
              <a:gd name="connsiteX4012" fmla="*/ 4924070 w 11817525"/>
              <a:gd name="connsiteY4012" fmla="*/ 194615 h 6544491"/>
              <a:gd name="connsiteX4013" fmla="*/ 4885580 w 11817525"/>
              <a:gd name="connsiteY4013" fmla="*/ 210646 h 6544491"/>
              <a:gd name="connsiteX4014" fmla="*/ 4864843 w 11817525"/>
              <a:gd name="connsiteY4014" fmla="*/ 220464 h 6544491"/>
              <a:gd name="connsiteX4015" fmla="*/ 4855206 w 11817525"/>
              <a:gd name="connsiteY4015" fmla="*/ 225756 h 6544491"/>
              <a:gd name="connsiteX4016" fmla="*/ 4828159 w 11817525"/>
              <a:gd name="connsiteY4016" fmla="*/ 240023 h 6544491"/>
              <a:gd name="connsiteX4017" fmla="*/ 4818523 w 11817525"/>
              <a:gd name="connsiteY4017" fmla="*/ 245315 h 6544491"/>
              <a:gd name="connsiteX4018" fmla="*/ 4802465 w 11817525"/>
              <a:gd name="connsiteY4018" fmla="*/ 265340 h 6544491"/>
              <a:gd name="connsiteX4019" fmla="*/ 4787930 w 11817525"/>
              <a:gd name="connsiteY4019" fmla="*/ 280990 h 6544491"/>
              <a:gd name="connsiteX4020" fmla="*/ 4776773 w 11817525"/>
              <a:gd name="connsiteY4020" fmla="*/ 290656 h 6544491"/>
              <a:gd name="connsiteX4021" fmla="*/ 4772266 w 11817525"/>
              <a:gd name="connsiteY4021" fmla="*/ 298634 h 6544491"/>
              <a:gd name="connsiteX4022" fmla="*/ 4773732 w 11817525"/>
              <a:gd name="connsiteY4022" fmla="*/ 299402 h 6544491"/>
              <a:gd name="connsiteX4023" fmla="*/ 4819942 w 11817525"/>
              <a:gd name="connsiteY4023" fmla="*/ 284830 h 6544491"/>
              <a:gd name="connsiteX4024" fmla="*/ 4954735 w 11817525"/>
              <a:gd name="connsiteY4024" fmla="*/ 221014 h 6544491"/>
              <a:gd name="connsiteX4025" fmla="*/ 4960525 w 11817525"/>
              <a:gd name="connsiteY4025" fmla="*/ 217907 h 6544491"/>
              <a:gd name="connsiteX4026" fmla="*/ 4966428 w 11817525"/>
              <a:gd name="connsiteY4026" fmla="*/ 216896 h 6544491"/>
              <a:gd name="connsiteX4027" fmla="*/ 4965520 w 11817525"/>
              <a:gd name="connsiteY4027" fmla="*/ 217658 h 6544491"/>
              <a:gd name="connsiteX4028" fmla="*/ 4963271 w 11817525"/>
              <a:gd name="connsiteY4028" fmla="*/ 219346 h 6544491"/>
              <a:gd name="connsiteX4029" fmla="*/ 4956931 w 11817525"/>
              <a:gd name="connsiteY4029" fmla="*/ 222165 h 6544491"/>
              <a:gd name="connsiteX4030" fmla="*/ 4928026 w 11817525"/>
              <a:gd name="connsiteY4030" fmla="*/ 238042 h 6544491"/>
              <a:gd name="connsiteX4031" fmla="*/ 4849417 w 11817525"/>
              <a:gd name="connsiteY4031" fmla="*/ 284757 h 6544491"/>
              <a:gd name="connsiteX4032" fmla="*/ 4798307 w 11817525"/>
              <a:gd name="connsiteY4032" fmla="*/ 309688 h 6544491"/>
              <a:gd name="connsiteX4033" fmla="*/ 4764609 w 11817525"/>
              <a:gd name="connsiteY4033" fmla="*/ 325641 h 6544491"/>
              <a:gd name="connsiteX4034" fmla="*/ 4734967 w 11817525"/>
              <a:gd name="connsiteY4034" fmla="*/ 341137 h 6544491"/>
              <a:gd name="connsiteX4035" fmla="*/ 4723473 w 11817525"/>
              <a:gd name="connsiteY4035" fmla="*/ 348039 h 6544491"/>
              <a:gd name="connsiteX4036" fmla="*/ 4737898 w 11817525"/>
              <a:gd name="connsiteY4036" fmla="*/ 342671 h 6544491"/>
              <a:gd name="connsiteX4037" fmla="*/ 4827158 w 11817525"/>
              <a:gd name="connsiteY4037" fmla="*/ 298949 h 6544491"/>
              <a:gd name="connsiteX4038" fmla="*/ 4870438 w 11817525"/>
              <a:gd name="connsiteY4038" fmla="*/ 282843 h 6544491"/>
              <a:gd name="connsiteX4039" fmla="*/ 4871903 w 11817525"/>
              <a:gd name="connsiteY4039" fmla="*/ 283611 h 6544491"/>
              <a:gd name="connsiteX4040" fmla="*/ 4872241 w 11817525"/>
              <a:gd name="connsiteY4040" fmla="*/ 286374 h 6544491"/>
              <a:gd name="connsiteX4041" fmla="*/ 4848912 w 11817525"/>
              <a:gd name="connsiteY4041" fmla="*/ 297417 h 6544491"/>
              <a:gd name="connsiteX4042" fmla="*/ 4834825 w 11817525"/>
              <a:gd name="connsiteY4042" fmla="*/ 305549 h 6544491"/>
              <a:gd name="connsiteX4043" fmla="*/ 4833697 w 11817525"/>
              <a:gd name="connsiteY4043" fmla="*/ 307544 h 6544491"/>
              <a:gd name="connsiteX4044" fmla="*/ 4839615 w 11817525"/>
              <a:gd name="connsiteY4044" fmla="*/ 305474 h 6544491"/>
              <a:gd name="connsiteX4045" fmla="*/ 4862945 w 11817525"/>
              <a:gd name="connsiteY4045" fmla="*/ 294428 h 6544491"/>
              <a:gd name="connsiteX4046" fmla="*/ 4872186 w 11817525"/>
              <a:gd name="connsiteY4046" fmla="*/ 291513 h 6544491"/>
              <a:gd name="connsiteX4047" fmla="*/ 4868469 w 11817525"/>
              <a:gd name="connsiteY4047" fmla="*/ 294737 h 6544491"/>
              <a:gd name="connsiteX4048" fmla="*/ 4841025 w 11817525"/>
              <a:gd name="connsiteY4048" fmla="*/ 311381 h 6544491"/>
              <a:gd name="connsiteX4049" fmla="*/ 4794706 w 11817525"/>
              <a:gd name="connsiteY4049" fmla="*/ 336235 h 6544491"/>
              <a:gd name="connsiteX4050" fmla="*/ 4795438 w 11817525"/>
              <a:gd name="connsiteY4050" fmla="*/ 336618 h 6544491"/>
              <a:gd name="connsiteX4051" fmla="*/ 4796905 w 11817525"/>
              <a:gd name="connsiteY4051" fmla="*/ 337385 h 6544491"/>
              <a:gd name="connsiteX4052" fmla="*/ 4807273 w 11817525"/>
              <a:gd name="connsiteY4052" fmla="*/ 332478 h 6544491"/>
              <a:gd name="connsiteX4053" fmla="*/ 4819446 w 11817525"/>
              <a:gd name="connsiteY4053" fmla="*/ 331097 h 6544491"/>
              <a:gd name="connsiteX4054" fmla="*/ 4824236 w 11817525"/>
              <a:gd name="connsiteY4054" fmla="*/ 331021 h 6544491"/>
              <a:gd name="connsiteX4055" fmla="*/ 4849763 w 11817525"/>
              <a:gd name="connsiteY4055" fmla="*/ 321127 h 6544491"/>
              <a:gd name="connsiteX4056" fmla="*/ 4831618 w 11817525"/>
              <a:gd name="connsiteY4056" fmla="*/ 329718 h 6544491"/>
              <a:gd name="connsiteX4057" fmla="*/ 4831224 w 11817525"/>
              <a:gd name="connsiteY4057" fmla="*/ 332096 h 6544491"/>
              <a:gd name="connsiteX4058" fmla="*/ 4832690 w 11817525"/>
              <a:gd name="connsiteY4058" fmla="*/ 332863 h 6544491"/>
              <a:gd name="connsiteX4059" fmla="*/ 4830097 w 11817525"/>
              <a:gd name="connsiteY4059" fmla="*/ 334091 h 6544491"/>
              <a:gd name="connsiteX4060" fmla="*/ 4803443 w 11817525"/>
              <a:gd name="connsiteY4060" fmla="*/ 345980 h 6544491"/>
              <a:gd name="connsiteX4061" fmla="*/ 4798992 w 11817525"/>
              <a:gd name="connsiteY4061" fmla="*/ 348818 h 6544491"/>
              <a:gd name="connsiteX4062" fmla="*/ 4803049 w 11817525"/>
              <a:gd name="connsiteY4062" fmla="*/ 348358 h 6544491"/>
              <a:gd name="connsiteX4063" fmla="*/ 4821534 w 11817525"/>
              <a:gd name="connsiteY4063" fmla="*/ 342529 h 6544491"/>
              <a:gd name="connsiteX4064" fmla="*/ 4827789 w 11817525"/>
              <a:gd name="connsiteY4064" fmla="*/ 343221 h 6544491"/>
              <a:gd name="connsiteX4065" fmla="*/ 4824803 w 11817525"/>
              <a:gd name="connsiteY4065" fmla="*/ 346827 h 6544491"/>
              <a:gd name="connsiteX4066" fmla="*/ 4811843 w 11817525"/>
              <a:gd name="connsiteY4066" fmla="*/ 352964 h 6544491"/>
              <a:gd name="connsiteX4067" fmla="*/ 4777806 w 11817525"/>
              <a:gd name="connsiteY4067" fmla="*/ 366155 h 6544491"/>
              <a:gd name="connsiteX4068" fmla="*/ 4766310 w 11817525"/>
              <a:gd name="connsiteY4068" fmla="*/ 373059 h 6544491"/>
              <a:gd name="connsiteX4069" fmla="*/ 4762931 w 11817525"/>
              <a:gd name="connsiteY4069" fmla="*/ 379043 h 6544491"/>
              <a:gd name="connsiteX4070" fmla="*/ 4741066 w 11817525"/>
              <a:gd name="connsiteY4070" fmla="*/ 390857 h 6544491"/>
              <a:gd name="connsiteX4071" fmla="*/ 4719596 w 11817525"/>
              <a:gd name="connsiteY4071" fmla="*/ 400290 h 6544491"/>
              <a:gd name="connsiteX4072" fmla="*/ 4716611 w 11817525"/>
              <a:gd name="connsiteY4072" fmla="*/ 403896 h 6544491"/>
              <a:gd name="connsiteX4073" fmla="*/ 4723994 w 11817525"/>
              <a:gd name="connsiteY4073" fmla="*/ 402592 h 6544491"/>
              <a:gd name="connsiteX4074" fmla="*/ 4731036 w 11817525"/>
              <a:gd name="connsiteY4074" fmla="*/ 398527 h 6544491"/>
              <a:gd name="connsiteX4075" fmla="*/ 4764341 w 11817525"/>
              <a:gd name="connsiteY4075" fmla="*/ 384952 h 6544491"/>
              <a:gd name="connsiteX4076" fmla="*/ 4771329 w 11817525"/>
              <a:gd name="connsiteY4076" fmla="*/ 386027 h 6544491"/>
              <a:gd name="connsiteX4077" fmla="*/ 4794659 w 11817525"/>
              <a:gd name="connsiteY4077" fmla="*/ 374981 h 6544491"/>
              <a:gd name="connsiteX4078" fmla="*/ 4816129 w 11817525"/>
              <a:gd name="connsiteY4078" fmla="*/ 365548 h 6544491"/>
              <a:gd name="connsiteX4079" fmla="*/ 4833541 w 11817525"/>
              <a:gd name="connsiteY4079" fmla="*/ 356573 h 6544491"/>
              <a:gd name="connsiteX4080" fmla="*/ 4897613 w 11817525"/>
              <a:gd name="connsiteY4080" fmla="*/ 325507 h 6544491"/>
              <a:gd name="connsiteX4081" fmla="*/ 4926127 w 11817525"/>
              <a:gd name="connsiteY4081" fmla="*/ 312008 h 6544491"/>
              <a:gd name="connsiteX4082" fmla="*/ 4966531 w 11817525"/>
              <a:gd name="connsiteY4082" fmla="*/ 289226 h 6544491"/>
              <a:gd name="connsiteX4083" fmla="*/ 4973912 w 11817525"/>
              <a:gd name="connsiteY4083" fmla="*/ 287923 h 6544491"/>
              <a:gd name="connsiteX4084" fmla="*/ 5003159 w 11817525"/>
              <a:gd name="connsiteY4084" fmla="*/ 274808 h 6544491"/>
              <a:gd name="connsiteX4085" fmla="*/ 5020965 w 11817525"/>
              <a:gd name="connsiteY4085" fmla="*/ 263454 h 6544491"/>
              <a:gd name="connsiteX4086" fmla="*/ 5037644 w 11817525"/>
              <a:gd name="connsiteY4086" fmla="*/ 254096 h 6544491"/>
              <a:gd name="connsiteX4087" fmla="*/ 5079797 w 11817525"/>
              <a:gd name="connsiteY4087" fmla="*/ 239984 h 6544491"/>
              <a:gd name="connsiteX4088" fmla="*/ 5103465 w 11817525"/>
              <a:gd name="connsiteY4088" fmla="*/ 231701 h 6544491"/>
              <a:gd name="connsiteX4089" fmla="*/ 5117555 w 11817525"/>
              <a:gd name="connsiteY4089" fmla="*/ 223570 h 6544491"/>
              <a:gd name="connsiteX4090" fmla="*/ 5128315 w 11817525"/>
              <a:gd name="connsiteY4090" fmla="*/ 216282 h 6544491"/>
              <a:gd name="connsiteX4091" fmla="*/ 5129837 w 11817525"/>
              <a:gd name="connsiteY4091" fmla="*/ 211909 h 6544491"/>
              <a:gd name="connsiteX4092" fmla="*/ 5150572 w 11817525"/>
              <a:gd name="connsiteY4092" fmla="*/ 202092 h 6544491"/>
              <a:gd name="connsiteX4093" fmla="*/ 5164605 w 11817525"/>
              <a:gd name="connsiteY4093" fmla="*/ 199101 h 6544491"/>
              <a:gd name="connsiteX4094" fmla="*/ 5182018 w 11817525"/>
              <a:gd name="connsiteY4094" fmla="*/ 190127 h 6544491"/>
              <a:gd name="connsiteX4095" fmla="*/ 5208333 w 11817525"/>
              <a:gd name="connsiteY4095" fmla="*/ 175475 h 6544491"/>
              <a:gd name="connsiteX4096" fmla="*/ 5216842 w 11817525"/>
              <a:gd name="connsiteY4096" fmla="*/ 172178 h 6544491"/>
              <a:gd name="connsiteX4097" fmla="*/ 5232340 w 11817525"/>
              <a:gd name="connsiteY4097" fmla="*/ 169955 h 6544491"/>
              <a:gd name="connsiteX4098" fmla="*/ 5241582 w 11817525"/>
              <a:gd name="connsiteY4098" fmla="*/ 167041 h 6544491"/>
              <a:gd name="connsiteX4099" fmla="*/ 5272011 w 11817525"/>
              <a:gd name="connsiteY4099" fmla="*/ 146789 h 6544491"/>
              <a:gd name="connsiteX4100" fmla="*/ 5275729 w 11817525"/>
              <a:gd name="connsiteY4100" fmla="*/ 143567 h 6544491"/>
              <a:gd name="connsiteX4101" fmla="*/ 5269080 w 11817525"/>
              <a:gd name="connsiteY4101" fmla="*/ 145254 h 6544491"/>
              <a:gd name="connsiteX4102" fmla="*/ 5232058 w 11817525"/>
              <a:gd name="connsiteY4102" fmla="*/ 162053 h 6544491"/>
              <a:gd name="connsiteX4103" fmla="*/ 5223548 w 11817525"/>
              <a:gd name="connsiteY4103" fmla="*/ 165351 h 6544491"/>
              <a:gd name="connsiteX4104" fmla="*/ 5208389 w 11817525"/>
              <a:gd name="connsiteY4104" fmla="*/ 170335 h 6544491"/>
              <a:gd name="connsiteX4105" fmla="*/ 5200274 w 11817525"/>
              <a:gd name="connsiteY4105" fmla="*/ 171255 h 6544491"/>
              <a:gd name="connsiteX4106" fmla="*/ 5205119 w 11817525"/>
              <a:gd name="connsiteY4106" fmla="*/ 166038 h 6544491"/>
              <a:gd name="connsiteX4107" fmla="*/ 5194751 w 11817525"/>
              <a:gd name="connsiteY4107" fmla="*/ 170947 h 6544491"/>
              <a:gd name="connsiteX4108" fmla="*/ 5177337 w 11817525"/>
              <a:gd name="connsiteY4108" fmla="*/ 179921 h 6544491"/>
              <a:gd name="connsiteX4109" fmla="*/ 5155868 w 11817525"/>
              <a:gd name="connsiteY4109" fmla="*/ 189356 h 6544491"/>
              <a:gd name="connsiteX4110" fmla="*/ 5139243 w 11817525"/>
              <a:gd name="connsiteY4110" fmla="*/ 193573 h 6544491"/>
              <a:gd name="connsiteX4111" fmla="*/ 5128143 w 11817525"/>
              <a:gd name="connsiteY4111" fmla="*/ 198098 h 6544491"/>
              <a:gd name="connsiteX4112" fmla="*/ 5086668 w 11817525"/>
              <a:gd name="connsiteY4112" fmla="*/ 217734 h 6544491"/>
              <a:gd name="connsiteX4113" fmla="*/ 5042601 w 11817525"/>
              <a:gd name="connsiteY4113" fmla="*/ 238598 h 6544491"/>
              <a:gd name="connsiteX4114" fmla="*/ 5041867 w 11817525"/>
              <a:gd name="connsiteY4114" fmla="*/ 238215 h 6544491"/>
              <a:gd name="connsiteX4115" fmla="*/ 5085202 w 11817525"/>
              <a:gd name="connsiteY4115" fmla="*/ 216967 h 6544491"/>
              <a:gd name="connsiteX4116" fmla="*/ 5072635 w 11817525"/>
              <a:gd name="connsiteY4116" fmla="*/ 220724 h 6544491"/>
              <a:gd name="connsiteX4117" fmla="*/ 4992672 w 11817525"/>
              <a:gd name="connsiteY4117" fmla="*/ 256390 h 6544491"/>
              <a:gd name="connsiteX4118" fmla="*/ 4977118 w 11817525"/>
              <a:gd name="connsiteY4118" fmla="*/ 263754 h 6544491"/>
              <a:gd name="connsiteX4119" fmla="*/ 4939024 w 11817525"/>
              <a:gd name="connsiteY4119" fmla="*/ 277406 h 6544491"/>
              <a:gd name="connsiteX4120" fmla="*/ 4915696 w 11817525"/>
              <a:gd name="connsiteY4120" fmla="*/ 288451 h 6544491"/>
              <a:gd name="connsiteX4121" fmla="*/ 4906452 w 11817525"/>
              <a:gd name="connsiteY4121" fmla="*/ 291366 h 6544491"/>
              <a:gd name="connsiteX4122" fmla="*/ 4906846 w 11817525"/>
              <a:gd name="connsiteY4122" fmla="*/ 288987 h 6544491"/>
              <a:gd name="connsiteX4123" fmla="*/ 4924258 w 11817525"/>
              <a:gd name="connsiteY4123" fmla="*/ 280012 h 6544491"/>
              <a:gd name="connsiteX4124" fmla="*/ 4938290 w 11817525"/>
              <a:gd name="connsiteY4124" fmla="*/ 277022 h 6544491"/>
              <a:gd name="connsiteX4125" fmla="*/ 4964945 w 11817525"/>
              <a:gd name="connsiteY4125" fmla="*/ 265134 h 6544491"/>
              <a:gd name="connsiteX4126" fmla="*/ 4996052 w 11817525"/>
              <a:gd name="connsiteY4126" fmla="*/ 250407 h 6544491"/>
              <a:gd name="connsiteX4127" fmla="*/ 5009013 w 11817525"/>
              <a:gd name="connsiteY4127" fmla="*/ 244270 h 6544491"/>
              <a:gd name="connsiteX4128" fmla="*/ 5026426 w 11817525"/>
              <a:gd name="connsiteY4128" fmla="*/ 235295 h 6544491"/>
              <a:gd name="connsiteX4129" fmla="*/ 5045303 w 11817525"/>
              <a:gd name="connsiteY4129" fmla="*/ 227088 h 6544491"/>
              <a:gd name="connsiteX4130" fmla="*/ 5054940 w 11817525"/>
              <a:gd name="connsiteY4130" fmla="*/ 221796 h 6544491"/>
              <a:gd name="connsiteX4131" fmla="*/ 5062322 w 11817525"/>
              <a:gd name="connsiteY4131" fmla="*/ 220492 h 6544491"/>
              <a:gd name="connsiteX4132" fmla="*/ 5075282 w 11817525"/>
              <a:gd name="connsiteY4132" fmla="*/ 214356 h 6544491"/>
              <a:gd name="connsiteX4133" fmla="*/ 5078057 w 11817525"/>
              <a:gd name="connsiteY4133" fmla="*/ 211953 h 6544491"/>
              <a:gd name="connsiteX4134" fmla="*/ 5080661 w 11817525"/>
              <a:gd name="connsiteY4134" fmla="*/ 210864 h 6544491"/>
              <a:gd name="connsiteX4135" fmla="*/ 5083706 w 11817525"/>
              <a:gd name="connsiteY4135" fmla="*/ 210367 h 6544491"/>
              <a:gd name="connsiteX4136" fmla="*/ 5084524 w 11817525"/>
              <a:gd name="connsiteY4136" fmla="*/ 211442 h 6544491"/>
              <a:gd name="connsiteX4137" fmla="*/ 5100077 w 11817525"/>
              <a:gd name="connsiteY4137" fmla="*/ 204079 h 6544491"/>
              <a:gd name="connsiteX4138" fmla="*/ 5103796 w 11817525"/>
              <a:gd name="connsiteY4138" fmla="*/ 200856 h 6544491"/>
              <a:gd name="connsiteX4139" fmla="*/ 5109319 w 11817525"/>
              <a:gd name="connsiteY4139" fmla="*/ 201164 h 6544491"/>
              <a:gd name="connsiteX4140" fmla="*/ 5151526 w 11817525"/>
              <a:gd name="connsiteY4140" fmla="*/ 181912 h 6544491"/>
              <a:gd name="connsiteX4141" fmla="*/ 5159303 w 11817525"/>
              <a:gd name="connsiteY4141" fmla="*/ 178231 h 6544491"/>
              <a:gd name="connsiteX4142" fmla="*/ 5168938 w 11817525"/>
              <a:gd name="connsiteY4142" fmla="*/ 172938 h 6544491"/>
              <a:gd name="connsiteX4143" fmla="*/ 5178164 w 11817525"/>
              <a:gd name="connsiteY4143" fmla="*/ 168223 h 6544491"/>
              <a:gd name="connsiteX4144" fmla="*/ 5272703 w 11817525"/>
              <a:gd name="connsiteY4144" fmla="*/ 134711 h 6544491"/>
              <a:gd name="connsiteX4145" fmla="*/ 5364946 w 11817525"/>
              <a:gd name="connsiteY4145" fmla="*/ 104627 h 6544491"/>
              <a:gd name="connsiteX4146" fmla="*/ 5356033 w 11817525"/>
              <a:gd name="connsiteY4146" fmla="*/ 110663 h 6544491"/>
              <a:gd name="connsiteX4147" fmla="*/ 5377757 w 11817525"/>
              <a:gd name="connsiteY4147" fmla="*/ 100377 h 6544491"/>
              <a:gd name="connsiteX4148" fmla="*/ 5473131 w 11817525"/>
              <a:gd name="connsiteY4148" fmla="*/ 67289 h 6544491"/>
              <a:gd name="connsiteX4149" fmla="*/ 5509042 w 11817525"/>
              <a:gd name="connsiteY4149" fmla="*/ 58159 h 6544491"/>
              <a:gd name="connsiteX4150" fmla="*/ 5516318 w 11817525"/>
              <a:gd name="connsiteY4150" fmla="*/ 56755 h 6544491"/>
              <a:gd name="connsiteX4151" fmla="*/ 5466882 w 11817525"/>
              <a:gd name="connsiteY4151" fmla="*/ 80833 h 6544491"/>
              <a:gd name="connsiteX4152" fmla="*/ 5399484 w 11817525"/>
              <a:gd name="connsiteY4152" fmla="*/ 112741 h 6544491"/>
              <a:gd name="connsiteX4153" fmla="*/ 5336540 w 11817525"/>
              <a:gd name="connsiteY4153" fmla="*/ 141812 h 6544491"/>
              <a:gd name="connsiteX4154" fmla="*/ 5328763 w 11817525"/>
              <a:gd name="connsiteY4154" fmla="*/ 145495 h 6544491"/>
              <a:gd name="connsiteX4155" fmla="*/ 5268017 w 11817525"/>
              <a:gd name="connsiteY4155" fmla="*/ 175716 h 6544491"/>
              <a:gd name="connsiteX4156" fmla="*/ 5226935 w 11817525"/>
              <a:gd name="connsiteY4156" fmla="*/ 192974 h 6544491"/>
              <a:gd name="connsiteX4157" fmla="*/ 5189914 w 11817525"/>
              <a:gd name="connsiteY4157" fmla="*/ 209771 h 6544491"/>
              <a:gd name="connsiteX4158" fmla="*/ 5158414 w 11817525"/>
              <a:gd name="connsiteY4158" fmla="*/ 226875 h 6544491"/>
              <a:gd name="connsiteX4159" fmla="*/ 5074281 w 11817525"/>
              <a:gd name="connsiteY4159" fmla="*/ 273283 h 6544491"/>
              <a:gd name="connsiteX4160" fmla="*/ 5022439 w 11817525"/>
              <a:gd name="connsiteY4160" fmla="*/ 297828 h 6544491"/>
              <a:gd name="connsiteX4161" fmla="*/ 5012804 w 11817525"/>
              <a:gd name="connsiteY4161" fmla="*/ 303121 h 6544491"/>
              <a:gd name="connsiteX4162" fmla="*/ 5020919 w 11817525"/>
              <a:gd name="connsiteY4162" fmla="*/ 302202 h 6544491"/>
              <a:gd name="connsiteX4163" fmla="*/ 5052364 w 11817525"/>
              <a:gd name="connsiteY4163" fmla="*/ 290237 h 6544491"/>
              <a:gd name="connsiteX4164" fmla="*/ 5094177 w 11817525"/>
              <a:gd name="connsiteY4164" fmla="*/ 273363 h 6544491"/>
              <a:gd name="connsiteX4165" fmla="*/ 5086006 w 11817525"/>
              <a:gd name="connsiteY4165" fmla="*/ 279422 h 6544491"/>
              <a:gd name="connsiteX4166" fmla="*/ 5063016 w 11817525"/>
              <a:gd name="connsiteY4166" fmla="*/ 293232 h 6544491"/>
              <a:gd name="connsiteX4167" fmla="*/ 5060030 w 11817525"/>
              <a:gd name="connsiteY4167" fmla="*/ 296836 h 6544491"/>
              <a:gd name="connsiteX4168" fmla="*/ 5068538 w 11817525"/>
              <a:gd name="connsiteY4168" fmla="*/ 293538 h 6544491"/>
              <a:gd name="connsiteX4169" fmla="*/ 5078907 w 11817525"/>
              <a:gd name="connsiteY4169" fmla="*/ 288629 h 6544491"/>
              <a:gd name="connsiteX4170" fmla="*/ 5119648 w 11817525"/>
              <a:gd name="connsiteY4170" fmla="*/ 268609 h 6544491"/>
              <a:gd name="connsiteX4171" fmla="*/ 5145570 w 11817525"/>
              <a:gd name="connsiteY4171" fmla="*/ 256337 h 6544491"/>
              <a:gd name="connsiteX4172" fmla="*/ 5170367 w 11817525"/>
              <a:gd name="connsiteY4172" fmla="*/ 246060 h 6544491"/>
              <a:gd name="connsiteX4173" fmla="*/ 5248863 w 11817525"/>
              <a:gd name="connsiteY4173" fmla="*/ 209626 h 6544491"/>
              <a:gd name="connsiteX4174" fmla="*/ 5257372 w 11817525"/>
              <a:gd name="connsiteY4174" fmla="*/ 206328 h 6544491"/>
              <a:gd name="connsiteX4175" fmla="*/ 5263289 w 11817525"/>
              <a:gd name="connsiteY4175" fmla="*/ 204257 h 6544491"/>
              <a:gd name="connsiteX4176" fmla="*/ 5291465 w 11817525"/>
              <a:gd name="connsiteY4176" fmla="*/ 187995 h 6544491"/>
              <a:gd name="connsiteX4177" fmla="*/ 5329220 w 11817525"/>
              <a:gd name="connsiteY4177" fmla="*/ 171580 h 6544491"/>
              <a:gd name="connsiteX4178" fmla="*/ 5334404 w 11817525"/>
              <a:gd name="connsiteY4178" fmla="*/ 169126 h 6544491"/>
              <a:gd name="connsiteX4179" fmla="*/ 5362919 w 11817525"/>
              <a:gd name="connsiteY4179" fmla="*/ 155626 h 6544491"/>
              <a:gd name="connsiteX4180" fmla="*/ 5395490 w 11817525"/>
              <a:gd name="connsiteY4180" fmla="*/ 141667 h 6544491"/>
              <a:gd name="connsiteX4181" fmla="*/ 5436965 w 11817525"/>
              <a:gd name="connsiteY4181" fmla="*/ 122031 h 6544491"/>
              <a:gd name="connsiteX4182" fmla="*/ 5473650 w 11817525"/>
              <a:gd name="connsiteY4182" fmla="*/ 102471 h 6544491"/>
              <a:gd name="connsiteX4183" fmla="*/ 5530338 w 11817525"/>
              <a:gd name="connsiteY4183" fmla="*/ 72710 h 6544491"/>
              <a:gd name="connsiteX4184" fmla="*/ 5575530 w 11817525"/>
              <a:gd name="connsiteY4184" fmla="*/ 49851 h 6544491"/>
              <a:gd name="connsiteX4185" fmla="*/ 5560373 w 11817525"/>
              <a:gd name="connsiteY4185" fmla="*/ 54836 h 6544491"/>
              <a:gd name="connsiteX4186" fmla="*/ 5547411 w 11817525"/>
              <a:gd name="connsiteY4186" fmla="*/ 60973 h 6544491"/>
              <a:gd name="connsiteX4187" fmla="*/ 5495229 w 11817525"/>
              <a:gd name="connsiteY4187" fmla="*/ 82755 h 6544491"/>
              <a:gd name="connsiteX4188" fmla="*/ 5453755 w 11817525"/>
              <a:gd name="connsiteY4188" fmla="*/ 102391 h 6544491"/>
              <a:gd name="connsiteX4189" fmla="*/ 5418535 w 11817525"/>
              <a:gd name="connsiteY4189" fmla="*/ 122719 h 6544491"/>
              <a:gd name="connsiteX4190" fmla="*/ 5407041 w 11817525"/>
              <a:gd name="connsiteY4190" fmla="*/ 129624 h 6544491"/>
              <a:gd name="connsiteX4191" fmla="*/ 5354125 w 11817525"/>
              <a:gd name="connsiteY4191" fmla="*/ 151021 h 6544491"/>
              <a:gd name="connsiteX4192" fmla="*/ 5332655 w 11817525"/>
              <a:gd name="connsiteY4192" fmla="*/ 160456 h 6544491"/>
              <a:gd name="connsiteX4193" fmla="*/ 5304141 w 11817525"/>
              <a:gd name="connsiteY4193" fmla="*/ 173956 h 6544491"/>
              <a:gd name="connsiteX4194" fmla="*/ 5288588 w 11817525"/>
              <a:gd name="connsiteY4194" fmla="*/ 181320 h 6544491"/>
              <a:gd name="connsiteX4195" fmla="*/ 5259680 w 11817525"/>
              <a:gd name="connsiteY4195" fmla="*/ 197198 h 6544491"/>
              <a:gd name="connsiteX4196" fmla="*/ 5240805 w 11817525"/>
              <a:gd name="connsiteY4196" fmla="*/ 205404 h 6544491"/>
              <a:gd name="connsiteX4197" fmla="*/ 5194539 w 11817525"/>
              <a:gd name="connsiteY4197" fmla="*/ 225117 h 6544491"/>
              <a:gd name="connsiteX4198" fmla="*/ 5167884 w 11817525"/>
              <a:gd name="connsiteY4198" fmla="*/ 237006 h 6544491"/>
              <a:gd name="connsiteX4199" fmla="*/ 5160840 w 11817525"/>
              <a:gd name="connsiteY4199" fmla="*/ 241071 h 6544491"/>
              <a:gd name="connsiteX4200" fmla="*/ 5137849 w 11817525"/>
              <a:gd name="connsiteY4200" fmla="*/ 254878 h 6544491"/>
              <a:gd name="connsiteX4201" fmla="*/ 5125282 w 11817525"/>
              <a:gd name="connsiteY4201" fmla="*/ 258637 h 6544491"/>
              <a:gd name="connsiteX4202" fmla="*/ 5157176 w 11817525"/>
              <a:gd name="connsiteY4202" fmla="*/ 239152 h 6544491"/>
              <a:gd name="connsiteX4203" fmla="*/ 5299745 w 11817525"/>
              <a:gd name="connsiteY4203" fmla="*/ 171654 h 6544491"/>
              <a:gd name="connsiteX4204" fmla="*/ 5342347 w 11817525"/>
              <a:gd name="connsiteY4204" fmla="*/ 150022 h 6544491"/>
              <a:gd name="connsiteX4205" fmla="*/ 5348658 w 11817525"/>
              <a:gd name="connsiteY4205" fmla="*/ 145573 h 6544491"/>
              <a:gd name="connsiteX4206" fmla="*/ 5349785 w 11817525"/>
              <a:gd name="connsiteY4206" fmla="*/ 143579 h 6544491"/>
              <a:gd name="connsiteX4207" fmla="*/ 5346460 w 11817525"/>
              <a:gd name="connsiteY4207" fmla="*/ 144422 h 6544491"/>
              <a:gd name="connsiteX4208" fmla="*/ 5335358 w 11817525"/>
              <a:gd name="connsiteY4208" fmla="*/ 148948 h 6544491"/>
              <a:gd name="connsiteX4209" fmla="*/ 5337218 w 11817525"/>
              <a:gd name="connsiteY4209" fmla="*/ 147336 h 6544491"/>
              <a:gd name="connsiteX4210" fmla="*/ 5452738 w 11817525"/>
              <a:gd name="connsiteY4210" fmla="*/ 94104 h 6544491"/>
              <a:gd name="connsiteX4211" fmla="*/ 5491620 w 11817525"/>
              <a:gd name="connsiteY4211" fmla="*/ 75696 h 6544491"/>
              <a:gd name="connsiteX4212" fmla="*/ 5530504 w 11817525"/>
              <a:gd name="connsiteY4212" fmla="*/ 57287 h 6544491"/>
              <a:gd name="connsiteX4213" fmla="*/ 5535687 w 11817525"/>
              <a:gd name="connsiteY4213" fmla="*/ 54833 h 6544491"/>
              <a:gd name="connsiteX4214" fmla="*/ 5546021 w 11817525"/>
              <a:gd name="connsiteY4214" fmla="*/ 51023 h 6544491"/>
              <a:gd name="connsiteX4215" fmla="*/ 5547039 w 11817525"/>
              <a:gd name="connsiteY4215" fmla="*/ 50825 h 6544491"/>
              <a:gd name="connsiteX4216" fmla="*/ 5588765 w 11817525"/>
              <a:gd name="connsiteY4216" fmla="*/ 56392 h 6544491"/>
              <a:gd name="connsiteX4217" fmla="*/ 5615319 w 11817525"/>
              <a:gd name="connsiteY4217" fmla="*/ 59936 h 6544491"/>
              <a:gd name="connsiteX4218" fmla="*/ 5685825 w 11817525"/>
              <a:gd name="connsiteY4218" fmla="*/ 87568 h 6544491"/>
              <a:gd name="connsiteX4219" fmla="*/ 5690364 w 11817525"/>
              <a:gd name="connsiteY4219" fmla="*/ 94248 h 6544491"/>
              <a:gd name="connsiteX4220" fmla="*/ 5679570 w 11817525"/>
              <a:gd name="connsiteY4220" fmla="*/ 159634 h 6544491"/>
              <a:gd name="connsiteX4221" fmla="*/ 5662094 w 11817525"/>
              <a:gd name="connsiteY4221" fmla="*/ 169452 h 6544491"/>
              <a:gd name="connsiteX4222" fmla="*/ 5692831 w 11817525"/>
              <a:gd name="connsiteY4222" fmla="*/ 218105 h 6544491"/>
              <a:gd name="connsiteX4223" fmla="*/ 5701434 w 11817525"/>
              <a:gd name="connsiteY4223" fmla="*/ 217226 h 6544491"/>
              <a:gd name="connsiteX4224" fmla="*/ 5826491 w 11817525"/>
              <a:gd name="connsiteY4224" fmla="*/ 181261 h 6544491"/>
              <a:gd name="connsiteX4225" fmla="*/ 5916864 w 11817525"/>
              <a:gd name="connsiteY4225" fmla="*/ 156869 h 6544491"/>
              <a:gd name="connsiteX4226" fmla="*/ 5912208 w 11817525"/>
              <a:gd name="connsiteY4226" fmla="*/ 97523 h 6544491"/>
              <a:gd name="connsiteX4227" fmla="*/ 5935241 w 11817525"/>
              <a:gd name="connsiteY4227" fmla="*/ 92497 h 6544491"/>
              <a:gd name="connsiteX4228" fmla="*/ 5932934 w 11817525"/>
              <a:gd name="connsiteY4228" fmla="*/ 104338 h 6544491"/>
              <a:gd name="connsiteX4229" fmla="*/ 5922765 w 11817525"/>
              <a:gd name="connsiteY4229" fmla="*/ 123232 h 6544491"/>
              <a:gd name="connsiteX4230" fmla="*/ 5952643 w 11817525"/>
              <a:gd name="connsiteY4230" fmla="*/ 113044 h 6544491"/>
              <a:gd name="connsiteX4231" fmla="*/ 6008954 w 11817525"/>
              <a:gd name="connsiteY4231" fmla="*/ 53731 h 6544491"/>
              <a:gd name="connsiteX4232" fmla="*/ 6120597 w 11817525"/>
              <a:gd name="connsiteY4232" fmla="*/ 20028 h 6544491"/>
              <a:gd name="connsiteX4233" fmla="*/ 6152235 w 11817525"/>
              <a:gd name="connsiteY4233" fmla="*/ 14123 h 6544491"/>
              <a:gd name="connsiteX4234" fmla="*/ 6190309 w 11817525"/>
              <a:gd name="connsiteY4234" fmla="*/ 978 h 6544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</a:cxnLst>
            <a:rect l="l" t="t" r="r" b="b"/>
            <a:pathLst>
              <a:path w="11817525" h="6544491">
                <a:moveTo>
                  <a:pt x="1008908" y="5730443"/>
                </a:moveTo>
                <a:lnTo>
                  <a:pt x="965289" y="5758111"/>
                </a:lnTo>
                <a:lnTo>
                  <a:pt x="949397" y="5767407"/>
                </a:lnTo>
                <a:lnTo>
                  <a:pt x="949648" y="5764167"/>
                </a:lnTo>
                <a:lnTo>
                  <a:pt x="951880" y="5762533"/>
                </a:lnTo>
                <a:cubicBezTo>
                  <a:pt x="951146" y="5761824"/>
                  <a:pt x="957499" y="5758105"/>
                  <a:pt x="956766" y="5757396"/>
                </a:cubicBezTo>
                <a:lnTo>
                  <a:pt x="949973" y="5759960"/>
                </a:lnTo>
                <a:lnTo>
                  <a:pt x="950033" y="5759179"/>
                </a:lnTo>
                <a:lnTo>
                  <a:pt x="960749" y="5752911"/>
                </a:lnTo>
                <a:cubicBezTo>
                  <a:pt x="973459" y="5745477"/>
                  <a:pt x="990081" y="5736893"/>
                  <a:pt x="1008908" y="5730443"/>
                </a:cubicBezTo>
                <a:close/>
                <a:moveTo>
                  <a:pt x="10694527" y="5467342"/>
                </a:moveTo>
                <a:cubicBezTo>
                  <a:pt x="10711256" y="5471135"/>
                  <a:pt x="10726028" y="5476184"/>
                  <a:pt x="10737322" y="5480556"/>
                </a:cubicBezTo>
                <a:lnTo>
                  <a:pt x="10746845" y="5484242"/>
                </a:lnTo>
                <a:lnTo>
                  <a:pt x="10746899" y="5484702"/>
                </a:lnTo>
                <a:lnTo>
                  <a:pt x="10740862" y="5483193"/>
                </a:lnTo>
                <a:cubicBezTo>
                  <a:pt x="10740210" y="5483611"/>
                  <a:pt x="10745856" y="5485798"/>
                  <a:pt x="10745204" y="5486215"/>
                </a:cubicBezTo>
                <a:lnTo>
                  <a:pt x="10747187" y="5487176"/>
                </a:lnTo>
                <a:lnTo>
                  <a:pt x="10747410" y="5489082"/>
                </a:lnTo>
                <a:lnTo>
                  <a:pt x="10733288" y="5483615"/>
                </a:lnTo>
                <a:close/>
                <a:moveTo>
                  <a:pt x="8845334" y="5299769"/>
                </a:moveTo>
                <a:cubicBezTo>
                  <a:pt x="8799815" y="5305843"/>
                  <a:pt x="8783332" y="5314877"/>
                  <a:pt x="8794400" y="5330486"/>
                </a:cubicBezTo>
                <a:lnTo>
                  <a:pt x="8795425" y="5331396"/>
                </a:lnTo>
                <a:lnTo>
                  <a:pt x="8804153" y="5334332"/>
                </a:lnTo>
                <a:lnTo>
                  <a:pt x="8800861" y="5336223"/>
                </a:lnTo>
                <a:lnTo>
                  <a:pt x="8814597" y="5348421"/>
                </a:lnTo>
                <a:lnTo>
                  <a:pt x="8824634" y="5354060"/>
                </a:lnTo>
                <a:lnTo>
                  <a:pt x="8829267" y="5355207"/>
                </a:lnTo>
                <a:lnTo>
                  <a:pt x="8828609" y="5356293"/>
                </a:lnTo>
                <a:lnTo>
                  <a:pt x="8832074" y="5358240"/>
                </a:lnTo>
                <a:cubicBezTo>
                  <a:pt x="8837021" y="5363654"/>
                  <a:pt x="8843928" y="5368935"/>
                  <a:pt x="8850566" y="5374187"/>
                </a:cubicBezTo>
                <a:lnTo>
                  <a:pt x="8853769" y="5377182"/>
                </a:lnTo>
                <a:lnTo>
                  <a:pt x="8855945" y="5376453"/>
                </a:lnTo>
                <a:cubicBezTo>
                  <a:pt x="8881209" y="5362956"/>
                  <a:pt x="8914605" y="5364577"/>
                  <a:pt x="8927547" y="5381074"/>
                </a:cubicBezTo>
                <a:cubicBezTo>
                  <a:pt x="8932630" y="5390522"/>
                  <a:pt x="8943268" y="5395177"/>
                  <a:pt x="8959458" y="5395042"/>
                </a:cubicBezTo>
                <a:lnTo>
                  <a:pt x="8989845" y="5397148"/>
                </a:lnTo>
                <a:lnTo>
                  <a:pt x="9020911" y="5407346"/>
                </a:lnTo>
                <a:cubicBezTo>
                  <a:pt x="9034554" y="5413226"/>
                  <a:pt x="9050138" y="5417640"/>
                  <a:pt x="9064426" y="5423030"/>
                </a:cubicBezTo>
                <a:lnTo>
                  <a:pt x="9146425" y="5449945"/>
                </a:lnTo>
                <a:lnTo>
                  <a:pt x="9130458" y="5434866"/>
                </a:lnTo>
                <a:cubicBezTo>
                  <a:pt x="9120125" y="5425107"/>
                  <a:pt x="9110740" y="5415222"/>
                  <a:pt x="9105147" y="5404829"/>
                </a:cubicBezTo>
                <a:cubicBezTo>
                  <a:pt x="9102098" y="5399161"/>
                  <a:pt x="9094239" y="5392110"/>
                  <a:pt x="9075269" y="5394641"/>
                </a:cubicBezTo>
                <a:cubicBezTo>
                  <a:pt x="9071752" y="5403210"/>
                  <a:pt x="9078594" y="5408372"/>
                  <a:pt x="9085438" y="5413535"/>
                </a:cubicBezTo>
                <a:cubicBezTo>
                  <a:pt x="9091264" y="5416807"/>
                  <a:pt x="9098109" y="5421969"/>
                  <a:pt x="9087744" y="5425377"/>
                </a:cubicBezTo>
                <a:cubicBezTo>
                  <a:pt x="9077380" y="5428785"/>
                  <a:pt x="9070539" y="5423623"/>
                  <a:pt x="9064712" y="5420350"/>
                </a:cubicBezTo>
                <a:cubicBezTo>
                  <a:pt x="9031514" y="5396430"/>
                  <a:pt x="9030965" y="5380303"/>
                  <a:pt x="9069368" y="5361004"/>
                </a:cubicBezTo>
                <a:cubicBezTo>
                  <a:pt x="9025608" y="5362793"/>
                  <a:pt x="8996750" y="5354493"/>
                  <a:pt x="8978995" y="5336613"/>
                </a:cubicBezTo>
                <a:cubicBezTo>
                  <a:pt x="8952367" y="5309790"/>
                  <a:pt x="8882328" y="5323184"/>
                  <a:pt x="8853938" y="5300647"/>
                </a:cubicBezTo>
                <a:cubicBezTo>
                  <a:pt x="8852921" y="5298758"/>
                  <a:pt x="8849127" y="5299264"/>
                  <a:pt x="8845334" y="5299769"/>
                </a:cubicBezTo>
                <a:close/>
                <a:moveTo>
                  <a:pt x="11421691" y="5039096"/>
                </a:moveTo>
                <a:cubicBezTo>
                  <a:pt x="11438421" y="5042889"/>
                  <a:pt x="11453193" y="5047937"/>
                  <a:pt x="11464487" y="5052310"/>
                </a:cubicBezTo>
                <a:lnTo>
                  <a:pt x="11474010" y="5055997"/>
                </a:lnTo>
                <a:lnTo>
                  <a:pt x="11474064" y="5056456"/>
                </a:lnTo>
                <a:lnTo>
                  <a:pt x="11468027" y="5054948"/>
                </a:lnTo>
                <a:cubicBezTo>
                  <a:pt x="11467375" y="5055365"/>
                  <a:pt x="11473021" y="5057552"/>
                  <a:pt x="11472369" y="5057969"/>
                </a:cubicBezTo>
                <a:lnTo>
                  <a:pt x="11474352" y="5058931"/>
                </a:lnTo>
                <a:lnTo>
                  <a:pt x="11474575" y="5060836"/>
                </a:lnTo>
                <a:lnTo>
                  <a:pt x="11460454" y="5055369"/>
                </a:lnTo>
                <a:close/>
                <a:moveTo>
                  <a:pt x="10299335" y="5027457"/>
                </a:moveTo>
                <a:lnTo>
                  <a:pt x="10287651" y="5037603"/>
                </a:lnTo>
                <a:cubicBezTo>
                  <a:pt x="10287651" y="5037603"/>
                  <a:pt x="10285890" y="5041889"/>
                  <a:pt x="10282097" y="5042394"/>
                </a:cubicBezTo>
                <a:cubicBezTo>
                  <a:pt x="10301336" y="5047928"/>
                  <a:pt x="10309668" y="5040742"/>
                  <a:pt x="10315219" y="5035950"/>
                </a:cubicBezTo>
                <a:lnTo>
                  <a:pt x="10323026" y="5033962"/>
                </a:lnTo>
                <a:lnTo>
                  <a:pt x="10312943" y="5030834"/>
                </a:lnTo>
                <a:close/>
                <a:moveTo>
                  <a:pt x="1431753" y="4199926"/>
                </a:moveTo>
                <a:cubicBezTo>
                  <a:pt x="1429719" y="4203101"/>
                  <a:pt x="1423007" y="4206444"/>
                  <a:pt x="1420310" y="4208866"/>
                </a:cubicBezTo>
                <a:cubicBezTo>
                  <a:pt x="1401496" y="4220398"/>
                  <a:pt x="1394784" y="4223741"/>
                  <a:pt x="1384109" y="4222581"/>
                </a:cubicBezTo>
                <a:cubicBezTo>
                  <a:pt x="1379430" y="4222751"/>
                  <a:pt x="1376074" y="4224423"/>
                  <a:pt x="1373380" y="4226846"/>
                </a:cubicBezTo>
                <a:cubicBezTo>
                  <a:pt x="1364633" y="4233362"/>
                  <a:pt x="1350548" y="4239299"/>
                  <a:pt x="1340479" y="4244314"/>
                </a:cubicBezTo>
                <a:lnTo>
                  <a:pt x="1292262" y="4271170"/>
                </a:lnTo>
                <a:lnTo>
                  <a:pt x="1306530" y="4255827"/>
                </a:lnTo>
                <a:lnTo>
                  <a:pt x="1380805" y="4218827"/>
                </a:lnTo>
                <a:cubicBezTo>
                  <a:pt x="1400941" y="4208796"/>
                  <a:pt x="1418382" y="4201189"/>
                  <a:pt x="1431753" y="4199926"/>
                </a:cubicBezTo>
                <a:close/>
                <a:moveTo>
                  <a:pt x="1552106" y="3836392"/>
                </a:moveTo>
                <a:lnTo>
                  <a:pt x="1536150" y="3845195"/>
                </a:lnTo>
                <a:lnTo>
                  <a:pt x="1531690" y="3847435"/>
                </a:lnTo>
                <a:lnTo>
                  <a:pt x="1533773" y="3845808"/>
                </a:lnTo>
                <a:close/>
                <a:moveTo>
                  <a:pt x="11452539" y="3762790"/>
                </a:moveTo>
                <a:lnTo>
                  <a:pt x="11452276" y="3763738"/>
                </a:lnTo>
                <a:lnTo>
                  <a:pt x="11451256" y="3771534"/>
                </a:lnTo>
                <a:lnTo>
                  <a:pt x="11423431" y="3787012"/>
                </a:lnTo>
                <a:cubicBezTo>
                  <a:pt x="11409049" y="3795010"/>
                  <a:pt x="11391791" y="3804609"/>
                  <a:pt x="11374534" y="3814208"/>
                </a:cubicBezTo>
                <a:cubicBezTo>
                  <a:pt x="11374534" y="3814208"/>
                  <a:pt x="11373902" y="3813564"/>
                  <a:pt x="11373902" y="3813564"/>
                </a:cubicBezTo>
                <a:cubicBezTo>
                  <a:pt x="11388283" y="3805566"/>
                  <a:pt x="11405541" y="3795967"/>
                  <a:pt x="11422166" y="3785724"/>
                </a:cubicBezTo>
                <a:cubicBezTo>
                  <a:pt x="11415780" y="3788281"/>
                  <a:pt x="11411640" y="3788594"/>
                  <a:pt x="11408764" y="3790193"/>
                </a:cubicBezTo>
                <a:cubicBezTo>
                  <a:pt x="11379370" y="3805548"/>
                  <a:pt x="11348712" y="3819616"/>
                  <a:pt x="11320582" y="3836258"/>
                </a:cubicBezTo>
                <a:cubicBezTo>
                  <a:pt x="11314830" y="3839457"/>
                  <a:pt x="11309077" y="3842657"/>
                  <a:pt x="11303324" y="3845856"/>
                </a:cubicBezTo>
                <a:cubicBezTo>
                  <a:pt x="11286067" y="3855455"/>
                  <a:pt x="11273299" y="3860568"/>
                  <a:pt x="11262142" y="3862795"/>
                </a:cubicBezTo>
                <a:cubicBezTo>
                  <a:pt x="11253513" y="3867593"/>
                  <a:pt x="11244885" y="3872392"/>
                  <a:pt x="11236256" y="3877192"/>
                </a:cubicBezTo>
                <a:cubicBezTo>
                  <a:pt x="11230504" y="3880392"/>
                  <a:pt x="11229871" y="3879748"/>
                  <a:pt x="11226362" y="3880704"/>
                </a:cubicBezTo>
                <a:cubicBezTo>
                  <a:pt x="11222855" y="3881660"/>
                  <a:pt x="11225098" y="3879418"/>
                  <a:pt x="11227342" y="3877174"/>
                </a:cubicBezTo>
                <a:cubicBezTo>
                  <a:pt x="11233442" y="3869801"/>
                  <a:pt x="11233442" y="3869801"/>
                  <a:pt x="11246843" y="3865332"/>
                </a:cubicBezTo>
                <a:cubicBezTo>
                  <a:pt x="11250352" y="3864376"/>
                  <a:pt x="11260878" y="3861506"/>
                  <a:pt x="11261509" y="3862150"/>
                </a:cubicBezTo>
                <a:cubicBezTo>
                  <a:pt x="11271749" y="3854464"/>
                  <a:pt x="11282274" y="3851594"/>
                  <a:pt x="11290903" y="3846796"/>
                </a:cubicBezTo>
                <a:cubicBezTo>
                  <a:pt x="11301145" y="3839109"/>
                  <a:pt x="11315526" y="3831110"/>
                  <a:pt x="11325418" y="3827598"/>
                </a:cubicBezTo>
                <a:cubicBezTo>
                  <a:pt x="11331170" y="3824399"/>
                  <a:pt x="11334679" y="3823442"/>
                  <a:pt x="11339798" y="3819599"/>
                </a:cubicBezTo>
                <a:cubicBezTo>
                  <a:pt x="11345550" y="3816399"/>
                  <a:pt x="11351936" y="3813843"/>
                  <a:pt x="11359299" y="3807757"/>
                </a:cubicBezTo>
                <a:cubicBezTo>
                  <a:pt x="11364420" y="3803914"/>
                  <a:pt x="11374945" y="3801045"/>
                  <a:pt x="11380066" y="3797202"/>
                </a:cubicBezTo>
                <a:cubicBezTo>
                  <a:pt x="11381677" y="3794315"/>
                  <a:pt x="11388062" y="3791759"/>
                  <a:pt x="11390937" y="3790159"/>
                </a:cubicBezTo>
                <a:cubicBezTo>
                  <a:pt x="11396691" y="3786959"/>
                  <a:pt x="11395078" y="3789847"/>
                  <a:pt x="11398586" y="3788889"/>
                </a:cubicBezTo>
                <a:cubicBezTo>
                  <a:pt x="11401463" y="3787290"/>
                  <a:pt x="11407215" y="3784090"/>
                  <a:pt x="11412968" y="3780891"/>
                </a:cubicBezTo>
                <a:cubicBezTo>
                  <a:pt x="11412337" y="3780247"/>
                  <a:pt x="11414580" y="3778005"/>
                  <a:pt x="11417456" y="3776405"/>
                </a:cubicBezTo>
                <a:cubicBezTo>
                  <a:pt x="11423840" y="3773848"/>
                  <a:pt x="11422228" y="3776734"/>
                  <a:pt x="11422861" y="3777378"/>
                </a:cubicBezTo>
                <a:cubicBezTo>
                  <a:pt x="11428613" y="3774179"/>
                  <a:pt x="11434365" y="3770980"/>
                  <a:pt x="11440117" y="3767780"/>
                </a:cubicBezTo>
                <a:cubicBezTo>
                  <a:pt x="11435978" y="3768092"/>
                  <a:pt x="11441730" y="3764892"/>
                  <a:pt x="11444606" y="3763293"/>
                </a:cubicBezTo>
                <a:cubicBezTo>
                  <a:pt x="11450990" y="3760737"/>
                  <a:pt x="11448747" y="3762980"/>
                  <a:pt x="11450011" y="3764266"/>
                </a:cubicBezTo>
                <a:close/>
                <a:moveTo>
                  <a:pt x="11716682" y="3689675"/>
                </a:moveTo>
                <a:lnTo>
                  <a:pt x="11731367" y="3697423"/>
                </a:lnTo>
                <a:lnTo>
                  <a:pt x="11734084" y="3700540"/>
                </a:lnTo>
                <a:lnTo>
                  <a:pt x="11733533" y="3700843"/>
                </a:lnTo>
                <a:cubicBezTo>
                  <a:pt x="11723710" y="3705559"/>
                  <a:pt x="11714134" y="3709393"/>
                  <a:pt x="11705363" y="3711784"/>
                </a:cubicBezTo>
                <a:cubicBezTo>
                  <a:pt x="11695471" y="3715297"/>
                  <a:pt x="11689719" y="3718496"/>
                  <a:pt x="11681721" y="3723939"/>
                </a:cubicBezTo>
                <a:cubicBezTo>
                  <a:pt x="11671482" y="3731625"/>
                  <a:pt x="11662853" y="3736425"/>
                  <a:pt x="11650082" y="3741537"/>
                </a:cubicBezTo>
                <a:cubicBezTo>
                  <a:pt x="11643699" y="3744093"/>
                  <a:pt x="11637947" y="3747292"/>
                  <a:pt x="11632826" y="3751136"/>
                </a:cubicBezTo>
                <a:cubicBezTo>
                  <a:pt x="11625462" y="3757222"/>
                  <a:pt x="11609817" y="3763934"/>
                  <a:pt x="11600208" y="3772263"/>
                </a:cubicBezTo>
                <a:cubicBezTo>
                  <a:pt x="11597964" y="3774506"/>
                  <a:pt x="11585827" y="3780262"/>
                  <a:pt x="11579443" y="3782819"/>
                </a:cubicBezTo>
                <a:cubicBezTo>
                  <a:pt x="11560289" y="3790488"/>
                  <a:pt x="11545907" y="3798487"/>
                  <a:pt x="11528651" y="3808086"/>
                </a:cubicBezTo>
                <a:cubicBezTo>
                  <a:pt x="11520022" y="3812884"/>
                  <a:pt x="11509150" y="3819927"/>
                  <a:pt x="11499257" y="3823440"/>
                </a:cubicBezTo>
                <a:cubicBezTo>
                  <a:pt x="11495747" y="3824397"/>
                  <a:pt x="11492872" y="3825996"/>
                  <a:pt x="11491260" y="3828883"/>
                </a:cubicBezTo>
                <a:cubicBezTo>
                  <a:pt x="11489300" y="3835942"/>
                  <a:pt x="11483549" y="3839141"/>
                  <a:pt x="11465027" y="3847454"/>
                </a:cubicBezTo>
                <a:cubicBezTo>
                  <a:pt x="11461518" y="3848410"/>
                  <a:pt x="11455767" y="3851611"/>
                  <a:pt x="11451626" y="3851922"/>
                </a:cubicBezTo>
                <a:cubicBezTo>
                  <a:pt x="11457094" y="3843906"/>
                  <a:pt x="11470842" y="3835264"/>
                  <a:pt x="11488098" y="3825666"/>
                </a:cubicBezTo>
                <a:cubicBezTo>
                  <a:pt x="11539872" y="3796869"/>
                  <a:pt x="11594519" y="3766473"/>
                  <a:pt x="11646290" y="3737677"/>
                </a:cubicBezTo>
                <a:cubicBezTo>
                  <a:pt x="11663547" y="3728077"/>
                  <a:pt x="11676031" y="3718148"/>
                  <a:pt x="11693922" y="3709194"/>
                </a:cubicBezTo>
                <a:cubicBezTo>
                  <a:pt x="11696798" y="3707594"/>
                  <a:pt x="11698410" y="3704707"/>
                  <a:pt x="11701285" y="3703107"/>
                </a:cubicBezTo>
                <a:cubicBezTo>
                  <a:pt x="11704794" y="3702152"/>
                  <a:pt x="11703530" y="3700865"/>
                  <a:pt x="11702897" y="3700221"/>
                </a:cubicBezTo>
                <a:cubicBezTo>
                  <a:pt x="11702897" y="3700221"/>
                  <a:pt x="11702266" y="3699578"/>
                  <a:pt x="11699389" y="3701177"/>
                </a:cubicBezTo>
                <a:cubicBezTo>
                  <a:pt x="11693637" y="3704376"/>
                  <a:pt x="11691392" y="3706620"/>
                  <a:pt x="11687252" y="3706933"/>
                </a:cubicBezTo>
                <a:cubicBezTo>
                  <a:pt x="11690129" y="3705334"/>
                  <a:pt x="11689497" y="3704690"/>
                  <a:pt x="11689497" y="3704690"/>
                </a:cubicBezTo>
                <a:close/>
                <a:moveTo>
                  <a:pt x="1435787" y="3433879"/>
                </a:moveTo>
                <a:lnTo>
                  <a:pt x="1432389" y="3435906"/>
                </a:lnTo>
                <a:lnTo>
                  <a:pt x="1428618" y="3437894"/>
                </a:lnTo>
                <a:lnTo>
                  <a:pt x="1428469" y="3437269"/>
                </a:lnTo>
                <a:lnTo>
                  <a:pt x="1429607" y="3436714"/>
                </a:lnTo>
                <a:close/>
                <a:moveTo>
                  <a:pt x="1689786" y="3299170"/>
                </a:moveTo>
                <a:cubicBezTo>
                  <a:pt x="1690284" y="3299054"/>
                  <a:pt x="1690381" y="3299170"/>
                  <a:pt x="1688773" y="3300091"/>
                </a:cubicBezTo>
                <a:lnTo>
                  <a:pt x="1688450" y="3300520"/>
                </a:lnTo>
                <a:lnTo>
                  <a:pt x="1685364" y="3301704"/>
                </a:lnTo>
                <a:cubicBezTo>
                  <a:pt x="1685171" y="3301472"/>
                  <a:pt x="1685171" y="3301472"/>
                  <a:pt x="1688387" y="3299629"/>
                </a:cubicBezTo>
                <a:cubicBezTo>
                  <a:pt x="1688387" y="3299629"/>
                  <a:pt x="1689288" y="3299284"/>
                  <a:pt x="1689786" y="3299170"/>
                </a:cubicBezTo>
                <a:close/>
                <a:moveTo>
                  <a:pt x="1796310" y="3262340"/>
                </a:moveTo>
                <a:lnTo>
                  <a:pt x="1795893" y="3262662"/>
                </a:lnTo>
                <a:lnTo>
                  <a:pt x="1792224" y="3264312"/>
                </a:lnTo>
                <a:close/>
                <a:moveTo>
                  <a:pt x="10224840" y="2914978"/>
                </a:moveTo>
                <a:lnTo>
                  <a:pt x="10221212" y="2916731"/>
                </a:lnTo>
                <a:lnTo>
                  <a:pt x="10221581" y="2916444"/>
                </a:lnTo>
                <a:close/>
                <a:moveTo>
                  <a:pt x="10319804" y="2881750"/>
                </a:moveTo>
                <a:cubicBezTo>
                  <a:pt x="10319976" y="2881955"/>
                  <a:pt x="10319976" y="2881955"/>
                  <a:pt x="10317118" y="2883594"/>
                </a:cubicBezTo>
                <a:cubicBezTo>
                  <a:pt x="10317118" y="2883594"/>
                  <a:pt x="10316317" y="2883900"/>
                  <a:pt x="10315874" y="2884003"/>
                </a:cubicBezTo>
                <a:cubicBezTo>
                  <a:pt x="10315432" y="2884104"/>
                  <a:pt x="10315346" y="2884002"/>
                  <a:pt x="10316775" y="2883182"/>
                </a:cubicBezTo>
                <a:lnTo>
                  <a:pt x="10317061" y="2882801"/>
                </a:lnTo>
                <a:close/>
                <a:moveTo>
                  <a:pt x="10547965" y="2760723"/>
                </a:moveTo>
                <a:lnTo>
                  <a:pt x="10548098" y="2761278"/>
                </a:lnTo>
                <a:lnTo>
                  <a:pt x="10547086" y="2761772"/>
                </a:lnTo>
                <a:lnTo>
                  <a:pt x="10541594" y="2764290"/>
                </a:lnTo>
                <a:lnTo>
                  <a:pt x="10544614" y="2762489"/>
                </a:lnTo>
                <a:close/>
                <a:moveTo>
                  <a:pt x="10456369" y="2396777"/>
                </a:moveTo>
                <a:lnTo>
                  <a:pt x="10454518" y="2398225"/>
                </a:lnTo>
                <a:lnTo>
                  <a:pt x="10438226" y="2406591"/>
                </a:lnTo>
                <a:lnTo>
                  <a:pt x="10452405" y="2398769"/>
                </a:lnTo>
                <a:close/>
                <a:moveTo>
                  <a:pt x="411742" y="2209983"/>
                </a:moveTo>
                <a:cubicBezTo>
                  <a:pt x="405589" y="2219003"/>
                  <a:pt x="390119" y="2228729"/>
                  <a:pt x="370700" y="2239530"/>
                </a:cubicBezTo>
                <a:cubicBezTo>
                  <a:pt x="312442" y="2271935"/>
                  <a:pt x="250947" y="2306139"/>
                  <a:pt x="192690" y="2338542"/>
                </a:cubicBezTo>
                <a:cubicBezTo>
                  <a:pt x="173270" y="2349344"/>
                  <a:pt x="159221" y="2360516"/>
                  <a:pt x="139090" y="2370593"/>
                </a:cubicBezTo>
                <a:cubicBezTo>
                  <a:pt x="135854" y="2372394"/>
                  <a:pt x="134039" y="2375643"/>
                  <a:pt x="130804" y="2377442"/>
                </a:cubicBezTo>
                <a:cubicBezTo>
                  <a:pt x="126857" y="2378518"/>
                  <a:pt x="128278" y="2379967"/>
                  <a:pt x="128990" y="2380691"/>
                </a:cubicBezTo>
                <a:cubicBezTo>
                  <a:pt x="128990" y="2380691"/>
                  <a:pt x="129700" y="2381414"/>
                  <a:pt x="132938" y="2379614"/>
                </a:cubicBezTo>
                <a:cubicBezTo>
                  <a:pt x="139412" y="2376015"/>
                  <a:pt x="141936" y="2373490"/>
                  <a:pt x="146595" y="2373137"/>
                </a:cubicBezTo>
                <a:cubicBezTo>
                  <a:pt x="143358" y="2374937"/>
                  <a:pt x="144070" y="2375661"/>
                  <a:pt x="144070" y="2375661"/>
                </a:cubicBezTo>
                <a:lnTo>
                  <a:pt x="113479" y="2392557"/>
                </a:lnTo>
                <a:lnTo>
                  <a:pt x="96952" y="2383839"/>
                </a:lnTo>
                <a:lnTo>
                  <a:pt x="93896" y="2380332"/>
                </a:lnTo>
                <a:lnTo>
                  <a:pt x="94517" y="2379992"/>
                </a:lnTo>
                <a:cubicBezTo>
                  <a:pt x="105569" y="2374683"/>
                  <a:pt x="116345" y="2370370"/>
                  <a:pt x="126216" y="2367679"/>
                </a:cubicBezTo>
                <a:cubicBezTo>
                  <a:pt x="137347" y="2363725"/>
                  <a:pt x="143820" y="2360126"/>
                  <a:pt x="152819" y="2354002"/>
                </a:cubicBezTo>
                <a:cubicBezTo>
                  <a:pt x="164342" y="2345352"/>
                  <a:pt x="174051" y="2339952"/>
                  <a:pt x="188422" y="2334198"/>
                </a:cubicBezTo>
                <a:cubicBezTo>
                  <a:pt x="195606" y="2331322"/>
                  <a:pt x="202078" y="2327722"/>
                  <a:pt x="207840" y="2323398"/>
                </a:cubicBezTo>
                <a:cubicBezTo>
                  <a:pt x="216127" y="2316548"/>
                  <a:pt x="233731" y="2308995"/>
                  <a:pt x="244545" y="2299623"/>
                </a:cubicBezTo>
                <a:cubicBezTo>
                  <a:pt x="247070" y="2297098"/>
                  <a:pt x="260728" y="2290622"/>
                  <a:pt x="267911" y="2287746"/>
                </a:cubicBezTo>
                <a:cubicBezTo>
                  <a:pt x="289465" y="2279115"/>
                  <a:pt x="305649" y="2270114"/>
                  <a:pt x="325067" y="2259311"/>
                </a:cubicBezTo>
                <a:cubicBezTo>
                  <a:pt x="334776" y="2253912"/>
                  <a:pt x="347012" y="2245988"/>
                  <a:pt x="358144" y="2242034"/>
                </a:cubicBezTo>
                <a:cubicBezTo>
                  <a:pt x="362093" y="2240958"/>
                  <a:pt x="365327" y="2239158"/>
                  <a:pt x="367142" y="2235910"/>
                </a:cubicBezTo>
                <a:cubicBezTo>
                  <a:pt x="369349" y="2227965"/>
                  <a:pt x="375820" y="2224364"/>
                  <a:pt x="396662" y="2215011"/>
                </a:cubicBezTo>
                <a:cubicBezTo>
                  <a:pt x="400610" y="2213937"/>
                  <a:pt x="407083" y="2210334"/>
                  <a:pt x="411742" y="2209983"/>
                </a:cubicBezTo>
                <a:close/>
                <a:moveTo>
                  <a:pt x="665228" y="2177595"/>
                </a:moveTo>
                <a:cubicBezTo>
                  <a:pt x="669175" y="2176519"/>
                  <a:pt x="666650" y="2179044"/>
                  <a:pt x="664126" y="2181567"/>
                </a:cubicBezTo>
                <a:cubicBezTo>
                  <a:pt x="657261" y="2189864"/>
                  <a:pt x="657261" y="2189864"/>
                  <a:pt x="642183" y="2194894"/>
                </a:cubicBezTo>
                <a:cubicBezTo>
                  <a:pt x="638232" y="2195969"/>
                  <a:pt x="626388" y="2199198"/>
                  <a:pt x="625678" y="2198474"/>
                </a:cubicBezTo>
                <a:cubicBezTo>
                  <a:pt x="614155" y="2207122"/>
                  <a:pt x="602311" y="2210352"/>
                  <a:pt x="592601" y="2215752"/>
                </a:cubicBezTo>
                <a:cubicBezTo>
                  <a:pt x="581078" y="2224402"/>
                  <a:pt x="564894" y="2233402"/>
                  <a:pt x="553762" y="2237354"/>
                </a:cubicBezTo>
                <a:cubicBezTo>
                  <a:pt x="547290" y="2240956"/>
                  <a:pt x="543341" y="2242031"/>
                  <a:pt x="537580" y="2246356"/>
                </a:cubicBezTo>
                <a:cubicBezTo>
                  <a:pt x="531107" y="2249956"/>
                  <a:pt x="523922" y="2252833"/>
                  <a:pt x="515636" y="2259683"/>
                </a:cubicBezTo>
                <a:cubicBezTo>
                  <a:pt x="509874" y="2264006"/>
                  <a:pt x="498029" y="2267235"/>
                  <a:pt x="492268" y="2271559"/>
                </a:cubicBezTo>
                <a:cubicBezTo>
                  <a:pt x="490454" y="2274808"/>
                  <a:pt x="483270" y="2277685"/>
                  <a:pt x="480034" y="2279484"/>
                </a:cubicBezTo>
                <a:cubicBezTo>
                  <a:pt x="473560" y="2283085"/>
                  <a:pt x="475375" y="2279836"/>
                  <a:pt x="471427" y="2280914"/>
                </a:cubicBezTo>
                <a:cubicBezTo>
                  <a:pt x="468189" y="2282714"/>
                  <a:pt x="461717" y="2286314"/>
                  <a:pt x="455243" y="2289914"/>
                </a:cubicBezTo>
                <a:cubicBezTo>
                  <a:pt x="455954" y="2290639"/>
                  <a:pt x="453429" y="2293162"/>
                  <a:pt x="450193" y="2294963"/>
                </a:cubicBezTo>
                <a:cubicBezTo>
                  <a:pt x="443009" y="2297840"/>
                  <a:pt x="444823" y="2294592"/>
                  <a:pt x="444111" y="2293866"/>
                </a:cubicBezTo>
                <a:cubicBezTo>
                  <a:pt x="437638" y="2297467"/>
                  <a:pt x="431166" y="2301067"/>
                  <a:pt x="424692" y="2304668"/>
                </a:cubicBezTo>
                <a:cubicBezTo>
                  <a:pt x="429351" y="2304316"/>
                  <a:pt x="422878" y="2307917"/>
                  <a:pt x="419642" y="2309716"/>
                </a:cubicBezTo>
                <a:cubicBezTo>
                  <a:pt x="412458" y="2312593"/>
                  <a:pt x="414982" y="2310070"/>
                  <a:pt x="413559" y="2308622"/>
                </a:cubicBezTo>
                <a:lnTo>
                  <a:pt x="410714" y="2310283"/>
                </a:lnTo>
                <a:lnTo>
                  <a:pt x="411010" y="2309215"/>
                </a:lnTo>
                <a:lnTo>
                  <a:pt x="412158" y="2300443"/>
                </a:lnTo>
                <a:lnTo>
                  <a:pt x="443470" y="2283026"/>
                </a:lnTo>
                <a:cubicBezTo>
                  <a:pt x="459653" y="2274027"/>
                  <a:pt x="479073" y="2263225"/>
                  <a:pt x="498492" y="2252422"/>
                </a:cubicBezTo>
                <a:cubicBezTo>
                  <a:pt x="498492" y="2252422"/>
                  <a:pt x="499203" y="2253148"/>
                  <a:pt x="499203" y="2253148"/>
                </a:cubicBezTo>
                <a:cubicBezTo>
                  <a:pt x="483021" y="2262148"/>
                  <a:pt x="463601" y="2272949"/>
                  <a:pt x="444893" y="2284476"/>
                </a:cubicBezTo>
                <a:cubicBezTo>
                  <a:pt x="452078" y="2281597"/>
                  <a:pt x="456737" y="2281246"/>
                  <a:pt x="459974" y="2279447"/>
                </a:cubicBezTo>
                <a:cubicBezTo>
                  <a:pt x="493050" y="2262168"/>
                  <a:pt x="527550" y="2246338"/>
                  <a:pt x="559204" y="2227611"/>
                </a:cubicBezTo>
                <a:cubicBezTo>
                  <a:pt x="565676" y="2224011"/>
                  <a:pt x="572150" y="2220409"/>
                  <a:pt x="578623" y="2216811"/>
                </a:cubicBezTo>
                <a:cubicBezTo>
                  <a:pt x="598043" y="2206008"/>
                  <a:pt x="612411" y="2200255"/>
                  <a:pt x="624966" y="2197749"/>
                </a:cubicBezTo>
                <a:cubicBezTo>
                  <a:pt x="634676" y="2192350"/>
                  <a:pt x="644385" y="2186950"/>
                  <a:pt x="654094" y="2181549"/>
                </a:cubicBezTo>
                <a:cubicBezTo>
                  <a:pt x="660568" y="2177948"/>
                  <a:pt x="661280" y="2178673"/>
                  <a:pt x="665228" y="2177595"/>
                </a:cubicBezTo>
                <a:close/>
                <a:moveTo>
                  <a:pt x="10669139" y="2020219"/>
                </a:moveTo>
                <a:lnTo>
                  <a:pt x="10656460" y="2033855"/>
                </a:lnTo>
                <a:lnTo>
                  <a:pt x="10590455" y="2066735"/>
                </a:lnTo>
                <a:cubicBezTo>
                  <a:pt x="10572561" y="2075649"/>
                  <a:pt x="10557062" y="2082410"/>
                  <a:pt x="10545178" y="2083532"/>
                </a:cubicBezTo>
                <a:cubicBezTo>
                  <a:pt x="10546987" y="2080710"/>
                  <a:pt x="10552952" y="2077740"/>
                  <a:pt x="10555348" y="2075588"/>
                </a:cubicBezTo>
                <a:cubicBezTo>
                  <a:pt x="10572067" y="2065339"/>
                  <a:pt x="10578032" y="2062368"/>
                  <a:pt x="10587519" y="2063399"/>
                </a:cubicBezTo>
                <a:cubicBezTo>
                  <a:pt x="10591676" y="2063248"/>
                  <a:pt x="10594659" y="2061763"/>
                  <a:pt x="10597053" y="2059609"/>
                </a:cubicBezTo>
                <a:cubicBezTo>
                  <a:pt x="10604826" y="2053818"/>
                  <a:pt x="10617343" y="2048543"/>
                  <a:pt x="10626290" y="2044085"/>
                </a:cubicBezTo>
                <a:close/>
                <a:moveTo>
                  <a:pt x="722313" y="1538246"/>
                </a:moveTo>
                <a:cubicBezTo>
                  <a:pt x="721727" y="1538651"/>
                  <a:pt x="720432" y="1538111"/>
                  <a:pt x="721205" y="1539731"/>
                </a:cubicBezTo>
                <a:lnTo>
                  <a:pt x="721546" y="1541444"/>
                </a:lnTo>
                <a:lnTo>
                  <a:pt x="724715" y="1539855"/>
                </a:lnTo>
                <a:lnTo>
                  <a:pt x="724165" y="1539408"/>
                </a:lnTo>
                <a:cubicBezTo>
                  <a:pt x="723794" y="1538084"/>
                  <a:pt x="723054" y="1538165"/>
                  <a:pt x="722313" y="1538246"/>
                </a:cubicBezTo>
                <a:close/>
                <a:moveTo>
                  <a:pt x="908995" y="1361569"/>
                </a:moveTo>
                <a:cubicBezTo>
                  <a:pt x="907260" y="1361758"/>
                  <a:pt x="907088" y="1363693"/>
                  <a:pt x="907481" y="1366046"/>
                </a:cubicBezTo>
                <a:lnTo>
                  <a:pt x="910595" y="1367170"/>
                </a:lnTo>
                <a:lnTo>
                  <a:pt x="911735" y="1366886"/>
                </a:lnTo>
                <a:lnTo>
                  <a:pt x="911420" y="1366410"/>
                </a:lnTo>
                <a:cubicBezTo>
                  <a:pt x="910865" y="1365957"/>
                  <a:pt x="910309" y="1365502"/>
                  <a:pt x="909936" y="1365046"/>
                </a:cubicBezTo>
                <a:cubicBezTo>
                  <a:pt x="909189" y="1364134"/>
                  <a:pt x="908719" y="1363446"/>
                  <a:pt x="909713" y="1363204"/>
                </a:cubicBezTo>
                <a:lnTo>
                  <a:pt x="910230" y="1362708"/>
                </a:lnTo>
                <a:close/>
                <a:moveTo>
                  <a:pt x="10973831" y="690568"/>
                </a:moveTo>
                <a:lnTo>
                  <a:pt x="10973608" y="693447"/>
                </a:lnTo>
                <a:lnTo>
                  <a:pt x="10971625" y="694899"/>
                </a:lnTo>
                <a:cubicBezTo>
                  <a:pt x="10972279" y="695531"/>
                  <a:pt x="10966631" y="698834"/>
                  <a:pt x="10967283" y="699466"/>
                </a:cubicBezTo>
                <a:lnTo>
                  <a:pt x="10973320" y="697187"/>
                </a:lnTo>
                <a:lnTo>
                  <a:pt x="10973265" y="697880"/>
                </a:lnTo>
                <a:lnTo>
                  <a:pt x="10963743" y="703451"/>
                </a:lnTo>
                <a:cubicBezTo>
                  <a:pt x="10952449" y="710057"/>
                  <a:pt x="10937677" y="717685"/>
                  <a:pt x="10920946" y="723417"/>
                </a:cubicBezTo>
                <a:lnTo>
                  <a:pt x="10959709" y="698829"/>
                </a:lnTo>
                <a:close/>
                <a:moveTo>
                  <a:pt x="1887941" y="680148"/>
                </a:moveTo>
                <a:lnTo>
                  <a:pt x="1882451" y="688573"/>
                </a:lnTo>
                <a:cubicBezTo>
                  <a:pt x="1874594" y="692972"/>
                  <a:pt x="1862809" y="695906"/>
                  <a:pt x="1847096" y="697861"/>
                </a:cubicBezTo>
                <a:lnTo>
                  <a:pt x="1844416" y="698282"/>
                </a:lnTo>
                <a:close/>
                <a:moveTo>
                  <a:pt x="3047147" y="598744"/>
                </a:moveTo>
                <a:lnTo>
                  <a:pt x="3049110" y="600088"/>
                </a:lnTo>
                <a:lnTo>
                  <a:pt x="3050695" y="598865"/>
                </a:lnTo>
                <a:close/>
                <a:moveTo>
                  <a:pt x="2892028" y="587585"/>
                </a:moveTo>
                <a:cubicBezTo>
                  <a:pt x="2888235" y="587079"/>
                  <a:pt x="2884440" y="586574"/>
                  <a:pt x="2879631" y="587956"/>
                </a:cubicBezTo>
                <a:lnTo>
                  <a:pt x="2865730" y="595590"/>
                </a:lnTo>
                <a:lnTo>
                  <a:pt x="2864489" y="598132"/>
                </a:lnTo>
                <a:cubicBezTo>
                  <a:pt x="2860560" y="599110"/>
                  <a:pt x="2856631" y="600089"/>
                  <a:pt x="2853195" y="600333"/>
                </a:cubicBezTo>
                <a:lnTo>
                  <a:pt x="2851420" y="599864"/>
                </a:lnTo>
                <a:lnTo>
                  <a:pt x="2847729" y="600849"/>
                </a:lnTo>
                <a:cubicBezTo>
                  <a:pt x="2836566" y="602586"/>
                  <a:pt x="2824971" y="602178"/>
                  <a:pt x="2813226" y="600865"/>
                </a:cubicBezTo>
                <a:lnTo>
                  <a:pt x="2793814" y="597893"/>
                </a:lnTo>
                <a:lnTo>
                  <a:pt x="2789854" y="600088"/>
                </a:lnTo>
                <a:cubicBezTo>
                  <a:pt x="2774141" y="607910"/>
                  <a:pt x="2762356" y="607909"/>
                  <a:pt x="2742716" y="603998"/>
                </a:cubicBezTo>
                <a:cubicBezTo>
                  <a:pt x="2715220" y="600089"/>
                  <a:pt x="2664154" y="619642"/>
                  <a:pt x="2672011" y="633331"/>
                </a:cubicBezTo>
                <a:cubicBezTo>
                  <a:pt x="2674955" y="639196"/>
                  <a:pt x="2680110" y="648363"/>
                  <a:pt x="2694103" y="647629"/>
                </a:cubicBezTo>
                <a:cubicBezTo>
                  <a:pt x="2698770" y="647385"/>
                  <a:pt x="2704415" y="646040"/>
                  <a:pt x="2711290" y="643107"/>
                </a:cubicBezTo>
                <a:cubicBezTo>
                  <a:pt x="2727004" y="635286"/>
                  <a:pt x="2742716" y="639197"/>
                  <a:pt x="2762357" y="641152"/>
                </a:cubicBezTo>
                <a:cubicBezTo>
                  <a:pt x="2809494" y="645064"/>
                  <a:pt x="2856633" y="633332"/>
                  <a:pt x="2903769" y="629420"/>
                </a:cubicBezTo>
                <a:cubicBezTo>
                  <a:pt x="2927337" y="627463"/>
                  <a:pt x="2919484" y="609865"/>
                  <a:pt x="2931268" y="600089"/>
                </a:cubicBezTo>
                <a:lnTo>
                  <a:pt x="2944058" y="590454"/>
                </a:lnTo>
                <a:lnTo>
                  <a:pt x="2927231" y="590163"/>
                </a:lnTo>
                <a:cubicBezTo>
                  <a:pt x="2915232" y="589796"/>
                  <a:pt x="2903408" y="589105"/>
                  <a:pt x="2892028" y="587585"/>
                </a:cubicBezTo>
                <a:close/>
                <a:moveTo>
                  <a:pt x="3132717" y="579453"/>
                </a:moveTo>
                <a:lnTo>
                  <a:pt x="3117805" y="581376"/>
                </a:lnTo>
                <a:lnTo>
                  <a:pt x="3132094" y="587134"/>
                </a:lnTo>
                <a:cubicBezTo>
                  <a:pt x="3137741" y="588233"/>
                  <a:pt x="3144001" y="588538"/>
                  <a:pt x="3150568" y="588324"/>
                </a:cubicBezTo>
                <a:lnTo>
                  <a:pt x="3170884" y="586400"/>
                </a:lnTo>
                <a:lnTo>
                  <a:pt x="3183793" y="585341"/>
                </a:lnTo>
                <a:lnTo>
                  <a:pt x="3162123" y="580877"/>
                </a:lnTo>
                <a:cubicBezTo>
                  <a:pt x="3152092" y="579569"/>
                  <a:pt x="3142315" y="579088"/>
                  <a:pt x="3132717" y="579453"/>
                </a:cubicBezTo>
                <a:close/>
                <a:moveTo>
                  <a:pt x="6438946" y="350194"/>
                </a:moveTo>
                <a:lnTo>
                  <a:pt x="6426065" y="366560"/>
                </a:lnTo>
                <a:cubicBezTo>
                  <a:pt x="6416172" y="377390"/>
                  <a:pt x="6432831" y="391762"/>
                  <a:pt x="6442919" y="403235"/>
                </a:cubicBezTo>
                <a:cubicBezTo>
                  <a:pt x="6461339" y="421891"/>
                  <a:pt x="6458016" y="435623"/>
                  <a:pt x="6426106" y="449590"/>
                </a:cubicBezTo>
                <a:cubicBezTo>
                  <a:pt x="6408626" y="459409"/>
                  <a:pt x="6381526" y="471994"/>
                  <a:pt x="6399202" y="484475"/>
                </a:cubicBezTo>
                <a:lnTo>
                  <a:pt x="6417729" y="491961"/>
                </a:lnTo>
                <a:lnTo>
                  <a:pt x="6421940" y="491877"/>
                </a:lnTo>
                <a:cubicBezTo>
                  <a:pt x="6433090" y="490539"/>
                  <a:pt x="6444398" y="488039"/>
                  <a:pt x="6455914" y="484240"/>
                </a:cubicBezTo>
                <a:cubicBezTo>
                  <a:pt x="6474647" y="477307"/>
                  <a:pt x="6495646" y="475422"/>
                  <a:pt x="6517433" y="475606"/>
                </a:cubicBezTo>
                <a:lnTo>
                  <a:pt x="6525483" y="476067"/>
                </a:lnTo>
                <a:lnTo>
                  <a:pt x="6589557" y="461274"/>
                </a:lnTo>
                <a:lnTo>
                  <a:pt x="6622281" y="455846"/>
                </a:lnTo>
                <a:lnTo>
                  <a:pt x="6622810" y="428006"/>
                </a:lnTo>
                <a:cubicBezTo>
                  <a:pt x="6621280" y="416606"/>
                  <a:pt x="6613391" y="407367"/>
                  <a:pt x="6585312" y="406297"/>
                </a:cubicBezTo>
                <a:cubicBezTo>
                  <a:pt x="6568105" y="408946"/>
                  <a:pt x="6552934" y="405888"/>
                  <a:pt x="6534985" y="399209"/>
                </a:cubicBezTo>
                <a:cubicBezTo>
                  <a:pt x="6515138" y="392149"/>
                  <a:pt x="6497765" y="380997"/>
                  <a:pt x="6480265" y="370202"/>
                </a:cubicBezTo>
                <a:close/>
                <a:moveTo>
                  <a:pt x="6190309" y="978"/>
                </a:moveTo>
                <a:cubicBezTo>
                  <a:pt x="6204891" y="-620"/>
                  <a:pt x="6220826" y="-12"/>
                  <a:pt x="6236507" y="1067"/>
                </a:cubicBezTo>
                <a:cubicBezTo>
                  <a:pt x="6255474" y="3597"/>
                  <a:pt x="6291021" y="50866"/>
                  <a:pt x="6281127" y="61696"/>
                </a:cubicBezTo>
                <a:lnTo>
                  <a:pt x="6139649" y="188620"/>
                </a:lnTo>
                <a:cubicBezTo>
                  <a:pt x="6125963" y="198944"/>
                  <a:pt x="6106724" y="204476"/>
                  <a:pt x="6085996" y="197661"/>
                </a:cubicBezTo>
                <a:cubicBezTo>
                  <a:pt x="6061475" y="190340"/>
                  <a:pt x="6078957" y="180521"/>
                  <a:pt x="6087832" y="171580"/>
                </a:cubicBezTo>
                <a:cubicBezTo>
                  <a:pt x="6091900" y="164023"/>
                  <a:pt x="6107348" y="157984"/>
                  <a:pt x="6109654" y="146142"/>
                </a:cubicBezTo>
                <a:cubicBezTo>
                  <a:pt x="6033712" y="166385"/>
                  <a:pt x="5993669" y="195467"/>
                  <a:pt x="5954370" y="230723"/>
                </a:cubicBezTo>
                <a:cubicBezTo>
                  <a:pt x="5996368" y="228227"/>
                  <a:pt x="6007278" y="215508"/>
                  <a:pt x="6025773" y="203801"/>
                </a:cubicBezTo>
                <a:cubicBezTo>
                  <a:pt x="6032619" y="198640"/>
                  <a:pt x="6042235" y="195872"/>
                  <a:pt x="6056394" y="199786"/>
                </a:cubicBezTo>
                <a:cubicBezTo>
                  <a:pt x="6070550" y="203701"/>
                  <a:pt x="6079896" y="208997"/>
                  <a:pt x="6079624" y="217060"/>
                </a:cubicBezTo>
                <a:cubicBezTo>
                  <a:pt x="6078333" y="227014"/>
                  <a:pt x="6066952" y="225495"/>
                  <a:pt x="6055573" y="223977"/>
                </a:cubicBezTo>
                <a:cubicBezTo>
                  <a:pt x="6030779" y="224719"/>
                  <a:pt x="6027729" y="230386"/>
                  <a:pt x="6031250" y="238957"/>
                </a:cubicBezTo>
                <a:cubicBezTo>
                  <a:pt x="6045877" y="257108"/>
                  <a:pt x="6027380" y="268815"/>
                  <a:pt x="6011659" y="282918"/>
                </a:cubicBezTo>
                <a:cubicBezTo>
                  <a:pt x="6002783" y="291860"/>
                  <a:pt x="5994179" y="292737"/>
                  <a:pt x="5977247" y="286426"/>
                </a:cubicBezTo>
                <a:cubicBezTo>
                  <a:pt x="5960314" y="280117"/>
                  <a:pt x="5953198" y="293343"/>
                  <a:pt x="5953198" y="293343"/>
                </a:cubicBezTo>
                <a:cubicBezTo>
                  <a:pt x="5993635" y="308862"/>
                  <a:pt x="5962469" y="329004"/>
                  <a:pt x="5970524" y="344254"/>
                </a:cubicBezTo>
                <a:cubicBezTo>
                  <a:pt x="5973300" y="346650"/>
                  <a:pt x="5973300" y="346650"/>
                  <a:pt x="5977091" y="347156"/>
                </a:cubicBezTo>
                <a:cubicBezTo>
                  <a:pt x="6002902" y="344525"/>
                  <a:pt x="5984208" y="333931"/>
                  <a:pt x="5992071" y="326880"/>
                </a:cubicBezTo>
                <a:cubicBezTo>
                  <a:pt x="5996137" y="319321"/>
                  <a:pt x="6005756" y="316555"/>
                  <a:pt x="6017136" y="318074"/>
                </a:cubicBezTo>
                <a:cubicBezTo>
                  <a:pt x="6028518" y="319593"/>
                  <a:pt x="6030277" y="323877"/>
                  <a:pt x="6027226" y="329544"/>
                </a:cubicBezTo>
                <a:cubicBezTo>
                  <a:pt x="6022611" y="353229"/>
                  <a:pt x="5992461" y="371482"/>
                  <a:pt x="5973419" y="399315"/>
                </a:cubicBezTo>
                <a:cubicBezTo>
                  <a:pt x="6018741" y="383087"/>
                  <a:pt x="6053426" y="371515"/>
                  <a:pt x="6094410" y="370909"/>
                </a:cubicBezTo>
                <a:cubicBezTo>
                  <a:pt x="6103013" y="370031"/>
                  <a:pt x="6109856" y="364870"/>
                  <a:pt x="6108097" y="360585"/>
                </a:cubicBezTo>
                <a:cubicBezTo>
                  <a:pt x="6108916" y="336394"/>
                  <a:pt x="6149157" y="329612"/>
                  <a:pt x="6176257" y="317030"/>
                </a:cubicBezTo>
                <a:cubicBezTo>
                  <a:pt x="6228696" y="287575"/>
                  <a:pt x="6309370" y="296315"/>
                  <a:pt x="6370139" y="274049"/>
                </a:cubicBezTo>
                <a:cubicBezTo>
                  <a:pt x="6391412" y="264737"/>
                  <a:pt x="6415933" y="272058"/>
                  <a:pt x="6422971" y="289197"/>
                </a:cubicBezTo>
                <a:lnTo>
                  <a:pt x="6435193" y="313963"/>
                </a:lnTo>
                <a:lnTo>
                  <a:pt x="6441403" y="313795"/>
                </a:lnTo>
                <a:cubicBezTo>
                  <a:pt x="6480996" y="311068"/>
                  <a:pt x="6520845" y="307627"/>
                  <a:pt x="6559930" y="306328"/>
                </a:cubicBezTo>
                <a:cubicBezTo>
                  <a:pt x="6588516" y="305970"/>
                  <a:pt x="6613312" y="304850"/>
                  <a:pt x="6613505" y="338545"/>
                </a:cubicBezTo>
                <a:cubicBezTo>
                  <a:pt x="6609167" y="362150"/>
                  <a:pt x="6638496" y="371123"/>
                  <a:pt x="6668842" y="377240"/>
                </a:cubicBezTo>
                <a:cubicBezTo>
                  <a:pt x="6680223" y="379534"/>
                  <a:pt x="6693635" y="376118"/>
                  <a:pt x="6708808" y="379178"/>
                </a:cubicBezTo>
                <a:cubicBezTo>
                  <a:pt x="6728792" y="380146"/>
                  <a:pt x="6741932" y="388915"/>
                  <a:pt x="6745451" y="401862"/>
                </a:cubicBezTo>
                <a:cubicBezTo>
                  <a:pt x="6751748" y="418431"/>
                  <a:pt x="6733524" y="423936"/>
                  <a:pt x="6720111" y="427352"/>
                </a:cubicBezTo>
                <a:cubicBezTo>
                  <a:pt x="6706696" y="430767"/>
                  <a:pt x="6693285" y="434182"/>
                  <a:pt x="6694027" y="443511"/>
                </a:cubicBezTo>
                <a:lnTo>
                  <a:pt x="6694248" y="443908"/>
                </a:lnTo>
                <a:lnTo>
                  <a:pt x="6697810" y="443317"/>
                </a:lnTo>
                <a:cubicBezTo>
                  <a:pt x="6710716" y="442001"/>
                  <a:pt x="6720962" y="441849"/>
                  <a:pt x="6728040" y="443807"/>
                </a:cubicBezTo>
                <a:lnTo>
                  <a:pt x="6731497" y="447854"/>
                </a:lnTo>
                <a:lnTo>
                  <a:pt x="6733993" y="445450"/>
                </a:lnTo>
                <a:cubicBezTo>
                  <a:pt x="6744630" y="438415"/>
                  <a:pt x="6754249" y="434233"/>
                  <a:pt x="6764886" y="427199"/>
                </a:cubicBezTo>
                <a:cubicBezTo>
                  <a:pt x="6795779" y="408949"/>
                  <a:pt x="6820571" y="407829"/>
                  <a:pt x="6842784" y="436784"/>
                </a:cubicBezTo>
                <a:cubicBezTo>
                  <a:pt x="6862221" y="462120"/>
                  <a:pt x="6893583" y="465384"/>
                  <a:pt x="6925492" y="444277"/>
                </a:cubicBezTo>
                <a:lnTo>
                  <a:pt x="6926509" y="441425"/>
                </a:lnTo>
                <a:cubicBezTo>
                  <a:pt x="7005307" y="368577"/>
                  <a:pt x="7116677" y="329837"/>
                  <a:pt x="7222497" y="283853"/>
                </a:cubicBezTo>
                <a:cubicBezTo>
                  <a:pt x="7265784" y="265044"/>
                  <a:pt x="7295190" y="228137"/>
                  <a:pt x="7355884" y="240373"/>
                </a:cubicBezTo>
                <a:cubicBezTo>
                  <a:pt x="7367262" y="242667"/>
                  <a:pt x="7379935" y="229922"/>
                  <a:pt x="7386775" y="222123"/>
                </a:cubicBezTo>
                <a:cubicBezTo>
                  <a:pt x="7413408" y="181595"/>
                  <a:pt x="7455953" y="153456"/>
                  <a:pt x="7505813" y="139030"/>
                </a:cubicBezTo>
                <a:cubicBezTo>
                  <a:pt x="7559465" y="125368"/>
                  <a:pt x="7616439" y="90958"/>
                  <a:pt x="7672518" y="138980"/>
                </a:cubicBezTo>
                <a:cubicBezTo>
                  <a:pt x="7693988" y="158608"/>
                  <a:pt x="7709904" y="170997"/>
                  <a:pt x="7700756" y="196687"/>
                </a:cubicBezTo>
                <a:lnTo>
                  <a:pt x="7694850" y="207947"/>
                </a:lnTo>
                <a:lnTo>
                  <a:pt x="7691011" y="209450"/>
                </a:lnTo>
                <a:cubicBezTo>
                  <a:pt x="7690279" y="208870"/>
                  <a:pt x="7641816" y="236915"/>
                  <a:pt x="7639956" y="239348"/>
                </a:cubicBezTo>
                <a:cubicBezTo>
                  <a:pt x="7629193" y="250360"/>
                  <a:pt x="7611047" y="263340"/>
                  <a:pt x="7601018" y="274932"/>
                </a:cubicBezTo>
                <a:cubicBezTo>
                  <a:pt x="7595440" y="282234"/>
                  <a:pt x="7585804" y="290231"/>
                  <a:pt x="7575829" y="294055"/>
                </a:cubicBezTo>
                <a:cubicBezTo>
                  <a:pt x="7563262" y="299733"/>
                  <a:pt x="7549569" y="308424"/>
                  <a:pt x="7537340" y="318276"/>
                </a:cubicBezTo>
                <a:cubicBezTo>
                  <a:pt x="7532158" y="321984"/>
                  <a:pt x="7524380" y="327548"/>
                  <a:pt x="7516604" y="333111"/>
                </a:cubicBezTo>
                <a:cubicBezTo>
                  <a:pt x="7511420" y="336819"/>
                  <a:pt x="7508826" y="338673"/>
                  <a:pt x="7506967" y="341108"/>
                </a:cubicBezTo>
                <a:cubicBezTo>
                  <a:pt x="7501389" y="348410"/>
                  <a:pt x="7490288" y="355248"/>
                  <a:pt x="7479919" y="362665"/>
                </a:cubicBezTo>
                <a:cubicBezTo>
                  <a:pt x="7477327" y="364519"/>
                  <a:pt x="7471411" y="367649"/>
                  <a:pt x="7470283" y="370662"/>
                </a:cubicBezTo>
                <a:cubicBezTo>
                  <a:pt x="7460987" y="382834"/>
                  <a:pt x="7451688" y="395004"/>
                  <a:pt x="7454225" y="400918"/>
                </a:cubicBezTo>
                <a:cubicBezTo>
                  <a:pt x="7455297" y="405670"/>
                  <a:pt x="7460426" y="409730"/>
                  <a:pt x="7439690" y="424564"/>
                </a:cubicBezTo>
                <a:cubicBezTo>
                  <a:pt x="7431913" y="430127"/>
                  <a:pt x="7426336" y="437429"/>
                  <a:pt x="7428533" y="439170"/>
                </a:cubicBezTo>
                <a:lnTo>
                  <a:pt x="7427537" y="441834"/>
                </a:lnTo>
                <a:lnTo>
                  <a:pt x="7429362" y="444736"/>
                </a:lnTo>
                <a:lnTo>
                  <a:pt x="7433115" y="449393"/>
                </a:lnTo>
                <a:lnTo>
                  <a:pt x="7448999" y="443159"/>
                </a:lnTo>
                <a:cubicBezTo>
                  <a:pt x="7456529" y="439843"/>
                  <a:pt x="7463925" y="435932"/>
                  <a:pt x="7471702" y="430368"/>
                </a:cubicBezTo>
                <a:cubicBezTo>
                  <a:pt x="7518362" y="396991"/>
                  <a:pt x="7562428" y="365466"/>
                  <a:pt x="7606494" y="333943"/>
                </a:cubicBezTo>
                <a:cubicBezTo>
                  <a:pt x="7607791" y="333016"/>
                  <a:pt x="7610017" y="330872"/>
                  <a:pt x="7612285" y="329249"/>
                </a:cubicBezTo>
                <a:lnTo>
                  <a:pt x="7618188" y="327722"/>
                </a:lnTo>
                <a:lnTo>
                  <a:pt x="7617280" y="328873"/>
                </a:lnTo>
                <a:lnTo>
                  <a:pt x="7615031" y="331423"/>
                </a:lnTo>
                <a:cubicBezTo>
                  <a:pt x="7612763" y="333045"/>
                  <a:pt x="7609988" y="334754"/>
                  <a:pt x="7608692" y="335681"/>
                </a:cubicBezTo>
                <a:cubicBezTo>
                  <a:pt x="7598323" y="343100"/>
                  <a:pt x="7587954" y="350517"/>
                  <a:pt x="7579785" y="359673"/>
                </a:cubicBezTo>
                <a:cubicBezTo>
                  <a:pt x="7563050" y="381581"/>
                  <a:pt x="7534142" y="405573"/>
                  <a:pt x="7501177" y="430258"/>
                </a:cubicBezTo>
                <a:cubicBezTo>
                  <a:pt x="7485624" y="441385"/>
                  <a:pt x="7466746" y="453785"/>
                  <a:pt x="7450067" y="467926"/>
                </a:cubicBezTo>
                <a:lnTo>
                  <a:pt x="7446902" y="470190"/>
                </a:lnTo>
                <a:lnTo>
                  <a:pt x="7448880" y="473934"/>
                </a:lnTo>
                <a:lnTo>
                  <a:pt x="7478919" y="451702"/>
                </a:lnTo>
                <a:cubicBezTo>
                  <a:pt x="7494472" y="440575"/>
                  <a:pt x="7505911" y="437912"/>
                  <a:pt x="7522198" y="427366"/>
                </a:cubicBezTo>
                <a:cubicBezTo>
                  <a:pt x="7522198" y="427366"/>
                  <a:pt x="7522931" y="427945"/>
                  <a:pt x="7523664" y="428525"/>
                </a:cubicBezTo>
                <a:cubicBezTo>
                  <a:pt x="7524396" y="429105"/>
                  <a:pt x="7528454" y="428411"/>
                  <a:pt x="7524001" y="432699"/>
                </a:cubicBezTo>
                <a:cubicBezTo>
                  <a:pt x="7516226" y="438262"/>
                  <a:pt x="7508448" y="443825"/>
                  <a:pt x="7500672" y="449387"/>
                </a:cubicBezTo>
                <a:cubicBezTo>
                  <a:pt x="7492894" y="454950"/>
                  <a:pt x="7491769" y="457965"/>
                  <a:pt x="7486586" y="461673"/>
                </a:cubicBezTo>
                <a:cubicBezTo>
                  <a:pt x="7483993" y="463528"/>
                  <a:pt x="7484725" y="464108"/>
                  <a:pt x="7485458" y="464688"/>
                </a:cubicBezTo>
                <a:cubicBezTo>
                  <a:pt x="7486191" y="465267"/>
                  <a:pt x="7488783" y="463414"/>
                  <a:pt x="7491375" y="461558"/>
                </a:cubicBezTo>
                <a:cubicBezTo>
                  <a:pt x="7499153" y="455996"/>
                  <a:pt x="7506929" y="450433"/>
                  <a:pt x="7514706" y="444870"/>
                </a:cubicBezTo>
                <a:cubicBezTo>
                  <a:pt x="7517297" y="443015"/>
                  <a:pt x="7522481" y="439307"/>
                  <a:pt x="7523946" y="440466"/>
                </a:cubicBezTo>
                <a:cubicBezTo>
                  <a:pt x="7524680" y="441047"/>
                  <a:pt x="7519496" y="444756"/>
                  <a:pt x="7520228" y="445335"/>
                </a:cubicBezTo>
                <a:cubicBezTo>
                  <a:pt x="7512058" y="454492"/>
                  <a:pt x="7503155" y="463068"/>
                  <a:pt x="7492786" y="470486"/>
                </a:cubicBezTo>
                <a:cubicBezTo>
                  <a:pt x="7474641" y="483466"/>
                  <a:pt x="7465345" y="495637"/>
                  <a:pt x="7446466" y="508038"/>
                </a:cubicBezTo>
                <a:cubicBezTo>
                  <a:pt x="7446466" y="508038"/>
                  <a:pt x="7447199" y="508618"/>
                  <a:pt x="7447199" y="508618"/>
                </a:cubicBezTo>
                <a:cubicBezTo>
                  <a:pt x="7447931" y="509198"/>
                  <a:pt x="7447931" y="509198"/>
                  <a:pt x="7448664" y="509778"/>
                </a:cubicBezTo>
                <a:cubicBezTo>
                  <a:pt x="7451256" y="507924"/>
                  <a:pt x="7456441" y="504214"/>
                  <a:pt x="7459033" y="502361"/>
                </a:cubicBezTo>
                <a:cubicBezTo>
                  <a:pt x="7470134" y="495523"/>
                  <a:pt x="7470866" y="496103"/>
                  <a:pt x="7471206" y="500276"/>
                </a:cubicBezTo>
                <a:cubicBezTo>
                  <a:pt x="7469346" y="502710"/>
                  <a:pt x="7470079" y="503290"/>
                  <a:pt x="7475996" y="500161"/>
                </a:cubicBezTo>
                <a:cubicBezTo>
                  <a:pt x="7484506" y="495178"/>
                  <a:pt x="7492282" y="489614"/>
                  <a:pt x="7501524" y="485211"/>
                </a:cubicBezTo>
                <a:cubicBezTo>
                  <a:pt x="7493747" y="490775"/>
                  <a:pt x="7488562" y="494483"/>
                  <a:pt x="7483379" y="498192"/>
                </a:cubicBezTo>
                <a:cubicBezTo>
                  <a:pt x="7478194" y="501900"/>
                  <a:pt x="7479661" y="503061"/>
                  <a:pt x="7482985" y="501786"/>
                </a:cubicBezTo>
                <a:cubicBezTo>
                  <a:pt x="7483718" y="502366"/>
                  <a:pt x="7488901" y="498656"/>
                  <a:pt x="7484450" y="502946"/>
                </a:cubicBezTo>
                <a:cubicBezTo>
                  <a:pt x="7484450" y="502946"/>
                  <a:pt x="7482591" y="505379"/>
                  <a:pt x="7481858" y="504800"/>
                </a:cubicBezTo>
                <a:cubicBezTo>
                  <a:pt x="7472616" y="509203"/>
                  <a:pt x="7462979" y="517200"/>
                  <a:pt x="7455204" y="522764"/>
                </a:cubicBezTo>
                <a:cubicBezTo>
                  <a:pt x="7452611" y="524617"/>
                  <a:pt x="7450019" y="526472"/>
                  <a:pt x="7450752" y="527052"/>
                </a:cubicBezTo>
                <a:cubicBezTo>
                  <a:pt x="7451485" y="527631"/>
                  <a:pt x="7451485" y="527631"/>
                  <a:pt x="7454809" y="526356"/>
                </a:cubicBezTo>
                <a:cubicBezTo>
                  <a:pt x="7461459" y="523808"/>
                  <a:pt x="7469237" y="518245"/>
                  <a:pt x="7473294" y="517550"/>
                </a:cubicBezTo>
                <a:cubicBezTo>
                  <a:pt x="7477351" y="516856"/>
                  <a:pt x="7483269" y="513726"/>
                  <a:pt x="7479550" y="518595"/>
                </a:cubicBezTo>
                <a:cubicBezTo>
                  <a:pt x="7477690" y="521029"/>
                  <a:pt x="7479157" y="522190"/>
                  <a:pt x="7476563" y="524044"/>
                </a:cubicBezTo>
                <a:cubicBezTo>
                  <a:pt x="7471379" y="527753"/>
                  <a:pt x="7466927" y="532041"/>
                  <a:pt x="7463603" y="533316"/>
                </a:cubicBezTo>
                <a:cubicBezTo>
                  <a:pt x="7451768" y="539573"/>
                  <a:pt x="7440667" y="546410"/>
                  <a:pt x="7429567" y="553248"/>
                </a:cubicBezTo>
                <a:cubicBezTo>
                  <a:pt x="7420324" y="557652"/>
                  <a:pt x="7421056" y="558232"/>
                  <a:pt x="7418070" y="563679"/>
                </a:cubicBezTo>
                <a:cubicBezTo>
                  <a:pt x="7419536" y="564839"/>
                  <a:pt x="7419142" y="568433"/>
                  <a:pt x="7414690" y="572720"/>
                </a:cubicBezTo>
                <a:cubicBezTo>
                  <a:pt x="7406914" y="578284"/>
                  <a:pt x="7403195" y="583153"/>
                  <a:pt x="7392826" y="590570"/>
                </a:cubicBezTo>
                <a:cubicBezTo>
                  <a:pt x="7386909" y="593698"/>
                  <a:pt x="7379866" y="599841"/>
                  <a:pt x="7371357" y="604824"/>
                </a:cubicBezTo>
                <a:cubicBezTo>
                  <a:pt x="7366172" y="608534"/>
                  <a:pt x="7367638" y="609693"/>
                  <a:pt x="7368370" y="610272"/>
                </a:cubicBezTo>
                <a:cubicBezTo>
                  <a:pt x="7369835" y="611433"/>
                  <a:pt x="7373161" y="610158"/>
                  <a:pt x="7375753" y="608303"/>
                </a:cubicBezTo>
                <a:cubicBezTo>
                  <a:pt x="7380938" y="604595"/>
                  <a:pt x="7380205" y="604016"/>
                  <a:pt x="7382796" y="602161"/>
                </a:cubicBezTo>
                <a:cubicBezTo>
                  <a:pt x="7394291" y="591730"/>
                  <a:pt x="7405393" y="584893"/>
                  <a:pt x="7416100" y="581649"/>
                </a:cubicBezTo>
                <a:cubicBezTo>
                  <a:pt x="7420159" y="580953"/>
                  <a:pt x="7416439" y="585822"/>
                  <a:pt x="7423090" y="583273"/>
                </a:cubicBezTo>
                <a:cubicBezTo>
                  <a:pt x="7430866" y="577710"/>
                  <a:pt x="7438642" y="572148"/>
                  <a:pt x="7446419" y="566584"/>
                </a:cubicBezTo>
                <a:cubicBezTo>
                  <a:pt x="7452336" y="563455"/>
                  <a:pt x="7458646" y="556733"/>
                  <a:pt x="7467889" y="552329"/>
                </a:cubicBezTo>
                <a:cubicBezTo>
                  <a:pt x="7477864" y="548505"/>
                  <a:pt x="7477526" y="544333"/>
                  <a:pt x="7485302" y="538769"/>
                </a:cubicBezTo>
                <a:cubicBezTo>
                  <a:pt x="7509364" y="522660"/>
                  <a:pt x="7527903" y="506086"/>
                  <a:pt x="7549373" y="491830"/>
                </a:cubicBezTo>
                <a:cubicBezTo>
                  <a:pt x="7559741" y="484414"/>
                  <a:pt x="7567517" y="478851"/>
                  <a:pt x="7577887" y="471433"/>
                </a:cubicBezTo>
                <a:cubicBezTo>
                  <a:pt x="7593439" y="460307"/>
                  <a:pt x="7606401" y="451035"/>
                  <a:pt x="7618291" y="437011"/>
                </a:cubicBezTo>
                <a:cubicBezTo>
                  <a:pt x="7621615" y="435735"/>
                  <a:pt x="7623081" y="436895"/>
                  <a:pt x="7625673" y="435041"/>
                </a:cubicBezTo>
                <a:cubicBezTo>
                  <a:pt x="7639704" y="430523"/>
                  <a:pt x="7642296" y="428668"/>
                  <a:pt x="7654918" y="415223"/>
                </a:cubicBezTo>
                <a:cubicBezTo>
                  <a:pt x="7658638" y="410355"/>
                  <a:pt x="7664948" y="403632"/>
                  <a:pt x="7672725" y="398069"/>
                </a:cubicBezTo>
                <a:cubicBezTo>
                  <a:pt x="7679769" y="391927"/>
                  <a:pt x="7683487" y="387058"/>
                  <a:pt x="7689404" y="383929"/>
                </a:cubicBezTo>
                <a:cubicBezTo>
                  <a:pt x="7703832" y="375817"/>
                  <a:pt x="7719385" y="364691"/>
                  <a:pt x="7731557" y="362607"/>
                </a:cubicBezTo>
                <a:cubicBezTo>
                  <a:pt x="7738940" y="360638"/>
                  <a:pt x="7748182" y="356234"/>
                  <a:pt x="7755225" y="350092"/>
                </a:cubicBezTo>
                <a:cubicBezTo>
                  <a:pt x="7758944" y="345222"/>
                  <a:pt x="7764129" y="341513"/>
                  <a:pt x="7769314" y="337806"/>
                </a:cubicBezTo>
                <a:cubicBezTo>
                  <a:pt x="7777089" y="332242"/>
                  <a:pt x="7781540" y="327954"/>
                  <a:pt x="7780075" y="326794"/>
                </a:cubicBezTo>
                <a:cubicBezTo>
                  <a:pt x="7781203" y="323781"/>
                  <a:pt x="7783064" y="321346"/>
                  <a:pt x="7781598" y="320187"/>
                </a:cubicBezTo>
                <a:cubicBezTo>
                  <a:pt x="7783850" y="314159"/>
                  <a:pt x="7794951" y="307321"/>
                  <a:pt x="7802333" y="305351"/>
                </a:cubicBezTo>
                <a:cubicBezTo>
                  <a:pt x="7806391" y="304658"/>
                  <a:pt x="7811181" y="304543"/>
                  <a:pt x="7816365" y="300834"/>
                </a:cubicBezTo>
                <a:cubicBezTo>
                  <a:pt x="7824143" y="295271"/>
                  <a:pt x="7829326" y="291561"/>
                  <a:pt x="7833778" y="287274"/>
                </a:cubicBezTo>
                <a:cubicBezTo>
                  <a:pt x="7840089" y="280551"/>
                  <a:pt x="7854516" y="272439"/>
                  <a:pt x="7860093" y="265137"/>
                </a:cubicBezTo>
                <a:cubicBezTo>
                  <a:pt x="7862686" y="263283"/>
                  <a:pt x="7865278" y="261429"/>
                  <a:pt x="7868602" y="260153"/>
                </a:cubicBezTo>
                <a:cubicBezTo>
                  <a:pt x="7877845" y="255749"/>
                  <a:pt x="7881902" y="255055"/>
                  <a:pt x="7884101" y="256795"/>
                </a:cubicBezTo>
                <a:cubicBezTo>
                  <a:pt x="7884833" y="257375"/>
                  <a:pt x="7888892" y="256679"/>
                  <a:pt x="7893342" y="252392"/>
                </a:cubicBezTo>
                <a:cubicBezTo>
                  <a:pt x="7900780" y="242655"/>
                  <a:pt x="7912275" y="232223"/>
                  <a:pt x="7923772" y="221792"/>
                </a:cubicBezTo>
                <a:cubicBezTo>
                  <a:pt x="7926363" y="219937"/>
                  <a:pt x="7928223" y="217504"/>
                  <a:pt x="7927490" y="216924"/>
                </a:cubicBezTo>
                <a:cubicBezTo>
                  <a:pt x="7926757" y="216345"/>
                  <a:pt x="7924165" y="218198"/>
                  <a:pt x="7920841" y="219473"/>
                </a:cubicBezTo>
                <a:cubicBezTo>
                  <a:pt x="7910471" y="226891"/>
                  <a:pt x="7894580" y="233842"/>
                  <a:pt x="7883817" y="244854"/>
                </a:cubicBezTo>
                <a:cubicBezTo>
                  <a:pt x="7881224" y="246708"/>
                  <a:pt x="7876040" y="250417"/>
                  <a:pt x="7875307" y="249837"/>
                </a:cubicBezTo>
                <a:cubicBezTo>
                  <a:pt x="7873109" y="248098"/>
                  <a:pt x="7865333" y="253660"/>
                  <a:pt x="7860149" y="257369"/>
                </a:cubicBezTo>
                <a:cubicBezTo>
                  <a:pt x="7854965" y="261078"/>
                  <a:pt x="7850907" y="261772"/>
                  <a:pt x="7852034" y="258759"/>
                </a:cubicBezTo>
                <a:cubicBezTo>
                  <a:pt x="7851300" y="258178"/>
                  <a:pt x="7855752" y="253890"/>
                  <a:pt x="7856879" y="250876"/>
                </a:cubicBezTo>
                <a:cubicBezTo>
                  <a:pt x="7851694" y="254585"/>
                  <a:pt x="7848370" y="255859"/>
                  <a:pt x="7846510" y="258293"/>
                </a:cubicBezTo>
                <a:cubicBezTo>
                  <a:pt x="7842792" y="263162"/>
                  <a:pt x="7834282" y="268145"/>
                  <a:pt x="7829097" y="271854"/>
                </a:cubicBezTo>
                <a:cubicBezTo>
                  <a:pt x="7822053" y="277996"/>
                  <a:pt x="7814672" y="279965"/>
                  <a:pt x="7807627" y="286109"/>
                </a:cubicBezTo>
                <a:cubicBezTo>
                  <a:pt x="7797992" y="294105"/>
                  <a:pt x="7797653" y="289932"/>
                  <a:pt x="7791003" y="292481"/>
                </a:cubicBezTo>
                <a:cubicBezTo>
                  <a:pt x="7787678" y="293755"/>
                  <a:pt x="7782493" y="297464"/>
                  <a:pt x="7779902" y="299319"/>
                </a:cubicBezTo>
                <a:cubicBezTo>
                  <a:pt x="7766942" y="308590"/>
                  <a:pt x="7753980" y="317862"/>
                  <a:pt x="7738428" y="328987"/>
                </a:cubicBezTo>
                <a:cubicBezTo>
                  <a:pt x="7725467" y="338259"/>
                  <a:pt x="7709914" y="349385"/>
                  <a:pt x="7694361" y="360512"/>
                </a:cubicBezTo>
                <a:cubicBezTo>
                  <a:pt x="7694361" y="360512"/>
                  <a:pt x="7693627" y="359932"/>
                  <a:pt x="7693627" y="359932"/>
                </a:cubicBezTo>
                <a:cubicBezTo>
                  <a:pt x="7706588" y="350659"/>
                  <a:pt x="7722141" y="339534"/>
                  <a:pt x="7736962" y="327828"/>
                </a:cubicBezTo>
                <a:cubicBezTo>
                  <a:pt x="7731045" y="330957"/>
                  <a:pt x="7726988" y="331652"/>
                  <a:pt x="7724395" y="333505"/>
                </a:cubicBezTo>
                <a:cubicBezTo>
                  <a:pt x="7697741" y="351470"/>
                  <a:pt x="7669620" y="368274"/>
                  <a:pt x="7644431" y="387396"/>
                </a:cubicBezTo>
                <a:cubicBezTo>
                  <a:pt x="7639247" y="391105"/>
                  <a:pt x="7634063" y="394814"/>
                  <a:pt x="7628878" y="398523"/>
                </a:cubicBezTo>
                <a:cubicBezTo>
                  <a:pt x="7613325" y="409649"/>
                  <a:pt x="7601492" y="415907"/>
                  <a:pt x="7590785" y="419151"/>
                </a:cubicBezTo>
                <a:cubicBezTo>
                  <a:pt x="7583008" y="424713"/>
                  <a:pt x="7575231" y="430276"/>
                  <a:pt x="7567456" y="435839"/>
                </a:cubicBezTo>
                <a:cubicBezTo>
                  <a:pt x="7562270" y="439549"/>
                  <a:pt x="7561537" y="438968"/>
                  <a:pt x="7558213" y="440243"/>
                </a:cubicBezTo>
                <a:cubicBezTo>
                  <a:pt x="7554889" y="441517"/>
                  <a:pt x="7556746" y="439083"/>
                  <a:pt x="7558607" y="436649"/>
                </a:cubicBezTo>
                <a:cubicBezTo>
                  <a:pt x="7563452" y="428767"/>
                  <a:pt x="7563452" y="428767"/>
                  <a:pt x="7576019" y="423088"/>
                </a:cubicBezTo>
                <a:cubicBezTo>
                  <a:pt x="7579344" y="421814"/>
                  <a:pt x="7589318" y="417991"/>
                  <a:pt x="7590051" y="418570"/>
                </a:cubicBezTo>
                <a:cubicBezTo>
                  <a:pt x="7598955" y="409994"/>
                  <a:pt x="7608930" y="406170"/>
                  <a:pt x="7616705" y="400607"/>
                </a:cubicBezTo>
                <a:cubicBezTo>
                  <a:pt x="7625609" y="392030"/>
                  <a:pt x="7638569" y="382758"/>
                  <a:pt x="7647812" y="378355"/>
                </a:cubicBezTo>
                <a:cubicBezTo>
                  <a:pt x="7652997" y="374646"/>
                  <a:pt x="7656321" y="373371"/>
                  <a:pt x="7660774" y="369084"/>
                </a:cubicBezTo>
                <a:cubicBezTo>
                  <a:pt x="7665958" y="365375"/>
                  <a:pt x="7671875" y="362245"/>
                  <a:pt x="7678186" y="355522"/>
                </a:cubicBezTo>
                <a:cubicBezTo>
                  <a:pt x="7682637" y="351234"/>
                  <a:pt x="7692610" y="347411"/>
                  <a:pt x="7697063" y="343123"/>
                </a:cubicBezTo>
                <a:cubicBezTo>
                  <a:pt x="7698191" y="340108"/>
                  <a:pt x="7704106" y="336979"/>
                  <a:pt x="7706699" y="335125"/>
                </a:cubicBezTo>
                <a:cubicBezTo>
                  <a:pt x="7711883" y="331416"/>
                  <a:pt x="7710757" y="334431"/>
                  <a:pt x="7714081" y="333155"/>
                </a:cubicBezTo>
                <a:cubicBezTo>
                  <a:pt x="7716673" y="331301"/>
                  <a:pt x="7721857" y="327593"/>
                  <a:pt x="7727042" y="323884"/>
                </a:cubicBezTo>
                <a:lnTo>
                  <a:pt x="7729817" y="320252"/>
                </a:lnTo>
                <a:lnTo>
                  <a:pt x="7732421" y="318608"/>
                </a:lnTo>
                <a:lnTo>
                  <a:pt x="7735466" y="317857"/>
                </a:lnTo>
                <a:cubicBezTo>
                  <a:pt x="7736017" y="318292"/>
                  <a:pt x="7735917" y="319190"/>
                  <a:pt x="7736284" y="319481"/>
                </a:cubicBezTo>
                <a:cubicBezTo>
                  <a:pt x="7741469" y="315772"/>
                  <a:pt x="7746653" y="312064"/>
                  <a:pt x="7751837" y="308355"/>
                </a:cubicBezTo>
                <a:cubicBezTo>
                  <a:pt x="7747780" y="309049"/>
                  <a:pt x="7752964" y="305340"/>
                  <a:pt x="7755556" y="303486"/>
                </a:cubicBezTo>
                <a:cubicBezTo>
                  <a:pt x="7761473" y="300357"/>
                  <a:pt x="7759614" y="302792"/>
                  <a:pt x="7761079" y="303952"/>
                </a:cubicBezTo>
                <a:cubicBezTo>
                  <a:pt x="7774039" y="294679"/>
                  <a:pt x="7788128" y="282393"/>
                  <a:pt x="7803286" y="274862"/>
                </a:cubicBezTo>
                <a:cubicBezTo>
                  <a:pt x="7806612" y="273587"/>
                  <a:pt x="7809204" y="271733"/>
                  <a:pt x="7811063" y="269300"/>
                </a:cubicBezTo>
                <a:cubicBezTo>
                  <a:pt x="7812189" y="266284"/>
                  <a:pt x="7817374" y="262576"/>
                  <a:pt x="7820698" y="261301"/>
                </a:cubicBezTo>
                <a:lnTo>
                  <a:pt x="7829924" y="254178"/>
                </a:lnTo>
                <a:lnTo>
                  <a:pt x="7924462" y="203542"/>
                </a:lnTo>
                <a:lnTo>
                  <a:pt x="8016707" y="158086"/>
                </a:lnTo>
                <a:lnTo>
                  <a:pt x="8007792" y="167207"/>
                </a:lnTo>
                <a:lnTo>
                  <a:pt x="8029517" y="151666"/>
                </a:lnTo>
                <a:lnTo>
                  <a:pt x="8124890" y="101671"/>
                </a:lnTo>
                <a:cubicBezTo>
                  <a:pt x="8135018" y="96063"/>
                  <a:pt x="8147736" y="91741"/>
                  <a:pt x="8160802" y="87874"/>
                </a:cubicBezTo>
                <a:lnTo>
                  <a:pt x="8168077" y="85753"/>
                </a:lnTo>
                <a:lnTo>
                  <a:pt x="8118642" y="122135"/>
                </a:lnTo>
                <a:cubicBezTo>
                  <a:pt x="8096776" y="139984"/>
                  <a:pt x="8075307" y="154238"/>
                  <a:pt x="8051244" y="170347"/>
                </a:cubicBezTo>
                <a:cubicBezTo>
                  <a:pt x="8030508" y="185182"/>
                  <a:pt x="8011235" y="201176"/>
                  <a:pt x="7988299" y="214271"/>
                </a:cubicBezTo>
                <a:cubicBezTo>
                  <a:pt x="7984975" y="215546"/>
                  <a:pt x="7982383" y="217400"/>
                  <a:pt x="7980524" y="219835"/>
                </a:cubicBezTo>
                <a:cubicBezTo>
                  <a:pt x="7961984" y="236409"/>
                  <a:pt x="7939781" y="250084"/>
                  <a:pt x="7919776" y="265497"/>
                </a:cubicBezTo>
                <a:cubicBezTo>
                  <a:pt x="7906817" y="274771"/>
                  <a:pt x="7890531" y="285316"/>
                  <a:pt x="7878696" y="291574"/>
                </a:cubicBezTo>
                <a:cubicBezTo>
                  <a:pt x="7865003" y="300266"/>
                  <a:pt x="7851309" y="308956"/>
                  <a:pt x="7841673" y="316955"/>
                </a:cubicBezTo>
                <a:cubicBezTo>
                  <a:pt x="7832770" y="325532"/>
                  <a:pt x="7819076" y="334223"/>
                  <a:pt x="7810174" y="342800"/>
                </a:cubicBezTo>
                <a:cubicBezTo>
                  <a:pt x="7786056" y="366677"/>
                  <a:pt x="7757148" y="390668"/>
                  <a:pt x="7726041" y="412920"/>
                </a:cubicBezTo>
                <a:cubicBezTo>
                  <a:pt x="7707896" y="425900"/>
                  <a:pt x="7692344" y="437027"/>
                  <a:pt x="7674198" y="450007"/>
                </a:cubicBezTo>
                <a:cubicBezTo>
                  <a:pt x="7671606" y="451862"/>
                  <a:pt x="7665689" y="454990"/>
                  <a:pt x="7664564" y="458005"/>
                </a:cubicBezTo>
                <a:cubicBezTo>
                  <a:pt x="7663437" y="461018"/>
                  <a:pt x="7670086" y="458470"/>
                  <a:pt x="7672678" y="456615"/>
                </a:cubicBezTo>
                <a:cubicBezTo>
                  <a:pt x="7683779" y="449778"/>
                  <a:pt x="7693021" y="445375"/>
                  <a:pt x="7704123" y="438537"/>
                </a:cubicBezTo>
                <a:cubicBezTo>
                  <a:pt x="7717816" y="429845"/>
                  <a:pt x="7730776" y="420574"/>
                  <a:pt x="7745936" y="413042"/>
                </a:cubicBezTo>
                <a:cubicBezTo>
                  <a:pt x="7741485" y="417330"/>
                  <a:pt x="7742951" y="418489"/>
                  <a:pt x="7737766" y="422198"/>
                </a:cubicBezTo>
                <a:cubicBezTo>
                  <a:pt x="7727397" y="429615"/>
                  <a:pt x="7721819" y="436918"/>
                  <a:pt x="7714775" y="443061"/>
                </a:cubicBezTo>
                <a:cubicBezTo>
                  <a:pt x="7712183" y="444915"/>
                  <a:pt x="7711057" y="447929"/>
                  <a:pt x="7711790" y="448509"/>
                </a:cubicBezTo>
                <a:cubicBezTo>
                  <a:pt x="7715848" y="447815"/>
                  <a:pt x="7717706" y="445381"/>
                  <a:pt x="7720298" y="443526"/>
                </a:cubicBezTo>
                <a:cubicBezTo>
                  <a:pt x="7722890" y="441672"/>
                  <a:pt x="7725483" y="439817"/>
                  <a:pt x="7730667" y="436108"/>
                </a:cubicBezTo>
                <a:cubicBezTo>
                  <a:pt x="7745094" y="427996"/>
                  <a:pt x="7755124" y="416405"/>
                  <a:pt x="7771409" y="405859"/>
                </a:cubicBezTo>
                <a:cubicBezTo>
                  <a:pt x="7779185" y="400297"/>
                  <a:pt x="7789555" y="392879"/>
                  <a:pt x="7797330" y="387316"/>
                </a:cubicBezTo>
                <a:cubicBezTo>
                  <a:pt x="7804375" y="381172"/>
                  <a:pt x="7811757" y="379205"/>
                  <a:pt x="7822126" y="371786"/>
                </a:cubicBezTo>
                <a:cubicBezTo>
                  <a:pt x="7846582" y="352083"/>
                  <a:pt x="7875434" y="335859"/>
                  <a:pt x="7900623" y="316735"/>
                </a:cubicBezTo>
                <a:cubicBezTo>
                  <a:pt x="7903215" y="314882"/>
                  <a:pt x="7905807" y="313028"/>
                  <a:pt x="7909133" y="311753"/>
                </a:cubicBezTo>
                <a:cubicBezTo>
                  <a:pt x="7912458" y="310479"/>
                  <a:pt x="7915049" y="308624"/>
                  <a:pt x="7915049" y="308624"/>
                </a:cubicBezTo>
                <a:cubicBezTo>
                  <a:pt x="7923221" y="299467"/>
                  <a:pt x="7934321" y="292630"/>
                  <a:pt x="7943224" y="284052"/>
                </a:cubicBezTo>
                <a:cubicBezTo>
                  <a:pt x="7954720" y="273622"/>
                  <a:pt x="7966948" y="263770"/>
                  <a:pt x="7980980" y="259252"/>
                </a:cubicBezTo>
                <a:cubicBezTo>
                  <a:pt x="7983572" y="257397"/>
                  <a:pt x="7983572" y="257397"/>
                  <a:pt x="7986164" y="255543"/>
                </a:cubicBezTo>
                <a:cubicBezTo>
                  <a:pt x="7996533" y="248126"/>
                  <a:pt x="8007634" y="241288"/>
                  <a:pt x="8014679" y="235145"/>
                </a:cubicBezTo>
                <a:cubicBezTo>
                  <a:pt x="8027638" y="225874"/>
                  <a:pt x="8037614" y="222050"/>
                  <a:pt x="8047250" y="214053"/>
                </a:cubicBezTo>
                <a:cubicBezTo>
                  <a:pt x="8059478" y="204202"/>
                  <a:pt x="8073904" y="196090"/>
                  <a:pt x="8088724" y="184383"/>
                </a:cubicBezTo>
                <a:cubicBezTo>
                  <a:pt x="8100952" y="174531"/>
                  <a:pt x="8113181" y="164680"/>
                  <a:pt x="8125410" y="154829"/>
                </a:cubicBezTo>
                <a:cubicBezTo>
                  <a:pt x="8142088" y="140688"/>
                  <a:pt x="8162093" y="125275"/>
                  <a:pt x="8182097" y="109861"/>
                </a:cubicBezTo>
                <a:cubicBezTo>
                  <a:pt x="8197651" y="98734"/>
                  <a:pt x="8208414" y="87723"/>
                  <a:pt x="8227290" y="75323"/>
                </a:cubicBezTo>
                <a:cubicBezTo>
                  <a:pt x="8223234" y="76016"/>
                  <a:pt x="8219909" y="77291"/>
                  <a:pt x="8212132" y="82854"/>
                </a:cubicBezTo>
                <a:cubicBezTo>
                  <a:pt x="8209540" y="84709"/>
                  <a:pt x="8204355" y="88417"/>
                  <a:pt x="8199171" y="92126"/>
                </a:cubicBezTo>
                <a:cubicBezTo>
                  <a:pt x="8181420" y="101512"/>
                  <a:pt x="8162542" y="113913"/>
                  <a:pt x="8146988" y="125040"/>
                </a:cubicBezTo>
                <a:cubicBezTo>
                  <a:pt x="8134028" y="134311"/>
                  <a:pt x="8118476" y="145437"/>
                  <a:pt x="8105514" y="154709"/>
                </a:cubicBezTo>
                <a:cubicBezTo>
                  <a:pt x="8092555" y="163980"/>
                  <a:pt x="8080325" y="173832"/>
                  <a:pt x="8070295" y="185423"/>
                </a:cubicBezTo>
                <a:cubicBezTo>
                  <a:pt x="8068437" y="187857"/>
                  <a:pt x="8063985" y="192144"/>
                  <a:pt x="8058800" y="195854"/>
                </a:cubicBezTo>
                <a:cubicBezTo>
                  <a:pt x="8041388" y="209414"/>
                  <a:pt x="8022510" y="221815"/>
                  <a:pt x="8005886" y="228187"/>
                </a:cubicBezTo>
                <a:cubicBezTo>
                  <a:pt x="7996643" y="232591"/>
                  <a:pt x="7991459" y="236299"/>
                  <a:pt x="7984416" y="242442"/>
                </a:cubicBezTo>
                <a:cubicBezTo>
                  <a:pt x="7975512" y="251019"/>
                  <a:pt x="7967736" y="256582"/>
                  <a:pt x="7955901" y="262840"/>
                </a:cubicBezTo>
                <a:cubicBezTo>
                  <a:pt x="7949984" y="265969"/>
                  <a:pt x="7944801" y="269677"/>
                  <a:pt x="7940349" y="273966"/>
                </a:cubicBezTo>
                <a:cubicBezTo>
                  <a:pt x="7934038" y="280689"/>
                  <a:pt x="7919612" y="288801"/>
                  <a:pt x="7911441" y="297958"/>
                </a:cubicBezTo>
                <a:cubicBezTo>
                  <a:pt x="7909582" y="300392"/>
                  <a:pt x="7898480" y="307229"/>
                  <a:pt x="7892564" y="310359"/>
                </a:cubicBezTo>
                <a:cubicBezTo>
                  <a:pt x="7874812" y="319744"/>
                  <a:pt x="7861850" y="329016"/>
                  <a:pt x="7846298" y="340143"/>
                </a:cubicBezTo>
                <a:cubicBezTo>
                  <a:pt x="7838521" y="345706"/>
                  <a:pt x="7828885" y="353703"/>
                  <a:pt x="7819643" y="358106"/>
                </a:cubicBezTo>
                <a:cubicBezTo>
                  <a:pt x="7816318" y="359380"/>
                  <a:pt x="7813727" y="361234"/>
                  <a:pt x="7812600" y="364249"/>
                </a:cubicBezTo>
                <a:cubicBezTo>
                  <a:pt x="7811812" y="371436"/>
                  <a:pt x="7806628" y="375145"/>
                  <a:pt x="7789609" y="385111"/>
                </a:cubicBezTo>
                <a:cubicBezTo>
                  <a:pt x="7786285" y="386386"/>
                  <a:pt x="7781100" y="390094"/>
                  <a:pt x="7777041" y="390789"/>
                </a:cubicBezTo>
                <a:cubicBezTo>
                  <a:pt x="7781156" y="382327"/>
                  <a:pt x="7793384" y="372475"/>
                  <a:pt x="7808936" y="361349"/>
                </a:cubicBezTo>
                <a:cubicBezTo>
                  <a:pt x="7855595" y="327971"/>
                  <a:pt x="7904845" y="292740"/>
                  <a:pt x="7951504" y="259361"/>
                </a:cubicBezTo>
                <a:cubicBezTo>
                  <a:pt x="7967057" y="248234"/>
                  <a:pt x="7977821" y="237223"/>
                  <a:pt x="7994107" y="226677"/>
                </a:cubicBezTo>
                <a:cubicBezTo>
                  <a:pt x="7996699" y="224823"/>
                  <a:pt x="7997826" y="221809"/>
                  <a:pt x="8000418" y="219955"/>
                </a:cubicBezTo>
                <a:cubicBezTo>
                  <a:pt x="8003742" y="218680"/>
                  <a:pt x="8002277" y="217521"/>
                  <a:pt x="8001544" y="216941"/>
                </a:cubicBezTo>
                <a:cubicBezTo>
                  <a:pt x="8001544" y="216941"/>
                  <a:pt x="8000812" y="216361"/>
                  <a:pt x="7998220" y="218215"/>
                </a:cubicBezTo>
                <a:cubicBezTo>
                  <a:pt x="7993034" y="221924"/>
                  <a:pt x="7991175" y="224358"/>
                  <a:pt x="7987118" y="225053"/>
                </a:cubicBezTo>
                <a:cubicBezTo>
                  <a:pt x="7989710" y="223198"/>
                  <a:pt x="7988977" y="222619"/>
                  <a:pt x="7988977" y="222619"/>
                </a:cubicBezTo>
                <a:cubicBezTo>
                  <a:pt x="8028592" y="195383"/>
                  <a:pt x="8063417" y="168263"/>
                  <a:pt x="8104498" y="142187"/>
                </a:cubicBezTo>
                <a:cubicBezTo>
                  <a:pt x="8118192" y="133496"/>
                  <a:pt x="8131152" y="124225"/>
                  <a:pt x="8143380" y="114373"/>
                </a:cubicBezTo>
                <a:cubicBezTo>
                  <a:pt x="8155610" y="104521"/>
                  <a:pt x="8171500" y="97568"/>
                  <a:pt x="8182263" y="86556"/>
                </a:cubicBezTo>
                <a:cubicBezTo>
                  <a:pt x="8184855" y="84702"/>
                  <a:pt x="8187447" y="82849"/>
                  <a:pt x="8187447" y="82849"/>
                </a:cubicBezTo>
                <a:lnTo>
                  <a:pt x="8197781" y="77090"/>
                </a:lnTo>
                <a:lnTo>
                  <a:pt x="8198799" y="76793"/>
                </a:lnTo>
                <a:cubicBezTo>
                  <a:pt x="8217021" y="71288"/>
                  <a:pt x="8235247" y="65783"/>
                  <a:pt x="8240524" y="85205"/>
                </a:cubicBezTo>
                <a:cubicBezTo>
                  <a:pt x="8245062" y="95301"/>
                  <a:pt x="8258476" y="91885"/>
                  <a:pt x="8267079" y="90559"/>
                </a:cubicBezTo>
                <a:cubicBezTo>
                  <a:pt x="8319714" y="79751"/>
                  <a:pt x="8339424" y="92905"/>
                  <a:pt x="8337585" y="132310"/>
                </a:cubicBezTo>
                <a:cubicBezTo>
                  <a:pt x="8336568" y="135165"/>
                  <a:pt x="8338331" y="141639"/>
                  <a:pt x="8342123" y="142404"/>
                </a:cubicBezTo>
                <a:cubicBezTo>
                  <a:pt x="8402267" y="179008"/>
                  <a:pt x="8351118" y="208472"/>
                  <a:pt x="8331330" y="241200"/>
                </a:cubicBezTo>
                <a:lnTo>
                  <a:pt x="8313853" y="256035"/>
                </a:lnTo>
                <a:cubicBezTo>
                  <a:pt x="8274826" y="297122"/>
                  <a:pt x="8283898" y="317310"/>
                  <a:pt x="8344590" y="329546"/>
                </a:cubicBezTo>
                <a:cubicBezTo>
                  <a:pt x="8348383" y="330310"/>
                  <a:pt x="8352177" y="331075"/>
                  <a:pt x="8353194" y="328219"/>
                </a:cubicBezTo>
                <a:cubicBezTo>
                  <a:pt x="8381584" y="294168"/>
                  <a:pt x="8451623" y="314405"/>
                  <a:pt x="8478251" y="273878"/>
                </a:cubicBezTo>
                <a:cubicBezTo>
                  <a:pt x="8496006" y="246862"/>
                  <a:pt x="8524865" y="234321"/>
                  <a:pt x="8568624" y="237023"/>
                </a:cubicBezTo>
                <a:cubicBezTo>
                  <a:pt x="8530221" y="207862"/>
                  <a:pt x="8530770" y="183495"/>
                  <a:pt x="8563968" y="147353"/>
                </a:cubicBezTo>
                <a:cubicBezTo>
                  <a:pt x="8569795" y="142407"/>
                  <a:pt x="8576636" y="134606"/>
                  <a:pt x="8587000" y="139756"/>
                </a:cubicBezTo>
                <a:cubicBezTo>
                  <a:pt x="8597366" y="144906"/>
                  <a:pt x="8590521" y="152706"/>
                  <a:pt x="8584694" y="157649"/>
                </a:cubicBezTo>
                <a:cubicBezTo>
                  <a:pt x="8577850" y="165451"/>
                  <a:pt x="8571008" y="173250"/>
                  <a:pt x="8574526" y="186198"/>
                </a:cubicBezTo>
                <a:cubicBezTo>
                  <a:pt x="8593494" y="190021"/>
                  <a:pt x="8601354" y="179369"/>
                  <a:pt x="8604404" y="170804"/>
                </a:cubicBezTo>
                <a:cubicBezTo>
                  <a:pt x="8615589" y="139399"/>
                  <a:pt x="8641944" y="111056"/>
                  <a:pt x="8660713" y="81184"/>
                </a:cubicBezTo>
                <a:cubicBezTo>
                  <a:pt x="8685310" y="46367"/>
                  <a:pt x="8717221" y="25262"/>
                  <a:pt x="8772357" y="30259"/>
                </a:cubicBezTo>
                <a:cubicBezTo>
                  <a:pt x="8784756" y="29697"/>
                  <a:pt x="8796136" y="31991"/>
                  <a:pt x="8803994" y="21337"/>
                </a:cubicBezTo>
                <a:cubicBezTo>
                  <a:pt x="8814260" y="9638"/>
                  <a:pt x="8827488" y="3891"/>
                  <a:pt x="8842069" y="1476"/>
                </a:cubicBezTo>
                <a:cubicBezTo>
                  <a:pt x="8856651" y="-939"/>
                  <a:pt x="8872586" y="-21"/>
                  <a:pt x="8888267" y="1609"/>
                </a:cubicBezTo>
                <a:cubicBezTo>
                  <a:pt x="8907234" y="5433"/>
                  <a:pt x="8942781" y="76856"/>
                  <a:pt x="8932887" y="93218"/>
                </a:cubicBezTo>
                <a:lnTo>
                  <a:pt x="8791408" y="284996"/>
                </a:lnTo>
                <a:cubicBezTo>
                  <a:pt x="8777723" y="300595"/>
                  <a:pt x="8758484" y="308954"/>
                  <a:pt x="8737756" y="298658"/>
                </a:cubicBezTo>
                <a:cubicBezTo>
                  <a:pt x="8713236" y="287595"/>
                  <a:pt x="8730717" y="272760"/>
                  <a:pt x="8739592" y="259252"/>
                </a:cubicBezTo>
                <a:cubicBezTo>
                  <a:pt x="8743660" y="247832"/>
                  <a:pt x="8759108" y="238707"/>
                  <a:pt x="8761414" y="220814"/>
                </a:cubicBezTo>
                <a:cubicBezTo>
                  <a:pt x="8685472" y="251401"/>
                  <a:pt x="8645428" y="295343"/>
                  <a:pt x="8606129" y="348613"/>
                </a:cubicBezTo>
                <a:cubicBezTo>
                  <a:pt x="8648128" y="344842"/>
                  <a:pt x="8659037" y="325625"/>
                  <a:pt x="8677533" y="307935"/>
                </a:cubicBezTo>
                <a:cubicBezTo>
                  <a:pt x="8684379" y="300137"/>
                  <a:pt x="8693996" y="295955"/>
                  <a:pt x="8708154" y="301869"/>
                </a:cubicBezTo>
                <a:cubicBezTo>
                  <a:pt x="8722309" y="307783"/>
                  <a:pt x="8731656" y="315786"/>
                  <a:pt x="8731384" y="327969"/>
                </a:cubicBezTo>
                <a:cubicBezTo>
                  <a:pt x="8730093" y="343009"/>
                  <a:pt x="8718712" y="340715"/>
                  <a:pt x="8707333" y="338421"/>
                </a:cubicBezTo>
                <a:cubicBezTo>
                  <a:pt x="8682539" y="339541"/>
                  <a:pt x="8679489" y="348105"/>
                  <a:pt x="8683010" y="361053"/>
                </a:cubicBezTo>
                <a:cubicBezTo>
                  <a:pt x="8697636" y="388480"/>
                  <a:pt x="8679139" y="406169"/>
                  <a:pt x="8663419" y="427478"/>
                </a:cubicBezTo>
                <a:cubicBezTo>
                  <a:pt x="8654543" y="440988"/>
                  <a:pt x="8645938" y="442314"/>
                  <a:pt x="8629007" y="432779"/>
                </a:cubicBezTo>
                <a:cubicBezTo>
                  <a:pt x="8612074" y="423247"/>
                  <a:pt x="8604957" y="443230"/>
                  <a:pt x="8604957" y="443230"/>
                </a:cubicBezTo>
                <a:cubicBezTo>
                  <a:pt x="8645395" y="466679"/>
                  <a:pt x="8614229" y="497115"/>
                  <a:pt x="8622284" y="520156"/>
                </a:cubicBezTo>
                <a:cubicBezTo>
                  <a:pt x="8625061" y="523776"/>
                  <a:pt x="8625061" y="523776"/>
                  <a:pt x="8628852" y="524539"/>
                </a:cubicBezTo>
                <a:cubicBezTo>
                  <a:pt x="8654662" y="520565"/>
                  <a:pt x="8635968" y="504556"/>
                  <a:pt x="8643831" y="493902"/>
                </a:cubicBezTo>
                <a:cubicBezTo>
                  <a:pt x="8647897" y="482484"/>
                  <a:pt x="8657516" y="478304"/>
                  <a:pt x="8668896" y="480599"/>
                </a:cubicBezTo>
                <a:cubicBezTo>
                  <a:pt x="8680276" y="482893"/>
                  <a:pt x="8682037" y="489367"/>
                  <a:pt x="8678986" y="497930"/>
                </a:cubicBezTo>
                <a:cubicBezTo>
                  <a:pt x="8674372" y="533716"/>
                  <a:pt x="8644221" y="561297"/>
                  <a:pt x="8625178" y="603352"/>
                </a:cubicBezTo>
                <a:cubicBezTo>
                  <a:pt x="8670501" y="578832"/>
                  <a:pt x="8705186" y="561347"/>
                  <a:pt x="8746170" y="560430"/>
                </a:cubicBezTo>
                <a:cubicBezTo>
                  <a:pt x="8754773" y="559105"/>
                  <a:pt x="8761616" y="551304"/>
                  <a:pt x="8759857" y="544832"/>
                </a:cubicBezTo>
                <a:cubicBezTo>
                  <a:pt x="8760676" y="508280"/>
                  <a:pt x="8800916" y="498032"/>
                  <a:pt x="8828017" y="479021"/>
                </a:cubicBezTo>
                <a:cubicBezTo>
                  <a:pt x="8880456" y="434516"/>
                  <a:pt x="8961130" y="447722"/>
                  <a:pt x="9021899" y="414077"/>
                </a:cubicBezTo>
                <a:cubicBezTo>
                  <a:pt x="9043172" y="400006"/>
                  <a:pt x="9067693" y="411069"/>
                  <a:pt x="9074731" y="436965"/>
                </a:cubicBezTo>
                <a:cubicBezTo>
                  <a:pt x="9085293" y="475810"/>
                  <a:pt x="9113056" y="512006"/>
                  <a:pt x="9077825" y="553858"/>
                </a:cubicBezTo>
                <a:cubicBezTo>
                  <a:pt x="9067932" y="570223"/>
                  <a:pt x="9084591" y="591939"/>
                  <a:pt x="9094678" y="609273"/>
                </a:cubicBezTo>
                <a:cubicBezTo>
                  <a:pt x="9113098" y="637463"/>
                  <a:pt x="9109775" y="658212"/>
                  <a:pt x="9077866" y="679317"/>
                </a:cubicBezTo>
                <a:cubicBezTo>
                  <a:pt x="9060386" y="694150"/>
                  <a:pt x="9033286" y="713165"/>
                  <a:pt x="9050962" y="732027"/>
                </a:cubicBezTo>
                <a:cubicBezTo>
                  <a:pt x="9075207" y="755273"/>
                  <a:pt x="9106844" y="746352"/>
                  <a:pt x="9135704" y="733813"/>
                </a:cubicBezTo>
                <a:cubicBezTo>
                  <a:pt x="9205820" y="708170"/>
                  <a:pt x="9275934" y="682530"/>
                  <a:pt x="9349570" y="669837"/>
                </a:cubicBezTo>
                <a:cubicBezTo>
                  <a:pt x="9375381" y="665861"/>
                  <a:pt x="9390554" y="668921"/>
                  <a:pt x="9391022" y="690433"/>
                </a:cubicBezTo>
                <a:cubicBezTo>
                  <a:pt x="9387973" y="698997"/>
                  <a:pt x="9389734" y="705473"/>
                  <a:pt x="9400095" y="710619"/>
                </a:cubicBezTo>
                <a:lnTo>
                  <a:pt x="9417887" y="727363"/>
                </a:lnTo>
                <a:lnTo>
                  <a:pt x="9290847" y="790370"/>
                </a:lnTo>
                <a:cubicBezTo>
                  <a:pt x="9276559" y="798516"/>
                  <a:pt x="9260975" y="805184"/>
                  <a:pt x="9247332" y="814069"/>
                </a:cubicBezTo>
                <a:lnTo>
                  <a:pt x="9216266" y="829477"/>
                </a:lnTo>
                <a:lnTo>
                  <a:pt x="9185879" y="832659"/>
                </a:lnTo>
                <a:cubicBezTo>
                  <a:pt x="9169689" y="832456"/>
                  <a:pt x="9159052" y="839490"/>
                  <a:pt x="9153968" y="853764"/>
                </a:cubicBezTo>
                <a:cubicBezTo>
                  <a:pt x="9141026" y="878692"/>
                  <a:pt x="9107630" y="881140"/>
                  <a:pt x="9082366" y="860748"/>
                </a:cubicBezTo>
                <a:cubicBezTo>
                  <a:pt x="9072004" y="855598"/>
                  <a:pt x="9062656" y="847596"/>
                  <a:pt x="9052021" y="854630"/>
                </a:cubicBezTo>
                <a:cubicBezTo>
                  <a:pt x="9037590" y="860899"/>
                  <a:pt x="9043145" y="868139"/>
                  <a:pt x="9048697" y="875377"/>
                </a:cubicBezTo>
                <a:cubicBezTo>
                  <a:pt x="9063596" y="890620"/>
                  <a:pt x="9056754" y="898419"/>
                  <a:pt x="9035754" y="900307"/>
                </a:cubicBezTo>
                <a:cubicBezTo>
                  <a:pt x="8999884" y="906843"/>
                  <a:pt x="9014388" y="913209"/>
                  <a:pt x="9025794" y="920241"/>
                </a:cubicBezTo>
                <a:lnTo>
                  <a:pt x="9030574" y="924390"/>
                </a:lnTo>
                <a:lnTo>
                  <a:pt x="9009837" y="934931"/>
                </a:lnTo>
                <a:lnTo>
                  <a:pt x="8992586" y="940176"/>
                </a:lnTo>
                <a:cubicBezTo>
                  <a:pt x="8979266" y="944757"/>
                  <a:pt x="8966988" y="950696"/>
                  <a:pt x="8957231" y="960968"/>
                </a:cubicBezTo>
                <a:lnTo>
                  <a:pt x="8957224" y="961130"/>
                </a:lnTo>
                <a:lnTo>
                  <a:pt x="8941584" y="968886"/>
                </a:lnTo>
                <a:cubicBezTo>
                  <a:pt x="8920674" y="979257"/>
                  <a:pt x="8902750" y="988146"/>
                  <a:pt x="8882486" y="999256"/>
                </a:cubicBezTo>
                <a:cubicBezTo>
                  <a:pt x="8862222" y="1010365"/>
                  <a:pt x="8841312" y="1020736"/>
                  <a:pt x="8820400" y="1031108"/>
                </a:cubicBezTo>
                <a:cubicBezTo>
                  <a:pt x="8820400" y="1031108"/>
                  <a:pt x="8817413" y="1032589"/>
                  <a:pt x="8814426" y="1034071"/>
                </a:cubicBezTo>
                <a:cubicBezTo>
                  <a:pt x="8808451" y="1037033"/>
                  <a:pt x="8798842" y="1040740"/>
                  <a:pt x="8797149" y="1043698"/>
                </a:cubicBezTo>
                <a:cubicBezTo>
                  <a:pt x="8785200" y="1049624"/>
                  <a:pt x="8774546" y="1057028"/>
                  <a:pt x="8762596" y="1062954"/>
                </a:cubicBezTo>
                <a:cubicBezTo>
                  <a:pt x="8756621" y="1065917"/>
                  <a:pt x="8753633" y="1067398"/>
                  <a:pt x="8748306" y="1071101"/>
                </a:cubicBezTo>
                <a:cubicBezTo>
                  <a:pt x="8742979" y="1074802"/>
                  <a:pt x="8736356" y="1077027"/>
                  <a:pt x="8727395" y="1081470"/>
                </a:cubicBezTo>
                <a:cubicBezTo>
                  <a:pt x="8721420" y="1084435"/>
                  <a:pt x="8716740" y="1088874"/>
                  <a:pt x="8707778" y="1093319"/>
                </a:cubicBezTo>
                <a:cubicBezTo>
                  <a:pt x="8704790" y="1094801"/>
                  <a:pt x="8701157" y="1095544"/>
                  <a:pt x="8694536" y="1097769"/>
                </a:cubicBezTo>
                <a:cubicBezTo>
                  <a:pt x="8688561" y="1100731"/>
                  <a:pt x="8693489" y="1101465"/>
                  <a:pt x="8690500" y="1102947"/>
                </a:cubicBezTo>
                <a:cubicBezTo>
                  <a:pt x="8687515" y="1104428"/>
                  <a:pt x="8687515" y="1104428"/>
                  <a:pt x="8684528" y="1105910"/>
                </a:cubicBezTo>
                <a:cubicBezTo>
                  <a:pt x="8669590" y="1113318"/>
                  <a:pt x="8652314" y="1122946"/>
                  <a:pt x="8638024" y="1131093"/>
                </a:cubicBezTo>
                <a:cubicBezTo>
                  <a:pt x="8626076" y="1137018"/>
                  <a:pt x="8614774" y="1143683"/>
                  <a:pt x="8603472" y="1150348"/>
                </a:cubicBezTo>
                <a:cubicBezTo>
                  <a:pt x="8586194" y="1159976"/>
                  <a:pt x="8586194" y="1159976"/>
                  <a:pt x="8567625" y="1168126"/>
                </a:cubicBezTo>
                <a:lnTo>
                  <a:pt x="8562816" y="1170003"/>
                </a:lnTo>
                <a:lnTo>
                  <a:pt x="8604067" y="1170004"/>
                </a:lnTo>
                <a:lnTo>
                  <a:pt x="8604067" y="1216872"/>
                </a:lnTo>
                <a:lnTo>
                  <a:pt x="8623968" y="1207980"/>
                </a:lnTo>
                <a:cubicBezTo>
                  <a:pt x="8645525" y="1198347"/>
                  <a:pt x="8667730" y="1189453"/>
                  <a:pt x="8687994" y="1178344"/>
                </a:cubicBezTo>
                <a:cubicBezTo>
                  <a:pt x="8687994" y="1178344"/>
                  <a:pt x="8690982" y="1176862"/>
                  <a:pt x="8690982" y="1176862"/>
                </a:cubicBezTo>
                <a:cubicBezTo>
                  <a:pt x="8691628" y="1177601"/>
                  <a:pt x="8691628" y="1177601"/>
                  <a:pt x="8691628" y="1177601"/>
                </a:cubicBezTo>
                <a:cubicBezTo>
                  <a:pt x="8692275" y="1178339"/>
                  <a:pt x="8692923" y="1179077"/>
                  <a:pt x="8689934" y="1180558"/>
                </a:cubicBezTo>
                <a:cubicBezTo>
                  <a:pt x="8686948" y="1182040"/>
                  <a:pt x="8683960" y="1183523"/>
                  <a:pt x="8680973" y="1185003"/>
                </a:cubicBezTo>
                <a:cubicBezTo>
                  <a:pt x="8663050" y="1193893"/>
                  <a:pt x="8645126" y="1202783"/>
                  <a:pt x="8627201" y="1211672"/>
                </a:cubicBezTo>
                <a:cubicBezTo>
                  <a:pt x="8624215" y="1213154"/>
                  <a:pt x="8618240" y="1216116"/>
                  <a:pt x="8619534" y="1217593"/>
                </a:cubicBezTo>
                <a:cubicBezTo>
                  <a:pt x="8625110" y="1219066"/>
                  <a:pt x="8613160" y="1224992"/>
                  <a:pt x="8607186" y="1227955"/>
                </a:cubicBezTo>
                <a:lnTo>
                  <a:pt x="8604067" y="1229502"/>
                </a:lnTo>
                <a:lnTo>
                  <a:pt x="8604067" y="1235405"/>
                </a:lnTo>
                <a:lnTo>
                  <a:pt x="8634966" y="1220533"/>
                </a:lnTo>
                <a:cubicBezTo>
                  <a:pt x="8673801" y="1201272"/>
                  <a:pt x="8712636" y="1182013"/>
                  <a:pt x="8748482" y="1164233"/>
                </a:cubicBezTo>
                <a:cubicBezTo>
                  <a:pt x="8754456" y="1161270"/>
                  <a:pt x="8755503" y="1157573"/>
                  <a:pt x="8762772" y="1156088"/>
                </a:cubicBezTo>
                <a:cubicBezTo>
                  <a:pt x="8773674" y="1153858"/>
                  <a:pt x="8784330" y="1146454"/>
                  <a:pt x="8793292" y="1142011"/>
                </a:cubicBezTo>
                <a:cubicBezTo>
                  <a:pt x="8802254" y="1137566"/>
                  <a:pt x="8814850" y="1132377"/>
                  <a:pt x="8822517" y="1126456"/>
                </a:cubicBezTo>
                <a:cubicBezTo>
                  <a:pt x="8827844" y="1122755"/>
                  <a:pt x="8837454" y="1119048"/>
                  <a:pt x="8843428" y="1116086"/>
                </a:cubicBezTo>
                <a:cubicBezTo>
                  <a:pt x="8859658" y="1110155"/>
                  <a:pt x="8878228" y="1102004"/>
                  <a:pt x="8896153" y="1093114"/>
                </a:cubicBezTo>
                <a:cubicBezTo>
                  <a:pt x="8902128" y="1090151"/>
                  <a:pt x="8903820" y="1087193"/>
                  <a:pt x="8906808" y="1085710"/>
                </a:cubicBezTo>
                <a:cubicBezTo>
                  <a:pt x="8913430" y="1083486"/>
                  <a:pt x="8920050" y="1081262"/>
                  <a:pt x="8926026" y="1078299"/>
                </a:cubicBezTo>
                <a:cubicBezTo>
                  <a:pt x="8961872" y="1060520"/>
                  <a:pt x="8994733" y="1044222"/>
                  <a:pt x="9030580" y="1026444"/>
                </a:cubicBezTo>
                <a:lnTo>
                  <a:pt x="9120640" y="982711"/>
                </a:lnTo>
                <a:lnTo>
                  <a:pt x="9125454" y="980922"/>
                </a:lnTo>
                <a:cubicBezTo>
                  <a:pt x="9171639" y="963014"/>
                  <a:pt x="9220391" y="943138"/>
                  <a:pt x="9257051" y="929621"/>
                </a:cubicBezTo>
                <a:cubicBezTo>
                  <a:pt x="9314030" y="895211"/>
                  <a:pt x="9392200" y="892613"/>
                  <a:pt x="9449178" y="858204"/>
                </a:cubicBezTo>
                <a:cubicBezTo>
                  <a:pt x="9458796" y="854022"/>
                  <a:pt x="9473970" y="857082"/>
                  <a:pt x="9485350" y="859376"/>
                </a:cubicBezTo>
                <a:cubicBezTo>
                  <a:pt x="9505332" y="860345"/>
                  <a:pt x="9530868" y="868552"/>
                  <a:pt x="9524846" y="839800"/>
                </a:cubicBezTo>
                <a:cubicBezTo>
                  <a:pt x="9524103" y="830471"/>
                  <a:pt x="9537516" y="827056"/>
                  <a:pt x="9546118" y="825732"/>
                </a:cubicBezTo>
                <a:cubicBezTo>
                  <a:pt x="9627066" y="826751"/>
                  <a:pt x="9676730" y="778628"/>
                  <a:pt x="9743796" y="761552"/>
                </a:cubicBezTo>
                <a:cubicBezTo>
                  <a:pt x="9838703" y="734789"/>
                  <a:pt x="9914452" y="670507"/>
                  <a:pt x="10023241" y="661842"/>
                </a:cubicBezTo>
                <a:cubicBezTo>
                  <a:pt x="10039431" y="662046"/>
                  <a:pt x="10053863" y="655778"/>
                  <a:pt x="10072083" y="650271"/>
                </a:cubicBezTo>
                <a:cubicBezTo>
                  <a:pt x="10083190" y="664748"/>
                  <a:pt x="10078107" y="679023"/>
                  <a:pt x="10093006" y="694266"/>
                </a:cubicBezTo>
                <a:cubicBezTo>
                  <a:pt x="10121046" y="718276"/>
                  <a:pt x="10113383" y="762626"/>
                  <a:pt x="10076661" y="785822"/>
                </a:cubicBezTo>
                <a:cubicBezTo>
                  <a:pt x="10046786" y="801217"/>
                  <a:pt x="10007563" y="808608"/>
                  <a:pt x="9996379" y="840011"/>
                </a:cubicBezTo>
                <a:cubicBezTo>
                  <a:pt x="9992311" y="851430"/>
                  <a:pt x="9973346" y="847607"/>
                  <a:pt x="9960950" y="848166"/>
                </a:cubicBezTo>
                <a:cubicBezTo>
                  <a:pt x="9925794" y="844139"/>
                  <a:pt x="9896936" y="856679"/>
                  <a:pt x="9868076" y="869220"/>
                </a:cubicBezTo>
                <a:cubicBezTo>
                  <a:pt x="9844026" y="879671"/>
                  <a:pt x="9833388" y="886704"/>
                  <a:pt x="9851065" y="905566"/>
                </a:cubicBezTo>
                <a:cubicBezTo>
                  <a:pt x="9856618" y="912806"/>
                  <a:pt x="9857363" y="922135"/>
                  <a:pt x="9847742" y="926316"/>
                </a:cubicBezTo>
                <a:cubicBezTo>
                  <a:pt x="9832295" y="935441"/>
                  <a:pt x="9823967" y="924581"/>
                  <a:pt x="9818411" y="917343"/>
                </a:cubicBezTo>
                <a:cubicBezTo>
                  <a:pt x="9794165" y="894096"/>
                  <a:pt x="9774926" y="902455"/>
                  <a:pt x="9756429" y="920147"/>
                </a:cubicBezTo>
                <a:cubicBezTo>
                  <a:pt x="9703990" y="964650"/>
                  <a:pt x="9648774" y="1005531"/>
                  <a:pt x="9581436" y="1034793"/>
                </a:cubicBezTo>
                <a:cubicBezTo>
                  <a:pt x="9551560" y="1050188"/>
                  <a:pt x="9562119" y="1089033"/>
                  <a:pt x="9512534" y="1091276"/>
                </a:cubicBezTo>
                <a:cubicBezTo>
                  <a:pt x="9508741" y="1090511"/>
                  <a:pt x="9512260" y="1103459"/>
                  <a:pt x="9515035" y="1107079"/>
                </a:cubicBezTo>
                <a:cubicBezTo>
                  <a:pt x="9526142" y="1121557"/>
                  <a:pt x="9541314" y="1124616"/>
                  <a:pt x="9558521" y="1121966"/>
                </a:cubicBezTo>
                <a:cubicBezTo>
                  <a:pt x="9570917" y="1121405"/>
                  <a:pt x="9591916" y="1119519"/>
                  <a:pt x="9584606" y="1105805"/>
                </a:cubicBezTo>
                <a:cubicBezTo>
                  <a:pt x="9580341" y="1083527"/>
                  <a:pt x="9601342" y="1081643"/>
                  <a:pt x="9620582" y="1073282"/>
                </a:cubicBezTo>
                <a:cubicBezTo>
                  <a:pt x="9684871" y="1052587"/>
                  <a:pt x="9756471" y="1045603"/>
                  <a:pt x="9810673" y="1007575"/>
                </a:cubicBezTo>
                <a:cubicBezTo>
                  <a:pt x="9827134" y="995594"/>
                  <a:pt x="9840273" y="1004362"/>
                  <a:pt x="9854431" y="1010275"/>
                </a:cubicBezTo>
                <a:cubicBezTo>
                  <a:pt x="9880710" y="1027812"/>
                  <a:pt x="9902727" y="1023072"/>
                  <a:pt x="9928810" y="1006912"/>
                </a:cubicBezTo>
                <a:cubicBezTo>
                  <a:pt x="9970338" y="981628"/>
                  <a:pt x="9996891" y="986982"/>
                  <a:pt x="10015038" y="1027356"/>
                </a:cubicBezTo>
                <a:cubicBezTo>
                  <a:pt x="10025129" y="1044688"/>
                  <a:pt x="10032988" y="1034034"/>
                  <a:pt x="10041591" y="1032709"/>
                </a:cubicBezTo>
                <a:cubicBezTo>
                  <a:pt x="10087657" y="1017519"/>
                  <a:pt x="10133724" y="1002327"/>
                  <a:pt x="10177012" y="983517"/>
                </a:cubicBezTo>
                <a:cubicBezTo>
                  <a:pt x="10267386" y="946660"/>
                  <a:pt x="10366085" y="920663"/>
                  <a:pt x="10448128" y="872949"/>
                </a:cubicBezTo>
                <a:cubicBezTo>
                  <a:pt x="10501312" y="837775"/>
                  <a:pt x="10574944" y="825081"/>
                  <a:pt x="10643028" y="805149"/>
                </a:cubicBezTo>
                <a:cubicBezTo>
                  <a:pt x="10666060" y="797555"/>
                  <a:pt x="10675682" y="793375"/>
                  <a:pt x="10685574" y="777010"/>
                </a:cubicBezTo>
                <a:cubicBezTo>
                  <a:pt x="10699261" y="761412"/>
                  <a:pt x="10711462" y="727153"/>
                  <a:pt x="10752640" y="759934"/>
                </a:cubicBezTo>
                <a:cubicBezTo>
                  <a:pt x="10761986" y="767935"/>
                  <a:pt x="10780211" y="762432"/>
                  <a:pt x="10779464" y="753103"/>
                </a:cubicBezTo>
                <a:cubicBezTo>
                  <a:pt x="10774733" y="709313"/>
                  <a:pt x="10823302" y="709924"/>
                  <a:pt x="10853180" y="694530"/>
                </a:cubicBezTo>
                <a:cubicBezTo>
                  <a:pt x="10877230" y="684081"/>
                  <a:pt x="10900260" y="676484"/>
                  <a:pt x="10923297" y="668889"/>
                </a:cubicBezTo>
                <a:cubicBezTo>
                  <a:pt x="10934304" y="666519"/>
                  <a:pt x="10943382" y="665289"/>
                  <a:pt x="10950689" y="665280"/>
                </a:cubicBezTo>
                <a:lnTo>
                  <a:pt x="10960046" y="667353"/>
                </a:lnTo>
                <a:lnTo>
                  <a:pt x="10955109" y="671242"/>
                </a:lnTo>
                <a:cubicBezTo>
                  <a:pt x="10955354" y="671480"/>
                  <a:pt x="10957798" y="670557"/>
                  <a:pt x="10962686" y="668711"/>
                </a:cubicBezTo>
                <a:lnTo>
                  <a:pt x="10964373" y="668312"/>
                </a:lnTo>
                <a:lnTo>
                  <a:pt x="10966619" y="668808"/>
                </a:lnTo>
                <a:lnTo>
                  <a:pt x="10964645" y="670605"/>
                </a:lnTo>
                <a:cubicBezTo>
                  <a:pt x="10959650" y="674541"/>
                  <a:pt x="10957479" y="676824"/>
                  <a:pt x="10961608" y="676436"/>
                </a:cubicBezTo>
                <a:lnTo>
                  <a:pt x="10970130" y="673294"/>
                </a:lnTo>
                <a:lnTo>
                  <a:pt x="10974608" y="680524"/>
                </a:lnTo>
                <a:lnTo>
                  <a:pt x="10974591" y="680755"/>
                </a:lnTo>
                <a:lnTo>
                  <a:pt x="10948156" y="698494"/>
                </a:lnTo>
                <a:cubicBezTo>
                  <a:pt x="10945332" y="700146"/>
                  <a:pt x="10937514" y="705732"/>
                  <a:pt x="10934036" y="706752"/>
                </a:cubicBezTo>
                <a:cubicBezTo>
                  <a:pt x="10923607" y="709813"/>
                  <a:pt x="10916441" y="716031"/>
                  <a:pt x="10910140" y="718704"/>
                </a:cubicBezTo>
                <a:cubicBezTo>
                  <a:pt x="10901669" y="723659"/>
                  <a:pt x="10896674" y="727594"/>
                  <a:pt x="10897979" y="728856"/>
                </a:cubicBezTo>
                <a:lnTo>
                  <a:pt x="10908749" y="726497"/>
                </a:lnTo>
                <a:lnTo>
                  <a:pt x="10888579" y="740323"/>
                </a:lnTo>
                <a:cubicBezTo>
                  <a:pt x="10885756" y="741974"/>
                  <a:pt x="10883584" y="744258"/>
                  <a:pt x="10881414" y="746542"/>
                </a:cubicBezTo>
                <a:cubicBezTo>
                  <a:pt x="10876205" y="754655"/>
                  <a:pt x="10861433" y="762283"/>
                  <a:pt x="10846662" y="769909"/>
                </a:cubicBezTo>
                <a:cubicBezTo>
                  <a:pt x="10837537" y="774234"/>
                  <a:pt x="10819941" y="783512"/>
                  <a:pt x="10811031" y="783657"/>
                </a:cubicBezTo>
                <a:cubicBezTo>
                  <a:pt x="10809073" y="781763"/>
                  <a:pt x="10799947" y="786086"/>
                  <a:pt x="10792129" y="791674"/>
                </a:cubicBezTo>
                <a:cubicBezTo>
                  <a:pt x="10789959" y="793957"/>
                  <a:pt x="10790612" y="794588"/>
                  <a:pt x="10787787" y="796241"/>
                </a:cubicBezTo>
                <a:cubicBezTo>
                  <a:pt x="10764545" y="808823"/>
                  <a:pt x="10741740" y="826216"/>
                  <a:pt x="10717844" y="838165"/>
                </a:cubicBezTo>
                <a:cubicBezTo>
                  <a:pt x="10688302" y="853421"/>
                  <a:pt x="10658544" y="872853"/>
                  <a:pt x="10626390" y="885582"/>
                </a:cubicBezTo>
                <a:cubicBezTo>
                  <a:pt x="10620090" y="888253"/>
                  <a:pt x="10615095" y="892189"/>
                  <a:pt x="10608795" y="894861"/>
                </a:cubicBezTo>
                <a:cubicBezTo>
                  <a:pt x="10600324" y="899816"/>
                  <a:pt x="10599457" y="903363"/>
                  <a:pt x="10597940" y="906278"/>
                </a:cubicBezTo>
                <a:cubicBezTo>
                  <a:pt x="10595116" y="907929"/>
                  <a:pt x="10602068" y="905890"/>
                  <a:pt x="10607715" y="902586"/>
                </a:cubicBezTo>
                <a:cubicBezTo>
                  <a:pt x="10613364" y="899283"/>
                  <a:pt x="10614671" y="900546"/>
                  <a:pt x="10612499" y="902829"/>
                </a:cubicBezTo>
                <a:cubicBezTo>
                  <a:pt x="10613152" y="903461"/>
                  <a:pt x="10607504" y="906764"/>
                  <a:pt x="10604679" y="908416"/>
                </a:cubicBezTo>
                <a:cubicBezTo>
                  <a:pt x="10588603" y="914780"/>
                  <a:pt x="10572312" y="925322"/>
                  <a:pt x="10559924" y="926487"/>
                </a:cubicBezTo>
                <a:cubicBezTo>
                  <a:pt x="10547977" y="932463"/>
                  <a:pt x="10540370" y="933871"/>
                  <a:pt x="10529076" y="940479"/>
                </a:cubicBezTo>
                <a:cubicBezTo>
                  <a:pt x="10520605" y="945434"/>
                  <a:pt x="10511481" y="949758"/>
                  <a:pt x="10508444" y="955588"/>
                </a:cubicBezTo>
                <a:cubicBezTo>
                  <a:pt x="10507578" y="959135"/>
                  <a:pt x="10496281" y="965742"/>
                  <a:pt x="10491940" y="970308"/>
                </a:cubicBezTo>
                <a:cubicBezTo>
                  <a:pt x="10486945" y="974244"/>
                  <a:pt x="10482163" y="974000"/>
                  <a:pt x="10473692" y="978956"/>
                </a:cubicBezTo>
                <a:cubicBezTo>
                  <a:pt x="10470868" y="980608"/>
                  <a:pt x="10469563" y="979344"/>
                  <a:pt x="10472386" y="977692"/>
                </a:cubicBezTo>
                <a:cubicBezTo>
                  <a:pt x="10477381" y="973757"/>
                  <a:pt x="10479553" y="971474"/>
                  <a:pt x="10484546" y="967538"/>
                </a:cubicBezTo>
                <a:cubicBezTo>
                  <a:pt x="10487371" y="965886"/>
                  <a:pt x="10490194" y="964234"/>
                  <a:pt x="10488889" y="962972"/>
                </a:cubicBezTo>
                <a:cubicBezTo>
                  <a:pt x="10488236" y="962339"/>
                  <a:pt x="10482589" y="965643"/>
                  <a:pt x="10479767" y="967295"/>
                </a:cubicBezTo>
                <a:cubicBezTo>
                  <a:pt x="10448704" y="985465"/>
                  <a:pt x="10414165" y="1004654"/>
                  <a:pt x="10383755" y="1023455"/>
                </a:cubicBezTo>
                <a:cubicBezTo>
                  <a:pt x="10351175" y="1044541"/>
                  <a:pt x="10316638" y="1063730"/>
                  <a:pt x="10283403" y="1084184"/>
                </a:cubicBezTo>
                <a:cubicBezTo>
                  <a:pt x="10277755" y="1087487"/>
                  <a:pt x="10274280" y="1088507"/>
                  <a:pt x="10272762" y="1091422"/>
                </a:cubicBezTo>
                <a:cubicBezTo>
                  <a:pt x="10274068" y="1092686"/>
                  <a:pt x="10281018" y="1090645"/>
                  <a:pt x="10283844" y="1088994"/>
                </a:cubicBezTo>
                <a:cubicBezTo>
                  <a:pt x="10292316" y="1084038"/>
                  <a:pt x="10301438" y="1079714"/>
                  <a:pt x="10308604" y="1073494"/>
                </a:cubicBezTo>
                <a:cubicBezTo>
                  <a:pt x="10321418" y="1063974"/>
                  <a:pt x="10339667" y="1055326"/>
                  <a:pt x="10353133" y="1046436"/>
                </a:cubicBezTo>
                <a:cubicBezTo>
                  <a:pt x="10363563" y="1043376"/>
                  <a:pt x="10371384" y="1037788"/>
                  <a:pt x="10377029" y="1034486"/>
                </a:cubicBezTo>
                <a:cubicBezTo>
                  <a:pt x="10388324" y="1027877"/>
                  <a:pt x="10396797" y="1022923"/>
                  <a:pt x="10402230" y="1023797"/>
                </a:cubicBezTo>
                <a:cubicBezTo>
                  <a:pt x="10403536" y="1025060"/>
                  <a:pt x="10409836" y="1022389"/>
                  <a:pt x="10413312" y="1021369"/>
                </a:cubicBezTo>
                <a:cubicBezTo>
                  <a:pt x="10411794" y="1024283"/>
                  <a:pt x="10402017" y="1027975"/>
                  <a:pt x="10399846" y="1030259"/>
                </a:cubicBezTo>
                <a:cubicBezTo>
                  <a:pt x="10371608" y="1046777"/>
                  <a:pt x="10346194" y="1061642"/>
                  <a:pt x="10320780" y="1076508"/>
                </a:cubicBezTo>
                <a:cubicBezTo>
                  <a:pt x="10303836" y="1086419"/>
                  <a:pt x="10289065" y="1094046"/>
                  <a:pt x="10273428" y="1105220"/>
                </a:cubicBezTo>
                <a:cubicBezTo>
                  <a:pt x="10263438" y="1113091"/>
                  <a:pt x="10252795" y="1120330"/>
                  <a:pt x="10238022" y="1127957"/>
                </a:cubicBezTo>
                <a:cubicBezTo>
                  <a:pt x="10232376" y="1131261"/>
                  <a:pt x="10230204" y="1133544"/>
                  <a:pt x="10228033" y="1135828"/>
                </a:cubicBezTo>
                <a:cubicBezTo>
                  <a:pt x="10225862" y="1138112"/>
                  <a:pt x="10226515" y="1138743"/>
                  <a:pt x="10229991" y="1137723"/>
                </a:cubicBezTo>
                <a:cubicBezTo>
                  <a:pt x="10236944" y="1135682"/>
                  <a:pt x="10241075" y="1135293"/>
                  <a:pt x="10252370" y="1128686"/>
                </a:cubicBezTo>
                <a:cubicBezTo>
                  <a:pt x="10260188" y="1123099"/>
                  <a:pt x="10269312" y="1118775"/>
                  <a:pt x="10283431" y="1110516"/>
                </a:cubicBezTo>
                <a:cubicBezTo>
                  <a:pt x="10273442" y="1118387"/>
                  <a:pt x="10267140" y="1121060"/>
                  <a:pt x="10258669" y="1126014"/>
                </a:cubicBezTo>
                <a:cubicBezTo>
                  <a:pt x="10239555" y="1138208"/>
                  <a:pt x="10219788" y="1149769"/>
                  <a:pt x="10199370" y="1160701"/>
                </a:cubicBezTo>
                <a:cubicBezTo>
                  <a:pt x="10193722" y="1164006"/>
                  <a:pt x="10192204" y="1166920"/>
                  <a:pt x="10192856" y="1167552"/>
                </a:cubicBezTo>
                <a:cubicBezTo>
                  <a:pt x="10194162" y="1168815"/>
                  <a:pt x="10197637" y="1167796"/>
                  <a:pt x="10203285" y="1164491"/>
                </a:cubicBezTo>
                <a:cubicBezTo>
                  <a:pt x="10211757" y="1159537"/>
                  <a:pt x="10222401" y="1152298"/>
                  <a:pt x="10228700" y="1149626"/>
                </a:cubicBezTo>
                <a:cubicBezTo>
                  <a:pt x="10238476" y="1145934"/>
                  <a:pt x="10245644" y="1139715"/>
                  <a:pt x="10256073" y="1136655"/>
                </a:cubicBezTo>
                <a:cubicBezTo>
                  <a:pt x="10259549" y="1135634"/>
                  <a:pt x="10270191" y="1128396"/>
                  <a:pt x="10275839" y="1125092"/>
                </a:cubicBezTo>
                <a:cubicBezTo>
                  <a:pt x="10274973" y="1128639"/>
                  <a:pt x="10268673" y="1131311"/>
                  <a:pt x="10265848" y="1132963"/>
                </a:cubicBezTo>
                <a:cubicBezTo>
                  <a:pt x="10240434" y="1147829"/>
                  <a:pt x="10217844" y="1161043"/>
                  <a:pt x="10195254" y="1174256"/>
                </a:cubicBezTo>
                <a:cubicBezTo>
                  <a:pt x="10189606" y="1177561"/>
                  <a:pt x="10183306" y="1180233"/>
                  <a:pt x="10184611" y="1181495"/>
                </a:cubicBezTo>
                <a:cubicBezTo>
                  <a:pt x="10186570" y="1183391"/>
                  <a:pt x="10192217" y="1180088"/>
                  <a:pt x="10194388" y="1177804"/>
                </a:cubicBezTo>
                <a:cubicBezTo>
                  <a:pt x="10211331" y="1167893"/>
                  <a:pt x="10227408" y="1161529"/>
                  <a:pt x="10242179" y="1153901"/>
                </a:cubicBezTo>
                <a:cubicBezTo>
                  <a:pt x="10228061" y="1162161"/>
                  <a:pt x="10213941" y="1170420"/>
                  <a:pt x="10199822" y="1178679"/>
                </a:cubicBezTo>
                <a:cubicBezTo>
                  <a:pt x="10196998" y="1180331"/>
                  <a:pt x="10194174" y="1181982"/>
                  <a:pt x="10195479" y="1183246"/>
                </a:cubicBezTo>
                <a:cubicBezTo>
                  <a:pt x="10196133" y="1183877"/>
                  <a:pt x="10197439" y="1185141"/>
                  <a:pt x="10200262" y="1183489"/>
                </a:cubicBezTo>
                <a:cubicBezTo>
                  <a:pt x="10205257" y="1179554"/>
                  <a:pt x="10210692" y="1180429"/>
                  <a:pt x="10215687" y="1176493"/>
                </a:cubicBezTo>
                <a:cubicBezTo>
                  <a:pt x="10217858" y="1174210"/>
                  <a:pt x="10224159" y="1171537"/>
                  <a:pt x="10226983" y="1169885"/>
                </a:cubicBezTo>
                <a:cubicBezTo>
                  <a:pt x="10251743" y="1154388"/>
                  <a:pt x="10278463" y="1140785"/>
                  <a:pt x="10301706" y="1128203"/>
                </a:cubicBezTo>
                <a:cubicBezTo>
                  <a:pt x="10300189" y="1131118"/>
                  <a:pt x="10294540" y="1134422"/>
                  <a:pt x="10291064" y="1135441"/>
                </a:cubicBezTo>
                <a:cubicBezTo>
                  <a:pt x="10279116" y="1141418"/>
                  <a:pt x="10270432" y="1150551"/>
                  <a:pt x="10255007" y="1157547"/>
                </a:cubicBezTo>
                <a:cubicBezTo>
                  <a:pt x="10242406" y="1162890"/>
                  <a:pt x="10228940" y="1171780"/>
                  <a:pt x="10217645" y="1178388"/>
                </a:cubicBezTo>
                <a:cubicBezTo>
                  <a:pt x="10211997" y="1181692"/>
                  <a:pt x="10209173" y="1183343"/>
                  <a:pt x="10203526" y="1186646"/>
                </a:cubicBezTo>
                <a:cubicBezTo>
                  <a:pt x="10201354" y="1188931"/>
                  <a:pt x="10202008" y="1189561"/>
                  <a:pt x="10202660" y="1190193"/>
                </a:cubicBezTo>
                <a:cubicBezTo>
                  <a:pt x="10206137" y="1189174"/>
                  <a:pt x="10210266" y="1188784"/>
                  <a:pt x="10215913" y="1185481"/>
                </a:cubicBezTo>
                <a:cubicBezTo>
                  <a:pt x="10223732" y="1179893"/>
                  <a:pt x="10232204" y="1174938"/>
                  <a:pt x="10240676" y="1169984"/>
                </a:cubicBezTo>
                <a:cubicBezTo>
                  <a:pt x="10251971" y="1163376"/>
                  <a:pt x="10263266" y="1156769"/>
                  <a:pt x="10274561" y="1150162"/>
                </a:cubicBezTo>
                <a:cubicBezTo>
                  <a:pt x="10285644" y="1147734"/>
                  <a:pt x="10297151" y="1136949"/>
                  <a:pt x="10308234" y="1134519"/>
                </a:cubicBezTo>
                <a:cubicBezTo>
                  <a:pt x="10318876" y="1127280"/>
                  <a:pt x="10329306" y="1124220"/>
                  <a:pt x="10340601" y="1117614"/>
                </a:cubicBezTo>
                <a:cubicBezTo>
                  <a:pt x="10349073" y="1112658"/>
                  <a:pt x="10352548" y="1111638"/>
                  <a:pt x="10356026" y="1110618"/>
                </a:cubicBezTo>
                <a:cubicBezTo>
                  <a:pt x="10353854" y="1112901"/>
                  <a:pt x="10355160" y="1114164"/>
                  <a:pt x="10352990" y="1116448"/>
                </a:cubicBezTo>
                <a:cubicBezTo>
                  <a:pt x="10353642" y="1117079"/>
                  <a:pt x="10347994" y="1120384"/>
                  <a:pt x="10345169" y="1122035"/>
                </a:cubicBezTo>
                <a:cubicBezTo>
                  <a:pt x="10322580" y="1135250"/>
                  <a:pt x="10299988" y="1148463"/>
                  <a:pt x="10277398" y="1161678"/>
                </a:cubicBezTo>
                <a:cubicBezTo>
                  <a:pt x="10274575" y="1163330"/>
                  <a:pt x="10271098" y="1164350"/>
                  <a:pt x="10272404" y="1165612"/>
                </a:cubicBezTo>
                <a:cubicBezTo>
                  <a:pt x="10273056" y="1166244"/>
                  <a:pt x="10276533" y="1165224"/>
                  <a:pt x="10279357" y="1163572"/>
                </a:cubicBezTo>
                <a:cubicBezTo>
                  <a:pt x="10289786" y="1160513"/>
                  <a:pt x="10300429" y="1153272"/>
                  <a:pt x="10311724" y="1146666"/>
                </a:cubicBezTo>
                <a:cubicBezTo>
                  <a:pt x="10320195" y="1141710"/>
                  <a:pt x="10322366" y="1139428"/>
                  <a:pt x="10324977" y="1141954"/>
                </a:cubicBezTo>
                <a:cubicBezTo>
                  <a:pt x="10330412" y="1142829"/>
                  <a:pt x="10342360" y="1136854"/>
                  <a:pt x="10350832" y="1131898"/>
                </a:cubicBezTo>
                <a:cubicBezTo>
                  <a:pt x="10354307" y="1130878"/>
                  <a:pt x="10359955" y="1127574"/>
                  <a:pt x="10365603" y="1124271"/>
                </a:cubicBezTo>
                <a:cubicBezTo>
                  <a:pt x="10359955" y="1127574"/>
                  <a:pt x="10365603" y="1124271"/>
                  <a:pt x="10363432" y="1126554"/>
                </a:cubicBezTo>
                <a:cubicBezTo>
                  <a:pt x="10323898" y="1149678"/>
                  <a:pt x="10287188" y="1171152"/>
                  <a:pt x="10250479" y="1192625"/>
                </a:cubicBezTo>
                <a:cubicBezTo>
                  <a:pt x="10247655" y="1194277"/>
                  <a:pt x="10248308" y="1194909"/>
                  <a:pt x="10248308" y="1194909"/>
                </a:cubicBezTo>
                <a:cubicBezTo>
                  <a:pt x="10255914" y="1193500"/>
                  <a:pt x="10269381" y="1184610"/>
                  <a:pt x="10278504" y="1180286"/>
                </a:cubicBezTo>
                <a:cubicBezTo>
                  <a:pt x="10275468" y="1186116"/>
                  <a:pt x="10264825" y="1193354"/>
                  <a:pt x="10260482" y="1197923"/>
                </a:cubicBezTo>
                <a:cubicBezTo>
                  <a:pt x="10253969" y="1204771"/>
                  <a:pt x="10253969" y="1204771"/>
                  <a:pt x="10265052" y="1202344"/>
                </a:cubicBezTo>
                <a:cubicBezTo>
                  <a:pt x="10267876" y="1200692"/>
                  <a:pt x="10267876" y="1200692"/>
                  <a:pt x="10267876" y="1200692"/>
                </a:cubicBezTo>
                <a:cubicBezTo>
                  <a:pt x="10268528" y="1201322"/>
                  <a:pt x="10272658" y="1200934"/>
                  <a:pt x="10269833" y="1202587"/>
                </a:cubicBezTo>
                <a:cubicBezTo>
                  <a:pt x="10256368" y="1211477"/>
                  <a:pt x="10265491" y="1207153"/>
                  <a:pt x="10269620" y="1206766"/>
                </a:cubicBezTo>
                <a:cubicBezTo>
                  <a:pt x="10276573" y="1204724"/>
                  <a:pt x="10276573" y="1204724"/>
                  <a:pt x="10268755" y="1210312"/>
                </a:cubicBezTo>
                <a:cubicBezTo>
                  <a:pt x="10263107" y="1213616"/>
                  <a:pt x="10260284" y="1215266"/>
                  <a:pt x="10261588" y="1216529"/>
                </a:cubicBezTo>
                <a:cubicBezTo>
                  <a:pt x="10262894" y="1217794"/>
                  <a:pt x="10263548" y="1218424"/>
                  <a:pt x="10272019" y="1213470"/>
                </a:cubicBezTo>
                <a:cubicBezTo>
                  <a:pt x="10283966" y="1207494"/>
                  <a:pt x="10296567" y="1202151"/>
                  <a:pt x="10308514" y="1196175"/>
                </a:cubicBezTo>
                <a:cubicBezTo>
                  <a:pt x="10317640" y="1191851"/>
                  <a:pt x="10324593" y="1189810"/>
                  <a:pt x="10334369" y="1186120"/>
                </a:cubicBezTo>
                <a:cubicBezTo>
                  <a:pt x="10337194" y="1184467"/>
                  <a:pt x="10342840" y="1181163"/>
                  <a:pt x="10348488" y="1177860"/>
                </a:cubicBezTo>
                <a:cubicBezTo>
                  <a:pt x="10356961" y="1172905"/>
                  <a:pt x="10368255" y="1166297"/>
                  <a:pt x="10376726" y="1161343"/>
                </a:cubicBezTo>
                <a:cubicBezTo>
                  <a:pt x="10385198" y="1156388"/>
                  <a:pt x="10396493" y="1149781"/>
                  <a:pt x="10404964" y="1144825"/>
                </a:cubicBezTo>
                <a:cubicBezTo>
                  <a:pt x="10404964" y="1144825"/>
                  <a:pt x="10405617" y="1145457"/>
                  <a:pt x="10408442" y="1143805"/>
                </a:cubicBezTo>
                <a:cubicBezTo>
                  <a:pt x="10409093" y="1144436"/>
                  <a:pt x="10406922" y="1146720"/>
                  <a:pt x="10406922" y="1146720"/>
                </a:cubicBezTo>
                <a:cubicBezTo>
                  <a:pt x="10399104" y="1152307"/>
                  <a:pt x="10387156" y="1158282"/>
                  <a:pt x="10378684" y="1163238"/>
                </a:cubicBezTo>
                <a:cubicBezTo>
                  <a:pt x="10376512" y="1165522"/>
                  <a:pt x="10373037" y="1166540"/>
                  <a:pt x="10370866" y="1168823"/>
                </a:cubicBezTo>
                <a:cubicBezTo>
                  <a:pt x="10371518" y="1169456"/>
                  <a:pt x="10372172" y="1170088"/>
                  <a:pt x="10372172" y="1170088"/>
                </a:cubicBezTo>
                <a:cubicBezTo>
                  <a:pt x="10386943" y="1162460"/>
                  <a:pt x="10383907" y="1168291"/>
                  <a:pt x="10385864" y="1170186"/>
                </a:cubicBezTo>
                <a:cubicBezTo>
                  <a:pt x="10388689" y="1168534"/>
                  <a:pt x="10391512" y="1166882"/>
                  <a:pt x="10394335" y="1165231"/>
                </a:cubicBezTo>
                <a:lnTo>
                  <a:pt x="10425840" y="1148176"/>
                </a:lnTo>
                <a:lnTo>
                  <a:pt x="10424845" y="1154478"/>
                </a:lnTo>
                <a:lnTo>
                  <a:pt x="10407376" y="1164696"/>
                </a:lnTo>
                <a:cubicBezTo>
                  <a:pt x="10395428" y="1170672"/>
                  <a:pt x="10383480" y="1176646"/>
                  <a:pt x="10372185" y="1183254"/>
                </a:cubicBezTo>
                <a:cubicBezTo>
                  <a:pt x="10369360" y="1184906"/>
                  <a:pt x="10366537" y="1186559"/>
                  <a:pt x="10365018" y="1189473"/>
                </a:cubicBezTo>
                <a:cubicBezTo>
                  <a:pt x="10365672" y="1190104"/>
                  <a:pt x="10371319" y="1186801"/>
                  <a:pt x="10371972" y="1187433"/>
                </a:cubicBezTo>
                <a:cubicBezTo>
                  <a:pt x="10378925" y="1185392"/>
                  <a:pt x="10386746" y="1179806"/>
                  <a:pt x="10396521" y="1176113"/>
                </a:cubicBezTo>
                <a:cubicBezTo>
                  <a:pt x="10376754" y="1187676"/>
                  <a:pt x="10362635" y="1195935"/>
                  <a:pt x="10345693" y="1205846"/>
                </a:cubicBezTo>
                <a:cubicBezTo>
                  <a:pt x="10334396" y="1212452"/>
                  <a:pt x="10326578" y="1218039"/>
                  <a:pt x="10315935" y="1225278"/>
                </a:cubicBezTo>
                <a:cubicBezTo>
                  <a:pt x="10310287" y="1228582"/>
                  <a:pt x="10308770" y="1231497"/>
                  <a:pt x="10310075" y="1232760"/>
                </a:cubicBezTo>
                <a:cubicBezTo>
                  <a:pt x="10311381" y="1234023"/>
                  <a:pt x="10317681" y="1231352"/>
                  <a:pt x="10326151" y="1226397"/>
                </a:cubicBezTo>
                <a:cubicBezTo>
                  <a:pt x="10331147" y="1222461"/>
                  <a:pt x="10340924" y="1218769"/>
                  <a:pt x="10347437" y="1211919"/>
                </a:cubicBezTo>
                <a:cubicBezTo>
                  <a:pt x="10349608" y="1209635"/>
                  <a:pt x="10358731" y="1205312"/>
                  <a:pt x="10361556" y="1203660"/>
                </a:cubicBezTo>
                <a:lnTo>
                  <a:pt x="10377927" y="1196118"/>
                </a:lnTo>
                <a:lnTo>
                  <a:pt x="10378762" y="1204714"/>
                </a:lnTo>
                <a:cubicBezTo>
                  <a:pt x="10385332" y="1209098"/>
                  <a:pt x="10392918" y="1210627"/>
                  <a:pt x="10397727" y="1208537"/>
                </a:cubicBezTo>
                <a:lnTo>
                  <a:pt x="10466039" y="1176804"/>
                </a:lnTo>
                <a:lnTo>
                  <a:pt x="10447830" y="1190692"/>
                </a:lnTo>
                <a:cubicBezTo>
                  <a:pt x="10462388" y="1187243"/>
                  <a:pt x="10477373" y="1175438"/>
                  <a:pt x="10492144" y="1167810"/>
                </a:cubicBezTo>
                <a:cubicBezTo>
                  <a:pt x="10495620" y="1166790"/>
                  <a:pt x="10492798" y="1168442"/>
                  <a:pt x="10490627" y="1170726"/>
                </a:cubicBezTo>
                <a:cubicBezTo>
                  <a:pt x="10484766" y="1178207"/>
                  <a:pt x="10488242" y="1177188"/>
                  <a:pt x="10500843" y="1171843"/>
                </a:cubicBezTo>
                <a:lnTo>
                  <a:pt x="10538266" y="1151585"/>
                </a:lnTo>
                <a:lnTo>
                  <a:pt x="10566819" y="1144715"/>
                </a:lnTo>
                <a:lnTo>
                  <a:pt x="10596064" y="1118134"/>
                </a:lnTo>
                <a:lnTo>
                  <a:pt x="10619743" y="1103307"/>
                </a:lnTo>
                <a:lnTo>
                  <a:pt x="10639571" y="1089481"/>
                </a:lnTo>
                <a:lnTo>
                  <a:pt x="10670340" y="1073792"/>
                </a:lnTo>
                <a:lnTo>
                  <a:pt x="10723478" y="1050834"/>
                </a:lnTo>
                <a:lnTo>
                  <a:pt x="10721980" y="1052625"/>
                </a:lnTo>
                <a:cubicBezTo>
                  <a:pt x="10723285" y="1053888"/>
                  <a:pt x="10729585" y="1051216"/>
                  <a:pt x="10732410" y="1049564"/>
                </a:cubicBezTo>
                <a:cubicBezTo>
                  <a:pt x="10735886" y="1048544"/>
                  <a:pt x="10741533" y="1045242"/>
                  <a:pt x="10744357" y="1043589"/>
                </a:cubicBezTo>
                <a:cubicBezTo>
                  <a:pt x="10764124" y="1032027"/>
                  <a:pt x="10783892" y="1020463"/>
                  <a:pt x="10806482" y="1007251"/>
                </a:cubicBezTo>
                <a:lnTo>
                  <a:pt x="10822568" y="998355"/>
                </a:lnTo>
                <a:lnTo>
                  <a:pt x="10831204" y="994542"/>
                </a:lnTo>
                <a:cubicBezTo>
                  <a:pt x="10842246" y="990650"/>
                  <a:pt x="10853693" y="989897"/>
                  <a:pt x="10866325" y="1000093"/>
                </a:cubicBezTo>
                <a:cubicBezTo>
                  <a:pt x="10891587" y="1020485"/>
                  <a:pt x="10865505" y="1036645"/>
                  <a:pt x="10851820" y="1052243"/>
                </a:cubicBezTo>
                <a:cubicBezTo>
                  <a:pt x="10835081" y="1076407"/>
                  <a:pt x="10807983" y="1095422"/>
                  <a:pt x="10775330" y="1107198"/>
                </a:cubicBezTo>
                <a:cubicBezTo>
                  <a:pt x="10705956" y="1142167"/>
                  <a:pt x="10655276" y="1193146"/>
                  <a:pt x="10589698" y="1228879"/>
                </a:cubicBezTo>
                <a:cubicBezTo>
                  <a:pt x="10569442" y="1240095"/>
                  <a:pt x="10585087" y="1264666"/>
                  <a:pt x="10566588" y="1282356"/>
                </a:cubicBezTo>
                <a:cubicBezTo>
                  <a:pt x="10551884" y="1300809"/>
                  <a:pt x="10544768" y="1320793"/>
                  <a:pt x="10584460" y="1334914"/>
                </a:cubicBezTo>
                <a:cubicBezTo>
                  <a:pt x="10606204" y="1342357"/>
                  <a:pt x="10591499" y="1360811"/>
                  <a:pt x="10578831" y="1373557"/>
                </a:cubicBezTo>
                <a:cubicBezTo>
                  <a:pt x="10567177" y="1383444"/>
                  <a:pt x="10553763" y="1386861"/>
                  <a:pt x="10541640" y="1375237"/>
                </a:cubicBezTo>
                <a:cubicBezTo>
                  <a:pt x="10536089" y="1367998"/>
                  <a:pt x="10527757" y="1357140"/>
                  <a:pt x="10508518" y="1365501"/>
                </a:cubicBezTo>
                <a:cubicBezTo>
                  <a:pt x="10512310" y="1366264"/>
                  <a:pt x="10514072" y="1372739"/>
                  <a:pt x="10514072" y="1372739"/>
                </a:cubicBezTo>
                <a:cubicBezTo>
                  <a:pt x="10558768" y="1418467"/>
                  <a:pt x="10546843" y="1440540"/>
                  <a:pt x="10478018" y="1451143"/>
                </a:cubicBezTo>
                <a:cubicBezTo>
                  <a:pt x="10456002" y="1455884"/>
                  <a:pt x="10423897" y="1443292"/>
                  <a:pt x="10414002" y="1459655"/>
                </a:cubicBezTo>
                <a:cubicBezTo>
                  <a:pt x="10394216" y="1492383"/>
                  <a:pt x="10359255" y="1522053"/>
                  <a:pt x="10354643" y="1557839"/>
                </a:cubicBezTo>
                <a:cubicBezTo>
                  <a:pt x="10353352" y="1572877"/>
                  <a:pt x="10356872" y="1585826"/>
                  <a:pt x="10337631" y="1594185"/>
                </a:cubicBezTo>
                <a:cubicBezTo>
                  <a:pt x="10307755" y="1609581"/>
                  <a:pt x="10332277" y="1620644"/>
                  <a:pt x="10346432" y="1626556"/>
                </a:cubicBezTo>
                <a:cubicBezTo>
                  <a:pt x="10370952" y="1637620"/>
                  <a:pt x="10422098" y="1608153"/>
                  <a:pt x="10421629" y="1586643"/>
                </a:cubicBezTo>
                <a:cubicBezTo>
                  <a:pt x="10419126" y="1570839"/>
                  <a:pt x="10422176" y="1562273"/>
                  <a:pt x="10441417" y="1553914"/>
                </a:cubicBezTo>
                <a:cubicBezTo>
                  <a:pt x="10460658" y="1545554"/>
                  <a:pt x="10499880" y="1538162"/>
                  <a:pt x="10459443" y="1514713"/>
                </a:cubicBezTo>
                <a:cubicBezTo>
                  <a:pt x="10452875" y="1510328"/>
                  <a:pt x="10458700" y="1505383"/>
                  <a:pt x="10464526" y="1500438"/>
                </a:cubicBezTo>
                <a:cubicBezTo>
                  <a:pt x="10499956" y="1492284"/>
                  <a:pt x="10508758" y="1524655"/>
                  <a:pt x="10540119" y="1527916"/>
                </a:cubicBezTo>
                <a:cubicBezTo>
                  <a:pt x="10555293" y="1530976"/>
                  <a:pt x="10538828" y="1542956"/>
                  <a:pt x="10530970" y="1553611"/>
                </a:cubicBezTo>
                <a:cubicBezTo>
                  <a:pt x="10515249" y="1574919"/>
                  <a:pt x="10477786" y="1588783"/>
                  <a:pt x="10487600" y="1618301"/>
                </a:cubicBezTo>
                <a:cubicBezTo>
                  <a:pt x="10490381" y="1621919"/>
                  <a:pt x="10484551" y="1626866"/>
                  <a:pt x="10479741" y="1628955"/>
                </a:cubicBezTo>
                <a:cubicBezTo>
                  <a:pt x="10404073" y="1647357"/>
                  <a:pt x="10403450" y="1717606"/>
                  <a:pt x="10344713" y="1745540"/>
                </a:cubicBezTo>
                <a:cubicBezTo>
                  <a:pt x="10330286" y="1751809"/>
                  <a:pt x="10322422" y="1762465"/>
                  <a:pt x="10307995" y="1768734"/>
                </a:cubicBezTo>
                <a:cubicBezTo>
                  <a:pt x="10261928" y="1783925"/>
                  <a:pt x="10232797" y="1808650"/>
                  <a:pt x="10202644" y="1836228"/>
                </a:cubicBezTo>
                <a:cubicBezTo>
                  <a:pt x="10195802" y="1844027"/>
                  <a:pt x="10186183" y="1848208"/>
                  <a:pt x="10179337" y="1856008"/>
                </a:cubicBezTo>
                <a:cubicBezTo>
                  <a:pt x="10172221" y="1875991"/>
                  <a:pt x="10095613" y="1851369"/>
                  <a:pt x="10130692" y="1901276"/>
                </a:cubicBezTo>
                <a:cubicBezTo>
                  <a:pt x="10133909" y="1906514"/>
                  <a:pt x="10135512" y="1912001"/>
                  <a:pt x="10136470" y="1917691"/>
                </a:cubicBezTo>
                <a:lnTo>
                  <a:pt x="10137446" y="1926703"/>
                </a:lnTo>
                <a:lnTo>
                  <a:pt x="10176919" y="1905576"/>
                </a:lnTo>
                <a:cubicBezTo>
                  <a:pt x="10228474" y="1880784"/>
                  <a:pt x="10284452" y="1859732"/>
                  <a:pt x="10331590" y="1828708"/>
                </a:cubicBezTo>
                <a:cubicBezTo>
                  <a:pt x="10355159" y="1808024"/>
                  <a:pt x="10386584" y="1793252"/>
                  <a:pt x="10421937" y="1787341"/>
                </a:cubicBezTo>
                <a:cubicBezTo>
                  <a:pt x="10445506" y="1781434"/>
                  <a:pt x="10473002" y="1766661"/>
                  <a:pt x="10492643" y="1790296"/>
                </a:cubicBezTo>
                <a:cubicBezTo>
                  <a:pt x="10512286" y="1813935"/>
                  <a:pt x="10476931" y="1822798"/>
                  <a:pt x="10465147" y="1837572"/>
                </a:cubicBezTo>
                <a:cubicBezTo>
                  <a:pt x="10461218" y="1840526"/>
                  <a:pt x="10457289" y="1840526"/>
                  <a:pt x="10453362" y="1843480"/>
                </a:cubicBezTo>
                <a:cubicBezTo>
                  <a:pt x="10370869" y="1878936"/>
                  <a:pt x="10327660" y="1952804"/>
                  <a:pt x="10229457" y="1970531"/>
                </a:cubicBezTo>
                <a:cubicBezTo>
                  <a:pt x="10213745" y="1992690"/>
                  <a:pt x="10194104" y="2011158"/>
                  <a:pt x="10172500" y="2028148"/>
                </a:cubicBezTo>
                <a:lnTo>
                  <a:pt x="10163568" y="2034481"/>
                </a:lnTo>
                <a:cubicBezTo>
                  <a:pt x="10162255" y="2037555"/>
                  <a:pt x="10160942" y="2040627"/>
                  <a:pt x="10159630" y="2043698"/>
                </a:cubicBezTo>
                <a:cubicBezTo>
                  <a:pt x="10154298" y="2051182"/>
                  <a:pt x="10146932" y="2058302"/>
                  <a:pt x="10137499" y="2064814"/>
                </a:cubicBezTo>
                <a:lnTo>
                  <a:pt x="10103756" y="2088174"/>
                </a:lnTo>
                <a:lnTo>
                  <a:pt x="10103755" y="2091671"/>
                </a:lnTo>
                <a:cubicBezTo>
                  <a:pt x="10111614" y="2097581"/>
                  <a:pt x="10119469" y="2094627"/>
                  <a:pt x="10123396" y="2088717"/>
                </a:cubicBezTo>
                <a:cubicBezTo>
                  <a:pt x="10139110" y="2076898"/>
                  <a:pt x="10158752" y="2068036"/>
                  <a:pt x="10178391" y="2070989"/>
                </a:cubicBezTo>
                <a:lnTo>
                  <a:pt x="10209864" y="2074412"/>
                </a:lnTo>
                <a:lnTo>
                  <a:pt x="10253985" y="2046971"/>
                </a:lnTo>
                <a:cubicBezTo>
                  <a:pt x="10266611" y="2038208"/>
                  <a:pt x="10277369" y="2034230"/>
                  <a:pt x="10288508" y="2038134"/>
                </a:cubicBezTo>
                <a:lnTo>
                  <a:pt x="10299102" y="2044335"/>
                </a:lnTo>
                <a:lnTo>
                  <a:pt x="10311948" y="2035533"/>
                </a:lnTo>
                <a:cubicBezTo>
                  <a:pt x="10382653" y="1988259"/>
                  <a:pt x="10457289" y="1938029"/>
                  <a:pt x="10547636" y="1908483"/>
                </a:cubicBezTo>
                <a:cubicBezTo>
                  <a:pt x="10567280" y="1902573"/>
                  <a:pt x="10579062" y="1887800"/>
                  <a:pt x="10590846" y="1873028"/>
                </a:cubicBezTo>
                <a:cubicBezTo>
                  <a:pt x="10637985" y="1819844"/>
                  <a:pt x="10708689" y="1787341"/>
                  <a:pt x="10779400" y="1754843"/>
                </a:cubicBezTo>
                <a:cubicBezTo>
                  <a:pt x="10818682" y="1734159"/>
                  <a:pt x="10857961" y="1748931"/>
                  <a:pt x="10877601" y="1781433"/>
                </a:cubicBezTo>
                <a:cubicBezTo>
                  <a:pt x="10885457" y="1790297"/>
                  <a:pt x="10893313" y="1787341"/>
                  <a:pt x="10905099" y="1790297"/>
                </a:cubicBezTo>
                <a:cubicBezTo>
                  <a:pt x="10948309" y="1793251"/>
                  <a:pt x="10956166" y="1805070"/>
                  <a:pt x="10932595" y="1834616"/>
                </a:cubicBezTo>
                <a:cubicBezTo>
                  <a:pt x="10916884" y="1849391"/>
                  <a:pt x="10901168" y="1864162"/>
                  <a:pt x="10881531" y="1878936"/>
                </a:cubicBezTo>
                <a:cubicBezTo>
                  <a:pt x="10854034" y="1896665"/>
                  <a:pt x="10842248" y="1932121"/>
                  <a:pt x="10787253" y="1917348"/>
                </a:cubicBezTo>
                <a:cubicBezTo>
                  <a:pt x="10775470" y="1914392"/>
                  <a:pt x="10763687" y="1926210"/>
                  <a:pt x="10771540" y="1935075"/>
                </a:cubicBezTo>
                <a:lnTo>
                  <a:pt x="10780353" y="1953906"/>
                </a:lnTo>
                <a:lnTo>
                  <a:pt x="10767191" y="1960462"/>
                </a:lnTo>
                <a:cubicBezTo>
                  <a:pt x="10764208" y="1961949"/>
                  <a:pt x="10764208" y="1961949"/>
                  <a:pt x="10761225" y="1963434"/>
                </a:cubicBezTo>
                <a:cubicBezTo>
                  <a:pt x="10756728" y="1968074"/>
                  <a:pt x="10750605" y="1972083"/>
                  <a:pt x="10743595" y="1975695"/>
                </a:cubicBezTo>
                <a:lnTo>
                  <a:pt x="10737284" y="1978410"/>
                </a:lnTo>
                <a:lnTo>
                  <a:pt x="10732261" y="1979394"/>
                </a:lnTo>
                <a:cubicBezTo>
                  <a:pt x="10720476" y="1980872"/>
                  <a:pt x="10712620" y="1983089"/>
                  <a:pt x="10705745" y="1986783"/>
                </a:cubicBezTo>
                <a:lnTo>
                  <a:pt x="10693685" y="1996284"/>
                </a:lnTo>
                <a:lnTo>
                  <a:pt x="10682509" y="2000727"/>
                </a:lnTo>
                <a:cubicBezTo>
                  <a:pt x="10682509" y="2000727"/>
                  <a:pt x="10679527" y="2002213"/>
                  <a:pt x="10677132" y="2004366"/>
                </a:cubicBezTo>
                <a:cubicBezTo>
                  <a:pt x="10674737" y="2006519"/>
                  <a:pt x="10671754" y="2008004"/>
                  <a:pt x="10668772" y="2009490"/>
                </a:cubicBezTo>
                <a:cubicBezTo>
                  <a:pt x="10638362" y="2023679"/>
                  <a:pt x="10610885" y="2041205"/>
                  <a:pt x="10579888" y="2054727"/>
                </a:cubicBezTo>
                <a:cubicBezTo>
                  <a:pt x="10567958" y="2060669"/>
                  <a:pt x="10563754" y="2065641"/>
                  <a:pt x="10554220" y="2069432"/>
                </a:cubicBezTo>
                <a:cubicBezTo>
                  <a:pt x="10545273" y="2073890"/>
                  <a:pt x="10533343" y="2079832"/>
                  <a:pt x="10524395" y="2084288"/>
                </a:cubicBezTo>
                <a:cubicBezTo>
                  <a:pt x="10507089" y="2093869"/>
                  <a:pt x="10489829" y="2098630"/>
                  <a:pt x="10476093" y="2107394"/>
                </a:cubicBezTo>
                <a:cubicBezTo>
                  <a:pt x="10470126" y="2110365"/>
                  <a:pt x="10467144" y="2111850"/>
                  <a:pt x="10464162" y="2113336"/>
                </a:cubicBezTo>
                <a:cubicBezTo>
                  <a:pt x="10461180" y="2114821"/>
                  <a:pt x="10457609" y="2115639"/>
                  <a:pt x="10455801" y="2118459"/>
                </a:cubicBezTo>
                <a:cubicBezTo>
                  <a:pt x="10456389" y="2119126"/>
                  <a:pt x="10460545" y="2118976"/>
                  <a:pt x="10463528" y="2117489"/>
                </a:cubicBezTo>
                <a:cubicBezTo>
                  <a:pt x="10473063" y="2113699"/>
                  <a:pt x="10483772" y="2111244"/>
                  <a:pt x="10495700" y="2105301"/>
                </a:cubicBezTo>
                <a:cubicBezTo>
                  <a:pt x="10501665" y="2102330"/>
                  <a:pt x="10502840" y="2103663"/>
                  <a:pt x="10509390" y="2101360"/>
                </a:cubicBezTo>
                <a:cubicBezTo>
                  <a:pt x="10496241" y="2110789"/>
                  <a:pt x="10481328" y="2118218"/>
                  <a:pt x="10467003" y="2126313"/>
                </a:cubicBezTo>
                <a:cubicBezTo>
                  <a:pt x="10455660" y="2132923"/>
                  <a:pt x="10447887" y="2138715"/>
                  <a:pt x="10436544" y="2145323"/>
                </a:cubicBezTo>
                <a:cubicBezTo>
                  <a:pt x="10433563" y="2146809"/>
                  <a:pt x="10428771" y="2151116"/>
                  <a:pt x="10432928" y="2150963"/>
                </a:cubicBezTo>
                <a:cubicBezTo>
                  <a:pt x="10437085" y="2150811"/>
                  <a:pt x="10442462" y="2147173"/>
                  <a:pt x="10445445" y="2145688"/>
                </a:cubicBezTo>
                <a:cubicBezTo>
                  <a:pt x="10466322" y="2135288"/>
                  <a:pt x="10484215" y="2126374"/>
                  <a:pt x="10505092" y="2115976"/>
                </a:cubicBezTo>
                <a:cubicBezTo>
                  <a:pt x="10540880" y="2098147"/>
                  <a:pt x="10578432" y="2082320"/>
                  <a:pt x="10614759" y="2069979"/>
                </a:cubicBezTo>
                <a:lnTo>
                  <a:pt x="10628210" y="2064236"/>
                </a:lnTo>
                <a:lnTo>
                  <a:pt x="10622271" y="2070620"/>
                </a:lnTo>
                <a:cubicBezTo>
                  <a:pt x="10600667" y="2092411"/>
                  <a:pt x="10577097" y="2112355"/>
                  <a:pt x="10547636" y="2127128"/>
                </a:cubicBezTo>
                <a:cubicBezTo>
                  <a:pt x="10527013" y="2138946"/>
                  <a:pt x="10509554" y="2151238"/>
                  <a:pt x="10493860" y="2163902"/>
                </a:cubicBezTo>
                <a:lnTo>
                  <a:pt x="10492027" y="2165560"/>
                </a:lnTo>
                <a:lnTo>
                  <a:pt x="10486187" y="2167613"/>
                </a:lnTo>
                <a:cubicBezTo>
                  <a:pt x="10465943" y="2173859"/>
                  <a:pt x="10462962" y="2175344"/>
                  <a:pt x="10453967" y="2184622"/>
                </a:cubicBezTo>
                <a:cubicBezTo>
                  <a:pt x="10450986" y="2186108"/>
                  <a:pt x="10452160" y="2187441"/>
                  <a:pt x="10449764" y="2189596"/>
                </a:cubicBezTo>
                <a:cubicBezTo>
                  <a:pt x="10428935" y="2195174"/>
                  <a:pt x="10414024" y="2202602"/>
                  <a:pt x="10396129" y="2211516"/>
                </a:cubicBezTo>
                <a:cubicBezTo>
                  <a:pt x="10384200" y="2217457"/>
                  <a:pt x="10375252" y="2221916"/>
                  <a:pt x="10363324" y="2227858"/>
                </a:cubicBezTo>
                <a:cubicBezTo>
                  <a:pt x="10340052" y="2240410"/>
                  <a:pt x="10314429" y="2250294"/>
                  <a:pt x="10288176" y="2264332"/>
                </a:cubicBezTo>
                <a:cubicBezTo>
                  <a:pt x="10279229" y="2268789"/>
                  <a:pt x="10273898" y="2267606"/>
                  <a:pt x="10266712" y="2274064"/>
                </a:cubicBezTo>
                <a:cubicBezTo>
                  <a:pt x="10258940" y="2279855"/>
                  <a:pt x="10248818" y="2282979"/>
                  <a:pt x="10243441" y="2286617"/>
                </a:cubicBezTo>
                <a:cubicBezTo>
                  <a:pt x="10234493" y="2291074"/>
                  <a:pt x="10225547" y="2295531"/>
                  <a:pt x="10216598" y="2299987"/>
                </a:cubicBezTo>
                <a:cubicBezTo>
                  <a:pt x="10211809" y="2304294"/>
                  <a:pt x="10218947" y="2302656"/>
                  <a:pt x="10217139" y="2305476"/>
                </a:cubicBezTo>
                <a:cubicBezTo>
                  <a:pt x="10210540" y="2312601"/>
                  <a:pt x="10199198" y="2319212"/>
                  <a:pt x="10183112" y="2325306"/>
                </a:cubicBezTo>
                <a:cubicBezTo>
                  <a:pt x="10180128" y="2326792"/>
                  <a:pt x="10179542" y="2326125"/>
                  <a:pt x="10173578" y="2329096"/>
                </a:cubicBezTo>
                <a:cubicBezTo>
                  <a:pt x="10170595" y="2330582"/>
                  <a:pt x="10168199" y="2332734"/>
                  <a:pt x="10169374" y="2334068"/>
                </a:cubicBezTo>
                <a:cubicBezTo>
                  <a:pt x="10169961" y="2334736"/>
                  <a:pt x="10171134" y="2336070"/>
                  <a:pt x="10177100" y="2333099"/>
                </a:cubicBezTo>
                <a:cubicBezTo>
                  <a:pt x="10185460" y="2327973"/>
                  <a:pt x="10194994" y="2324184"/>
                  <a:pt x="10200371" y="2320546"/>
                </a:cubicBezTo>
                <a:cubicBezTo>
                  <a:pt x="10212302" y="2314603"/>
                  <a:pt x="10219440" y="2312966"/>
                  <a:pt x="10228388" y="2308510"/>
                </a:cubicBezTo>
                <a:cubicBezTo>
                  <a:pt x="10234939" y="2306206"/>
                  <a:pt x="10239682" y="2306720"/>
                  <a:pt x="10240856" y="2308056"/>
                </a:cubicBezTo>
                <a:cubicBezTo>
                  <a:pt x="10248581" y="2307085"/>
                  <a:pt x="10249169" y="2307753"/>
                  <a:pt x="10256944" y="2301961"/>
                </a:cubicBezTo>
                <a:cubicBezTo>
                  <a:pt x="10268285" y="2295351"/>
                  <a:pt x="10279627" y="2288741"/>
                  <a:pt x="10290384" y="2281465"/>
                </a:cubicBezTo>
                <a:cubicBezTo>
                  <a:pt x="10292779" y="2279313"/>
                  <a:pt x="10299330" y="2277007"/>
                  <a:pt x="10305296" y="2274037"/>
                </a:cubicBezTo>
                <a:cubicBezTo>
                  <a:pt x="10308277" y="2272550"/>
                  <a:pt x="10309452" y="2273886"/>
                  <a:pt x="10313020" y="2273066"/>
                </a:cubicBezTo>
                <a:cubicBezTo>
                  <a:pt x="10320159" y="2271429"/>
                  <a:pt x="10314782" y="2275068"/>
                  <a:pt x="10312974" y="2277888"/>
                </a:cubicBezTo>
                <a:lnTo>
                  <a:pt x="10309521" y="2280459"/>
                </a:lnTo>
                <a:lnTo>
                  <a:pt x="10299508" y="2285448"/>
                </a:lnTo>
                <a:cubicBezTo>
                  <a:pt x="10290561" y="2289905"/>
                  <a:pt x="10284596" y="2292876"/>
                  <a:pt x="10279806" y="2297181"/>
                </a:cubicBezTo>
                <a:cubicBezTo>
                  <a:pt x="10267242" y="2307277"/>
                  <a:pt x="10258294" y="2311735"/>
                  <a:pt x="10238053" y="2317982"/>
                </a:cubicBezTo>
                <a:cubicBezTo>
                  <a:pt x="10227931" y="2321104"/>
                  <a:pt x="10215415" y="2326379"/>
                  <a:pt x="10202898" y="2331655"/>
                </a:cubicBezTo>
                <a:cubicBezTo>
                  <a:pt x="10190381" y="2336931"/>
                  <a:pt x="10180213" y="2344875"/>
                  <a:pt x="10165300" y="2352302"/>
                </a:cubicBezTo>
                <a:cubicBezTo>
                  <a:pt x="10165300" y="2352302"/>
                  <a:pt x="10162907" y="2354455"/>
                  <a:pt x="10163491" y="2355122"/>
                </a:cubicBezTo>
                <a:cubicBezTo>
                  <a:pt x="10158116" y="2358760"/>
                  <a:pt x="10155720" y="2360914"/>
                  <a:pt x="10153324" y="2363066"/>
                </a:cubicBezTo>
                <a:cubicBezTo>
                  <a:pt x="10143744" y="2371679"/>
                  <a:pt x="10131813" y="2377621"/>
                  <a:pt x="10115140" y="2383047"/>
                </a:cubicBezTo>
                <a:cubicBezTo>
                  <a:pt x="10111571" y="2383865"/>
                  <a:pt x="10108001" y="2384685"/>
                  <a:pt x="10104432" y="2385502"/>
                </a:cubicBezTo>
                <a:cubicBezTo>
                  <a:pt x="10100276" y="2385655"/>
                  <a:pt x="10073481" y="2394204"/>
                  <a:pt x="10070498" y="2395690"/>
                </a:cubicBezTo>
                <a:cubicBezTo>
                  <a:pt x="10062726" y="2401481"/>
                  <a:pt x="10057395" y="2400298"/>
                  <a:pt x="10049034" y="2405422"/>
                </a:cubicBezTo>
                <a:cubicBezTo>
                  <a:pt x="10034710" y="2413519"/>
                  <a:pt x="10025129" y="2422129"/>
                  <a:pt x="10007235" y="2431043"/>
                </a:cubicBezTo>
                <a:cubicBezTo>
                  <a:pt x="10004252" y="2432527"/>
                  <a:pt x="10004839" y="2433196"/>
                  <a:pt x="10005427" y="2433863"/>
                </a:cubicBezTo>
                <a:cubicBezTo>
                  <a:pt x="9997654" y="2439654"/>
                  <a:pt x="9990467" y="2446112"/>
                  <a:pt x="9980933" y="2449902"/>
                </a:cubicBezTo>
                <a:cubicBezTo>
                  <a:pt x="9971986" y="2454359"/>
                  <a:pt x="9959469" y="2459635"/>
                  <a:pt x="9951156" y="2459937"/>
                </a:cubicBezTo>
                <a:cubicBezTo>
                  <a:pt x="9950570" y="2459270"/>
                  <a:pt x="9896346" y="2480523"/>
                  <a:pt x="9893950" y="2482676"/>
                </a:cubicBezTo>
                <a:cubicBezTo>
                  <a:pt x="9880800" y="2492106"/>
                  <a:pt x="9859924" y="2502506"/>
                  <a:pt x="9847360" y="2512603"/>
                </a:cubicBezTo>
                <a:cubicBezTo>
                  <a:pt x="9840174" y="2519061"/>
                  <a:pt x="9828831" y="2525671"/>
                  <a:pt x="9818123" y="2528126"/>
                </a:cubicBezTo>
                <a:cubicBezTo>
                  <a:pt x="9804433" y="2532068"/>
                  <a:pt x="9788934" y="2538828"/>
                  <a:pt x="9774609" y="2546924"/>
                </a:cubicBezTo>
                <a:cubicBezTo>
                  <a:pt x="9768645" y="2549896"/>
                  <a:pt x="9759697" y="2554354"/>
                  <a:pt x="9750750" y="2558810"/>
                </a:cubicBezTo>
                <a:cubicBezTo>
                  <a:pt x="9744785" y="2561781"/>
                  <a:pt x="9741802" y="2563266"/>
                  <a:pt x="9739407" y="2565419"/>
                </a:cubicBezTo>
                <a:cubicBezTo>
                  <a:pt x="9732221" y="2571877"/>
                  <a:pt x="9719705" y="2577153"/>
                  <a:pt x="9707775" y="2583097"/>
                </a:cubicBezTo>
                <a:cubicBezTo>
                  <a:pt x="9704793" y="2584581"/>
                  <a:pt x="9698241" y="2586886"/>
                  <a:pt x="9696431" y="2589706"/>
                </a:cubicBezTo>
                <a:cubicBezTo>
                  <a:pt x="9684457" y="2600469"/>
                  <a:pt x="9672480" y="2611233"/>
                  <a:pt x="9673606" y="2617389"/>
                </a:cubicBezTo>
                <a:cubicBezTo>
                  <a:pt x="9673560" y="2622210"/>
                  <a:pt x="9677669" y="2626879"/>
                  <a:pt x="9653810" y="2638764"/>
                </a:cubicBezTo>
                <a:cubicBezTo>
                  <a:pt x="9644863" y="2643222"/>
                  <a:pt x="9637677" y="2649680"/>
                  <a:pt x="9639438" y="2651681"/>
                </a:cubicBezTo>
                <a:cubicBezTo>
                  <a:pt x="9638216" y="2655169"/>
                  <a:pt x="9636408" y="2657989"/>
                  <a:pt x="9632204" y="2662961"/>
                </a:cubicBezTo>
                <a:cubicBezTo>
                  <a:pt x="9632792" y="2663628"/>
                  <a:pt x="9633380" y="2664295"/>
                  <a:pt x="9633380" y="2664295"/>
                </a:cubicBezTo>
                <a:cubicBezTo>
                  <a:pt x="9651226" y="2660203"/>
                  <a:pt x="9666091" y="2657596"/>
                  <a:pt x="9683986" y="2648683"/>
                </a:cubicBezTo>
                <a:cubicBezTo>
                  <a:pt x="9737669" y="2621940"/>
                  <a:pt x="9788369" y="2596684"/>
                  <a:pt x="9839069" y="2571429"/>
                </a:cubicBezTo>
                <a:cubicBezTo>
                  <a:pt x="9842052" y="2569943"/>
                  <a:pt x="9849824" y="2564151"/>
                  <a:pt x="9852173" y="2566819"/>
                </a:cubicBezTo>
                <a:cubicBezTo>
                  <a:pt x="9853347" y="2568153"/>
                  <a:pt x="9843812" y="2571942"/>
                  <a:pt x="9840830" y="2573429"/>
                </a:cubicBezTo>
                <a:cubicBezTo>
                  <a:pt x="9828901" y="2579371"/>
                  <a:pt x="9816971" y="2585313"/>
                  <a:pt x="9806804" y="2593257"/>
                </a:cubicBezTo>
                <a:cubicBezTo>
                  <a:pt x="9785245" y="2612632"/>
                  <a:pt x="9751217" y="2632463"/>
                  <a:pt x="9713034" y="2652444"/>
                </a:cubicBezTo>
                <a:cubicBezTo>
                  <a:pt x="9695139" y="2661357"/>
                  <a:pt x="9673676" y="2671090"/>
                  <a:pt x="9653974" y="2682824"/>
                </a:cubicBezTo>
                <a:cubicBezTo>
                  <a:pt x="9643219" y="2690100"/>
                  <a:pt x="9627719" y="2696862"/>
                  <a:pt x="9615202" y="2702137"/>
                </a:cubicBezTo>
                <a:cubicBezTo>
                  <a:pt x="9603272" y="2708079"/>
                  <a:pt x="9593103" y="2716023"/>
                  <a:pt x="9580588" y="2721300"/>
                </a:cubicBezTo>
                <a:cubicBezTo>
                  <a:pt x="9574622" y="2724271"/>
                  <a:pt x="9561519" y="2728879"/>
                  <a:pt x="9566850" y="2730062"/>
                </a:cubicBezTo>
                <a:cubicBezTo>
                  <a:pt x="9568612" y="2732063"/>
                  <a:pt x="9576385" y="2726272"/>
                  <a:pt x="9582936" y="2723968"/>
                </a:cubicBezTo>
                <a:cubicBezTo>
                  <a:pt x="9619312" y="2706807"/>
                  <a:pt x="9650357" y="2688464"/>
                  <a:pt x="9686146" y="2670636"/>
                </a:cubicBezTo>
                <a:cubicBezTo>
                  <a:pt x="9704040" y="2661723"/>
                  <a:pt x="9715922" y="2660599"/>
                  <a:pt x="9734404" y="2652353"/>
                </a:cubicBezTo>
                <a:cubicBezTo>
                  <a:pt x="9734404" y="2652353"/>
                  <a:pt x="9734990" y="2653020"/>
                  <a:pt x="9735577" y="2653688"/>
                </a:cubicBezTo>
                <a:cubicBezTo>
                  <a:pt x="9736165" y="2654354"/>
                  <a:pt x="9740320" y="2654203"/>
                  <a:pt x="9734943" y="2657841"/>
                </a:cubicBezTo>
                <a:cubicBezTo>
                  <a:pt x="9725996" y="2662299"/>
                  <a:pt x="9717048" y="2666755"/>
                  <a:pt x="9708102" y="2671212"/>
                </a:cubicBezTo>
                <a:cubicBezTo>
                  <a:pt x="9699155" y="2675670"/>
                  <a:pt x="9697347" y="2678490"/>
                  <a:pt x="9691381" y="2681459"/>
                </a:cubicBezTo>
                <a:cubicBezTo>
                  <a:pt x="9688399" y="2682946"/>
                  <a:pt x="9688986" y="2683613"/>
                  <a:pt x="9689572" y="2684280"/>
                </a:cubicBezTo>
                <a:cubicBezTo>
                  <a:pt x="9690160" y="2684948"/>
                  <a:pt x="9693143" y="2683462"/>
                  <a:pt x="9696126" y="2681976"/>
                </a:cubicBezTo>
                <a:cubicBezTo>
                  <a:pt x="9705073" y="2677518"/>
                  <a:pt x="9714020" y="2673062"/>
                  <a:pt x="9722967" y="2668607"/>
                </a:cubicBezTo>
                <a:cubicBezTo>
                  <a:pt x="9725948" y="2667120"/>
                  <a:pt x="9731913" y="2664148"/>
                  <a:pt x="9733087" y="2665483"/>
                </a:cubicBezTo>
                <a:cubicBezTo>
                  <a:pt x="9733675" y="2666150"/>
                  <a:pt x="9727710" y="2669121"/>
                  <a:pt x="9728297" y="2669788"/>
                </a:cubicBezTo>
                <a:cubicBezTo>
                  <a:pt x="9718130" y="2677733"/>
                  <a:pt x="9707373" y="2685009"/>
                  <a:pt x="9695443" y="2690952"/>
                </a:cubicBezTo>
                <a:cubicBezTo>
                  <a:pt x="9674568" y="2701351"/>
                  <a:pt x="9662591" y="2712116"/>
                  <a:pt x="9641126" y="2721848"/>
                </a:cubicBezTo>
                <a:cubicBezTo>
                  <a:pt x="9641126" y="2721848"/>
                  <a:pt x="9641714" y="2722515"/>
                  <a:pt x="9641714" y="2722515"/>
                </a:cubicBezTo>
                <a:cubicBezTo>
                  <a:pt x="9642302" y="2723182"/>
                  <a:pt x="9642302" y="2723182"/>
                  <a:pt x="9642888" y="2723850"/>
                </a:cubicBezTo>
                <a:cubicBezTo>
                  <a:pt x="9645871" y="2722364"/>
                  <a:pt x="9651835" y="2719392"/>
                  <a:pt x="9654818" y="2717907"/>
                </a:cubicBezTo>
                <a:cubicBezTo>
                  <a:pt x="9667334" y="2712631"/>
                  <a:pt x="9667920" y="2713299"/>
                  <a:pt x="9667289" y="2717452"/>
                </a:cubicBezTo>
                <a:cubicBezTo>
                  <a:pt x="9664893" y="2719605"/>
                  <a:pt x="9665480" y="2720272"/>
                  <a:pt x="9672031" y="2717969"/>
                </a:cubicBezTo>
                <a:cubicBezTo>
                  <a:pt x="9681564" y="2714179"/>
                  <a:pt x="9690512" y="2709721"/>
                  <a:pt x="9700633" y="2706598"/>
                </a:cubicBezTo>
                <a:cubicBezTo>
                  <a:pt x="9691686" y="2711056"/>
                  <a:pt x="9685721" y="2714026"/>
                  <a:pt x="9679758" y="2716997"/>
                </a:cubicBezTo>
                <a:cubicBezTo>
                  <a:pt x="9673791" y="2719969"/>
                  <a:pt x="9674967" y="2721303"/>
                  <a:pt x="9678535" y="2720485"/>
                </a:cubicBezTo>
                <a:cubicBezTo>
                  <a:pt x="9679123" y="2721152"/>
                  <a:pt x="9685086" y="2718180"/>
                  <a:pt x="9679709" y="2721820"/>
                </a:cubicBezTo>
                <a:cubicBezTo>
                  <a:pt x="9679709" y="2721820"/>
                  <a:pt x="9677315" y="2723972"/>
                  <a:pt x="9676727" y="2723306"/>
                </a:cubicBezTo>
                <a:cubicBezTo>
                  <a:pt x="9666606" y="2726428"/>
                  <a:pt x="9655264" y="2733038"/>
                  <a:pt x="9646316" y="2737494"/>
                </a:cubicBezTo>
                <a:cubicBezTo>
                  <a:pt x="9643334" y="2738981"/>
                  <a:pt x="9640352" y="2740465"/>
                  <a:pt x="9640939" y="2741133"/>
                </a:cubicBezTo>
                <a:cubicBezTo>
                  <a:pt x="9641526" y="2741801"/>
                  <a:pt x="9641526" y="2741801"/>
                  <a:pt x="9645093" y="2740981"/>
                </a:cubicBezTo>
                <a:cubicBezTo>
                  <a:pt x="9652234" y="2739345"/>
                  <a:pt x="9661180" y="2734887"/>
                  <a:pt x="9665338" y="2734736"/>
                </a:cubicBezTo>
                <a:cubicBezTo>
                  <a:pt x="9669494" y="2734586"/>
                  <a:pt x="9676046" y="2732280"/>
                  <a:pt x="9671254" y="2736586"/>
                </a:cubicBezTo>
                <a:cubicBezTo>
                  <a:pt x="9668860" y="2738739"/>
                  <a:pt x="9670034" y="2740073"/>
                  <a:pt x="9667052" y="2741559"/>
                </a:cubicBezTo>
                <a:cubicBezTo>
                  <a:pt x="9661087" y="2744530"/>
                  <a:pt x="9655710" y="2748168"/>
                  <a:pt x="9652140" y="2748987"/>
                </a:cubicBezTo>
                <a:cubicBezTo>
                  <a:pt x="9639036" y="2753595"/>
                  <a:pt x="9626520" y="2758872"/>
                  <a:pt x="9614005" y="2764146"/>
                </a:cubicBezTo>
                <a:cubicBezTo>
                  <a:pt x="9603881" y="2767270"/>
                  <a:pt x="9604469" y="2767936"/>
                  <a:pt x="9600264" y="2772908"/>
                </a:cubicBezTo>
                <a:cubicBezTo>
                  <a:pt x="9601440" y="2774243"/>
                  <a:pt x="9600218" y="2777731"/>
                  <a:pt x="9594840" y="2781368"/>
                </a:cubicBezTo>
                <a:cubicBezTo>
                  <a:pt x="9585894" y="2785826"/>
                  <a:pt x="9581102" y="2790131"/>
                  <a:pt x="9569174" y="2796074"/>
                </a:cubicBezTo>
                <a:cubicBezTo>
                  <a:pt x="9562621" y="2798378"/>
                  <a:pt x="9554261" y="2803502"/>
                  <a:pt x="9544727" y="2807291"/>
                </a:cubicBezTo>
                <a:cubicBezTo>
                  <a:pt x="9538762" y="2810263"/>
                  <a:pt x="9539936" y="2811597"/>
                  <a:pt x="9540524" y="2812265"/>
                </a:cubicBezTo>
                <a:cubicBezTo>
                  <a:pt x="9541697" y="2813599"/>
                  <a:pt x="9545268" y="2812780"/>
                  <a:pt x="9548250" y="2811295"/>
                </a:cubicBezTo>
                <a:cubicBezTo>
                  <a:pt x="9554214" y="2808323"/>
                  <a:pt x="9553627" y="2807657"/>
                  <a:pt x="9556610" y="2806170"/>
                </a:cubicBezTo>
                <a:cubicBezTo>
                  <a:pt x="9570347" y="2797408"/>
                  <a:pt x="9582865" y="2792133"/>
                  <a:pt x="9594160" y="2790345"/>
                </a:cubicBezTo>
                <a:cubicBezTo>
                  <a:pt x="9598316" y="2790192"/>
                  <a:pt x="9593525" y="2794499"/>
                  <a:pt x="9600664" y="2792861"/>
                </a:cubicBezTo>
                <a:cubicBezTo>
                  <a:pt x="9609611" y="2788405"/>
                  <a:pt x="9618558" y="2783947"/>
                  <a:pt x="9627506" y="2779490"/>
                </a:cubicBezTo>
                <a:cubicBezTo>
                  <a:pt x="9634058" y="2777186"/>
                  <a:pt x="9641830" y="2771394"/>
                  <a:pt x="9651952" y="2768273"/>
                </a:cubicBezTo>
                <a:cubicBezTo>
                  <a:pt x="9662661" y="2765816"/>
                  <a:pt x="9663294" y="2761663"/>
                  <a:pt x="9672241" y="2757207"/>
                </a:cubicBezTo>
                <a:cubicBezTo>
                  <a:pt x="9699670" y="2744501"/>
                  <a:pt x="9721768" y="2730615"/>
                  <a:pt x="9746214" y="2719397"/>
                </a:cubicBezTo>
                <a:cubicBezTo>
                  <a:pt x="9758143" y="2713454"/>
                  <a:pt x="9767091" y="2708997"/>
                  <a:pt x="9779020" y="2703054"/>
                </a:cubicBezTo>
                <a:cubicBezTo>
                  <a:pt x="9796915" y="2694141"/>
                  <a:pt x="9811827" y="2686712"/>
                  <a:pt x="9826785" y="2674464"/>
                </a:cubicBezTo>
                <a:cubicBezTo>
                  <a:pt x="9830356" y="2673644"/>
                  <a:pt x="9831529" y="2674978"/>
                  <a:pt x="9834512" y="2673493"/>
                </a:cubicBezTo>
                <a:cubicBezTo>
                  <a:pt x="9849375" y="2670886"/>
                  <a:pt x="9852359" y="2669401"/>
                  <a:pt x="9867904" y="2657818"/>
                </a:cubicBezTo>
                <a:cubicBezTo>
                  <a:pt x="9872696" y="2653513"/>
                  <a:pt x="9880468" y="2647721"/>
                  <a:pt x="9889416" y="2643264"/>
                </a:cubicBezTo>
                <a:cubicBezTo>
                  <a:pt x="9897775" y="2638140"/>
                  <a:pt x="9902567" y="2633834"/>
                  <a:pt x="9909118" y="2631531"/>
                </a:cubicBezTo>
                <a:cubicBezTo>
                  <a:pt x="9925205" y="2625436"/>
                  <a:pt x="9943098" y="2616522"/>
                  <a:pt x="9955567" y="2616067"/>
                </a:cubicBezTo>
                <a:cubicBezTo>
                  <a:pt x="9963294" y="2615098"/>
                  <a:pt x="9973415" y="2611975"/>
                  <a:pt x="9981775" y="2606851"/>
                </a:cubicBezTo>
                <a:cubicBezTo>
                  <a:pt x="9986566" y="2602544"/>
                  <a:pt x="9992529" y="2599574"/>
                  <a:pt x="9998494" y="2596602"/>
                </a:cubicBezTo>
                <a:cubicBezTo>
                  <a:pt x="10007443" y="2592145"/>
                  <a:pt x="10012820" y="2588508"/>
                  <a:pt x="10011646" y="2587173"/>
                </a:cubicBezTo>
                <a:cubicBezTo>
                  <a:pt x="10013455" y="2584353"/>
                  <a:pt x="10015850" y="2582200"/>
                  <a:pt x="10014676" y="2580866"/>
                </a:cubicBezTo>
                <a:cubicBezTo>
                  <a:pt x="10018292" y="2575226"/>
                  <a:pt x="10030808" y="2569951"/>
                  <a:pt x="10038534" y="2568981"/>
                </a:cubicBezTo>
                <a:cubicBezTo>
                  <a:pt x="10042692" y="2568829"/>
                  <a:pt x="10047435" y="2569344"/>
                  <a:pt x="10053399" y="2566373"/>
                </a:cubicBezTo>
                <a:cubicBezTo>
                  <a:pt x="10062346" y="2561916"/>
                  <a:pt x="10068311" y="2558945"/>
                  <a:pt x="10073690" y="2555307"/>
                </a:cubicBezTo>
                <a:cubicBezTo>
                  <a:pt x="10081462" y="2549516"/>
                  <a:pt x="10097548" y="2543422"/>
                  <a:pt x="10104733" y="2536962"/>
                </a:cubicBezTo>
                <a:cubicBezTo>
                  <a:pt x="10107716" y="2535478"/>
                  <a:pt x="10110698" y="2533992"/>
                  <a:pt x="10114268" y="2533173"/>
                </a:cubicBezTo>
                <a:cubicBezTo>
                  <a:pt x="10124390" y="2530050"/>
                  <a:pt x="10128546" y="2529900"/>
                  <a:pt x="10130307" y="2531902"/>
                </a:cubicBezTo>
                <a:cubicBezTo>
                  <a:pt x="10130894" y="2532567"/>
                  <a:pt x="10135051" y="2532416"/>
                  <a:pt x="10140429" y="2528779"/>
                </a:cubicBezTo>
                <a:cubicBezTo>
                  <a:pt x="10150010" y="2520167"/>
                  <a:pt x="10163748" y="2511404"/>
                  <a:pt x="10177485" y="2502642"/>
                </a:cubicBezTo>
                <a:cubicBezTo>
                  <a:pt x="10180467" y="2501157"/>
                  <a:pt x="10182863" y="2499005"/>
                  <a:pt x="10182276" y="2498336"/>
                </a:cubicBezTo>
                <a:cubicBezTo>
                  <a:pt x="10181688" y="2497669"/>
                  <a:pt x="10178706" y="2499156"/>
                  <a:pt x="10175137" y="2499974"/>
                </a:cubicBezTo>
                <a:cubicBezTo>
                  <a:pt x="10163206" y="2505916"/>
                  <a:pt x="10145947" y="2510676"/>
                  <a:pt x="10132796" y="2520106"/>
                </a:cubicBezTo>
                <a:cubicBezTo>
                  <a:pt x="10129813" y="2521591"/>
                  <a:pt x="10123849" y="2524562"/>
                  <a:pt x="10123262" y="2523895"/>
                </a:cubicBezTo>
                <a:cubicBezTo>
                  <a:pt x="10121500" y="2521893"/>
                  <a:pt x="10112554" y="2526352"/>
                  <a:pt x="10106590" y="2529322"/>
                </a:cubicBezTo>
                <a:cubicBezTo>
                  <a:pt x="10100624" y="2532292"/>
                  <a:pt x="10096469" y="2532444"/>
                  <a:pt x="10098277" y="2529626"/>
                </a:cubicBezTo>
                <a:cubicBezTo>
                  <a:pt x="10097688" y="2528958"/>
                  <a:pt x="10103067" y="2525320"/>
                  <a:pt x="10104875" y="2522499"/>
                </a:cubicBezTo>
                <a:cubicBezTo>
                  <a:pt x="10098910" y="2525470"/>
                  <a:pt x="10095341" y="2526289"/>
                  <a:pt x="10092946" y="2528442"/>
                </a:cubicBezTo>
                <a:cubicBezTo>
                  <a:pt x="10088156" y="2532749"/>
                  <a:pt x="10078620" y="2536537"/>
                  <a:pt x="10072655" y="2539510"/>
                </a:cubicBezTo>
                <a:cubicBezTo>
                  <a:pt x="10064296" y="2544634"/>
                  <a:pt x="10056570" y="2545603"/>
                  <a:pt x="10048209" y="2550727"/>
                </a:cubicBezTo>
                <a:cubicBezTo>
                  <a:pt x="10036867" y="2557336"/>
                  <a:pt x="10037502" y="2553183"/>
                  <a:pt x="10030363" y="2554820"/>
                </a:cubicBezTo>
                <a:cubicBezTo>
                  <a:pt x="10026793" y="2555638"/>
                  <a:pt x="10020828" y="2558609"/>
                  <a:pt x="10017846" y="2560095"/>
                </a:cubicBezTo>
                <a:cubicBezTo>
                  <a:pt x="10002935" y="2567523"/>
                  <a:pt x="9988022" y="2574953"/>
                  <a:pt x="9970128" y="2583865"/>
                </a:cubicBezTo>
                <a:cubicBezTo>
                  <a:pt x="9955216" y="2591293"/>
                  <a:pt x="9937322" y="2600207"/>
                  <a:pt x="9919428" y="2609123"/>
                </a:cubicBezTo>
                <a:cubicBezTo>
                  <a:pt x="9919428" y="2609123"/>
                  <a:pt x="9918840" y="2608455"/>
                  <a:pt x="9918840" y="2608455"/>
                </a:cubicBezTo>
                <a:cubicBezTo>
                  <a:pt x="9933752" y="2601026"/>
                  <a:pt x="9951647" y="2592113"/>
                  <a:pt x="9968954" y="2582532"/>
                </a:cubicBezTo>
                <a:cubicBezTo>
                  <a:pt x="9962402" y="2584837"/>
                  <a:pt x="9958245" y="2584988"/>
                  <a:pt x="9955263" y="2586472"/>
                </a:cubicBezTo>
                <a:cubicBezTo>
                  <a:pt x="9924851" y="2600662"/>
                  <a:pt x="9893267" y="2613520"/>
                  <a:pt x="9864030" y="2629041"/>
                </a:cubicBezTo>
                <a:cubicBezTo>
                  <a:pt x="9858066" y="2632012"/>
                  <a:pt x="9852101" y="2634984"/>
                  <a:pt x="9846136" y="2637954"/>
                </a:cubicBezTo>
                <a:cubicBezTo>
                  <a:pt x="9828242" y="2646870"/>
                  <a:pt x="9815138" y="2651478"/>
                  <a:pt x="9803843" y="2653266"/>
                </a:cubicBezTo>
                <a:cubicBezTo>
                  <a:pt x="9794896" y="2657723"/>
                  <a:pt x="9785949" y="2662179"/>
                  <a:pt x="9777002" y="2666637"/>
                </a:cubicBezTo>
                <a:cubicBezTo>
                  <a:pt x="9771037" y="2669609"/>
                  <a:pt x="9770449" y="2668941"/>
                  <a:pt x="9766879" y="2669760"/>
                </a:cubicBezTo>
                <a:cubicBezTo>
                  <a:pt x="9763312" y="2670578"/>
                  <a:pt x="9765705" y="2668425"/>
                  <a:pt x="9768101" y="2666272"/>
                </a:cubicBezTo>
                <a:cubicBezTo>
                  <a:pt x="9774699" y="2659148"/>
                  <a:pt x="9774699" y="2659148"/>
                  <a:pt x="9788391" y="2655206"/>
                </a:cubicBezTo>
                <a:cubicBezTo>
                  <a:pt x="9791961" y="2654388"/>
                  <a:pt x="9802669" y="2651932"/>
                  <a:pt x="9803256" y="2652599"/>
                </a:cubicBezTo>
                <a:cubicBezTo>
                  <a:pt x="9814011" y="2645322"/>
                  <a:pt x="9824720" y="2642867"/>
                  <a:pt x="9833667" y="2638410"/>
                </a:cubicBezTo>
                <a:cubicBezTo>
                  <a:pt x="9844422" y="2631134"/>
                  <a:pt x="9859334" y="2623704"/>
                  <a:pt x="9869456" y="2620582"/>
                </a:cubicBezTo>
                <a:cubicBezTo>
                  <a:pt x="9875421" y="2617610"/>
                  <a:pt x="9878989" y="2616792"/>
                  <a:pt x="9884367" y="2613153"/>
                </a:cubicBezTo>
                <a:cubicBezTo>
                  <a:pt x="9890331" y="2610182"/>
                  <a:pt x="9896884" y="2607877"/>
                  <a:pt x="9904657" y="2602086"/>
                </a:cubicBezTo>
                <a:cubicBezTo>
                  <a:pt x="9910034" y="2598448"/>
                  <a:pt x="9920743" y="2595993"/>
                  <a:pt x="9926121" y="2592355"/>
                </a:cubicBezTo>
                <a:cubicBezTo>
                  <a:pt x="9927929" y="2589535"/>
                  <a:pt x="9934479" y="2587230"/>
                  <a:pt x="9937463" y="2585743"/>
                </a:cubicBezTo>
                <a:cubicBezTo>
                  <a:pt x="9943428" y="2582773"/>
                  <a:pt x="9941620" y="2585593"/>
                  <a:pt x="9945190" y="2584773"/>
                </a:cubicBezTo>
                <a:cubicBezTo>
                  <a:pt x="9948172" y="2583288"/>
                  <a:pt x="9954136" y="2580318"/>
                  <a:pt x="9960100" y="2577346"/>
                </a:cubicBezTo>
                <a:cubicBezTo>
                  <a:pt x="9959514" y="2576679"/>
                  <a:pt x="9961909" y="2574526"/>
                  <a:pt x="9964892" y="2573042"/>
                </a:cubicBezTo>
                <a:cubicBezTo>
                  <a:pt x="9971444" y="2570736"/>
                  <a:pt x="9969635" y="2573556"/>
                  <a:pt x="9970222" y="2574223"/>
                </a:cubicBezTo>
                <a:cubicBezTo>
                  <a:pt x="9976187" y="2571252"/>
                  <a:pt x="9982152" y="2568281"/>
                  <a:pt x="9988117" y="2565309"/>
                </a:cubicBezTo>
                <a:cubicBezTo>
                  <a:pt x="9983960" y="2565460"/>
                  <a:pt x="9989924" y="2562489"/>
                  <a:pt x="9992906" y="2561003"/>
                </a:cubicBezTo>
                <a:cubicBezTo>
                  <a:pt x="9999458" y="2558699"/>
                  <a:pt x="9997064" y="2560852"/>
                  <a:pt x="9998238" y="2562185"/>
                </a:cubicBezTo>
                <a:cubicBezTo>
                  <a:pt x="10013149" y="2554758"/>
                  <a:pt x="10029869" y="2544510"/>
                  <a:pt x="10046543" y="2539083"/>
                </a:cubicBezTo>
                <a:cubicBezTo>
                  <a:pt x="10050112" y="2538265"/>
                  <a:pt x="10053094" y="2536779"/>
                  <a:pt x="10055489" y="2534627"/>
                </a:cubicBezTo>
                <a:cubicBezTo>
                  <a:pt x="10057298" y="2531806"/>
                  <a:pt x="10063262" y="2528835"/>
                  <a:pt x="10066832" y="2528015"/>
                </a:cubicBezTo>
                <a:cubicBezTo>
                  <a:pt x="10075778" y="2523559"/>
                  <a:pt x="10087123" y="2516950"/>
                  <a:pt x="10092499" y="2513312"/>
                </a:cubicBezTo>
                <a:cubicBezTo>
                  <a:pt x="10100274" y="2507520"/>
                  <a:pt x="10109221" y="2503063"/>
                  <a:pt x="10119341" y="2499941"/>
                </a:cubicBezTo>
                <a:cubicBezTo>
                  <a:pt x="10125892" y="2497635"/>
                  <a:pt x="10135427" y="2493846"/>
                  <a:pt x="10147356" y="2487903"/>
                </a:cubicBezTo>
                <a:cubicBezTo>
                  <a:pt x="10152734" y="2484265"/>
                  <a:pt x="10162268" y="2480475"/>
                  <a:pt x="10168234" y="2477505"/>
                </a:cubicBezTo>
                <a:cubicBezTo>
                  <a:pt x="10169455" y="2474018"/>
                  <a:pt x="10176007" y="2471713"/>
                  <a:pt x="10178990" y="2470228"/>
                </a:cubicBezTo>
                <a:cubicBezTo>
                  <a:pt x="10184954" y="2467256"/>
                  <a:pt x="10187937" y="2465769"/>
                  <a:pt x="10193901" y="2462799"/>
                </a:cubicBezTo>
                <a:cubicBezTo>
                  <a:pt x="10201089" y="2456341"/>
                  <a:pt x="10210034" y="2451884"/>
                  <a:pt x="10220742" y="2449428"/>
                </a:cubicBezTo>
                <a:cubicBezTo>
                  <a:pt x="10220742" y="2449428"/>
                  <a:pt x="10223725" y="2447943"/>
                  <a:pt x="10223725" y="2447943"/>
                </a:cubicBezTo>
                <a:cubicBezTo>
                  <a:pt x="10247584" y="2436057"/>
                  <a:pt x="10247584" y="2436057"/>
                  <a:pt x="10260053" y="2435603"/>
                </a:cubicBezTo>
                <a:cubicBezTo>
                  <a:pt x="10260641" y="2436269"/>
                  <a:pt x="10261228" y="2436936"/>
                  <a:pt x="10261228" y="2436936"/>
                </a:cubicBezTo>
                <a:cubicBezTo>
                  <a:pt x="10268953" y="2435967"/>
                  <a:pt x="10267732" y="2439453"/>
                  <a:pt x="10255802" y="2445397"/>
                </a:cubicBezTo>
                <a:cubicBezTo>
                  <a:pt x="10249838" y="2448367"/>
                  <a:pt x="10240891" y="2452824"/>
                  <a:pt x="10231944" y="2457282"/>
                </a:cubicBezTo>
                <a:cubicBezTo>
                  <a:pt x="10225980" y="2460254"/>
                  <a:pt x="10222996" y="2461739"/>
                  <a:pt x="10224170" y="2463074"/>
                </a:cubicBezTo>
                <a:cubicBezTo>
                  <a:pt x="10225345" y="2464407"/>
                  <a:pt x="10227740" y="2462256"/>
                  <a:pt x="10233704" y="2459284"/>
                </a:cubicBezTo>
                <a:cubicBezTo>
                  <a:pt x="10236687" y="2457797"/>
                  <a:pt x="10243239" y="2455493"/>
                  <a:pt x="10245047" y="2452674"/>
                </a:cubicBezTo>
                <a:cubicBezTo>
                  <a:pt x="10250424" y="2449035"/>
                  <a:pt x="10256389" y="2446063"/>
                  <a:pt x="10259960" y="2445245"/>
                </a:cubicBezTo>
                <a:lnTo>
                  <a:pt x="10271239" y="2440069"/>
                </a:lnTo>
                <a:lnTo>
                  <a:pt x="10269481" y="2443899"/>
                </a:lnTo>
                <a:lnTo>
                  <a:pt x="10304082" y="2441497"/>
                </a:lnTo>
                <a:lnTo>
                  <a:pt x="10286025" y="2450491"/>
                </a:lnTo>
                <a:cubicBezTo>
                  <a:pt x="10279474" y="2452797"/>
                  <a:pt x="10274683" y="2457104"/>
                  <a:pt x="10272874" y="2459921"/>
                </a:cubicBezTo>
                <a:lnTo>
                  <a:pt x="10310797" y="2441031"/>
                </a:lnTo>
                <a:lnTo>
                  <a:pt x="10316369" y="2440643"/>
                </a:lnTo>
                <a:cubicBezTo>
                  <a:pt x="10340665" y="2438354"/>
                  <a:pt x="10364293" y="2434834"/>
                  <a:pt x="10387035" y="2428412"/>
                </a:cubicBezTo>
                <a:lnTo>
                  <a:pt x="10416064" y="2417975"/>
                </a:lnTo>
                <a:lnTo>
                  <a:pt x="10392475" y="2430090"/>
                </a:lnTo>
                <a:cubicBezTo>
                  <a:pt x="10366806" y="2444795"/>
                  <a:pt x="10342361" y="2456014"/>
                  <a:pt x="10314932" y="2468718"/>
                </a:cubicBezTo>
                <a:cubicBezTo>
                  <a:pt x="10291074" y="2480603"/>
                  <a:pt x="10268388" y="2493822"/>
                  <a:pt x="10242768" y="2503705"/>
                </a:cubicBezTo>
                <a:cubicBezTo>
                  <a:pt x="10239198" y="2504524"/>
                  <a:pt x="10236217" y="2506010"/>
                  <a:pt x="10233820" y="2508163"/>
                </a:cubicBezTo>
                <a:cubicBezTo>
                  <a:pt x="10211722" y="2522049"/>
                  <a:pt x="10186690" y="2532602"/>
                  <a:pt x="10163418" y="2545153"/>
                </a:cubicBezTo>
                <a:cubicBezTo>
                  <a:pt x="10148506" y="2552582"/>
                  <a:pt x="10130025" y="2560829"/>
                  <a:pt x="10116921" y="2565436"/>
                </a:cubicBezTo>
                <a:cubicBezTo>
                  <a:pt x="10101422" y="2572199"/>
                  <a:pt x="10085923" y="2578959"/>
                  <a:pt x="10074581" y="2585569"/>
                </a:cubicBezTo>
                <a:cubicBezTo>
                  <a:pt x="10063824" y="2592845"/>
                  <a:pt x="10048326" y="2599607"/>
                  <a:pt x="10037571" y="2606884"/>
                </a:cubicBezTo>
                <a:cubicBezTo>
                  <a:pt x="10008286" y="2627230"/>
                  <a:pt x="9974259" y="2647058"/>
                  <a:pt x="9938471" y="2664886"/>
                </a:cubicBezTo>
                <a:cubicBezTo>
                  <a:pt x="9917594" y="2675285"/>
                  <a:pt x="9899700" y="2684199"/>
                  <a:pt x="9878824" y="2694598"/>
                </a:cubicBezTo>
                <a:cubicBezTo>
                  <a:pt x="9875841" y="2696085"/>
                  <a:pt x="9869289" y="2698390"/>
                  <a:pt x="9867482" y="2701209"/>
                </a:cubicBezTo>
                <a:cubicBezTo>
                  <a:pt x="9865672" y="2704028"/>
                  <a:pt x="9872811" y="2702392"/>
                  <a:pt x="9875793" y="2700906"/>
                </a:cubicBezTo>
                <a:cubicBezTo>
                  <a:pt x="9888310" y="2695631"/>
                  <a:pt x="9898432" y="2692508"/>
                  <a:pt x="9910949" y="2687233"/>
                </a:cubicBezTo>
                <a:cubicBezTo>
                  <a:pt x="9926447" y="2680471"/>
                  <a:pt x="9941358" y="2673042"/>
                  <a:pt x="9958032" y="2667615"/>
                </a:cubicBezTo>
                <a:cubicBezTo>
                  <a:pt x="9952655" y="2671255"/>
                  <a:pt x="9953829" y="2672588"/>
                  <a:pt x="9947863" y="2675560"/>
                </a:cubicBezTo>
                <a:cubicBezTo>
                  <a:pt x="9935933" y="2681502"/>
                  <a:pt x="9928749" y="2687960"/>
                  <a:pt x="9920388" y="2693085"/>
                </a:cubicBezTo>
                <a:cubicBezTo>
                  <a:pt x="9917406" y="2694570"/>
                  <a:pt x="9915599" y="2697390"/>
                  <a:pt x="9916186" y="2698057"/>
                </a:cubicBezTo>
                <a:cubicBezTo>
                  <a:pt x="9920341" y="2697907"/>
                  <a:pt x="9922737" y="2695753"/>
                  <a:pt x="9925719" y="2694267"/>
                </a:cubicBezTo>
                <a:cubicBezTo>
                  <a:pt x="9928701" y="2692782"/>
                  <a:pt x="9931684" y="2691296"/>
                  <a:pt x="9937649" y="2688326"/>
                </a:cubicBezTo>
                <a:cubicBezTo>
                  <a:pt x="9953734" y="2682233"/>
                  <a:pt x="9966299" y="2672134"/>
                  <a:pt x="9984779" y="2663888"/>
                </a:cubicBezTo>
                <a:cubicBezTo>
                  <a:pt x="9993727" y="2659430"/>
                  <a:pt x="10005656" y="2653489"/>
                  <a:pt x="10014602" y="2649031"/>
                </a:cubicBezTo>
                <a:cubicBezTo>
                  <a:pt x="10022965" y="2643906"/>
                  <a:pt x="10030690" y="2642937"/>
                  <a:pt x="10042619" y="2636994"/>
                </a:cubicBezTo>
                <a:cubicBezTo>
                  <a:pt x="10071268" y="2620803"/>
                  <a:pt x="10103440" y="2608615"/>
                  <a:pt x="10132678" y="2593091"/>
                </a:cubicBezTo>
                <a:cubicBezTo>
                  <a:pt x="10135660" y="2591606"/>
                  <a:pt x="10138642" y="2590120"/>
                  <a:pt x="10142211" y="2589301"/>
                </a:cubicBezTo>
                <a:cubicBezTo>
                  <a:pt x="10145781" y="2588483"/>
                  <a:pt x="10148765" y="2586998"/>
                  <a:pt x="10148765" y="2586998"/>
                </a:cubicBezTo>
                <a:cubicBezTo>
                  <a:pt x="10158932" y="2579053"/>
                  <a:pt x="10171449" y="2573779"/>
                  <a:pt x="10182204" y="2566500"/>
                </a:cubicBezTo>
                <a:cubicBezTo>
                  <a:pt x="10195942" y="2557738"/>
                  <a:pt x="10210267" y="2549644"/>
                  <a:pt x="10225132" y="2547035"/>
                </a:cubicBezTo>
                <a:cubicBezTo>
                  <a:pt x="10228113" y="2545551"/>
                  <a:pt x="10228113" y="2545551"/>
                  <a:pt x="10231096" y="2544065"/>
                </a:cubicBezTo>
                <a:cubicBezTo>
                  <a:pt x="10243026" y="2538122"/>
                  <a:pt x="10255542" y="2532847"/>
                  <a:pt x="10263902" y="2527722"/>
                </a:cubicBezTo>
                <a:cubicBezTo>
                  <a:pt x="10278814" y="2520294"/>
                  <a:pt x="10289523" y="2517839"/>
                  <a:pt x="10300865" y="2511229"/>
                </a:cubicBezTo>
                <a:cubicBezTo>
                  <a:pt x="10315190" y="2503133"/>
                  <a:pt x="10331276" y="2497040"/>
                  <a:pt x="10348584" y="2487459"/>
                </a:cubicBezTo>
                <a:cubicBezTo>
                  <a:pt x="10362909" y="2479363"/>
                  <a:pt x="10377233" y="2471267"/>
                  <a:pt x="10391558" y="2463172"/>
                </a:cubicBezTo>
                <a:cubicBezTo>
                  <a:pt x="10411260" y="2451438"/>
                  <a:pt x="10434533" y="2438884"/>
                  <a:pt x="10457804" y="2426335"/>
                </a:cubicBezTo>
                <a:cubicBezTo>
                  <a:pt x="10475699" y="2417420"/>
                  <a:pt x="10488849" y="2407990"/>
                  <a:pt x="10510313" y="2398257"/>
                </a:cubicBezTo>
                <a:cubicBezTo>
                  <a:pt x="10506156" y="2398408"/>
                  <a:pt x="10502587" y="2399227"/>
                  <a:pt x="10493640" y="2403684"/>
                </a:cubicBezTo>
                <a:cubicBezTo>
                  <a:pt x="10490658" y="2405169"/>
                  <a:pt x="10484693" y="2408140"/>
                  <a:pt x="10478729" y="2411112"/>
                </a:cubicBezTo>
                <a:cubicBezTo>
                  <a:pt x="10459072" y="2418026"/>
                  <a:pt x="10437609" y="2427759"/>
                  <a:pt x="10419715" y="2436671"/>
                </a:cubicBezTo>
                <a:cubicBezTo>
                  <a:pt x="10404803" y="2444099"/>
                  <a:pt x="10386908" y="2453013"/>
                  <a:pt x="10371996" y="2460443"/>
                </a:cubicBezTo>
                <a:cubicBezTo>
                  <a:pt x="10357085" y="2467870"/>
                  <a:pt x="10342759" y="2475967"/>
                  <a:pt x="10330196" y="2486063"/>
                </a:cubicBezTo>
                <a:cubicBezTo>
                  <a:pt x="10327801" y="2488215"/>
                  <a:pt x="10322423" y="2491853"/>
                  <a:pt x="10316458" y="2494826"/>
                </a:cubicBezTo>
                <a:cubicBezTo>
                  <a:pt x="10296168" y="2505891"/>
                  <a:pt x="10274705" y="2515624"/>
                  <a:pt x="10256859" y="2519716"/>
                </a:cubicBezTo>
                <a:cubicBezTo>
                  <a:pt x="10246737" y="2522840"/>
                  <a:pt x="10240772" y="2525811"/>
                  <a:pt x="10232412" y="2530936"/>
                </a:cubicBezTo>
                <a:cubicBezTo>
                  <a:pt x="10221656" y="2538212"/>
                  <a:pt x="10212710" y="2542670"/>
                  <a:pt x="10199604" y="2547277"/>
                </a:cubicBezTo>
                <a:cubicBezTo>
                  <a:pt x="10193053" y="2549582"/>
                  <a:pt x="10187089" y="2552552"/>
                  <a:pt x="10181710" y="2556191"/>
                </a:cubicBezTo>
                <a:cubicBezTo>
                  <a:pt x="10173938" y="2561982"/>
                  <a:pt x="10157853" y="2568076"/>
                  <a:pt x="10147683" y="2576021"/>
                </a:cubicBezTo>
                <a:cubicBezTo>
                  <a:pt x="10145288" y="2578173"/>
                  <a:pt x="10132771" y="2583449"/>
                  <a:pt x="10126220" y="2585753"/>
                </a:cubicBezTo>
                <a:cubicBezTo>
                  <a:pt x="10106565" y="2592665"/>
                  <a:pt x="10091651" y="2600095"/>
                  <a:pt x="10073758" y="2609008"/>
                </a:cubicBezTo>
                <a:cubicBezTo>
                  <a:pt x="10064812" y="2613466"/>
                  <a:pt x="10053467" y="2620075"/>
                  <a:pt x="10043348" y="2623196"/>
                </a:cubicBezTo>
                <a:cubicBezTo>
                  <a:pt x="10039778" y="2624015"/>
                  <a:pt x="10036796" y="2625501"/>
                  <a:pt x="10034987" y="2628321"/>
                </a:cubicBezTo>
                <a:cubicBezTo>
                  <a:pt x="10032545" y="2635297"/>
                  <a:pt x="10026581" y="2638268"/>
                  <a:pt x="10007512" y="2645846"/>
                </a:cubicBezTo>
                <a:cubicBezTo>
                  <a:pt x="10003943" y="2646665"/>
                  <a:pt x="9997977" y="2649636"/>
                  <a:pt x="9993820" y="2649788"/>
                </a:cubicBezTo>
                <a:cubicBezTo>
                  <a:pt x="9999833" y="2641995"/>
                  <a:pt x="10014158" y="2633899"/>
                  <a:pt x="10032052" y="2624986"/>
                </a:cubicBezTo>
                <a:cubicBezTo>
                  <a:pt x="10085735" y="2598243"/>
                  <a:pt x="10142399" y="2570017"/>
                  <a:pt x="10196082" y="2543273"/>
                </a:cubicBezTo>
                <a:cubicBezTo>
                  <a:pt x="10213977" y="2534361"/>
                  <a:pt x="10227128" y="2524930"/>
                  <a:pt x="10245609" y="2516684"/>
                </a:cubicBezTo>
                <a:cubicBezTo>
                  <a:pt x="10248593" y="2515199"/>
                  <a:pt x="10250400" y="2512379"/>
                  <a:pt x="10253382" y="2510893"/>
                </a:cubicBezTo>
                <a:cubicBezTo>
                  <a:pt x="10256951" y="2510074"/>
                  <a:pt x="10255777" y="2508741"/>
                  <a:pt x="10255191" y="2508073"/>
                </a:cubicBezTo>
                <a:cubicBezTo>
                  <a:pt x="10255191" y="2508073"/>
                  <a:pt x="10254604" y="2507406"/>
                  <a:pt x="10251620" y="2508892"/>
                </a:cubicBezTo>
                <a:cubicBezTo>
                  <a:pt x="10245657" y="2511862"/>
                  <a:pt x="10243261" y="2514015"/>
                  <a:pt x="10239104" y="2514167"/>
                </a:cubicBezTo>
                <a:cubicBezTo>
                  <a:pt x="10242087" y="2512680"/>
                  <a:pt x="10241500" y="2512013"/>
                  <a:pt x="10241500" y="2512013"/>
                </a:cubicBezTo>
                <a:cubicBezTo>
                  <a:pt x="10286823" y="2490397"/>
                  <a:pt x="10327402" y="2468263"/>
                  <a:pt x="10373899" y="2447980"/>
                </a:cubicBezTo>
                <a:cubicBezTo>
                  <a:pt x="10389399" y="2441218"/>
                  <a:pt x="10404310" y="2433791"/>
                  <a:pt x="10418634" y="2425694"/>
                </a:cubicBezTo>
                <a:cubicBezTo>
                  <a:pt x="10432960" y="2417598"/>
                  <a:pt x="10450220" y="2412839"/>
                  <a:pt x="10463370" y="2403409"/>
                </a:cubicBezTo>
                <a:cubicBezTo>
                  <a:pt x="10466353" y="2401924"/>
                  <a:pt x="10469335" y="2400439"/>
                  <a:pt x="10469335" y="2400439"/>
                </a:cubicBezTo>
                <a:cubicBezTo>
                  <a:pt x="10480043" y="2397983"/>
                  <a:pt x="10491386" y="2391374"/>
                  <a:pt x="10503316" y="2385430"/>
                </a:cubicBezTo>
                <a:cubicBezTo>
                  <a:pt x="10521210" y="2376517"/>
                  <a:pt x="10539104" y="2367602"/>
                  <a:pt x="10559980" y="2357203"/>
                </a:cubicBezTo>
                <a:lnTo>
                  <a:pt x="10564866" y="2355262"/>
                </a:lnTo>
                <a:lnTo>
                  <a:pt x="10578164" y="2351093"/>
                </a:lnTo>
                <a:lnTo>
                  <a:pt x="10559347" y="2361357"/>
                </a:lnTo>
                <a:cubicBezTo>
                  <a:pt x="10553077" y="2365200"/>
                  <a:pt x="10546807" y="2369042"/>
                  <a:pt x="10539056" y="2372423"/>
                </a:cubicBezTo>
                <a:cubicBezTo>
                  <a:pt x="10543800" y="2372939"/>
                  <a:pt x="10541405" y="2375092"/>
                  <a:pt x="10532458" y="2379550"/>
                </a:cubicBezTo>
                <a:cubicBezTo>
                  <a:pt x="10526495" y="2382520"/>
                  <a:pt x="10523511" y="2384006"/>
                  <a:pt x="10520529" y="2385492"/>
                </a:cubicBezTo>
                <a:cubicBezTo>
                  <a:pt x="10521116" y="2386159"/>
                  <a:pt x="10521703" y="2386826"/>
                  <a:pt x="10522289" y="2387494"/>
                </a:cubicBezTo>
                <a:cubicBezTo>
                  <a:pt x="10528255" y="2384522"/>
                  <a:pt x="10534219" y="2381550"/>
                  <a:pt x="10537202" y="2380066"/>
                </a:cubicBezTo>
                <a:cubicBezTo>
                  <a:pt x="10543167" y="2377094"/>
                  <a:pt x="10546148" y="2375607"/>
                  <a:pt x="10549132" y="2374123"/>
                </a:cubicBezTo>
                <a:cubicBezTo>
                  <a:pt x="10552113" y="2372636"/>
                  <a:pt x="10557491" y="2368998"/>
                  <a:pt x="10558666" y="2370333"/>
                </a:cubicBezTo>
                <a:cubicBezTo>
                  <a:pt x="10563408" y="2370848"/>
                  <a:pt x="10556857" y="2373153"/>
                  <a:pt x="10551480" y="2376790"/>
                </a:cubicBezTo>
                <a:cubicBezTo>
                  <a:pt x="10549085" y="2378943"/>
                  <a:pt x="10552654" y="2378125"/>
                  <a:pt x="10553241" y="2378792"/>
                </a:cubicBezTo>
                <a:cubicBezTo>
                  <a:pt x="10560966" y="2377822"/>
                  <a:pt x="10569914" y="2373365"/>
                  <a:pt x="10579447" y="2369575"/>
                </a:cubicBezTo>
                <a:cubicBezTo>
                  <a:pt x="10589886" y="2364376"/>
                  <a:pt x="10599884" y="2358675"/>
                  <a:pt x="10609582" y="2353246"/>
                </a:cubicBezTo>
                <a:lnTo>
                  <a:pt x="10630818" y="2342217"/>
                </a:lnTo>
                <a:lnTo>
                  <a:pt x="10633647" y="2343293"/>
                </a:lnTo>
                <a:cubicBezTo>
                  <a:pt x="10636308" y="2346961"/>
                  <a:pt x="10632989" y="2355469"/>
                  <a:pt x="10631885" y="2358304"/>
                </a:cubicBezTo>
                <a:cubicBezTo>
                  <a:pt x="10621532" y="2369109"/>
                  <a:pt x="10613163" y="2380738"/>
                  <a:pt x="10605900" y="2392802"/>
                </a:cubicBezTo>
                <a:lnTo>
                  <a:pt x="10597485" y="2408956"/>
                </a:lnTo>
                <a:lnTo>
                  <a:pt x="10630130" y="2407819"/>
                </a:lnTo>
                <a:cubicBezTo>
                  <a:pt x="10652717" y="2410036"/>
                  <a:pt x="10673339" y="2418162"/>
                  <a:pt x="10685122" y="2431457"/>
                </a:cubicBezTo>
                <a:cubicBezTo>
                  <a:pt x="10700835" y="2446231"/>
                  <a:pt x="10720477" y="2446230"/>
                  <a:pt x="10736190" y="2458050"/>
                </a:cubicBezTo>
                <a:cubicBezTo>
                  <a:pt x="10724403" y="2469869"/>
                  <a:pt x="10712620" y="2478731"/>
                  <a:pt x="10708690" y="2490550"/>
                </a:cubicBezTo>
                <a:cubicBezTo>
                  <a:pt x="10689050" y="2528961"/>
                  <a:pt x="10653697" y="2557768"/>
                  <a:pt x="10615887" y="2584729"/>
                </a:cubicBezTo>
                <a:lnTo>
                  <a:pt x="10613731" y="2586249"/>
                </a:lnTo>
                <a:lnTo>
                  <a:pt x="10617709" y="2591134"/>
                </a:lnTo>
                <a:cubicBezTo>
                  <a:pt x="10619392" y="2595019"/>
                  <a:pt x="10620560" y="2599897"/>
                  <a:pt x="10621449" y="2605484"/>
                </a:cubicBezTo>
                <a:cubicBezTo>
                  <a:pt x="10628783" y="2628662"/>
                  <a:pt x="10605969" y="2645186"/>
                  <a:pt x="10598228" y="2665037"/>
                </a:cubicBezTo>
                <a:cubicBezTo>
                  <a:pt x="10584510" y="2689729"/>
                  <a:pt x="10567021" y="2713590"/>
                  <a:pt x="10553300" y="2738281"/>
                </a:cubicBezTo>
                <a:cubicBezTo>
                  <a:pt x="10551641" y="2742537"/>
                  <a:pt x="10547822" y="2747083"/>
                  <a:pt x="10545693" y="2751233"/>
                </a:cubicBezTo>
                <a:lnTo>
                  <a:pt x="10547215" y="2757593"/>
                </a:lnTo>
                <a:lnTo>
                  <a:pt x="10534846" y="2763443"/>
                </a:lnTo>
                <a:cubicBezTo>
                  <a:pt x="10525302" y="2767194"/>
                  <a:pt x="10513414" y="2773197"/>
                  <a:pt x="10504326" y="2777495"/>
                </a:cubicBezTo>
                <a:cubicBezTo>
                  <a:pt x="10498952" y="2781179"/>
                  <a:pt x="10486150" y="2786090"/>
                  <a:pt x="10474490" y="2792367"/>
                </a:cubicBezTo>
                <a:cubicBezTo>
                  <a:pt x="10466086" y="2797484"/>
                  <a:pt x="10458887" y="2798983"/>
                  <a:pt x="10446771" y="2804713"/>
                </a:cubicBezTo>
                <a:cubicBezTo>
                  <a:pt x="10446771" y="2804713"/>
                  <a:pt x="10446771" y="2804713"/>
                  <a:pt x="10443742" y="2806146"/>
                </a:cubicBezTo>
                <a:cubicBezTo>
                  <a:pt x="10443970" y="2806419"/>
                  <a:pt x="10447228" y="2805260"/>
                  <a:pt x="10441396" y="2808399"/>
                </a:cubicBezTo>
                <a:cubicBezTo>
                  <a:pt x="10438367" y="2809830"/>
                  <a:pt x="10435339" y="2811262"/>
                  <a:pt x="10434883" y="2810717"/>
                </a:cubicBezTo>
                <a:cubicBezTo>
                  <a:pt x="10431854" y="2812150"/>
                  <a:pt x="10425794" y="2815015"/>
                  <a:pt x="10422766" y="2816448"/>
                </a:cubicBezTo>
                <a:cubicBezTo>
                  <a:pt x="10419736" y="2817880"/>
                  <a:pt x="10416706" y="2819313"/>
                  <a:pt x="10416479" y="2819039"/>
                </a:cubicBezTo>
                <a:cubicBezTo>
                  <a:pt x="10407162" y="2823063"/>
                  <a:pt x="10401788" y="2826748"/>
                  <a:pt x="10392931" y="2831319"/>
                </a:cubicBezTo>
                <a:cubicBezTo>
                  <a:pt x="10393159" y="2831592"/>
                  <a:pt x="10396415" y="2830432"/>
                  <a:pt x="10390585" y="2833571"/>
                </a:cubicBezTo>
                <a:cubicBezTo>
                  <a:pt x="10387555" y="2835002"/>
                  <a:pt x="10381497" y="2837867"/>
                  <a:pt x="10378467" y="2839301"/>
                </a:cubicBezTo>
                <a:cubicBezTo>
                  <a:pt x="10374982" y="2840187"/>
                  <a:pt x="10377555" y="2838208"/>
                  <a:pt x="10374070" y="2839095"/>
                </a:cubicBezTo>
                <a:cubicBezTo>
                  <a:pt x="10373614" y="2838549"/>
                  <a:pt x="10373614" y="2838549"/>
                  <a:pt x="10367555" y="2841414"/>
                </a:cubicBezTo>
                <a:cubicBezTo>
                  <a:pt x="10364526" y="2842847"/>
                  <a:pt x="10361497" y="2844278"/>
                  <a:pt x="10355439" y="2847144"/>
                </a:cubicBezTo>
                <a:cubicBezTo>
                  <a:pt x="10352409" y="2848577"/>
                  <a:pt x="10346351" y="2851442"/>
                  <a:pt x="10343322" y="2852874"/>
                </a:cubicBezTo>
                <a:cubicBezTo>
                  <a:pt x="10340293" y="2854307"/>
                  <a:pt x="10337264" y="2855739"/>
                  <a:pt x="10337036" y="2855468"/>
                </a:cubicBezTo>
                <a:cubicBezTo>
                  <a:pt x="10327035" y="2858672"/>
                  <a:pt x="10327035" y="2858672"/>
                  <a:pt x="10317947" y="2862970"/>
                </a:cubicBezTo>
                <a:cubicBezTo>
                  <a:pt x="10305832" y="2868700"/>
                  <a:pt x="10305832" y="2868700"/>
                  <a:pt x="10310977" y="2864743"/>
                </a:cubicBezTo>
                <a:cubicBezTo>
                  <a:pt x="10304919" y="2867608"/>
                  <a:pt x="10292573" y="2873066"/>
                  <a:pt x="10289773" y="2874772"/>
                </a:cubicBezTo>
                <a:cubicBezTo>
                  <a:pt x="10287427" y="2877023"/>
                  <a:pt x="10282053" y="2880707"/>
                  <a:pt x="10285766" y="2880093"/>
                </a:cubicBezTo>
                <a:cubicBezTo>
                  <a:pt x="10285766" y="2880093"/>
                  <a:pt x="10285994" y="2880367"/>
                  <a:pt x="10283193" y="2882072"/>
                </a:cubicBezTo>
                <a:cubicBezTo>
                  <a:pt x="10269936" y="2886437"/>
                  <a:pt x="10255247" y="2894145"/>
                  <a:pt x="10240099" y="2901309"/>
                </a:cubicBezTo>
                <a:cubicBezTo>
                  <a:pt x="10233815" y="2903900"/>
                  <a:pt x="10227984" y="2907039"/>
                  <a:pt x="10218897" y="2911336"/>
                </a:cubicBezTo>
                <a:cubicBezTo>
                  <a:pt x="10219124" y="2911609"/>
                  <a:pt x="10216095" y="2913040"/>
                  <a:pt x="10216095" y="2913040"/>
                </a:cubicBezTo>
                <a:cubicBezTo>
                  <a:pt x="10209580" y="2915361"/>
                  <a:pt x="10200721" y="2919932"/>
                  <a:pt x="10194205" y="2922252"/>
                </a:cubicBezTo>
                <a:cubicBezTo>
                  <a:pt x="10181862" y="2927709"/>
                  <a:pt x="10170202" y="2933984"/>
                  <a:pt x="10168084" y="2936509"/>
                </a:cubicBezTo>
                <a:cubicBezTo>
                  <a:pt x="10168312" y="2936783"/>
                  <a:pt x="10165511" y="2938487"/>
                  <a:pt x="10162482" y="2939919"/>
                </a:cubicBezTo>
                <a:cubicBezTo>
                  <a:pt x="10159680" y="2941626"/>
                  <a:pt x="10156651" y="2943058"/>
                  <a:pt x="10156194" y="2942511"/>
                </a:cubicBezTo>
                <a:cubicBezTo>
                  <a:pt x="10144078" y="2948242"/>
                  <a:pt x="10138704" y="2951926"/>
                  <a:pt x="10129844" y="2956496"/>
                </a:cubicBezTo>
                <a:cubicBezTo>
                  <a:pt x="10130300" y="2957042"/>
                  <a:pt x="10127500" y="2958747"/>
                  <a:pt x="10121213" y="2961340"/>
                </a:cubicBezTo>
                <a:cubicBezTo>
                  <a:pt x="10109095" y="2967071"/>
                  <a:pt x="10097664" y="2973619"/>
                  <a:pt x="10085319" y="2979077"/>
                </a:cubicBezTo>
                <a:cubicBezTo>
                  <a:pt x="10082290" y="2980510"/>
                  <a:pt x="10082517" y="2980782"/>
                  <a:pt x="10082745" y="2981056"/>
                </a:cubicBezTo>
                <a:cubicBezTo>
                  <a:pt x="10082745" y="2981056"/>
                  <a:pt x="10082973" y="2981328"/>
                  <a:pt x="10086002" y="2979896"/>
                </a:cubicBezTo>
                <a:cubicBezTo>
                  <a:pt x="10092061" y="2977031"/>
                  <a:pt x="10095090" y="2975598"/>
                  <a:pt x="10098120" y="2974165"/>
                </a:cubicBezTo>
                <a:cubicBezTo>
                  <a:pt x="10101148" y="2972734"/>
                  <a:pt x="10104178" y="2971301"/>
                  <a:pt x="10107435" y="2970142"/>
                </a:cubicBezTo>
                <a:lnTo>
                  <a:pt x="10115813" y="2967283"/>
                </a:lnTo>
                <a:lnTo>
                  <a:pt x="10089126" y="2979957"/>
                </a:lnTo>
                <a:cubicBezTo>
                  <a:pt x="10067921" y="2989986"/>
                  <a:pt x="10043689" y="3001446"/>
                  <a:pt x="10019453" y="3012907"/>
                </a:cubicBezTo>
                <a:cubicBezTo>
                  <a:pt x="10010365" y="3017204"/>
                  <a:pt x="10001622" y="3021912"/>
                  <a:pt x="9992533" y="3026210"/>
                </a:cubicBezTo>
                <a:cubicBezTo>
                  <a:pt x="9983274" y="3030302"/>
                  <a:pt x="9974358" y="3034805"/>
                  <a:pt x="9962414" y="3040741"/>
                </a:cubicBezTo>
                <a:cubicBezTo>
                  <a:pt x="9950467" y="3046676"/>
                  <a:pt x="9935149" y="3053634"/>
                  <a:pt x="9923034" y="3059365"/>
                </a:cubicBezTo>
                <a:cubicBezTo>
                  <a:pt x="9913947" y="3063662"/>
                  <a:pt x="9907716" y="3066323"/>
                  <a:pt x="9898971" y="3071030"/>
                </a:cubicBezTo>
                <a:cubicBezTo>
                  <a:pt x="9899142" y="3071235"/>
                  <a:pt x="9892912" y="3073895"/>
                  <a:pt x="9890056" y="3075533"/>
                </a:cubicBezTo>
                <a:cubicBezTo>
                  <a:pt x="9878109" y="3081468"/>
                  <a:pt x="9864964" y="3085968"/>
                  <a:pt x="9853705" y="3092724"/>
                </a:cubicBezTo>
                <a:cubicBezTo>
                  <a:pt x="9841588" y="3098453"/>
                  <a:pt x="9829471" y="3104184"/>
                  <a:pt x="9814324" y="3111347"/>
                </a:cubicBezTo>
                <a:cubicBezTo>
                  <a:pt x="9802208" y="3117077"/>
                  <a:pt x="9789919" y="3122602"/>
                  <a:pt x="9774945" y="3129971"/>
                </a:cubicBezTo>
                <a:cubicBezTo>
                  <a:pt x="9768886" y="3132836"/>
                  <a:pt x="9759456" y="3136723"/>
                  <a:pt x="9757112" y="3138976"/>
                </a:cubicBezTo>
                <a:cubicBezTo>
                  <a:pt x="9748197" y="3143478"/>
                  <a:pt x="9739281" y="3147982"/>
                  <a:pt x="9729850" y="3151869"/>
                </a:cubicBezTo>
                <a:cubicBezTo>
                  <a:pt x="9726649" y="3153096"/>
                  <a:pt x="9720591" y="3155962"/>
                  <a:pt x="9717734" y="3157600"/>
                </a:cubicBezTo>
                <a:cubicBezTo>
                  <a:pt x="9705789" y="3163535"/>
                  <a:pt x="9696700" y="3167833"/>
                  <a:pt x="9684240" y="3173152"/>
                </a:cubicBezTo>
                <a:cubicBezTo>
                  <a:pt x="9681210" y="3174584"/>
                  <a:pt x="9675154" y="3177451"/>
                  <a:pt x="9672638" y="3179499"/>
                </a:cubicBezTo>
                <a:cubicBezTo>
                  <a:pt x="9672810" y="3179703"/>
                  <a:pt x="9663549" y="3183795"/>
                  <a:pt x="9660521" y="3185229"/>
                </a:cubicBezTo>
                <a:cubicBezTo>
                  <a:pt x="9660693" y="3185433"/>
                  <a:pt x="9657835" y="3187072"/>
                  <a:pt x="9657835" y="3187072"/>
                </a:cubicBezTo>
                <a:cubicBezTo>
                  <a:pt x="9645718" y="3192802"/>
                  <a:pt x="9633602" y="3198531"/>
                  <a:pt x="9618455" y="3205695"/>
                </a:cubicBezTo>
                <a:cubicBezTo>
                  <a:pt x="9618455" y="3205695"/>
                  <a:pt x="9618284" y="3205490"/>
                  <a:pt x="9618112" y="3205284"/>
                </a:cubicBezTo>
                <a:cubicBezTo>
                  <a:pt x="9593878" y="3216746"/>
                  <a:pt x="9566617" y="3229638"/>
                  <a:pt x="9542382" y="3241097"/>
                </a:cubicBezTo>
                <a:cubicBezTo>
                  <a:pt x="9536667" y="3244373"/>
                  <a:pt x="9530608" y="3247239"/>
                  <a:pt x="9524207" y="3249693"/>
                </a:cubicBezTo>
                <a:cubicBezTo>
                  <a:pt x="9499973" y="3261154"/>
                  <a:pt x="9479284" y="3271798"/>
                  <a:pt x="9454879" y="3283053"/>
                </a:cubicBezTo>
                <a:cubicBezTo>
                  <a:pt x="9455050" y="3283258"/>
                  <a:pt x="9455221" y="3283464"/>
                  <a:pt x="9455392" y="3283669"/>
                </a:cubicBezTo>
                <a:cubicBezTo>
                  <a:pt x="9455563" y="3283874"/>
                  <a:pt x="9455563" y="3283874"/>
                  <a:pt x="9452536" y="3285305"/>
                </a:cubicBezTo>
                <a:cubicBezTo>
                  <a:pt x="9449678" y="3286943"/>
                  <a:pt x="9446477" y="3288171"/>
                  <a:pt x="9446306" y="3287967"/>
                </a:cubicBezTo>
                <a:cubicBezTo>
                  <a:pt x="9428130" y="3296561"/>
                  <a:pt x="9406926" y="3306589"/>
                  <a:pt x="9388750" y="3315185"/>
                </a:cubicBezTo>
                <a:cubicBezTo>
                  <a:pt x="9385549" y="3316412"/>
                  <a:pt x="9376805" y="3321120"/>
                  <a:pt x="9376291" y="3320504"/>
                </a:cubicBezTo>
                <a:cubicBezTo>
                  <a:pt x="9367203" y="3324802"/>
                  <a:pt x="9361146" y="3327667"/>
                  <a:pt x="9355086" y="3330532"/>
                </a:cubicBezTo>
                <a:cubicBezTo>
                  <a:pt x="9345998" y="3334830"/>
                  <a:pt x="9337082" y="3339333"/>
                  <a:pt x="9334567" y="3341381"/>
                </a:cubicBezTo>
                <a:cubicBezTo>
                  <a:pt x="9331710" y="3343018"/>
                  <a:pt x="9328681" y="3344452"/>
                  <a:pt x="9325651" y="3345884"/>
                </a:cubicBezTo>
                <a:cubicBezTo>
                  <a:pt x="9322623" y="3347317"/>
                  <a:pt x="9319593" y="3348749"/>
                  <a:pt x="9313534" y="3351615"/>
                </a:cubicBezTo>
                <a:cubicBezTo>
                  <a:pt x="9310506" y="3353046"/>
                  <a:pt x="9310677" y="3353253"/>
                  <a:pt x="9310677" y="3353253"/>
                </a:cubicBezTo>
                <a:cubicBezTo>
                  <a:pt x="9310848" y="3353457"/>
                  <a:pt x="9311020" y="3353662"/>
                  <a:pt x="9314050" y="3352230"/>
                </a:cubicBezTo>
                <a:cubicBezTo>
                  <a:pt x="9325994" y="3346295"/>
                  <a:pt x="9338625" y="3341180"/>
                  <a:pt x="9350742" y="3335450"/>
                </a:cubicBezTo>
                <a:cubicBezTo>
                  <a:pt x="9356630" y="3332380"/>
                  <a:pt x="9359830" y="3331154"/>
                  <a:pt x="9360173" y="3331563"/>
                </a:cubicBezTo>
                <a:cubicBezTo>
                  <a:pt x="9369433" y="3327471"/>
                  <a:pt x="9376006" y="3325222"/>
                  <a:pt x="9388121" y="3319491"/>
                </a:cubicBezTo>
                <a:cubicBezTo>
                  <a:pt x="9387778" y="3319081"/>
                  <a:pt x="9390808" y="3317648"/>
                  <a:pt x="9394010" y="3316421"/>
                </a:cubicBezTo>
                <a:cubicBezTo>
                  <a:pt x="9397038" y="3314989"/>
                  <a:pt x="9400239" y="3313761"/>
                  <a:pt x="9400410" y="3313966"/>
                </a:cubicBezTo>
                <a:cubicBezTo>
                  <a:pt x="9404125" y="3313355"/>
                  <a:pt x="9416585" y="3308035"/>
                  <a:pt x="9428531" y="3302101"/>
                </a:cubicBezTo>
                <a:cubicBezTo>
                  <a:pt x="9434245" y="3298825"/>
                  <a:pt x="9443506" y="3294732"/>
                  <a:pt x="9449222" y="3291456"/>
                </a:cubicBezTo>
                <a:cubicBezTo>
                  <a:pt x="9449222" y="3291456"/>
                  <a:pt x="9452250" y="3290023"/>
                  <a:pt x="9452422" y="3290228"/>
                </a:cubicBezTo>
                <a:cubicBezTo>
                  <a:pt x="9461509" y="3285931"/>
                  <a:pt x="9467740" y="3283271"/>
                  <a:pt x="9473626" y="3280201"/>
                </a:cubicBezTo>
                <a:cubicBezTo>
                  <a:pt x="9488772" y="3273038"/>
                  <a:pt x="9504261" y="3266286"/>
                  <a:pt x="9515521" y="3259529"/>
                </a:cubicBezTo>
                <a:cubicBezTo>
                  <a:pt x="9518721" y="3258303"/>
                  <a:pt x="9518892" y="3258509"/>
                  <a:pt x="9518892" y="3258509"/>
                </a:cubicBezTo>
                <a:cubicBezTo>
                  <a:pt x="9516378" y="3260556"/>
                  <a:pt x="9522950" y="3258308"/>
                  <a:pt x="9526494" y="3257490"/>
                </a:cubicBezTo>
                <a:cubicBezTo>
                  <a:pt x="9529695" y="3256263"/>
                  <a:pt x="9541640" y="3250327"/>
                  <a:pt x="9547698" y="3247462"/>
                </a:cubicBezTo>
                <a:cubicBezTo>
                  <a:pt x="9540955" y="3249506"/>
                  <a:pt x="9540955" y="3249506"/>
                  <a:pt x="9553071" y="3243775"/>
                </a:cubicBezTo>
                <a:cubicBezTo>
                  <a:pt x="9562158" y="3239479"/>
                  <a:pt x="9562158" y="3239479"/>
                  <a:pt x="9570560" y="3234360"/>
                </a:cubicBezTo>
                <a:cubicBezTo>
                  <a:pt x="9570389" y="3234153"/>
                  <a:pt x="9573418" y="3232721"/>
                  <a:pt x="9576447" y="3231290"/>
                </a:cubicBezTo>
                <a:cubicBezTo>
                  <a:pt x="9579477" y="3229856"/>
                  <a:pt x="9585534" y="3226990"/>
                  <a:pt x="9588564" y="3225559"/>
                </a:cubicBezTo>
                <a:cubicBezTo>
                  <a:pt x="9594623" y="3222693"/>
                  <a:pt x="9597651" y="3221261"/>
                  <a:pt x="9600682" y="3219829"/>
                </a:cubicBezTo>
                <a:cubicBezTo>
                  <a:pt x="9606739" y="3216963"/>
                  <a:pt x="9606739" y="3216963"/>
                  <a:pt x="9606396" y="3216553"/>
                </a:cubicBezTo>
                <a:cubicBezTo>
                  <a:pt x="9609082" y="3214710"/>
                  <a:pt x="9605710" y="3215732"/>
                  <a:pt x="9608396" y="3213888"/>
                </a:cubicBezTo>
                <a:cubicBezTo>
                  <a:pt x="9611426" y="3212456"/>
                  <a:pt x="9617485" y="3209591"/>
                  <a:pt x="9620514" y="3208157"/>
                </a:cubicBezTo>
                <a:cubicBezTo>
                  <a:pt x="9626744" y="3205498"/>
                  <a:pt x="9623886" y="3207136"/>
                  <a:pt x="9624058" y="3207342"/>
                </a:cubicBezTo>
                <a:cubicBezTo>
                  <a:pt x="9633316" y="3203250"/>
                  <a:pt x="9639889" y="3201000"/>
                  <a:pt x="9648805" y="3196498"/>
                </a:cubicBezTo>
                <a:cubicBezTo>
                  <a:pt x="9648634" y="3196291"/>
                  <a:pt x="9651663" y="3194859"/>
                  <a:pt x="9654691" y="3193427"/>
                </a:cubicBezTo>
                <a:cubicBezTo>
                  <a:pt x="9657722" y="3191995"/>
                  <a:pt x="9663780" y="3189129"/>
                  <a:pt x="9666810" y="3187696"/>
                </a:cubicBezTo>
                <a:cubicBezTo>
                  <a:pt x="9666466" y="3187285"/>
                  <a:pt x="9669496" y="3185853"/>
                  <a:pt x="9672525" y="3184420"/>
                </a:cubicBezTo>
                <a:cubicBezTo>
                  <a:pt x="9678755" y="3181762"/>
                  <a:pt x="9675899" y="3183399"/>
                  <a:pt x="9676069" y="3183604"/>
                </a:cubicBezTo>
                <a:cubicBezTo>
                  <a:pt x="9679097" y="3182171"/>
                  <a:pt x="9679097" y="3182171"/>
                  <a:pt x="9679097" y="3182171"/>
                </a:cubicBezTo>
                <a:cubicBezTo>
                  <a:pt x="9691215" y="3176441"/>
                  <a:pt x="9696415" y="3172550"/>
                  <a:pt x="9706018" y="3168867"/>
                </a:cubicBezTo>
                <a:cubicBezTo>
                  <a:pt x="9718477" y="3163549"/>
                  <a:pt x="9730079" y="3157202"/>
                  <a:pt x="9736652" y="3154953"/>
                </a:cubicBezTo>
                <a:cubicBezTo>
                  <a:pt x="9745740" y="3150655"/>
                  <a:pt x="9758028" y="3145131"/>
                  <a:pt x="9766773" y="3140422"/>
                </a:cubicBezTo>
                <a:cubicBezTo>
                  <a:pt x="9778717" y="3134486"/>
                  <a:pt x="9791007" y="3128962"/>
                  <a:pt x="9803124" y="3123231"/>
                </a:cubicBezTo>
                <a:cubicBezTo>
                  <a:pt x="9803124" y="3123231"/>
                  <a:pt x="9806153" y="3121799"/>
                  <a:pt x="9806153" y="3121799"/>
                </a:cubicBezTo>
                <a:cubicBezTo>
                  <a:pt x="9806324" y="3122004"/>
                  <a:pt x="9809182" y="3120366"/>
                  <a:pt x="9805981" y="3121594"/>
                </a:cubicBezTo>
                <a:cubicBezTo>
                  <a:pt x="9805810" y="3121388"/>
                  <a:pt x="9802608" y="3122616"/>
                  <a:pt x="9796551" y="3125480"/>
                </a:cubicBezTo>
                <a:cubicBezTo>
                  <a:pt x="9790493" y="3128345"/>
                  <a:pt x="9787292" y="3129573"/>
                  <a:pt x="9790149" y="3127935"/>
                </a:cubicBezTo>
                <a:cubicBezTo>
                  <a:pt x="9789806" y="3127524"/>
                  <a:pt x="9796036" y="3124864"/>
                  <a:pt x="9799066" y="3123432"/>
                </a:cubicBezTo>
                <a:cubicBezTo>
                  <a:pt x="9795351" y="3124044"/>
                  <a:pt x="9786262" y="3128340"/>
                  <a:pt x="9777347" y="3132845"/>
                </a:cubicBezTo>
                <a:cubicBezTo>
                  <a:pt x="9774145" y="3134071"/>
                  <a:pt x="9771287" y="3135709"/>
                  <a:pt x="9767915" y="3136731"/>
                </a:cubicBezTo>
                <a:cubicBezTo>
                  <a:pt x="9767572" y="3136320"/>
                  <a:pt x="9773803" y="3133661"/>
                  <a:pt x="9776660" y="3132023"/>
                </a:cubicBezTo>
                <a:cubicBezTo>
                  <a:pt x="9785748" y="3127725"/>
                  <a:pt x="9794150" y="3122606"/>
                  <a:pt x="9798207" y="3122406"/>
                </a:cubicBezTo>
                <a:cubicBezTo>
                  <a:pt x="9798207" y="3122406"/>
                  <a:pt x="9804266" y="3119541"/>
                  <a:pt x="9804266" y="3119541"/>
                </a:cubicBezTo>
                <a:cubicBezTo>
                  <a:pt x="9818726" y="3111556"/>
                  <a:pt x="9818726" y="3111556"/>
                  <a:pt x="9837246" y="3103371"/>
                </a:cubicBezTo>
                <a:cubicBezTo>
                  <a:pt x="9843474" y="3100712"/>
                  <a:pt x="9852390" y="3096209"/>
                  <a:pt x="9858792" y="3093755"/>
                </a:cubicBezTo>
                <a:cubicBezTo>
                  <a:pt x="9858792" y="3093755"/>
                  <a:pt x="9858792" y="3093755"/>
                  <a:pt x="9861820" y="3092322"/>
                </a:cubicBezTo>
                <a:cubicBezTo>
                  <a:pt x="9873423" y="3085977"/>
                  <a:pt x="9873595" y="3086181"/>
                  <a:pt x="9885711" y="3080451"/>
                </a:cubicBezTo>
                <a:cubicBezTo>
                  <a:pt x="9897828" y="3074721"/>
                  <a:pt x="9907431" y="3071039"/>
                  <a:pt x="9919720" y="3065514"/>
                </a:cubicBezTo>
                <a:cubicBezTo>
                  <a:pt x="9925777" y="3062649"/>
                  <a:pt x="9923092" y="3064492"/>
                  <a:pt x="9923263" y="3064696"/>
                </a:cubicBezTo>
                <a:cubicBezTo>
                  <a:pt x="9923606" y="3065108"/>
                  <a:pt x="9926635" y="3063676"/>
                  <a:pt x="9932865" y="3061016"/>
                </a:cubicBezTo>
                <a:cubicBezTo>
                  <a:pt x="9948183" y="3054058"/>
                  <a:pt x="9963330" y="3046895"/>
                  <a:pt x="9978475" y="3039732"/>
                </a:cubicBezTo>
                <a:cubicBezTo>
                  <a:pt x="9981504" y="3038301"/>
                  <a:pt x="9987733" y="3035641"/>
                  <a:pt x="9987562" y="3035435"/>
                </a:cubicBezTo>
                <a:cubicBezTo>
                  <a:pt x="9996136" y="3030523"/>
                  <a:pt x="10005567" y="3026635"/>
                  <a:pt x="10014824" y="3022542"/>
                </a:cubicBezTo>
                <a:cubicBezTo>
                  <a:pt x="10024256" y="3018656"/>
                  <a:pt x="10033515" y="3014563"/>
                  <a:pt x="10042088" y="3009649"/>
                </a:cubicBezTo>
                <a:cubicBezTo>
                  <a:pt x="10050661" y="3004735"/>
                  <a:pt x="10065807" y="2997572"/>
                  <a:pt x="10075237" y="2993686"/>
                </a:cubicBezTo>
                <a:cubicBezTo>
                  <a:pt x="10081468" y="2991026"/>
                  <a:pt x="10087698" y="2988366"/>
                  <a:pt x="10093414" y="2985090"/>
                </a:cubicBezTo>
                <a:cubicBezTo>
                  <a:pt x="10096272" y="2983453"/>
                  <a:pt x="10102501" y="2980792"/>
                  <a:pt x="10108558" y="2977927"/>
                </a:cubicBezTo>
                <a:cubicBezTo>
                  <a:pt x="10126734" y="2969331"/>
                  <a:pt x="10144910" y="2960737"/>
                  <a:pt x="10163085" y="2952142"/>
                </a:cubicBezTo>
                <a:cubicBezTo>
                  <a:pt x="10172173" y="2947843"/>
                  <a:pt x="10181432" y="2943750"/>
                  <a:pt x="10190005" y="2938837"/>
                </a:cubicBezTo>
                <a:cubicBezTo>
                  <a:pt x="10190005" y="2938837"/>
                  <a:pt x="10193033" y="2937405"/>
                  <a:pt x="10196234" y="2936178"/>
                </a:cubicBezTo>
                <a:cubicBezTo>
                  <a:pt x="10208694" y="2930858"/>
                  <a:pt x="10220640" y="2924923"/>
                  <a:pt x="10232586" y="2918987"/>
                </a:cubicBezTo>
                <a:cubicBezTo>
                  <a:pt x="10235614" y="2917554"/>
                  <a:pt x="10238471" y="2915917"/>
                  <a:pt x="10241500" y="2914485"/>
                </a:cubicBezTo>
                <a:cubicBezTo>
                  <a:pt x="10254131" y="2909370"/>
                  <a:pt x="10262877" y="2904662"/>
                  <a:pt x="10274822" y="2898727"/>
                </a:cubicBezTo>
                <a:cubicBezTo>
                  <a:pt x="10283909" y="2894429"/>
                  <a:pt x="10292997" y="2890131"/>
                  <a:pt x="10302257" y="2886039"/>
                </a:cubicBezTo>
                <a:cubicBezTo>
                  <a:pt x="10308658" y="2883584"/>
                  <a:pt x="10320604" y="2877648"/>
                  <a:pt x="10329690" y="2873351"/>
                </a:cubicBezTo>
                <a:cubicBezTo>
                  <a:pt x="10330206" y="2873966"/>
                  <a:pt x="10324490" y="2877243"/>
                  <a:pt x="10318775" y="2880518"/>
                </a:cubicBezTo>
                <a:lnTo>
                  <a:pt x="10317061" y="2882801"/>
                </a:lnTo>
                <a:lnTo>
                  <a:pt x="10316603" y="2882977"/>
                </a:lnTo>
                <a:cubicBezTo>
                  <a:pt x="10315088" y="2883694"/>
                  <a:pt x="10315130" y="2883745"/>
                  <a:pt x="10315553" y="2883618"/>
                </a:cubicBezTo>
                <a:cubicBezTo>
                  <a:pt x="10315974" y="2883489"/>
                  <a:pt x="10316775" y="2883182"/>
                  <a:pt x="10316775" y="2883182"/>
                </a:cubicBezTo>
                <a:cubicBezTo>
                  <a:pt x="10307345" y="2887070"/>
                  <a:pt x="10298771" y="2891983"/>
                  <a:pt x="10292712" y="2894849"/>
                </a:cubicBezTo>
                <a:cubicBezTo>
                  <a:pt x="10286655" y="2897713"/>
                  <a:pt x="10286825" y="2897918"/>
                  <a:pt x="10286997" y="2898124"/>
                </a:cubicBezTo>
                <a:cubicBezTo>
                  <a:pt x="10287340" y="2898534"/>
                  <a:pt x="10287512" y="2898740"/>
                  <a:pt x="10287854" y="2899151"/>
                </a:cubicBezTo>
                <a:cubicBezTo>
                  <a:pt x="10284825" y="2900583"/>
                  <a:pt x="10284825" y="2900583"/>
                  <a:pt x="10284654" y="2900378"/>
                </a:cubicBezTo>
                <a:cubicBezTo>
                  <a:pt x="10281282" y="2901399"/>
                  <a:pt x="10286997" y="2898124"/>
                  <a:pt x="10280939" y="2900990"/>
                </a:cubicBezTo>
                <a:cubicBezTo>
                  <a:pt x="10274709" y="2903648"/>
                  <a:pt x="10268651" y="2906514"/>
                  <a:pt x="10265450" y="2907741"/>
                </a:cubicBezTo>
                <a:cubicBezTo>
                  <a:pt x="10262250" y="2908967"/>
                  <a:pt x="10259392" y="2910606"/>
                  <a:pt x="10259563" y="2910812"/>
                </a:cubicBezTo>
                <a:cubicBezTo>
                  <a:pt x="10256877" y="2912653"/>
                  <a:pt x="10254191" y="2914498"/>
                  <a:pt x="10244930" y="2918591"/>
                </a:cubicBezTo>
                <a:cubicBezTo>
                  <a:pt x="10235844" y="2922889"/>
                  <a:pt x="10230299" y="2926368"/>
                  <a:pt x="10227613" y="2928212"/>
                </a:cubicBezTo>
                <a:cubicBezTo>
                  <a:pt x="10234186" y="2925962"/>
                  <a:pt x="10242759" y="2921048"/>
                  <a:pt x="10246131" y="2920028"/>
                </a:cubicBezTo>
                <a:cubicBezTo>
                  <a:pt x="10249675" y="2919211"/>
                  <a:pt x="10252533" y="2917573"/>
                  <a:pt x="10255735" y="2916346"/>
                </a:cubicBezTo>
                <a:cubicBezTo>
                  <a:pt x="10265164" y="2912459"/>
                  <a:pt x="10279967" y="2904885"/>
                  <a:pt x="10289570" y="2901203"/>
                </a:cubicBezTo>
                <a:cubicBezTo>
                  <a:pt x="10292599" y="2899771"/>
                  <a:pt x="10295628" y="2898338"/>
                  <a:pt x="10298485" y="2896700"/>
                </a:cubicBezTo>
                <a:cubicBezTo>
                  <a:pt x="10301173" y="2894858"/>
                  <a:pt x="10310261" y="2890560"/>
                  <a:pt x="10315974" y="2887283"/>
                </a:cubicBezTo>
                <a:cubicBezTo>
                  <a:pt x="10321690" y="2884008"/>
                  <a:pt x="10324720" y="2882575"/>
                  <a:pt x="10328263" y="2881759"/>
                </a:cubicBezTo>
                <a:cubicBezTo>
                  <a:pt x="10328606" y="2882170"/>
                  <a:pt x="10328606" y="2882170"/>
                  <a:pt x="10334665" y="2879304"/>
                </a:cubicBezTo>
                <a:cubicBezTo>
                  <a:pt x="10343753" y="2875007"/>
                  <a:pt x="10352840" y="2870708"/>
                  <a:pt x="10359242" y="2868255"/>
                </a:cubicBezTo>
                <a:cubicBezTo>
                  <a:pt x="10362271" y="2866823"/>
                  <a:pt x="10368330" y="2863957"/>
                  <a:pt x="10374216" y="2860886"/>
                </a:cubicBezTo>
                <a:cubicBezTo>
                  <a:pt x="10385990" y="2854745"/>
                  <a:pt x="10395077" y="2850448"/>
                  <a:pt x="10407538" y="2845128"/>
                </a:cubicBezTo>
                <a:cubicBezTo>
                  <a:pt x="10413768" y="2842468"/>
                  <a:pt x="10416796" y="2841035"/>
                  <a:pt x="10419654" y="2839398"/>
                </a:cubicBezTo>
                <a:cubicBezTo>
                  <a:pt x="10425541" y="2836327"/>
                  <a:pt x="10425541" y="2836327"/>
                  <a:pt x="10431771" y="2833668"/>
                </a:cubicBezTo>
                <a:cubicBezTo>
                  <a:pt x="10438001" y="2831008"/>
                  <a:pt x="10443888" y="2827937"/>
                  <a:pt x="10452976" y="2823640"/>
                </a:cubicBezTo>
                <a:cubicBezTo>
                  <a:pt x="10458862" y="2820570"/>
                  <a:pt x="10458519" y="2820160"/>
                  <a:pt x="10461205" y="2818316"/>
                </a:cubicBezTo>
                <a:cubicBezTo>
                  <a:pt x="10466920" y="2815040"/>
                  <a:pt x="10457661" y="2819132"/>
                  <a:pt x="10454461" y="2820360"/>
                </a:cubicBezTo>
                <a:cubicBezTo>
                  <a:pt x="10451261" y="2821587"/>
                  <a:pt x="10454118" y="2819949"/>
                  <a:pt x="10447889" y="2822609"/>
                </a:cubicBezTo>
                <a:cubicBezTo>
                  <a:pt x="10444859" y="2824042"/>
                  <a:pt x="10442001" y="2825678"/>
                  <a:pt x="10439144" y="2827317"/>
                </a:cubicBezTo>
                <a:cubicBezTo>
                  <a:pt x="10439144" y="2827317"/>
                  <a:pt x="10439316" y="2827521"/>
                  <a:pt x="10439316" y="2827521"/>
                </a:cubicBezTo>
                <a:cubicBezTo>
                  <a:pt x="10433429" y="2830592"/>
                  <a:pt x="10427370" y="2833458"/>
                  <a:pt x="10430056" y="2831614"/>
                </a:cubicBezTo>
                <a:cubicBezTo>
                  <a:pt x="10429370" y="2830794"/>
                  <a:pt x="10417424" y="2836729"/>
                  <a:pt x="10416910" y="2836112"/>
                </a:cubicBezTo>
                <a:cubicBezTo>
                  <a:pt x="10416738" y="2835908"/>
                  <a:pt x="10416566" y="2835704"/>
                  <a:pt x="10416395" y="2835498"/>
                </a:cubicBezTo>
                <a:cubicBezTo>
                  <a:pt x="10422283" y="2832427"/>
                  <a:pt x="10425312" y="2830994"/>
                  <a:pt x="10425483" y="2831200"/>
                </a:cubicBezTo>
                <a:cubicBezTo>
                  <a:pt x="10428855" y="2830178"/>
                  <a:pt x="10429028" y="2830383"/>
                  <a:pt x="10435086" y="2827518"/>
                </a:cubicBezTo>
                <a:cubicBezTo>
                  <a:pt x="10444172" y="2823220"/>
                  <a:pt x="10453088" y="2818717"/>
                  <a:pt x="10465549" y="2813397"/>
                </a:cubicBezTo>
                <a:cubicBezTo>
                  <a:pt x="10471778" y="2810738"/>
                  <a:pt x="10480523" y="2806030"/>
                  <a:pt x="10486410" y="2802959"/>
                </a:cubicBezTo>
                <a:cubicBezTo>
                  <a:pt x="10492298" y="2799888"/>
                  <a:pt x="10495326" y="2798455"/>
                  <a:pt x="10501385" y="2795591"/>
                </a:cubicBezTo>
                <a:cubicBezTo>
                  <a:pt x="10504413" y="2794158"/>
                  <a:pt x="10504413" y="2794158"/>
                  <a:pt x="10507615" y="2792932"/>
                </a:cubicBezTo>
                <a:cubicBezTo>
                  <a:pt x="10511330" y="2792320"/>
                  <a:pt x="10520590" y="2788227"/>
                  <a:pt x="10526134" y="2784747"/>
                </a:cubicBezTo>
                <a:cubicBezTo>
                  <a:pt x="10532020" y="2781677"/>
                  <a:pt x="10537734" y="2778400"/>
                  <a:pt x="10540593" y="2776763"/>
                </a:cubicBezTo>
                <a:cubicBezTo>
                  <a:pt x="10543965" y="2775742"/>
                  <a:pt x="10552710" y="2771033"/>
                  <a:pt x="10553224" y="2771648"/>
                </a:cubicBezTo>
                <a:cubicBezTo>
                  <a:pt x="10553396" y="2771854"/>
                  <a:pt x="10555755" y="2770882"/>
                  <a:pt x="10558426" y="2769654"/>
                </a:cubicBezTo>
                <a:lnTo>
                  <a:pt x="10565508" y="2766125"/>
                </a:lnTo>
                <a:lnTo>
                  <a:pt x="10568006" y="2766167"/>
                </a:lnTo>
                <a:lnTo>
                  <a:pt x="10570565" y="2765377"/>
                </a:lnTo>
                <a:lnTo>
                  <a:pt x="10568835" y="2766306"/>
                </a:lnTo>
                <a:cubicBezTo>
                  <a:pt x="10565913" y="2767868"/>
                  <a:pt x="10563770" y="2769095"/>
                  <a:pt x="10564028" y="2769403"/>
                </a:cubicBezTo>
                <a:cubicBezTo>
                  <a:pt x="10561341" y="2771246"/>
                  <a:pt x="10555454" y="2774318"/>
                  <a:pt x="10549739" y="2777593"/>
                </a:cubicBezTo>
                <a:cubicBezTo>
                  <a:pt x="10546881" y="2779230"/>
                  <a:pt x="10547052" y="2779437"/>
                  <a:pt x="10544023" y="2780869"/>
                </a:cubicBezTo>
                <a:cubicBezTo>
                  <a:pt x="10547394" y="2779846"/>
                  <a:pt x="10550596" y="2778619"/>
                  <a:pt x="10559683" y="2774322"/>
                </a:cubicBezTo>
                <a:cubicBezTo>
                  <a:pt x="10574831" y="2767159"/>
                  <a:pt x="10574831" y="2767159"/>
                  <a:pt x="10575860" y="2768391"/>
                </a:cubicBezTo>
                <a:cubicBezTo>
                  <a:pt x="10579060" y="2767163"/>
                  <a:pt x="10579060" y="2767163"/>
                  <a:pt x="10579060" y="2767163"/>
                </a:cubicBezTo>
                <a:cubicBezTo>
                  <a:pt x="10585290" y="2764503"/>
                  <a:pt x="10587804" y="2762456"/>
                  <a:pt x="10597063" y="2758364"/>
                </a:cubicBezTo>
                <a:cubicBezTo>
                  <a:pt x="10597063" y="2758364"/>
                  <a:pt x="10603123" y="2755498"/>
                  <a:pt x="10603123" y="2755498"/>
                </a:cubicBezTo>
                <a:cubicBezTo>
                  <a:pt x="10603636" y="2756114"/>
                  <a:pt x="10612724" y="2751817"/>
                  <a:pt x="10618782" y="2748951"/>
                </a:cubicBezTo>
                <a:cubicBezTo>
                  <a:pt x="10627871" y="2744654"/>
                  <a:pt x="10636958" y="2740355"/>
                  <a:pt x="10643016" y="2737491"/>
                </a:cubicBezTo>
                <a:cubicBezTo>
                  <a:pt x="10646045" y="2736058"/>
                  <a:pt x="10646045" y="2736058"/>
                  <a:pt x="10648903" y="2734420"/>
                </a:cubicBezTo>
                <a:cubicBezTo>
                  <a:pt x="10648731" y="2734214"/>
                  <a:pt x="10645531" y="2735441"/>
                  <a:pt x="10645531" y="2735441"/>
                </a:cubicBezTo>
                <a:cubicBezTo>
                  <a:pt x="10642502" y="2736875"/>
                  <a:pt x="10642502" y="2736875"/>
                  <a:pt x="10639472" y="2738306"/>
                </a:cubicBezTo>
                <a:cubicBezTo>
                  <a:pt x="10633414" y="2741172"/>
                  <a:pt x="10630213" y="2742399"/>
                  <a:pt x="10629870" y="2741988"/>
                </a:cubicBezTo>
                <a:cubicBezTo>
                  <a:pt x="10626841" y="2743422"/>
                  <a:pt x="10638443" y="2737075"/>
                  <a:pt x="10644673" y="2734415"/>
                </a:cubicBezTo>
                <a:cubicBezTo>
                  <a:pt x="10651246" y="2732165"/>
                  <a:pt x="10654104" y="2730528"/>
                  <a:pt x="10659819" y="2727253"/>
                </a:cubicBezTo>
                <a:cubicBezTo>
                  <a:pt x="10662677" y="2725615"/>
                  <a:pt x="10662677" y="2725615"/>
                  <a:pt x="10665706" y="2724183"/>
                </a:cubicBezTo>
                <a:cubicBezTo>
                  <a:pt x="10674622" y="2719681"/>
                  <a:pt x="10683538" y="2715176"/>
                  <a:pt x="10692112" y="2710263"/>
                </a:cubicBezTo>
                <a:cubicBezTo>
                  <a:pt x="10694971" y="2708625"/>
                  <a:pt x="10704056" y="2704326"/>
                  <a:pt x="10709772" y="2701051"/>
                </a:cubicBezTo>
                <a:cubicBezTo>
                  <a:pt x="10718517" y="2696344"/>
                  <a:pt x="10725091" y="2694094"/>
                  <a:pt x="10731320" y="2691435"/>
                </a:cubicBezTo>
                <a:cubicBezTo>
                  <a:pt x="10743608" y="2685910"/>
                  <a:pt x="10755724" y="2680179"/>
                  <a:pt x="10767842" y="2674449"/>
                </a:cubicBezTo>
                <a:cubicBezTo>
                  <a:pt x="10770871" y="2673015"/>
                  <a:pt x="10776929" y="2670151"/>
                  <a:pt x="10779959" y="2668718"/>
                </a:cubicBezTo>
                <a:cubicBezTo>
                  <a:pt x="10789903" y="2665447"/>
                  <a:pt x="10801676" y="2659306"/>
                  <a:pt x="10813794" y="2653575"/>
                </a:cubicBezTo>
                <a:cubicBezTo>
                  <a:pt x="10813451" y="2653166"/>
                  <a:pt x="10813108" y="2652755"/>
                  <a:pt x="10812937" y="2652552"/>
                </a:cubicBezTo>
                <a:cubicBezTo>
                  <a:pt x="10812764" y="2652344"/>
                  <a:pt x="10812423" y="2651934"/>
                  <a:pt x="10818651" y="2649273"/>
                </a:cubicBezTo>
                <a:cubicBezTo>
                  <a:pt x="10827739" y="2644977"/>
                  <a:pt x="10830254" y="2642929"/>
                  <a:pt x="10835970" y="2639652"/>
                </a:cubicBezTo>
                <a:cubicBezTo>
                  <a:pt x="10838827" y="2638015"/>
                  <a:pt x="10838485" y="2637604"/>
                  <a:pt x="10844544" y="2634739"/>
                </a:cubicBezTo>
                <a:cubicBezTo>
                  <a:pt x="10850601" y="2631874"/>
                  <a:pt x="10853973" y="2630852"/>
                  <a:pt x="10863060" y="2626554"/>
                </a:cubicBezTo>
                <a:cubicBezTo>
                  <a:pt x="10863060" y="2626554"/>
                  <a:pt x="10863060" y="2626554"/>
                  <a:pt x="10863232" y="2626760"/>
                </a:cubicBezTo>
                <a:cubicBezTo>
                  <a:pt x="10860718" y="2628808"/>
                  <a:pt x="10863918" y="2627581"/>
                  <a:pt x="10873006" y="2623282"/>
                </a:cubicBezTo>
                <a:lnTo>
                  <a:pt x="10882221" y="2618925"/>
                </a:lnTo>
                <a:lnTo>
                  <a:pt x="10895109" y="2617374"/>
                </a:lnTo>
                <a:cubicBezTo>
                  <a:pt x="10913448" y="2617573"/>
                  <a:pt x="10931737" y="2623148"/>
                  <a:pt x="10948590" y="2637649"/>
                </a:cubicBezTo>
                <a:cubicBezTo>
                  <a:pt x="10960347" y="2649484"/>
                  <a:pt x="10980294" y="2650809"/>
                  <a:pt x="10997580" y="2648462"/>
                </a:cubicBezTo>
                <a:cubicBezTo>
                  <a:pt x="11002453" y="2646458"/>
                  <a:pt x="11011094" y="2645285"/>
                  <a:pt x="11015969" y="2643281"/>
                </a:cubicBezTo>
                <a:cubicBezTo>
                  <a:pt x="11042346" y="2649102"/>
                  <a:pt x="11077368" y="2653753"/>
                  <a:pt x="11085804" y="2674095"/>
                </a:cubicBezTo>
                <a:cubicBezTo>
                  <a:pt x="11094244" y="2694439"/>
                  <a:pt x="11068767" y="2707296"/>
                  <a:pt x="11045504" y="2714479"/>
                </a:cubicBezTo>
                <a:cubicBezTo>
                  <a:pt x="10967518" y="2746548"/>
                  <a:pt x="10898628" y="2786782"/>
                  <a:pt x="10840386" y="2841688"/>
                </a:cubicBezTo>
                <a:cubicBezTo>
                  <a:pt x="10822447" y="2856207"/>
                  <a:pt x="10826667" y="2866380"/>
                  <a:pt x="10837315" y="2881051"/>
                </a:cubicBezTo>
                <a:cubicBezTo>
                  <a:pt x="10850629" y="2899390"/>
                  <a:pt x="10867463" y="2887704"/>
                  <a:pt x="10882084" y="2881691"/>
                </a:cubicBezTo>
                <a:cubicBezTo>
                  <a:pt x="10916202" y="2867663"/>
                  <a:pt x="10950320" y="2853634"/>
                  <a:pt x="10983333" y="2842440"/>
                </a:cubicBezTo>
                <a:cubicBezTo>
                  <a:pt x="11001723" y="2837258"/>
                  <a:pt x="11022776" y="2835745"/>
                  <a:pt x="11028553" y="2852420"/>
                </a:cubicBezTo>
                <a:cubicBezTo>
                  <a:pt x="11034328" y="2869095"/>
                  <a:pt x="11007949" y="2863274"/>
                  <a:pt x="10993329" y="2869284"/>
                </a:cubicBezTo>
                <a:cubicBezTo>
                  <a:pt x="10984685" y="2870458"/>
                  <a:pt x="10974940" y="2874465"/>
                  <a:pt x="10966293" y="2875638"/>
                </a:cubicBezTo>
                <a:cubicBezTo>
                  <a:pt x="10899165" y="2900862"/>
                  <a:pt x="10898061" y="2903698"/>
                  <a:pt x="10963020" y="2936517"/>
                </a:cubicBezTo>
                <a:cubicBezTo>
                  <a:pt x="10979652" y="2946346"/>
                  <a:pt x="10973671" y="2951188"/>
                  <a:pt x="10969248" y="2962532"/>
                </a:cubicBezTo>
                <a:cubicBezTo>
                  <a:pt x="10936934" y="3013919"/>
                  <a:pt x="10899295" y="3057971"/>
                  <a:pt x="10818196" y="3077032"/>
                </a:cubicBezTo>
                <a:cubicBezTo>
                  <a:pt x="10744636" y="3097756"/>
                  <a:pt x="10682828" y="3130316"/>
                  <a:pt x="10626349" y="3170207"/>
                </a:cubicBezTo>
                <a:cubicBezTo>
                  <a:pt x="10611010" y="3180683"/>
                  <a:pt x="10594368" y="3189906"/>
                  <a:pt x="10577199" y="3198676"/>
                </a:cubicBezTo>
                <a:lnTo>
                  <a:pt x="10574095" y="3200206"/>
                </a:lnTo>
                <a:lnTo>
                  <a:pt x="10585016" y="3204330"/>
                </a:lnTo>
                <a:cubicBezTo>
                  <a:pt x="10590846" y="3205760"/>
                  <a:pt x="10596741" y="3206314"/>
                  <a:pt x="10602633" y="3205576"/>
                </a:cubicBezTo>
                <a:cubicBezTo>
                  <a:pt x="10665481" y="3190802"/>
                  <a:pt x="10704764" y="3220348"/>
                  <a:pt x="10751900" y="3238078"/>
                </a:cubicBezTo>
                <a:cubicBezTo>
                  <a:pt x="10783325" y="3249896"/>
                  <a:pt x="10791183" y="3270578"/>
                  <a:pt x="10767613" y="3282397"/>
                </a:cubicBezTo>
                <a:cubicBezTo>
                  <a:pt x="10752882" y="3291261"/>
                  <a:pt x="10741590" y="3301787"/>
                  <a:pt x="10731830" y="3313005"/>
                </a:cubicBezTo>
                <a:lnTo>
                  <a:pt x="10711884" y="3339098"/>
                </a:lnTo>
                <a:lnTo>
                  <a:pt x="10725936" y="3336961"/>
                </a:lnTo>
                <a:lnTo>
                  <a:pt x="10748123" y="3329237"/>
                </a:lnTo>
                <a:cubicBezTo>
                  <a:pt x="10782990" y="3316239"/>
                  <a:pt x="10817274" y="3302438"/>
                  <a:pt x="10850728" y="3287492"/>
                </a:cubicBezTo>
                <a:cubicBezTo>
                  <a:pt x="10915195" y="3258603"/>
                  <a:pt x="10977453" y="3235383"/>
                  <a:pt x="11055480" y="3255686"/>
                </a:cubicBezTo>
                <a:cubicBezTo>
                  <a:pt x="11070552" y="3259013"/>
                  <a:pt x="11087838" y="3256667"/>
                  <a:pt x="11103566" y="3247820"/>
                </a:cubicBezTo>
                <a:cubicBezTo>
                  <a:pt x="11162706" y="3211593"/>
                  <a:pt x="11235615" y="3203045"/>
                  <a:pt x="11306964" y="3187995"/>
                </a:cubicBezTo>
                <a:cubicBezTo>
                  <a:pt x="11356157" y="3177289"/>
                  <a:pt x="11401579" y="3165756"/>
                  <a:pt x="11447002" y="3154221"/>
                </a:cubicBezTo>
                <a:cubicBezTo>
                  <a:pt x="11469162" y="3149872"/>
                  <a:pt x="11495086" y="3146355"/>
                  <a:pt x="11515485" y="3157018"/>
                </a:cubicBezTo>
                <a:cubicBezTo>
                  <a:pt x="11534777" y="3170515"/>
                  <a:pt x="11554068" y="3184015"/>
                  <a:pt x="11517739" y="3203716"/>
                </a:cubicBezTo>
                <a:cubicBezTo>
                  <a:pt x="11458145" y="3230602"/>
                  <a:pt x="11424275" y="3275486"/>
                  <a:pt x="11366688" y="3318216"/>
                </a:cubicBezTo>
                <a:cubicBezTo>
                  <a:pt x="11446024" y="3314166"/>
                  <a:pt x="11514511" y="3316961"/>
                  <a:pt x="11571442" y="3286408"/>
                </a:cubicBezTo>
                <a:cubicBezTo>
                  <a:pt x="11582294" y="3279565"/>
                  <a:pt x="11595811" y="3276388"/>
                  <a:pt x="11609778" y="3282551"/>
                </a:cubicBezTo>
                <a:cubicBezTo>
                  <a:pt x="11622639" y="3291550"/>
                  <a:pt x="11611785" y="3298394"/>
                  <a:pt x="11604700" y="3306069"/>
                </a:cubicBezTo>
                <a:cubicBezTo>
                  <a:pt x="11595404" y="3319418"/>
                  <a:pt x="11603390" y="3330421"/>
                  <a:pt x="11617358" y="3336585"/>
                </a:cubicBezTo>
                <a:cubicBezTo>
                  <a:pt x="11637755" y="3347246"/>
                  <a:pt x="11650822" y="3334729"/>
                  <a:pt x="11655243" y="3323385"/>
                </a:cubicBezTo>
                <a:cubicBezTo>
                  <a:pt x="11664089" y="3300700"/>
                  <a:pt x="11685143" y="3299185"/>
                  <a:pt x="11707752" y="3304175"/>
                </a:cubicBezTo>
                <a:cubicBezTo>
                  <a:pt x="11739003" y="3307993"/>
                  <a:pt x="11765830" y="3323156"/>
                  <a:pt x="11761860" y="3343839"/>
                </a:cubicBezTo>
                <a:cubicBezTo>
                  <a:pt x="11754119" y="3363691"/>
                  <a:pt x="11725079" y="3354199"/>
                  <a:pt x="11701364" y="3352046"/>
                </a:cubicBezTo>
                <a:cubicBezTo>
                  <a:pt x="11693828" y="3350383"/>
                  <a:pt x="11688953" y="3352388"/>
                  <a:pt x="11677650" y="3349892"/>
                </a:cubicBezTo>
                <a:cubicBezTo>
                  <a:pt x="11678550" y="3368570"/>
                  <a:pt x="11700707" y="3364221"/>
                  <a:pt x="11709801" y="3372387"/>
                </a:cubicBezTo>
                <a:cubicBezTo>
                  <a:pt x="11725325" y="3385055"/>
                  <a:pt x="11740852" y="3397722"/>
                  <a:pt x="11705177" y="3405246"/>
                </a:cubicBezTo>
                <a:cubicBezTo>
                  <a:pt x="11691658" y="3408424"/>
                  <a:pt x="11687893" y="3407592"/>
                  <a:pt x="11687236" y="3419770"/>
                </a:cubicBezTo>
                <a:cubicBezTo>
                  <a:pt x="11682710" y="3441870"/>
                  <a:pt x="11673752" y="3462222"/>
                  <a:pt x="11662243" y="3481242"/>
                </a:cubicBezTo>
                <a:lnTo>
                  <a:pt x="11654605" y="3491380"/>
                </a:lnTo>
                <a:lnTo>
                  <a:pt x="11650044" y="3493918"/>
                </a:lnTo>
                <a:cubicBezTo>
                  <a:pt x="11647800" y="3496161"/>
                  <a:pt x="11648432" y="3496805"/>
                  <a:pt x="11649425" y="3497247"/>
                </a:cubicBezTo>
                <a:lnTo>
                  <a:pt x="11649796" y="3497763"/>
                </a:lnTo>
                <a:lnTo>
                  <a:pt x="11646312" y="3502390"/>
                </a:lnTo>
                <a:lnTo>
                  <a:pt x="11618344" y="3520505"/>
                </a:lnTo>
                <a:cubicBezTo>
                  <a:pt x="11615468" y="3522104"/>
                  <a:pt x="11614835" y="3521461"/>
                  <a:pt x="11609082" y="3524661"/>
                </a:cubicBezTo>
                <a:cubicBezTo>
                  <a:pt x="11606207" y="3526261"/>
                  <a:pt x="11603962" y="3528504"/>
                  <a:pt x="11605227" y="3529791"/>
                </a:cubicBezTo>
                <a:cubicBezTo>
                  <a:pt x="11605859" y="3530434"/>
                  <a:pt x="11607124" y="3531721"/>
                  <a:pt x="11612876" y="3528520"/>
                </a:cubicBezTo>
                <a:cubicBezTo>
                  <a:pt x="11620872" y="3523078"/>
                  <a:pt x="11630132" y="3518923"/>
                  <a:pt x="11635253" y="3515080"/>
                </a:cubicBezTo>
                <a:lnTo>
                  <a:pt x="11637622" y="3513923"/>
                </a:lnTo>
                <a:lnTo>
                  <a:pt x="11621953" y="3534721"/>
                </a:lnTo>
                <a:lnTo>
                  <a:pt x="11618896" y="3538084"/>
                </a:lnTo>
                <a:lnTo>
                  <a:pt x="11602414" y="3548160"/>
                </a:lnTo>
                <a:cubicBezTo>
                  <a:pt x="11602414" y="3548160"/>
                  <a:pt x="11600170" y="3550402"/>
                  <a:pt x="11600803" y="3551046"/>
                </a:cubicBezTo>
                <a:cubicBezTo>
                  <a:pt x="11595683" y="3554889"/>
                  <a:pt x="11593436" y="3557132"/>
                  <a:pt x="11591193" y="3559375"/>
                </a:cubicBezTo>
                <a:cubicBezTo>
                  <a:pt x="11582218" y="3568347"/>
                  <a:pt x="11570713" y="3574746"/>
                  <a:pt x="11554436" y="3580816"/>
                </a:cubicBezTo>
                <a:cubicBezTo>
                  <a:pt x="11550928" y="3581772"/>
                  <a:pt x="11547418" y="3582728"/>
                  <a:pt x="11543911" y="3583685"/>
                </a:cubicBezTo>
                <a:cubicBezTo>
                  <a:pt x="11539770" y="3583997"/>
                  <a:pt x="11513600" y="3593580"/>
                  <a:pt x="11510723" y="3595180"/>
                </a:cubicBezTo>
                <a:cubicBezTo>
                  <a:pt x="11503359" y="3601266"/>
                  <a:pt x="11497954" y="3600292"/>
                  <a:pt x="11489957" y="3605735"/>
                </a:cubicBezTo>
                <a:cubicBezTo>
                  <a:pt x="11476208" y="3614377"/>
                  <a:pt x="11467232" y="3623349"/>
                  <a:pt x="11449976" y="3632947"/>
                </a:cubicBezTo>
                <a:cubicBezTo>
                  <a:pt x="11447099" y="3634548"/>
                  <a:pt x="11447731" y="3635191"/>
                  <a:pt x="11448364" y="3635835"/>
                </a:cubicBezTo>
                <a:cubicBezTo>
                  <a:pt x="11441001" y="3641921"/>
                  <a:pt x="11434267" y="3648650"/>
                  <a:pt x="11425006" y="3652806"/>
                </a:cubicBezTo>
                <a:cubicBezTo>
                  <a:pt x="11416378" y="3657606"/>
                  <a:pt x="11404240" y="3663361"/>
                  <a:pt x="11395959" y="3663988"/>
                </a:cubicBezTo>
                <a:cubicBezTo>
                  <a:pt x="11395328" y="3663344"/>
                  <a:pt x="11342638" y="3686680"/>
                  <a:pt x="11340396" y="3688923"/>
                </a:cubicBezTo>
                <a:cubicBezTo>
                  <a:pt x="11327911" y="3698852"/>
                  <a:pt x="11307777" y="3710052"/>
                  <a:pt x="11295924" y="3720623"/>
                </a:cubicBezTo>
                <a:cubicBezTo>
                  <a:pt x="11289192" y="3727353"/>
                  <a:pt x="11278321" y="3734396"/>
                  <a:pt x="11267796" y="3737265"/>
                </a:cubicBezTo>
                <a:cubicBezTo>
                  <a:pt x="11254393" y="3741734"/>
                  <a:pt x="11239382" y="3749089"/>
                  <a:pt x="11225632" y="3757732"/>
                </a:cubicBezTo>
                <a:cubicBezTo>
                  <a:pt x="11219881" y="3760931"/>
                  <a:pt x="11211251" y="3765730"/>
                  <a:pt x="11202623" y="3770530"/>
                </a:cubicBezTo>
                <a:cubicBezTo>
                  <a:pt x="11196870" y="3773729"/>
                  <a:pt x="11193994" y="3775331"/>
                  <a:pt x="11191749" y="3777573"/>
                </a:cubicBezTo>
                <a:cubicBezTo>
                  <a:pt x="11185018" y="3784302"/>
                  <a:pt x="11172880" y="3790058"/>
                  <a:pt x="11161375" y="3796458"/>
                </a:cubicBezTo>
                <a:cubicBezTo>
                  <a:pt x="11158500" y="3798056"/>
                  <a:pt x="11152116" y="3800613"/>
                  <a:pt x="11150502" y="3803501"/>
                </a:cubicBezTo>
                <a:cubicBezTo>
                  <a:pt x="11139283" y="3814716"/>
                  <a:pt x="11128063" y="3825932"/>
                  <a:pt x="11129611" y="3832035"/>
                </a:cubicBezTo>
                <a:cubicBezTo>
                  <a:pt x="11129897" y="3836852"/>
                  <a:pt x="11134321" y="3841355"/>
                  <a:pt x="11111312" y="3854154"/>
                </a:cubicBezTo>
                <a:cubicBezTo>
                  <a:pt x="11102684" y="3858953"/>
                  <a:pt x="11095951" y="3865682"/>
                  <a:pt x="11097848" y="3867612"/>
                </a:cubicBezTo>
                <a:cubicBezTo>
                  <a:pt x="11096867" y="3871143"/>
                  <a:pt x="11095256" y="3874029"/>
                  <a:pt x="11091401" y="3879159"/>
                </a:cubicBezTo>
                <a:cubicBezTo>
                  <a:pt x="11092032" y="3879801"/>
                  <a:pt x="11092665" y="3880445"/>
                  <a:pt x="11092665" y="3880445"/>
                </a:cubicBezTo>
                <a:cubicBezTo>
                  <a:pt x="11110205" y="3875663"/>
                  <a:pt x="11124872" y="3872482"/>
                  <a:pt x="11142129" y="3862882"/>
                </a:cubicBezTo>
                <a:cubicBezTo>
                  <a:pt x="11193901" y="3834085"/>
                  <a:pt x="11242796" y="3806890"/>
                  <a:pt x="11291692" y="3779692"/>
                </a:cubicBezTo>
                <a:cubicBezTo>
                  <a:pt x="11294568" y="3778093"/>
                  <a:pt x="11301932" y="3772007"/>
                  <a:pt x="11304461" y="3774581"/>
                </a:cubicBezTo>
                <a:cubicBezTo>
                  <a:pt x="11305725" y="3775867"/>
                  <a:pt x="11296464" y="3780022"/>
                  <a:pt x="11293588" y="3781623"/>
                </a:cubicBezTo>
                <a:cubicBezTo>
                  <a:pt x="11282083" y="3788022"/>
                  <a:pt x="11270578" y="3794420"/>
                  <a:pt x="11260971" y="3802751"/>
                </a:cubicBezTo>
                <a:cubicBezTo>
                  <a:pt x="11240774" y="3822939"/>
                  <a:pt x="11208156" y="3844067"/>
                  <a:pt x="11171396" y="3865507"/>
                </a:cubicBezTo>
                <a:cubicBezTo>
                  <a:pt x="11154140" y="3875105"/>
                  <a:pt x="11133375" y="3885661"/>
                  <a:pt x="11114506" y="3898147"/>
                </a:cubicBezTo>
                <a:cubicBezTo>
                  <a:pt x="11104265" y="3905832"/>
                  <a:pt x="11089252" y="3913188"/>
                  <a:pt x="11077115" y="3918944"/>
                </a:cubicBezTo>
                <a:cubicBezTo>
                  <a:pt x="11065610" y="3925344"/>
                  <a:pt x="11056001" y="3933672"/>
                  <a:pt x="11043864" y="3939429"/>
                </a:cubicBezTo>
                <a:cubicBezTo>
                  <a:pt x="11038112" y="3942627"/>
                  <a:pt x="11025342" y="3947740"/>
                  <a:pt x="11030748" y="3948714"/>
                </a:cubicBezTo>
                <a:cubicBezTo>
                  <a:pt x="11032645" y="3950644"/>
                  <a:pt x="11040010" y="3944558"/>
                  <a:pt x="11046393" y="3942001"/>
                </a:cubicBezTo>
                <a:cubicBezTo>
                  <a:pt x="11081541" y="3923449"/>
                  <a:pt x="11111282" y="3903920"/>
                  <a:pt x="11145797" y="3884722"/>
                </a:cubicBezTo>
                <a:cubicBezTo>
                  <a:pt x="11163054" y="3875124"/>
                  <a:pt x="11174843" y="3873541"/>
                  <a:pt x="11192733" y="3864585"/>
                </a:cubicBezTo>
                <a:cubicBezTo>
                  <a:pt x="11192733" y="3864585"/>
                  <a:pt x="11193364" y="3865229"/>
                  <a:pt x="11193998" y="3865871"/>
                </a:cubicBezTo>
                <a:cubicBezTo>
                  <a:pt x="11194629" y="3866515"/>
                  <a:pt x="11198770" y="3866204"/>
                  <a:pt x="11193649" y="3870045"/>
                </a:cubicBezTo>
                <a:cubicBezTo>
                  <a:pt x="11185020" y="3874844"/>
                  <a:pt x="11176391" y="3879644"/>
                  <a:pt x="11167763" y="3884444"/>
                </a:cubicBezTo>
                <a:cubicBezTo>
                  <a:pt x="11159134" y="3889242"/>
                  <a:pt x="11157523" y="3892129"/>
                  <a:pt x="11151770" y="3895329"/>
                </a:cubicBezTo>
                <a:cubicBezTo>
                  <a:pt x="11148894" y="3896929"/>
                  <a:pt x="11149526" y="3897572"/>
                  <a:pt x="11150157" y="3898216"/>
                </a:cubicBezTo>
                <a:cubicBezTo>
                  <a:pt x="11150790" y="3898859"/>
                  <a:pt x="11153667" y="3897259"/>
                  <a:pt x="11156543" y="3895660"/>
                </a:cubicBezTo>
                <a:cubicBezTo>
                  <a:pt x="11165172" y="3890860"/>
                  <a:pt x="11173800" y="3886060"/>
                  <a:pt x="11182429" y="3881262"/>
                </a:cubicBezTo>
                <a:cubicBezTo>
                  <a:pt x="11185305" y="3879662"/>
                  <a:pt x="11191057" y="3876462"/>
                  <a:pt x="11192321" y="3877748"/>
                </a:cubicBezTo>
                <a:cubicBezTo>
                  <a:pt x="11192954" y="3878392"/>
                  <a:pt x="11187201" y="3881592"/>
                  <a:pt x="11187834" y="3882234"/>
                </a:cubicBezTo>
                <a:cubicBezTo>
                  <a:pt x="11178225" y="3890564"/>
                  <a:pt x="11167985" y="3898250"/>
                  <a:pt x="11156479" y="3904650"/>
                </a:cubicBezTo>
                <a:cubicBezTo>
                  <a:pt x="11136346" y="3915848"/>
                  <a:pt x="11125127" y="3927064"/>
                  <a:pt x="11104360" y="3937619"/>
                </a:cubicBezTo>
                <a:cubicBezTo>
                  <a:pt x="11104360" y="3937619"/>
                  <a:pt x="11104993" y="3938263"/>
                  <a:pt x="11104993" y="3938263"/>
                </a:cubicBezTo>
                <a:cubicBezTo>
                  <a:pt x="11105624" y="3938906"/>
                  <a:pt x="11105624" y="3938906"/>
                  <a:pt x="11106258" y="3939549"/>
                </a:cubicBezTo>
                <a:cubicBezTo>
                  <a:pt x="11109134" y="3937949"/>
                  <a:pt x="11114885" y="3934749"/>
                  <a:pt x="11117763" y="3933150"/>
                </a:cubicBezTo>
                <a:cubicBezTo>
                  <a:pt x="11129898" y="3927394"/>
                  <a:pt x="11130531" y="3928037"/>
                  <a:pt x="11130184" y="3932210"/>
                </a:cubicBezTo>
                <a:cubicBezTo>
                  <a:pt x="11127939" y="3934454"/>
                  <a:pt x="11128572" y="3935097"/>
                  <a:pt x="11134956" y="3932540"/>
                </a:cubicBezTo>
                <a:cubicBezTo>
                  <a:pt x="11144217" y="3928386"/>
                  <a:pt x="11152846" y="3923585"/>
                  <a:pt x="11162739" y="3920072"/>
                </a:cubicBezTo>
                <a:cubicBezTo>
                  <a:pt x="11154110" y="3924873"/>
                  <a:pt x="11148357" y="3928072"/>
                  <a:pt x="11142606" y="3931271"/>
                </a:cubicBezTo>
                <a:cubicBezTo>
                  <a:pt x="11136852" y="3934471"/>
                  <a:pt x="11138117" y="3935757"/>
                  <a:pt x="11141627" y="3934801"/>
                </a:cubicBezTo>
                <a:cubicBezTo>
                  <a:pt x="11142257" y="3935444"/>
                  <a:pt x="11148010" y="3932245"/>
                  <a:pt x="11142890" y="3936088"/>
                </a:cubicBezTo>
                <a:cubicBezTo>
                  <a:pt x="11142890" y="3936088"/>
                  <a:pt x="11140646" y="3938332"/>
                  <a:pt x="11140014" y="3937687"/>
                </a:cubicBezTo>
                <a:cubicBezTo>
                  <a:pt x="11130121" y="3941201"/>
                  <a:pt x="11119248" y="3948243"/>
                  <a:pt x="11110620" y="3953042"/>
                </a:cubicBezTo>
                <a:cubicBezTo>
                  <a:pt x="11107743" y="3954642"/>
                  <a:pt x="11104868" y="3956242"/>
                  <a:pt x="11105500" y="3956885"/>
                </a:cubicBezTo>
                <a:cubicBezTo>
                  <a:pt x="11106132" y="3957529"/>
                  <a:pt x="11106132" y="3957529"/>
                  <a:pt x="11109640" y="3956572"/>
                </a:cubicBezTo>
                <a:cubicBezTo>
                  <a:pt x="11116657" y="3954660"/>
                  <a:pt x="11125286" y="3949861"/>
                  <a:pt x="11129426" y="3949546"/>
                </a:cubicBezTo>
                <a:cubicBezTo>
                  <a:pt x="11133565" y="3949234"/>
                  <a:pt x="11139951" y="3946678"/>
                  <a:pt x="11135462" y="3951164"/>
                </a:cubicBezTo>
                <a:cubicBezTo>
                  <a:pt x="11133220" y="3953407"/>
                  <a:pt x="11134483" y="3954693"/>
                  <a:pt x="11131606" y="3956293"/>
                </a:cubicBezTo>
                <a:cubicBezTo>
                  <a:pt x="11125854" y="3959493"/>
                  <a:pt x="11120734" y="3963337"/>
                  <a:pt x="11117225" y="3964293"/>
                </a:cubicBezTo>
                <a:cubicBezTo>
                  <a:pt x="11104456" y="3969405"/>
                  <a:pt x="11092320" y="3975161"/>
                  <a:pt x="11080183" y="3980917"/>
                </a:cubicBezTo>
                <a:cubicBezTo>
                  <a:pt x="11070290" y="3984429"/>
                  <a:pt x="11070921" y="3985072"/>
                  <a:pt x="11067066" y="3990202"/>
                </a:cubicBezTo>
                <a:cubicBezTo>
                  <a:pt x="11068330" y="3991489"/>
                  <a:pt x="11067352" y="3995020"/>
                  <a:pt x="11062231" y="3998862"/>
                </a:cubicBezTo>
                <a:cubicBezTo>
                  <a:pt x="11053602" y="4003661"/>
                  <a:pt x="11049114" y="4008148"/>
                  <a:pt x="11037608" y="4014547"/>
                </a:cubicBezTo>
                <a:cubicBezTo>
                  <a:pt x="11031224" y="4017103"/>
                  <a:pt x="11023228" y="4022545"/>
                  <a:pt x="11013967" y="4026702"/>
                </a:cubicBezTo>
                <a:cubicBezTo>
                  <a:pt x="11008214" y="4029901"/>
                  <a:pt x="11009479" y="4031188"/>
                  <a:pt x="11010112" y="4031832"/>
                </a:cubicBezTo>
                <a:cubicBezTo>
                  <a:pt x="11011377" y="4033119"/>
                  <a:pt x="11014883" y="4032161"/>
                  <a:pt x="11017760" y="4030561"/>
                </a:cubicBezTo>
                <a:cubicBezTo>
                  <a:pt x="11023512" y="4027363"/>
                  <a:pt x="11022881" y="4026719"/>
                  <a:pt x="11025757" y="4025120"/>
                </a:cubicBezTo>
                <a:cubicBezTo>
                  <a:pt x="11038872" y="4015834"/>
                  <a:pt x="11051012" y="4010078"/>
                  <a:pt x="11062168" y="4007853"/>
                </a:cubicBezTo>
                <a:cubicBezTo>
                  <a:pt x="11066310" y="4007539"/>
                  <a:pt x="11061821" y="4012025"/>
                  <a:pt x="11068836" y="4010113"/>
                </a:cubicBezTo>
                <a:cubicBezTo>
                  <a:pt x="11077465" y="4005313"/>
                  <a:pt x="11086094" y="4000514"/>
                  <a:pt x="11094724" y="3995715"/>
                </a:cubicBezTo>
                <a:cubicBezTo>
                  <a:pt x="11101107" y="3993159"/>
                  <a:pt x="11108472" y="3987072"/>
                  <a:pt x="11118364" y="3983560"/>
                </a:cubicBezTo>
                <a:cubicBezTo>
                  <a:pt x="11128890" y="3980690"/>
                  <a:pt x="11129237" y="3976517"/>
                  <a:pt x="11137865" y="3971718"/>
                </a:cubicBezTo>
                <a:cubicBezTo>
                  <a:pt x="11164384" y="3957963"/>
                  <a:pt x="11185497" y="3943233"/>
                  <a:pt x="11209137" y="3931078"/>
                </a:cubicBezTo>
                <a:cubicBezTo>
                  <a:pt x="11220643" y="3924681"/>
                  <a:pt x="11229272" y="3919880"/>
                  <a:pt x="11240775" y="3913481"/>
                </a:cubicBezTo>
                <a:cubicBezTo>
                  <a:pt x="11258033" y="3903882"/>
                  <a:pt x="11272415" y="3895883"/>
                  <a:pt x="11286512" y="3883068"/>
                </a:cubicBezTo>
                <a:cubicBezTo>
                  <a:pt x="11290019" y="3882111"/>
                  <a:pt x="11291284" y="3883398"/>
                  <a:pt x="11294160" y="3881799"/>
                </a:cubicBezTo>
                <a:cubicBezTo>
                  <a:pt x="11308826" y="3878616"/>
                  <a:pt x="11311701" y="3877016"/>
                  <a:pt x="11326430" y="3864845"/>
                </a:cubicBezTo>
                <a:cubicBezTo>
                  <a:pt x="11330918" y="3860358"/>
                  <a:pt x="11338283" y="3854271"/>
                  <a:pt x="11346912" y="3849472"/>
                </a:cubicBezTo>
                <a:cubicBezTo>
                  <a:pt x="11354907" y="3844030"/>
                  <a:pt x="11359397" y="3839543"/>
                  <a:pt x="11365780" y="3836987"/>
                </a:cubicBezTo>
                <a:cubicBezTo>
                  <a:pt x="11381425" y="3830276"/>
                  <a:pt x="11398683" y="3820677"/>
                  <a:pt x="11411104" y="3819737"/>
                </a:cubicBezTo>
                <a:cubicBezTo>
                  <a:pt x="11418754" y="3818468"/>
                  <a:pt x="11428645" y="3814954"/>
                  <a:pt x="11436643" y="3809512"/>
                </a:cubicBezTo>
                <a:lnTo>
                  <a:pt x="11451369" y="3799488"/>
                </a:lnTo>
                <a:lnTo>
                  <a:pt x="11453748" y="3808674"/>
                </a:lnTo>
                <a:lnTo>
                  <a:pt x="11457242" y="3815972"/>
                </a:lnTo>
                <a:lnTo>
                  <a:pt x="11462719" y="3809792"/>
                </a:lnTo>
                <a:cubicBezTo>
                  <a:pt x="11486288" y="3783200"/>
                  <a:pt x="11515749" y="3761779"/>
                  <a:pt x="11548156" y="3742942"/>
                </a:cubicBezTo>
                <a:lnTo>
                  <a:pt x="11577451" y="3728358"/>
                </a:lnTo>
                <a:lnTo>
                  <a:pt x="11579820" y="3728880"/>
                </a:lnTo>
                <a:cubicBezTo>
                  <a:pt x="11580452" y="3729523"/>
                  <a:pt x="11584593" y="3729209"/>
                  <a:pt x="11589712" y="3725367"/>
                </a:cubicBezTo>
                <a:lnTo>
                  <a:pt x="11600655" y="3716807"/>
                </a:lnTo>
                <a:lnTo>
                  <a:pt x="11651272" y="3691607"/>
                </a:lnTo>
                <a:cubicBezTo>
                  <a:pt x="11670912" y="3681265"/>
                  <a:pt x="11690552" y="3679787"/>
                  <a:pt x="11707738" y="3684957"/>
                </a:cubicBezTo>
                <a:lnTo>
                  <a:pt x="11709492" y="3685883"/>
                </a:lnTo>
                <a:lnTo>
                  <a:pt x="11690191" y="3696343"/>
                </a:lnTo>
                <a:cubicBezTo>
                  <a:pt x="11686683" y="3697299"/>
                  <a:pt x="11683807" y="3698900"/>
                  <a:pt x="11681562" y="3701143"/>
                </a:cubicBezTo>
                <a:cubicBezTo>
                  <a:pt x="11660449" y="3715871"/>
                  <a:pt x="11636176" y="3727383"/>
                  <a:pt x="11613799" y="3740825"/>
                </a:cubicBezTo>
                <a:cubicBezTo>
                  <a:pt x="11599418" y="3748824"/>
                  <a:pt x="11581529" y="3757780"/>
                  <a:pt x="11568759" y="3762892"/>
                </a:cubicBezTo>
                <a:cubicBezTo>
                  <a:pt x="11553745" y="3770248"/>
                  <a:pt x="11538732" y="3777602"/>
                  <a:pt x="11527859" y="3784645"/>
                </a:cubicBezTo>
                <a:cubicBezTo>
                  <a:pt x="11517619" y="3792331"/>
                  <a:pt x="11502606" y="3799687"/>
                  <a:pt x="11492367" y="3807373"/>
                </a:cubicBezTo>
                <a:cubicBezTo>
                  <a:pt x="11464520" y="3828830"/>
                  <a:pt x="11431902" y="3849957"/>
                  <a:pt x="11397387" y="3869156"/>
                </a:cubicBezTo>
                <a:cubicBezTo>
                  <a:pt x="11377255" y="3880355"/>
                  <a:pt x="11359998" y="3889953"/>
                  <a:pt x="11339864" y="3901151"/>
                </a:cubicBezTo>
                <a:cubicBezTo>
                  <a:pt x="11336988" y="3902751"/>
                  <a:pt x="11330604" y="3905309"/>
                  <a:pt x="11328992" y="3908194"/>
                </a:cubicBezTo>
                <a:cubicBezTo>
                  <a:pt x="11327380" y="3911080"/>
                  <a:pt x="11334396" y="3909169"/>
                  <a:pt x="11337273" y="3907568"/>
                </a:cubicBezTo>
                <a:cubicBezTo>
                  <a:pt x="11349409" y="3901813"/>
                  <a:pt x="11359302" y="3898299"/>
                  <a:pt x="11371439" y="3892544"/>
                </a:cubicBezTo>
                <a:cubicBezTo>
                  <a:pt x="11386452" y="3885188"/>
                  <a:pt x="11400833" y="3877189"/>
                  <a:pt x="11417111" y="3871121"/>
                </a:cubicBezTo>
                <a:cubicBezTo>
                  <a:pt x="11411991" y="3874963"/>
                  <a:pt x="11413256" y="3876250"/>
                  <a:pt x="11407503" y="3879450"/>
                </a:cubicBezTo>
                <a:cubicBezTo>
                  <a:pt x="11395998" y="3885848"/>
                  <a:pt x="11389266" y="3892579"/>
                  <a:pt x="11381269" y="3898021"/>
                </a:cubicBezTo>
                <a:cubicBezTo>
                  <a:pt x="11378395" y="3899620"/>
                  <a:pt x="11376781" y="3902507"/>
                  <a:pt x="11377414" y="3903150"/>
                </a:cubicBezTo>
                <a:cubicBezTo>
                  <a:pt x="11381554" y="3902837"/>
                  <a:pt x="11383798" y="3900595"/>
                  <a:pt x="11386675" y="3898994"/>
                </a:cubicBezTo>
                <a:cubicBezTo>
                  <a:pt x="11389550" y="3897394"/>
                  <a:pt x="11392427" y="3895795"/>
                  <a:pt x="11398179" y="3892595"/>
                </a:cubicBezTo>
                <a:cubicBezTo>
                  <a:pt x="11413825" y="3885884"/>
                  <a:pt x="11425676" y="3875311"/>
                  <a:pt x="11443566" y="3866356"/>
                </a:cubicBezTo>
                <a:cubicBezTo>
                  <a:pt x="11452194" y="3861556"/>
                  <a:pt x="11463698" y="3855156"/>
                  <a:pt x="11472327" y="3850358"/>
                </a:cubicBezTo>
                <a:cubicBezTo>
                  <a:pt x="11480325" y="3844915"/>
                  <a:pt x="11487974" y="3843645"/>
                  <a:pt x="11499478" y="3837246"/>
                </a:cubicBezTo>
                <a:cubicBezTo>
                  <a:pt x="11526976" y="3819961"/>
                  <a:pt x="11558266" y="3806537"/>
                  <a:pt x="11586398" y="3789896"/>
                </a:cubicBezTo>
                <a:cubicBezTo>
                  <a:pt x="11589272" y="3788296"/>
                  <a:pt x="11592149" y="3786696"/>
                  <a:pt x="11595658" y="3785739"/>
                </a:cubicBezTo>
                <a:cubicBezTo>
                  <a:pt x="11599166" y="3784783"/>
                  <a:pt x="11602041" y="3783185"/>
                  <a:pt x="11602041" y="3783185"/>
                </a:cubicBezTo>
                <a:cubicBezTo>
                  <a:pt x="11611650" y="3774854"/>
                  <a:pt x="11623786" y="3769098"/>
                  <a:pt x="11634027" y="3761413"/>
                </a:cubicBezTo>
                <a:cubicBezTo>
                  <a:pt x="11647145" y="3752127"/>
                  <a:pt x="11660892" y="3743484"/>
                  <a:pt x="11675558" y="3740302"/>
                </a:cubicBezTo>
                <a:cubicBezTo>
                  <a:pt x="11678435" y="3738702"/>
                  <a:pt x="11678435" y="3738702"/>
                  <a:pt x="11681311" y="3737103"/>
                </a:cubicBezTo>
                <a:cubicBezTo>
                  <a:pt x="11692815" y="3730704"/>
                  <a:pt x="11704952" y="3724948"/>
                  <a:pt x="11712949" y="3719505"/>
                </a:cubicBezTo>
                <a:cubicBezTo>
                  <a:pt x="11720141" y="3715506"/>
                  <a:pt x="11726366" y="3712788"/>
                  <a:pt x="11732154" y="3710191"/>
                </a:cubicBezTo>
                <a:lnTo>
                  <a:pt x="11739276" y="3706497"/>
                </a:lnTo>
                <a:lnTo>
                  <a:pt x="11749475" y="3718198"/>
                </a:lnTo>
                <a:cubicBezTo>
                  <a:pt x="11757329" y="3727062"/>
                  <a:pt x="11765187" y="3724107"/>
                  <a:pt x="11776972" y="3727062"/>
                </a:cubicBezTo>
                <a:cubicBezTo>
                  <a:pt x="11820181" y="3730017"/>
                  <a:pt x="11828038" y="3741834"/>
                  <a:pt x="11804468" y="3771381"/>
                </a:cubicBezTo>
                <a:cubicBezTo>
                  <a:pt x="11788754" y="3786155"/>
                  <a:pt x="11773042" y="3800927"/>
                  <a:pt x="11753404" y="3815700"/>
                </a:cubicBezTo>
                <a:cubicBezTo>
                  <a:pt x="11725907" y="3833430"/>
                  <a:pt x="11714120" y="3868885"/>
                  <a:pt x="11659127" y="3854112"/>
                </a:cubicBezTo>
                <a:cubicBezTo>
                  <a:pt x="11647342" y="3851157"/>
                  <a:pt x="11635558" y="3862975"/>
                  <a:pt x="11643414" y="3871840"/>
                </a:cubicBezTo>
                <a:cubicBezTo>
                  <a:pt x="11674842" y="3910250"/>
                  <a:pt x="11627701" y="3910250"/>
                  <a:pt x="11604133" y="3916159"/>
                </a:cubicBezTo>
                <a:cubicBezTo>
                  <a:pt x="11580564" y="3919114"/>
                  <a:pt x="11572706" y="3925024"/>
                  <a:pt x="11556995" y="3939797"/>
                </a:cubicBezTo>
                <a:cubicBezTo>
                  <a:pt x="11513786" y="3984117"/>
                  <a:pt x="11478432" y="4034346"/>
                  <a:pt x="11419511" y="4063892"/>
                </a:cubicBezTo>
                <a:cubicBezTo>
                  <a:pt x="11378265" y="4087529"/>
                  <a:pt x="11342911" y="4115599"/>
                  <a:pt x="11309032" y="4144776"/>
                </a:cubicBezTo>
                <a:lnTo>
                  <a:pt x="11298050" y="4154235"/>
                </a:lnTo>
                <a:lnTo>
                  <a:pt x="11299084" y="4155358"/>
                </a:lnTo>
                <a:cubicBezTo>
                  <a:pt x="11309886" y="4162376"/>
                  <a:pt x="11325600" y="4163853"/>
                  <a:pt x="11351132" y="4156466"/>
                </a:cubicBezTo>
                <a:cubicBezTo>
                  <a:pt x="11386487" y="4144647"/>
                  <a:pt x="11425768" y="4132828"/>
                  <a:pt x="11457193" y="4115100"/>
                </a:cubicBezTo>
                <a:cubicBezTo>
                  <a:pt x="11488618" y="4094419"/>
                  <a:pt x="11523968" y="4082601"/>
                  <a:pt x="11571108" y="4082600"/>
                </a:cubicBezTo>
                <a:cubicBezTo>
                  <a:pt x="11606463" y="4082601"/>
                  <a:pt x="11645741" y="4082601"/>
                  <a:pt x="11681097" y="4067826"/>
                </a:cubicBezTo>
                <a:cubicBezTo>
                  <a:pt x="11696808" y="4061917"/>
                  <a:pt x="11708593" y="4064871"/>
                  <a:pt x="11720376" y="4076689"/>
                </a:cubicBezTo>
                <a:cubicBezTo>
                  <a:pt x="11732162" y="4091464"/>
                  <a:pt x="11724305" y="4100328"/>
                  <a:pt x="11704663" y="4109192"/>
                </a:cubicBezTo>
                <a:cubicBezTo>
                  <a:pt x="11583875" y="4162375"/>
                  <a:pt x="11480761" y="4235503"/>
                  <a:pt x="11372122" y="4303645"/>
                </a:cubicBezTo>
                <a:lnTo>
                  <a:pt x="11297010" y="4347868"/>
                </a:lnTo>
                <a:lnTo>
                  <a:pt x="11366499" y="4347869"/>
                </a:lnTo>
                <a:lnTo>
                  <a:pt x="11360239" y="4352622"/>
                </a:lnTo>
                <a:cubicBezTo>
                  <a:pt x="11346123" y="4360078"/>
                  <a:pt x="11328324" y="4363866"/>
                  <a:pt x="11309297" y="4362522"/>
                </a:cubicBezTo>
                <a:lnTo>
                  <a:pt x="11281812" y="4356818"/>
                </a:lnTo>
                <a:lnTo>
                  <a:pt x="11260782" y="4369199"/>
                </a:lnTo>
                <a:cubicBezTo>
                  <a:pt x="11229359" y="4386929"/>
                  <a:pt x="11178294" y="4395793"/>
                  <a:pt x="11182221" y="4440112"/>
                </a:cubicBezTo>
                <a:cubicBezTo>
                  <a:pt x="11186149" y="4443069"/>
                  <a:pt x="11174366" y="4446022"/>
                  <a:pt x="11170437" y="4448977"/>
                </a:cubicBezTo>
                <a:cubicBezTo>
                  <a:pt x="11127229" y="4484432"/>
                  <a:pt x="11084018" y="4516933"/>
                  <a:pt x="11029024" y="4537617"/>
                </a:cubicBezTo>
                <a:lnTo>
                  <a:pt x="11005801" y="4550363"/>
                </a:lnTo>
                <a:lnTo>
                  <a:pt x="10996596" y="4560434"/>
                </a:lnTo>
                <a:lnTo>
                  <a:pt x="11019716" y="4564280"/>
                </a:lnTo>
                <a:cubicBezTo>
                  <a:pt x="11050010" y="4572768"/>
                  <a:pt x="11048338" y="4586660"/>
                  <a:pt x="11014816" y="4609358"/>
                </a:cubicBezTo>
                <a:cubicBezTo>
                  <a:pt x="11014816" y="4609358"/>
                  <a:pt x="11013056" y="4613643"/>
                  <a:pt x="11009262" y="4614148"/>
                </a:cubicBezTo>
                <a:lnTo>
                  <a:pt x="11030736" y="4614792"/>
                </a:lnTo>
                <a:lnTo>
                  <a:pt x="11031240" y="4614622"/>
                </a:lnTo>
                <a:lnTo>
                  <a:pt x="11042383" y="4607704"/>
                </a:lnTo>
                <a:cubicBezTo>
                  <a:pt x="11048445" y="4603858"/>
                  <a:pt x="11054830" y="4602500"/>
                  <a:pt x="11061155" y="4602922"/>
                </a:cubicBezTo>
                <a:lnTo>
                  <a:pt x="11063638" y="4603716"/>
                </a:lnTo>
                <a:lnTo>
                  <a:pt x="11072520" y="4600726"/>
                </a:lnTo>
                <a:lnTo>
                  <a:pt x="11077760" y="4597577"/>
                </a:lnTo>
                <a:lnTo>
                  <a:pt x="11125960" y="4577184"/>
                </a:lnTo>
                <a:lnTo>
                  <a:pt x="11174365" y="4552389"/>
                </a:lnTo>
                <a:cubicBezTo>
                  <a:pt x="11180258" y="4549066"/>
                  <a:pt x="11186028" y="4546712"/>
                  <a:pt x="11191697" y="4545141"/>
                </a:cubicBezTo>
                <a:lnTo>
                  <a:pt x="11201948" y="4543586"/>
                </a:lnTo>
                <a:lnTo>
                  <a:pt x="11208863" y="4537746"/>
                </a:lnTo>
                <a:cubicBezTo>
                  <a:pt x="11213282" y="4530728"/>
                  <a:pt x="11211319" y="4521864"/>
                  <a:pt x="11199533" y="4510046"/>
                </a:cubicBezTo>
                <a:cubicBezTo>
                  <a:pt x="11191678" y="4504134"/>
                  <a:pt x="11179892" y="4495273"/>
                  <a:pt x="11195604" y="4486408"/>
                </a:cubicBezTo>
                <a:cubicBezTo>
                  <a:pt x="11203463" y="4480498"/>
                  <a:pt x="11215245" y="4483454"/>
                  <a:pt x="11223103" y="4489363"/>
                </a:cubicBezTo>
                <a:cubicBezTo>
                  <a:pt x="11242743" y="4507092"/>
                  <a:pt x="11254527" y="4501181"/>
                  <a:pt x="11274170" y="4486408"/>
                </a:cubicBezTo>
                <a:cubicBezTo>
                  <a:pt x="11297739" y="4468679"/>
                  <a:pt x="11321305" y="4450952"/>
                  <a:pt x="11325234" y="4424359"/>
                </a:cubicBezTo>
                <a:cubicBezTo>
                  <a:pt x="11329161" y="4415498"/>
                  <a:pt x="11329160" y="4400724"/>
                  <a:pt x="11344875" y="4400724"/>
                </a:cubicBezTo>
                <a:cubicBezTo>
                  <a:pt x="11388083" y="4400724"/>
                  <a:pt x="11407724" y="4374130"/>
                  <a:pt x="11435222" y="4356404"/>
                </a:cubicBezTo>
                <a:cubicBezTo>
                  <a:pt x="11474506" y="4335720"/>
                  <a:pt x="11533428" y="4341630"/>
                  <a:pt x="11556996" y="4368221"/>
                </a:cubicBezTo>
                <a:cubicBezTo>
                  <a:pt x="11572708" y="4382995"/>
                  <a:pt x="11592350" y="4382994"/>
                  <a:pt x="11608062" y="4394814"/>
                </a:cubicBezTo>
                <a:cubicBezTo>
                  <a:pt x="11596275" y="4406632"/>
                  <a:pt x="11584492" y="4415497"/>
                  <a:pt x="11580562" y="4427315"/>
                </a:cubicBezTo>
                <a:cubicBezTo>
                  <a:pt x="11551103" y="4484930"/>
                  <a:pt x="11486289" y="4520940"/>
                  <a:pt x="11430866" y="4561521"/>
                </a:cubicBezTo>
                <a:lnTo>
                  <a:pt x="11382945" y="4602284"/>
                </a:lnTo>
                <a:lnTo>
                  <a:pt x="11393850" y="4600033"/>
                </a:lnTo>
                <a:cubicBezTo>
                  <a:pt x="11415945" y="4595969"/>
                  <a:pt x="11437552" y="4595232"/>
                  <a:pt x="11457193" y="4611481"/>
                </a:cubicBezTo>
                <a:cubicBezTo>
                  <a:pt x="11465049" y="4617392"/>
                  <a:pt x="11472906" y="4605573"/>
                  <a:pt x="11476832" y="4602619"/>
                </a:cubicBezTo>
                <a:cubicBezTo>
                  <a:pt x="11484688" y="4593755"/>
                  <a:pt x="11488619" y="4581937"/>
                  <a:pt x="11508257" y="4584891"/>
                </a:cubicBezTo>
                <a:cubicBezTo>
                  <a:pt x="11504330" y="4620345"/>
                  <a:pt x="11504330" y="4620345"/>
                  <a:pt x="11551467" y="4617392"/>
                </a:cubicBezTo>
                <a:cubicBezTo>
                  <a:pt x="11575037" y="4614437"/>
                  <a:pt x="11626101" y="4646939"/>
                  <a:pt x="11626101" y="4670576"/>
                </a:cubicBezTo>
                <a:cubicBezTo>
                  <a:pt x="11626101" y="4711940"/>
                  <a:pt x="11618246" y="4750352"/>
                  <a:pt x="11559323" y="4773987"/>
                </a:cubicBezTo>
                <a:lnTo>
                  <a:pt x="11555371" y="4776115"/>
                </a:lnTo>
                <a:lnTo>
                  <a:pt x="11254946" y="4776115"/>
                </a:lnTo>
                <a:lnTo>
                  <a:pt x="11276074" y="4785100"/>
                </a:lnTo>
                <a:cubicBezTo>
                  <a:pt x="11308727" y="4792893"/>
                  <a:pt x="11335825" y="4805478"/>
                  <a:pt x="11352564" y="4821470"/>
                </a:cubicBezTo>
                <a:cubicBezTo>
                  <a:pt x="11366249" y="4831793"/>
                  <a:pt x="11392331" y="4842489"/>
                  <a:pt x="11367069" y="4855984"/>
                </a:cubicBezTo>
                <a:cubicBezTo>
                  <a:pt x="11354437" y="4862732"/>
                  <a:pt x="11342990" y="4862234"/>
                  <a:pt x="11331948" y="4859658"/>
                </a:cubicBezTo>
                <a:lnTo>
                  <a:pt x="11323311" y="4857135"/>
                </a:lnTo>
                <a:lnTo>
                  <a:pt x="11307225" y="4851248"/>
                </a:lnTo>
                <a:cubicBezTo>
                  <a:pt x="11284637" y="4842503"/>
                  <a:pt x="11264868" y="4834850"/>
                  <a:pt x="11245101" y="4827198"/>
                </a:cubicBezTo>
                <a:cubicBezTo>
                  <a:pt x="11242277" y="4826104"/>
                  <a:pt x="11236630" y="4823918"/>
                  <a:pt x="11233154" y="4823243"/>
                </a:cubicBezTo>
                <a:cubicBezTo>
                  <a:pt x="11230330" y="4822149"/>
                  <a:pt x="11224029" y="4820381"/>
                  <a:pt x="11222724" y="4821217"/>
                </a:cubicBezTo>
                <a:lnTo>
                  <a:pt x="11224222" y="4822403"/>
                </a:lnTo>
                <a:lnTo>
                  <a:pt x="11171084" y="4807208"/>
                </a:lnTo>
                <a:lnTo>
                  <a:pt x="11140315" y="4796826"/>
                </a:lnTo>
                <a:lnTo>
                  <a:pt x="11120487" y="4787675"/>
                </a:lnTo>
                <a:lnTo>
                  <a:pt x="11096808" y="4777862"/>
                </a:lnTo>
                <a:lnTo>
                  <a:pt x="11093905" y="4776115"/>
                </a:lnTo>
                <a:lnTo>
                  <a:pt x="10847679" y="4776115"/>
                </a:lnTo>
                <a:lnTo>
                  <a:pt x="10853732" y="4778977"/>
                </a:lnTo>
                <a:cubicBezTo>
                  <a:pt x="10855902" y="4780490"/>
                  <a:pt x="10854598" y="4781325"/>
                  <a:pt x="10856769" y="4782837"/>
                </a:cubicBezTo>
                <a:cubicBezTo>
                  <a:pt x="10853292" y="4782162"/>
                  <a:pt x="10849816" y="4781485"/>
                  <a:pt x="10841344" y="4778206"/>
                </a:cubicBezTo>
                <a:lnTo>
                  <a:pt x="10835295" y="4776115"/>
                </a:lnTo>
                <a:lnTo>
                  <a:pt x="10767787" y="4776115"/>
                </a:lnTo>
                <a:lnTo>
                  <a:pt x="10784174" y="4782903"/>
                </a:lnTo>
                <a:lnTo>
                  <a:pt x="10766641" y="4776115"/>
                </a:lnTo>
                <a:lnTo>
                  <a:pt x="10749953" y="4776115"/>
                </a:lnTo>
                <a:lnTo>
                  <a:pt x="10774171" y="4786408"/>
                </a:lnTo>
                <a:cubicBezTo>
                  <a:pt x="10789809" y="4793804"/>
                  <a:pt x="10804580" y="4798851"/>
                  <a:pt x="10821523" y="4805411"/>
                </a:cubicBezTo>
                <a:cubicBezTo>
                  <a:pt x="10846937" y="4815250"/>
                  <a:pt x="10872351" y="4825088"/>
                  <a:pt x="10900590" y="4836021"/>
                </a:cubicBezTo>
                <a:cubicBezTo>
                  <a:pt x="10902761" y="4837531"/>
                  <a:pt x="10912538" y="4839974"/>
                  <a:pt x="10914056" y="4841904"/>
                </a:cubicBezTo>
                <a:cubicBezTo>
                  <a:pt x="10910580" y="4841228"/>
                  <a:pt x="10904279" y="4839460"/>
                  <a:pt x="10902974" y="4840296"/>
                </a:cubicBezTo>
                <a:cubicBezTo>
                  <a:pt x="10897540" y="4840875"/>
                  <a:pt x="10889069" y="4837596"/>
                  <a:pt x="10877773" y="4833222"/>
                </a:cubicBezTo>
                <a:cubicBezTo>
                  <a:pt x="10872126" y="4831037"/>
                  <a:pt x="10864306" y="4827339"/>
                  <a:pt x="10853877" y="4825313"/>
                </a:cubicBezTo>
                <a:cubicBezTo>
                  <a:pt x="10840411" y="4819430"/>
                  <a:pt x="10822162" y="4813707"/>
                  <a:pt x="10809348" y="4807406"/>
                </a:cubicBezTo>
                <a:cubicBezTo>
                  <a:pt x="10802182" y="4803289"/>
                  <a:pt x="10793059" y="4800427"/>
                  <a:pt x="10784587" y="4797148"/>
                </a:cubicBezTo>
                <a:cubicBezTo>
                  <a:pt x="10781763" y="4796054"/>
                  <a:pt x="10774810" y="4794704"/>
                  <a:pt x="10773506" y="4795541"/>
                </a:cubicBezTo>
                <a:cubicBezTo>
                  <a:pt x="10775024" y="4797470"/>
                  <a:pt x="10778499" y="4798145"/>
                  <a:pt x="10784147" y="4800332"/>
                </a:cubicBezTo>
                <a:cubicBezTo>
                  <a:pt x="10817381" y="4813868"/>
                  <a:pt x="10851919" y="4826568"/>
                  <a:pt x="10884499" y="4840522"/>
                </a:cubicBezTo>
                <a:cubicBezTo>
                  <a:pt x="10914909" y="4852965"/>
                  <a:pt x="10949448" y="4865665"/>
                  <a:pt x="10980511" y="4877691"/>
                </a:cubicBezTo>
                <a:cubicBezTo>
                  <a:pt x="10983333" y="4878784"/>
                  <a:pt x="10988981" y="4880970"/>
                  <a:pt x="10989633" y="4880552"/>
                </a:cubicBezTo>
                <a:cubicBezTo>
                  <a:pt x="10990938" y="4879717"/>
                  <a:pt x="10988115" y="4878623"/>
                  <a:pt x="10985290" y="4877530"/>
                </a:cubicBezTo>
                <a:cubicBezTo>
                  <a:pt x="10980297" y="4874925"/>
                  <a:pt x="10978125" y="4873414"/>
                  <a:pt x="10973130" y="4870809"/>
                </a:cubicBezTo>
                <a:cubicBezTo>
                  <a:pt x="10970307" y="4869716"/>
                  <a:pt x="10971612" y="4868881"/>
                  <a:pt x="10974436" y="4869973"/>
                </a:cubicBezTo>
                <a:cubicBezTo>
                  <a:pt x="10982907" y="4873253"/>
                  <a:pt x="10987689" y="4873092"/>
                  <a:pt x="10992684" y="4875697"/>
                </a:cubicBezTo>
                <a:cubicBezTo>
                  <a:pt x="10997026" y="4878719"/>
                  <a:pt x="11008322" y="4883092"/>
                  <a:pt x="11009188" y="4885440"/>
                </a:cubicBezTo>
                <a:cubicBezTo>
                  <a:pt x="11012225" y="4889298"/>
                  <a:pt x="11021349" y="4892159"/>
                  <a:pt x="11029820" y="4895439"/>
                </a:cubicBezTo>
                <a:cubicBezTo>
                  <a:pt x="11041114" y="4899812"/>
                  <a:pt x="11048721" y="4900743"/>
                  <a:pt x="11060668" y="4904698"/>
                </a:cubicBezTo>
                <a:cubicBezTo>
                  <a:pt x="11073056" y="4905470"/>
                  <a:pt x="11089346" y="4912446"/>
                  <a:pt x="11105423" y="4916658"/>
                </a:cubicBezTo>
                <a:cubicBezTo>
                  <a:pt x="11108248" y="4917751"/>
                  <a:pt x="11113896" y="4919938"/>
                  <a:pt x="11113243" y="4920356"/>
                </a:cubicBezTo>
                <a:cubicBezTo>
                  <a:pt x="11115413" y="4921867"/>
                  <a:pt x="11114107" y="4922703"/>
                  <a:pt x="11108459" y="4920518"/>
                </a:cubicBezTo>
                <a:cubicBezTo>
                  <a:pt x="11102812" y="4918331"/>
                  <a:pt x="11095860" y="4916980"/>
                  <a:pt x="11098684" y="4918074"/>
                </a:cubicBezTo>
                <a:cubicBezTo>
                  <a:pt x="11100201" y="4920003"/>
                  <a:pt x="11101068" y="4922351"/>
                  <a:pt x="11109539" y="4925631"/>
                </a:cubicBezTo>
                <a:cubicBezTo>
                  <a:pt x="11115839" y="4927398"/>
                  <a:pt x="11120834" y="4930003"/>
                  <a:pt x="11127135" y="4931771"/>
                </a:cubicBezTo>
                <a:cubicBezTo>
                  <a:pt x="11159288" y="4940195"/>
                  <a:pt x="11189046" y="4953055"/>
                  <a:pt x="11218588" y="4963152"/>
                </a:cubicBezTo>
                <a:cubicBezTo>
                  <a:pt x="11242485" y="4971061"/>
                  <a:pt x="11265288" y="4982572"/>
                  <a:pt x="11288531" y="4990899"/>
                </a:cubicBezTo>
                <a:cubicBezTo>
                  <a:pt x="11291356" y="4991993"/>
                  <a:pt x="11290703" y="4992410"/>
                  <a:pt x="11292873" y="4993921"/>
                </a:cubicBezTo>
                <a:cubicBezTo>
                  <a:pt x="11300691" y="4997619"/>
                  <a:pt x="11309817" y="5000480"/>
                  <a:pt x="11311775" y="4999228"/>
                </a:cubicBezTo>
                <a:cubicBezTo>
                  <a:pt x="11320685" y="4999323"/>
                  <a:pt x="11338281" y="5005464"/>
                  <a:pt x="11347406" y="5008326"/>
                </a:cubicBezTo>
                <a:cubicBezTo>
                  <a:pt x="11362177" y="5013373"/>
                  <a:pt x="11376949" y="5018421"/>
                  <a:pt x="11382158" y="5023791"/>
                </a:cubicBezTo>
                <a:cubicBezTo>
                  <a:pt x="11384328" y="5025303"/>
                  <a:pt x="11386500" y="5026814"/>
                  <a:pt x="11389322" y="5027906"/>
                </a:cubicBezTo>
                <a:lnTo>
                  <a:pt x="11409493" y="5037057"/>
                </a:lnTo>
                <a:lnTo>
                  <a:pt x="11398723" y="5035496"/>
                </a:lnTo>
                <a:cubicBezTo>
                  <a:pt x="11397418" y="5036331"/>
                  <a:pt x="11402413" y="5038935"/>
                  <a:pt x="11410884" y="5042215"/>
                </a:cubicBezTo>
                <a:cubicBezTo>
                  <a:pt x="11417185" y="5043984"/>
                  <a:pt x="11424351" y="5048099"/>
                  <a:pt x="11434780" y="5050125"/>
                </a:cubicBezTo>
                <a:cubicBezTo>
                  <a:pt x="11438257" y="5050800"/>
                  <a:pt x="11446076" y="5054497"/>
                  <a:pt x="11448900" y="5055591"/>
                </a:cubicBezTo>
                <a:lnTo>
                  <a:pt x="11475334" y="5067330"/>
                </a:lnTo>
                <a:lnTo>
                  <a:pt x="11475352" y="5067483"/>
                </a:lnTo>
                <a:lnTo>
                  <a:pt x="11470874" y="5072269"/>
                </a:lnTo>
                <a:lnTo>
                  <a:pt x="11462352" y="5070189"/>
                </a:lnTo>
                <a:cubicBezTo>
                  <a:pt x="11458223" y="5069932"/>
                  <a:pt x="11460394" y="5071443"/>
                  <a:pt x="11465389" y="5074047"/>
                </a:cubicBezTo>
                <a:lnTo>
                  <a:pt x="11467363" y="5075237"/>
                </a:lnTo>
                <a:lnTo>
                  <a:pt x="11465117" y="5075566"/>
                </a:lnTo>
                <a:lnTo>
                  <a:pt x="11463431" y="5075302"/>
                </a:lnTo>
                <a:cubicBezTo>
                  <a:pt x="11458542" y="5074079"/>
                  <a:pt x="11456098" y="5073469"/>
                  <a:pt x="11455853" y="5073626"/>
                </a:cubicBezTo>
                <a:lnTo>
                  <a:pt x="11460790" y="5076200"/>
                </a:lnTo>
                <a:lnTo>
                  <a:pt x="11451433" y="5077572"/>
                </a:lnTo>
                <a:cubicBezTo>
                  <a:pt x="11444126" y="5077567"/>
                  <a:pt x="11435048" y="5076753"/>
                  <a:pt x="11424041" y="5075184"/>
                </a:cubicBezTo>
                <a:cubicBezTo>
                  <a:pt x="11401004" y="5070157"/>
                  <a:pt x="11377974" y="5065129"/>
                  <a:pt x="11353924" y="5058214"/>
                </a:cubicBezTo>
                <a:cubicBezTo>
                  <a:pt x="11324046" y="5048026"/>
                  <a:pt x="11275478" y="5048430"/>
                  <a:pt x="11280209" y="5019449"/>
                </a:cubicBezTo>
                <a:cubicBezTo>
                  <a:pt x="11280955" y="5013274"/>
                  <a:pt x="11262731" y="5009631"/>
                  <a:pt x="11253384" y="5014928"/>
                </a:cubicBezTo>
                <a:cubicBezTo>
                  <a:pt x="11212206" y="5036622"/>
                  <a:pt x="11200006" y="5013950"/>
                  <a:pt x="11186318" y="5003626"/>
                </a:cubicBezTo>
                <a:cubicBezTo>
                  <a:pt x="11176426" y="4992795"/>
                  <a:pt x="11166804" y="4990030"/>
                  <a:pt x="11143773" y="4985003"/>
                </a:cubicBezTo>
                <a:cubicBezTo>
                  <a:pt x="11075688" y="4971811"/>
                  <a:pt x="11002055" y="4963411"/>
                  <a:pt x="10948872" y="4940131"/>
                </a:cubicBezTo>
                <a:cubicBezTo>
                  <a:pt x="10866829" y="4908553"/>
                  <a:pt x="10768129" y="4891347"/>
                  <a:pt x="10677756" y="4866955"/>
                </a:cubicBezTo>
                <a:cubicBezTo>
                  <a:pt x="10634468" y="4854506"/>
                  <a:pt x="10588401" y="4844452"/>
                  <a:pt x="10542334" y="4834398"/>
                </a:cubicBezTo>
                <a:cubicBezTo>
                  <a:pt x="10533732" y="4833522"/>
                  <a:pt x="10525873" y="4826470"/>
                  <a:pt x="10515782" y="4837940"/>
                </a:cubicBezTo>
                <a:cubicBezTo>
                  <a:pt x="10497635" y="4864662"/>
                  <a:pt x="10471082" y="4868204"/>
                  <a:pt x="10429555" y="4851471"/>
                </a:cubicBezTo>
                <a:cubicBezTo>
                  <a:pt x="10403471" y="4840776"/>
                  <a:pt x="10381454" y="4837639"/>
                  <a:pt x="10355175" y="4849246"/>
                </a:cubicBezTo>
                <a:cubicBezTo>
                  <a:pt x="10341018" y="4853159"/>
                  <a:pt x="10327877" y="4858963"/>
                  <a:pt x="10311417" y="4851033"/>
                </a:cubicBezTo>
                <a:cubicBezTo>
                  <a:pt x="10284316" y="4838449"/>
                  <a:pt x="10252865" y="4831002"/>
                  <a:pt x="10220154" y="4824987"/>
                </a:cubicBezTo>
                <a:lnTo>
                  <a:pt x="10159520" y="4814286"/>
                </a:lnTo>
                <a:lnTo>
                  <a:pt x="10179457" y="4831819"/>
                </a:lnTo>
                <a:cubicBezTo>
                  <a:pt x="10196413" y="4847276"/>
                  <a:pt x="10215486" y="4861944"/>
                  <a:pt x="10253320" y="4868034"/>
                </a:cubicBezTo>
                <a:cubicBezTo>
                  <a:pt x="10258130" y="4869416"/>
                  <a:pt x="10263961" y="4872690"/>
                  <a:pt x="10261180" y="4875084"/>
                </a:cubicBezTo>
                <a:cubicBezTo>
                  <a:pt x="10256273" y="4884851"/>
                  <a:pt x="10263185" y="4892030"/>
                  <a:pt x="10273289" y="4898528"/>
                </a:cubicBezTo>
                <a:lnTo>
                  <a:pt x="10304057" y="4917594"/>
                </a:lnTo>
                <a:lnTo>
                  <a:pt x="10319155" y="4910750"/>
                </a:lnTo>
                <a:cubicBezTo>
                  <a:pt x="10324711" y="4905960"/>
                  <a:pt x="10333038" y="4898772"/>
                  <a:pt x="10348485" y="4904812"/>
                </a:cubicBezTo>
                <a:cubicBezTo>
                  <a:pt x="10358107" y="4907579"/>
                  <a:pt x="10357362" y="4913753"/>
                  <a:pt x="10351809" y="4918544"/>
                </a:cubicBezTo>
                <a:cubicBezTo>
                  <a:pt x="10334130" y="4931028"/>
                  <a:pt x="10344770" y="4935683"/>
                  <a:pt x="10368820" y="4942600"/>
                </a:cubicBezTo>
                <a:cubicBezTo>
                  <a:pt x="10397680" y="4950899"/>
                  <a:pt x="10426538" y="4959199"/>
                  <a:pt x="10461694" y="4956533"/>
                </a:cubicBezTo>
                <a:cubicBezTo>
                  <a:pt x="10474089" y="4956903"/>
                  <a:pt x="10493055" y="4954373"/>
                  <a:pt x="10497123" y="4961931"/>
                </a:cubicBezTo>
                <a:cubicBezTo>
                  <a:pt x="10508306" y="4982714"/>
                  <a:pt x="10547531" y="4987606"/>
                  <a:pt x="10577405" y="4997794"/>
                </a:cubicBezTo>
                <a:cubicBezTo>
                  <a:pt x="10614126" y="5013146"/>
                  <a:pt x="10621790" y="5042498"/>
                  <a:pt x="10593750" y="5058389"/>
                </a:cubicBezTo>
                <a:cubicBezTo>
                  <a:pt x="10578851" y="5068476"/>
                  <a:pt x="10583935" y="5077925"/>
                  <a:pt x="10572827" y="5087506"/>
                </a:cubicBezTo>
                <a:cubicBezTo>
                  <a:pt x="10554607" y="5083862"/>
                  <a:pt x="10540175" y="5079713"/>
                  <a:pt x="10523985" y="5079848"/>
                </a:cubicBezTo>
                <a:cubicBezTo>
                  <a:pt x="10469590" y="5076980"/>
                  <a:pt x="10423455" y="5064910"/>
                  <a:pt x="10379056" y="5051343"/>
                </a:cubicBezTo>
                <a:lnTo>
                  <a:pt x="10362657" y="5046256"/>
                </a:lnTo>
                <a:lnTo>
                  <a:pt x="10368129" y="5051165"/>
                </a:lnTo>
                <a:cubicBezTo>
                  <a:pt x="10370671" y="5055889"/>
                  <a:pt x="10368911" y="5060173"/>
                  <a:pt x="10358039" y="5062637"/>
                </a:cubicBezTo>
                <a:cubicBezTo>
                  <a:pt x="10318347" y="5071983"/>
                  <a:pt x="10325463" y="5085209"/>
                  <a:pt x="10340167" y="5097421"/>
                </a:cubicBezTo>
                <a:cubicBezTo>
                  <a:pt x="10358665" y="5109129"/>
                  <a:pt x="10343021" y="5125390"/>
                  <a:pt x="10363276" y="5132813"/>
                </a:cubicBezTo>
                <a:cubicBezTo>
                  <a:pt x="10428855" y="5156462"/>
                  <a:pt x="10479535" y="5190201"/>
                  <a:pt x="10548909" y="5213346"/>
                </a:cubicBezTo>
                <a:cubicBezTo>
                  <a:pt x="10581561" y="5221139"/>
                  <a:pt x="10608660" y="5233723"/>
                  <a:pt x="10625399" y="5249716"/>
                </a:cubicBezTo>
                <a:cubicBezTo>
                  <a:pt x="10639084" y="5260039"/>
                  <a:pt x="10665166" y="5270734"/>
                  <a:pt x="10639904" y="5284230"/>
                </a:cubicBezTo>
                <a:cubicBezTo>
                  <a:pt x="10627272" y="5290978"/>
                  <a:pt x="10615825" y="5290480"/>
                  <a:pt x="10604783" y="5287904"/>
                </a:cubicBezTo>
                <a:lnTo>
                  <a:pt x="10596147" y="5285381"/>
                </a:lnTo>
                <a:lnTo>
                  <a:pt x="10580060" y="5279494"/>
                </a:lnTo>
                <a:cubicBezTo>
                  <a:pt x="10557471" y="5270749"/>
                  <a:pt x="10537703" y="5263096"/>
                  <a:pt x="10517936" y="5255444"/>
                </a:cubicBezTo>
                <a:cubicBezTo>
                  <a:pt x="10515112" y="5254350"/>
                  <a:pt x="10509465" y="5252164"/>
                  <a:pt x="10505989" y="5251489"/>
                </a:cubicBezTo>
                <a:cubicBezTo>
                  <a:pt x="10503165" y="5250396"/>
                  <a:pt x="10496864" y="5248627"/>
                  <a:pt x="10495559" y="5249463"/>
                </a:cubicBezTo>
                <a:lnTo>
                  <a:pt x="10497057" y="5250649"/>
                </a:lnTo>
                <a:lnTo>
                  <a:pt x="10443919" y="5235454"/>
                </a:lnTo>
                <a:lnTo>
                  <a:pt x="10413150" y="5225072"/>
                </a:lnTo>
                <a:lnTo>
                  <a:pt x="10393322" y="5215921"/>
                </a:lnTo>
                <a:lnTo>
                  <a:pt x="10369643" y="5206107"/>
                </a:lnTo>
                <a:lnTo>
                  <a:pt x="10340398" y="5188516"/>
                </a:lnTo>
                <a:lnTo>
                  <a:pt x="10311845" y="5183970"/>
                </a:lnTo>
                <a:lnTo>
                  <a:pt x="10274422" y="5170562"/>
                </a:lnTo>
                <a:cubicBezTo>
                  <a:pt x="10261822" y="5167024"/>
                  <a:pt x="10258345" y="5166350"/>
                  <a:pt x="10264206" y="5171302"/>
                </a:cubicBezTo>
                <a:cubicBezTo>
                  <a:pt x="10266377" y="5172812"/>
                  <a:pt x="10269200" y="5173905"/>
                  <a:pt x="10265724" y="5173231"/>
                </a:cubicBezTo>
                <a:cubicBezTo>
                  <a:pt x="10250952" y="5168183"/>
                  <a:pt x="10235966" y="5160369"/>
                  <a:pt x="10221410" y="5158086"/>
                </a:cubicBezTo>
                <a:lnTo>
                  <a:pt x="10239618" y="5167279"/>
                </a:lnTo>
                <a:lnTo>
                  <a:pt x="10171307" y="5146277"/>
                </a:lnTo>
                <a:cubicBezTo>
                  <a:pt x="10166496" y="5144894"/>
                  <a:pt x="10158911" y="5145906"/>
                  <a:pt x="10152340" y="5148807"/>
                </a:cubicBezTo>
                <a:lnTo>
                  <a:pt x="10151507" y="5154495"/>
                </a:lnTo>
                <a:lnTo>
                  <a:pt x="10135135" y="5149504"/>
                </a:lnTo>
                <a:cubicBezTo>
                  <a:pt x="10132311" y="5148410"/>
                  <a:pt x="10123186" y="5145549"/>
                  <a:pt x="10121016" y="5144038"/>
                </a:cubicBezTo>
                <a:cubicBezTo>
                  <a:pt x="10114502" y="5139505"/>
                  <a:pt x="10104726" y="5137061"/>
                  <a:pt x="10099730" y="5134457"/>
                </a:cubicBezTo>
                <a:cubicBezTo>
                  <a:pt x="10091259" y="5131178"/>
                  <a:pt x="10084960" y="5129409"/>
                  <a:pt x="10083654" y="5130245"/>
                </a:cubicBezTo>
                <a:cubicBezTo>
                  <a:pt x="10082349" y="5131081"/>
                  <a:pt x="10083867" y="5133010"/>
                  <a:pt x="10089514" y="5135196"/>
                </a:cubicBezTo>
                <a:cubicBezTo>
                  <a:pt x="10100157" y="5139988"/>
                  <a:pt x="10107975" y="5143685"/>
                  <a:pt x="10119271" y="5148058"/>
                </a:cubicBezTo>
                <a:cubicBezTo>
                  <a:pt x="10136214" y="5154616"/>
                  <a:pt x="10150332" y="5160082"/>
                  <a:pt x="10170100" y="5167736"/>
                </a:cubicBezTo>
                <a:cubicBezTo>
                  <a:pt x="10160323" y="5165292"/>
                  <a:pt x="10152503" y="5161594"/>
                  <a:pt x="10145551" y="5160244"/>
                </a:cubicBezTo>
                <a:cubicBezTo>
                  <a:pt x="10144898" y="5160662"/>
                  <a:pt x="10139251" y="5158476"/>
                  <a:pt x="10138597" y="5158894"/>
                </a:cubicBezTo>
                <a:cubicBezTo>
                  <a:pt x="10140116" y="5160823"/>
                  <a:pt x="10142939" y="5161917"/>
                  <a:pt x="10145764" y="5163010"/>
                </a:cubicBezTo>
                <a:cubicBezTo>
                  <a:pt x="10157059" y="5167382"/>
                  <a:pt x="10169008" y="5171337"/>
                  <a:pt x="10180953" y="5175291"/>
                </a:cubicBezTo>
                <a:lnTo>
                  <a:pt x="10198424" y="5182054"/>
                </a:lnTo>
                <a:lnTo>
                  <a:pt x="10199419" y="5186225"/>
                </a:lnTo>
                <a:lnTo>
                  <a:pt x="10167914" y="5174938"/>
                </a:lnTo>
                <a:cubicBezTo>
                  <a:pt x="10165090" y="5173845"/>
                  <a:pt x="10162268" y="5172752"/>
                  <a:pt x="10159443" y="5171659"/>
                </a:cubicBezTo>
                <a:cubicBezTo>
                  <a:pt x="10157485" y="5172913"/>
                  <a:pt x="10160522" y="5176771"/>
                  <a:pt x="10145750" y="5171723"/>
                </a:cubicBezTo>
                <a:cubicBezTo>
                  <a:pt x="10145750" y="5171723"/>
                  <a:pt x="10145098" y="5172142"/>
                  <a:pt x="10144445" y="5172560"/>
                </a:cubicBezTo>
                <a:cubicBezTo>
                  <a:pt x="10146616" y="5174071"/>
                  <a:pt x="10150091" y="5174746"/>
                  <a:pt x="10152263" y="5176257"/>
                </a:cubicBezTo>
                <a:cubicBezTo>
                  <a:pt x="10160736" y="5179537"/>
                  <a:pt x="10172683" y="5183491"/>
                  <a:pt x="10180501" y="5187188"/>
                </a:cubicBezTo>
                <a:cubicBezTo>
                  <a:pt x="10180501" y="5187188"/>
                  <a:pt x="10182672" y="5188700"/>
                  <a:pt x="10182020" y="5189119"/>
                </a:cubicBezTo>
                <a:cubicBezTo>
                  <a:pt x="10179196" y="5188025"/>
                  <a:pt x="10178544" y="5188443"/>
                  <a:pt x="10178544" y="5188443"/>
                </a:cubicBezTo>
                <a:cubicBezTo>
                  <a:pt x="10170072" y="5185163"/>
                  <a:pt x="10158776" y="5180791"/>
                  <a:pt x="10150305" y="5177511"/>
                </a:cubicBezTo>
                <a:cubicBezTo>
                  <a:pt x="10141834" y="5174232"/>
                  <a:pt x="10130539" y="5169859"/>
                  <a:pt x="10122067" y="5166579"/>
                </a:cubicBezTo>
                <a:cubicBezTo>
                  <a:pt x="10116419" y="5164393"/>
                  <a:pt x="10110772" y="5162206"/>
                  <a:pt x="10107947" y="5161113"/>
                </a:cubicBezTo>
                <a:cubicBezTo>
                  <a:pt x="10098172" y="5158669"/>
                  <a:pt x="10091218" y="5157319"/>
                  <a:pt x="10082093" y="5154459"/>
                </a:cubicBezTo>
                <a:cubicBezTo>
                  <a:pt x="10070146" y="5150503"/>
                  <a:pt x="10057545" y="5146968"/>
                  <a:pt x="10045597" y="5143012"/>
                </a:cubicBezTo>
                <a:cubicBezTo>
                  <a:pt x="10037127" y="5139733"/>
                  <a:pt x="10036473" y="5140151"/>
                  <a:pt x="10035168" y="5140987"/>
                </a:cubicBezTo>
                <a:cubicBezTo>
                  <a:pt x="10033863" y="5141823"/>
                  <a:pt x="10036686" y="5142915"/>
                  <a:pt x="10042334" y="5145102"/>
                </a:cubicBezTo>
                <a:cubicBezTo>
                  <a:pt x="10050153" y="5148801"/>
                  <a:pt x="10050153" y="5148801"/>
                  <a:pt x="10043199" y="5147450"/>
                </a:cubicBezTo>
                <a:cubicBezTo>
                  <a:pt x="10039070" y="5147193"/>
                  <a:pt x="10029947" y="5144331"/>
                  <a:pt x="10043412" y="5150215"/>
                </a:cubicBezTo>
                <a:cubicBezTo>
                  <a:pt x="10046237" y="5151308"/>
                  <a:pt x="10042106" y="5151051"/>
                  <a:pt x="10041455" y="5151469"/>
                </a:cubicBezTo>
                <a:cubicBezTo>
                  <a:pt x="10041455" y="5151469"/>
                  <a:pt x="10041455" y="5151469"/>
                  <a:pt x="10038631" y="5150376"/>
                </a:cubicBezTo>
                <a:cubicBezTo>
                  <a:pt x="10027548" y="5148770"/>
                  <a:pt x="10027548" y="5148770"/>
                  <a:pt x="10034061" y="5153302"/>
                </a:cubicBezTo>
                <a:cubicBezTo>
                  <a:pt x="10038404" y="5156325"/>
                  <a:pt x="10049047" y="5161115"/>
                  <a:pt x="10052083" y="5164974"/>
                </a:cubicBezTo>
                <a:cubicBezTo>
                  <a:pt x="10042959" y="5162113"/>
                  <a:pt x="10029492" y="5156228"/>
                  <a:pt x="10021887" y="5155296"/>
                </a:cubicBezTo>
                <a:cubicBezTo>
                  <a:pt x="10021887" y="5155296"/>
                  <a:pt x="10021234" y="5155715"/>
                  <a:pt x="10024059" y="5156808"/>
                </a:cubicBezTo>
                <a:cubicBezTo>
                  <a:pt x="10060767" y="5171018"/>
                  <a:pt x="10097478" y="5185231"/>
                  <a:pt x="10137011" y="5200535"/>
                </a:cubicBezTo>
                <a:cubicBezTo>
                  <a:pt x="10139180" y="5202046"/>
                  <a:pt x="10133534" y="5199860"/>
                  <a:pt x="10139180" y="5202046"/>
                </a:cubicBezTo>
                <a:cubicBezTo>
                  <a:pt x="10133534" y="5199860"/>
                  <a:pt x="10127885" y="5197673"/>
                  <a:pt x="10124411" y="5196998"/>
                </a:cubicBezTo>
                <a:cubicBezTo>
                  <a:pt x="10115939" y="5193719"/>
                  <a:pt x="10103991" y="5189764"/>
                  <a:pt x="10098556" y="5190343"/>
                </a:cubicBezTo>
                <a:cubicBezTo>
                  <a:pt x="10095945" y="5192015"/>
                  <a:pt x="10093773" y="5190504"/>
                  <a:pt x="10085302" y="5187225"/>
                </a:cubicBezTo>
                <a:cubicBezTo>
                  <a:pt x="10074006" y="5182852"/>
                  <a:pt x="10063365" y="5178060"/>
                  <a:pt x="10052936" y="5176036"/>
                </a:cubicBezTo>
                <a:cubicBezTo>
                  <a:pt x="10050112" y="5174942"/>
                  <a:pt x="10046635" y="5174267"/>
                  <a:pt x="10045982" y="5174685"/>
                </a:cubicBezTo>
                <a:cubicBezTo>
                  <a:pt x="10044677" y="5175522"/>
                  <a:pt x="10048153" y="5176196"/>
                  <a:pt x="10050977" y="5177289"/>
                </a:cubicBezTo>
                <a:cubicBezTo>
                  <a:pt x="10073567" y="5186035"/>
                  <a:pt x="10096159" y="5194780"/>
                  <a:pt x="10118748" y="5203526"/>
                </a:cubicBezTo>
                <a:cubicBezTo>
                  <a:pt x="10121573" y="5204619"/>
                  <a:pt x="10127221" y="5206806"/>
                  <a:pt x="10126568" y="5207223"/>
                </a:cubicBezTo>
                <a:cubicBezTo>
                  <a:pt x="10128738" y="5208736"/>
                  <a:pt x="10127432" y="5209570"/>
                  <a:pt x="10129604" y="5211082"/>
                </a:cubicBezTo>
                <a:cubicBezTo>
                  <a:pt x="10126127" y="5210407"/>
                  <a:pt x="10122651" y="5209732"/>
                  <a:pt x="10114179" y="5206453"/>
                </a:cubicBezTo>
                <a:cubicBezTo>
                  <a:pt x="10102885" y="5202079"/>
                  <a:pt x="10092455" y="5200053"/>
                  <a:pt x="10081812" y="5195264"/>
                </a:cubicBezTo>
                <a:cubicBezTo>
                  <a:pt x="10070730" y="5193655"/>
                  <a:pt x="10059222" y="5186518"/>
                  <a:pt x="10048140" y="5184911"/>
                </a:cubicBezTo>
                <a:cubicBezTo>
                  <a:pt x="10036845" y="5180538"/>
                  <a:pt x="10025550" y="5176165"/>
                  <a:pt x="10014254" y="5171791"/>
                </a:cubicBezTo>
                <a:cubicBezTo>
                  <a:pt x="10005783" y="5168513"/>
                  <a:pt x="9997311" y="5165233"/>
                  <a:pt x="9989492" y="5161535"/>
                </a:cubicBezTo>
                <a:cubicBezTo>
                  <a:pt x="9983845" y="5159350"/>
                  <a:pt x="9979716" y="5159091"/>
                  <a:pt x="9976239" y="5158417"/>
                </a:cubicBezTo>
                <a:cubicBezTo>
                  <a:pt x="9975587" y="5158835"/>
                  <a:pt x="9974933" y="5159252"/>
                  <a:pt x="9977105" y="5160764"/>
                </a:cubicBezTo>
                <a:cubicBezTo>
                  <a:pt x="9982752" y="5162951"/>
                  <a:pt x="9985576" y="5164043"/>
                  <a:pt x="9991224" y="5166230"/>
                </a:cubicBezTo>
                <a:cubicBezTo>
                  <a:pt x="10002519" y="5170604"/>
                  <a:pt x="10015985" y="5176487"/>
                  <a:pt x="10028586" y="5180023"/>
                </a:cubicBezTo>
                <a:cubicBezTo>
                  <a:pt x="10044010" y="5184653"/>
                  <a:pt x="10052694" y="5190698"/>
                  <a:pt x="10064642" y="5194653"/>
                </a:cubicBezTo>
                <a:cubicBezTo>
                  <a:pt x="10068119" y="5195328"/>
                  <a:pt x="10073767" y="5197514"/>
                  <a:pt x="10075285" y="5199445"/>
                </a:cubicBezTo>
                <a:cubicBezTo>
                  <a:pt x="10052042" y="5191116"/>
                  <a:pt x="10025322" y="5182114"/>
                  <a:pt x="10000561" y="5171857"/>
                </a:cubicBezTo>
                <a:cubicBezTo>
                  <a:pt x="9997738" y="5170763"/>
                  <a:pt x="9991437" y="5168995"/>
                  <a:pt x="9989266" y="5167484"/>
                </a:cubicBezTo>
                <a:cubicBezTo>
                  <a:pt x="9984271" y="5164879"/>
                  <a:pt x="9978836" y="5165458"/>
                  <a:pt x="9973841" y="5162854"/>
                </a:cubicBezTo>
                <a:cubicBezTo>
                  <a:pt x="9971018" y="5161761"/>
                  <a:pt x="9969712" y="5162597"/>
                  <a:pt x="9969058" y="5163016"/>
                </a:cubicBezTo>
                <a:cubicBezTo>
                  <a:pt x="9967753" y="5163851"/>
                  <a:pt x="9970577" y="5164945"/>
                  <a:pt x="9973401" y="5166038"/>
                </a:cubicBezTo>
                <a:cubicBezTo>
                  <a:pt x="9987519" y="5171504"/>
                  <a:pt x="10001640" y="5176969"/>
                  <a:pt x="10015758" y="5182436"/>
                </a:cubicBezTo>
                <a:cubicBezTo>
                  <a:pt x="10000986" y="5177388"/>
                  <a:pt x="9984910" y="5173176"/>
                  <a:pt x="9967967" y="5166616"/>
                </a:cubicBezTo>
                <a:cubicBezTo>
                  <a:pt x="9965796" y="5165104"/>
                  <a:pt x="9960148" y="5162919"/>
                  <a:pt x="9958190" y="5164174"/>
                </a:cubicBezTo>
                <a:cubicBezTo>
                  <a:pt x="9956885" y="5165009"/>
                  <a:pt x="9963184" y="5166778"/>
                  <a:pt x="9968832" y="5168965"/>
                </a:cubicBezTo>
                <a:cubicBezTo>
                  <a:pt x="9991424" y="5177710"/>
                  <a:pt x="10014012" y="5186455"/>
                  <a:pt x="10039427" y="5196295"/>
                </a:cubicBezTo>
                <a:cubicBezTo>
                  <a:pt x="10042252" y="5197388"/>
                  <a:pt x="10048552" y="5199155"/>
                  <a:pt x="10049417" y="5201502"/>
                </a:cubicBezTo>
                <a:cubicBezTo>
                  <a:pt x="10043769" y="5199315"/>
                  <a:pt x="10033128" y="5194526"/>
                  <a:pt x="10029652" y="5193850"/>
                </a:cubicBezTo>
                <a:cubicBezTo>
                  <a:pt x="10019222" y="5191824"/>
                  <a:pt x="10012055" y="5187709"/>
                  <a:pt x="10002279" y="5185266"/>
                </a:cubicBezTo>
                <a:cubicBezTo>
                  <a:pt x="9995979" y="5183497"/>
                  <a:pt x="9985336" y="5178707"/>
                  <a:pt x="9976864" y="5175427"/>
                </a:cubicBezTo>
                <a:cubicBezTo>
                  <a:pt x="9971216" y="5173240"/>
                  <a:pt x="9967741" y="5172565"/>
                  <a:pt x="9966435" y="5173403"/>
                </a:cubicBezTo>
                <a:cubicBezTo>
                  <a:pt x="9965783" y="5173819"/>
                  <a:pt x="9967301" y="5175749"/>
                  <a:pt x="9972948" y="5177935"/>
                </a:cubicBezTo>
                <a:cubicBezTo>
                  <a:pt x="9993366" y="5185170"/>
                  <a:pt x="10013135" y="5192823"/>
                  <a:pt x="10032247" y="5200893"/>
                </a:cubicBezTo>
                <a:cubicBezTo>
                  <a:pt x="10040719" y="5204172"/>
                  <a:pt x="10047021" y="5205940"/>
                  <a:pt x="10057010" y="5211149"/>
                </a:cubicBezTo>
                <a:cubicBezTo>
                  <a:pt x="10042891" y="5205683"/>
                  <a:pt x="10033767" y="5202822"/>
                  <a:pt x="10025949" y="5199125"/>
                </a:cubicBezTo>
                <a:cubicBezTo>
                  <a:pt x="10014654" y="5194751"/>
                  <a:pt x="10010523" y="5194493"/>
                  <a:pt x="10003570" y="5193144"/>
                </a:cubicBezTo>
                <a:cubicBezTo>
                  <a:pt x="10000094" y="5192468"/>
                  <a:pt x="9999441" y="5192886"/>
                  <a:pt x="10001612" y="5194397"/>
                </a:cubicBezTo>
                <a:cubicBezTo>
                  <a:pt x="10003783" y="5195910"/>
                  <a:pt x="10005955" y="5197420"/>
                  <a:pt x="10011601" y="5199606"/>
                </a:cubicBezTo>
                <a:cubicBezTo>
                  <a:pt x="10026374" y="5204654"/>
                  <a:pt x="10037017" y="5209446"/>
                  <a:pt x="10047006" y="5214654"/>
                </a:cubicBezTo>
                <a:cubicBezTo>
                  <a:pt x="10062644" y="5222050"/>
                  <a:pt x="10077415" y="5227097"/>
                  <a:pt x="10094358" y="5233656"/>
                </a:cubicBezTo>
                <a:cubicBezTo>
                  <a:pt x="10119772" y="5243496"/>
                  <a:pt x="10145186" y="5253334"/>
                  <a:pt x="10173425" y="5264266"/>
                </a:cubicBezTo>
                <a:cubicBezTo>
                  <a:pt x="10175596" y="5265777"/>
                  <a:pt x="10185373" y="5268221"/>
                  <a:pt x="10186891" y="5270149"/>
                </a:cubicBezTo>
                <a:cubicBezTo>
                  <a:pt x="10183415" y="5269474"/>
                  <a:pt x="10177114" y="5267706"/>
                  <a:pt x="10175809" y="5268542"/>
                </a:cubicBezTo>
                <a:cubicBezTo>
                  <a:pt x="10170375" y="5269121"/>
                  <a:pt x="10161903" y="5265842"/>
                  <a:pt x="10150608" y="5261468"/>
                </a:cubicBezTo>
                <a:cubicBezTo>
                  <a:pt x="10144961" y="5259282"/>
                  <a:pt x="10137141" y="5255585"/>
                  <a:pt x="10126712" y="5253559"/>
                </a:cubicBezTo>
                <a:cubicBezTo>
                  <a:pt x="10113246" y="5247676"/>
                  <a:pt x="10094997" y="5241953"/>
                  <a:pt x="10082183" y="5235652"/>
                </a:cubicBezTo>
                <a:cubicBezTo>
                  <a:pt x="10075017" y="5231535"/>
                  <a:pt x="10065894" y="5228673"/>
                  <a:pt x="10057422" y="5225393"/>
                </a:cubicBezTo>
                <a:cubicBezTo>
                  <a:pt x="10054597" y="5224300"/>
                  <a:pt x="10047646" y="5222950"/>
                  <a:pt x="10046341" y="5223787"/>
                </a:cubicBezTo>
                <a:cubicBezTo>
                  <a:pt x="10047859" y="5225716"/>
                  <a:pt x="10051334" y="5226390"/>
                  <a:pt x="10056982" y="5228577"/>
                </a:cubicBezTo>
                <a:cubicBezTo>
                  <a:pt x="10090216" y="5242114"/>
                  <a:pt x="10124754" y="5254813"/>
                  <a:pt x="10157334" y="5268769"/>
                </a:cubicBezTo>
                <a:cubicBezTo>
                  <a:pt x="10187744" y="5281212"/>
                  <a:pt x="10222283" y="5293911"/>
                  <a:pt x="10253345" y="5305937"/>
                </a:cubicBezTo>
                <a:cubicBezTo>
                  <a:pt x="10256167" y="5307030"/>
                  <a:pt x="10261817" y="5309216"/>
                  <a:pt x="10262468" y="5308799"/>
                </a:cubicBezTo>
                <a:cubicBezTo>
                  <a:pt x="10263773" y="5307962"/>
                  <a:pt x="10260950" y="5306869"/>
                  <a:pt x="10258125" y="5305776"/>
                </a:cubicBezTo>
                <a:cubicBezTo>
                  <a:pt x="10253132" y="5303172"/>
                  <a:pt x="10250960" y="5301660"/>
                  <a:pt x="10245965" y="5299056"/>
                </a:cubicBezTo>
                <a:cubicBezTo>
                  <a:pt x="10243142" y="5297962"/>
                  <a:pt x="10244447" y="5297126"/>
                  <a:pt x="10247271" y="5298220"/>
                </a:cubicBezTo>
                <a:cubicBezTo>
                  <a:pt x="10255742" y="5301499"/>
                  <a:pt x="10260524" y="5301338"/>
                  <a:pt x="10265519" y="5303943"/>
                </a:cubicBezTo>
                <a:cubicBezTo>
                  <a:pt x="10269861" y="5306964"/>
                  <a:pt x="10281158" y="5311338"/>
                  <a:pt x="10282023" y="5313685"/>
                </a:cubicBezTo>
                <a:cubicBezTo>
                  <a:pt x="10285060" y="5317543"/>
                  <a:pt x="10294184" y="5320405"/>
                  <a:pt x="10302655" y="5323685"/>
                </a:cubicBezTo>
                <a:cubicBezTo>
                  <a:pt x="10313949" y="5328057"/>
                  <a:pt x="10321556" y="5328990"/>
                  <a:pt x="10333503" y="5332944"/>
                </a:cubicBezTo>
                <a:cubicBezTo>
                  <a:pt x="10345891" y="5333716"/>
                  <a:pt x="10362182" y="5340693"/>
                  <a:pt x="10378258" y="5344904"/>
                </a:cubicBezTo>
                <a:cubicBezTo>
                  <a:pt x="10381083" y="5345998"/>
                  <a:pt x="10386731" y="5348184"/>
                  <a:pt x="10386078" y="5348602"/>
                </a:cubicBezTo>
                <a:cubicBezTo>
                  <a:pt x="10388248" y="5350114"/>
                  <a:pt x="10386942" y="5350950"/>
                  <a:pt x="10381294" y="5348764"/>
                </a:cubicBezTo>
                <a:cubicBezTo>
                  <a:pt x="10375647" y="5346577"/>
                  <a:pt x="10368695" y="5345227"/>
                  <a:pt x="10371519" y="5346319"/>
                </a:cubicBezTo>
                <a:cubicBezTo>
                  <a:pt x="10373036" y="5348249"/>
                  <a:pt x="10373903" y="5350596"/>
                  <a:pt x="10382374" y="5353876"/>
                </a:cubicBezTo>
                <a:cubicBezTo>
                  <a:pt x="10388674" y="5355645"/>
                  <a:pt x="10393669" y="5358248"/>
                  <a:pt x="10399970" y="5360017"/>
                </a:cubicBezTo>
                <a:cubicBezTo>
                  <a:pt x="10432122" y="5368441"/>
                  <a:pt x="10461881" y="5381302"/>
                  <a:pt x="10491423" y="5391397"/>
                </a:cubicBezTo>
                <a:cubicBezTo>
                  <a:pt x="10515320" y="5399307"/>
                  <a:pt x="10538123" y="5410817"/>
                  <a:pt x="10561366" y="5419145"/>
                </a:cubicBezTo>
                <a:cubicBezTo>
                  <a:pt x="10564191" y="5420238"/>
                  <a:pt x="10563538" y="5420656"/>
                  <a:pt x="10565708" y="5422167"/>
                </a:cubicBezTo>
                <a:cubicBezTo>
                  <a:pt x="10573526" y="5425866"/>
                  <a:pt x="10582653" y="5428727"/>
                  <a:pt x="10584610" y="5427473"/>
                </a:cubicBezTo>
                <a:cubicBezTo>
                  <a:pt x="10593520" y="5427569"/>
                  <a:pt x="10611116" y="5433709"/>
                  <a:pt x="10620241" y="5436572"/>
                </a:cubicBezTo>
                <a:cubicBezTo>
                  <a:pt x="10635012" y="5441620"/>
                  <a:pt x="10649784" y="5446668"/>
                  <a:pt x="10654993" y="5452036"/>
                </a:cubicBezTo>
                <a:cubicBezTo>
                  <a:pt x="10657163" y="5453549"/>
                  <a:pt x="10659335" y="5455061"/>
                  <a:pt x="10662158" y="5456152"/>
                </a:cubicBezTo>
                <a:lnTo>
                  <a:pt x="10682328" y="5465304"/>
                </a:lnTo>
                <a:lnTo>
                  <a:pt x="10671558" y="5463742"/>
                </a:lnTo>
                <a:cubicBezTo>
                  <a:pt x="10670253" y="5464578"/>
                  <a:pt x="10675248" y="5467181"/>
                  <a:pt x="10683719" y="5470461"/>
                </a:cubicBezTo>
                <a:cubicBezTo>
                  <a:pt x="10690020" y="5472229"/>
                  <a:pt x="10697186" y="5476346"/>
                  <a:pt x="10707615" y="5478370"/>
                </a:cubicBezTo>
                <a:cubicBezTo>
                  <a:pt x="10711092" y="5479046"/>
                  <a:pt x="10718911" y="5482743"/>
                  <a:pt x="10721735" y="5483837"/>
                </a:cubicBezTo>
                <a:lnTo>
                  <a:pt x="10748169" y="5495576"/>
                </a:lnTo>
                <a:lnTo>
                  <a:pt x="10748187" y="5495729"/>
                </a:lnTo>
                <a:lnTo>
                  <a:pt x="10743709" y="5500515"/>
                </a:lnTo>
                <a:lnTo>
                  <a:pt x="10735187" y="5498435"/>
                </a:lnTo>
                <a:cubicBezTo>
                  <a:pt x="10731058" y="5498178"/>
                  <a:pt x="10733229" y="5499689"/>
                  <a:pt x="10738224" y="5502294"/>
                </a:cubicBezTo>
                <a:lnTo>
                  <a:pt x="10740198" y="5503484"/>
                </a:lnTo>
                <a:lnTo>
                  <a:pt x="10737952" y="5503811"/>
                </a:lnTo>
                <a:lnTo>
                  <a:pt x="10736266" y="5503548"/>
                </a:lnTo>
                <a:cubicBezTo>
                  <a:pt x="10731377" y="5502326"/>
                  <a:pt x="10728933" y="5501714"/>
                  <a:pt x="10728688" y="5501872"/>
                </a:cubicBezTo>
                <a:lnTo>
                  <a:pt x="10733625" y="5504446"/>
                </a:lnTo>
                <a:lnTo>
                  <a:pt x="10724268" y="5505818"/>
                </a:lnTo>
                <a:cubicBezTo>
                  <a:pt x="10716961" y="5505812"/>
                  <a:pt x="10707883" y="5504998"/>
                  <a:pt x="10696876" y="5503429"/>
                </a:cubicBezTo>
                <a:cubicBezTo>
                  <a:pt x="10673839" y="5498403"/>
                  <a:pt x="10650809" y="5493375"/>
                  <a:pt x="10626759" y="5486459"/>
                </a:cubicBezTo>
                <a:cubicBezTo>
                  <a:pt x="10596881" y="5476271"/>
                  <a:pt x="10548313" y="5476677"/>
                  <a:pt x="10553044" y="5447695"/>
                </a:cubicBezTo>
                <a:cubicBezTo>
                  <a:pt x="10553790" y="5441520"/>
                  <a:pt x="10535566" y="5437878"/>
                  <a:pt x="10526219" y="5443174"/>
                </a:cubicBezTo>
                <a:cubicBezTo>
                  <a:pt x="10485041" y="5464868"/>
                  <a:pt x="10472840" y="5442196"/>
                  <a:pt x="10459153" y="5431872"/>
                </a:cubicBezTo>
                <a:cubicBezTo>
                  <a:pt x="10449261" y="5421042"/>
                  <a:pt x="10439640" y="5418276"/>
                  <a:pt x="10416607" y="5413249"/>
                </a:cubicBezTo>
                <a:cubicBezTo>
                  <a:pt x="10348523" y="5400057"/>
                  <a:pt x="10274890" y="5391657"/>
                  <a:pt x="10221707" y="5368377"/>
                </a:cubicBezTo>
                <a:cubicBezTo>
                  <a:pt x="10139664" y="5336799"/>
                  <a:pt x="10040965" y="5319594"/>
                  <a:pt x="9950592" y="5295201"/>
                </a:cubicBezTo>
                <a:cubicBezTo>
                  <a:pt x="9907303" y="5282751"/>
                  <a:pt x="9861236" y="5272697"/>
                  <a:pt x="9815170" y="5262644"/>
                </a:cubicBezTo>
                <a:cubicBezTo>
                  <a:pt x="9806567" y="5261767"/>
                  <a:pt x="9798708" y="5254716"/>
                  <a:pt x="9788617" y="5266186"/>
                </a:cubicBezTo>
                <a:cubicBezTo>
                  <a:pt x="9770470" y="5292908"/>
                  <a:pt x="9743917" y="5296451"/>
                  <a:pt x="9702389" y="5279717"/>
                </a:cubicBezTo>
                <a:cubicBezTo>
                  <a:pt x="9676306" y="5269022"/>
                  <a:pt x="9654289" y="5265885"/>
                  <a:pt x="9628010" y="5277491"/>
                </a:cubicBezTo>
                <a:cubicBezTo>
                  <a:pt x="9613852" y="5281405"/>
                  <a:pt x="9600712" y="5287208"/>
                  <a:pt x="9584252" y="5279279"/>
                </a:cubicBezTo>
                <a:cubicBezTo>
                  <a:pt x="9530051" y="5254111"/>
                  <a:pt x="9458450" y="5249489"/>
                  <a:pt x="9394161" y="5235791"/>
                </a:cubicBezTo>
                <a:cubicBezTo>
                  <a:pt x="9374920" y="5230258"/>
                  <a:pt x="9353920" y="5229011"/>
                  <a:pt x="9358185" y="5214267"/>
                </a:cubicBezTo>
                <a:lnTo>
                  <a:pt x="9355867" y="5210735"/>
                </a:lnTo>
                <a:lnTo>
                  <a:pt x="9337842" y="5204158"/>
                </a:lnTo>
                <a:lnTo>
                  <a:pt x="9332100" y="5203572"/>
                </a:lnTo>
                <a:cubicBezTo>
                  <a:pt x="9314893" y="5201817"/>
                  <a:pt x="9299721" y="5203843"/>
                  <a:pt x="9288614" y="5213424"/>
                </a:cubicBezTo>
                <a:cubicBezTo>
                  <a:pt x="9285839" y="5215820"/>
                  <a:pt x="9282320" y="5224389"/>
                  <a:pt x="9286112" y="5223883"/>
                </a:cubicBezTo>
                <a:cubicBezTo>
                  <a:pt x="9335698" y="5225367"/>
                  <a:pt x="9325138" y="5251076"/>
                  <a:pt x="9355015" y="5261266"/>
                </a:cubicBezTo>
                <a:cubicBezTo>
                  <a:pt x="9422353" y="5280631"/>
                  <a:pt x="9477569" y="5307688"/>
                  <a:pt x="9530008" y="5337141"/>
                </a:cubicBezTo>
                <a:cubicBezTo>
                  <a:pt x="9548506" y="5348850"/>
                  <a:pt x="9567744" y="5354382"/>
                  <a:pt x="9591990" y="5338997"/>
                </a:cubicBezTo>
                <a:cubicBezTo>
                  <a:pt x="9597546" y="5334206"/>
                  <a:pt x="9605874" y="5327019"/>
                  <a:pt x="9621320" y="5333058"/>
                </a:cubicBezTo>
                <a:cubicBezTo>
                  <a:pt x="9630942" y="5335824"/>
                  <a:pt x="9630197" y="5341999"/>
                  <a:pt x="9624644" y="5346791"/>
                </a:cubicBezTo>
                <a:cubicBezTo>
                  <a:pt x="9606966" y="5359274"/>
                  <a:pt x="9617605" y="5363929"/>
                  <a:pt x="9641655" y="5370845"/>
                </a:cubicBezTo>
                <a:cubicBezTo>
                  <a:pt x="9670515" y="5379145"/>
                  <a:pt x="9699373" y="5387445"/>
                  <a:pt x="9734529" y="5384779"/>
                </a:cubicBezTo>
                <a:cubicBezTo>
                  <a:pt x="9746924" y="5385149"/>
                  <a:pt x="9765890" y="5382619"/>
                  <a:pt x="9769958" y="5390176"/>
                </a:cubicBezTo>
                <a:cubicBezTo>
                  <a:pt x="9781141" y="5410960"/>
                  <a:pt x="9820365" y="5415852"/>
                  <a:pt x="9850240" y="5426040"/>
                </a:cubicBezTo>
                <a:cubicBezTo>
                  <a:pt x="9886961" y="5441392"/>
                  <a:pt x="9894625" y="5470744"/>
                  <a:pt x="9866585" y="5486635"/>
                </a:cubicBezTo>
                <a:cubicBezTo>
                  <a:pt x="9851687" y="5496723"/>
                  <a:pt x="9856769" y="5506171"/>
                  <a:pt x="9845662" y="5515752"/>
                </a:cubicBezTo>
                <a:cubicBezTo>
                  <a:pt x="9827441" y="5512108"/>
                  <a:pt x="9813010" y="5507958"/>
                  <a:pt x="9796820" y="5508093"/>
                </a:cubicBezTo>
                <a:cubicBezTo>
                  <a:pt x="9688030" y="5502359"/>
                  <a:pt x="9612282" y="5459815"/>
                  <a:pt x="9517374" y="5442102"/>
                </a:cubicBezTo>
                <a:cubicBezTo>
                  <a:pt x="9483842" y="5436452"/>
                  <a:pt x="9454660" y="5425665"/>
                  <a:pt x="9423742" y="5416374"/>
                </a:cubicBezTo>
                <a:lnTo>
                  <a:pt x="9376133" y="5404596"/>
                </a:lnTo>
                <a:lnTo>
                  <a:pt x="9433631" y="5456177"/>
                </a:lnTo>
                <a:cubicBezTo>
                  <a:pt x="9443525" y="5467007"/>
                  <a:pt x="9407978" y="5514277"/>
                  <a:pt x="9389011" y="5516806"/>
                </a:cubicBezTo>
                <a:cubicBezTo>
                  <a:pt x="9373330" y="5517885"/>
                  <a:pt x="9357394" y="5518493"/>
                  <a:pt x="9342813" y="5516896"/>
                </a:cubicBezTo>
                <a:cubicBezTo>
                  <a:pt x="9328231" y="5515297"/>
                  <a:pt x="9315004" y="5511493"/>
                  <a:pt x="9304738" y="5503750"/>
                </a:cubicBezTo>
                <a:cubicBezTo>
                  <a:pt x="9296879" y="5496699"/>
                  <a:pt x="9285499" y="5498217"/>
                  <a:pt x="9273101" y="5497846"/>
                </a:cubicBezTo>
                <a:cubicBezTo>
                  <a:pt x="9245533" y="5499499"/>
                  <a:pt x="9223771" y="5496834"/>
                  <a:pt x="9205827" y="5490875"/>
                </a:cubicBezTo>
                <a:lnTo>
                  <a:pt x="9177190" y="5473622"/>
                </a:lnTo>
                <a:lnTo>
                  <a:pt x="9173673" y="5475811"/>
                </a:lnTo>
                <a:cubicBezTo>
                  <a:pt x="9163313" y="5479218"/>
                  <a:pt x="9161552" y="5483503"/>
                  <a:pt x="9164601" y="5489172"/>
                </a:cubicBezTo>
                <a:cubicBezTo>
                  <a:pt x="9164133" y="5503409"/>
                  <a:pt x="9148960" y="5505434"/>
                  <a:pt x="9123149" y="5502802"/>
                </a:cubicBezTo>
                <a:cubicBezTo>
                  <a:pt x="9049513" y="5494401"/>
                  <a:pt x="8979399" y="5477432"/>
                  <a:pt x="8909283" y="5460461"/>
                </a:cubicBezTo>
                <a:cubicBezTo>
                  <a:pt x="8880423" y="5452163"/>
                  <a:pt x="8848786" y="5446258"/>
                  <a:pt x="8824541" y="5461644"/>
                </a:cubicBezTo>
                <a:cubicBezTo>
                  <a:pt x="8806865" y="5474127"/>
                  <a:pt x="8833965" y="5486711"/>
                  <a:pt x="8851445" y="5496529"/>
                </a:cubicBezTo>
                <a:cubicBezTo>
                  <a:pt x="8883353" y="5510496"/>
                  <a:pt x="8886677" y="5524229"/>
                  <a:pt x="8868257" y="5542885"/>
                </a:cubicBezTo>
                <a:cubicBezTo>
                  <a:pt x="8858170" y="5554357"/>
                  <a:pt x="8841511" y="5568729"/>
                  <a:pt x="8851404" y="5579560"/>
                </a:cubicBezTo>
                <a:cubicBezTo>
                  <a:pt x="8886636" y="5607259"/>
                  <a:pt x="8858872" y="5631213"/>
                  <a:pt x="8848310" y="5656922"/>
                </a:cubicBezTo>
                <a:cubicBezTo>
                  <a:pt x="8841272" y="5674062"/>
                  <a:pt x="8816751" y="5681383"/>
                  <a:pt x="8795478" y="5672071"/>
                </a:cubicBezTo>
                <a:cubicBezTo>
                  <a:pt x="8734709" y="5649804"/>
                  <a:pt x="8654035" y="5658543"/>
                  <a:pt x="8601597" y="5629089"/>
                </a:cubicBezTo>
                <a:cubicBezTo>
                  <a:pt x="8574495" y="5616508"/>
                  <a:pt x="8534255" y="5609725"/>
                  <a:pt x="8533436" y="5585534"/>
                </a:cubicBezTo>
                <a:cubicBezTo>
                  <a:pt x="8535195" y="5581250"/>
                  <a:pt x="8528352" y="5576088"/>
                  <a:pt x="8519747" y="5575210"/>
                </a:cubicBezTo>
                <a:cubicBezTo>
                  <a:pt x="8478765" y="5574605"/>
                  <a:pt x="8444080" y="5563032"/>
                  <a:pt x="8398758" y="5546804"/>
                </a:cubicBezTo>
                <a:cubicBezTo>
                  <a:pt x="8417800" y="5574638"/>
                  <a:pt x="8447950" y="5592891"/>
                  <a:pt x="8452565" y="5616575"/>
                </a:cubicBezTo>
                <a:cubicBezTo>
                  <a:pt x="8455615" y="5622243"/>
                  <a:pt x="8453856" y="5626526"/>
                  <a:pt x="8442474" y="5628046"/>
                </a:cubicBezTo>
                <a:cubicBezTo>
                  <a:pt x="8431095" y="5629564"/>
                  <a:pt x="8421476" y="5626797"/>
                  <a:pt x="8417410" y="5619240"/>
                </a:cubicBezTo>
                <a:cubicBezTo>
                  <a:pt x="8409548" y="5612189"/>
                  <a:pt x="8428241" y="5601594"/>
                  <a:pt x="8402430" y="5598963"/>
                </a:cubicBezTo>
                <a:cubicBezTo>
                  <a:pt x="8398639" y="5599469"/>
                  <a:pt x="8398639" y="5599469"/>
                  <a:pt x="8395863" y="5601865"/>
                </a:cubicBezTo>
                <a:cubicBezTo>
                  <a:pt x="8387808" y="5617114"/>
                  <a:pt x="8418973" y="5637258"/>
                  <a:pt x="8378536" y="5652777"/>
                </a:cubicBezTo>
                <a:cubicBezTo>
                  <a:pt x="8378536" y="5652777"/>
                  <a:pt x="8385653" y="5666002"/>
                  <a:pt x="8402586" y="5659693"/>
                </a:cubicBezTo>
                <a:cubicBezTo>
                  <a:pt x="8419517" y="5653383"/>
                  <a:pt x="8428122" y="5654261"/>
                  <a:pt x="8436998" y="5663202"/>
                </a:cubicBezTo>
                <a:cubicBezTo>
                  <a:pt x="8452719" y="5677304"/>
                  <a:pt x="8471215" y="5689011"/>
                  <a:pt x="8456590" y="5707164"/>
                </a:cubicBezTo>
                <a:cubicBezTo>
                  <a:pt x="8453068" y="5715732"/>
                  <a:pt x="8456118" y="5721401"/>
                  <a:pt x="8480912" y="5722143"/>
                </a:cubicBezTo>
                <a:cubicBezTo>
                  <a:pt x="8492291" y="5720624"/>
                  <a:pt x="8503672" y="5719105"/>
                  <a:pt x="8504963" y="5729059"/>
                </a:cubicBezTo>
                <a:cubicBezTo>
                  <a:pt x="8505235" y="5737122"/>
                  <a:pt x="8495888" y="5742419"/>
                  <a:pt x="8481733" y="5746333"/>
                </a:cubicBezTo>
                <a:cubicBezTo>
                  <a:pt x="8467574" y="5750247"/>
                  <a:pt x="8457958" y="5747480"/>
                  <a:pt x="8451112" y="5742318"/>
                </a:cubicBezTo>
                <a:cubicBezTo>
                  <a:pt x="8432616" y="5730611"/>
                  <a:pt x="8421707" y="5717892"/>
                  <a:pt x="8379708" y="5715397"/>
                </a:cubicBezTo>
                <a:cubicBezTo>
                  <a:pt x="8419007" y="5750653"/>
                  <a:pt x="8459050" y="5779734"/>
                  <a:pt x="8534993" y="5799977"/>
                </a:cubicBezTo>
                <a:cubicBezTo>
                  <a:pt x="8532687" y="5788135"/>
                  <a:pt x="8517239" y="5782096"/>
                  <a:pt x="8513171" y="5774538"/>
                </a:cubicBezTo>
                <a:cubicBezTo>
                  <a:pt x="8504296" y="5765598"/>
                  <a:pt x="8486814" y="5755780"/>
                  <a:pt x="8511335" y="5748458"/>
                </a:cubicBezTo>
                <a:cubicBezTo>
                  <a:pt x="8532063" y="5741643"/>
                  <a:pt x="8551302" y="5747176"/>
                  <a:pt x="8564987" y="5757500"/>
                </a:cubicBezTo>
                <a:lnTo>
                  <a:pt x="8706466" y="5884424"/>
                </a:lnTo>
                <a:cubicBezTo>
                  <a:pt x="8716360" y="5895253"/>
                  <a:pt x="8680813" y="5942522"/>
                  <a:pt x="8661846" y="5945053"/>
                </a:cubicBezTo>
                <a:cubicBezTo>
                  <a:pt x="8646165" y="5946132"/>
                  <a:pt x="8630229" y="5946739"/>
                  <a:pt x="8615648" y="5945141"/>
                </a:cubicBezTo>
                <a:cubicBezTo>
                  <a:pt x="8601067" y="5943543"/>
                  <a:pt x="8587839" y="5939739"/>
                  <a:pt x="8577573" y="5931996"/>
                </a:cubicBezTo>
                <a:cubicBezTo>
                  <a:pt x="8569714" y="5924945"/>
                  <a:pt x="8558334" y="5926463"/>
                  <a:pt x="8545936" y="5926092"/>
                </a:cubicBezTo>
                <a:cubicBezTo>
                  <a:pt x="8490800" y="5929398"/>
                  <a:pt x="8458888" y="5915431"/>
                  <a:pt x="8434292" y="5892388"/>
                </a:cubicBezTo>
                <a:cubicBezTo>
                  <a:pt x="8415523" y="5872618"/>
                  <a:pt x="8389168" y="5853860"/>
                  <a:pt x="8377982" y="5833076"/>
                </a:cubicBezTo>
                <a:cubicBezTo>
                  <a:pt x="8374933" y="5827407"/>
                  <a:pt x="8367073" y="5820356"/>
                  <a:pt x="8348104" y="5822888"/>
                </a:cubicBezTo>
                <a:cubicBezTo>
                  <a:pt x="8344587" y="5831456"/>
                  <a:pt x="8351429" y="5836618"/>
                  <a:pt x="8358273" y="5841781"/>
                </a:cubicBezTo>
                <a:cubicBezTo>
                  <a:pt x="8364100" y="5845053"/>
                  <a:pt x="8370944" y="5850215"/>
                  <a:pt x="8360579" y="5853623"/>
                </a:cubicBezTo>
                <a:cubicBezTo>
                  <a:pt x="8350215" y="5857032"/>
                  <a:pt x="8343374" y="5851869"/>
                  <a:pt x="8337547" y="5848595"/>
                </a:cubicBezTo>
                <a:cubicBezTo>
                  <a:pt x="8304349" y="5824676"/>
                  <a:pt x="8303800" y="5808549"/>
                  <a:pt x="8342203" y="5789250"/>
                </a:cubicBezTo>
                <a:cubicBezTo>
                  <a:pt x="8298443" y="5791038"/>
                  <a:pt x="8269585" y="5782738"/>
                  <a:pt x="8251830" y="5764858"/>
                </a:cubicBezTo>
                <a:cubicBezTo>
                  <a:pt x="8225202" y="5738035"/>
                  <a:pt x="8155163" y="5751430"/>
                  <a:pt x="8126774" y="5728893"/>
                </a:cubicBezTo>
                <a:cubicBezTo>
                  <a:pt x="8125756" y="5727003"/>
                  <a:pt x="8121963" y="5727510"/>
                  <a:pt x="8118169" y="5728016"/>
                </a:cubicBezTo>
                <a:cubicBezTo>
                  <a:pt x="8057477" y="5736114"/>
                  <a:pt x="8048404" y="5749474"/>
                  <a:pt x="8087432" y="5776667"/>
                </a:cubicBezTo>
                <a:lnTo>
                  <a:pt x="8104909" y="5786485"/>
                </a:lnTo>
                <a:cubicBezTo>
                  <a:pt x="8124698" y="5808146"/>
                  <a:pt x="8175846" y="5827646"/>
                  <a:pt x="8115702" y="5851871"/>
                </a:cubicBezTo>
                <a:cubicBezTo>
                  <a:pt x="8111910" y="5852377"/>
                  <a:pt x="8110147" y="5856662"/>
                  <a:pt x="8111165" y="5858552"/>
                </a:cubicBezTo>
                <a:cubicBezTo>
                  <a:pt x="8113002" y="5884631"/>
                  <a:pt x="8093294" y="5893336"/>
                  <a:pt x="8040659" y="5886184"/>
                </a:cubicBezTo>
                <a:cubicBezTo>
                  <a:pt x="8032054" y="5885306"/>
                  <a:pt x="8018641" y="5883046"/>
                  <a:pt x="8014103" y="5889727"/>
                </a:cubicBezTo>
                <a:cubicBezTo>
                  <a:pt x="8008827" y="5902581"/>
                  <a:pt x="7990600" y="5898938"/>
                  <a:pt x="7972378" y="5895294"/>
                </a:cubicBezTo>
                <a:lnTo>
                  <a:pt x="7971360" y="5895098"/>
                </a:lnTo>
                <a:lnTo>
                  <a:pt x="7961026" y="5891286"/>
                </a:lnTo>
                <a:cubicBezTo>
                  <a:pt x="7961026" y="5891286"/>
                  <a:pt x="7958435" y="5890060"/>
                  <a:pt x="7955843" y="5888832"/>
                </a:cubicBezTo>
                <a:cubicBezTo>
                  <a:pt x="7945079" y="5881545"/>
                  <a:pt x="7929188" y="5876943"/>
                  <a:pt x="7916959" y="5870422"/>
                </a:cubicBezTo>
                <a:cubicBezTo>
                  <a:pt x="7904731" y="5863903"/>
                  <a:pt x="7891771" y="5857767"/>
                  <a:pt x="7878077" y="5852014"/>
                </a:cubicBezTo>
                <a:cubicBezTo>
                  <a:pt x="7836997" y="5834757"/>
                  <a:pt x="7802171" y="5816808"/>
                  <a:pt x="7762556" y="5798782"/>
                </a:cubicBezTo>
                <a:cubicBezTo>
                  <a:pt x="7762556" y="5798782"/>
                  <a:pt x="7763289" y="5798399"/>
                  <a:pt x="7760697" y="5797172"/>
                </a:cubicBezTo>
                <a:cubicBezTo>
                  <a:pt x="7764754" y="5797631"/>
                  <a:pt x="7766613" y="5799242"/>
                  <a:pt x="7771798" y="5801697"/>
                </a:cubicBezTo>
                <a:cubicBezTo>
                  <a:pt x="7774390" y="5802925"/>
                  <a:pt x="7775123" y="5802540"/>
                  <a:pt x="7775123" y="5802540"/>
                </a:cubicBezTo>
                <a:cubicBezTo>
                  <a:pt x="7775856" y="5802156"/>
                  <a:pt x="7777321" y="5801390"/>
                  <a:pt x="7773996" y="5800545"/>
                </a:cubicBezTo>
                <a:cubicBezTo>
                  <a:pt x="7771404" y="5799319"/>
                  <a:pt x="7770278" y="5797324"/>
                  <a:pt x="7767685" y="5796097"/>
                </a:cubicBezTo>
                <a:cubicBezTo>
                  <a:pt x="7751399" y="5789118"/>
                  <a:pt x="7740636" y="5781830"/>
                  <a:pt x="7725084" y="5774466"/>
                </a:cubicBezTo>
                <a:cubicBezTo>
                  <a:pt x="7678424" y="5752376"/>
                  <a:pt x="7629173" y="5729058"/>
                  <a:pt x="7582515" y="5706968"/>
                </a:cubicBezTo>
                <a:cubicBezTo>
                  <a:pt x="7566962" y="5699604"/>
                  <a:pt x="7554735" y="5693084"/>
                  <a:pt x="7550620" y="5687484"/>
                </a:cubicBezTo>
                <a:cubicBezTo>
                  <a:pt x="7554678" y="5687943"/>
                  <a:pt x="7559863" y="5690398"/>
                  <a:pt x="7563188" y="5691241"/>
                </a:cubicBezTo>
                <a:cubicBezTo>
                  <a:pt x="7580208" y="5697837"/>
                  <a:pt x="7585391" y="5700291"/>
                  <a:pt x="7586179" y="5705048"/>
                </a:cubicBezTo>
                <a:cubicBezTo>
                  <a:pt x="7587306" y="5707044"/>
                  <a:pt x="7589897" y="5708270"/>
                  <a:pt x="7593223" y="5709114"/>
                </a:cubicBezTo>
                <a:cubicBezTo>
                  <a:pt x="7602464" y="5712028"/>
                  <a:pt x="7612100" y="5717321"/>
                  <a:pt x="7619877" y="5721002"/>
                </a:cubicBezTo>
                <a:cubicBezTo>
                  <a:pt x="7635429" y="5728366"/>
                  <a:pt x="7648390" y="5734503"/>
                  <a:pt x="7666144" y="5740715"/>
                </a:cubicBezTo>
                <a:cubicBezTo>
                  <a:pt x="7672059" y="5742786"/>
                  <a:pt x="7683161" y="5747311"/>
                  <a:pt x="7685020" y="5748921"/>
                </a:cubicBezTo>
                <a:cubicBezTo>
                  <a:pt x="7693190" y="5754983"/>
                  <a:pt x="7707617" y="5760351"/>
                  <a:pt x="7713927" y="5764800"/>
                </a:cubicBezTo>
                <a:cubicBezTo>
                  <a:pt x="7718379" y="5767638"/>
                  <a:pt x="7723563" y="5770093"/>
                  <a:pt x="7729479" y="5772163"/>
                </a:cubicBezTo>
                <a:cubicBezTo>
                  <a:pt x="7741315" y="5776305"/>
                  <a:pt x="7749092" y="5779987"/>
                  <a:pt x="7757995" y="5785663"/>
                </a:cubicBezTo>
                <a:cubicBezTo>
                  <a:pt x="7765038" y="5789729"/>
                  <a:pt x="7770223" y="5792183"/>
                  <a:pt x="7779464" y="5795098"/>
                </a:cubicBezTo>
                <a:cubicBezTo>
                  <a:pt x="7796088" y="5799315"/>
                  <a:pt x="7814967" y="5807523"/>
                  <a:pt x="7832379" y="5816497"/>
                </a:cubicBezTo>
                <a:cubicBezTo>
                  <a:pt x="7837564" y="5818951"/>
                  <a:pt x="7842015" y="5821789"/>
                  <a:pt x="7843875" y="5823400"/>
                </a:cubicBezTo>
                <a:cubicBezTo>
                  <a:pt x="7853904" y="5831071"/>
                  <a:pt x="7866134" y="5837592"/>
                  <a:pt x="7879093" y="5843728"/>
                </a:cubicBezTo>
                <a:cubicBezTo>
                  <a:pt x="7892055" y="5849863"/>
                  <a:pt x="7907607" y="5857227"/>
                  <a:pt x="7920567" y="5863364"/>
                </a:cubicBezTo>
                <a:cubicBezTo>
                  <a:pt x="7936121" y="5870728"/>
                  <a:pt x="7954999" y="5878935"/>
                  <a:pt x="7972750" y="5885146"/>
                </a:cubicBezTo>
                <a:cubicBezTo>
                  <a:pt x="7977934" y="5887602"/>
                  <a:pt x="7983118" y="5890055"/>
                  <a:pt x="7985712" y="5891283"/>
                </a:cubicBezTo>
                <a:cubicBezTo>
                  <a:pt x="7993488" y="5894964"/>
                  <a:pt x="7996812" y="5895808"/>
                  <a:pt x="8000869" y="5896267"/>
                </a:cubicBezTo>
                <a:cubicBezTo>
                  <a:pt x="7981992" y="5888060"/>
                  <a:pt x="7971230" y="5880773"/>
                  <a:pt x="7955676" y="5873409"/>
                </a:cubicBezTo>
                <a:cubicBezTo>
                  <a:pt x="7935673" y="5863208"/>
                  <a:pt x="7915667" y="5853006"/>
                  <a:pt x="7898988" y="5843648"/>
                </a:cubicBezTo>
                <a:cubicBezTo>
                  <a:pt x="7886761" y="5837128"/>
                  <a:pt x="7874531" y="5830609"/>
                  <a:pt x="7862304" y="5824088"/>
                </a:cubicBezTo>
                <a:cubicBezTo>
                  <a:pt x="7847482" y="5816340"/>
                  <a:pt x="7833057" y="5810972"/>
                  <a:pt x="7820829" y="5804452"/>
                </a:cubicBezTo>
                <a:cubicBezTo>
                  <a:pt x="7811192" y="5799158"/>
                  <a:pt x="7801217" y="5796629"/>
                  <a:pt x="7788258" y="5790493"/>
                </a:cubicBezTo>
                <a:cubicBezTo>
                  <a:pt x="7781213" y="5786427"/>
                  <a:pt x="7770111" y="5781902"/>
                  <a:pt x="7759743" y="5776992"/>
                </a:cubicBezTo>
                <a:cubicBezTo>
                  <a:pt x="7757152" y="5775766"/>
                  <a:pt x="7757152" y="5775766"/>
                  <a:pt x="7754559" y="5774539"/>
                </a:cubicBezTo>
                <a:cubicBezTo>
                  <a:pt x="7740527" y="5771548"/>
                  <a:pt x="7728300" y="5765028"/>
                  <a:pt x="7716804" y="5758124"/>
                </a:cubicBezTo>
                <a:cubicBezTo>
                  <a:pt x="7707900" y="5752447"/>
                  <a:pt x="7696800" y="5747923"/>
                  <a:pt x="7688629" y="5741862"/>
                </a:cubicBezTo>
                <a:cubicBezTo>
                  <a:pt x="7688629" y="5741862"/>
                  <a:pt x="7686037" y="5740635"/>
                  <a:pt x="7682712" y="5739791"/>
                </a:cubicBezTo>
                <a:cubicBezTo>
                  <a:pt x="7679386" y="5738948"/>
                  <a:pt x="7676794" y="5737720"/>
                  <a:pt x="7674203" y="5736494"/>
                </a:cubicBezTo>
                <a:cubicBezTo>
                  <a:pt x="7649013" y="5723837"/>
                  <a:pt x="7620161" y="5713100"/>
                  <a:pt x="7595705" y="5700059"/>
                </a:cubicBezTo>
                <a:cubicBezTo>
                  <a:pt x="7585336" y="5695150"/>
                  <a:pt x="7577954" y="5693848"/>
                  <a:pt x="7570909" y="5689782"/>
                </a:cubicBezTo>
                <a:cubicBezTo>
                  <a:pt x="7563133" y="5686100"/>
                  <a:pt x="7552764" y="5681192"/>
                  <a:pt x="7544987" y="5677509"/>
                </a:cubicBezTo>
                <a:cubicBezTo>
                  <a:pt x="7528703" y="5670530"/>
                  <a:pt x="7518672" y="5662859"/>
                  <a:pt x="7504246" y="5657491"/>
                </a:cubicBezTo>
                <a:cubicBezTo>
                  <a:pt x="7499061" y="5655035"/>
                  <a:pt x="7496468" y="5653808"/>
                  <a:pt x="7493878" y="5652581"/>
                </a:cubicBezTo>
                <a:cubicBezTo>
                  <a:pt x="7491284" y="5651353"/>
                  <a:pt x="7489426" y="5649743"/>
                  <a:pt x="7485369" y="5649282"/>
                </a:cubicBezTo>
                <a:cubicBezTo>
                  <a:pt x="7484636" y="5649666"/>
                  <a:pt x="7485763" y="5651662"/>
                  <a:pt x="7488355" y="5652889"/>
                </a:cubicBezTo>
                <a:cubicBezTo>
                  <a:pt x="7495399" y="5656954"/>
                  <a:pt x="7500976" y="5661786"/>
                  <a:pt x="7511345" y="5666697"/>
                </a:cubicBezTo>
                <a:cubicBezTo>
                  <a:pt x="7516530" y="5669151"/>
                  <a:pt x="7515065" y="5669918"/>
                  <a:pt x="7519515" y="5672757"/>
                </a:cubicBezTo>
                <a:cubicBezTo>
                  <a:pt x="7504355" y="5667771"/>
                  <a:pt x="7491395" y="5661635"/>
                  <a:pt x="7477702" y="5655882"/>
                </a:cubicBezTo>
                <a:cubicBezTo>
                  <a:pt x="7466600" y="5651357"/>
                  <a:pt x="7457358" y="5648444"/>
                  <a:pt x="7446257" y="5643917"/>
                </a:cubicBezTo>
                <a:cubicBezTo>
                  <a:pt x="7443665" y="5642690"/>
                  <a:pt x="7437015" y="5641004"/>
                  <a:pt x="7438142" y="5642998"/>
                </a:cubicBezTo>
                <a:cubicBezTo>
                  <a:pt x="7439267" y="5644993"/>
                  <a:pt x="7445185" y="5647063"/>
                  <a:pt x="7447778" y="5648292"/>
                </a:cubicBezTo>
                <a:cubicBezTo>
                  <a:pt x="7465923" y="5656882"/>
                  <a:pt x="7481475" y="5664245"/>
                  <a:pt x="7499621" y="5672836"/>
                </a:cubicBezTo>
                <a:cubicBezTo>
                  <a:pt x="7530727" y="5687563"/>
                  <a:pt x="7559635" y="5703441"/>
                  <a:pt x="7583753" y="5719244"/>
                </a:cubicBezTo>
                <a:cubicBezTo>
                  <a:pt x="7592656" y="5724920"/>
                  <a:pt x="7606349" y="5730673"/>
                  <a:pt x="7615252" y="5736349"/>
                </a:cubicBezTo>
                <a:cubicBezTo>
                  <a:pt x="7624887" y="5741642"/>
                  <a:pt x="7638581" y="5747394"/>
                  <a:pt x="7652274" y="5753146"/>
                </a:cubicBezTo>
                <a:cubicBezTo>
                  <a:pt x="7664110" y="5757288"/>
                  <a:pt x="7680395" y="5764267"/>
                  <a:pt x="7693355" y="5770404"/>
                </a:cubicBezTo>
                <a:cubicBezTo>
                  <a:pt x="7713360" y="5780606"/>
                  <a:pt x="7735562" y="5789657"/>
                  <a:pt x="7754102" y="5800625"/>
                </a:cubicBezTo>
                <a:cubicBezTo>
                  <a:pt x="7755961" y="5802237"/>
                  <a:pt x="7758554" y="5803464"/>
                  <a:pt x="7761878" y="5804308"/>
                </a:cubicBezTo>
                <a:cubicBezTo>
                  <a:pt x="7784813" y="5812974"/>
                  <a:pt x="7804086" y="5823560"/>
                  <a:pt x="7824823" y="5833378"/>
                </a:cubicBezTo>
                <a:cubicBezTo>
                  <a:pt x="7848887" y="5844039"/>
                  <a:pt x="7870355" y="5853473"/>
                  <a:pt x="7892220" y="5865286"/>
                </a:cubicBezTo>
                <a:lnTo>
                  <a:pt x="7941656" y="5889364"/>
                </a:lnTo>
                <a:lnTo>
                  <a:pt x="7934381" y="5887960"/>
                </a:lnTo>
                <a:cubicBezTo>
                  <a:pt x="7921315" y="5885400"/>
                  <a:pt x="7908597" y="5882541"/>
                  <a:pt x="7898469" y="5878830"/>
                </a:cubicBezTo>
                <a:lnTo>
                  <a:pt x="7803097" y="5845742"/>
                </a:lnTo>
                <a:lnTo>
                  <a:pt x="7781371" y="5835456"/>
                </a:lnTo>
                <a:lnTo>
                  <a:pt x="7790285" y="5841492"/>
                </a:lnTo>
                <a:lnTo>
                  <a:pt x="7698041" y="5811408"/>
                </a:lnTo>
                <a:lnTo>
                  <a:pt x="7603503" y="5777896"/>
                </a:lnTo>
                <a:lnTo>
                  <a:pt x="7594277" y="5773182"/>
                </a:lnTo>
                <a:cubicBezTo>
                  <a:pt x="7590953" y="5772338"/>
                  <a:pt x="7585768" y="5769884"/>
                  <a:pt x="7584641" y="5767889"/>
                </a:cubicBezTo>
                <a:cubicBezTo>
                  <a:pt x="7582783" y="5766278"/>
                  <a:pt x="7580190" y="5765051"/>
                  <a:pt x="7576865" y="5764208"/>
                </a:cubicBezTo>
                <a:cubicBezTo>
                  <a:pt x="7561706" y="5759222"/>
                  <a:pt x="7547618" y="5751091"/>
                  <a:pt x="7534658" y="5744955"/>
                </a:cubicBezTo>
                <a:cubicBezTo>
                  <a:pt x="7533193" y="5745722"/>
                  <a:pt x="7535052" y="5747333"/>
                  <a:pt x="7529135" y="5745263"/>
                </a:cubicBezTo>
                <a:cubicBezTo>
                  <a:pt x="7526543" y="5744036"/>
                  <a:pt x="7521359" y="5741581"/>
                  <a:pt x="7525416" y="5742040"/>
                </a:cubicBezTo>
                <a:cubicBezTo>
                  <a:pt x="7520232" y="5739586"/>
                  <a:pt x="7515047" y="5737132"/>
                  <a:pt x="7509863" y="5734677"/>
                </a:cubicBezTo>
                <a:cubicBezTo>
                  <a:pt x="7509496" y="5734869"/>
                  <a:pt x="7509595" y="5735463"/>
                  <a:pt x="7509045" y="5735751"/>
                </a:cubicBezTo>
                <a:lnTo>
                  <a:pt x="7505999" y="5735255"/>
                </a:lnTo>
                <a:lnTo>
                  <a:pt x="7503396" y="5734166"/>
                </a:lnTo>
                <a:lnTo>
                  <a:pt x="7500621" y="5731763"/>
                </a:lnTo>
                <a:cubicBezTo>
                  <a:pt x="7495436" y="5729309"/>
                  <a:pt x="7490253" y="5726854"/>
                  <a:pt x="7487661" y="5725627"/>
                </a:cubicBezTo>
                <a:cubicBezTo>
                  <a:pt x="7484335" y="5724783"/>
                  <a:pt x="7485463" y="5726778"/>
                  <a:pt x="7480279" y="5724323"/>
                </a:cubicBezTo>
                <a:cubicBezTo>
                  <a:pt x="7477685" y="5723095"/>
                  <a:pt x="7471769" y="5721025"/>
                  <a:pt x="7470642" y="5719030"/>
                </a:cubicBezTo>
                <a:cubicBezTo>
                  <a:pt x="7466190" y="5716192"/>
                  <a:pt x="7456215" y="5713662"/>
                  <a:pt x="7451764" y="5710824"/>
                </a:cubicBezTo>
                <a:cubicBezTo>
                  <a:pt x="7445453" y="5706374"/>
                  <a:pt x="7439536" y="5704303"/>
                  <a:pt x="7434353" y="5701849"/>
                </a:cubicBezTo>
                <a:cubicBezTo>
                  <a:pt x="7429899" y="5699011"/>
                  <a:pt x="7426576" y="5698167"/>
                  <a:pt x="7421391" y="5695713"/>
                </a:cubicBezTo>
                <a:cubicBezTo>
                  <a:pt x="7412149" y="5692799"/>
                  <a:pt x="7399188" y="5686662"/>
                  <a:pt x="7390284" y="5680986"/>
                </a:cubicBezTo>
                <a:cubicBezTo>
                  <a:pt x="7382508" y="5677304"/>
                  <a:pt x="7372534" y="5674773"/>
                  <a:pt x="7363630" y="5669097"/>
                </a:cubicBezTo>
                <a:cubicBezTo>
                  <a:pt x="7362898" y="5669481"/>
                  <a:pt x="7352924" y="5666950"/>
                  <a:pt x="7349598" y="5666107"/>
                </a:cubicBezTo>
                <a:cubicBezTo>
                  <a:pt x="7337030" y="5662350"/>
                  <a:pt x="7337030" y="5662350"/>
                  <a:pt x="7332185" y="5657132"/>
                </a:cubicBezTo>
                <a:cubicBezTo>
                  <a:pt x="7330326" y="5655521"/>
                  <a:pt x="7328467" y="5653910"/>
                  <a:pt x="7331791" y="5654753"/>
                </a:cubicBezTo>
                <a:cubicBezTo>
                  <a:pt x="7335116" y="5655597"/>
                  <a:pt x="7335849" y="5655214"/>
                  <a:pt x="7341034" y="5657669"/>
                </a:cubicBezTo>
                <a:cubicBezTo>
                  <a:pt x="7348810" y="5661350"/>
                  <a:pt x="7356587" y="5665031"/>
                  <a:pt x="7364364" y="5668712"/>
                </a:cubicBezTo>
                <a:cubicBezTo>
                  <a:pt x="7375071" y="5670860"/>
                  <a:pt x="7386904" y="5675002"/>
                  <a:pt x="7402457" y="5682366"/>
                </a:cubicBezTo>
                <a:cubicBezTo>
                  <a:pt x="7407641" y="5684820"/>
                  <a:pt x="7412826" y="5687274"/>
                  <a:pt x="7418010" y="5689729"/>
                </a:cubicBezTo>
                <a:cubicBezTo>
                  <a:pt x="7443199" y="5702385"/>
                  <a:pt x="7471320" y="5713506"/>
                  <a:pt x="7497974" y="5725395"/>
                </a:cubicBezTo>
                <a:cubicBezTo>
                  <a:pt x="7500566" y="5726622"/>
                  <a:pt x="7504625" y="5727082"/>
                  <a:pt x="7510541" y="5729153"/>
                </a:cubicBezTo>
                <a:cubicBezTo>
                  <a:pt x="7495721" y="5721405"/>
                  <a:pt x="7480167" y="5714043"/>
                  <a:pt x="7467206" y="5707905"/>
                </a:cubicBezTo>
                <a:cubicBezTo>
                  <a:pt x="7467206" y="5707905"/>
                  <a:pt x="7467940" y="5707522"/>
                  <a:pt x="7467940" y="5707522"/>
                </a:cubicBezTo>
                <a:cubicBezTo>
                  <a:pt x="7483494" y="5714885"/>
                  <a:pt x="7499046" y="5722249"/>
                  <a:pt x="7512007" y="5728385"/>
                </a:cubicBezTo>
                <a:cubicBezTo>
                  <a:pt x="7527559" y="5735749"/>
                  <a:pt x="7540521" y="5741885"/>
                  <a:pt x="7553481" y="5748021"/>
                </a:cubicBezTo>
                <a:cubicBezTo>
                  <a:pt x="7556072" y="5749249"/>
                  <a:pt x="7561258" y="5751703"/>
                  <a:pt x="7564582" y="5752546"/>
                </a:cubicBezTo>
                <a:cubicBezTo>
                  <a:pt x="7571232" y="5754233"/>
                  <a:pt x="7571571" y="5751471"/>
                  <a:pt x="7581206" y="5756763"/>
                </a:cubicBezTo>
                <a:cubicBezTo>
                  <a:pt x="7588250" y="5760829"/>
                  <a:pt x="7595632" y="5762133"/>
                  <a:pt x="7602676" y="5766198"/>
                </a:cubicBezTo>
                <a:cubicBezTo>
                  <a:pt x="7607861" y="5768653"/>
                  <a:pt x="7616370" y="5771950"/>
                  <a:pt x="7620089" y="5775172"/>
                </a:cubicBezTo>
                <a:cubicBezTo>
                  <a:pt x="7621948" y="5776784"/>
                  <a:pt x="7625273" y="5777626"/>
                  <a:pt x="7630457" y="5780081"/>
                </a:cubicBezTo>
                <a:cubicBezTo>
                  <a:pt x="7629330" y="5778086"/>
                  <a:pt x="7624879" y="5775249"/>
                  <a:pt x="7625612" y="5774865"/>
                </a:cubicBezTo>
                <a:cubicBezTo>
                  <a:pt x="7624485" y="5772870"/>
                  <a:pt x="7628544" y="5773329"/>
                  <a:pt x="7633727" y="5775784"/>
                </a:cubicBezTo>
                <a:cubicBezTo>
                  <a:pt x="7638912" y="5778239"/>
                  <a:pt x="7646688" y="5781920"/>
                  <a:pt x="7648887" y="5780769"/>
                </a:cubicBezTo>
                <a:cubicBezTo>
                  <a:pt x="7649618" y="5780386"/>
                  <a:pt x="7654803" y="5782840"/>
                  <a:pt x="7657396" y="5784067"/>
                </a:cubicBezTo>
                <a:cubicBezTo>
                  <a:pt x="7668159" y="5791355"/>
                  <a:pt x="7684050" y="5795956"/>
                  <a:pt x="7694419" y="5800865"/>
                </a:cubicBezTo>
                <a:cubicBezTo>
                  <a:pt x="7697744" y="5801708"/>
                  <a:pt x="7700336" y="5802936"/>
                  <a:pt x="7701068" y="5802551"/>
                </a:cubicBezTo>
                <a:cubicBezTo>
                  <a:pt x="7701802" y="5802168"/>
                  <a:pt x="7699941" y="5800558"/>
                  <a:pt x="7697350" y="5799330"/>
                </a:cubicBezTo>
                <a:cubicBezTo>
                  <a:pt x="7685854" y="5792427"/>
                  <a:pt x="7674359" y="5785522"/>
                  <a:pt x="7666922" y="5779079"/>
                </a:cubicBezTo>
                <a:cubicBezTo>
                  <a:pt x="7662470" y="5776240"/>
                  <a:pt x="7658413" y="5775780"/>
                  <a:pt x="7657679" y="5776164"/>
                </a:cubicBezTo>
                <a:cubicBezTo>
                  <a:pt x="7655482" y="5777315"/>
                  <a:pt x="7651425" y="5776856"/>
                  <a:pt x="7642182" y="5773941"/>
                </a:cubicBezTo>
                <a:cubicBezTo>
                  <a:pt x="7638856" y="5773098"/>
                  <a:pt x="7636265" y="5771871"/>
                  <a:pt x="7633671" y="5770644"/>
                </a:cubicBezTo>
                <a:cubicBezTo>
                  <a:pt x="7628094" y="5765811"/>
                  <a:pt x="7613668" y="5760442"/>
                  <a:pt x="7607356" y="5755992"/>
                </a:cubicBezTo>
                <a:cubicBezTo>
                  <a:pt x="7602905" y="5753155"/>
                  <a:pt x="7597721" y="5750700"/>
                  <a:pt x="7589944" y="5747018"/>
                </a:cubicBezTo>
                <a:cubicBezTo>
                  <a:pt x="7584760" y="5744563"/>
                  <a:pt x="7579970" y="5744487"/>
                  <a:pt x="7575911" y="5744028"/>
                </a:cubicBezTo>
                <a:cubicBezTo>
                  <a:pt x="7568530" y="5742724"/>
                  <a:pt x="7557429" y="5738199"/>
                  <a:pt x="7555176" y="5734210"/>
                </a:cubicBezTo>
                <a:cubicBezTo>
                  <a:pt x="7556642" y="5733442"/>
                  <a:pt x="7554781" y="5731832"/>
                  <a:pt x="7553654" y="5729837"/>
                </a:cubicBezTo>
                <a:cubicBezTo>
                  <a:pt x="7555119" y="5729069"/>
                  <a:pt x="7550668" y="5726231"/>
                  <a:pt x="7542892" y="5722549"/>
                </a:cubicBezTo>
                <a:cubicBezTo>
                  <a:pt x="7537708" y="5720095"/>
                  <a:pt x="7532523" y="5717640"/>
                  <a:pt x="7528804" y="5714418"/>
                </a:cubicBezTo>
                <a:cubicBezTo>
                  <a:pt x="7521761" y="5710352"/>
                  <a:pt x="7512519" y="5707438"/>
                  <a:pt x="7505135" y="5706135"/>
                </a:cubicBezTo>
                <a:cubicBezTo>
                  <a:pt x="7492963" y="5704755"/>
                  <a:pt x="7477410" y="5697393"/>
                  <a:pt x="7462984" y="5692023"/>
                </a:cubicBezTo>
                <a:cubicBezTo>
                  <a:pt x="7457067" y="5689953"/>
                  <a:pt x="7453348" y="5686730"/>
                  <a:pt x="7446303" y="5682665"/>
                </a:cubicBezTo>
                <a:cubicBezTo>
                  <a:pt x="7438527" y="5678984"/>
                  <a:pt x="7432217" y="5674535"/>
                  <a:pt x="7428498" y="5671312"/>
                </a:cubicBezTo>
                <a:cubicBezTo>
                  <a:pt x="7415875" y="5662414"/>
                  <a:pt x="7413283" y="5661186"/>
                  <a:pt x="7399251" y="5658196"/>
                </a:cubicBezTo>
                <a:cubicBezTo>
                  <a:pt x="7396660" y="5656969"/>
                  <a:pt x="7395193" y="5657737"/>
                  <a:pt x="7391869" y="5656893"/>
                </a:cubicBezTo>
                <a:cubicBezTo>
                  <a:pt x="7379979" y="5647612"/>
                  <a:pt x="7367018" y="5641475"/>
                  <a:pt x="7351465" y="5634111"/>
                </a:cubicBezTo>
                <a:cubicBezTo>
                  <a:pt x="7341096" y="5629202"/>
                  <a:pt x="7333321" y="5625520"/>
                  <a:pt x="7322951" y="5620612"/>
                </a:cubicBezTo>
                <a:lnTo>
                  <a:pt x="7319523" y="5618950"/>
                </a:lnTo>
                <a:lnTo>
                  <a:pt x="7267274" y="5621285"/>
                </a:lnTo>
                <a:lnTo>
                  <a:pt x="7275102" y="5624993"/>
                </a:lnTo>
                <a:lnTo>
                  <a:pt x="7265718" y="5621355"/>
                </a:lnTo>
                <a:lnTo>
                  <a:pt x="7243786" y="5622336"/>
                </a:lnTo>
                <a:lnTo>
                  <a:pt x="7266364" y="5634738"/>
                </a:lnTo>
                <a:cubicBezTo>
                  <a:pt x="7276734" y="5639647"/>
                  <a:pt x="7285637" y="5645323"/>
                  <a:pt x="7293808" y="5651384"/>
                </a:cubicBezTo>
                <a:cubicBezTo>
                  <a:pt x="7293074" y="5651767"/>
                  <a:pt x="7298260" y="5654221"/>
                  <a:pt x="7297525" y="5654606"/>
                </a:cubicBezTo>
                <a:cubicBezTo>
                  <a:pt x="7296060" y="5655373"/>
                  <a:pt x="7290877" y="5652919"/>
                  <a:pt x="7288284" y="5651691"/>
                </a:cubicBezTo>
                <a:cubicBezTo>
                  <a:pt x="7280508" y="5648010"/>
                  <a:pt x="7272731" y="5644328"/>
                  <a:pt x="7264955" y="5640647"/>
                </a:cubicBezTo>
                <a:cubicBezTo>
                  <a:pt x="7262363" y="5639419"/>
                  <a:pt x="7259771" y="5638192"/>
                  <a:pt x="7259037" y="5638575"/>
                </a:cubicBezTo>
                <a:cubicBezTo>
                  <a:pt x="7258305" y="5638959"/>
                  <a:pt x="7257571" y="5639343"/>
                  <a:pt x="7260164" y="5640570"/>
                </a:cubicBezTo>
                <a:cubicBezTo>
                  <a:pt x="7265347" y="5643025"/>
                  <a:pt x="7266474" y="5645020"/>
                  <a:pt x="7274251" y="5648702"/>
                </a:cubicBezTo>
                <a:cubicBezTo>
                  <a:pt x="7282028" y="5652383"/>
                  <a:pt x="7289805" y="5656064"/>
                  <a:pt x="7297580" y="5659746"/>
                </a:cubicBezTo>
                <a:cubicBezTo>
                  <a:pt x="7302033" y="5662584"/>
                  <a:pt x="7297976" y="5662125"/>
                  <a:pt x="7297242" y="5662509"/>
                </a:cubicBezTo>
                <a:cubicBezTo>
                  <a:pt x="7296510" y="5662892"/>
                  <a:pt x="7295777" y="5663275"/>
                  <a:pt x="7295777" y="5663275"/>
                </a:cubicBezTo>
                <a:cubicBezTo>
                  <a:pt x="7279491" y="5656296"/>
                  <a:pt x="7268051" y="5654533"/>
                  <a:pt x="7252497" y="5647170"/>
                </a:cubicBezTo>
                <a:lnTo>
                  <a:pt x="7204380" y="5623601"/>
                </a:lnTo>
                <a:lnTo>
                  <a:pt x="7196806" y="5623725"/>
                </a:lnTo>
                <a:lnTo>
                  <a:pt x="7223646" y="5636432"/>
                </a:lnTo>
                <a:cubicBezTo>
                  <a:pt x="7240325" y="5645791"/>
                  <a:pt x="7259202" y="5653998"/>
                  <a:pt x="7274755" y="5661362"/>
                </a:cubicBezTo>
                <a:cubicBezTo>
                  <a:pt x="7307722" y="5677699"/>
                  <a:pt x="7336628" y="5693577"/>
                  <a:pt x="7353364" y="5708077"/>
                </a:cubicBezTo>
                <a:cubicBezTo>
                  <a:pt x="7361533" y="5714136"/>
                  <a:pt x="7371903" y="5719046"/>
                  <a:pt x="7382270" y="5723954"/>
                </a:cubicBezTo>
                <a:cubicBezTo>
                  <a:pt x="7383568" y="5724569"/>
                  <a:pt x="7386342" y="5725700"/>
                  <a:pt x="7388610" y="5726773"/>
                </a:cubicBezTo>
                <a:lnTo>
                  <a:pt x="7390860" y="5728461"/>
                </a:lnTo>
                <a:lnTo>
                  <a:pt x="7391768" y="5729223"/>
                </a:lnTo>
                <a:lnTo>
                  <a:pt x="7385863" y="5728212"/>
                </a:lnTo>
                <a:cubicBezTo>
                  <a:pt x="7383595" y="5727138"/>
                  <a:pt x="7381369" y="5725719"/>
                  <a:pt x="7380073" y="5725106"/>
                </a:cubicBezTo>
                <a:cubicBezTo>
                  <a:pt x="7336006" y="5704243"/>
                  <a:pt x="7291940" y="5683379"/>
                  <a:pt x="7245280" y="5661290"/>
                </a:cubicBezTo>
                <a:cubicBezTo>
                  <a:pt x="7229727" y="5653925"/>
                  <a:pt x="7215695" y="5650935"/>
                  <a:pt x="7199071" y="5646718"/>
                </a:cubicBezTo>
                <a:cubicBezTo>
                  <a:pt x="7199071" y="5646718"/>
                  <a:pt x="7198337" y="5647101"/>
                  <a:pt x="7197605" y="5647485"/>
                </a:cubicBezTo>
                <a:cubicBezTo>
                  <a:pt x="7200591" y="5651091"/>
                  <a:pt x="7201718" y="5653086"/>
                  <a:pt x="7202113" y="5655464"/>
                </a:cubicBezTo>
                <a:cubicBezTo>
                  <a:pt x="7199915" y="5656616"/>
                  <a:pt x="7205491" y="5661449"/>
                  <a:pt x="7213269" y="5665129"/>
                </a:cubicBezTo>
                <a:cubicBezTo>
                  <a:pt x="7234006" y="5674948"/>
                  <a:pt x="7228877" y="5677634"/>
                  <a:pt x="7227805" y="5680780"/>
                </a:cubicBezTo>
                <a:lnTo>
                  <a:pt x="7227861" y="5680913"/>
                </a:lnTo>
                <a:lnTo>
                  <a:pt x="7253938" y="5680995"/>
                </a:lnTo>
                <a:cubicBezTo>
                  <a:pt x="7262475" y="5682717"/>
                  <a:pt x="7272158" y="5681225"/>
                  <a:pt x="7278406" y="5689372"/>
                </a:cubicBezTo>
                <a:cubicBezTo>
                  <a:pt x="7283511" y="5700730"/>
                  <a:pt x="7281224" y="5707154"/>
                  <a:pt x="7270397" y="5711859"/>
                </a:cubicBezTo>
                <a:lnTo>
                  <a:pt x="7266893" y="5713162"/>
                </a:lnTo>
                <a:lnTo>
                  <a:pt x="7280546" y="5720363"/>
                </a:lnTo>
                <a:cubicBezTo>
                  <a:pt x="7282406" y="5721975"/>
                  <a:pt x="7284999" y="5723202"/>
                  <a:pt x="7290182" y="5725656"/>
                </a:cubicBezTo>
                <a:cubicBezTo>
                  <a:pt x="7297958" y="5729339"/>
                  <a:pt x="7305736" y="5733020"/>
                  <a:pt x="7310920" y="5735475"/>
                </a:cubicBezTo>
                <a:cubicBezTo>
                  <a:pt x="7323148" y="5741995"/>
                  <a:pt x="7336841" y="5747746"/>
                  <a:pt x="7349408" y="5751504"/>
                </a:cubicBezTo>
                <a:cubicBezTo>
                  <a:pt x="7359383" y="5754035"/>
                  <a:pt x="7369018" y="5759328"/>
                  <a:pt x="7374597" y="5764160"/>
                </a:cubicBezTo>
                <a:cubicBezTo>
                  <a:pt x="7384626" y="5771832"/>
                  <a:pt x="7402773" y="5780423"/>
                  <a:pt x="7413534" y="5787711"/>
                </a:cubicBezTo>
                <a:cubicBezTo>
                  <a:pt x="7415395" y="5789321"/>
                  <a:pt x="7463857" y="5807882"/>
                  <a:pt x="7464590" y="5807498"/>
                </a:cubicBezTo>
                <a:lnTo>
                  <a:pt x="7468429" y="5808493"/>
                </a:lnTo>
                <a:lnTo>
                  <a:pt x="7474334" y="5815945"/>
                </a:lnTo>
                <a:cubicBezTo>
                  <a:pt x="7483483" y="5832948"/>
                  <a:pt x="7467568" y="5841147"/>
                  <a:pt x="7446097" y="5854137"/>
                </a:cubicBezTo>
                <a:cubicBezTo>
                  <a:pt x="7390018" y="5885919"/>
                  <a:pt x="7333043" y="5863146"/>
                  <a:pt x="7279393" y="5854105"/>
                </a:cubicBezTo>
                <a:cubicBezTo>
                  <a:pt x="7229533" y="5844556"/>
                  <a:pt x="7186986" y="5825934"/>
                  <a:pt x="7160354" y="5799111"/>
                </a:cubicBezTo>
                <a:cubicBezTo>
                  <a:pt x="7153513" y="5793949"/>
                  <a:pt x="7140842" y="5785515"/>
                  <a:pt x="7129463" y="5787033"/>
                </a:cubicBezTo>
                <a:cubicBezTo>
                  <a:pt x="7114290" y="5789058"/>
                  <a:pt x="7101071" y="5789049"/>
                  <a:pt x="7089103" y="5787703"/>
                </a:cubicBezTo>
                <a:lnTo>
                  <a:pt x="7067070" y="5782772"/>
                </a:lnTo>
                <a:lnTo>
                  <a:pt x="7048323" y="5797494"/>
                </a:lnTo>
                <a:cubicBezTo>
                  <a:pt x="7036040" y="5801474"/>
                  <a:pt x="7021309" y="5801086"/>
                  <a:pt x="7002674" y="5795607"/>
                </a:cubicBezTo>
                <a:cubicBezTo>
                  <a:pt x="6936666" y="5775414"/>
                  <a:pt x="6868589" y="5799564"/>
                  <a:pt x="6803421" y="5789870"/>
                </a:cubicBezTo>
                <a:cubicBezTo>
                  <a:pt x="6689007" y="5777132"/>
                  <a:pt x="6574200" y="5829734"/>
                  <a:pt x="6454153" y="5781431"/>
                </a:cubicBezTo>
                <a:cubicBezTo>
                  <a:pt x="6491645" y="5830308"/>
                  <a:pt x="6566191" y="5852221"/>
                  <a:pt x="6646764" y="5844363"/>
                </a:cubicBezTo>
                <a:cubicBezTo>
                  <a:pt x="6712244" y="5840349"/>
                  <a:pt x="6776579" y="5839545"/>
                  <a:pt x="6844038" y="5842817"/>
                </a:cubicBezTo>
                <a:cubicBezTo>
                  <a:pt x="6862256" y="5843047"/>
                  <a:pt x="6877349" y="5839204"/>
                  <a:pt x="6888702" y="5858709"/>
                </a:cubicBezTo>
                <a:cubicBezTo>
                  <a:pt x="6824059" y="5873222"/>
                  <a:pt x="6756600" y="5869950"/>
                  <a:pt x="6691122" y="5873965"/>
                </a:cubicBezTo>
                <a:cubicBezTo>
                  <a:pt x="6718404" y="5900123"/>
                  <a:pt x="6726942" y="5901845"/>
                  <a:pt x="6764522" y="5899092"/>
                </a:cubicBezTo>
                <a:cubicBezTo>
                  <a:pt x="6783884" y="5896108"/>
                  <a:pt x="6802103" y="5896338"/>
                  <a:pt x="6821464" y="5893355"/>
                </a:cubicBezTo>
                <a:cubicBezTo>
                  <a:pt x="6840827" y="5890372"/>
                  <a:pt x="6854772" y="5889742"/>
                  <a:pt x="6858736" y="5904313"/>
                </a:cubicBezTo>
                <a:cubicBezTo>
                  <a:pt x="6865823" y="5922955"/>
                  <a:pt x="6847604" y="5922726"/>
                  <a:pt x="6836777" y="5927432"/>
                </a:cubicBezTo>
                <a:cubicBezTo>
                  <a:pt x="6871014" y="5938350"/>
                  <a:pt x="6984996" y="5954442"/>
                  <a:pt x="7064153" y="5969827"/>
                </a:cubicBezTo>
                <a:cubicBezTo>
                  <a:pt x="7153569" y="5949978"/>
                  <a:pt x="7229259" y="5968680"/>
                  <a:pt x="7311725" y="6019737"/>
                </a:cubicBezTo>
                <a:cubicBezTo>
                  <a:pt x="7095926" y="6034764"/>
                  <a:pt x="6892622" y="6066083"/>
                  <a:pt x="6689188" y="6007854"/>
                </a:cubicBezTo>
                <a:cubicBezTo>
                  <a:pt x="6690861" y="6028848"/>
                  <a:pt x="6733016" y="6013247"/>
                  <a:pt x="6726152" y="6032521"/>
                </a:cubicBezTo>
                <a:cubicBezTo>
                  <a:pt x="6719287" y="6051795"/>
                  <a:pt x="6689407" y="6045771"/>
                  <a:pt x="6672335" y="6042330"/>
                </a:cubicBezTo>
                <a:cubicBezTo>
                  <a:pt x="6581552" y="6027472"/>
                  <a:pt x="6489010" y="6043245"/>
                  <a:pt x="6396777" y="6045310"/>
                </a:cubicBezTo>
                <a:cubicBezTo>
                  <a:pt x="6322760" y="6047602"/>
                  <a:pt x="6250197" y="6032973"/>
                  <a:pt x="6181067" y="6008709"/>
                </a:cubicBezTo>
                <a:cubicBezTo>
                  <a:pt x="6133273" y="5988744"/>
                  <a:pt x="6085177" y="5982492"/>
                  <a:pt x="6033340" y="5999584"/>
                </a:cubicBezTo>
                <a:cubicBezTo>
                  <a:pt x="5991182" y="6015188"/>
                  <a:pt x="5938816" y="6008073"/>
                  <a:pt x="5889575" y="6005033"/>
                </a:cubicBezTo>
                <a:cubicBezTo>
                  <a:pt x="5871356" y="6004804"/>
                  <a:pt x="5835228" y="5990634"/>
                  <a:pt x="5846276" y="6023848"/>
                </a:cubicBezTo>
                <a:cubicBezTo>
                  <a:pt x="5852217" y="6045705"/>
                  <a:pt x="5824538" y="6084885"/>
                  <a:pt x="5887732" y="6087293"/>
                </a:cubicBezTo>
                <a:cubicBezTo>
                  <a:pt x="5907093" y="6084312"/>
                  <a:pt x="5924165" y="6087753"/>
                  <a:pt x="5944363" y="6095269"/>
                </a:cubicBezTo>
                <a:cubicBezTo>
                  <a:pt x="5989030" y="6111159"/>
                  <a:pt x="6022561" y="6145463"/>
                  <a:pt x="6068371" y="6158143"/>
                </a:cubicBezTo>
                <a:cubicBezTo>
                  <a:pt x="6109911" y="6169959"/>
                  <a:pt x="6162891" y="6149653"/>
                  <a:pt x="6205270" y="6171969"/>
                </a:cubicBezTo>
                <a:cubicBezTo>
                  <a:pt x="6204961" y="6185680"/>
                  <a:pt x="6195283" y="6187170"/>
                  <a:pt x="6181332" y="6187801"/>
                </a:cubicBezTo>
                <a:cubicBezTo>
                  <a:pt x="6095654" y="6184300"/>
                  <a:pt x="6004256" y="6196862"/>
                  <a:pt x="5916292" y="6199788"/>
                </a:cubicBezTo>
                <a:cubicBezTo>
                  <a:pt x="5884125" y="6200190"/>
                  <a:pt x="5856223" y="6201450"/>
                  <a:pt x="5856006" y="6163532"/>
                </a:cubicBezTo>
                <a:cubicBezTo>
                  <a:pt x="5860886" y="6136971"/>
                  <a:pt x="5827883" y="6126875"/>
                  <a:pt x="5793736" y="6119990"/>
                </a:cubicBezTo>
                <a:cubicBezTo>
                  <a:pt x="5780928" y="6117408"/>
                  <a:pt x="5765837" y="6121254"/>
                  <a:pt x="5748764" y="6117810"/>
                </a:cubicBezTo>
                <a:cubicBezTo>
                  <a:pt x="5726276" y="6116721"/>
                  <a:pt x="5711488" y="6106852"/>
                  <a:pt x="5707528" y="6092282"/>
                </a:cubicBezTo>
                <a:cubicBezTo>
                  <a:pt x="5700444" y="6073640"/>
                  <a:pt x="5720950" y="6067444"/>
                  <a:pt x="5736044" y="6063601"/>
                </a:cubicBezTo>
                <a:cubicBezTo>
                  <a:pt x="5751139" y="6059757"/>
                  <a:pt x="5766229" y="6055914"/>
                  <a:pt x="5765395" y="6045417"/>
                </a:cubicBezTo>
                <a:cubicBezTo>
                  <a:pt x="5763414" y="6038130"/>
                  <a:pt x="5757165" y="6029985"/>
                  <a:pt x="5748628" y="6028264"/>
                </a:cubicBezTo>
                <a:cubicBezTo>
                  <a:pt x="5732699" y="6021609"/>
                  <a:pt x="5731247" y="6038532"/>
                  <a:pt x="5720423" y="6043235"/>
                </a:cubicBezTo>
                <a:cubicBezTo>
                  <a:pt x="5708452" y="6051151"/>
                  <a:pt x="5697628" y="6055856"/>
                  <a:pt x="5685658" y="6063772"/>
                </a:cubicBezTo>
                <a:cubicBezTo>
                  <a:pt x="5650896" y="6084308"/>
                  <a:pt x="5622996" y="6085569"/>
                  <a:pt x="5598001" y="6052987"/>
                </a:cubicBezTo>
                <a:cubicBezTo>
                  <a:pt x="5576129" y="6024475"/>
                  <a:pt x="5540837" y="6020804"/>
                  <a:pt x="5504932" y="6044554"/>
                </a:cubicBezTo>
                <a:lnTo>
                  <a:pt x="5503787" y="6047764"/>
                </a:lnTo>
                <a:cubicBezTo>
                  <a:pt x="5415117" y="6129738"/>
                  <a:pt x="5289793" y="6173333"/>
                  <a:pt x="5170716" y="6225076"/>
                </a:cubicBezTo>
                <a:cubicBezTo>
                  <a:pt x="5122006" y="6246244"/>
                  <a:pt x="5088916" y="6287773"/>
                  <a:pt x="5020618" y="6274004"/>
                </a:cubicBezTo>
                <a:cubicBezTo>
                  <a:pt x="5007813" y="6271424"/>
                  <a:pt x="4993555" y="6285765"/>
                  <a:pt x="4985857" y="6294542"/>
                </a:cubicBezTo>
                <a:cubicBezTo>
                  <a:pt x="4955888" y="6340146"/>
                  <a:pt x="4908012" y="6371811"/>
                  <a:pt x="4851904" y="6388045"/>
                </a:cubicBezTo>
                <a:cubicBezTo>
                  <a:pt x="4791531" y="6403418"/>
                  <a:pt x="4727419" y="6442139"/>
                  <a:pt x="4664314" y="6388100"/>
                </a:cubicBezTo>
                <a:cubicBezTo>
                  <a:pt x="4640154" y="6366013"/>
                  <a:pt x="4622244" y="6352073"/>
                  <a:pt x="4632541" y="6323164"/>
                </a:cubicBezTo>
                <a:lnTo>
                  <a:pt x="4639184" y="6310493"/>
                </a:lnTo>
                <a:lnTo>
                  <a:pt x="4643504" y="6308802"/>
                </a:lnTo>
                <a:cubicBezTo>
                  <a:pt x="4644328" y="6309455"/>
                  <a:pt x="4698863" y="6277896"/>
                  <a:pt x="4700957" y="6275158"/>
                </a:cubicBezTo>
                <a:cubicBezTo>
                  <a:pt x="4713067" y="6262766"/>
                  <a:pt x="4733487" y="6248160"/>
                  <a:pt x="4744773" y="6235116"/>
                </a:cubicBezTo>
                <a:cubicBezTo>
                  <a:pt x="4751049" y="6226899"/>
                  <a:pt x="4761892" y="6217900"/>
                  <a:pt x="4773118" y="6213598"/>
                </a:cubicBezTo>
                <a:cubicBezTo>
                  <a:pt x="4787259" y="6207208"/>
                  <a:pt x="4802667" y="6197427"/>
                  <a:pt x="4816427" y="6186342"/>
                </a:cubicBezTo>
                <a:cubicBezTo>
                  <a:pt x="4822261" y="6182169"/>
                  <a:pt x="4831012" y="6175908"/>
                  <a:pt x="4839762" y="6169648"/>
                </a:cubicBezTo>
                <a:cubicBezTo>
                  <a:pt x="4845596" y="6165476"/>
                  <a:pt x="4848513" y="6163389"/>
                  <a:pt x="4850606" y="6160649"/>
                </a:cubicBezTo>
                <a:cubicBezTo>
                  <a:pt x="4856883" y="6152432"/>
                  <a:pt x="4869375" y="6144738"/>
                  <a:pt x="4881043" y="6136391"/>
                </a:cubicBezTo>
                <a:cubicBezTo>
                  <a:pt x="4883959" y="6134304"/>
                  <a:pt x="4890617" y="6130784"/>
                  <a:pt x="4891886" y="6127392"/>
                </a:cubicBezTo>
                <a:cubicBezTo>
                  <a:pt x="4902347" y="6113696"/>
                  <a:pt x="4912810" y="6100000"/>
                  <a:pt x="4909956" y="6093346"/>
                </a:cubicBezTo>
                <a:cubicBezTo>
                  <a:pt x="4908749" y="6087997"/>
                  <a:pt x="4902977" y="6083430"/>
                  <a:pt x="4926312" y="6066736"/>
                </a:cubicBezTo>
                <a:cubicBezTo>
                  <a:pt x="4935063" y="6060477"/>
                  <a:pt x="4941340" y="6052260"/>
                  <a:pt x="4938865" y="6050302"/>
                </a:cubicBezTo>
                <a:cubicBezTo>
                  <a:pt x="4939311" y="6046260"/>
                  <a:pt x="4940577" y="6042866"/>
                  <a:pt x="4943938" y="6036736"/>
                </a:cubicBezTo>
                <a:cubicBezTo>
                  <a:pt x="4943115" y="6036083"/>
                  <a:pt x="4942289" y="6035431"/>
                  <a:pt x="4942289" y="6035431"/>
                </a:cubicBezTo>
                <a:cubicBezTo>
                  <a:pt x="4923582" y="6042602"/>
                  <a:pt x="4907792" y="6047685"/>
                  <a:pt x="4890290" y="6060207"/>
                </a:cubicBezTo>
                <a:cubicBezTo>
                  <a:pt x="4837785" y="6097765"/>
                  <a:pt x="4788197" y="6133239"/>
                  <a:pt x="4738609" y="6168712"/>
                </a:cubicBezTo>
                <a:cubicBezTo>
                  <a:pt x="4737151" y="6169756"/>
                  <a:pt x="4734647" y="6172169"/>
                  <a:pt x="4732093" y="6173995"/>
                </a:cubicBezTo>
                <a:lnTo>
                  <a:pt x="4725452" y="6175713"/>
                </a:lnTo>
                <a:lnTo>
                  <a:pt x="4726472" y="6174417"/>
                </a:lnTo>
                <a:lnTo>
                  <a:pt x="4729004" y="6171547"/>
                </a:lnTo>
                <a:cubicBezTo>
                  <a:pt x="4731556" y="6169722"/>
                  <a:pt x="4734678" y="6167799"/>
                  <a:pt x="4736137" y="6166755"/>
                </a:cubicBezTo>
                <a:cubicBezTo>
                  <a:pt x="4747804" y="6158408"/>
                  <a:pt x="4759472" y="6150062"/>
                  <a:pt x="4768665" y="6139758"/>
                </a:cubicBezTo>
                <a:cubicBezTo>
                  <a:pt x="4787497" y="6115105"/>
                  <a:pt x="4820026" y="6088107"/>
                  <a:pt x="4857122" y="6060329"/>
                </a:cubicBezTo>
                <a:cubicBezTo>
                  <a:pt x="4874624" y="6047809"/>
                  <a:pt x="4895866" y="6033855"/>
                  <a:pt x="4914636" y="6017942"/>
                </a:cubicBezTo>
                <a:cubicBezTo>
                  <a:pt x="4924654" y="6008292"/>
                  <a:pt x="4940063" y="5998510"/>
                  <a:pt x="4952556" y="5990816"/>
                </a:cubicBezTo>
                <a:cubicBezTo>
                  <a:pt x="4964223" y="5982469"/>
                  <a:pt x="4973419" y="5972166"/>
                  <a:pt x="4985910" y="5964472"/>
                </a:cubicBezTo>
                <a:cubicBezTo>
                  <a:pt x="4991744" y="5960299"/>
                  <a:pt x="5005060" y="5953256"/>
                  <a:pt x="4998844" y="5952733"/>
                </a:cubicBezTo>
                <a:cubicBezTo>
                  <a:pt x="4996372" y="5950776"/>
                  <a:pt x="4989270" y="5958341"/>
                  <a:pt x="4982611" y="5961862"/>
                </a:cubicBezTo>
                <a:cubicBezTo>
                  <a:pt x="4946784" y="5986249"/>
                  <a:pt x="4917172" y="6011160"/>
                  <a:pt x="4882168" y="6036200"/>
                </a:cubicBezTo>
                <a:cubicBezTo>
                  <a:pt x="4864666" y="6048719"/>
                  <a:pt x="4851794" y="6051717"/>
                  <a:pt x="4833467" y="6063585"/>
                </a:cubicBezTo>
                <a:cubicBezTo>
                  <a:pt x="4833467" y="6063585"/>
                  <a:pt x="4832642" y="6062933"/>
                  <a:pt x="4831819" y="6062280"/>
                </a:cubicBezTo>
                <a:cubicBezTo>
                  <a:pt x="4830994" y="6061628"/>
                  <a:pt x="4826428" y="6062409"/>
                  <a:pt x="4831437" y="6057583"/>
                </a:cubicBezTo>
                <a:cubicBezTo>
                  <a:pt x="4840189" y="6051324"/>
                  <a:pt x="4848940" y="6045063"/>
                  <a:pt x="4857690" y="6038804"/>
                </a:cubicBezTo>
                <a:cubicBezTo>
                  <a:pt x="4866442" y="6032545"/>
                  <a:pt x="4867709" y="6029151"/>
                  <a:pt x="4873541" y="6024978"/>
                </a:cubicBezTo>
                <a:cubicBezTo>
                  <a:pt x="4876459" y="6022892"/>
                  <a:pt x="4875635" y="6022239"/>
                  <a:pt x="4874810" y="6021587"/>
                </a:cubicBezTo>
                <a:cubicBezTo>
                  <a:pt x="4873986" y="6020934"/>
                  <a:pt x="4871069" y="6023021"/>
                  <a:pt x="4868152" y="6025108"/>
                </a:cubicBezTo>
                <a:cubicBezTo>
                  <a:pt x="4859399" y="6031368"/>
                  <a:pt x="4850649" y="6037627"/>
                  <a:pt x="4841899" y="6043887"/>
                </a:cubicBezTo>
                <a:cubicBezTo>
                  <a:pt x="4838983" y="6045975"/>
                  <a:pt x="4833149" y="6050147"/>
                  <a:pt x="4831500" y="6048843"/>
                </a:cubicBezTo>
                <a:cubicBezTo>
                  <a:pt x="4830674" y="6048189"/>
                  <a:pt x="4836507" y="6044016"/>
                  <a:pt x="4835684" y="6043364"/>
                </a:cubicBezTo>
                <a:cubicBezTo>
                  <a:pt x="4844877" y="6033060"/>
                  <a:pt x="4854896" y="6023409"/>
                  <a:pt x="4866564" y="6015062"/>
                </a:cubicBezTo>
                <a:cubicBezTo>
                  <a:pt x="4886982" y="6000456"/>
                  <a:pt x="4897444" y="5986761"/>
                  <a:pt x="4918687" y="5972805"/>
                </a:cubicBezTo>
                <a:cubicBezTo>
                  <a:pt x="4918687" y="5972805"/>
                  <a:pt x="4917863" y="5972153"/>
                  <a:pt x="4917863" y="5972153"/>
                </a:cubicBezTo>
                <a:cubicBezTo>
                  <a:pt x="4917038" y="5971501"/>
                  <a:pt x="4917038" y="5971501"/>
                  <a:pt x="4916213" y="5970848"/>
                </a:cubicBezTo>
                <a:cubicBezTo>
                  <a:pt x="4913297" y="5972935"/>
                  <a:pt x="4907463" y="5977108"/>
                  <a:pt x="4904545" y="5979194"/>
                </a:cubicBezTo>
                <a:cubicBezTo>
                  <a:pt x="4892055" y="5986888"/>
                  <a:pt x="4891229" y="5986237"/>
                  <a:pt x="4890849" y="5981540"/>
                </a:cubicBezTo>
                <a:cubicBezTo>
                  <a:pt x="4892940" y="5978800"/>
                  <a:pt x="4892118" y="5978148"/>
                  <a:pt x="4885457" y="5981669"/>
                </a:cubicBezTo>
                <a:cubicBezTo>
                  <a:pt x="4875883" y="5987276"/>
                  <a:pt x="4867130" y="5993537"/>
                  <a:pt x="4856731" y="5998492"/>
                </a:cubicBezTo>
                <a:cubicBezTo>
                  <a:pt x="4865483" y="5992233"/>
                  <a:pt x="4871317" y="5988059"/>
                  <a:pt x="4877151" y="5983885"/>
                </a:cubicBezTo>
                <a:cubicBezTo>
                  <a:pt x="4882985" y="5979712"/>
                  <a:pt x="4881335" y="5978406"/>
                  <a:pt x="4877593" y="5979841"/>
                </a:cubicBezTo>
                <a:cubicBezTo>
                  <a:pt x="4876769" y="5979188"/>
                  <a:pt x="4870935" y="5983362"/>
                  <a:pt x="4875945" y="5978536"/>
                </a:cubicBezTo>
                <a:cubicBezTo>
                  <a:pt x="4875945" y="5978536"/>
                  <a:pt x="4878038" y="5975797"/>
                  <a:pt x="4878862" y="5976449"/>
                </a:cubicBezTo>
                <a:cubicBezTo>
                  <a:pt x="4889261" y="5971495"/>
                  <a:pt x="4900105" y="5962497"/>
                  <a:pt x="4908855" y="5956235"/>
                </a:cubicBezTo>
                <a:cubicBezTo>
                  <a:pt x="4911771" y="5954149"/>
                  <a:pt x="4914689" y="5952062"/>
                  <a:pt x="4913863" y="5951409"/>
                </a:cubicBezTo>
                <a:cubicBezTo>
                  <a:pt x="4913040" y="5950757"/>
                  <a:pt x="4913040" y="5950757"/>
                  <a:pt x="4909299" y="5952191"/>
                </a:cubicBezTo>
                <a:cubicBezTo>
                  <a:pt x="4901816" y="5955059"/>
                  <a:pt x="4893063" y="5961321"/>
                  <a:pt x="4888499" y="5962101"/>
                </a:cubicBezTo>
                <a:cubicBezTo>
                  <a:pt x="4883933" y="5962883"/>
                  <a:pt x="4877273" y="5966404"/>
                  <a:pt x="4881459" y="5960925"/>
                </a:cubicBezTo>
                <a:cubicBezTo>
                  <a:pt x="4883552" y="5958186"/>
                  <a:pt x="4881902" y="5956880"/>
                  <a:pt x="4884819" y="5954795"/>
                </a:cubicBezTo>
                <a:cubicBezTo>
                  <a:pt x="4890654" y="5950621"/>
                  <a:pt x="4895663" y="5945796"/>
                  <a:pt x="4899403" y="5944362"/>
                </a:cubicBezTo>
                <a:cubicBezTo>
                  <a:pt x="4912720" y="5937320"/>
                  <a:pt x="4925213" y="5929625"/>
                  <a:pt x="4937703" y="5921931"/>
                </a:cubicBezTo>
                <a:cubicBezTo>
                  <a:pt x="4948105" y="5916977"/>
                  <a:pt x="4947280" y="5916323"/>
                  <a:pt x="4950640" y="5910193"/>
                </a:cubicBezTo>
                <a:cubicBezTo>
                  <a:pt x="4948992" y="5908888"/>
                  <a:pt x="4949435" y="5904845"/>
                  <a:pt x="4954444" y="5900019"/>
                </a:cubicBezTo>
                <a:cubicBezTo>
                  <a:pt x="4963195" y="5893758"/>
                  <a:pt x="4967380" y="5888279"/>
                  <a:pt x="4979048" y="5879933"/>
                </a:cubicBezTo>
                <a:cubicBezTo>
                  <a:pt x="4985705" y="5876413"/>
                  <a:pt x="4993631" y="5869500"/>
                  <a:pt x="5003206" y="5863893"/>
                </a:cubicBezTo>
                <a:cubicBezTo>
                  <a:pt x="5009042" y="5859719"/>
                  <a:pt x="5007391" y="5858414"/>
                  <a:pt x="5006568" y="5857762"/>
                </a:cubicBezTo>
                <a:cubicBezTo>
                  <a:pt x="5004918" y="5856457"/>
                  <a:pt x="5001177" y="5857891"/>
                  <a:pt x="4998260" y="5859978"/>
                </a:cubicBezTo>
                <a:cubicBezTo>
                  <a:pt x="4992426" y="5864151"/>
                  <a:pt x="4993251" y="5864803"/>
                  <a:pt x="4990334" y="5866890"/>
                </a:cubicBezTo>
                <a:cubicBezTo>
                  <a:pt x="4977398" y="5878630"/>
                  <a:pt x="4964906" y="5886322"/>
                  <a:pt x="4952857" y="5889972"/>
                </a:cubicBezTo>
                <a:cubicBezTo>
                  <a:pt x="4948289" y="5890755"/>
                  <a:pt x="4952475" y="5885275"/>
                  <a:pt x="4944992" y="5888144"/>
                </a:cubicBezTo>
                <a:cubicBezTo>
                  <a:pt x="4936242" y="5894404"/>
                  <a:pt x="4927491" y="5900664"/>
                  <a:pt x="4918739" y="5906924"/>
                </a:cubicBezTo>
                <a:cubicBezTo>
                  <a:pt x="4912081" y="5910445"/>
                  <a:pt x="4904982" y="5918010"/>
                  <a:pt x="4894581" y="5922965"/>
                </a:cubicBezTo>
                <a:cubicBezTo>
                  <a:pt x="4883356" y="5927268"/>
                  <a:pt x="4883736" y="5931964"/>
                  <a:pt x="4874987" y="5938224"/>
                </a:cubicBezTo>
                <a:cubicBezTo>
                  <a:pt x="4847909" y="5956352"/>
                  <a:pt x="4827047" y="5975002"/>
                  <a:pt x="4802887" y="5991044"/>
                </a:cubicBezTo>
                <a:cubicBezTo>
                  <a:pt x="4791221" y="5999390"/>
                  <a:pt x="4782470" y="6005650"/>
                  <a:pt x="4770802" y="6013997"/>
                </a:cubicBezTo>
                <a:cubicBezTo>
                  <a:pt x="4753300" y="6026516"/>
                  <a:pt x="4738715" y="6036950"/>
                  <a:pt x="4725337" y="6052732"/>
                </a:cubicBezTo>
                <a:cubicBezTo>
                  <a:pt x="4721594" y="6054167"/>
                  <a:pt x="4719945" y="6052861"/>
                  <a:pt x="4717029" y="6054948"/>
                </a:cubicBezTo>
                <a:cubicBezTo>
                  <a:pt x="4701240" y="6060032"/>
                  <a:pt x="4698323" y="6062119"/>
                  <a:pt x="4684119" y="6077249"/>
                </a:cubicBezTo>
                <a:cubicBezTo>
                  <a:pt x="4679933" y="6082727"/>
                  <a:pt x="4672833" y="6090292"/>
                  <a:pt x="4664082" y="6096551"/>
                </a:cubicBezTo>
                <a:cubicBezTo>
                  <a:pt x="4656155" y="6103463"/>
                  <a:pt x="4651970" y="6108942"/>
                  <a:pt x="4645312" y="6112463"/>
                </a:cubicBezTo>
                <a:cubicBezTo>
                  <a:pt x="4629077" y="6121592"/>
                  <a:pt x="4611576" y="6134112"/>
                  <a:pt x="4597880" y="6136456"/>
                </a:cubicBezTo>
                <a:cubicBezTo>
                  <a:pt x="4589570" y="6138673"/>
                  <a:pt x="4579171" y="6143628"/>
                  <a:pt x="4571244" y="6150540"/>
                </a:cubicBezTo>
                <a:cubicBezTo>
                  <a:pt x="4567059" y="6156019"/>
                  <a:pt x="4561226" y="6160192"/>
                  <a:pt x="4555392" y="6164365"/>
                </a:cubicBezTo>
                <a:cubicBezTo>
                  <a:pt x="4546642" y="6170626"/>
                  <a:pt x="4541633" y="6175451"/>
                  <a:pt x="4543281" y="6176757"/>
                </a:cubicBezTo>
                <a:cubicBezTo>
                  <a:pt x="4542014" y="6180148"/>
                  <a:pt x="4539919" y="6182887"/>
                  <a:pt x="4541569" y="6184191"/>
                </a:cubicBezTo>
                <a:cubicBezTo>
                  <a:pt x="4539034" y="6190974"/>
                  <a:pt x="4526542" y="6198669"/>
                  <a:pt x="4518237" y="6200885"/>
                </a:cubicBezTo>
                <a:cubicBezTo>
                  <a:pt x="4513669" y="6201666"/>
                  <a:pt x="4508278" y="6201796"/>
                  <a:pt x="4502444" y="6205969"/>
                </a:cubicBezTo>
                <a:cubicBezTo>
                  <a:pt x="4493695" y="6212229"/>
                  <a:pt x="4487860" y="6216403"/>
                  <a:pt x="4482851" y="6221228"/>
                </a:cubicBezTo>
                <a:cubicBezTo>
                  <a:pt x="4475750" y="6228793"/>
                  <a:pt x="4459516" y="6237922"/>
                  <a:pt x="4453240" y="6246139"/>
                </a:cubicBezTo>
                <a:cubicBezTo>
                  <a:pt x="4450322" y="6248225"/>
                  <a:pt x="4447405" y="6250312"/>
                  <a:pt x="4443664" y="6251746"/>
                </a:cubicBezTo>
                <a:cubicBezTo>
                  <a:pt x="4433264" y="6256702"/>
                  <a:pt x="4428697" y="6257483"/>
                  <a:pt x="4426223" y="6255526"/>
                </a:cubicBezTo>
                <a:cubicBezTo>
                  <a:pt x="4425399" y="6254873"/>
                  <a:pt x="4420833" y="6255655"/>
                  <a:pt x="4415824" y="6260480"/>
                </a:cubicBezTo>
                <a:cubicBezTo>
                  <a:pt x="4407455" y="6271437"/>
                  <a:pt x="4394519" y="6283175"/>
                  <a:pt x="4381583" y="6294914"/>
                </a:cubicBezTo>
                <a:cubicBezTo>
                  <a:pt x="4378667" y="6297000"/>
                  <a:pt x="4376573" y="6299739"/>
                  <a:pt x="4377398" y="6300392"/>
                </a:cubicBezTo>
                <a:cubicBezTo>
                  <a:pt x="4378223" y="6301044"/>
                  <a:pt x="4381139" y="6298958"/>
                  <a:pt x="4384880" y="6297524"/>
                </a:cubicBezTo>
                <a:cubicBezTo>
                  <a:pt x="4396550" y="6289176"/>
                  <a:pt x="4414432" y="6281353"/>
                  <a:pt x="4426544" y="6268963"/>
                </a:cubicBezTo>
                <a:cubicBezTo>
                  <a:pt x="4429461" y="6266875"/>
                  <a:pt x="4435295" y="6262702"/>
                  <a:pt x="4436118" y="6263355"/>
                </a:cubicBezTo>
                <a:cubicBezTo>
                  <a:pt x="4438591" y="6265312"/>
                  <a:pt x="4447343" y="6259053"/>
                  <a:pt x="4453177" y="6254879"/>
                </a:cubicBezTo>
                <a:cubicBezTo>
                  <a:pt x="4459010" y="6250707"/>
                  <a:pt x="4463576" y="6249925"/>
                  <a:pt x="4462309" y="6253316"/>
                </a:cubicBezTo>
                <a:cubicBezTo>
                  <a:pt x="4463134" y="6253968"/>
                  <a:pt x="4458124" y="6258794"/>
                  <a:pt x="4456857" y="6262185"/>
                </a:cubicBezTo>
                <a:cubicBezTo>
                  <a:pt x="4462689" y="6258012"/>
                  <a:pt x="4466432" y="6256578"/>
                  <a:pt x="4468523" y="6253839"/>
                </a:cubicBezTo>
                <a:cubicBezTo>
                  <a:pt x="4472709" y="6248361"/>
                  <a:pt x="4482284" y="6242754"/>
                  <a:pt x="4488118" y="6238580"/>
                </a:cubicBezTo>
                <a:cubicBezTo>
                  <a:pt x="4496046" y="6231668"/>
                  <a:pt x="4504352" y="6229452"/>
                  <a:pt x="4512278" y="6222539"/>
                </a:cubicBezTo>
                <a:cubicBezTo>
                  <a:pt x="4523119" y="6213540"/>
                  <a:pt x="4523501" y="6218237"/>
                  <a:pt x="4530984" y="6215369"/>
                </a:cubicBezTo>
                <a:cubicBezTo>
                  <a:pt x="4534726" y="6213935"/>
                  <a:pt x="4540560" y="6209762"/>
                  <a:pt x="4543476" y="6207674"/>
                </a:cubicBezTo>
                <a:cubicBezTo>
                  <a:pt x="4558061" y="6197241"/>
                  <a:pt x="4572645" y="6186808"/>
                  <a:pt x="4590146" y="6174289"/>
                </a:cubicBezTo>
                <a:cubicBezTo>
                  <a:pt x="4604732" y="6163855"/>
                  <a:pt x="4622233" y="6151335"/>
                  <a:pt x="4639736" y="6138814"/>
                </a:cubicBezTo>
                <a:cubicBezTo>
                  <a:pt x="4639736" y="6138814"/>
                  <a:pt x="4640561" y="6139467"/>
                  <a:pt x="4640561" y="6139467"/>
                </a:cubicBezTo>
                <a:cubicBezTo>
                  <a:pt x="4625976" y="6149901"/>
                  <a:pt x="4608474" y="6162422"/>
                  <a:pt x="4591796" y="6175593"/>
                </a:cubicBezTo>
                <a:cubicBezTo>
                  <a:pt x="4598454" y="6172073"/>
                  <a:pt x="4603022" y="6171290"/>
                  <a:pt x="4605938" y="6169205"/>
                </a:cubicBezTo>
                <a:cubicBezTo>
                  <a:pt x="4635931" y="6148989"/>
                  <a:pt x="4667575" y="6130081"/>
                  <a:pt x="4695920" y="6108561"/>
                </a:cubicBezTo>
                <a:cubicBezTo>
                  <a:pt x="4701753" y="6104389"/>
                  <a:pt x="4707587" y="6100215"/>
                  <a:pt x="4713421" y="6096042"/>
                </a:cubicBezTo>
                <a:cubicBezTo>
                  <a:pt x="4730924" y="6083521"/>
                  <a:pt x="4744239" y="6076479"/>
                  <a:pt x="4756288" y="6072829"/>
                </a:cubicBezTo>
                <a:cubicBezTo>
                  <a:pt x="4765039" y="6066570"/>
                  <a:pt x="4773790" y="6060310"/>
                  <a:pt x="4782539" y="6054050"/>
                </a:cubicBezTo>
                <a:cubicBezTo>
                  <a:pt x="4788374" y="6049876"/>
                  <a:pt x="4789199" y="6050529"/>
                  <a:pt x="4792940" y="6049095"/>
                </a:cubicBezTo>
                <a:cubicBezTo>
                  <a:pt x="4796681" y="6047660"/>
                  <a:pt x="4794591" y="6050399"/>
                  <a:pt x="4792498" y="6053139"/>
                </a:cubicBezTo>
                <a:cubicBezTo>
                  <a:pt x="4787046" y="6062009"/>
                  <a:pt x="4787046" y="6062009"/>
                  <a:pt x="4772904" y="6068398"/>
                </a:cubicBezTo>
                <a:cubicBezTo>
                  <a:pt x="4769161" y="6069832"/>
                  <a:pt x="4757938" y="6074135"/>
                  <a:pt x="4757113" y="6073482"/>
                </a:cubicBezTo>
                <a:cubicBezTo>
                  <a:pt x="4747093" y="6083133"/>
                  <a:pt x="4735869" y="6087436"/>
                  <a:pt x="4727119" y="6093696"/>
                </a:cubicBezTo>
                <a:cubicBezTo>
                  <a:pt x="4717100" y="6103347"/>
                  <a:pt x="4702516" y="6113781"/>
                  <a:pt x="4692116" y="6118736"/>
                </a:cubicBezTo>
                <a:cubicBezTo>
                  <a:pt x="4686282" y="6122910"/>
                  <a:pt x="4682542" y="6124345"/>
                  <a:pt x="4677531" y="6129169"/>
                </a:cubicBezTo>
                <a:cubicBezTo>
                  <a:pt x="4671696" y="6133342"/>
                  <a:pt x="4665039" y="6136864"/>
                  <a:pt x="4657938" y="6144429"/>
                </a:cubicBezTo>
                <a:cubicBezTo>
                  <a:pt x="4652927" y="6149254"/>
                  <a:pt x="4641705" y="6153557"/>
                  <a:pt x="4636693" y="6158383"/>
                </a:cubicBezTo>
                <a:cubicBezTo>
                  <a:pt x="4635426" y="6161775"/>
                  <a:pt x="4628769" y="6165295"/>
                  <a:pt x="4625851" y="6167382"/>
                </a:cubicBezTo>
                <a:cubicBezTo>
                  <a:pt x="4620017" y="6171555"/>
                  <a:pt x="4621286" y="6168163"/>
                  <a:pt x="4617546" y="6169598"/>
                </a:cubicBezTo>
                <a:cubicBezTo>
                  <a:pt x="4614627" y="6171685"/>
                  <a:pt x="4608794" y="6175858"/>
                  <a:pt x="4602959" y="6180031"/>
                </a:cubicBezTo>
                <a:lnTo>
                  <a:pt x="4599836" y="6184118"/>
                </a:lnTo>
                <a:lnTo>
                  <a:pt x="4596906" y="6185968"/>
                </a:lnTo>
                <a:lnTo>
                  <a:pt x="4593479" y="6186813"/>
                </a:lnTo>
                <a:cubicBezTo>
                  <a:pt x="4592863" y="6186323"/>
                  <a:pt x="4592971" y="6185313"/>
                  <a:pt x="4592558" y="6184986"/>
                </a:cubicBezTo>
                <a:cubicBezTo>
                  <a:pt x="4586725" y="6189159"/>
                  <a:pt x="4580892" y="6193333"/>
                  <a:pt x="4575057" y="6197506"/>
                </a:cubicBezTo>
                <a:cubicBezTo>
                  <a:pt x="4579624" y="6196724"/>
                  <a:pt x="4573791" y="6200898"/>
                  <a:pt x="4570872" y="6202984"/>
                </a:cubicBezTo>
                <a:cubicBezTo>
                  <a:pt x="4564214" y="6206505"/>
                  <a:pt x="4566307" y="6203766"/>
                  <a:pt x="4564658" y="6202461"/>
                </a:cubicBezTo>
                <a:cubicBezTo>
                  <a:pt x="4550073" y="6212894"/>
                  <a:pt x="4534221" y="6226720"/>
                  <a:pt x="4517163" y="6235195"/>
                </a:cubicBezTo>
                <a:cubicBezTo>
                  <a:pt x="4513420" y="6236630"/>
                  <a:pt x="4510504" y="6238716"/>
                  <a:pt x="4508412" y="6241454"/>
                </a:cubicBezTo>
                <a:cubicBezTo>
                  <a:pt x="4507145" y="6244847"/>
                  <a:pt x="4501311" y="6249021"/>
                  <a:pt x="4497569" y="6250454"/>
                </a:cubicBezTo>
                <a:lnTo>
                  <a:pt x="4487188" y="6258470"/>
                </a:lnTo>
                <a:lnTo>
                  <a:pt x="4380806" y="6315450"/>
                </a:lnTo>
                <a:lnTo>
                  <a:pt x="4277005" y="6366601"/>
                </a:lnTo>
                <a:lnTo>
                  <a:pt x="4287036" y="6356337"/>
                </a:lnTo>
                <a:lnTo>
                  <a:pt x="4262588" y="6373826"/>
                </a:lnTo>
                <a:lnTo>
                  <a:pt x="4155268" y="6430085"/>
                </a:lnTo>
                <a:cubicBezTo>
                  <a:pt x="4143870" y="6436395"/>
                  <a:pt x="4129558" y="6441257"/>
                  <a:pt x="4114854" y="6445609"/>
                </a:cubicBezTo>
                <a:lnTo>
                  <a:pt x="4106670" y="6447996"/>
                </a:lnTo>
                <a:lnTo>
                  <a:pt x="4162299" y="6407057"/>
                </a:lnTo>
                <a:cubicBezTo>
                  <a:pt x="4186903" y="6386972"/>
                  <a:pt x="4211062" y="6370932"/>
                  <a:pt x="4238139" y="6352805"/>
                </a:cubicBezTo>
                <a:cubicBezTo>
                  <a:pt x="4261475" y="6336110"/>
                  <a:pt x="4283161" y="6318113"/>
                  <a:pt x="4308970" y="6303377"/>
                </a:cubicBezTo>
                <a:cubicBezTo>
                  <a:pt x="4312711" y="6301943"/>
                  <a:pt x="4315628" y="6299856"/>
                  <a:pt x="4317721" y="6297116"/>
                </a:cubicBezTo>
                <a:cubicBezTo>
                  <a:pt x="4338584" y="6278466"/>
                  <a:pt x="4363567" y="6263078"/>
                  <a:pt x="4386078" y="6245732"/>
                </a:cubicBezTo>
                <a:cubicBezTo>
                  <a:pt x="4400663" y="6235298"/>
                  <a:pt x="4418989" y="6223431"/>
                  <a:pt x="4432306" y="6216389"/>
                </a:cubicBezTo>
                <a:cubicBezTo>
                  <a:pt x="4447715" y="6206608"/>
                  <a:pt x="4463124" y="6196828"/>
                  <a:pt x="4473967" y="6187828"/>
                </a:cubicBezTo>
                <a:cubicBezTo>
                  <a:pt x="4483985" y="6178177"/>
                  <a:pt x="4499396" y="6168396"/>
                  <a:pt x="4509413" y="6158745"/>
                </a:cubicBezTo>
                <a:cubicBezTo>
                  <a:pt x="4536551" y="6131877"/>
                  <a:pt x="4569081" y="6104880"/>
                  <a:pt x="4604085" y="6079840"/>
                </a:cubicBezTo>
                <a:cubicBezTo>
                  <a:pt x="4624503" y="6065233"/>
                  <a:pt x="4642005" y="6052714"/>
                  <a:pt x="4662423" y="6038106"/>
                </a:cubicBezTo>
                <a:cubicBezTo>
                  <a:pt x="4665340" y="6036020"/>
                  <a:pt x="4671999" y="6032498"/>
                  <a:pt x="4673266" y="6029107"/>
                </a:cubicBezTo>
                <a:cubicBezTo>
                  <a:pt x="4674533" y="6025716"/>
                  <a:pt x="4667052" y="6028584"/>
                  <a:pt x="4664135" y="6030670"/>
                </a:cubicBezTo>
                <a:cubicBezTo>
                  <a:pt x="4651643" y="6038364"/>
                  <a:pt x="4641243" y="6043319"/>
                  <a:pt x="4628750" y="6051014"/>
                </a:cubicBezTo>
                <a:cubicBezTo>
                  <a:pt x="4613341" y="6060796"/>
                  <a:pt x="4598756" y="6071228"/>
                  <a:pt x="4581698" y="6079704"/>
                </a:cubicBezTo>
                <a:cubicBezTo>
                  <a:pt x="4586706" y="6074878"/>
                  <a:pt x="4585058" y="6073573"/>
                  <a:pt x="4590893" y="6069401"/>
                </a:cubicBezTo>
                <a:cubicBezTo>
                  <a:pt x="4602559" y="6061053"/>
                  <a:pt x="4608836" y="6052836"/>
                  <a:pt x="4616763" y="6045923"/>
                </a:cubicBezTo>
                <a:cubicBezTo>
                  <a:pt x="4619679" y="6043837"/>
                  <a:pt x="4620947" y="6040445"/>
                  <a:pt x="4620122" y="6039793"/>
                </a:cubicBezTo>
                <a:cubicBezTo>
                  <a:pt x="4615557" y="6040574"/>
                  <a:pt x="4613466" y="6043313"/>
                  <a:pt x="4610547" y="6045400"/>
                </a:cubicBezTo>
                <a:cubicBezTo>
                  <a:pt x="4607631" y="6047487"/>
                  <a:pt x="4604713" y="6049573"/>
                  <a:pt x="4598881" y="6053747"/>
                </a:cubicBezTo>
                <a:cubicBezTo>
                  <a:pt x="4582646" y="6062875"/>
                  <a:pt x="4571360" y="6075918"/>
                  <a:pt x="4553034" y="6087785"/>
                </a:cubicBezTo>
                <a:cubicBezTo>
                  <a:pt x="4544283" y="6094046"/>
                  <a:pt x="4532616" y="6102392"/>
                  <a:pt x="4523865" y="6108652"/>
                </a:cubicBezTo>
                <a:cubicBezTo>
                  <a:pt x="4515937" y="6115565"/>
                  <a:pt x="4507631" y="6117780"/>
                  <a:pt x="4495962" y="6126127"/>
                </a:cubicBezTo>
                <a:cubicBezTo>
                  <a:pt x="4468444" y="6148299"/>
                  <a:pt x="4435977" y="6166555"/>
                  <a:pt x="4407631" y="6188075"/>
                </a:cubicBezTo>
                <a:cubicBezTo>
                  <a:pt x="4404714" y="6190161"/>
                  <a:pt x="4401797" y="6192248"/>
                  <a:pt x="4398055" y="6193682"/>
                </a:cubicBezTo>
                <a:cubicBezTo>
                  <a:pt x="4394315" y="6195116"/>
                  <a:pt x="4391397" y="6197202"/>
                  <a:pt x="4391397" y="6197202"/>
                </a:cubicBezTo>
                <a:cubicBezTo>
                  <a:pt x="4382204" y="6207507"/>
                  <a:pt x="4369712" y="6215201"/>
                  <a:pt x="4359692" y="6224853"/>
                </a:cubicBezTo>
                <a:cubicBezTo>
                  <a:pt x="4346756" y="6236591"/>
                  <a:pt x="4332997" y="6247676"/>
                  <a:pt x="4317206" y="6252761"/>
                </a:cubicBezTo>
                <a:cubicBezTo>
                  <a:pt x="4314289" y="6254848"/>
                  <a:pt x="4314289" y="6254848"/>
                  <a:pt x="4311372" y="6256934"/>
                </a:cubicBezTo>
                <a:cubicBezTo>
                  <a:pt x="4299705" y="6265281"/>
                  <a:pt x="4287212" y="6272975"/>
                  <a:pt x="4279286" y="6279888"/>
                </a:cubicBezTo>
                <a:cubicBezTo>
                  <a:pt x="4264703" y="6290320"/>
                  <a:pt x="4253478" y="6294624"/>
                  <a:pt x="4242633" y="6303622"/>
                </a:cubicBezTo>
                <a:cubicBezTo>
                  <a:pt x="4228874" y="6314708"/>
                  <a:pt x="4212642" y="6323836"/>
                  <a:pt x="4195964" y="6337009"/>
                </a:cubicBezTo>
                <a:cubicBezTo>
                  <a:pt x="4182204" y="6348095"/>
                  <a:pt x="4168442" y="6359180"/>
                  <a:pt x="4154683" y="6370266"/>
                </a:cubicBezTo>
                <a:cubicBezTo>
                  <a:pt x="4135913" y="6386178"/>
                  <a:pt x="4113403" y="6403523"/>
                  <a:pt x="4090892" y="6420869"/>
                </a:cubicBezTo>
                <a:cubicBezTo>
                  <a:pt x="4073390" y="6433389"/>
                  <a:pt x="4061279" y="6445779"/>
                  <a:pt x="4040037" y="6459734"/>
                </a:cubicBezTo>
                <a:cubicBezTo>
                  <a:pt x="4044602" y="6458953"/>
                  <a:pt x="4048343" y="6457519"/>
                  <a:pt x="4057094" y="6451260"/>
                </a:cubicBezTo>
                <a:cubicBezTo>
                  <a:pt x="4060012" y="6449171"/>
                  <a:pt x="4065845" y="6444998"/>
                  <a:pt x="4071679" y="6440825"/>
                </a:cubicBezTo>
                <a:cubicBezTo>
                  <a:pt x="4091655" y="6430262"/>
                  <a:pt x="4112897" y="6416310"/>
                  <a:pt x="4130399" y="6403788"/>
                </a:cubicBezTo>
                <a:cubicBezTo>
                  <a:pt x="4144983" y="6393355"/>
                  <a:pt x="4162485" y="6380835"/>
                  <a:pt x="4177069" y="6370402"/>
                </a:cubicBezTo>
                <a:cubicBezTo>
                  <a:pt x="4191654" y="6359968"/>
                  <a:pt x="4205415" y="6348883"/>
                  <a:pt x="4216702" y="6335839"/>
                </a:cubicBezTo>
                <a:cubicBezTo>
                  <a:pt x="4218795" y="6333100"/>
                  <a:pt x="4223802" y="6328275"/>
                  <a:pt x="4229637" y="6324101"/>
                </a:cubicBezTo>
                <a:cubicBezTo>
                  <a:pt x="4249231" y="6308842"/>
                  <a:pt x="4270474" y="6294888"/>
                  <a:pt x="4289180" y="6287718"/>
                </a:cubicBezTo>
                <a:cubicBezTo>
                  <a:pt x="4299581" y="6282762"/>
                  <a:pt x="4305414" y="6278589"/>
                  <a:pt x="4313341" y="6271677"/>
                </a:cubicBezTo>
                <a:cubicBezTo>
                  <a:pt x="4323360" y="6262025"/>
                  <a:pt x="4332111" y="6255765"/>
                  <a:pt x="4345428" y="6248723"/>
                </a:cubicBezTo>
                <a:cubicBezTo>
                  <a:pt x="4352086" y="6245202"/>
                  <a:pt x="4357919" y="6241029"/>
                  <a:pt x="4362930" y="6236203"/>
                </a:cubicBezTo>
                <a:cubicBezTo>
                  <a:pt x="4370030" y="6228638"/>
                  <a:pt x="4386264" y="6219510"/>
                  <a:pt x="4395459" y="6209205"/>
                </a:cubicBezTo>
                <a:cubicBezTo>
                  <a:pt x="4397551" y="6206467"/>
                  <a:pt x="4410043" y="6198773"/>
                  <a:pt x="4416700" y="6195251"/>
                </a:cubicBezTo>
                <a:cubicBezTo>
                  <a:pt x="4436676" y="6184689"/>
                  <a:pt x="4451261" y="6174255"/>
                  <a:pt x="4468762" y="6161736"/>
                </a:cubicBezTo>
                <a:cubicBezTo>
                  <a:pt x="4477513" y="6155476"/>
                  <a:pt x="4488357" y="6146476"/>
                  <a:pt x="4498756" y="6141523"/>
                </a:cubicBezTo>
                <a:cubicBezTo>
                  <a:pt x="4502498" y="6140088"/>
                  <a:pt x="4505414" y="6138001"/>
                  <a:pt x="4506682" y="6134609"/>
                </a:cubicBezTo>
                <a:cubicBezTo>
                  <a:pt x="4507569" y="6126521"/>
                  <a:pt x="4513403" y="6122348"/>
                  <a:pt x="4532554" y="6111133"/>
                </a:cubicBezTo>
                <a:cubicBezTo>
                  <a:pt x="4536296" y="6109699"/>
                  <a:pt x="4542129" y="6105525"/>
                  <a:pt x="4546695" y="6104744"/>
                </a:cubicBezTo>
                <a:cubicBezTo>
                  <a:pt x="4542065" y="6114266"/>
                  <a:pt x="4528306" y="6125352"/>
                  <a:pt x="4510805" y="6137872"/>
                </a:cubicBezTo>
                <a:cubicBezTo>
                  <a:pt x="4458301" y="6175432"/>
                  <a:pt x="4402881" y="6215078"/>
                  <a:pt x="4350376" y="6252638"/>
                </a:cubicBezTo>
                <a:cubicBezTo>
                  <a:pt x="4332874" y="6265158"/>
                  <a:pt x="4320762" y="6277549"/>
                  <a:pt x="4302435" y="6289416"/>
                </a:cubicBezTo>
                <a:cubicBezTo>
                  <a:pt x="4299519" y="6291503"/>
                  <a:pt x="4298251" y="6294895"/>
                  <a:pt x="4295334" y="6296981"/>
                </a:cubicBezTo>
                <a:cubicBezTo>
                  <a:pt x="4291592" y="6298416"/>
                  <a:pt x="4293242" y="6299720"/>
                  <a:pt x="4294065" y="6300372"/>
                </a:cubicBezTo>
                <a:cubicBezTo>
                  <a:pt x="4294065" y="6300372"/>
                  <a:pt x="4294892" y="6301025"/>
                  <a:pt x="4297809" y="6298938"/>
                </a:cubicBezTo>
                <a:cubicBezTo>
                  <a:pt x="4303641" y="6294765"/>
                  <a:pt x="4305735" y="6292025"/>
                  <a:pt x="4310299" y="6291244"/>
                </a:cubicBezTo>
                <a:cubicBezTo>
                  <a:pt x="4307382" y="6293331"/>
                  <a:pt x="4308208" y="6293983"/>
                  <a:pt x="4308208" y="6293983"/>
                </a:cubicBezTo>
                <a:cubicBezTo>
                  <a:pt x="4263629" y="6324631"/>
                  <a:pt x="4224441" y="6355149"/>
                  <a:pt x="4178213" y="6384492"/>
                </a:cubicBezTo>
                <a:cubicBezTo>
                  <a:pt x="4162805" y="6394274"/>
                  <a:pt x="4148221" y="6404705"/>
                  <a:pt x="4134461" y="6415793"/>
                </a:cubicBezTo>
                <a:cubicBezTo>
                  <a:pt x="4120699" y="6426877"/>
                  <a:pt x="4102816" y="6434701"/>
                  <a:pt x="4090705" y="6447092"/>
                </a:cubicBezTo>
                <a:cubicBezTo>
                  <a:pt x="4087789" y="6449179"/>
                  <a:pt x="4084872" y="6451264"/>
                  <a:pt x="4084872" y="6451264"/>
                </a:cubicBezTo>
                <a:lnTo>
                  <a:pt x="4073243" y="6457745"/>
                </a:lnTo>
                <a:lnTo>
                  <a:pt x="4072099" y="6458079"/>
                </a:lnTo>
                <a:cubicBezTo>
                  <a:pt x="4051593" y="6464274"/>
                  <a:pt x="4031084" y="6470468"/>
                  <a:pt x="4025146" y="6448613"/>
                </a:cubicBezTo>
                <a:cubicBezTo>
                  <a:pt x="4020040" y="6437253"/>
                  <a:pt x="4004944" y="6441096"/>
                  <a:pt x="3995264" y="6442589"/>
                </a:cubicBezTo>
                <a:cubicBezTo>
                  <a:pt x="3936035" y="6454750"/>
                  <a:pt x="3913856" y="6439947"/>
                  <a:pt x="3915925" y="6395606"/>
                </a:cubicBezTo>
                <a:cubicBezTo>
                  <a:pt x="3917069" y="6392393"/>
                  <a:pt x="3915085" y="6385109"/>
                  <a:pt x="3910819" y="6384247"/>
                </a:cubicBezTo>
                <a:cubicBezTo>
                  <a:pt x="3843139" y="6343059"/>
                  <a:pt x="3900698" y="6309903"/>
                  <a:pt x="3922963" y="6273074"/>
                </a:cubicBezTo>
                <a:lnTo>
                  <a:pt x="3942630" y="6256381"/>
                </a:lnTo>
                <a:cubicBezTo>
                  <a:pt x="3986547" y="6210145"/>
                  <a:pt x="3976338" y="6187429"/>
                  <a:pt x="3908042" y="6173660"/>
                </a:cubicBezTo>
                <a:cubicBezTo>
                  <a:pt x="3903774" y="6172800"/>
                  <a:pt x="3899505" y="6171939"/>
                  <a:pt x="3898360" y="6175152"/>
                </a:cubicBezTo>
                <a:cubicBezTo>
                  <a:pt x="3866414" y="6213471"/>
                  <a:pt x="3787600" y="6190697"/>
                  <a:pt x="3757636" y="6236302"/>
                </a:cubicBezTo>
                <a:cubicBezTo>
                  <a:pt x="3737656" y="6266704"/>
                  <a:pt x="3705183" y="6280815"/>
                  <a:pt x="3655940" y="6277774"/>
                </a:cubicBezTo>
                <a:cubicBezTo>
                  <a:pt x="3699155" y="6310588"/>
                  <a:pt x="3698537" y="6338008"/>
                  <a:pt x="3661179" y="6378679"/>
                </a:cubicBezTo>
                <a:cubicBezTo>
                  <a:pt x="3654622" y="6384244"/>
                  <a:pt x="3646924" y="6393022"/>
                  <a:pt x="3635262" y="6387227"/>
                </a:cubicBezTo>
                <a:cubicBezTo>
                  <a:pt x="3623598" y="6381433"/>
                  <a:pt x="3631301" y="6372655"/>
                  <a:pt x="3637857" y="6367092"/>
                </a:cubicBezTo>
                <a:cubicBezTo>
                  <a:pt x="3645558" y="6358313"/>
                  <a:pt x="3653257" y="6349537"/>
                  <a:pt x="3649300" y="6334967"/>
                </a:cubicBezTo>
                <a:cubicBezTo>
                  <a:pt x="3627954" y="6330664"/>
                  <a:pt x="3619110" y="6342652"/>
                  <a:pt x="3615678" y="6352289"/>
                </a:cubicBezTo>
                <a:cubicBezTo>
                  <a:pt x="3603091" y="6387629"/>
                  <a:pt x="3573434" y="6419523"/>
                  <a:pt x="3552314" y="6453138"/>
                </a:cubicBezTo>
                <a:cubicBezTo>
                  <a:pt x="3524636" y="6492317"/>
                  <a:pt x="3488726" y="6516066"/>
                  <a:pt x="3426682" y="6510443"/>
                </a:cubicBezTo>
                <a:cubicBezTo>
                  <a:pt x="3412731" y="6511075"/>
                  <a:pt x="3399925" y="6508493"/>
                  <a:pt x="3391081" y="6520482"/>
                </a:cubicBezTo>
                <a:cubicBezTo>
                  <a:pt x="3367978" y="6546812"/>
                  <a:pt x="3331541" y="6546352"/>
                  <a:pt x="3296251" y="6542681"/>
                </a:cubicBezTo>
                <a:cubicBezTo>
                  <a:pt x="3274908" y="6538379"/>
                  <a:pt x="3234907" y="6458010"/>
                  <a:pt x="3246041" y="6439597"/>
                </a:cubicBezTo>
                <a:lnTo>
                  <a:pt x="3405245" y="6223791"/>
                </a:lnTo>
                <a:cubicBezTo>
                  <a:pt x="3420644" y="6206238"/>
                  <a:pt x="3442293" y="6196831"/>
                  <a:pt x="3465619" y="6208417"/>
                </a:cubicBezTo>
                <a:cubicBezTo>
                  <a:pt x="3493211" y="6220867"/>
                  <a:pt x="3473539" y="6237560"/>
                  <a:pt x="3463554" y="6252761"/>
                </a:cubicBezTo>
                <a:cubicBezTo>
                  <a:pt x="3458975" y="6265612"/>
                  <a:pt x="3441592" y="6275879"/>
                  <a:pt x="3438996" y="6296014"/>
                </a:cubicBezTo>
                <a:cubicBezTo>
                  <a:pt x="3524454" y="6261596"/>
                  <a:pt x="3569514" y="6212148"/>
                  <a:pt x="3613737" y="6152203"/>
                </a:cubicBezTo>
                <a:cubicBezTo>
                  <a:pt x="3566477" y="6156447"/>
                  <a:pt x="3554201" y="6178072"/>
                  <a:pt x="3533386" y="6197978"/>
                </a:cubicBezTo>
                <a:cubicBezTo>
                  <a:pt x="3525683" y="6206754"/>
                  <a:pt x="3514863" y="6211459"/>
                  <a:pt x="3498930" y="6204804"/>
                </a:cubicBezTo>
                <a:cubicBezTo>
                  <a:pt x="3483000" y="6198149"/>
                  <a:pt x="3472482" y="6189144"/>
                  <a:pt x="3472790" y="6175434"/>
                </a:cubicBezTo>
                <a:cubicBezTo>
                  <a:pt x="3474241" y="6158510"/>
                  <a:pt x="3487048" y="6161092"/>
                  <a:pt x="3499854" y="6163673"/>
                </a:cubicBezTo>
                <a:cubicBezTo>
                  <a:pt x="3527754" y="6162413"/>
                  <a:pt x="3531186" y="6152776"/>
                  <a:pt x="3527224" y="6138206"/>
                </a:cubicBezTo>
                <a:cubicBezTo>
                  <a:pt x="3510764" y="6107342"/>
                  <a:pt x="3531578" y="6087437"/>
                  <a:pt x="3549269" y="6063460"/>
                </a:cubicBezTo>
                <a:cubicBezTo>
                  <a:pt x="3559257" y="6048256"/>
                  <a:pt x="3568940" y="6046764"/>
                  <a:pt x="3587994" y="6057492"/>
                </a:cubicBezTo>
                <a:cubicBezTo>
                  <a:pt x="3607047" y="6068219"/>
                  <a:pt x="3615055" y="6045733"/>
                  <a:pt x="3615055" y="6045733"/>
                </a:cubicBezTo>
                <a:cubicBezTo>
                  <a:pt x="3569553" y="6019347"/>
                  <a:pt x="3604622" y="5985098"/>
                  <a:pt x="3595557" y="5959170"/>
                </a:cubicBezTo>
                <a:cubicBezTo>
                  <a:pt x="3592433" y="5955096"/>
                  <a:pt x="3592433" y="5955096"/>
                  <a:pt x="3588167" y="5954237"/>
                </a:cubicBezTo>
                <a:cubicBezTo>
                  <a:pt x="3559123" y="5958709"/>
                  <a:pt x="3580157" y="5976723"/>
                  <a:pt x="3571310" y="5988712"/>
                </a:cubicBezTo>
                <a:cubicBezTo>
                  <a:pt x="3566735" y="6001562"/>
                  <a:pt x="3555912" y="6006264"/>
                  <a:pt x="3543107" y="6003683"/>
                </a:cubicBezTo>
                <a:cubicBezTo>
                  <a:pt x="3530300" y="6001101"/>
                  <a:pt x="3528318" y="5993816"/>
                  <a:pt x="3531752" y="5984179"/>
                </a:cubicBezTo>
                <a:cubicBezTo>
                  <a:pt x="3536944" y="5943910"/>
                  <a:pt x="3570872" y="5912875"/>
                  <a:pt x="3592300" y="5865550"/>
                </a:cubicBezTo>
                <a:cubicBezTo>
                  <a:pt x="3541299" y="5893143"/>
                  <a:pt x="3502269" y="5912818"/>
                  <a:pt x="3456151" y="5913849"/>
                </a:cubicBezTo>
                <a:cubicBezTo>
                  <a:pt x="3446470" y="5915341"/>
                  <a:pt x="3438770" y="5924118"/>
                  <a:pt x="3440749" y="5931403"/>
                </a:cubicBezTo>
                <a:cubicBezTo>
                  <a:pt x="3439827" y="5972533"/>
                  <a:pt x="3394546" y="5984065"/>
                  <a:pt x="3364050" y="6005458"/>
                </a:cubicBezTo>
                <a:cubicBezTo>
                  <a:pt x="3305041" y="6055539"/>
                  <a:pt x="3214260" y="6040680"/>
                  <a:pt x="3145877" y="6078539"/>
                </a:cubicBezTo>
                <a:cubicBezTo>
                  <a:pt x="3121939" y="6094372"/>
                  <a:pt x="3094345" y="6081923"/>
                  <a:pt x="3086426" y="6052782"/>
                </a:cubicBezTo>
                <a:cubicBezTo>
                  <a:pt x="3074541" y="6009070"/>
                  <a:pt x="3043300" y="5968340"/>
                  <a:pt x="3082945" y="5921245"/>
                </a:cubicBezTo>
                <a:cubicBezTo>
                  <a:pt x="3094076" y="5902829"/>
                  <a:pt x="3075332" y="5878393"/>
                  <a:pt x="3063981" y="5858887"/>
                </a:cubicBezTo>
                <a:cubicBezTo>
                  <a:pt x="3043252" y="5827165"/>
                  <a:pt x="3046991" y="5803818"/>
                  <a:pt x="3082898" y="5780068"/>
                </a:cubicBezTo>
                <a:cubicBezTo>
                  <a:pt x="3102569" y="5763376"/>
                  <a:pt x="3133063" y="5741979"/>
                  <a:pt x="3113173" y="5720755"/>
                </a:cubicBezTo>
                <a:cubicBezTo>
                  <a:pt x="3085889" y="5694595"/>
                  <a:pt x="3050290" y="5704635"/>
                  <a:pt x="3017813" y="5718744"/>
                </a:cubicBezTo>
                <a:cubicBezTo>
                  <a:pt x="2938913" y="5747599"/>
                  <a:pt x="2860015" y="5776452"/>
                  <a:pt x="2777154" y="5790735"/>
                </a:cubicBezTo>
                <a:cubicBezTo>
                  <a:pt x="2748109" y="5795209"/>
                  <a:pt x="2731034" y="5791766"/>
                  <a:pt x="2730508" y="5767559"/>
                </a:cubicBezTo>
                <a:cubicBezTo>
                  <a:pt x="2733940" y="5757922"/>
                  <a:pt x="2731959" y="5750636"/>
                  <a:pt x="2720299" y="5744844"/>
                </a:cubicBezTo>
                <a:lnTo>
                  <a:pt x="2700277" y="5726002"/>
                </a:lnTo>
                <a:lnTo>
                  <a:pt x="2843233" y="5655102"/>
                </a:lnTo>
                <a:cubicBezTo>
                  <a:pt x="2859312" y="5645936"/>
                  <a:pt x="2876848" y="5638431"/>
                  <a:pt x="2892199" y="5628433"/>
                </a:cubicBezTo>
                <a:lnTo>
                  <a:pt x="2927159" y="5611094"/>
                </a:lnTo>
                <a:lnTo>
                  <a:pt x="2961353" y="5607514"/>
                </a:lnTo>
                <a:cubicBezTo>
                  <a:pt x="2979571" y="5607743"/>
                  <a:pt x="2991541" y="5599827"/>
                  <a:pt x="2997261" y="5583765"/>
                </a:cubicBezTo>
                <a:cubicBezTo>
                  <a:pt x="3011825" y="5555715"/>
                  <a:pt x="3049405" y="5552960"/>
                  <a:pt x="3077834" y="5575907"/>
                </a:cubicBezTo>
                <a:cubicBezTo>
                  <a:pt x="3089495" y="5581701"/>
                  <a:pt x="3100015" y="5590707"/>
                  <a:pt x="3111981" y="5582792"/>
                </a:cubicBezTo>
                <a:cubicBezTo>
                  <a:pt x="3128220" y="5575736"/>
                  <a:pt x="3121969" y="5567589"/>
                  <a:pt x="3115722" y="5559444"/>
                </a:cubicBezTo>
                <a:cubicBezTo>
                  <a:pt x="3098956" y="5542292"/>
                  <a:pt x="3106656" y="5533516"/>
                  <a:pt x="3130286" y="5531391"/>
                </a:cubicBezTo>
                <a:cubicBezTo>
                  <a:pt x="3170651" y="5524036"/>
                  <a:pt x="3154330" y="5516872"/>
                  <a:pt x="3141494" y="5508959"/>
                </a:cubicBezTo>
                <a:lnTo>
                  <a:pt x="3136114" y="5504290"/>
                </a:lnTo>
                <a:lnTo>
                  <a:pt x="3159451" y="5492429"/>
                </a:lnTo>
                <a:lnTo>
                  <a:pt x="3178863" y="5486527"/>
                </a:lnTo>
                <a:cubicBezTo>
                  <a:pt x="3193851" y="5481372"/>
                  <a:pt x="3207667" y="5474689"/>
                  <a:pt x="3218647" y="5463130"/>
                </a:cubicBezTo>
                <a:lnTo>
                  <a:pt x="3218654" y="5462949"/>
                </a:lnTo>
                <a:lnTo>
                  <a:pt x="3236254" y="5454220"/>
                </a:lnTo>
                <a:cubicBezTo>
                  <a:pt x="3259783" y="5442551"/>
                  <a:pt x="3279954" y="5432547"/>
                  <a:pt x="3302758" y="5420046"/>
                </a:cubicBezTo>
                <a:cubicBezTo>
                  <a:pt x="3325559" y="5407545"/>
                  <a:pt x="3349089" y="5395874"/>
                  <a:pt x="3372620" y="5384204"/>
                </a:cubicBezTo>
                <a:cubicBezTo>
                  <a:pt x="3372620" y="5384204"/>
                  <a:pt x="3375982" y="5382537"/>
                  <a:pt x="3379343" y="5380869"/>
                </a:cubicBezTo>
                <a:cubicBezTo>
                  <a:pt x="3386067" y="5377535"/>
                  <a:pt x="3396881" y="5373365"/>
                  <a:pt x="3398785" y="5370035"/>
                </a:cubicBezTo>
                <a:cubicBezTo>
                  <a:pt x="3412231" y="5363367"/>
                  <a:pt x="3424221" y="5355036"/>
                  <a:pt x="3437667" y="5348368"/>
                </a:cubicBezTo>
                <a:cubicBezTo>
                  <a:pt x="3444390" y="5345033"/>
                  <a:pt x="3447752" y="5343366"/>
                  <a:pt x="3453747" y="5339200"/>
                </a:cubicBezTo>
                <a:cubicBezTo>
                  <a:pt x="3459742" y="5335035"/>
                  <a:pt x="3467193" y="5332531"/>
                  <a:pt x="3477277" y="5327531"/>
                </a:cubicBezTo>
                <a:cubicBezTo>
                  <a:pt x="3484002" y="5324195"/>
                  <a:pt x="3489267" y="5319199"/>
                  <a:pt x="3499352" y="5314198"/>
                </a:cubicBezTo>
                <a:cubicBezTo>
                  <a:pt x="3502714" y="5312530"/>
                  <a:pt x="3506802" y="5311694"/>
                  <a:pt x="3514255" y="5309190"/>
                </a:cubicBezTo>
                <a:cubicBezTo>
                  <a:pt x="3520977" y="5305857"/>
                  <a:pt x="3515432" y="5305030"/>
                  <a:pt x="3518793" y="5303363"/>
                </a:cubicBezTo>
                <a:cubicBezTo>
                  <a:pt x="3522154" y="5301696"/>
                  <a:pt x="3522154" y="5301696"/>
                  <a:pt x="3525516" y="5300029"/>
                </a:cubicBezTo>
                <a:cubicBezTo>
                  <a:pt x="3542325" y="5291694"/>
                  <a:pt x="3561764" y="5280859"/>
                  <a:pt x="3577845" y="5271692"/>
                </a:cubicBezTo>
                <a:cubicBezTo>
                  <a:pt x="3591291" y="5265024"/>
                  <a:pt x="3604009" y="5257523"/>
                  <a:pt x="3616726" y="5250024"/>
                </a:cubicBezTo>
                <a:cubicBezTo>
                  <a:pt x="3636169" y="5239191"/>
                  <a:pt x="3636169" y="5239191"/>
                  <a:pt x="3657065" y="5230018"/>
                </a:cubicBezTo>
                <a:cubicBezTo>
                  <a:pt x="3664516" y="5227515"/>
                  <a:pt x="3671967" y="5225010"/>
                  <a:pt x="3669057" y="5221687"/>
                </a:cubicBezTo>
                <a:cubicBezTo>
                  <a:pt x="3667599" y="5220025"/>
                  <a:pt x="3676957" y="5214192"/>
                  <a:pt x="3684407" y="5211689"/>
                </a:cubicBezTo>
                <a:cubicBezTo>
                  <a:pt x="3700037" y="5207514"/>
                  <a:pt x="3708665" y="5200851"/>
                  <a:pt x="3722112" y="5194182"/>
                </a:cubicBezTo>
                <a:cubicBezTo>
                  <a:pt x="3729563" y="5191678"/>
                  <a:pt x="3740098" y="5181685"/>
                  <a:pt x="3735280" y="5181691"/>
                </a:cubicBezTo>
                <a:cubicBezTo>
                  <a:pt x="3731640" y="5177536"/>
                  <a:pt x="3732817" y="5173376"/>
                  <a:pt x="3742900" y="5168374"/>
                </a:cubicBezTo>
                <a:cubicBezTo>
                  <a:pt x="3756348" y="5161705"/>
                  <a:pt x="3764976" y="5155042"/>
                  <a:pt x="3778423" y="5148373"/>
                </a:cubicBezTo>
                <a:cubicBezTo>
                  <a:pt x="3791869" y="5141705"/>
                  <a:pt x="3806043" y="5135867"/>
                  <a:pt x="3822122" y="5126700"/>
                </a:cubicBezTo>
                <a:cubicBezTo>
                  <a:pt x="3834839" y="5119200"/>
                  <a:pt x="3848286" y="5112531"/>
                  <a:pt x="3862459" y="5106694"/>
                </a:cubicBezTo>
                <a:cubicBezTo>
                  <a:pt x="3873272" y="5102523"/>
                  <a:pt x="3874451" y="5098363"/>
                  <a:pt x="3876356" y="5095034"/>
                </a:cubicBezTo>
                <a:cubicBezTo>
                  <a:pt x="3880307" y="5091287"/>
                  <a:pt x="3881076" y="5089415"/>
                  <a:pt x="3879179" y="5089312"/>
                </a:cubicBezTo>
                <a:cubicBezTo>
                  <a:pt x="3877282" y="5089211"/>
                  <a:pt x="3872714" y="5090879"/>
                  <a:pt x="3865992" y="5094214"/>
                </a:cubicBezTo>
                <a:cubicBezTo>
                  <a:pt x="3862632" y="5095881"/>
                  <a:pt x="3855908" y="5099215"/>
                  <a:pt x="3849185" y="5102549"/>
                </a:cubicBezTo>
                <a:cubicBezTo>
                  <a:pt x="3841735" y="5105052"/>
                  <a:pt x="3831649" y="5110054"/>
                  <a:pt x="3830193" y="5108393"/>
                </a:cubicBezTo>
                <a:cubicBezTo>
                  <a:pt x="3826553" y="5104237"/>
                  <a:pt x="3816468" y="5109239"/>
                  <a:pt x="3806384" y="5114241"/>
                </a:cubicBezTo>
                <a:cubicBezTo>
                  <a:pt x="3792938" y="5120910"/>
                  <a:pt x="3782853" y="5125910"/>
                  <a:pt x="3773947" y="5126752"/>
                </a:cubicBezTo>
                <a:cubicBezTo>
                  <a:pt x="3765768" y="5128424"/>
                  <a:pt x="3752320" y="5135094"/>
                  <a:pt x="3743693" y="5141758"/>
                </a:cubicBezTo>
                <a:cubicBezTo>
                  <a:pt x="3732431" y="5150918"/>
                  <a:pt x="3714165" y="5157593"/>
                  <a:pt x="3697358" y="5165928"/>
                </a:cubicBezTo>
                <a:cubicBezTo>
                  <a:pt x="3693997" y="5167597"/>
                  <a:pt x="3693270" y="5166765"/>
                  <a:pt x="3689908" y="5168431"/>
                </a:cubicBezTo>
                <a:cubicBezTo>
                  <a:pt x="3685090" y="5168437"/>
                  <a:pt x="3687723" y="5165938"/>
                  <a:pt x="3691085" y="5164272"/>
                </a:cubicBezTo>
                <a:cubicBezTo>
                  <a:pt x="3701170" y="5159270"/>
                  <a:pt x="3707893" y="5155935"/>
                  <a:pt x="3709798" y="5152607"/>
                </a:cubicBezTo>
                <a:cubicBezTo>
                  <a:pt x="3717699" y="5145112"/>
                  <a:pt x="3712881" y="5145117"/>
                  <a:pt x="3711424" y="5143457"/>
                </a:cubicBezTo>
                <a:cubicBezTo>
                  <a:pt x="3701340" y="5148457"/>
                  <a:pt x="3690528" y="5152628"/>
                  <a:pt x="3677081" y="5159297"/>
                </a:cubicBezTo>
                <a:cubicBezTo>
                  <a:pt x="3683077" y="5155132"/>
                  <a:pt x="3686438" y="5153464"/>
                  <a:pt x="3689800" y="5151797"/>
                </a:cubicBezTo>
                <a:cubicBezTo>
                  <a:pt x="3699883" y="5146795"/>
                  <a:pt x="3709242" y="5140963"/>
                  <a:pt x="3720054" y="5136791"/>
                </a:cubicBezTo>
                <a:cubicBezTo>
                  <a:pt x="3734227" y="5130954"/>
                  <a:pt x="3735405" y="5126794"/>
                  <a:pt x="3748123" y="5119295"/>
                </a:cubicBezTo>
                <a:cubicBezTo>
                  <a:pt x="3760841" y="5111794"/>
                  <a:pt x="3760115" y="5110964"/>
                  <a:pt x="3750478" y="5110973"/>
                </a:cubicBezTo>
                <a:cubicBezTo>
                  <a:pt x="3744932" y="5110148"/>
                  <a:pt x="3737481" y="5112653"/>
                  <a:pt x="3731486" y="5116817"/>
                </a:cubicBezTo>
                <a:cubicBezTo>
                  <a:pt x="3722858" y="5123480"/>
                  <a:pt x="3712045" y="5127653"/>
                  <a:pt x="3705322" y="5130987"/>
                </a:cubicBezTo>
                <a:cubicBezTo>
                  <a:pt x="3685880" y="5141820"/>
                  <a:pt x="3667617" y="5148494"/>
                  <a:pt x="3649632" y="5160990"/>
                </a:cubicBezTo>
                <a:cubicBezTo>
                  <a:pt x="3649632" y="5160990"/>
                  <a:pt x="3646270" y="5162658"/>
                  <a:pt x="3642181" y="5163493"/>
                </a:cubicBezTo>
                <a:cubicBezTo>
                  <a:pt x="3623916" y="5170167"/>
                  <a:pt x="3610470" y="5176836"/>
                  <a:pt x="3593664" y="5185172"/>
                </a:cubicBezTo>
                <a:cubicBezTo>
                  <a:pt x="3569405" y="5196011"/>
                  <a:pt x="3544418" y="5206020"/>
                  <a:pt x="3521616" y="5218521"/>
                </a:cubicBezTo>
                <a:cubicBezTo>
                  <a:pt x="3521616" y="5218521"/>
                  <a:pt x="3518253" y="5220188"/>
                  <a:pt x="3518253" y="5220188"/>
                </a:cubicBezTo>
                <a:cubicBezTo>
                  <a:pt x="3517526" y="5219357"/>
                  <a:pt x="3517526" y="5219357"/>
                  <a:pt x="3517526" y="5219357"/>
                </a:cubicBezTo>
                <a:cubicBezTo>
                  <a:pt x="3516797" y="5218527"/>
                  <a:pt x="3516069" y="5217695"/>
                  <a:pt x="3519431" y="5216028"/>
                </a:cubicBezTo>
                <a:cubicBezTo>
                  <a:pt x="3522792" y="5214362"/>
                  <a:pt x="3526154" y="5212693"/>
                  <a:pt x="3529516" y="5211027"/>
                </a:cubicBezTo>
                <a:cubicBezTo>
                  <a:pt x="3549685" y="5201023"/>
                  <a:pt x="3569854" y="5191021"/>
                  <a:pt x="3590023" y="5181017"/>
                </a:cubicBezTo>
                <a:cubicBezTo>
                  <a:pt x="3593385" y="5179350"/>
                  <a:pt x="3600108" y="5176015"/>
                  <a:pt x="3598652" y="5174354"/>
                </a:cubicBezTo>
                <a:cubicBezTo>
                  <a:pt x="3592378" y="5172696"/>
                  <a:pt x="3605825" y="5166028"/>
                  <a:pt x="3612547" y="5162693"/>
                </a:cubicBezTo>
                <a:cubicBezTo>
                  <a:pt x="3625994" y="5156025"/>
                  <a:pt x="3639441" y="5149356"/>
                  <a:pt x="3652886" y="5142688"/>
                </a:cubicBezTo>
                <a:cubicBezTo>
                  <a:pt x="3662969" y="5137686"/>
                  <a:pt x="3672328" y="5131854"/>
                  <a:pt x="3681683" y="5126021"/>
                </a:cubicBezTo>
                <a:cubicBezTo>
                  <a:pt x="3676866" y="5126026"/>
                  <a:pt x="3669415" y="5128529"/>
                  <a:pt x="3662693" y="5131864"/>
                </a:cubicBezTo>
                <a:cubicBezTo>
                  <a:pt x="3635798" y="5145202"/>
                  <a:pt x="3610362" y="5160201"/>
                  <a:pt x="3581286" y="5171046"/>
                </a:cubicBezTo>
                <a:cubicBezTo>
                  <a:pt x="3537586" y="5192719"/>
                  <a:pt x="3493886" y="5214392"/>
                  <a:pt x="3453549" y="5234398"/>
                </a:cubicBezTo>
                <a:cubicBezTo>
                  <a:pt x="3446826" y="5237733"/>
                  <a:pt x="3445648" y="5241893"/>
                  <a:pt x="3437469" y="5243565"/>
                </a:cubicBezTo>
                <a:cubicBezTo>
                  <a:pt x="3425201" y="5246074"/>
                  <a:pt x="3413210" y="5254406"/>
                  <a:pt x="3403125" y="5259406"/>
                </a:cubicBezTo>
                <a:cubicBezTo>
                  <a:pt x="3393040" y="5264408"/>
                  <a:pt x="3378866" y="5270245"/>
                  <a:pt x="3370238" y="5276910"/>
                </a:cubicBezTo>
                <a:cubicBezTo>
                  <a:pt x="3364244" y="5281074"/>
                  <a:pt x="3353429" y="5285245"/>
                  <a:pt x="3346707" y="5288579"/>
                </a:cubicBezTo>
                <a:cubicBezTo>
                  <a:pt x="3328444" y="5295253"/>
                  <a:pt x="3307547" y="5304426"/>
                  <a:pt x="3287377" y="5314429"/>
                </a:cubicBezTo>
                <a:cubicBezTo>
                  <a:pt x="3280653" y="5317762"/>
                  <a:pt x="3278749" y="5321092"/>
                  <a:pt x="3275387" y="5322759"/>
                </a:cubicBezTo>
                <a:cubicBezTo>
                  <a:pt x="3267936" y="5325262"/>
                  <a:pt x="3260485" y="5327766"/>
                  <a:pt x="3253761" y="5331100"/>
                </a:cubicBezTo>
                <a:cubicBezTo>
                  <a:pt x="3213424" y="5351106"/>
                  <a:pt x="3176446" y="5369446"/>
                  <a:pt x="3136109" y="5389452"/>
                </a:cubicBezTo>
                <a:lnTo>
                  <a:pt x="3034765" y="5438664"/>
                </a:lnTo>
                <a:lnTo>
                  <a:pt x="3029349" y="5440676"/>
                </a:lnTo>
                <a:cubicBezTo>
                  <a:pt x="2977376" y="5460828"/>
                  <a:pt x="2922517" y="5483195"/>
                  <a:pt x="2881263" y="5498405"/>
                </a:cubicBezTo>
                <a:cubicBezTo>
                  <a:pt x="2817148" y="5537125"/>
                  <a:pt x="2729184" y="5540049"/>
                  <a:pt x="2665069" y="5578769"/>
                </a:cubicBezTo>
                <a:cubicBezTo>
                  <a:pt x="2654243" y="5583475"/>
                  <a:pt x="2637170" y="5580032"/>
                  <a:pt x="2624362" y="5577451"/>
                </a:cubicBezTo>
                <a:cubicBezTo>
                  <a:pt x="2601877" y="5576360"/>
                  <a:pt x="2573142" y="5567124"/>
                  <a:pt x="2579918" y="5599480"/>
                </a:cubicBezTo>
                <a:cubicBezTo>
                  <a:pt x="2580754" y="5609976"/>
                  <a:pt x="2565662" y="5613819"/>
                  <a:pt x="2555981" y="5615310"/>
                </a:cubicBezTo>
                <a:cubicBezTo>
                  <a:pt x="2464890" y="5614162"/>
                  <a:pt x="2409006" y="5668314"/>
                  <a:pt x="2333538" y="5687530"/>
                </a:cubicBezTo>
                <a:cubicBezTo>
                  <a:pt x="2226740" y="5717646"/>
                  <a:pt x="2141501" y="5789982"/>
                  <a:pt x="2019083" y="5799732"/>
                </a:cubicBezTo>
                <a:cubicBezTo>
                  <a:pt x="2000863" y="5799502"/>
                  <a:pt x="1984625" y="5806556"/>
                  <a:pt x="1964121" y="5812754"/>
                </a:cubicBezTo>
                <a:cubicBezTo>
                  <a:pt x="1951623" y="5796462"/>
                  <a:pt x="1957342" y="5780399"/>
                  <a:pt x="1940576" y="5763246"/>
                </a:cubicBezTo>
                <a:cubicBezTo>
                  <a:pt x="1909023" y="5736227"/>
                  <a:pt x="1917647" y="5686321"/>
                  <a:pt x="1958969" y="5660219"/>
                </a:cubicBezTo>
                <a:cubicBezTo>
                  <a:pt x="1992588" y="5642896"/>
                  <a:pt x="2036726" y="5634579"/>
                  <a:pt x="2049310" y="5599241"/>
                </a:cubicBezTo>
                <a:cubicBezTo>
                  <a:pt x="2053887" y="5586391"/>
                  <a:pt x="2075229" y="5590694"/>
                  <a:pt x="2089177" y="5590065"/>
                </a:cubicBezTo>
                <a:cubicBezTo>
                  <a:pt x="2128737" y="5594597"/>
                  <a:pt x="2161212" y="5580485"/>
                  <a:pt x="2193686" y="5566374"/>
                </a:cubicBezTo>
                <a:cubicBezTo>
                  <a:pt x="2220750" y="5554613"/>
                  <a:pt x="2232721" y="5546698"/>
                  <a:pt x="2212829" y="5525473"/>
                </a:cubicBezTo>
                <a:cubicBezTo>
                  <a:pt x="2206581" y="5517326"/>
                  <a:pt x="2205742" y="5506828"/>
                  <a:pt x="2216569" y="5502124"/>
                </a:cubicBezTo>
                <a:cubicBezTo>
                  <a:pt x="2233951" y="5491855"/>
                  <a:pt x="2243322" y="5504076"/>
                  <a:pt x="2249574" y="5512221"/>
                </a:cubicBezTo>
                <a:cubicBezTo>
                  <a:pt x="2276857" y="5538381"/>
                  <a:pt x="2298508" y="5528974"/>
                  <a:pt x="2319321" y="5509066"/>
                </a:cubicBezTo>
                <a:cubicBezTo>
                  <a:pt x="2378330" y="5458987"/>
                  <a:pt x="2440464" y="5412984"/>
                  <a:pt x="2516238" y="5380057"/>
                </a:cubicBezTo>
                <a:cubicBezTo>
                  <a:pt x="2549858" y="5362732"/>
                  <a:pt x="2537975" y="5319021"/>
                  <a:pt x="2593773" y="5316498"/>
                </a:cubicBezTo>
                <a:cubicBezTo>
                  <a:pt x="2598041" y="5317357"/>
                  <a:pt x="2594081" y="5302787"/>
                  <a:pt x="2590958" y="5298714"/>
                </a:cubicBezTo>
                <a:cubicBezTo>
                  <a:pt x="2578460" y="5282422"/>
                  <a:pt x="2561387" y="5278979"/>
                  <a:pt x="2542025" y="5281961"/>
                </a:cubicBezTo>
                <a:cubicBezTo>
                  <a:pt x="2528076" y="5282593"/>
                  <a:pt x="2504445" y="5284716"/>
                  <a:pt x="2512672" y="5300147"/>
                </a:cubicBezTo>
                <a:cubicBezTo>
                  <a:pt x="2517470" y="5325216"/>
                  <a:pt x="2493839" y="5327337"/>
                  <a:pt x="2472188" y="5336745"/>
                </a:cubicBezTo>
                <a:cubicBezTo>
                  <a:pt x="2399844" y="5360033"/>
                  <a:pt x="2319274" y="5367891"/>
                  <a:pt x="2258282" y="5410685"/>
                </a:cubicBezTo>
                <a:cubicBezTo>
                  <a:pt x="2239759" y="5424167"/>
                  <a:pt x="2224973" y="5414299"/>
                  <a:pt x="2209041" y="5407645"/>
                </a:cubicBezTo>
                <a:cubicBezTo>
                  <a:pt x="2179470" y="5387911"/>
                  <a:pt x="2154695" y="5393246"/>
                  <a:pt x="2125344" y="5411430"/>
                </a:cubicBezTo>
                <a:cubicBezTo>
                  <a:pt x="2078613" y="5439882"/>
                  <a:pt x="2048733" y="5433858"/>
                  <a:pt x="2028314" y="5388425"/>
                </a:cubicBezTo>
                <a:cubicBezTo>
                  <a:pt x="2016957" y="5368921"/>
                  <a:pt x="2008114" y="5380911"/>
                  <a:pt x="1998434" y="5382401"/>
                </a:cubicBezTo>
                <a:cubicBezTo>
                  <a:pt x="1946596" y="5399495"/>
                  <a:pt x="1894757" y="5416590"/>
                  <a:pt x="1846047" y="5437757"/>
                </a:cubicBezTo>
                <a:cubicBezTo>
                  <a:pt x="1744350" y="5479232"/>
                  <a:pt x="1633285" y="5508485"/>
                  <a:pt x="1540963" y="5562177"/>
                </a:cubicBezTo>
                <a:cubicBezTo>
                  <a:pt x="1481116" y="5601758"/>
                  <a:pt x="1398259" y="5616041"/>
                  <a:pt x="1321645" y="5638470"/>
                </a:cubicBezTo>
                <a:cubicBezTo>
                  <a:pt x="1295727" y="5647017"/>
                  <a:pt x="1284900" y="5651721"/>
                  <a:pt x="1273770" y="5670136"/>
                </a:cubicBezTo>
                <a:cubicBezTo>
                  <a:pt x="1258367" y="5687687"/>
                  <a:pt x="1244636" y="5726238"/>
                  <a:pt x="1198300" y="5689350"/>
                </a:cubicBezTo>
                <a:cubicBezTo>
                  <a:pt x="1187784" y="5680346"/>
                  <a:pt x="1167275" y="5686540"/>
                  <a:pt x="1168114" y="5697037"/>
                </a:cubicBezTo>
                <a:cubicBezTo>
                  <a:pt x="1173439" y="5746314"/>
                  <a:pt x="1118785" y="5745626"/>
                  <a:pt x="1085164" y="5762950"/>
                </a:cubicBezTo>
                <a:cubicBezTo>
                  <a:pt x="1058101" y="5774707"/>
                  <a:pt x="1032185" y="5783256"/>
                  <a:pt x="1006263" y="5791801"/>
                </a:cubicBezTo>
                <a:cubicBezTo>
                  <a:pt x="993877" y="5794469"/>
                  <a:pt x="983662" y="5795853"/>
                  <a:pt x="975440" y="5795863"/>
                </a:cubicBezTo>
                <a:lnTo>
                  <a:pt x="964910" y="5793531"/>
                </a:lnTo>
                <a:lnTo>
                  <a:pt x="970465" y="5789154"/>
                </a:lnTo>
                <a:cubicBezTo>
                  <a:pt x="970189" y="5788887"/>
                  <a:pt x="967440" y="5789925"/>
                  <a:pt x="961938" y="5792003"/>
                </a:cubicBezTo>
                <a:lnTo>
                  <a:pt x="960041" y="5792452"/>
                </a:lnTo>
                <a:lnTo>
                  <a:pt x="957513" y="5791893"/>
                </a:lnTo>
                <a:lnTo>
                  <a:pt x="959734" y="5789871"/>
                </a:lnTo>
                <a:cubicBezTo>
                  <a:pt x="965356" y="5785442"/>
                  <a:pt x="967797" y="5782873"/>
                  <a:pt x="963152" y="5783310"/>
                </a:cubicBezTo>
                <a:lnTo>
                  <a:pt x="953562" y="5786846"/>
                </a:lnTo>
                <a:lnTo>
                  <a:pt x="948524" y="5778709"/>
                </a:lnTo>
                <a:lnTo>
                  <a:pt x="948543" y="5778449"/>
                </a:lnTo>
                <a:lnTo>
                  <a:pt x="978289" y="5758489"/>
                </a:lnTo>
                <a:cubicBezTo>
                  <a:pt x="981467" y="5756629"/>
                  <a:pt x="990265" y="5750343"/>
                  <a:pt x="994178" y="5749195"/>
                </a:cubicBezTo>
                <a:cubicBezTo>
                  <a:pt x="1005914" y="5745753"/>
                  <a:pt x="1013978" y="5738754"/>
                  <a:pt x="1021068" y="5735747"/>
                </a:cubicBezTo>
                <a:cubicBezTo>
                  <a:pt x="1030600" y="5730170"/>
                  <a:pt x="1036222" y="5725743"/>
                  <a:pt x="1034753" y="5724321"/>
                </a:cubicBezTo>
                <a:lnTo>
                  <a:pt x="1022633" y="5726977"/>
                </a:lnTo>
                <a:lnTo>
                  <a:pt x="1045330" y="5711417"/>
                </a:lnTo>
                <a:cubicBezTo>
                  <a:pt x="1048507" y="5709560"/>
                  <a:pt x="1050951" y="5706991"/>
                  <a:pt x="1053393" y="5704421"/>
                </a:cubicBezTo>
                <a:cubicBezTo>
                  <a:pt x="1059255" y="5695292"/>
                  <a:pt x="1075878" y="5686707"/>
                  <a:pt x="1092499" y="5678126"/>
                </a:cubicBezTo>
                <a:cubicBezTo>
                  <a:pt x="1102767" y="5673259"/>
                  <a:pt x="1122567" y="5662819"/>
                  <a:pt x="1132594" y="5662655"/>
                </a:cubicBezTo>
                <a:cubicBezTo>
                  <a:pt x="1134797" y="5664787"/>
                  <a:pt x="1145066" y="5659923"/>
                  <a:pt x="1153864" y="5653634"/>
                </a:cubicBezTo>
                <a:cubicBezTo>
                  <a:pt x="1156305" y="5651065"/>
                  <a:pt x="1155571" y="5650355"/>
                  <a:pt x="1158750" y="5648496"/>
                </a:cubicBezTo>
                <a:cubicBezTo>
                  <a:pt x="1184906" y="5634337"/>
                  <a:pt x="1210565" y="5614765"/>
                  <a:pt x="1237456" y="5601318"/>
                </a:cubicBezTo>
                <a:cubicBezTo>
                  <a:pt x="1270699" y="5584152"/>
                  <a:pt x="1304185" y="5562285"/>
                  <a:pt x="1340367" y="5547961"/>
                </a:cubicBezTo>
                <a:cubicBezTo>
                  <a:pt x="1347457" y="5544957"/>
                  <a:pt x="1353077" y="5540527"/>
                  <a:pt x="1360167" y="5537520"/>
                </a:cubicBezTo>
                <a:cubicBezTo>
                  <a:pt x="1369699" y="5531944"/>
                  <a:pt x="1370675" y="5527953"/>
                  <a:pt x="1372382" y="5524672"/>
                </a:cubicBezTo>
                <a:cubicBezTo>
                  <a:pt x="1375560" y="5522815"/>
                  <a:pt x="1367736" y="5525109"/>
                  <a:pt x="1361382" y="5528827"/>
                </a:cubicBezTo>
                <a:cubicBezTo>
                  <a:pt x="1355026" y="5532544"/>
                  <a:pt x="1353556" y="5531123"/>
                  <a:pt x="1355999" y="5528553"/>
                </a:cubicBezTo>
                <a:cubicBezTo>
                  <a:pt x="1355264" y="5527843"/>
                  <a:pt x="1361620" y="5524125"/>
                  <a:pt x="1364798" y="5522266"/>
                </a:cubicBezTo>
                <a:cubicBezTo>
                  <a:pt x="1382889" y="5515105"/>
                  <a:pt x="1401220" y="5503243"/>
                  <a:pt x="1415160" y="5501930"/>
                </a:cubicBezTo>
                <a:cubicBezTo>
                  <a:pt x="1428605" y="5495206"/>
                  <a:pt x="1437165" y="5493621"/>
                  <a:pt x="1449874" y="5486188"/>
                </a:cubicBezTo>
                <a:cubicBezTo>
                  <a:pt x="1459406" y="5480612"/>
                  <a:pt x="1469673" y="5475746"/>
                  <a:pt x="1473091" y="5469184"/>
                </a:cubicBezTo>
                <a:cubicBezTo>
                  <a:pt x="1474065" y="5465193"/>
                  <a:pt x="1486776" y="5457758"/>
                  <a:pt x="1491662" y="5452620"/>
                </a:cubicBezTo>
                <a:cubicBezTo>
                  <a:pt x="1497283" y="5448191"/>
                  <a:pt x="1502664" y="5448465"/>
                  <a:pt x="1512196" y="5442889"/>
                </a:cubicBezTo>
                <a:cubicBezTo>
                  <a:pt x="1515373" y="5441030"/>
                  <a:pt x="1516843" y="5442452"/>
                  <a:pt x="1513666" y="5444311"/>
                </a:cubicBezTo>
                <a:cubicBezTo>
                  <a:pt x="1508045" y="5448739"/>
                  <a:pt x="1505601" y="5451308"/>
                  <a:pt x="1499982" y="5455737"/>
                </a:cubicBezTo>
                <a:cubicBezTo>
                  <a:pt x="1496804" y="5457595"/>
                  <a:pt x="1493626" y="5459454"/>
                  <a:pt x="1495094" y="5460876"/>
                </a:cubicBezTo>
                <a:cubicBezTo>
                  <a:pt x="1495829" y="5461587"/>
                  <a:pt x="1502185" y="5457870"/>
                  <a:pt x="1505361" y="5456011"/>
                </a:cubicBezTo>
                <a:cubicBezTo>
                  <a:pt x="1540315" y="5435564"/>
                  <a:pt x="1579181" y="5413971"/>
                  <a:pt x="1613401" y="5392815"/>
                </a:cubicBezTo>
                <a:cubicBezTo>
                  <a:pt x="1650063" y="5369088"/>
                  <a:pt x="1688927" y="5347494"/>
                  <a:pt x="1726325" y="5324477"/>
                </a:cubicBezTo>
                <a:cubicBezTo>
                  <a:pt x="1732681" y="5320760"/>
                  <a:pt x="1736591" y="5319613"/>
                  <a:pt x="1738300" y="5316332"/>
                </a:cubicBezTo>
                <a:cubicBezTo>
                  <a:pt x="1736831" y="5314910"/>
                  <a:pt x="1729008" y="5317207"/>
                  <a:pt x="1725830" y="5319065"/>
                </a:cubicBezTo>
                <a:cubicBezTo>
                  <a:pt x="1716296" y="5324641"/>
                  <a:pt x="1706031" y="5329507"/>
                  <a:pt x="1697967" y="5336505"/>
                </a:cubicBezTo>
                <a:cubicBezTo>
                  <a:pt x="1683548" y="5347219"/>
                  <a:pt x="1663012" y="5356951"/>
                  <a:pt x="1647859" y="5366955"/>
                </a:cubicBezTo>
                <a:cubicBezTo>
                  <a:pt x="1636123" y="5370398"/>
                  <a:pt x="1627323" y="5376687"/>
                  <a:pt x="1620971" y="5380402"/>
                </a:cubicBezTo>
                <a:cubicBezTo>
                  <a:pt x="1608258" y="5387839"/>
                  <a:pt x="1598725" y="5393414"/>
                  <a:pt x="1592611" y="5392429"/>
                </a:cubicBezTo>
                <a:cubicBezTo>
                  <a:pt x="1591142" y="5391008"/>
                  <a:pt x="1584052" y="5394015"/>
                  <a:pt x="1580141" y="5395163"/>
                </a:cubicBezTo>
                <a:cubicBezTo>
                  <a:pt x="1581850" y="5391882"/>
                  <a:pt x="1592851" y="5387728"/>
                  <a:pt x="1595294" y="5385158"/>
                </a:cubicBezTo>
                <a:cubicBezTo>
                  <a:pt x="1627070" y="5366571"/>
                  <a:pt x="1655668" y="5349844"/>
                  <a:pt x="1684266" y="5333115"/>
                </a:cubicBezTo>
                <a:cubicBezTo>
                  <a:pt x="1703332" y="5321962"/>
                  <a:pt x="1719954" y="5313380"/>
                  <a:pt x="1737552" y="5300806"/>
                </a:cubicBezTo>
                <a:cubicBezTo>
                  <a:pt x="1748792" y="5291949"/>
                  <a:pt x="1760768" y="5283803"/>
                  <a:pt x="1777392" y="5275220"/>
                </a:cubicBezTo>
                <a:cubicBezTo>
                  <a:pt x="1783745" y="5271503"/>
                  <a:pt x="1786189" y="5268933"/>
                  <a:pt x="1788631" y="5266363"/>
                </a:cubicBezTo>
                <a:cubicBezTo>
                  <a:pt x="1791075" y="5263794"/>
                  <a:pt x="1790340" y="5263083"/>
                  <a:pt x="1786430" y="5264231"/>
                </a:cubicBezTo>
                <a:cubicBezTo>
                  <a:pt x="1778605" y="5266527"/>
                  <a:pt x="1773957" y="5266965"/>
                  <a:pt x="1761247" y="5274400"/>
                </a:cubicBezTo>
                <a:cubicBezTo>
                  <a:pt x="1752449" y="5280687"/>
                  <a:pt x="1742182" y="5285552"/>
                  <a:pt x="1726294" y="5294845"/>
                </a:cubicBezTo>
                <a:cubicBezTo>
                  <a:pt x="1737535" y="5285990"/>
                  <a:pt x="1744626" y="5282981"/>
                  <a:pt x="1754158" y="5277406"/>
                </a:cubicBezTo>
                <a:cubicBezTo>
                  <a:pt x="1775667" y="5263686"/>
                  <a:pt x="1797911" y="5250674"/>
                  <a:pt x="1820887" y="5238374"/>
                </a:cubicBezTo>
                <a:cubicBezTo>
                  <a:pt x="1827242" y="5234655"/>
                  <a:pt x="1828950" y="5231375"/>
                  <a:pt x="1828217" y="5230665"/>
                </a:cubicBezTo>
                <a:cubicBezTo>
                  <a:pt x="1826747" y="5229243"/>
                  <a:pt x="1822837" y="5230391"/>
                  <a:pt x="1816481" y="5234108"/>
                </a:cubicBezTo>
                <a:cubicBezTo>
                  <a:pt x="1806948" y="5239684"/>
                  <a:pt x="1794971" y="5247830"/>
                  <a:pt x="1787882" y="5250837"/>
                </a:cubicBezTo>
                <a:cubicBezTo>
                  <a:pt x="1776881" y="5254992"/>
                  <a:pt x="1768815" y="5261989"/>
                  <a:pt x="1757080" y="5265432"/>
                </a:cubicBezTo>
                <a:cubicBezTo>
                  <a:pt x="1753168" y="5266581"/>
                  <a:pt x="1741194" y="5274726"/>
                  <a:pt x="1734838" y="5278444"/>
                </a:cubicBezTo>
                <a:cubicBezTo>
                  <a:pt x="1735812" y="5274453"/>
                  <a:pt x="1742901" y="5271446"/>
                  <a:pt x="1746079" y="5269587"/>
                </a:cubicBezTo>
                <a:cubicBezTo>
                  <a:pt x="1774678" y="5252859"/>
                  <a:pt x="1800096" y="5237989"/>
                  <a:pt x="1825519" y="5223120"/>
                </a:cubicBezTo>
                <a:cubicBezTo>
                  <a:pt x="1831874" y="5219402"/>
                  <a:pt x="1838962" y="5216395"/>
                  <a:pt x="1837495" y="5214975"/>
                </a:cubicBezTo>
                <a:cubicBezTo>
                  <a:pt x="1835291" y="5212842"/>
                  <a:pt x="1828936" y="5216558"/>
                  <a:pt x="1826493" y="5219128"/>
                </a:cubicBezTo>
                <a:cubicBezTo>
                  <a:pt x="1807428" y="5230281"/>
                  <a:pt x="1789336" y="5237442"/>
                  <a:pt x="1772715" y="5246025"/>
                </a:cubicBezTo>
                <a:cubicBezTo>
                  <a:pt x="1788601" y="5236731"/>
                  <a:pt x="1804490" y="5227437"/>
                  <a:pt x="1820377" y="5218144"/>
                </a:cubicBezTo>
                <a:cubicBezTo>
                  <a:pt x="1823557" y="5216285"/>
                  <a:pt x="1826732" y="5214426"/>
                  <a:pt x="1825265" y="5213004"/>
                </a:cubicBezTo>
                <a:cubicBezTo>
                  <a:pt x="1824529" y="5212294"/>
                  <a:pt x="1823060" y="5210872"/>
                  <a:pt x="1819882" y="5212731"/>
                </a:cubicBezTo>
                <a:cubicBezTo>
                  <a:pt x="1814262" y="5217159"/>
                  <a:pt x="1808147" y="5216174"/>
                  <a:pt x="1802525" y="5220603"/>
                </a:cubicBezTo>
                <a:cubicBezTo>
                  <a:pt x="1800083" y="5223173"/>
                  <a:pt x="1792992" y="5226180"/>
                  <a:pt x="1789815" y="5228039"/>
                </a:cubicBezTo>
                <a:cubicBezTo>
                  <a:pt x="1761952" y="5245479"/>
                  <a:pt x="1731884" y="5260785"/>
                  <a:pt x="1705729" y="5274944"/>
                </a:cubicBezTo>
                <a:cubicBezTo>
                  <a:pt x="1707437" y="5271663"/>
                  <a:pt x="1713793" y="5267945"/>
                  <a:pt x="1717704" y="5266798"/>
                </a:cubicBezTo>
                <a:cubicBezTo>
                  <a:pt x="1731150" y="5260074"/>
                  <a:pt x="1740922" y="5249795"/>
                  <a:pt x="1758279" y="5241923"/>
                </a:cubicBezTo>
                <a:cubicBezTo>
                  <a:pt x="1772458" y="5235910"/>
                  <a:pt x="1787612" y="5225906"/>
                  <a:pt x="1800322" y="5218471"/>
                </a:cubicBezTo>
                <a:cubicBezTo>
                  <a:pt x="1806678" y="5214753"/>
                  <a:pt x="1809855" y="5212895"/>
                  <a:pt x="1816210" y="5209178"/>
                </a:cubicBezTo>
                <a:cubicBezTo>
                  <a:pt x="1818654" y="5206607"/>
                  <a:pt x="1817918" y="5205897"/>
                  <a:pt x="1817184" y="5205186"/>
                </a:cubicBezTo>
                <a:cubicBezTo>
                  <a:pt x="1813271" y="5206334"/>
                  <a:pt x="1808625" y="5206773"/>
                  <a:pt x="1802271" y="5210489"/>
                </a:cubicBezTo>
                <a:cubicBezTo>
                  <a:pt x="1793472" y="5216777"/>
                  <a:pt x="1783939" y="5222352"/>
                  <a:pt x="1774406" y="5227928"/>
                </a:cubicBezTo>
                <a:cubicBezTo>
                  <a:pt x="1761696" y="5235363"/>
                  <a:pt x="1748987" y="5242798"/>
                  <a:pt x="1736275" y="5250233"/>
                </a:cubicBezTo>
                <a:cubicBezTo>
                  <a:pt x="1723805" y="5252966"/>
                  <a:pt x="1710855" y="5265101"/>
                  <a:pt x="1698384" y="5267836"/>
                </a:cubicBezTo>
                <a:cubicBezTo>
                  <a:pt x="1686408" y="5275981"/>
                  <a:pt x="1674671" y="5279425"/>
                  <a:pt x="1661962" y="5286859"/>
                </a:cubicBezTo>
                <a:cubicBezTo>
                  <a:pt x="1652429" y="5292436"/>
                  <a:pt x="1648517" y="5293584"/>
                  <a:pt x="1644605" y="5294732"/>
                </a:cubicBezTo>
                <a:cubicBezTo>
                  <a:pt x="1647048" y="5292162"/>
                  <a:pt x="1645579" y="5290741"/>
                  <a:pt x="1648021" y="5288171"/>
                </a:cubicBezTo>
                <a:cubicBezTo>
                  <a:pt x="1647287" y="5287461"/>
                  <a:pt x="1653642" y="5283743"/>
                  <a:pt x="1656821" y="5281885"/>
                </a:cubicBezTo>
                <a:cubicBezTo>
                  <a:pt x="1682240" y="5267014"/>
                  <a:pt x="1707661" y="5252145"/>
                  <a:pt x="1733083" y="5237275"/>
                </a:cubicBezTo>
                <a:cubicBezTo>
                  <a:pt x="1736260" y="5235415"/>
                  <a:pt x="1740171" y="5234268"/>
                  <a:pt x="1738703" y="5232847"/>
                </a:cubicBezTo>
                <a:cubicBezTo>
                  <a:pt x="1737968" y="5232136"/>
                  <a:pt x="1734056" y="5233284"/>
                  <a:pt x="1730879" y="5235143"/>
                </a:cubicBezTo>
                <a:cubicBezTo>
                  <a:pt x="1719143" y="5238586"/>
                  <a:pt x="1707167" y="5246733"/>
                  <a:pt x="1694457" y="5254167"/>
                </a:cubicBezTo>
                <a:cubicBezTo>
                  <a:pt x="1684925" y="5259744"/>
                  <a:pt x="1682480" y="5262312"/>
                  <a:pt x="1679543" y="5259469"/>
                </a:cubicBezTo>
                <a:cubicBezTo>
                  <a:pt x="1673427" y="5258486"/>
                  <a:pt x="1659982" y="5265209"/>
                  <a:pt x="1650450" y="5270785"/>
                </a:cubicBezTo>
                <a:cubicBezTo>
                  <a:pt x="1646539" y="5271933"/>
                  <a:pt x="1640183" y="5275651"/>
                  <a:pt x="1633828" y="5279368"/>
                </a:cubicBezTo>
                <a:cubicBezTo>
                  <a:pt x="1640183" y="5275651"/>
                  <a:pt x="1633828" y="5279368"/>
                  <a:pt x="1636270" y="5276799"/>
                </a:cubicBezTo>
                <a:cubicBezTo>
                  <a:pt x="1680757" y="5250777"/>
                  <a:pt x="1722066" y="5226613"/>
                  <a:pt x="1763374" y="5202450"/>
                </a:cubicBezTo>
                <a:cubicBezTo>
                  <a:pt x="1766552" y="5200591"/>
                  <a:pt x="1765817" y="5199880"/>
                  <a:pt x="1765817" y="5199880"/>
                </a:cubicBezTo>
                <a:cubicBezTo>
                  <a:pt x="1757259" y="5201465"/>
                  <a:pt x="1742106" y="5211470"/>
                  <a:pt x="1731839" y="5216335"/>
                </a:cubicBezTo>
                <a:cubicBezTo>
                  <a:pt x="1735255" y="5209774"/>
                  <a:pt x="1747231" y="5201629"/>
                  <a:pt x="1752118" y="5196489"/>
                </a:cubicBezTo>
                <a:cubicBezTo>
                  <a:pt x="1759448" y="5188783"/>
                  <a:pt x="1759448" y="5188783"/>
                  <a:pt x="1746975" y="5191514"/>
                </a:cubicBezTo>
                <a:cubicBezTo>
                  <a:pt x="1743798" y="5193373"/>
                  <a:pt x="1743798" y="5193373"/>
                  <a:pt x="1743798" y="5193373"/>
                </a:cubicBezTo>
                <a:cubicBezTo>
                  <a:pt x="1743064" y="5192663"/>
                  <a:pt x="1738417" y="5193100"/>
                  <a:pt x="1741595" y="5191240"/>
                </a:cubicBezTo>
                <a:cubicBezTo>
                  <a:pt x="1756748" y="5181237"/>
                  <a:pt x="1746481" y="5186102"/>
                  <a:pt x="1741834" y="5186538"/>
                </a:cubicBezTo>
                <a:cubicBezTo>
                  <a:pt x="1734010" y="5188835"/>
                  <a:pt x="1734010" y="5188835"/>
                  <a:pt x="1742809" y="5182547"/>
                </a:cubicBezTo>
                <a:cubicBezTo>
                  <a:pt x="1749165" y="5178830"/>
                  <a:pt x="1752341" y="5176972"/>
                  <a:pt x="1750872" y="5175551"/>
                </a:cubicBezTo>
                <a:cubicBezTo>
                  <a:pt x="1749403" y="5174128"/>
                  <a:pt x="1748668" y="5173418"/>
                  <a:pt x="1739136" y="5178994"/>
                </a:cubicBezTo>
                <a:cubicBezTo>
                  <a:pt x="1725692" y="5185719"/>
                  <a:pt x="1711513" y="5191731"/>
                  <a:pt x="1698068" y="5198455"/>
                </a:cubicBezTo>
                <a:cubicBezTo>
                  <a:pt x="1687800" y="5203320"/>
                  <a:pt x="1679975" y="5205617"/>
                  <a:pt x="1668975" y="5209770"/>
                </a:cubicBezTo>
                <a:cubicBezTo>
                  <a:pt x="1665796" y="5211630"/>
                  <a:pt x="1659442" y="5215347"/>
                  <a:pt x="1653086" y="5219065"/>
                </a:cubicBezTo>
                <a:cubicBezTo>
                  <a:pt x="1643553" y="5224642"/>
                  <a:pt x="1630843" y="5232076"/>
                  <a:pt x="1621312" y="5237652"/>
                </a:cubicBezTo>
                <a:cubicBezTo>
                  <a:pt x="1611778" y="5243228"/>
                  <a:pt x="1599067" y="5250662"/>
                  <a:pt x="1589535" y="5256239"/>
                </a:cubicBezTo>
                <a:cubicBezTo>
                  <a:pt x="1589535" y="5256239"/>
                  <a:pt x="1588800" y="5255528"/>
                  <a:pt x="1585622" y="5257387"/>
                </a:cubicBezTo>
                <a:cubicBezTo>
                  <a:pt x="1584888" y="5256676"/>
                  <a:pt x="1587331" y="5254106"/>
                  <a:pt x="1587331" y="5254106"/>
                </a:cubicBezTo>
                <a:cubicBezTo>
                  <a:pt x="1596129" y="5247820"/>
                  <a:pt x="1609574" y="5241097"/>
                  <a:pt x="1619107" y="5235519"/>
                </a:cubicBezTo>
                <a:cubicBezTo>
                  <a:pt x="1621551" y="5232949"/>
                  <a:pt x="1625461" y="5231803"/>
                  <a:pt x="1627904" y="5229233"/>
                </a:cubicBezTo>
                <a:cubicBezTo>
                  <a:pt x="1627170" y="5228522"/>
                  <a:pt x="1626437" y="5227811"/>
                  <a:pt x="1626437" y="5227811"/>
                </a:cubicBezTo>
                <a:cubicBezTo>
                  <a:pt x="1609814" y="5236394"/>
                  <a:pt x="1613231" y="5229833"/>
                  <a:pt x="1611027" y="5227701"/>
                </a:cubicBezTo>
                <a:cubicBezTo>
                  <a:pt x="1607849" y="5229561"/>
                  <a:pt x="1604673" y="5231418"/>
                  <a:pt x="1601495" y="5233277"/>
                </a:cubicBezTo>
                <a:lnTo>
                  <a:pt x="1566043" y="5252469"/>
                </a:lnTo>
                <a:lnTo>
                  <a:pt x="1567163" y="5245376"/>
                </a:lnTo>
                <a:lnTo>
                  <a:pt x="1586821" y="5233877"/>
                </a:lnTo>
                <a:cubicBezTo>
                  <a:pt x="1600266" y="5227153"/>
                  <a:pt x="1613710" y="5220430"/>
                  <a:pt x="1626421" y="5212995"/>
                </a:cubicBezTo>
                <a:cubicBezTo>
                  <a:pt x="1629600" y="5211136"/>
                  <a:pt x="1632776" y="5209278"/>
                  <a:pt x="1634485" y="5205998"/>
                </a:cubicBezTo>
                <a:cubicBezTo>
                  <a:pt x="1633750" y="5205287"/>
                  <a:pt x="1627395" y="5209004"/>
                  <a:pt x="1626660" y="5208293"/>
                </a:cubicBezTo>
                <a:cubicBezTo>
                  <a:pt x="1618837" y="5210589"/>
                  <a:pt x="1610037" y="5216876"/>
                  <a:pt x="1599035" y="5221030"/>
                </a:cubicBezTo>
                <a:cubicBezTo>
                  <a:pt x="1621280" y="5208019"/>
                  <a:pt x="1637167" y="5198725"/>
                  <a:pt x="1656232" y="5187573"/>
                </a:cubicBezTo>
                <a:cubicBezTo>
                  <a:pt x="1668944" y="5180139"/>
                  <a:pt x="1677741" y="5173852"/>
                  <a:pt x="1689718" y="5165705"/>
                </a:cubicBezTo>
                <a:cubicBezTo>
                  <a:pt x="1696074" y="5161988"/>
                  <a:pt x="1697781" y="5158708"/>
                  <a:pt x="1696312" y="5157287"/>
                </a:cubicBezTo>
                <a:cubicBezTo>
                  <a:pt x="1694842" y="5155866"/>
                  <a:pt x="1687753" y="5158872"/>
                  <a:pt x="1678222" y="5164447"/>
                </a:cubicBezTo>
                <a:cubicBezTo>
                  <a:pt x="1672600" y="5168877"/>
                  <a:pt x="1661598" y="5173030"/>
                  <a:pt x="1654269" y="5180739"/>
                </a:cubicBezTo>
                <a:cubicBezTo>
                  <a:pt x="1651826" y="5183309"/>
                  <a:pt x="1641559" y="5188174"/>
                  <a:pt x="1638381" y="5190032"/>
                </a:cubicBezTo>
                <a:lnTo>
                  <a:pt x="1619959" y="5198519"/>
                </a:lnTo>
                <a:lnTo>
                  <a:pt x="1619020" y="5188847"/>
                </a:lnTo>
                <a:cubicBezTo>
                  <a:pt x="1611627" y="5183914"/>
                  <a:pt x="1603090" y="5182193"/>
                  <a:pt x="1597677" y="5184544"/>
                </a:cubicBezTo>
                <a:lnTo>
                  <a:pt x="1520808" y="5220253"/>
                </a:lnTo>
                <a:lnTo>
                  <a:pt x="1541298" y="5204625"/>
                </a:lnTo>
                <a:cubicBezTo>
                  <a:pt x="1524917" y="5208506"/>
                  <a:pt x="1508054" y="5221791"/>
                  <a:pt x="1491432" y="5230374"/>
                </a:cubicBezTo>
                <a:cubicBezTo>
                  <a:pt x="1487520" y="5231522"/>
                  <a:pt x="1490697" y="5229662"/>
                  <a:pt x="1493140" y="5227095"/>
                </a:cubicBezTo>
                <a:cubicBezTo>
                  <a:pt x="1499734" y="5218674"/>
                  <a:pt x="1495822" y="5219821"/>
                  <a:pt x="1481644" y="5225835"/>
                </a:cubicBezTo>
                <a:lnTo>
                  <a:pt x="1439532" y="5248632"/>
                </a:lnTo>
                <a:lnTo>
                  <a:pt x="1407401" y="5256363"/>
                </a:lnTo>
                <a:lnTo>
                  <a:pt x="1374493" y="5286274"/>
                </a:lnTo>
                <a:lnTo>
                  <a:pt x="1347847" y="5302958"/>
                </a:lnTo>
                <a:lnTo>
                  <a:pt x="1325535" y="5318517"/>
                </a:lnTo>
                <a:lnTo>
                  <a:pt x="1290912" y="5336170"/>
                </a:lnTo>
                <a:lnTo>
                  <a:pt x="1231116" y="5362006"/>
                </a:lnTo>
                <a:lnTo>
                  <a:pt x="1232801" y="5359990"/>
                </a:lnTo>
                <a:cubicBezTo>
                  <a:pt x="1231333" y="5358570"/>
                  <a:pt x="1224243" y="5361575"/>
                  <a:pt x="1221065" y="5363434"/>
                </a:cubicBezTo>
                <a:cubicBezTo>
                  <a:pt x="1217155" y="5364582"/>
                  <a:pt x="1210799" y="5368299"/>
                  <a:pt x="1207621" y="5370159"/>
                </a:cubicBezTo>
                <a:cubicBezTo>
                  <a:pt x="1185377" y="5383169"/>
                  <a:pt x="1163133" y="5396182"/>
                  <a:pt x="1137714" y="5411050"/>
                </a:cubicBezTo>
                <a:lnTo>
                  <a:pt x="1119612" y="5421060"/>
                </a:lnTo>
                <a:lnTo>
                  <a:pt x="1109894" y="5425349"/>
                </a:lnTo>
                <a:cubicBezTo>
                  <a:pt x="1097468" y="5429731"/>
                  <a:pt x="1084586" y="5430577"/>
                  <a:pt x="1070372" y="5419103"/>
                </a:cubicBezTo>
                <a:cubicBezTo>
                  <a:pt x="1041946" y="5396156"/>
                  <a:pt x="1071295" y="5377972"/>
                  <a:pt x="1086695" y="5360420"/>
                </a:cubicBezTo>
                <a:cubicBezTo>
                  <a:pt x="1105531" y="5333228"/>
                  <a:pt x="1136024" y="5311831"/>
                  <a:pt x="1172768" y="5298581"/>
                </a:cubicBezTo>
                <a:cubicBezTo>
                  <a:pt x="1250833" y="5259229"/>
                  <a:pt x="1307863" y="5201864"/>
                  <a:pt x="1381657" y="5161654"/>
                </a:cubicBezTo>
                <a:cubicBezTo>
                  <a:pt x="1404450" y="5149033"/>
                  <a:pt x="1386846" y="5121383"/>
                  <a:pt x="1407662" y="5101477"/>
                </a:cubicBezTo>
                <a:cubicBezTo>
                  <a:pt x="1424208" y="5080712"/>
                  <a:pt x="1432215" y="5058224"/>
                  <a:pt x="1387551" y="5042334"/>
                </a:cubicBezTo>
                <a:cubicBezTo>
                  <a:pt x="1363083" y="5033958"/>
                  <a:pt x="1379630" y="5013193"/>
                  <a:pt x="1393885" y="4998850"/>
                </a:cubicBezTo>
                <a:cubicBezTo>
                  <a:pt x="1407000" y="4987723"/>
                  <a:pt x="1422094" y="4983880"/>
                  <a:pt x="1435737" y="4996959"/>
                </a:cubicBezTo>
                <a:cubicBezTo>
                  <a:pt x="1441982" y="5005106"/>
                  <a:pt x="1451357" y="5017324"/>
                  <a:pt x="1473007" y="5007916"/>
                </a:cubicBezTo>
                <a:cubicBezTo>
                  <a:pt x="1468740" y="5007056"/>
                  <a:pt x="1466758" y="4999771"/>
                  <a:pt x="1466758" y="4999771"/>
                </a:cubicBezTo>
                <a:cubicBezTo>
                  <a:pt x="1416462" y="4948314"/>
                  <a:pt x="1429882" y="4923475"/>
                  <a:pt x="1507328" y="4911543"/>
                </a:cubicBezTo>
                <a:cubicBezTo>
                  <a:pt x="1532103" y="4906209"/>
                  <a:pt x="1568230" y="4920377"/>
                  <a:pt x="1579365" y="4901965"/>
                </a:cubicBezTo>
                <a:cubicBezTo>
                  <a:pt x="1601629" y="4865137"/>
                  <a:pt x="1640971" y="4831751"/>
                  <a:pt x="1646160" y="4791481"/>
                </a:cubicBezTo>
                <a:cubicBezTo>
                  <a:pt x="1647613" y="4774558"/>
                  <a:pt x="1643652" y="4759987"/>
                  <a:pt x="1665303" y="4750580"/>
                </a:cubicBezTo>
                <a:cubicBezTo>
                  <a:pt x="1698922" y="4733256"/>
                  <a:pt x="1671329" y="4720807"/>
                  <a:pt x="1655400" y="4714154"/>
                </a:cubicBezTo>
                <a:cubicBezTo>
                  <a:pt x="1627807" y="4701704"/>
                  <a:pt x="1570253" y="4734863"/>
                  <a:pt x="1570780" y="4759068"/>
                </a:cubicBezTo>
                <a:cubicBezTo>
                  <a:pt x="1573598" y="4776852"/>
                  <a:pt x="1570166" y="4786490"/>
                  <a:pt x="1548514" y="4795897"/>
                </a:cubicBezTo>
                <a:cubicBezTo>
                  <a:pt x="1526864" y="4805304"/>
                  <a:pt x="1482728" y="4813622"/>
                  <a:pt x="1528231" y="4840010"/>
                </a:cubicBezTo>
                <a:cubicBezTo>
                  <a:pt x="1535622" y="4844944"/>
                  <a:pt x="1529066" y="4850508"/>
                  <a:pt x="1522511" y="4856073"/>
                </a:cubicBezTo>
                <a:cubicBezTo>
                  <a:pt x="1482642" y="4865250"/>
                  <a:pt x="1472738" y="4828822"/>
                  <a:pt x="1437447" y="4825152"/>
                </a:cubicBezTo>
                <a:cubicBezTo>
                  <a:pt x="1420372" y="4821709"/>
                  <a:pt x="1438899" y="4808229"/>
                  <a:pt x="1447743" y="4796239"/>
                </a:cubicBezTo>
                <a:cubicBezTo>
                  <a:pt x="1465432" y="4772260"/>
                  <a:pt x="1507589" y="4756659"/>
                  <a:pt x="1496545" y="4723444"/>
                </a:cubicBezTo>
                <a:cubicBezTo>
                  <a:pt x="1493415" y="4719372"/>
                  <a:pt x="1499978" y="4713806"/>
                  <a:pt x="1505389" y="4711455"/>
                </a:cubicBezTo>
                <a:cubicBezTo>
                  <a:pt x="1590538" y="4690747"/>
                  <a:pt x="1591239" y="4611697"/>
                  <a:pt x="1657334" y="4580263"/>
                </a:cubicBezTo>
                <a:cubicBezTo>
                  <a:pt x="1673569" y="4573208"/>
                  <a:pt x="1682417" y="4561219"/>
                  <a:pt x="1698651" y="4554163"/>
                </a:cubicBezTo>
                <a:cubicBezTo>
                  <a:pt x="1750492" y="4537069"/>
                  <a:pt x="1783273" y="4509246"/>
                  <a:pt x="1817202" y="4478212"/>
                </a:cubicBezTo>
                <a:cubicBezTo>
                  <a:pt x="1824901" y="4469436"/>
                  <a:pt x="1835726" y="4464734"/>
                  <a:pt x="1843429" y="4455954"/>
                </a:cubicBezTo>
                <a:cubicBezTo>
                  <a:pt x="1851438" y="4433468"/>
                  <a:pt x="1937643" y="4461177"/>
                  <a:pt x="1898169" y="4405016"/>
                </a:cubicBezTo>
                <a:cubicBezTo>
                  <a:pt x="1894549" y="4399122"/>
                  <a:pt x="1892746" y="4392948"/>
                  <a:pt x="1891668" y="4386545"/>
                </a:cubicBezTo>
                <a:lnTo>
                  <a:pt x="1890569" y="4376403"/>
                </a:lnTo>
                <a:lnTo>
                  <a:pt x="1846152" y="4400177"/>
                </a:lnTo>
                <a:cubicBezTo>
                  <a:pt x="1788136" y="4428075"/>
                  <a:pt x="1725146" y="4451765"/>
                  <a:pt x="1672102" y="4486676"/>
                </a:cubicBezTo>
                <a:cubicBezTo>
                  <a:pt x="1645580" y="4509951"/>
                  <a:pt x="1610218" y="4526574"/>
                  <a:pt x="1570436" y="4533225"/>
                </a:cubicBezTo>
                <a:cubicBezTo>
                  <a:pt x="1543913" y="4539873"/>
                  <a:pt x="1512973" y="4556497"/>
                  <a:pt x="1490871" y="4529900"/>
                </a:cubicBezTo>
                <a:cubicBezTo>
                  <a:pt x="1468767" y="4503299"/>
                  <a:pt x="1508551" y="4493327"/>
                  <a:pt x="1521812" y="4476701"/>
                </a:cubicBezTo>
                <a:cubicBezTo>
                  <a:pt x="1526233" y="4473377"/>
                  <a:pt x="1530654" y="4473377"/>
                  <a:pt x="1535072" y="4470053"/>
                </a:cubicBezTo>
                <a:cubicBezTo>
                  <a:pt x="1627899" y="4430155"/>
                  <a:pt x="1676524" y="4347033"/>
                  <a:pt x="1787030" y="4327085"/>
                </a:cubicBezTo>
                <a:cubicBezTo>
                  <a:pt x="1804711" y="4302149"/>
                  <a:pt x="1826813" y="4281368"/>
                  <a:pt x="1851123" y="4262249"/>
                </a:cubicBezTo>
                <a:lnTo>
                  <a:pt x="1861174" y="4255121"/>
                </a:lnTo>
                <a:cubicBezTo>
                  <a:pt x="1862652" y="4251664"/>
                  <a:pt x="1864129" y="4248208"/>
                  <a:pt x="1865605" y="4244750"/>
                </a:cubicBezTo>
                <a:cubicBezTo>
                  <a:pt x="1871607" y="4236330"/>
                  <a:pt x="1879894" y="4228318"/>
                  <a:pt x="1890509" y="4220990"/>
                </a:cubicBezTo>
                <a:lnTo>
                  <a:pt x="1928479" y="4194703"/>
                </a:lnTo>
                <a:lnTo>
                  <a:pt x="1928481" y="4190768"/>
                </a:lnTo>
                <a:cubicBezTo>
                  <a:pt x="1919638" y="4184117"/>
                  <a:pt x="1910799" y="4187441"/>
                  <a:pt x="1906378" y="4194092"/>
                </a:cubicBezTo>
                <a:cubicBezTo>
                  <a:pt x="1888697" y="4207391"/>
                  <a:pt x="1866593" y="4217364"/>
                  <a:pt x="1844494" y="4214041"/>
                </a:cubicBezTo>
                <a:lnTo>
                  <a:pt x="1809078" y="4210189"/>
                </a:lnTo>
                <a:lnTo>
                  <a:pt x="1759430" y="4241067"/>
                </a:lnTo>
                <a:cubicBezTo>
                  <a:pt x="1745222" y="4250928"/>
                  <a:pt x="1733116" y="4255404"/>
                  <a:pt x="1720580" y="4251012"/>
                </a:cubicBezTo>
                <a:lnTo>
                  <a:pt x="1708660" y="4244035"/>
                </a:lnTo>
                <a:lnTo>
                  <a:pt x="1694205" y="4253938"/>
                </a:lnTo>
                <a:cubicBezTo>
                  <a:pt x="1614641" y="4307135"/>
                  <a:pt x="1530654" y="4363659"/>
                  <a:pt x="1428989" y="4396906"/>
                </a:cubicBezTo>
                <a:cubicBezTo>
                  <a:pt x="1406884" y="4403557"/>
                  <a:pt x="1393626" y="4420180"/>
                  <a:pt x="1380364" y="4436803"/>
                </a:cubicBezTo>
                <a:cubicBezTo>
                  <a:pt x="1327320" y="4496650"/>
                  <a:pt x="1247756" y="4533225"/>
                  <a:pt x="1168188" y="4569795"/>
                </a:cubicBezTo>
                <a:cubicBezTo>
                  <a:pt x="1123986" y="4593070"/>
                  <a:pt x="1079784" y="4576447"/>
                  <a:pt x="1057683" y="4539873"/>
                </a:cubicBezTo>
                <a:cubicBezTo>
                  <a:pt x="1048844" y="4529899"/>
                  <a:pt x="1040002" y="4533225"/>
                  <a:pt x="1026740" y="4529899"/>
                </a:cubicBezTo>
                <a:cubicBezTo>
                  <a:pt x="978117" y="4526574"/>
                  <a:pt x="969276" y="4513275"/>
                  <a:pt x="995800" y="4480027"/>
                </a:cubicBezTo>
                <a:cubicBezTo>
                  <a:pt x="1013479" y="4463402"/>
                  <a:pt x="1031164" y="4446779"/>
                  <a:pt x="1053261" y="4430156"/>
                </a:cubicBezTo>
                <a:cubicBezTo>
                  <a:pt x="1084203" y="4410205"/>
                  <a:pt x="1097466" y="4370307"/>
                  <a:pt x="1159351" y="4386932"/>
                </a:cubicBezTo>
                <a:cubicBezTo>
                  <a:pt x="1172610" y="4390257"/>
                  <a:pt x="1185869" y="4376957"/>
                  <a:pt x="1177032" y="4366984"/>
                </a:cubicBezTo>
                <a:lnTo>
                  <a:pt x="1167115" y="4345792"/>
                </a:lnTo>
                <a:lnTo>
                  <a:pt x="1181927" y="4338414"/>
                </a:lnTo>
                <a:cubicBezTo>
                  <a:pt x="1185283" y="4336741"/>
                  <a:pt x="1185283" y="4336741"/>
                  <a:pt x="1188639" y="4335070"/>
                </a:cubicBezTo>
                <a:cubicBezTo>
                  <a:pt x="1193700" y="4329850"/>
                  <a:pt x="1200591" y="4325337"/>
                  <a:pt x="1208478" y="4321274"/>
                </a:cubicBezTo>
                <a:lnTo>
                  <a:pt x="1215580" y="4318218"/>
                </a:lnTo>
                <a:lnTo>
                  <a:pt x="1221233" y="4317110"/>
                </a:lnTo>
                <a:cubicBezTo>
                  <a:pt x="1234494" y="4315448"/>
                  <a:pt x="1243334" y="4312953"/>
                  <a:pt x="1251071" y="4308798"/>
                </a:cubicBezTo>
                <a:lnTo>
                  <a:pt x="1264642" y="4298105"/>
                </a:lnTo>
                <a:lnTo>
                  <a:pt x="1277218" y="4293106"/>
                </a:lnTo>
                <a:cubicBezTo>
                  <a:pt x="1277218" y="4293106"/>
                  <a:pt x="1280574" y="4291434"/>
                  <a:pt x="1283268" y="4289011"/>
                </a:cubicBezTo>
                <a:cubicBezTo>
                  <a:pt x="1285963" y="4286588"/>
                  <a:pt x="1289320" y="4284917"/>
                  <a:pt x="1292676" y="4283245"/>
                </a:cubicBezTo>
                <a:cubicBezTo>
                  <a:pt x="1326895" y="4267277"/>
                  <a:pt x="1357815" y="4247556"/>
                  <a:pt x="1392696" y="4232340"/>
                </a:cubicBezTo>
                <a:cubicBezTo>
                  <a:pt x="1406120" y="4225653"/>
                  <a:pt x="1410851" y="4220058"/>
                  <a:pt x="1421579" y="4215792"/>
                </a:cubicBezTo>
                <a:cubicBezTo>
                  <a:pt x="1431647" y="4210778"/>
                  <a:pt x="1445071" y="4204091"/>
                  <a:pt x="1455139" y="4199076"/>
                </a:cubicBezTo>
                <a:cubicBezTo>
                  <a:pt x="1474615" y="4188293"/>
                  <a:pt x="1494038" y="4182937"/>
                  <a:pt x="1509496" y="4173076"/>
                </a:cubicBezTo>
                <a:cubicBezTo>
                  <a:pt x="1516209" y="4169732"/>
                  <a:pt x="1519566" y="4168061"/>
                  <a:pt x="1522920" y="4166389"/>
                </a:cubicBezTo>
                <a:cubicBezTo>
                  <a:pt x="1526276" y="4164718"/>
                  <a:pt x="1530294" y="4163797"/>
                  <a:pt x="1532329" y="4160623"/>
                </a:cubicBezTo>
                <a:cubicBezTo>
                  <a:pt x="1531667" y="4159873"/>
                  <a:pt x="1526990" y="4160042"/>
                  <a:pt x="1523634" y="4161714"/>
                </a:cubicBezTo>
                <a:cubicBezTo>
                  <a:pt x="1512906" y="4165979"/>
                  <a:pt x="1500855" y="4168743"/>
                  <a:pt x="1487431" y="4175429"/>
                </a:cubicBezTo>
                <a:cubicBezTo>
                  <a:pt x="1480719" y="4178773"/>
                  <a:pt x="1479398" y="4177272"/>
                  <a:pt x="1472026" y="4179865"/>
                </a:cubicBezTo>
                <a:cubicBezTo>
                  <a:pt x="1486822" y="4169255"/>
                  <a:pt x="1503603" y="4160894"/>
                  <a:pt x="1519723" y="4151784"/>
                </a:cubicBezTo>
                <a:cubicBezTo>
                  <a:pt x="1532487" y="4144348"/>
                  <a:pt x="1541235" y="4137832"/>
                  <a:pt x="1553999" y="4130393"/>
                </a:cubicBezTo>
                <a:cubicBezTo>
                  <a:pt x="1557353" y="4128722"/>
                  <a:pt x="1562745" y="4123876"/>
                  <a:pt x="1558068" y="4124047"/>
                </a:cubicBezTo>
                <a:cubicBezTo>
                  <a:pt x="1553390" y="4124217"/>
                  <a:pt x="1547339" y="4128311"/>
                  <a:pt x="1543982" y="4129984"/>
                </a:cubicBezTo>
                <a:cubicBezTo>
                  <a:pt x="1520490" y="4141686"/>
                  <a:pt x="1500355" y="4151716"/>
                  <a:pt x="1476862" y="4163418"/>
                </a:cubicBezTo>
                <a:cubicBezTo>
                  <a:pt x="1436590" y="4183480"/>
                  <a:pt x="1394335" y="4201290"/>
                  <a:pt x="1353455" y="4215176"/>
                </a:cubicBezTo>
                <a:lnTo>
                  <a:pt x="1338320" y="4221640"/>
                </a:lnTo>
                <a:lnTo>
                  <a:pt x="1345002" y="4214456"/>
                </a:lnTo>
                <a:cubicBezTo>
                  <a:pt x="1369313" y="4189935"/>
                  <a:pt x="1395836" y="4167492"/>
                  <a:pt x="1428989" y="4150868"/>
                </a:cubicBezTo>
                <a:cubicBezTo>
                  <a:pt x="1452195" y="4137570"/>
                  <a:pt x="1471842" y="4123738"/>
                  <a:pt x="1489501" y="4109486"/>
                </a:cubicBezTo>
                <a:lnTo>
                  <a:pt x="1491564" y="4107622"/>
                </a:lnTo>
                <a:lnTo>
                  <a:pt x="1498136" y="4105311"/>
                </a:lnTo>
                <a:cubicBezTo>
                  <a:pt x="1520914" y="4098283"/>
                  <a:pt x="1524271" y="4096611"/>
                  <a:pt x="1534392" y="4086171"/>
                </a:cubicBezTo>
                <a:cubicBezTo>
                  <a:pt x="1537747" y="4084499"/>
                  <a:pt x="1536426" y="4082998"/>
                  <a:pt x="1539122" y="4080575"/>
                </a:cubicBezTo>
                <a:cubicBezTo>
                  <a:pt x="1562560" y="4074298"/>
                  <a:pt x="1579340" y="4065938"/>
                  <a:pt x="1599477" y="4055908"/>
                </a:cubicBezTo>
                <a:cubicBezTo>
                  <a:pt x="1612900" y="4049221"/>
                  <a:pt x="1622969" y="4044205"/>
                  <a:pt x="1636392" y="4037519"/>
                </a:cubicBezTo>
                <a:cubicBezTo>
                  <a:pt x="1662580" y="4023394"/>
                  <a:pt x="1691412" y="4012271"/>
                  <a:pt x="1720953" y="3996475"/>
                </a:cubicBezTo>
                <a:cubicBezTo>
                  <a:pt x="1731022" y="3991459"/>
                  <a:pt x="1737021" y="3992791"/>
                  <a:pt x="1745108" y="3985522"/>
                </a:cubicBezTo>
                <a:cubicBezTo>
                  <a:pt x="1753853" y="3979005"/>
                  <a:pt x="1765244" y="3975491"/>
                  <a:pt x="1771294" y="3971397"/>
                </a:cubicBezTo>
                <a:cubicBezTo>
                  <a:pt x="1781362" y="3966382"/>
                  <a:pt x="1791430" y="3961367"/>
                  <a:pt x="1801500" y="3956352"/>
                </a:cubicBezTo>
                <a:cubicBezTo>
                  <a:pt x="1806890" y="3951506"/>
                  <a:pt x="1798858" y="3953349"/>
                  <a:pt x="1800891" y="3950175"/>
                </a:cubicBezTo>
                <a:cubicBezTo>
                  <a:pt x="1808317" y="3942157"/>
                  <a:pt x="1821081" y="3934718"/>
                  <a:pt x="1839182" y="3927861"/>
                </a:cubicBezTo>
                <a:cubicBezTo>
                  <a:pt x="1842539" y="3926190"/>
                  <a:pt x="1843199" y="3926941"/>
                  <a:pt x="1849910" y="3923597"/>
                </a:cubicBezTo>
                <a:cubicBezTo>
                  <a:pt x="1853267" y="3921925"/>
                  <a:pt x="1855963" y="3919503"/>
                  <a:pt x="1854641" y="3918001"/>
                </a:cubicBezTo>
                <a:cubicBezTo>
                  <a:pt x="1853981" y="3917250"/>
                  <a:pt x="1852661" y="3915749"/>
                  <a:pt x="1845947" y="3919093"/>
                </a:cubicBezTo>
                <a:cubicBezTo>
                  <a:pt x="1836541" y="3924860"/>
                  <a:pt x="1825811" y="3929124"/>
                  <a:pt x="1819760" y="3933218"/>
                </a:cubicBezTo>
                <a:cubicBezTo>
                  <a:pt x="1806335" y="3939905"/>
                  <a:pt x="1798301" y="3941748"/>
                  <a:pt x="1788233" y="3946762"/>
                </a:cubicBezTo>
                <a:cubicBezTo>
                  <a:pt x="1780861" y="3949356"/>
                  <a:pt x="1775524" y="3948775"/>
                  <a:pt x="1774204" y="3947273"/>
                </a:cubicBezTo>
                <a:cubicBezTo>
                  <a:pt x="1765509" y="3948365"/>
                  <a:pt x="1764847" y="3947614"/>
                  <a:pt x="1756100" y="3954132"/>
                </a:cubicBezTo>
                <a:cubicBezTo>
                  <a:pt x="1743337" y="3961569"/>
                  <a:pt x="1730574" y="3969007"/>
                  <a:pt x="1718470" y="3977196"/>
                </a:cubicBezTo>
                <a:cubicBezTo>
                  <a:pt x="1715775" y="3979618"/>
                  <a:pt x="1708403" y="3982211"/>
                  <a:pt x="1701690" y="3985554"/>
                </a:cubicBezTo>
                <a:cubicBezTo>
                  <a:pt x="1698336" y="3987226"/>
                  <a:pt x="1697013" y="3985725"/>
                  <a:pt x="1692998" y="3986646"/>
                </a:cubicBezTo>
                <a:cubicBezTo>
                  <a:pt x="1684964" y="3988489"/>
                  <a:pt x="1691015" y="3984394"/>
                  <a:pt x="1693050" y="3981221"/>
                </a:cubicBezTo>
                <a:lnTo>
                  <a:pt x="1696935" y="3978326"/>
                </a:lnTo>
                <a:lnTo>
                  <a:pt x="1708203" y="3972714"/>
                </a:lnTo>
                <a:cubicBezTo>
                  <a:pt x="1718271" y="3967698"/>
                  <a:pt x="1724982" y="3964355"/>
                  <a:pt x="1730373" y="3959510"/>
                </a:cubicBezTo>
                <a:cubicBezTo>
                  <a:pt x="1744511" y="3948148"/>
                  <a:pt x="1754580" y="3943133"/>
                  <a:pt x="1777357" y="3936104"/>
                </a:cubicBezTo>
                <a:cubicBezTo>
                  <a:pt x="1788747" y="3932591"/>
                  <a:pt x="1802831" y="3926654"/>
                  <a:pt x="1816916" y="3920717"/>
                </a:cubicBezTo>
                <a:cubicBezTo>
                  <a:pt x="1831002" y="3914781"/>
                  <a:pt x="1842444" y="3905842"/>
                  <a:pt x="1859225" y="3897483"/>
                </a:cubicBezTo>
                <a:cubicBezTo>
                  <a:pt x="1859225" y="3897483"/>
                  <a:pt x="1861920" y="3895060"/>
                  <a:pt x="1861259" y="3894309"/>
                </a:cubicBezTo>
                <a:cubicBezTo>
                  <a:pt x="1867309" y="3890215"/>
                  <a:pt x="1870005" y="3887792"/>
                  <a:pt x="1872701" y="3885370"/>
                </a:cubicBezTo>
                <a:cubicBezTo>
                  <a:pt x="1883482" y="3875680"/>
                  <a:pt x="1896907" y="3868993"/>
                  <a:pt x="1915669" y="3862886"/>
                </a:cubicBezTo>
                <a:cubicBezTo>
                  <a:pt x="1919686" y="3861965"/>
                  <a:pt x="1923702" y="3861044"/>
                  <a:pt x="1927719" y="3860123"/>
                </a:cubicBezTo>
                <a:cubicBezTo>
                  <a:pt x="1932397" y="3859953"/>
                  <a:pt x="1962547" y="3850332"/>
                  <a:pt x="1965904" y="3848660"/>
                </a:cubicBezTo>
                <a:cubicBezTo>
                  <a:pt x="1974650" y="3842144"/>
                  <a:pt x="1980650" y="3843474"/>
                  <a:pt x="1990057" y="3837708"/>
                </a:cubicBezTo>
                <a:cubicBezTo>
                  <a:pt x="2006177" y="3828598"/>
                  <a:pt x="2016957" y="3818908"/>
                  <a:pt x="2037094" y="3808878"/>
                </a:cubicBezTo>
                <a:cubicBezTo>
                  <a:pt x="2040450" y="3807205"/>
                  <a:pt x="2039789" y="3806455"/>
                  <a:pt x="2039128" y="3805706"/>
                </a:cubicBezTo>
                <a:cubicBezTo>
                  <a:pt x="2047875" y="3799188"/>
                  <a:pt x="2055963" y="3791920"/>
                  <a:pt x="2066690" y="3787655"/>
                </a:cubicBezTo>
                <a:cubicBezTo>
                  <a:pt x="2076759" y="3782640"/>
                  <a:pt x="2090844" y="3776704"/>
                  <a:pt x="2100199" y="3776363"/>
                </a:cubicBezTo>
                <a:cubicBezTo>
                  <a:pt x="2100858" y="3777114"/>
                  <a:pt x="2161876" y="3753197"/>
                  <a:pt x="2164570" y="3750775"/>
                </a:cubicBezTo>
                <a:cubicBezTo>
                  <a:pt x="2179368" y="3740164"/>
                  <a:pt x="2202860" y="3728462"/>
                  <a:pt x="2216997" y="3717099"/>
                </a:cubicBezTo>
                <a:cubicBezTo>
                  <a:pt x="2225084" y="3709832"/>
                  <a:pt x="2237850" y="3702394"/>
                  <a:pt x="2249897" y="3699631"/>
                </a:cubicBezTo>
                <a:cubicBezTo>
                  <a:pt x="2265305" y="3695195"/>
                  <a:pt x="2282744" y="3687588"/>
                  <a:pt x="2298864" y="3678478"/>
                </a:cubicBezTo>
                <a:cubicBezTo>
                  <a:pt x="2305575" y="3675135"/>
                  <a:pt x="2315645" y="3670119"/>
                  <a:pt x="2325712" y="3665104"/>
                </a:cubicBezTo>
                <a:cubicBezTo>
                  <a:pt x="2332423" y="3661760"/>
                  <a:pt x="2335781" y="3660088"/>
                  <a:pt x="2338476" y="3657666"/>
                </a:cubicBezTo>
                <a:cubicBezTo>
                  <a:pt x="2346563" y="3650398"/>
                  <a:pt x="2360647" y="3644461"/>
                  <a:pt x="2374071" y="3637773"/>
                </a:cubicBezTo>
                <a:cubicBezTo>
                  <a:pt x="2377426" y="3636103"/>
                  <a:pt x="2384799" y="3633510"/>
                  <a:pt x="2386837" y="3630337"/>
                </a:cubicBezTo>
                <a:cubicBezTo>
                  <a:pt x="2400312" y="3618224"/>
                  <a:pt x="2413789" y="3606111"/>
                  <a:pt x="2412522" y="3599185"/>
                </a:cubicBezTo>
                <a:cubicBezTo>
                  <a:pt x="2412573" y="3593760"/>
                  <a:pt x="2407948" y="3588505"/>
                  <a:pt x="2434797" y="3575131"/>
                </a:cubicBezTo>
                <a:cubicBezTo>
                  <a:pt x="2444865" y="3570115"/>
                  <a:pt x="2452952" y="3562848"/>
                  <a:pt x="2450971" y="3560596"/>
                </a:cubicBezTo>
                <a:cubicBezTo>
                  <a:pt x="2452344" y="3556672"/>
                  <a:pt x="2454380" y="3553498"/>
                  <a:pt x="2459109" y="3547904"/>
                </a:cubicBezTo>
                <a:cubicBezTo>
                  <a:pt x="2458449" y="3547153"/>
                  <a:pt x="2457787" y="3546402"/>
                  <a:pt x="2457787" y="3546402"/>
                </a:cubicBezTo>
                <a:cubicBezTo>
                  <a:pt x="2437705" y="3551007"/>
                  <a:pt x="2420977" y="3553940"/>
                  <a:pt x="2400840" y="3563970"/>
                </a:cubicBezTo>
                <a:cubicBezTo>
                  <a:pt x="2340432" y="3594064"/>
                  <a:pt x="2283380" y="3622485"/>
                  <a:pt x="2226328" y="3650904"/>
                </a:cubicBezTo>
                <a:cubicBezTo>
                  <a:pt x="2222973" y="3652576"/>
                  <a:pt x="2214225" y="3659093"/>
                  <a:pt x="2211582" y="3656091"/>
                </a:cubicBezTo>
                <a:cubicBezTo>
                  <a:pt x="2210261" y="3654589"/>
                  <a:pt x="2220991" y="3650326"/>
                  <a:pt x="2224347" y="3648652"/>
                </a:cubicBezTo>
                <a:cubicBezTo>
                  <a:pt x="2237771" y="3641965"/>
                  <a:pt x="2251194" y="3635279"/>
                  <a:pt x="2262636" y="3626339"/>
                </a:cubicBezTo>
                <a:cubicBezTo>
                  <a:pt x="2286895" y="3604537"/>
                  <a:pt x="2325186" y="3582222"/>
                  <a:pt x="2368154" y="3559739"/>
                </a:cubicBezTo>
                <a:cubicBezTo>
                  <a:pt x="2388289" y="3549708"/>
                  <a:pt x="2412442" y="3538757"/>
                  <a:pt x="2434613" y="3525552"/>
                </a:cubicBezTo>
                <a:cubicBezTo>
                  <a:pt x="2446715" y="3517363"/>
                  <a:pt x="2464157" y="3509755"/>
                  <a:pt x="2478242" y="3503819"/>
                </a:cubicBezTo>
                <a:cubicBezTo>
                  <a:pt x="2491666" y="3497133"/>
                  <a:pt x="2503110" y="3488193"/>
                  <a:pt x="2517193" y="3482255"/>
                </a:cubicBezTo>
                <a:cubicBezTo>
                  <a:pt x="2523905" y="3478913"/>
                  <a:pt x="2538650" y="3473727"/>
                  <a:pt x="2532651" y="3472396"/>
                </a:cubicBezTo>
                <a:cubicBezTo>
                  <a:pt x="2530670" y="3470144"/>
                  <a:pt x="2521922" y="3476661"/>
                  <a:pt x="2514551" y="3479253"/>
                </a:cubicBezTo>
                <a:cubicBezTo>
                  <a:pt x="2473617" y="3498564"/>
                  <a:pt x="2438684" y="3519206"/>
                  <a:pt x="2398410" y="3539268"/>
                </a:cubicBezTo>
                <a:cubicBezTo>
                  <a:pt x="2378274" y="3549297"/>
                  <a:pt x="2364903" y="3550560"/>
                  <a:pt x="2344104" y="3559841"/>
                </a:cubicBezTo>
                <a:cubicBezTo>
                  <a:pt x="2344104" y="3559841"/>
                  <a:pt x="2343446" y="3559089"/>
                  <a:pt x="2342785" y="3558339"/>
                </a:cubicBezTo>
                <a:cubicBezTo>
                  <a:pt x="2342124" y="3557588"/>
                  <a:pt x="2337448" y="3557759"/>
                  <a:pt x="2343500" y="3553666"/>
                </a:cubicBezTo>
                <a:cubicBezTo>
                  <a:pt x="2353568" y="3548649"/>
                  <a:pt x="2363637" y="3543633"/>
                  <a:pt x="2373704" y="3538618"/>
                </a:cubicBezTo>
                <a:cubicBezTo>
                  <a:pt x="2383771" y="3533603"/>
                  <a:pt x="2385806" y="3530430"/>
                  <a:pt x="2392519" y="3527086"/>
                </a:cubicBezTo>
                <a:cubicBezTo>
                  <a:pt x="2395875" y="3525414"/>
                  <a:pt x="2395215" y="3524664"/>
                  <a:pt x="2394555" y="3523913"/>
                </a:cubicBezTo>
                <a:cubicBezTo>
                  <a:pt x="2393893" y="3523162"/>
                  <a:pt x="2390537" y="3524834"/>
                  <a:pt x="2387180" y="3526505"/>
                </a:cubicBezTo>
                <a:cubicBezTo>
                  <a:pt x="2377111" y="3531521"/>
                  <a:pt x="2367043" y="3536536"/>
                  <a:pt x="2356975" y="3541551"/>
                </a:cubicBezTo>
                <a:cubicBezTo>
                  <a:pt x="2353620" y="3543223"/>
                  <a:pt x="2346909" y="3546566"/>
                  <a:pt x="2345588" y="3545066"/>
                </a:cubicBezTo>
                <a:cubicBezTo>
                  <a:pt x="2344926" y="3544314"/>
                  <a:pt x="2351638" y="3540971"/>
                  <a:pt x="2350977" y="3540221"/>
                </a:cubicBezTo>
                <a:cubicBezTo>
                  <a:pt x="2362420" y="3531281"/>
                  <a:pt x="2374525" y="3523093"/>
                  <a:pt x="2387948" y="3516406"/>
                </a:cubicBezTo>
                <a:cubicBezTo>
                  <a:pt x="2411439" y="3504703"/>
                  <a:pt x="2424915" y="3492590"/>
                  <a:pt x="2449070" y="3481639"/>
                </a:cubicBezTo>
                <a:cubicBezTo>
                  <a:pt x="2449070" y="3481639"/>
                  <a:pt x="2448409" y="3480888"/>
                  <a:pt x="2448409" y="3480888"/>
                </a:cubicBezTo>
                <a:cubicBezTo>
                  <a:pt x="2447748" y="3480138"/>
                  <a:pt x="2447748" y="3480138"/>
                  <a:pt x="2447087" y="3479386"/>
                </a:cubicBezTo>
                <a:cubicBezTo>
                  <a:pt x="2443732" y="3481058"/>
                  <a:pt x="2437018" y="3484402"/>
                  <a:pt x="2433664" y="3486073"/>
                </a:cubicBezTo>
                <a:cubicBezTo>
                  <a:pt x="2419578" y="3492010"/>
                  <a:pt x="2418918" y="3491259"/>
                  <a:pt x="2419631" y="3486585"/>
                </a:cubicBezTo>
                <a:cubicBezTo>
                  <a:pt x="2422327" y="3484163"/>
                  <a:pt x="2421665" y="3483412"/>
                  <a:pt x="2414293" y="3486005"/>
                </a:cubicBezTo>
                <a:cubicBezTo>
                  <a:pt x="2403566" y="3490268"/>
                  <a:pt x="2393496" y="3495285"/>
                  <a:pt x="2382107" y="3498799"/>
                </a:cubicBezTo>
                <a:cubicBezTo>
                  <a:pt x="2392176" y="3493784"/>
                  <a:pt x="2398888" y="3490441"/>
                  <a:pt x="2405600" y="3487097"/>
                </a:cubicBezTo>
                <a:cubicBezTo>
                  <a:pt x="2412313" y="3483753"/>
                  <a:pt x="2410990" y="3482252"/>
                  <a:pt x="2406974" y="3483172"/>
                </a:cubicBezTo>
                <a:cubicBezTo>
                  <a:pt x="2406313" y="3482422"/>
                  <a:pt x="2399602" y="3485765"/>
                  <a:pt x="2405652" y="3481670"/>
                </a:cubicBezTo>
                <a:cubicBezTo>
                  <a:pt x="2405652" y="3481670"/>
                  <a:pt x="2408347" y="3479248"/>
                  <a:pt x="2409010" y="3479999"/>
                </a:cubicBezTo>
                <a:cubicBezTo>
                  <a:pt x="2420398" y="3476485"/>
                  <a:pt x="2433161" y="3469047"/>
                  <a:pt x="2443230" y="3464032"/>
                </a:cubicBezTo>
                <a:cubicBezTo>
                  <a:pt x="2446585" y="3462360"/>
                  <a:pt x="2449942" y="3460689"/>
                  <a:pt x="2449280" y="3459938"/>
                </a:cubicBezTo>
                <a:cubicBezTo>
                  <a:pt x="2448620" y="3459187"/>
                  <a:pt x="2448620" y="3459187"/>
                  <a:pt x="2444605" y="3460109"/>
                </a:cubicBezTo>
                <a:cubicBezTo>
                  <a:pt x="2436570" y="3461950"/>
                  <a:pt x="2426503" y="3466966"/>
                  <a:pt x="2421824" y="3467137"/>
                </a:cubicBezTo>
                <a:cubicBezTo>
                  <a:pt x="2417148" y="3467305"/>
                  <a:pt x="2409774" y="3469900"/>
                  <a:pt x="2415167" y="3465054"/>
                </a:cubicBezTo>
                <a:cubicBezTo>
                  <a:pt x="2417861" y="3462632"/>
                  <a:pt x="2416540" y="3461131"/>
                  <a:pt x="2419897" y="3459459"/>
                </a:cubicBezTo>
                <a:cubicBezTo>
                  <a:pt x="2426608" y="3456115"/>
                  <a:pt x="2432660" y="3452021"/>
                  <a:pt x="2436677" y="3451100"/>
                </a:cubicBezTo>
                <a:cubicBezTo>
                  <a:pt x="2451422" y="3445914"/>
                  <a:pt x="2465506" y="3439976"/>
                  <a:pt x="2479589" y="3434041"/>
                </a:cubicBezTo>
                <a:cubicBezTo>
                  <a:pt x="2490982" y="3430527"/>
                  <a:pt x="2490320" y="3429777"/>
                  <a:pt x="2495052" y="3424181"/>
                </a:cubicBezTo>
                <a:cubicBezTo>
                  <a:pt x="2493729" y="3422678"/>
                  <a:pt x="2495103" y="3418755"/>
                  <a:pt x="2501154" y="3414661"/>
                </a:cubicBezTo>
                <a:cubicBezTo>
                  <a:pt x="2511221" y="3409646"/>
                  <a:pt x="2516615" y="3404801"/>
                  <a:pt x="2530038" y="3398114"/>
                </a:cubicBezTo>
                <a:cubicBezTo>
                  <a:pt x="2537410" y="3395521"/>
                  <a:pt x="2546818" y="3389754"/>
                  <a:pt x="2557547" y="3385491"/>
                </a:cubicBezTo>
                <a:cubicBezTo>
                  <a:pt x="2564259" y="3382146"/>
                  <a:pt x="2562937" y="3380646"/>
                  <a:pt x="2562277" y="3379894"/>
                </a:cubicBezTo>
                <a:cubicBezTo>
                  <a:pt x="2560957" y="3378393"/>
                  <a:pt x="2556939" y="3379314"/>
                  <a:pt x="2553582" y="3380986"/>
                </a:cubicBezTo>
                <a:cubicBezTo>
                  <a:pt x="2546870" y="3384329"/>
                  <a:pt x="2547532" y="3385080"/>
                  <a:pt x="2544175" y="3386752"/>
                </a:cubicBezTo>
                <a:cubicBezTo>
                  <a:pt x="2528717" y="3396612"/>
                  <a:pt x="2514632" y="3402548"/>
                  <a:pt x="2501922" y="3404559"/>
                </a:cubicBezTo>
                <a:cubicBezTo>
                  <a:pt x="2497244" y="3404731"/>
                  <a:pt x="2502635" y="3399887"/>
                  <a:pt x="2494601" y="3401729"/>
                </a:cubicBezTo>
                <a:cubicBezTo>
                  <a:pt x="2484533" y="3406744"/>
                  <a:pt x="2474466" y="3411760"/>
                  <a:pt x="2464397" y="3416775"/>
                </a:cubicBezTo>
                <a:cubicBezTo>
                  <a:pt x="2457024" y="3419368"/>
                  <a:pt x="2448279" y="3425885"/>
                  <a:pt x="2436890" y="3429399"/>
                </a:cubicBezTo>
                <a:cubicBezTo>
                  <a:pt x="2424837" y="3432162"/>
                  <a:pt x="2424126" y="3436835"/>
                  <a:pt x="2414056" y="3441850"/>
                </a:cubicBezTo>
                <a:cubicBezTo>
                  <a:pt x="2383191" y="3456147"/>
                  <a:pt x="2358325" y="3471773"/>
                  <a:pt x="2330816" y="3484398"/>
                </a:cubicBezTo>
                <a:cubicBezTo>
                  <a:pt x="2317394" y="3491083"/>
                  <a:pt x="2307325" y="3496100"/>
                  <a:pt x="2293901" y="3502787"/>
                </a:cubicBezTo>
                <a:cubicBezTo>
                  <a:pt x="2273764" y="3512817"/>
                  <a:pt x="2256984" y="3521177"/>
                  <a:pt x="2240151" y="3534960"/>
                </a:cubicBezTo>
                <a:cubicBezTo>
                  <a:pt x="2236133" y="3535883"/>
                  <a:pt x="2234813" y="3534380"/>
                  <a:pt x="2231456" y="3536052"/>
                </a:cubicBezTo>
                <a:cubicBezTo>
                  <a:pt x="2214730" y="3538986"/>
                  <a:pt x="2211373" y="3540658"/>
                  <a:pt x="2193881" y="3553691"/>
                </a:cubicBezTo>
                <a:cubicBezTo>
                  <a:pt x="2188488" y="3558536"/>
                  <a:pt x="2179743" y="3565053"/>
                  <a:pt x="2169672" y="3570069"/>
                </a:cubicBezTo>
                <a:cubicBezTo>
                  <a:pt x="2160267" y="3575835"/>
                  <a:pt x="2154875" y="3580679"/>
                  <a:pt x="2147503" y="3583272"/>
                </a:cubicBezTo>
                <a:cubicBezTo>
                  <a:pt x="2129400" y="3590129"/>
                  <a:pt x="2109266" y="3600160"/>
                  <a:pt x="2095234" y="3600672"/>
                </a:cubicBezTo>
                <a:cubicBezTo>
                  <a:pt x="2086539" y="3601763"/>
                  <a:pt x="2075150" y="3605278"/>
                  <a:pt x="2065744" y="3611043"/>
                </a:cubicBezTo>
                <a:cubicBezTo>
                  <a:pt x="2060352" y="3615889"/>
                  <a:pt x="2053640" y="3619232"/>
                  <a:pt x="2046930" y="3622575"/>
                </a:cubicBezTo>
                <a:cubicBezTo>
                  <a:pt x="2036860" y="3627591"/>
                  <a:pt x="2030809" y="3631684"/>
                  <a:pt x="2032130" y="3633187"/>
                </a:cubicBezTo>
                <a:cubicBezTo>
                  <a:pt x="2030095" y="3636360"/>
                  <a:pt x="2027398" y="3638783"/>
                  <a:pt x="2028720" y="3640284"/>
                </a:cubicBezTo>
                <a:cubicBezTo>
                  <a:pt x="2024651" y="3646629"/>
                  <a:pt x="2010566" y="3652566"/>
                  <a:pt x="2001874" y="3653657"/>
                </a:cubicBezTo>
                <a:cubicBezTo>
                  <a:pt x="1997194" y="3653828"/>
                  <a:pt x="1991857" y="3653248"/>
                  <a:pt x="1985146" y="3656592"/>
                </a:cubicBezTo>
                <a:cubicBezTo>
                  <a:pt x="1975079" y="3661607"/>
                  <a:pt x="1968366" y="3664951"/>
                  <a:pt x="1962313" y="3669044"/>
                </a:cubicBezTo>
                <a:cubicBezTo>
                  <a:pt x="1953568" y="3675561"/>
                  <a:pt x="1935465" y="3682419"/>
                  <a:pt x="1927380" y="3689687"/>
                </a:cubicBezTo>
                <a:cubicBezTo>
                  <a:pt x="1924024" y="3691359"/>
                  <a:pt x="1920668" y="3693030"/>
                  <a:pt x="1916651" y="3693951"/>
                </a:cubicBezTo>
                <a:cubicBezTo>
                  <a:pt x="1905260" y="3697466"/>
                  <a:pt x="1900584" y="3697635"/>
                  <a:pt x="1898602" y="3695382"/>
                </a:cubicBezTo>
                <a:cubicBezTo>
                  <a:pt x="1897942" y="3694632"/>
                  <a:pt x="1893264" y="3694804"/>
                  <a:pt x="1887214" y="3698897"/>
                </a:cubicBezTo>
                <a:cubicBezTo>
                  <a:pt x="1876431" y="3708588"/>
                  <a:pt x="1860972" y="3718448"/>
                  <a:pt x="1845514" y="3728307"/>
                </a:cubicBezTo>
                <a:cubicBezTo>
                  <a:pt x="1842158" y="3729979"/>
                  <a:pt x="1839462" y="3732400"/>
                  <a:pt x="1840121" y="3733154"/>
                </a:cubicBezTo>
                <a:cubicBezTo>
                  <a:pt x="1840783" y="3733904"/>
                  <a:pt x="1844140" y="3732231"/>
                  <a:pt x="1848155" y="3731311"/>
                </a:cubicBezTo>
                <a:cubicBezTo>
                  <a:pt x="1861581" y="3724623"/>
                  <a:pt x="1881004" y="3719268"/>
                  <a:pt x="1895801" y="3708656"/>
                </a:cubicBezTo>
                <a:cubicBezTo>
                  <a:pt x="1899158" y="3706984"/>
                  <a:pt x="1905869" y="3703641"/>
                  <a:pt x="1906529" y="3704391"/>
                </a:cubicBezTo>
                <a:cubicBezTo>
                  <a:pt x="1908513" y="3706644"/>
                  <a:pt x="1918579" y="3701629"/>
                  <a:pt x="1925292" y="3698285"/>
                </a:cubicBezTo>
                <a:cubicBezTo>
                  <a:pt x="1932004" y="3694942"/>
                  <a:pt x="1936681" y="3694772"/>
                  <a:pt x="1934645" y="3697944"/>
                </a:cubicBezTo>
                <a:cubicBezTo>
                  <a:pt x="1935308" y="3698695"/>
                  <a:pt x="1929255" y="3702789"/>
                  <a:pt x="1927221" y="3705963"/>
                </a:cubicBezTo>
                <a:cubicBezTo>
                  <a:pt x="1933932" y="3702619"/>
                  <a:pt x="1937950" y="3701698"/>
                  <a:pt x="1940644" y="3699276"/>
                </a:cubicBezTo>
                <a:cubicBezTo>
                  <a:pt x="1946035" y="3694430"/>
                  <a:pt x="1956765" y="3690166"/>
                  <a:pt x="1963477" y="3686820"/>
                </a:cubicBezTo>
                <a:cubicBezTo>
                  <a:pt x="1972884" y="3681055"/>
                  <a:pt x="1981577" y="3679965"/>
                  <a:pt x="1990986" y="3674198"/>
                </a:cubicBezTo>
                <a:cubicBezTo>
                  <a:pt x="2003749" y="3666761"/>
                  <a:pt x="2003035" y="3671435"/>
                  <a:pt x="2011068" y="3669593"/>
                </a:cubicBezTo>
                <a:cubicBezTo>
                  <a:pt x="2015085" y="3668672"/>
                  <a:pt x="2021795" y="3665329"/>
                  <a:pt x="2025153" y="3663656"/>
                </a:cubicBezTo>
                <a:cubicBezTo>
                  <a:pt x="2041932" y="3655298"/>
                  <a:pt x="2058713" y="3646938"/>
                  <a:pt x="2078849" y="3636908"/>
                </a:cubicBezTo>
                <a:cubicBezTo>
                  <a:pt x="2095629" y="3628549"/>
                  <a:pt x="2115765" y="3618519"/>
                  <a:pt x="2135901" y="3608488"/>
                </a:cubicBezTo>
                <a:cubicBezTo>
                  <a:pt x="2135901" y="3608488"/>
                  <a:pt x="2136564" y="3609239"/>
                  <a:pt x="2136564" y="3609239"/>
                </a:cubicBezTo>
                <a:cubicBezTo>
                  <a:pt x="2119783" y="3617597"/>
                  <a:pt x="2099645" y="3627627"/>
                  <a:pt x="2080170" y="3638409"/>
                </a:cubicBezTo>
                <a:cubicBezTo>
                  <a:pt x="2087543" y="3635816"/>
                  <a:pt x="2092222" y="3635646"/>
                  <a:pt x="2095578" y="3633975"/>
                </a:cubicBezTo>
                <a:cubicBezTo>
                  <a:pt x="2129798" y="3618007"/>
                  <a:pt x="2165339" y="3603540"/>
                  <a:pt x="2198241" y="3586073"/>
                </a:cubicBezTo>
                <a:cubicBezTo>
                  <a:pt x="2204951" y="3582730"/>
                  <a:pt x="2211665" y="3579386"/>
                  <a:pt x="2218375" y="3576043"/>
                </a:cubicBezTo>
                <a:cubicBezTo>
                  <a:pt x="2238512" y="3566011"/>
                  <a:pt x="2253258" y="3560825"/>
                  <a:pt x="2265967" y="3558813"/>
                </a:cubicBezTo>
                <a:cubicBezTo>
                  <a:pt x="2276036" y="3553797"/>
                  <a:pt x="2286103" y="3548782"/>
                  <a:pt x="2296171" y="3543767"/>
                </a:cubicBezTo>
                <a:cubicBezTo>
                  <a:pt x="2302885" y="3540423"/>
                  <a:pt x="2303546" y="3541174"/>
                  <a:pt x="2307562" y="3540254"/>
                </a:cubicBezTo>
                <a:cubicBezTo>
                  <a:pt x="2311576" y="3539332"/>
                  <a:pt x="2308884" y="3541754"/>
                  <a:pt x="2306188" y="3544177"/>
                </a:cubicBezTo>
                <a:cubicBezTo>
                  <a:pt x="2298763" y="3552194"/>
                  <a:pt x="2298763" y="3552194"/>
                  <a:pt x="2283354" y="3556630"/>
                </a:cubicBezTo>
                <a:cubicBezTo>
                  <a:pt x="2279338" y="3557551"/>
                  <a:pt x="2267288" y="3560314"/>
                  <a:pt x="2266627" y="3559564"/>
                </a:cubicBezTo>
                <a:cubicBezTo>
                  <a:pt x="2254525" y="3567752"/>
                  <a:pt x="2242475" y="3570515"/>
                  <a:pt x="2232408" y="3575530"/>
                </a:cubicBezTo>
                <a:cubicBezTo>
                  <a:pt x="2220305" y="3583719"/>
                  <a:pt x="2203524" y="3592078"/>
                  <a:pt x="2192134" y="3595592"/>
                </a:cubicBezTo>
                <a:cubicBezTo>
                  <a:pt x="2185422" y="3598936"/>
                  <a:pt x="2181406" y="3599857"/>
                  <a:pt x="2175355" y="3603951"/>
                </a:cubicBezTo>
                <a:cubicBezTo>
                  <a:pt x="2168643" y="3607295"/>
                  <a:pt x="2161269" y="3609888"/>
                  <a:pt x="2152523" y="3616405"/>
                </a:cubicBezTo>
                <a:cubicBezTo>
                  <a:pt x="2146472" y="3620499"/>
                  <a:pt x="2134422" y="3623261"/>
                  <a:pt x="2128369" y="3627356"/>
                </a:cubicBezTo>
                <a:cubicBezTo>
                  <a:pt x="2126335" y="3630529"/>
                  <a:pt x="2118963" y="3633122"/>
                  <a:pt x="2115606" y="3634795"/>
                </a:cubicBezTo>
                <a:cubicBezTo>
                  <a:pt x="2108896" y="3638137"/>
                  <a:pt x="2110930" y="3634964"/>
                  <a:pt x="2106913" y="3635886"/>
                </a:cubicBezTo>
                <a:cubicBezTo>
                  <a:pt x="2103556" y="3637557"/>
                  <a:pt x="2096846" y="3640901"/>
                  <a:pt x="2090133" y="3644244"/>
                </a:cubicBezTo>
                <a:cubicBezTo>
                  <a:pt x="2090793" y="3644995"/>
                  <a:pt x="2088096" y="3647418"/>
                  <a:pt x="2084742" y="3649089"/>
                </a:cubicBezTo>
                <a:cubicBezTo>
                  <a:pt x="2077369" y="3651682"/>
                  <a:pt x="2079405" y="3648509"/>
                  <a:pt x="2078744" y="3647758"/>
                </a:cubicBezTo>
                <a:cubicBezTo>
                  <a:pt x="2072031" y="3651102"/>
                  <a:pt x="2065319" y="3654445"/>
                  <a:pt x="2058607" y="3657789"/>
                </a:cubicBezTo>
                <a:cubicBezTo>
                  <a:pt x="2063285" y="3657619"/>
                  <a:pt x="2056573" y="3660962"/>
                  <a:pt x="2053217" y="3662635"/>
                </a:cubicBezTo>
                <a:cubicBezTo>
                  <a:pt x="2045846" y="3665227"/>
                  <a:pt x="2048540" y="3662805"/>
                  <a:pt x="2047217" y="3661304"/>
                </a:cubicBezTo>
                <a:cubicBezTo>
                  <a:pt x="2030438" y="3669662"/>
                  <a:pt x="2011623" y="3681195"/>
                  <a:pt x="1992861" y="3687301"/>
                </a:cubicBezTo>
                <a:cubicBezTo>
                  <a:pt x="1988844" y="3688222"/>
                  <a:pt x="1985489" y="3689894"/>
                  <a:pt x="1982794" y="3692316"/>
                </a:cubicBezTo>
                <a:cubicBezTo>
                  <a:pt x="1980758" y="3695490"/>
                  <a:pt x="1974047" y="3698833"/>
                  <a:pt x="1970030" y="3699755"/>
                </a:cubicBezTo>
                <a:cubicBezTo>
                  <a:pt x="1959962" y="3704770"/>
                  <a:pt x="1947198" y="3712208"/>
                  <a:pt x="1941147" y="3716301"/>
                </a:cubicBezTo>
                <a:cubicBezTo>
                  <a:pt x="1932400" y="3722819"/>
                  <a:pt x="1922330" y="3727834"/>
                  <a:pt x="1910943" y="3731348"/>
                </a:cubicBezTo>
                <a:cubicBezTo>
                  <a:pt x="1903570" y="3733941"/>
                  <a:pt x="1892841" y="3738206"/>
                  <a:pt x="1879418" y="3744893"/>
                </a:cubicBezTo>
                <a:cubicBezTo>
                  <a:pt x="1873365" y="3748987"/>
                  <a:pt x="1862638" y="3753251"/>
                  <a:pt x="1855925" y="3756596"/>
                </a:cubicBezTo>
                <a:cubicBezTo>
                  <a:pt x="1854550" y="3760519"/>
                  <a:pt x="1847177" y="3763112"/>
                  <a:pt x="1843820" y="3764784"/>
                </a:cubicBezTo>
                <a:cubicBezTo>
                  <a:pt x="1837109" y="3768128"/>
                  <a:pt x="1833752" y="3769799"/>
                  <a:pt x="1827042" y="3773143"/>
                </a:cubicBezTo>
                <a:cubicBezTo>
                  <a:pt x="1818955" y="3780410"/>
                  <a:pt x="1808886" y="3785425"/>
                  <a:pt x="1796837" y="3788189"/>
                </a:cubicBezTo>
                <a:cubicBezTo>
                  <a:pt x="1796837" y="3788189"/>
                  <a:pt x="1793481" y="3789860"/>
                  <a:pt x="1793481" y="3789860"/>
                </a:cubicBezTo>
                <a:cubicBezTo>
                  <a:pt x="1766632" y="3803235"/>
                  <a:pt x="1766632" y="3803235"/>
                  <a:pt x="1752600" y="3803746"/>
                </a:cubicBezTo>
                <a:cubicBezTo>
                  <a:pt x="1751940" y="3802995"/>
                  <a:pt x="1751278" y="3802245"/>
                  <a:pt x="1751278" y="3802245"/>
                </a:cubicBezTo>
                <a:cubicBezTo>
                  <a:pt x="1742586" y="3803336"/>
                  <a:pt x="1743960" y="3799414"/>
                  <a:pt x="1757384" y="3792724"/>
                </a:cubicBezTo>
                <a:cubicBezTo>
                  <a:pt x="1764096" y="3789382"/>
                  <a:pt x="1774164" y="3784367"/>
                  <a:pt x="1784232" y="3779351"/>
                </a:cubicBezTo>
                <a:cubicBezTo>
                  <a:pt x="1790943" y="3776007"/>
                  <a:pt x="1794301" y="3774335"/>
                  <a:pt x="1792979" y="3772834"/>
                </a:cubicBezTo>
                <a:cubicBezTo>
                  <a:pt x="1791658" y="3771333"/>
                  <a:pt x="1788962" y="3773755"/>
                  <a:pt x="1782251" y="3777100"/>
                </a:cubicBezTo>
                <a:cubicBezTo>
                  <a:pt x="1778894" y="3778771"/>
                  <a:pt x="1771521" y="3781364"/>
                  <a:pt x="1769487" y="3784536"/>
                </a:cubicBezTo>
                <a:cubicBezTo>
                  <a:pt x="1763436" y="3788631"/>
                  <a:pt x="1756724" y="3791975"/>
                  <a:pt x="1752706" y="3792896"/>
                </a:cubicBezTo>
                <a:lnTo>
                  <a:pt x="1740013" y="3798721"/>
                </a:lnTo>
                <a:lnTo>
                  <a:pt x="1741993" y="3794410"/>
                </a:lnTo>
                <a:lnTo>
                  <a:pt x="1703057" y="3797113"/>
                </a:lnTo>
                <a:lnTo>
                  <a:pt x="1723375" y="3786992"/>
                </a:lnTo>
                <a:cubicBezTo>
                  <a:pt x="1730747" y="3784398"/>
                  <a:pt x="1736138" y="3779553"/>
                  <a:pt x="1738174" y="3776381"/>
                </a:cubicBezTo>
                <a:lnTo>
                  <a:pt x="1695500" y="3797638"/>
                </a:lnTo>
                <a:lnTo>
                  <a:pt x="1689230" y="3798074"/>
                </a:lnTo>
                <a:cubicBezTo>
                  <a:pt x="1661889" y="3800650"/>
                  <a:pt x="1635302" y="3804611"/>
                  <a:pt x="1609710" y="3811838"/>
                </a:cubicBezTo>
                <a:lnTo>
                  <a:pt x="1577044" y="3823583"/>
                </a:lnTo>
                <a:lnTo>
                  <a:pt x="1603589" y="3809948"/>
                </a:lnTo>
                <a:cubicBezTo>
                  <a:pt x="1632473" y="3793402"/>
                  <a:pt x="1659981" y="3780778"/>
                  <a:pt x="1690846" y="3766481"/>
                </a:cubicBezTo>
                <a:cubicBezTo>
                  <a:pt x="1717694" y="3753108"/>
                  <a:pt x="1743221" y="3738234"/>
                  <a:pt x="1772051" y="3727111"/>
                </a:cubicBezTo>
                <a:cubicBezTo>
                  <a:pt x="1776069" y="3726190"/>
                  <a:pt x="1779425" y="3724518"/>
                  <a:pt x="1782120" y="3722096"/>
                </a:cubicBezTo>
                <a:cubicBezTo>
                  <a:pt x="1806986" y="3706470"/>
                  <a:pt x="1835155" y="3694595"/>
                  <a:pt x="1861343" y="3680471"/>
                </a:cubicBezTo>
                <a:cubicBezTo>
                  <a:pt x="1878123" y="3672112"/>
                  <a:pt x="1898920" y="3662831"/>
                  <a:pt x="1913666" y="3657647"/>
                </a:cubicBezTo>
                <a:cubicBezTo>
                  <a:pt x="1931106" y="3650037"/>
                  <a:pt x="1948548" y="3642430"/>
                  <a:pt x="1961309" y="3634992"/>
                </a:cubicBezTo>
                <a:cubicBezTo>
                  <a:pt x="1973414" y="3626803"/>
                  <a:pt x="1990854" y="3619195"/>
                  <a:pt x="2002957" y="3611007"/>
                </a:cubicBezTo>
                <a:cubicBezTo>
                  <a:pt x="2035910" y="3588112"/>
                  <a:pt x="2074201" y="3565799"/>
                  <a:pt x="2114472" y="3545737"/>
                </a:cubicBezTo>
                <a:cubicBezTo>
                  <a:pt x="2137965" y="3534035"/>
                  <a:pt x="2158100" y="3524003"/>
                  <a:pt x="2181593" y="3512302"/>
                </a:cubicBezTo>
                <a:cubicBezTo>
                  <a:pt x="2184950" y="3510630"/>
                  <a:pt x="2192322" y="3508038"/>
                  <a:pt x="2194355" y="3504863"/>
                </a:cubicBezTo>
                <a:cubicBezTo>
                  <a:pt x="2196392" y="3501690"/>
                  <a:pt x="2188359" y="3503533"/>
                  <a:pt x="2185004" y="3505204"/>
                </a:cubicBezTo>
                <a:cubicBezTo>
                  <a:pt x="2170918" y="3511141"/>
                  <a:pt x="2159529" y="3514654"/>
                  <a:pt x="2145443" y="3520591"/>
                </a:cubicBezTo>
                <a:cubicBezTo>
                  <a:pt x="2128003" y="3528200"/>
                  <a:pt x="2111223" y="3536559"/>
                  <a:pt x="2092460" y="3542666"/>
                </a:cubicBezTo>
                <a:cubicBezTo>
                  <a:pt x="2098513" y="3538571"/>
                  <a:pt x="2097190" y="3537070"/>
                  <a:pt x="2103903" y="3533726"/>
                </a:cubicBezTo>
                <a:cubicBezTo>
                  <a:pt x="2117329" y="3527039"/>
                  <a:pt x="2125413" y="3519772"/>
                  <a:pt x="2134822" y="3514006"/>
                </a:cubicBezTo>
                <a:cubicBezTo>
                  <a:pt x="2138176" y="3512333"/>
                  <a:pt x="2140211" y="3509160"/>
                  <a:pt x="2139550" y="3508409"/>
                </a:cubicBezTo>
                <a:cubicBezTo>
                  <a:pt x="2134874" y="3508580"/>
                  <a:pt x="2132178" y="3511003"/>
                  <a:pt x="2128822" y="3512675"/>
                </a:cubicBezTo>
                <a:cubicBezTo>
                  <a:pt x="2125466" y="3514347"/>
                  <a:pt x="2122110" y="3516018"/>
                  <a:pt x="2115397" y="3519361"/>
                </a:cubicBezTo>
                <a:cubicBezTo>
                  <a:pt x="2097297" y="3526218"/>
                  <a:pt x="2083158" y="3537580"/>
                  <a:pt x="2062363" y="3546862"/>
                </a:cubicBezTo>
                <a:cubicBezTo>
                  <a:pt x="2052295" y="3551877"/>
                  <a:pt x="2038870" y="3558563"/>
                  <a:pt x="2028804" y="3563579"/>
                </a:cubicBezTo>
                <a:cubicBezTo>
                  <a:pt x="2019394" y="3569344"/>
                  <a:pt x="2010700" y="3570437"/>
                  <a:pt x="1997277" y="3577123"/>
                </a:cubicBezTo>
                <a:cubicBezTo>
                  <a:pt x="1965039" y="3595343"/>
                  <a:pt x="1928836" y="3609058"/>
                  <a:pt x="1895934" y="3626527"/>
                </a:cubicBezTo>
                <a:cubicBezTo>
                  <a:pt x="1892580" y="3628198"/>
                  <a:pt x="1889223" y="3629870"/>
                  <a:pt x="1885207" y="3630791"/>
                </a:cubicBezTo>
                <a:cubicBezTo>
                  <a:pt x="1881189" y="3631713"/>
                  <a:pt x="1877832" y="3633384"/>
                  <a:pt x="1877832" y="3633384"/>
                </a:cubicBezTo>
                <a:cubicBezTo>
                  <a:pt x="1866391" y="3642323"/>
                  <a:pt x="1852306" y="3648259"/>
                  <a:pt x="1840204" y="3656449"/>
                </a:cubicBezTo>
                <a:cubicBezTo>
                  <a:pt x="1824744" y="3666309"/>
                  <a:pt x="1808625" y="3675418"/>
                  <a:pt x="1791896" y="3678352"/>
                </a:cubicBezTo>
                <a:cubicBezTo>
                  <a:pt x="1788541" y="3680024"/>
                  <a:pt x="1788541" y="3680024"/>
                  <a:pt x="1785186" y="3681695"/>
                </a:cubicBezTo>
                <a:cubicBezTo>
                  <a:pt x="1771763" y="3688383"/>
                  <a:pt x="1757677" y="3694319"/>
                  <a:pt x="1748269" y="3700085"/>
                </a:cubicBezTo>
                <a:cubicBezTo>
                  <a:pt x="1731490" y="3708444"/>
                  <a:pt x="1719439" y="3711206"/>
                  <a:pt x="1706676" y="3718644"/>
                </a:cubicBezTo>
                <a:cubicBezTo>
                  <a:pt x="1690557" y="3727756"/>
                  <a:pt x="1672455" y="3734612"/>
                  <a:pt x="1652979" y="3745394"/>
                </a:cubicBezTo>
                <a:cubicBezTo>
                  <a:pt x="1636860" y="3754504"/>
                  <a:pt x="1620740" y="3763613"/>
                  <a:pt x="1604619" y="3772723"/>
                </a:cubicBezTo>
                <a:cubicBezTo>
                  <a:pt x="1582450" y="3785928"/>
                  <a:pt x="1556261" y="3800051"/>
                  <a:pt x="1530074" y="3814176"/>
                </a:cubicBezTo>
                <a:cubicBezTo>
                  <a:pt x="1509937" y="3824206"/>
                  <a:pt x="1495140" y="3834819"/>
                  <a:pt x="1470987" y="3845771"/>
                </a:cubicBezTo>
                <a:cubicBezTo>
                  <a:pt x="1475664" y="3845600"/>
                  <a:pt x="1479681" y="3844679"/>
                  <a:pt x="1489749" y="3839663"/>
                </a:cubicBezTo>
                <a:cubicBezTo>
                  <a:pt x="1493104" y="3837992"/>
                  <a:pt x="1499817" y="3834649"/>
                  <a:pt x="1506529" y="3831305"/>
                </a:cubicBezTo>
                <a:cubicBezTo>
                  <a:pt x="1528648" y="3823526"/>
                  <a:pt x="1552800" y="3812573"/>
                  <a:pt x="1572936" y="3802543"/>
                </a:cubicBezTo>
                <a:cubicBezTo>
                  <a:pt x="1589717" y="3794185"/>
                  <a:pt x="1609852" y="3784154"/>
                  <a:pt x="1626633" y="3775795"/>
                </a:cubicBezTo>
                <a:cubicBezTo>
                  <a:pt x="1643413" y="3767436"/>
                  <a:pt x="1659533" y="3758326"/>
                  <a:pt x="1673670" y="3746965"/>
                </a:cubicBezTo>
                <a:cubicBezTo>
                  <a:pt x="1676365" y="3744542"/>
                  <a:pt x="1682417" y="3740448"/>
                  <a:pt x="1689129" y="3737104"/>
                </a:cubicBezTo>
                <a:cubicBezTo>
                  <a:pt x="1711961" y="3724650"/>
                  <a:pt x="1736113" y="3713700"/>
                  <a:pt x="1756195" y="3709093"/>
                </a:cubicBezTo>
                <a:cubicBezTo>
                  <a:pt x="1767585" y="3705579"/>
                  <a:pt x="1774298" y="3702236"/>
                  <a:pt x="1783704" y="3696471"/>
                </a:cubicBezTo>
                <a:cubicBezTo>
                  <a:pt x="1795808" y="3688281"/>
                  <a:pt x="1805876" y="3683266"/>
                  <a:pt x="1820623" y="3678080"/>
                </a:cubicBezTo>
                <a:cubicBezTo>
                  <a:pt x="1827995" y="3675487"/>
                  <a:pt x="1834706" y="3672144"/>
                  <a:pt x="1840759" y="3668050"/>
                </a:cubicBezTo>
                <a:cubicBezTo>
                  <a:pt x="1849505" y="3661533"/>
                  <a:pt x="1867605" y="3654675"/>
                  <a:pt x="1879050" y="3645736"/>
                </a:cubicBezTo>
                <a:cubicBezTo>
                  <a:pt x="1881745" y="3643314"/>
                  <a:pt x="1895829" y="3637377"/>
                  <a:pt x="1903201" y="3634784"/>
                </a:cubicBezTo>
                <a:cubicBezTo>
                  <a:pt x="1925319" y="3627007"/>
                  <a:pt x="1942101" y="3618646"/>
                  <a:pt x="1962236" y="3608615"/>
                </a:cubicBezTo>
                <a:cubicBezTo>
                  <a:pt x="1972303" y="3603600"/>
                  <a:pt x="1985070" y="3596162"/>
                  <a:pt x="1996457" y="3592649"/>
                </a:cubicBezTo>
                <a:cubicBezTo>
                  <a:pt x="2000474" y="3591728"/>
                  <a:pt x="2003830" y="3590057"/>
                  <a:pt x="2005864" y="3586883"/>
                </a:cubicBezTo>
                <a:cubicBezTo>
                  <a:pt x="2008613" y="3579034"/>
                  <a:pt x="2015324" y="3575690"/>
                  <a:pt x="2036781" y="3567163"/>
                </a:cubicBezTo>
                <a:cubicBezTo>
                  <a:pt x="2040799" y="3566241"/>
                  <a:pt x="2047512" y="3562896"/>
                  <a:pt x="2052189" y="3562727"/>
                </a:cubicBezTo>
                <a:cubicBezTo>
                  <a:pt x="2045422" y="3571495"/>
                  <a:pt x="2029303" y="3580606"/>
                  <a:pt x="2009167" y="3590636"/>
                </a:cubicBezTo>
                <a:cubicBezTo>
                  <a:pt x="1948759" y="3620729"/>
                  <a:pt x="1884995" y="3652492"/>
                  <a:pt x="1824585" y="3682585"/>
                </a:cubicBezTo>
                <a:cubicBezTo>
                  <a:pt x="1804448" y="3692615"/>
                  <a:pt x="1789651" y="3703227"/>
                  <a:pt x="1768854" y="3712507"/>
                </a:cubicBezTo>
                <a:cubicBezTo>
                  <a:pt x="1765497" y="3714177"/>
                  <a:pt x="1763464" y="3717352"/>
                  <a:pt x="1760107" y="3719024"/>
                </a:cubicBezTo>
                <a:cubicBezTo>
                  <a:pt x="1756092" y="3719945"/>
                  <a:pt x="1757412" y="3721446"/>
                  <a:pt x="1758072" y="3722196"/>
                </a:cubicBezTo>
                <a:cubicBezTo>
                  <a:pt x="1758072" y="3722196"/>
                  <a:pt x="1758733" y="3722947"/>
                  <a:pt x="1762090" y="3721275"/>
                </a:cubicBezTo>
                <a:cubicBezTo>
                  <a:pt x="1768801" y="3717932"/>
                  <a:pt x="1771497" y="3715509"/>
                  <a:pt x="1776175" y="3715338"/>
                </a:cubicBezTo>
                <a:cubicBezTo>
                  <a:pt x="1772817" y="3717011"/>
                  <a:pt x="1773479" y="3717760"/>
                  <a:pt x="1773479" y="3717760"/>
                </a:cubicBezTo>
                <a:cubicBezTo>
                  <a:pt x="1722477" y="3742087"/>
                  <a:pt x="1676814" y="3766994"/>
                  <a:pt x="1624492" y="3789818"/>
                </a:cubicBezTo>
                <a:cubicBezTo>
                  <a:pt x="1607050" y="3797427"/>
                  <a:pt x="1590271" y="3805785"/>
                  <a:pt x="1574152" y="3814896"/>
                </a:cubicBezTo>
                <a:cubicBezTo>
                  <a:pt x="1558031" y="3824006"/>
                  <a:pt x="1538609" y="3829362"/>
                  <a:pt x="1523813" y="3839973"/>
                </a:cubicBezTo>
                <a:cubicBezTo>
                  <a:pt x="1520454" y="3841644"/>
                  <a:pt x="1517099" y="3843316"/>
                  <a:pt x="1517099" y="3843316"/>
                </a:cubicBezTo>
                <a:cubicBezTo>
                  <a:pt x="1505049" y="3846079"/>
                  <a:pt x="1492286" y="3853517"/>
                  <a:pt x="1478861" y="3860205"/>
                </a:cubicBezTo>
                <a:cubicBezTo>
                  <a:pt x="1458726" y="3870235"/>
                  <a:pt x="1438589" y="3880266"/>
                  <a:pt x="1415097" y="3891969"/>
                </a:cubicBezTo>
                <a:lnTo>
                  <a:pt x="1409599" y="3894154"/>
                </a:lnTo>
                <a:lnTo>
                  <a:pt x="1394635" y="3898844"/>
                </a:lnTo>
                <a:lnTo>
                  <a:pt x="1415810" y="3887294"/>
                </a:lnTo>
                <a:cubicBezTo>
                  <a:pt x="1422866" y="3882969"/>
                  <a:pt x="1429921" y="3878645"/>
                  <a:pt x="1438643" y="3874841"/>
                </a:cubicBezTo>
                <a:cubicBezTo>
                  <a:pt x="1433304" y="3874260"/>
                  <a:pt x="1435999" y="3871838"/>
                  <a:pt x="1446067" y="3866822"/>
                </a:cubicBezTo>
                <a:cubicBezTo>
                  <a:pt x="1452779" y="3863479"/>
                  <a:pt x="1456136" y="3861807"/>
                  <a:pt x="1459492" y="3860135"/>
                </a:cubicBezTo>
                <a:cubicBezTo>
                  <a:pt x="1458831" y="3859384"/>
                  <a:pt x="1458169" y="3858634"/>
                  <a:pt x="1457511" y="3857884"/>
                </a:cubicBezTo>
                <a:cubicBezTo>
                  <a:pt x="1450798" y="3861227"/>
                  <a:pt x="1444085" y="3864571"/>
                  <a:pt x="1440729" y="3866242"/>
                </a:cubicBezTo>
                <a:cubicBezTo>
                  <a:pt x="1434017" y="3869586"/>
                  <a:pt x="1430662" y="3871258"/>
                  <a:pt x="1427306" y="3872930"/>
                </a:cubicBezTo>
                <a:cubicBezTo>
                  <a:pt x="1423950" y="3874601"/>
                  <a:pt x="1417898" y="3878696"/>
                  <a:pt x="1416576" y="3877194"/>
                </a:cubicBezTo>
                <a:cubicBezTo>
                  <a:pt x="1411240" y="3876613"/>
                  <a:pt x="1418612" y="3874021"/>
                  <a:pt x="1424662" y="3869927"/>
                </a:cubicBezTo>
                <a:cubicBezTo>
                  <a:pt x="1427359" y="3867505"/>
                  <a:pt x="1423342" y="3868425"/>
                  <a:pt x="1422681" y="3867674"/>
                </a:cubicBezTo>
                <a:cubicBezTo>
                  <a:pt x="1413988" y="3868766"/>
                  <a:pt x="1403920" y="3873781"/>
                  <a:pt x="1393191" y="3878046"/>
                </a:cubicBezTo>
                <a:cubicBezTo>
                  <a:pt x="1381445" y="3883897"/>
                  <a:pt x="1370193" y="3890311"/>
                  <a:pt x="1359281" y="3896422"/>
                </a:cubicBezTo>
                <a:lnTo>
                  <a:pt x="1335384" y="3908832"/>
                </a:lnTo>
                <a:lnTo>
                  <a:pt x="1332202" y="3907620"/>
                </a:lnTo>
                <a:cubicBezTo>
                  <a:pt x="1329207" y="3903494"/>
                  <a:pt x="1332941" y="3893920"/>
                  <a:pt x="1334184" y="3890729"/>
                </a:cubicBezTo>
                <a:cubicBezTo>
                  <a:pt x="1345834" y="3878571"/>
                  <a:pt x="1355251" y="3865485"/>
                  <a:pt x="1363425" y="3851909"/>
                </a:cubicBezTo>
                <a:lnTo>
                  <a:pt x="1372894" y="3833731"/>
                </a:lnTo>
                <a:lnTo>
                  <a:pt x="1336160" y="3835011"/>
                </a:lnTo>
                <a:cubicBezTo>
                  <a:pt x="1310742" y="3832516"/>
                  <a:pt x="1287537" y="3823373"/>
                  <a:pt x="1274277" y="3808411"/>
                </a:cubicBezTo>
                <a:cubicBezTo>
                  <a:pt x="1256596" y="3791788"/>
                  <a:pt x="1234493" y="3791787"/>
                  <a:pt x="1216811" y="3778487"/>
                </a:cubicBezTo>
                <a:cubicBezTo>
                  <a:pt x="1230075" y="3765189"/>
                  <a:pt x="1243334" y="3755213"/>
                  <a:pt x="1247756" y="3741914"/>
                </a:cubicBezTo>
                <a:cubicBezTo>
                  <a:pt x="1269857" y="3698692"/>
                  <a:pt x="1309639" y="3666276"/>
                  <a:pt x="1352186" y="3635937"/>
                </a:cubicBezTo>
                <a:lnTo>
                  <a:pt x="1354612" y="3634227"/>
                </a:lnTo>
                <a:lnTo>
                  <a:pt x="1350136" y="3628729"/>
                </a:lnTo>
                <a:cubicBezTo>
                  <a:pt x="1348243" y="3624357"/>
                  <a:pt x="1346929" y="3618869"/>
                  <a:pt x="1345927" y="3612582"/>
                </a:cubicBezTo>
                <a:cubicBezTo>
                  <a:pt x="1337675" y="3586500"/>
                  <a:pt x="1363347" y="3567906"/>
                  <a:pt x="1372057" y="3545567"/>
                </a:cubicBezTo>
                <a:cubicBezTo>
                  <a:pt x="1387495" y="3517781"/>
                  <a:pt x="1407174" y="3490931"/>
                  <a:pt x="1422614" y="3463146"/>
                </a:cubicBezTo>
                <a:cubicBezTo>
                  <a:pt x="1424481" y="3458358"/>
                  <a:pt x="1428779" y="3453242"/>
                  <a:pt x="1431175" y="3448572"/>
                </a:cubicBezTo>
                <a:lnTo>
                  <a:pt x="1429461" y="3441415"/>
                </a:lnTo>
                <a:lnTo>
                  <a:pt x="1443381" y="3434833"/>
                </a:lnTo>
                <a:cubicBezTo>
                  <a:pt x="1454121" y="3430611"/>
                  <a:pt x="1467498" y="3423858"/>
                  <a:pt x="1477725" y="3419020"/>
                </a:cubicBezTo>
                <a:cubicBezTo>
                  <a:pt x="1483772" y="3414874"/>
                  <a:pt x="1498178" y="3409348"/>
                  <a:pt x="1511298" y="3402285"/>
                </a:cubicBezTo>
                <a:cubicBezTo>
                  <a:pt x="1520755" y="3396527"/>
                  <a:pt x="1528857" y="3394839"/>
                  <a:pt x="1542490" y="3388391"/>
                </a:cubicBezTo>
                <a:cubicBezTo>
                  <a:pt x="1542490" y="3388391"/>
                  <a:pt x="1542490" y="3388391"/>
                  <a:pt x="1545899" y="3386780"/>
                </a:cubicBezTo>
                <a:cubicBezTo>
                  <a:pt x="1545641" y="3386473"/>
                  <a:pt x="1541976" y="3387778"/>
                  <a:pt x="1548537" y="3384246"/>
                </a:cubicBezTo>
                <a:cubicBezTo>
                  <a:pt x="1551947" y="3382634"/>
                  <a:pt x="1555355" y="3381022"/>
                  <a:pt x="1555866" y="3381636"/>
                </a:cubicBezTo>
                <a:cubicBezTo>
                  <a:pt x="1559276" y="3380023"/>
                  <a:pt x="1566095" y="3376800"/>
                  <a:pt x="1569502" y="3375187"/>
                </a:cubicBezTo>
                <a:cubicBezTo>
                  <a:pt x="1572912" y="3373575"/>
                  <a:pt x="1576321" y="3371964"/>
                  <a:pt x="1576578" y="3372271"/>
                </a:cubicBezTo>
                <a:cubicBezTo>
                  <a:pt x="1587059" y="3367742"/>
                  <a:pt x="1593108" y="3363596"/>
                  <a:pt x="1603075" y="3358454"/>
                </a:cubicBezTo>
                <a:cubicBezTo>
                  <a:pt x="1602819" y="3358146"/>
                  <a:pt x="1599155" y="3359451"/>
                  <a:pt x="1605716" y="3355918"/>
                </a:cubicBezTo>
                <a:cubicBezTo>
                  <a:pt x="1609125" y="3354308"/>
                  <a:pt x="1615942" y="3351082"/>
                  <a:pt x="1619351" y="3349471"/>
                </a:cubicBezTo>
                <a:cubicBezTo>
                  <a:pt x="1623273" y="3348474"/>
                  <a:pt x="1620378" y="3350700"/>
                  <a:pt x="1624299" y="3349702"/>
                </a:cubicBezTo>
                <a:cubicBezTo>
                  <a:pt x="1624814" y="3350316"/>
                  <a:pt x="1624814" y="3350316"/>
                  <a:pt x="1631631" y="3347094"/>
                </a:cubicBezTo>
                <a:cubicBezTo>
                  <a:pt x="1635039" y="3345481"/>
                  <a:pt x="1638447" y="3343869"/>
                  <a:pt x="1645265" y="3340645"/>
                </a:cubicBezTo>
                <a:cubicBezTo>
                  <a:pt x="1648674" y="3339033"/>
                  <a:pt x="1655491" y="3335809"/>
                  <a:pt x="1658899" y="3334196"/>
                </a:cubicBezTo>
                <a:cubicBezTo>
                  <a:pt x="1662308" y="3332585"/>
                  <a:pt x="1665717" y="3330973"/>
                  <a:pt x="1665973" y="3331279"/>
                </a:cubicBezTo>
                <a:cubicBezTo>
                  <a:pt x="1677227" y="3327672"/>
                  <a:pt x="1677227" y="3327672"/>
                  <a:pt x="1687453" y="3322837"/>
                </a:cubicBezTo>
                <a:cubicBezTo>
                  <a:pt x="1701087" y="3316388"/>
                  <a:pt x="1701087" y="3316388"/>
                  <a:pt x="1695297" y="3320841"/>
                </a:cubicBezTo>
                <a:cubicBezTo>
                  <a:pt x="1702114" y="3317617"/>
                  <a:pt x="1716006" y="3311476"/>
                  <a:pt x="1719158" y="3309556"/>
                </a:cubicBezTo>
                <a:cubicBezTo>
                  <a:pt x="1721797" y="3307023"/>
                  <a:pt x="1727845" y="3302877"/>
                  <a:pt x="1723668" y="3303568"/>
                </a:cubicBezTo>
                <a:cubicBezTo>
                  <a:pt x="1723668" y="3303568"/>
                  <a:pt x="1723409" y="3303261"/>
                  <a:pt x="1726562" y="3301342"/>
                </a:cubicBezTo>
                <a:cubicBezTo>
                  <a:pt x="1741479" y="3296430"/>
                  <a:pt x="1758009" y="3287756"/>
                  <a:pt x="1775055" y="3279694"/>
                </a:cubicBezTo>
                <a:cubicBezTo>
                  <a:pt x="1782127" y="3276778"/>
                  <a:pt x="1788688" y="3273247"/>
                  <a:pt x="1798913" y="3268411"/>
                </a:cubicBezTo>
                <a:cubicBezTo>
                  <a:pt x="1798657" y="3268104"/>
                  <a:pt x="1802066" y="3266493"/>
                  <a:pt x="1802066" y="3266493"/>
                </a:cubicBezTo>
                <a:cubicBezTo>
                  <a:pt x="1809397" y="3263881"/>
                  <a:pt x="1819367" y="3258737"/>
                  <a:pt x="1826699" y="3256128"/>
                </a:cubicBezTo>
                <a:cubicBezTo>
                  <a:pt x="1840588" y="3249987"/>
                  <a:pt x="1853710" y="3242925"/>
                  <a:pt x="1856092" y="3240085"/>
                </a:cubicBezTo>
                <a:cubicBezTo>
                  <a:pt x="1855837" y="3239777"/>
                  <a:pt x="1858988" y="3237860"/>
                  <a:pt x="1862397" y="3236247"/>
                </a:cubicBezTo>
                <a:cubicBezTo>
                  <a:pt x="1865549" y="3234327"/>
                  <a:pt x="1868958" y="3232715"/>
                  <a:pt x="1869472" y="3233330"/>
                </a:cubicBezTo>
                <a:cubicBezTo>
                  <a:pt x="1883106" y="3226882"/>
                  <a:pt x="1889154" y="3222737"/>
                  <a:pt x="1899123" y="3217593"/>
                </a:cubicBezTo>
                <a:cubicBezTo>
                  <a:pt x="1898611" y="3216979"/>
                  <a:pt x="1901761" y="3215059"/>
                  <a:pt x="1908836" y="3212143"/>
                </a:cubicBezTo>
                <a:cubicBezTo>
                  <a:pt x="1922472" y="3205694"/>
                  <a:pt x="1935336" y="3198325"/>
                  <a:pt x="1949227" y="3192183"/>
                </a:cubicBezTo>
                <a:cubicBezTo>
                  <a:pt x="1952635" y="3190570"/>
                  <a:pt x="1952380" y="3190264"/>
                  <a:pt x="1952123" y="3189956"/>
                </a:cubicBezTo>
                <a:cubicBezTo>
                  <a:pt x="1952123" y="3189956"/>
                  <a:pt x="1951866" y="3189650"/>
                  <a:pt x="1948456" y="3191261"/>
                </a:cubicBezTo>
                <a:cubicBezTo>
                  <a:pt x="1941640" y="3194486"/>
                  <a:pt x="1938232" y="3196098"/>
                  <a:pt x="1934822" y="3197711"/>
                </a:cubicBezTo>
                <a:cubicBezTo>
                  <a:pt x="1931414" y="3199321"/>
                  <a:pt x="1928004" y="3200933"/>
                  <a:pt x="1924340" y="3202238"/>
                </a:cubicBezTo>
                <a:lnTo>
                  <a:pt x="1914912" y="3205455"/>
                </a:lnTo>
                <a:lnTo>
                  <a:pt x="1944943" y="3191192"/>
                </a:lnTo>
                <a:cubicBezTo>
                  <a:pt x="1968804" y="3179907"/>
                  <a:pt x="1996073" y="3167013"/>
                  <a:pt x="2023345" y="3154114"/>
                </a:cubicBezTo>
                <a:cubicBezTo>
                  <a:pt x="2033571" y="3149278"/>
                  <a:pt x="2043409" y="3143981"/>
                  <a:pt x="2053637" y="3139145"/>
                </a:cubicBezTo>
                <a:cubicBezTo>
                  <a:pt x="2064056" y="3134540"/>
                  <a:pt x="2074089" y="3129472"/>
                  <a:pt x="2087529" y="3122794"/>
                </a:cubicBezTo>
                <a:cubicBezTo>
                  <a:pt x="2100972" y="3116115"/>
                  <a:pt x="2118209" y="3108285"/>
                  <a:pt x="2131843" y="3101838"/>
                </a:cubicBezTo>
                <a:cubicBezTo>
                  <a:pt x="2142070" y="3097001"/>
                  <a:pt x="2149082" y="3094007"/>
                  <a:pt x="2158922" y="3088709"/>
                </a:cubicBezTo>
                <a:cubicBezTo>
                  <a:pt x="2158728" y="3088479"/>
                  <a:pt x="2165739" y="3085486"/>
                  <a:pt x="2168953" y="3083643"/>
                </a:cubicBezTo>
                <a:cubicBezTo>
                  <a:pt x="2182396" y="3076963"/>
                  <a:pt x="2197189" y="3071901"/>
                  <a:pt x="2209859" y="3064298"/>
                </a:cubicBezTo>
                <a:cubicBezTo>
                  <a:pt x="2223494" y="3057851"/>
                  <a:pt x="2237128" y="3051403"/>
                  <a:pt x="2254174" y="3043341"/>
                </a:cubicBezTo>
                <a:cubicBezTo>
                  <a:pt x="2267808" y="3036895"/>
                  <a:pt x="2281635" y="3030676"/>
                  <a:pt x="2298486" y="3022385"/>
                </a:cubicBezTo>
                <a:cubicBezTo>
                  <a:pt x="2305304" y="3019162"/>
                  <a:pt x="2315914" y="3014787"/>
                  <a:pt x="2318554" y="3012251"/>
                </a:cubicBezTo>
                <a:cubicBezTo>
                  <a:pt x="2328584" y="3007185"/>
                  <a:pt x="2338618" y="3002117"/>
                  <a:pt x="2349231" y="2997744"/>
                </a:cubicBezTo>
                <a:cubicBezTo>
                  <a:pt x="2352833" y="2996362"/>
                  <a:pt x="2359650" y="2993137"/>
                  <a:pt x="2362866" y="2991294"/>
                </a:cubicBezTo>
                <a:cubicBezTo>
                  <a:pt x="2376306" y="2984617"/>
                  <a:pt x="2386534" y="2979780"/>
                  <a:pt x="2400555" y="2973793"/>
                </a:cubicBezTo>
                <a:cubicBezTo>
                  <a:pt x="2403965" y="2972181"/>
                  <a:pt x="2410780" y="2968958"/>
                  <a:pt x="2413611" y="2966653"/>
                </a:cubicBezTo>
                <a:cubicBezTo>
                  <a:pt x="2413417" y="2966421"/>
                  <a:pt x="2423837" y="2961816"/>
                  <a:pt x="2427245" y="2960204"/>
                </a:cubicBezTo>
                <a:cubicBezTo>
                  <a:pt x="2427052" y="2959974"/>
                  <a:pt x="2430268" y="2958130"/>
                  <a:pt x="2430268" y="2958130"/>
                </a:cubicBezTo>
                <a:cubicBezTo>
                  <a:pt x="2443904" y="2951682"/>
                  <a:pt x="2457538" y="2945234"/>
                  <a:pt x="2474581" y="2937174"/>
                </a:cubicBezTo>
                <a:cubicBezTo>
                  <a:pt x="2474581" y="2937174"/>
                  <a:pt x="2474774" y="2937405"/>
                  <a:pt x="2474967" y="2937636"/>
                </a:cubicBezTo>
                <a:cubicBezTo>
                  <a:pt x="2502238" y="2924740"/>
                  <a:pt x="2532914" y="2910233"/>
                  <a:pt x="2560185" y="2897335"/>
                </a:cubicBezTo>
                <a:cubicBezTo>
                  <a:pt x="2566617" y="2893649"/>
                  <a:pt x="2573434" y="2890425"/>
                  <a:pt x="2580637" y="2887663"/>
                </a:cubicBezTo>
                <a:cubicBezTo>
                  <a:pt x="2607907" y="2874766"/>
                  <a:pt x="2631190" y="2862789"/>
                  <a:pt x="2658652" y="2850123"/>
                </a:cubicBezTo>
                <a:cubicBezTo>
                  <a:pt x="2658460" y="2849893"/>
                  <a:pt x="2658267" y="2849661"/>
                  <a:pt x="2658074" y="2849431"/>
                </a:cubicBezTo>
                <a:cubicBezTo>
                  <a:pt x="2657881" y="2849201"/>
                  <a:pt x="2657881" y="2849201"/>
                  <a:pt x="2661288" y="2847588"/>
                </a:cubicBezTo>
                <a:cubicBezTo>
                  <a:pt x="2664504" y="2845745"/>
                  <a:pt x="2668106" y="2844364"/>
                  <a:pt x="2668299" y="2844595"/>
                </a:cubicBezTo>
                <a:cubicBezTo>
                  <a:pt x="2688752" y="2834923"/>
                  <a:pt x="2712612" y="2823638"/>
                  <a:pt x="2733065" y="2813966"/>
                </a:cubicBezTo>
                <a:cubicBezTo>
                  <a:pt x="2736667" y="2812584"/>
                  <a:pt x="2746505" y="2807287"/>
                  <a:pt x="2747085" y="2807980"/>
                </a:cubicBezTo>
                <a:cubicBezTo>
                  <a:pt x="2757312" y="2803144"/>
                  <a:pt x="2764129" y="2799920"/>
                  <a:pt x="2770946" y="2796696"/>
                </a:cubicBezTo>
                <a:cubicBezTo>
                  <a:pt x="2781174" y="2791860"/>
                  <a:pt x="2791207" y="2786792"/>
                  <a:pt x="2794036" y="2784487"/>
                </a:cubicBezTo>
                <a:cubicBezTo>
                  <a:pt x="2797251" y="2782645"/>
                  <a:pt x="2800660" y="2781032"/>
                  <a:pt x="2804069" y="2779420"/>
                </a:cubicBezTo>
                <a:cubicBezTo>
                  <a:pt x="2807478" y="2777809"/>
                  <a:pt x="2810887" y="2776196"/>
                  <a:pt x="2817704" y="2772973"/>
                </a:cubicBezTo>
                <a:cubicBezTo>
                  <a:pt x="2821112" y="2771360"/>
                  <a:pt x="2820920" y="2771129"/>
                  <a:pt x="2820920" y="2771129"/>
                </a:cubicBezTo>
                <a:cubicBezTo>
                  <a:pt x="2820725" y="2770898"/>
                  <a:pt x="2820533" y="2770667"/>
                  <a:pt x="2817124" y="2772279"/>
                </a:cubicBezTo>
                <a:cubicBezTo>
                  <a:pt x="2803683" y="2778958"/>
                  <a:pt x="2789470" y="2784713"/>
                  <a:pt x="2775834" y="2791161"/>
                </a:cubicBezTo>
                <a:cubicBezTo>
                  <a:pt x="2769210" y="2794617"/>
                  <a:pt x="2765608" y="2795997"/>
                  <a:pt x="2765222" y="2795537"/>
                </a:cubicBezTo>
                <a:cubicBezTo>
                  <a:pt x="2754802" y="2800142"/>
                  <a:pt x="2747406" y="2802671"/>
                  <a:pt x="2733771" y="2809120"/>
                </a:cubicBezTo>
                <a:cubicBezTo>
                  <a:pt x="2734158" y="2809581"/>
                  <a:pt x="2730751" y="2811195"/>
                  <a:pt x="2727146" y="2812574"/>
                </a:cubicBezTo>
                <a:cubicBezTo>
                  <a:pt x="2723738" y="2814188"/>
                  <a:pt x="2720137" y="2815569"/>
                  <a:pt x="2719945" y="2815337"/>
                </a:cubicBezTo>
                <a:cubicBezTo>
                  <a:pt x="2715763" y="2816025"/>
                  <a:pt x="2701743" y="2822013"/>
                  <a:pt x="2688302" y="2828690"/>
                </a:cubicBezTo>
                <a:cubicBezTo>
                  <a:pt x="2681870" y="2832376"/>
                  <a:pt x="2671449" y="2836982"/>
                  <a:pt x="2665019" y="2840668"/>
                </a:cubicBezTo>
                <a:cubicBezTo>
                  <a:pt x="2665019" y="2840668"/>
                  <a:pt x="2661610" y="2842280"/>
                  <a:pt x="2661417" y="2842049"/>
                </a:cubicBezTo>
                <a:cubicBezTo>
                  <a:pt x="2651190" y="2846884"/>
                  <a:pt x="2644180" y="2849877"/>
                  <a:pt x="2637555" y="2853332"/>
                </a:cubicBezTo>
                <a:cubicBezTo>
                  <a:pt x="2620511" y="2861393"/>
                  <a:pt x="2603082" y="2868991"/>
                  <a:pt x="2590411" y="2876594"/>
                </a:cubicBezTo>
                <a:cubicBezTo>
                  <a:pt x="2586811" y="2877975"/>
                  <a:pt x="2586619" y="2877743"/>
                  <a:pt x="2586619" y="2877743"/>
                </a:cubicBezTo>
                <a:cubicBezTo>
                  <a:pt x="2589449" y="2875439"/>
                  <a:pt x="2582051" y="2877970"/>
                  <a:pt x="2578065" y="2878889"/>
                </a:cubicBezTo>
                <a:cubicBezTo>
                  <a:pt x="2574462" y="2880270"/>
                  <a:pt x="2561019" y="2886950"/>
                  <a:pt x="2554203" y="2890174"/>
                </a:cubicBezTo>
                <a:cubicBezTo>
                  <a:pt x="2561791" y="2887874"/>
                  <a:pt x="2561791" y="2887874"/>
                  <a:pt x="2548157" y="2894320"/>
                </a:cubicBezTo>
                <a:cubicBezTo>
                  <a:pt x="2537932" y="2899157"/>
                  <a:pt x="2537932" y="2899157"/>
                  <a:pt x="2528477" y="2904919"/>
                </a:cubicBezTo>
                <a:cubicBezTo>
                  <a:pt x="2528670" y="2905149"/>
                  <a:pt x="2525261" y="2906761"/>
                  <a:pt x="2521853" y="2908372"/>
                </a:cubicBezTo>
                <a:cubicBezTo>
                  <a:pt x="2518443" y="2909986"/>
                  <a:pt x="2511627" y="2913209"/>
                  <a:pt x="2508217" y="2914821"/>
                </a:cubicBezTo>
                <a:cubicBezTo>
                  <a:pt x="2501400" y="2918045"/>
                  <a:pt x="2497992" y="2919658"/>
                  <a:pt x="2494583" y="2921269"/>
                </a:cubicBezTo>
                <a:cubicBezTo>
                  <a:pt x="2487765" y="2924494"/>
                  <a:pt x="2487765" y="2924494"/>
                  <a:pt x="2488151" y="2924955"/>
                </a:cubicBezTo>
                <a:cubicBezTo>
                  <a:pt x="2485128" y="2927028"/>
                  <a:pt x="2488923" y="2925879"/>
                  <a:pt x="2485901" y="2927953"/>
                </a:cubicBezTo>
                <a:cubicBezTo>
                  <a:pt x="2482492" y="2929566"/>
                  <a:pt x="2475674" y="2932789"/>
                  <a:pt x="2472266" y="2934402"/>
                </a:cubicBezTo>
                <a:cubicBezTo>
                  <a:pt x="2465255" y="2937395"/>
                  <a:pt x="2468470" y="2935552"/>
                  <a:pt x="2468278" y="2935321"/>
                </a:cubicBezTo>
                <a:cubicBezTo>
                  <a:pt x="2457858" y="2939926"/>
                  <a:pt x="2450462" y="2942456"/>
                  <a:pt x="2440429" y="2947523"/>
                </a:cubicBezTo>
                <a:cubicBezTo>
                  <a:pt x="2440623" y="2947755"/>
                  <a:pt x="2437214" y="2949367"/>
                  <a:pt x="2433804" y="2950979"/>
                </a:cubicBezTo>
                <a:cubicBezTo>
                  <a:pt x="2430396" y="2952590"/>
                  <a:pt x="2423578" y="2955815"/>
                  <a:pt x="2420169" y="2957427"/>
                </a:cubicBezTo>
                <a:cubicBezTo>
                  <a:pt x="2420556" y="2957890"/>
                  <a:pt x="2417146" y="2959503"/>
                  <a:pt x="2413737" y="2961113"/>
                </a:cubicBezTo>
                <a:cubicBezTo>
                  <a:pt x="2406727" y="2964105"/>
                  <a:pt x="2409943" y="2962262"/>
                  <a:pt x="2409750" y="2962032"/>
                </a:cubicBezTo>
                <a:cubicBezTo>
                  <a:pt x="2406342" y="2963644"/>
                  <a:pt x="2406342" y="2963644"/>
                  <a:pt x="2406342" y="2963644"/>
                </a:cubicBezTo>
                <a:cubicBezTo>
                  <a:pt x="2392706" y="2970093"/>
                  <a:pt x="2386854" y="2974471"/>
                  <a:pt x="2376048" y="2978615"/>
                </a:cubicBezTo>
                <a:cubicBezTo>
                  <a:pt x="2362029" y="2984600"/>
                  <a:pt x="2348973" y="2991743"/>
                  <a:pt x="2341577" y="2994273"/>
                </a:cubicBezTo>
                <a:cubicBezTo>
                  <a:pt x="2331350" y="2999109"/>
                  <a:pt x="2317522" y="3005326"/>
                  <a:pt x="2307683" y="3010624"/>
                </a:cubicBezTo>
                <a:cubicBezTo>
                  <a:pt x="2294239" y="3017303"/>
                  <a:pt x="2280411" y="3023520"/>
                  <a:pt x="2266776" y="3029968"/>
                </a:cubicBezTo>
                <a:cubicBezTo>
                  <a:pt x="2266776" y="3029968"/>
                  <a:pt x="2263368" y="3031581"/>
                  <a:pt x="2263368" y="3031581"/>
                </a:cubicBezTo>
                <a:cubicBezTo>
                  <a:pt x="2263175" y="3031350"/>
                  <a:pt x="2259959" y="3033193"/>
                  <a:pt x="2263562" y="3031811"/>
                </a:cubicBezTo>
                <a:cubicBezTo>
                  <a:pt x="2263755" y="3032042"/>
                  <a:pt x="2267357" y="3030661"/>
                  <a:pt x="2274174" y="3027437"/>
                </a:cubicBezTo>
                <a:cubicBezTo>
                  <a:pt x="2280989" y="3024214"/>
                  <a:pt x="2284592" y="3022832"/>
                  <a:pt x="2281377" y="3024676"/>
                </a:cubicBezTo>
                <a:cubicBezTo>
                  <a:pt x="2281763" y="3025138"/>
                  <a:pt x="2274753" y="3028131"/>
                  <a:pt x="2271343" y="3029742"/>
                </a:cubicBezTo>
                <a:cubicBezTo>
                  <a:pt x="2275523" y="3029056"/>
                  <a:pt x="2285752" y="3024218"/>
                  <a:pt x="2295783" y="3019152"/>
                </a:cubicBezTo>
                <a:cubicBezTo>
                  <a:pt x="2299387" y="3017771"/>
                  <a:pt x="2302602" y="3015927"/>
                  <a:pt x="2306397" y="3014778"/>
                </a:cubicBezTo>
                <a:cubicBezTo>
                  <a:pt x="2306784" y="3015239"/>
                  <a:pt x="2299772" y="3018232"/>
                  <a:pt x="2296557" y="3020076"/>
                </a:cubicBezTo>
                <a:cubicBezTo>
                  <a:pt x="2286329" y="3024911"/>
                  <a:pt x="2276874" y="3030672"/>
                  <a:pt x="2272309" y="3030897"/>
                </a:cubicBezTo>
                <a:cubicBezTo>
                  <a:pt x="2272309" y="3030897"/>
                  <a:pt x="2265492" y="3034121"/>
                  <a:pt x="2265492" y="3034121"/>
                </a:cubicBezTo>
                <a:cubicBezTo>
                  <a:pt x="2249221" y="3043106"/>
                  <a:pt x="2249221" y="3043106"/>
                  <a:pt x="2228380" y="3052316"/>
                </a:cubicBezTo>
                <a:cubicBezTo>
                  <a:pt x="2221372" y="3055309"/>
                  <a:pt x="2211338" y="3060376"/>
                  <a:pt x="2204134" y="3063138"/>
                </a:cubicBezTo>
                <a:cubicBezTo>
                  <a:pt x="2204134" y="3063138"/>
                  <a:pt x="2204134" y="3063138"/>
                  <a:pt x="2200726" y="3064750"/>
                </a:cubicBezTo>
                <a:cubicBezTo>
                  <a:pt x="2187670" y="3071891"/>
                  <a:pt x="2187478" y="3071660"/>
                  <a:pt x="2173843" y="3078109"/>
                </a:cubicBezTo>
                <a:cubicBezTo>
                  <a:pt x="2160208" y="3084556"/>
                  <a:pt x="2149401" y="3088701"/>
                  <a:pt x="2135573" y="3094917"/>
                </a:cubicBezTo>
                <a:cubicBezTo>
                  <a:pt x="2128757" y="3098141"/>
                  <a:pt x="2131778" y="3096067"/>
                  <a:pt x="2131585" y="3095836"/>
                </a:cubicBezTo>
                <a:cubicBezTo>
                  <a:pt x="2131199" y="3095375"/>
                  <a:pt x="2127792" y="3096985"/>
                  <a:pt x="2120781" y="3099979"/>
                </a:cubicBezTo>
                <a:cubicBezTo>
                  <a:pt x="2103545" y="3107807"/>
                  <a:pt x="2086499" y="3115869"/>
                  <a:pt x="2069456" y="3123927"/>
                </a:cubicBezTo>
                <a:cubicBezTo>
                  <a:pt x="2066048" y="3125541"/>
                  <a:pt x="2059039" y="3128533"/>
                  <a:pt x="2059231" y="3128764"/>
                </a:cubicBezTo>
                <a:cubicBezTo>
                  <a:pt x="2049584" y="3134293"/>
                  <a:pt x="2038970" y="3138668"/>
                  <a:pt x="2028553" y="3143272"/>
                </a:cubicBezTo>
                <a:cubicBezTo>
                  <a:pt x="2017940" y="3147646"/>
                  <a:pt x="2007521" y="3152252"/>
                  <a:pt x="1997874" y="3157781"/>
                </a:cubicBezTo>
                <a:cubicBezTo>
                  <a:pt x="1988227" y="3163311"/>
                  <a:pt x="1971183" y="3171370"/>
                  <a:pt x="1960572" y="3175745"/>
                </a:cubicBezTo>
                <a:cubicBezTo>
                  <a:pt x="1953560" y="3178738"/>
                  <a:pt x="1946550" y="3181731"/>
                  <a:pt x="1940119" y="3185417"/>
                </a:cubicBezTo>
                <a:cubicBezTo>
                  <a:pt x="1936902" y="3187259"/>
                  <a:pt x="1929892" y="3190252"/>
                  <a:pt x="1923075" y="3193476"/>
                </a:cubicBezTo>
                <a:cubicBezTo>
                  <a:pt x="1902623" y="3203149"/>
                  <a:pt x="1882170" y="3212821"/>
                  <a:pt x="1861719" y="3222494"/>
                </a:cubicBezTo>
                <a:cubicBezTo>
                  <a:pt x="1851492" y="3227331"/>
                  <a:pt x="1841072" y="3231935"/>
                  <a:pt x="1831425" y="3237464"/>
                </a:cubicBezTo>
                <a:cubicBezTo>
                  <a:pt x="1831425" y="3237464"/>
                  <a:pt x="1828017" y="3239076"/>
                  <a:pt x="1824416" y="3240458"/>
                </a:cubicBezTo>
                <a:cubicBezTo>
                  <a:pt x="1810394" y="3246444"/>
                  <a:pt x="1796952" y="3253122"/>
                  <a:pt x="1783509" y="3259801"/>
                </a:cubicBezTo>
                <a:cubicBezTo>
                  <a:pt x="1780101" y="3261414"/>
                  <a:pt x="1776887" y="3263257"/>
                  <a:pt x="1773478" y="3264868"/>
                </a:cubicBezTo>
                <a:cubicBezTo>
                  <a:pt x="1759263" y="3270624"/>
                  <a:pt x="1749423" y="3275921"/>
                  <a:pt x="1735981" y="3282600"/>
                </a:cubicBezTo>
                <a:cubicBezTo>
                  <a:pt x="1725756" y="3287435"/>
                  <a:pt x="1715529" y="3292272"/>
                  <a:pt x="1705110" y="3296877"/>
                </a:cubicBezTo>
                <a:cubicBezTo>
                  <a:pt x="1697906" y="3299640"/>
                  <a:pt x="1684464" y="3306319"/>
                  <a:pt x="1674239" y="3311155"/>
                </a:cubicBezTo>
                <a:cubicBezTo>
                  <a:pt x="1673659" y="3310463"/>
                  <a:pt x="1680091" y="3306775"/>
                  <a:pt x="1686521" y="3303089"/>
                </a:cubicBezTo>
                <a:lnTo>
                  <a:pt x="1688450" y="3300520"/>
                </a:lnTo>
                <a:lnTo>
                  <a:pt x="1688966" y="3300323"/>
                </a:lnTo>
                <a:cubicBezTo>
                  <a:pt x="1690670" y="3299516"/>
                  <a:pt x="1690622" y="3299458"/>
                  <a:pt x="1690147" y="3299603"/>
                </a:cubicBezTo>
                <a:cubicBezTo>
                  <a:pt x="1689673" y="3299746"/>
                  <a:pt x="1688773" y="3300091"/>
                  <a:pt x="1688773" y="3300091"/>
                </a:cubicBezTo>
                <a:cubicBezTo>
                  <a:pt x="1699384" y="3295718"/>
                  <a:pt x="1709032" y="3290188"/>
                  <a:pt x="1715850" y="3286963"/>
                </a:cubicBezTo>
                <a:cubicBezTo>
                  <a:pt x="1722667" y="3283741"/>
                  <a:pt x="1722475" y="3283509"/>
                  <a:pt x="1722282" y="3283278"/>
                </a:cubicBezTo>
                <a:cubicBezTo>
                  <a:pt x="1721896" y="3282816"/>
                  <a:pt x="1721701" y="3282585"/>
                  <a:pt x="1721317" y="3282123"/>
                </a:cubicBezTo>
                <a:cubicBezTo>
                  <a:pt x="1724726" y="3280511"/>
                  <a:pt x="1724726" y="3280511"/>
                  <a:pt x="1724918" y="3280742"/>
                </a:cubicBezTo>
                <a:cubicBezTo>
                  <a:pt x="1728712" y="3279592"/>
                  <a:pt x="1722282" y="3283278"/>
                  <a:pt x="1729098" y="3280054"/>
                </a:cubicBezTo>
                <a:cubicBezTo>
                  <a:pt x="1736109" y="3277061"/>
                  <a:pt x="1742926" y="3273837"/>
                  <a:pt x="1746527" y="3272456"/>
                </a:cubicBezTo>
                <a:cubicBezTo>
                  <a:pt x="1750129" y="3271076"/>
                  <a:pt x="1753345" y="3269232"/>
                  <a:pt x="1753152" y="3269002"/>
                </a:cubicBezTo>
                <a:cubicBezTo>
                  <a:pt x="1756174" y="3266928"/>
                  <a:pt x="1759198" y="3264853"/>
                  <a:pt x="1769619" y="3260249"/>
                </a:cubicBezTo>
                <a:cubicBezTo>
                  <a:pt x="1779843" y="3255411"/>
                  <a:pt x="1786083" y="3251496"/>
                  <a:pt x="1789105" y="3249420"/>
                </a:cubicBezTo>
                <a:cubicBezTo>
                  <a:pt x="1781708" y="3251953"/>
                  <a:pt x="1772062" y="3257482"/>
                  <a:pt x="1768267" y="3258630"/>
                </a:cubicBezTo>
                <a:cubicBezTo>
                  <a:pt x="1764278" y="3259550"/>
                  <a:pt x="1761063" y="3261393"/>
                  <a:pt x="1757460" y="3262773"/>
                </a:cubicBezTo>
                <a:cubicBezTo>
                  <a:pt x="1746849" y="3267147"/>
                  <a:pt x="1730192" y="3275670"/>
                  <a:pt x="1719387" y="3279813"/>
                </a:cubicBezTo>
                <a:cubicBezTo>
                  <a:pt x="1715977" y="3281425"/>
                  <a:pt x="1712568" y="3283037"/>
                  <a:pt x="1709354" y="3284880"/>
                </a:cubicBezTo>
                <a:cubicBezTo>
                  <a:pt x="1706330" y="3286954"/>
                  <a:pt x="1696104" y="3291790"/>
                  <a:pt x="1689673" y="3295476"/>
                </a:cubicBezTo>
                <a:cubicBezTo>
                  <a:pt x="1683242" y="3299161"/>
                  <a:pt x="1679833" y="3300775"/>
                  <a:pt x="1675845" y="3301694"/>
                </a:cubicBezTo>
                <a:cubicBezTo>
                  <a:pt x="1675459" y="3301231"/>
                  <a:pt x="1675459" y="3301231"/>
                  <a:pt x="1668641" y="3304456"/>
                </a:cubicBezTo>
                <a:cubicBezTo>
                  <a:pt x="1658415" y="3309292"/>
                  <a:pt x="1648188" y="3314128"/>
                  <a:pt x="1640987" y="3316890"/>
                </a:cubicBezTo>
                <a:cubicBezTo>
                  <a:pt x="1637577" y="3318501"/>
                  <a:pt x="1630759" y="3321726"/>
                  <a:pt x="1624135" y="3325181"/>
                </a:cubicBezTo>
                <a:cubicBezTo>
                  <a:pt x="1610886" y="3332091"/>
                  <a:pt x="1600660" y="3336927"/>
                  <a:pt x="1586638" y="3342913"/>
                </a:cubicBezTo>
                <a:cubicBezTo>
                  <a:pt x="1579628" y="3345907"/>
                  <a:pt x="1576220" y="3347519"/>
                  <a:pt x="1573004" y="3349362"/>
                </a:cubicBezTo>
                <a:cubicBezTo>
                  <a:pt x="1566380" y="3352817"/>
                  <a:pt x="1566380" y="3352817"/>
                  <a:pt x="1559368" y="3355810"/>
                </a:cubicBezTo>
                <a:cubicBezTo>
                  <a:pt x="1552358" y="3358802"/>
                  <a:pt x="1545734" y="3362258"/>
                  <a:pt x="1535508" y="3367094"/>
                </a:cubicBezTo>
                <a:cubicBezTo>
                  <a:pt x="1528883" y="3370548"/>
                  <a:pt x="1529270" y="3371010"/>
                  <a:pt x="1526247" y="3373086"/>
                </a:cubicBezTo>
                <a:cubicBezTo>
                  <a:pt x="1519818" y="3376771"/>
                  <a:pt x="1530234" y="3372166"/>
                  <a:pt x="1533837" y="3370784"/>
                </a:cubicBezTo>
                <a:cubicBezTo>
                  <a:pt x="1537439" y="3369404"/>
                  <a:pt x="1534223" y="3371248"/>
                  <a:pt x="1541232" y="3368254"/>
                </a:cubicBezTo>
                <a:cubicBezTo>
                  <a:pt x="1544641" y="3366641"/>
                  <a:pt x="1547857" y="3364800"/>
                  <a:pt x="1551073" y="3362956"/>
                </a:cubicBezTo>
                <a:cubicBezTo>
                  <a:pt x="1551073" y="3362956"/>
                  <a:pt x="1550879" y="3362726"/>
                  <a:pt x="1550879" y="3362726"/>
                </a:cubicBezTo>
                <a:cubicBezTo>
                  <a:pt x="1557504" y="3359271"/>
                  <a:pt x="1564322" y="3356045"/>
                  <a:pt x="1561299" y="3358121"/>
                </a:cubicBezTo>
                <a:cubicBezTo>
                  <a:pt x="1562072" y="3359044"/>
                  <a:pt x="1575514" y="3352365"/>
                  <a:pt x="1576092" y="3353058"/>
                </a:cubicBezTo>
                <a:cubicBezTo>
                  <a:pt x="1576286" y="3353288"/>
                  <a:pt x="1576479" y="3353518"/>
                  <a:pt x="1576672" y="3353751"/>
                </a:cubicBezTo>
                <a:cubicBezTo>
                  <a:pt x="1570046" y="3357206"/>
                  <a:pt x="1566638" y="3358818"/>
                  <a:pt x="1566445" y="3358587"/>
                </a:cubicBezTo>
                <a:cubicBezTo>
                  <a:pt x="1562650" y="3359737"/>
                  <a:pt x="1562456" y="3359506"/>
                  <a:pt x="1555639" y="3362730"/>
                </a:cubicBezTo>
                <a:cubicBezTo>
                  <a:pt x="1545413" y="3367566"/>
                  <a:pt x="1535382" y="3372633"/>
                  <a:pt x="1521359" y="3378620"/>
                </a:cubicBezTo>
                <a:cubicBezTo>
                  <a:pt x="1514350" y="3381612"/>
                  <a:pt x="1504509" y="3386910"/>
                  <a:pt x="1497885" y="3390366"/>
                </a:cubicBezTo>
                <a:cubicBezTo>
                  <a:pt x="1491259" y="3393821"/>
                  <a:pt x="1487852" y="3395433"/>
                  <a:pt x="1481034" y="3398657"/>
                </a:cubicBezTo>
                <a:cubicBezTo>
                  <a:pt x="1477626" y="3400269"/>
                  <a:pt x="1477626" y="3400269"/>
                  <a:pt x="1474023" y="3401649"/>
                </a:cubicBezTo>
                <a:cubicBezTo>
                  <a:pt x="1469843" y="3402337"/>
                  <a:pt x="1459423" y="3406943"/>
                  <a:pt x="1453185" y="3410860"/>
                </a:cubicBezTo>
                <a:cubicBezTo>
                  <a:pt x="1446560" y="3414315"/>
                  <a:pt x="1440130" y="3418001"/>
                  <a:pt x="1436914" y="3419843"/>
                </a:cubicBezTo>
                <a:cubicBezTo>
                  <a:pt x="1433120" y="3420994"/>
                  <a:pt x="1423278" y="3426292"/>
                  <a:pt x="1422699" y="3425599"/>
                </a:cubicBezTo>
                <a:cubicBezTo>
                  <a:pt x="1422507" y="3425369"/>
                  <a:pt x="1419853" y="3426462"/>
                  <a:pt x="1416845" y="3427843"/>
                </a:cubicBezTo>
                <a:lnTo>
                  <a:pt x="1408877" y="3431814"/>
                </a:lnTo>
                <a:lnTo>
                  <a:pt x="1406066" y="3431767"/>
                </a:lnTo>
                <a:lnTo>
                  <a:pt x="1403186" y="3432656"/>
                </a:lnTo>
                <a:lnTo>
                  <a:pt x="1405133" y="3431611"/>
                </a:lnTo>
                <a:cubicBezTo>
                  <a:pt x="1408422" y="3429854"/>
                  <a:pt x="1410834" y="3428472"/>
                  <a:pt x="1410542" y="3428125"/>
                </a:cubicBezTo>
                <a:cubicBezTo>
                  <a:pt x="1413566" y="3426051"/>
                  <a:pt x="1420191" y="3422596"/>
                  <a:pt x="1426621" y="3418909"/>
                </a:cubicBezTo>
                <a:cubicBezTo>
                  <a:pt x="1429838" y="3417067"/>
                  <a:pt x="1429646" y="3416834"/>
                  <a:pt x="1433054" y="3415223"/>
                </a:cubicBezTo>
                <a:cubicBezTo>
                  <a:pt x="1429260" y="3416374"/>
                  <a:pt x="1425657" y="3417754"/>
                  <a:pt x="1415431" y="3422591"/>
                </a:cubicBezTo>
                <a:cubicBezTo>
                  <a:pt x="1398385" y="3430651"/>
                  <a:pt x="1398385" y="3430651"/>
                  <a:pt x="1397230" y="3429265"/>
                </a:cubicBezTo>
                <a:cubicBezTo>
                  <a:pt x="1393628" y="3430646"/>
                  <a:pt x="1393628" y="3430646"/>
                  <a:pt x="1393628" y="3430646"/>
                </a:cubicBezTo>
                <a:cubicBezTo>
                  <a:pt x="1386617" y="3433639"/>
                  <a:pt x="1383788" y="3435943"/>
                  <a:pt x="1373369" y="3440549"/>
                </a:cubicBezTo>
                <a:cubicBezTo>
                  <a:pt x="1373369" y="3440549"/>
                  <a:pt x="1366551" y="3443773"/>
                  <a:pt x="1366551" y="3443773"/>
                </a:cubicBezTo>
                <a:cubicBezTo>
                  <a:pt x="1365972" y="3443080"/>
                  <a:pt x="1355745" y="3447916"/>
                  <a:pt x="1348929" y="3451140"/>
                </a:cubicBezTo>
                <a:cubicBezTo>
                  <a:pt x="1338701" y="3455976"/>
                  <a:pt x="1328476" y="3460813"/>
                  <a:pt x="1321659" y="3464037"/>
                </a:cubicBezTo>
                <a:cubicBezTo>
                  <a:pt x="1318250" y="3465648"/>
                  <a:pt x="1318250" y="3465648"/>
                  <a:pt x="1315034" y="3467492"/>
                </a:cubicBezTo>
                <a:cubicBezTo>
                  <a:pt x="1315227" y="3467723"/>
                  <a:pt x="1318829" y="3466342"/>
                  <a:pt x="1318829" y="3466342"/>
                </a:cubicBezTo>
                <a:cubicBezTo>
                  <a:pt x="1322237" y="3464729"/>
                  <a:pt x="1322237" y="3464729"/>
                  <a:pt x="1325647" y="3463118"/>
                </a:cubicBezTo>
                <a:cubicBezTo>
                  <a:pt x="1332463" y="3459893"/>
                  <a:pt x="1336066" y="3458512"/>
                  <a:pt x="1336452" y="3458975"/>
                </a:cubicBezTo>
                <a:cubicBezTo>
                  <a:pt x="1339860" y="3457362"/>
                  <a:pt x="1326804" y="3464503"/>
                  <a:pt x="1319794" y="3467496"/>
                </a:cubicBezTo>
                <a:cubicBezTo>
                  <a:pt x="1312397" y="3470028"/>
                  <a:pt x="1309181" y="3471871"/>
                  <a:pt x="1302750" y="3475557"/>
                </a:cubicBezTo>
                <a:cubicBezTo>
                  <a:pt x="1299534" y="3477400"/>
                  <a:pt x="1299534" y="3477400"/>
                  <a:pt x="1296126" y="3479012"/>
                </a:cubicBezTo>
                <a:cubicBezTo>
                  <a:pt x="1286093" y="3484078"/>
                  <a:pt x="1276059" y="3489146"/>
                  <a:pt x="1266413" y="3494675"/>
                </a:cubicBezTo>
                <a:cubicBezTo>
                  <a:pt x="1263197" y="3496519"/>
                  <a:pt x="1252970" y="3501355"/>
                  <a:pt x="1246538" y="3505041"/>
                </a:cubicBezTo>
                <a:cubicBezTo>
                  <a:pt x="1236699" y="3510340"/>
                  <a:pt x="1229301" y="3512869"/>
                  <a:pt x="1222292" y="3515863"/>
                </a:cubicBezTo>
                <a:cubicBezTo>
                  <a:pt x="1208464" y="3522080"/>
                  <a:pt x="1194830" y="3528527"/>
                  <a:pt x="1181193" y="3534976"/>
                </a:cubicBezTo>
                <a:cubicBezTo>
                  <a:pt x="1177786" y="3536589"/>
                  <a:pt x="1170968" y="3539812"/>
                  <a:pt x="1167559" y="3541425"/>
                </a:cubicBezTo>
                <a:cubicBezTo>
                  <a:pt x="1156369" y="3545106"/>
                  <a:pt x="1143121" y="3552015"/>
                  <a:pt x="1129485" y="3558464"/>
                </a:cubicBezTo>
                <a:cubicBezTo>
                  <a:pt x="1129871" y="3558926"/>
                  <a:pt x="1130257" y="3559387"/>
                  <a:pt x="1130449" y="3559617"/>
                </a:cubicBezTo>
                <a:cubicBezTo>
                  <a:pt x="1130643" y="3559850"/>
                  <a:pt x="1131027" y="3560312"/>
                  <a:pt x="1124020" y="3563305"/>
                </a:cubicBezTo>
                <a:cubicBezTo>
                  <a:pt x="1113792" y="3568141"/>
                  <a:pt x="1110962" y="3570445"/>
                  <a:pt x="1104530" y="3574132"/>
                </a:cubicBezTo>
                <a:cubicBezTo>
                  <a:pt x="1101316" y="3575976"/>
                  <a:pt x="1101701" y="3576437"/>
                  <a:pt x="1094883" y="3579661"/>
                </a:cubicBezTo>
                <a:cubicBezTo>
                  <a:pt x="1088066" y="3582885"/>
                  <a:pt x="1084271" y="3584035"/>
                  <a:pt x="1074046" y="3588871"/>
                </a:cubicBezTo>
                <a:cubicBezTo>
                  <a:pt x="1074046" y="3588871"/>
                  <a:pt x="1074046" y="3588871"/>
                  <a:pt x="1073853" y="3588640"/>
                </a:cubicBezTo>
                <a:cubicBezTo>
                  <a:pt x="1076682" y="3586336"/>
                  <a:pt x="1073081" y="3587716"/>
                  <a:pt x="1062853" y="3592552"/>
                </a:cubicBezTo>
                <a:lnTo>
                  <a:pt x="1052485" y="3597456"/>
                </a:lnTo>
                <a:lnTo>
                  <a:pt x="1037983" y="3599200"/>
                </a:lnTo>
                <a:cubicBezTo>
                  <a:pt x="1017345" y="3598978"/>
                  <a:pt x="996766" y="3592703"/>
                  <a:pt x="977801" y="3576386"/>
                </a:cubicBezTo>
                <a:cubicBezTo>
                  <a:pt x="964571" y="3563070"/>
                  <a:pt x="942125" y="3561579"/>
                  <a:pt x="922673" y="3564219"/>
                </a:cubicBezTo>
                <a:cubicBezTo>
                  <a:pt x="917191" y="3566473"/>
                  <a:pt x="907466" y="3567793"/>
                  <a:pt x="901980" y="3570048"/>
                </a:cubicBezTo>
                <a:cubicBezTo>
                  <a:pt x="872299" y="3563499"/>
                  <a:pt x="832889" y="3558265"/>
                  <a:pt x="823396" y="3535374"/>
                </a:cubicBezTo>
                <a:cubicBezTo>
                  <a:pt x="813898" y="3512483"/>
                  <a:pt x="842567" y="3498014"/>
                  <a:pt x="868745" y="3489931"/>
                </a:cubicBezTo>
                <a:cubicBezTo>
                  <a:pt x="956501" y="3453844"/>
                  <a:pt x="1034022" y="3408569"/>
                  <a:pt x="1099561" y="3346785"/>
                </a:cubicBezTo>
                <a:cubicBezTo>
                  <a:pt x="1119747" y="3330446"/>
                  <a:pt x="1115001" y="3319000"/>
                  <a:pt x="1103017" y="3302491"/>
                </a:cubicBezTo>
                <a:cubicBezTo>
                  <a:pt x="1088035" y="3281854"/>
                  <a:pt x="1069092" y="3295004"/>
                  <a:pt x="1052639" y="3301771"/>
                </a:cubicBezTo>
                <a:cubicBezTo>
                  <a:pt x="1014246" y="3317554"/>
                  <a:pt x="975854" y="3333342"/>
                  <a:pt x="938705" y="3345939"/>
                </a:cubicBezTo>
                <a:cubicBezTo>
                  <a:pt x="918011" y="3351771"/>
                  <a:pt x="894321" y="3353472"/>
                  <a:pt x="887821" y="3334708"/>
                </a:cubicBezTo>
                <a:cubicBezTo>
                  <a:pt x="881322" y="3315944"/>
                  <a:pt x="911005" y="3322495"/>
                  <a:pt x="927456" y="3315730"/>
                </a:cubicBezTo>
                <a:cubicBezTo>
                  <a:pt x="937183" y="3314411"/>
                  <a:pt x="948149" y="3309900"/>
                  <a:pt x="957879" y="3308581"/>
                </a:cubicBezTo>
                <a:cubicBezTo>
                  <a:pt x="1033418" y="3280197"/>
                  <a:pt x="1034661" y="3277006"/>
                  <a:pt x="961563" y="3240075"/>
                </a:cubicBezTo>
                <a:cubicBezTo>
                  <a:pt x="942847" y="3229014"/>
                  <a:pt x="949577" y="3223566"/>
                  <a:pt x="954554" y="3210801"/>
                </a:cubicBezTo>
                <a:cubicBezTo>
                  <a:pt x="990917" y="3152976"/>
                  <a:pt x="1033271" y="3103404"/>
                  <a:pt x="1124531" y="3081956"/>
                </a:cubicBezTo>
                <a:cubicBezTo>
                  <a:pt x="1207307" y="3058636"/>
                  <a:pt x="1276858" y="3021997"/>
                  <a:pt x="1340414" y="2977107"/>
                </a:cubicBezTo>
                <a:cubicBezTo>
                  <a:pt x="1357675" y="2965320"/>
                  <a:pt x="1376402" y="2954940"/>
                  <a:pt x="1395721" y="2945070"/>
                </a:cubicBezTo>
                <a:lnTo>
                  <a:pt x="1399215" y="2943349"/>
                </a:lnTo>
                <a:lnTo>
                  <a:pt x="1386924" y="2938710"/>
                </a:lnTo>
                <a:cubicBezTo>
                  <a:pt x="1380364" y="2937099"/>
                  <a:pt x="1373731" y="2936477"/>
                  <a:pt x="1367101" y="2937308"/>
                </a:cubicBezTo>
                <a:cubicBezTo>
                  <a:pt x="1296379" y="2953931"/>
                  <a:pt x="1252175" y="2920685"/>
                  <a:pt x="1199133" y="2900734"/>
                </a:cubicBezTo>
                <a:cubicBezTo>
                  <a:pt x="1163771" y="2887434"/>
                  <a:pt x="1154928" y="2864161"/>
                  <a:pt x="1181452" y="2850862"/>
                </a:cubicBezTo>
                <a:cubicBezTo>
                  <a:pt x="1198028" y="2840887"/>
                  <a:pt x="1210735" y="2829042"/>
                  <a:pt x="1221717" y="2816418"/>
                </a:cubicBezTo>
                <a:lnTo>
                  <a:pt x="1244163" y="2787057"/>
                </a:lnTo>
                <a:lnTo>
                  <a:pt x="1228350" y="2789463"/>
                </a:lnTo>
                <a:lnTo>
                  <a:pt x="1203383" y="2798153"/>
                </a:lnTo>
                <a:cubicBezTo>
                  <a:pt x="1164148" y="2812780"/>
                  <a:pt x="1125569" y="2828310"/>
                  <a:pt x="1087923" y="2845128"/>
                </a:cubicBezTo>
                <a:cubicBezTo>
                  <a:pt x="1015380" y="2877637"/>
                  <a:pt x="945322" y="2903766"/>
                  <a:pt x="857519" y="2880919"/>
                </a:cubicBezTo>
                <a:cubicBezTo>
                  <a:pt x="840559" y="2877175"/>
                  <a:pt x="821107" y="2879815"/>
                  <a:pt x="803409" y="2889771"/>
                </a:cubicBezTo>
                <a:cubicBezTo>
                  <a:pt x="736859" y="2930537"/>
                  <a:pt x="654816" y="2940156"/>
                  <a:pt x="574527" y="2957092"/>
                </a:cubicBezTo>
                <a:cubicBezTo>
                  <a:pt x="519172" y="2969137"/>
                  <a:pt x="468059" y="2982116"/>
                  <a:pt x="416945" y="2995095"/>
                </a:cubicBezTo>
                <a:cubicBezTo>
                  <a:pt x="392009" y="2999990"/>
                  <a:pt x="362837" y="3003947"/>
                  <a:pt x="339882" y="2991949"/>
                </a:cubicBezTo>
                <a:cubicBezTo>
                  <a:pt x="318174" y="2976761"/>
                  <a:pt x="296465" y="2961571"/>
                  <a:pt x="337346" y="2939401"/>
                </a:cubicBezTo>
                <a:cubicBezTo>
                  <a:pt x="404406" y="2909146"/>
                  <a:pt x="442520" y="2858640"/>
                  <a:pt x="507320" y="2810556"/>
                </a:cubicBezTo>
                <a:cubicBezTo>
                  <a:pt x="418046" y="2815112"/>
                  <a:pt x="340979" y="2811966"/>
                  <a:pt x="276915" y="2846349"/>
                </a:cubicBezTo>
                <a:cubicBezTo>
                  <a:pt x="264704" y="2854050"/>
                  <a:pt x="249492" y="2857623"/>
                  <a:pt x="233777" y="2850689"/>
                </a:cubicBezTo>
                <a:cubicBezTo>
                  <a:pt x="219304" y="2840562"/>
                  <a:pt x="231518" y="2832860"/>
                  <a:pt x="239490" y="2824223"/>
                </a:cubicBezTo>
                <a:cubicBezTo>
                  <a:pt x="249951" y="2809201"/>
                  <a:pt x="240964" y="2796820"/>
                  <a:pt x="225247" y="2789884"/>
                </a:cubicBezTo>
                <a:cubicBezTo>
                  <a:pt x="202294" y="2777888"/>
                  <a:pt x="187589" y="2791974"/>
                  <a:pt x="182614" y="2804739"/>
                </a:cubicBezTo>
                <a:cubicBezTo>
                  <a:pt x="172660" y="2830265"/>
                  <a:pt x="148969" y="2831970"/>
                  <a:pt x="123528" y="2826355"/>
                </a:cubicBezTo>
                <a:cubicBezTo>
                  <a:pt x="88362" y="2822058"/>
                  <a:pt x="58173" y="2804997"/>
                  <a:pt x="62640" y="2781722"/>
                </a:cubicBezTo>
                <a:cubicBezTo>
                  <a:pt x="71352" y="2759382"/>
                  <a:pt x="104029" y="2770062"/>
                  <a:pt x="130716" y="2772488"/>
                </a:cubicBezTo>
                <a:cubicBezTo>
                  <a:pt x="139196" y="2774358"/>
                  <a:pt x="144681" y="2772102"/>
                  <a:pt x="157401" y="2774909"/>
                </a:cubicBezTo>
                <a:cubicBezTo>
                  <a:pt x="156387" y="2753892"/>
                  <a:pt x="131455" y="2758786"/>
                  <a:pt x="121222" y="2749597"/>
                </a:cubicBezTo>
                <a:cubicBezTo>
                  <a:pt x="103754" y="2735341"/>
                  <a:pt x="86281" y="2721088"/>
                  <a:pt x="126425" y="2712620"/>
                </a:cubicBezTo>
                <a:cubicBezTo>
                  <a:pt x="141637" y="2709045"/>
                  <a:pt x="145875" y="2709981"/>
                  <a:pt x="146613" y="2696278"/>
                </a:cubicBezTo>
                <a:cubicBezTo>
                  <a:pt x="151706" y="2671409"/>
                  <a:pt x="161787" y="2648508"/>
                  <a:pt x="174738" y="2627104"/>
                </a:cubicBezTo>
                <a:lnTo>
                  <a:pt x="183333" y="2615696"/>
                </a:lnTo>
                <a:lnTo>
                  <a:pt x="188465" y="2612840"/>
                </a:lnTo>
                <a:cubicBezTo>
                  <a:pt x="190989" y="2610316"/>
                  <a:pt x="190279" y="2609592"/>
                  <a:pt x="189162" y="2609094"/>
                </a:cubicBezTo>
                <a:lnTo>
                  <a:pt x="188744" y="2608513"/>
                </a:lnTo>
                <a:lnTo>
                  <a:pt x="192666" y="2603306"/>
                </a:lnTo>
                <a:lnTo>
                  <a:pt x="224137" y="2582923"/>
                </a:lnTo>
                <a:cubicBezTo>
                  <a:pt x="227373" y="2581122"/>
                  <a:pt x="228085" y="2581846"/>
                  <a:pt x="234559" y="2578245"/>
                </a:cubicBezTo>
                <a:cubicBezTo>
                  <a:pt x="237794" y="2576444"/>
                  <a:pt x="240321" y="2573920"/>
                  <a:pt x="238897" y="2572473"/>
                </a:cubicBezTo>
                <a:cubicBezTo>
                  <a:pt x="238186" y="2571748"/>
                  <a:pt x="236763" y="2570302"/>
                  <a:pt x="230290" y="2573903"/>
                </a:cubicBezTo>
                <a:cubicBezTo>
                  <a:pt x="221292" y="2580026"/>
                  <a:pt x="210871" y="2584704"/>
                  <a:pt x="205110" y="2589027"/>
                </a:cubicBezTo>
                <a:lnTo>
                  <a:pt x="202444" y="2590329"/>
                </a:lnTo>
                <a:lnTo>
                  <a:pt x="220075" y="2566925"/>
                </a:lnTo>
                <a:lnTo>
                  <a:pt x="223517" y="2563140"/>
                </a:lnTo>
                <a:lnTo>
                  <a:pt x="242063" y="2551803"/>
                </a:lnTo>
                <a:cubicBezTo>
                  <a:pt x="242063" y="2551803"/>
                  <a:pt x="244588" y="2549279"/>
                  <a:pt x="243876" y="2548555"/>
                </a:cubicBezTo>
                <a:cubicBezTo>
                  <a:pt x="249637" y="2544230"/>
                  <a:pt x="252166" y="2541708"/>
                  <a:pt x="254689" y="2539183"/>
                </a:cubicBezTo>
                <a:cubicBezTo>
                  <a:pt x="264788" y="2529085"/>
                  <a:pt x="277736" y="2521885"/>
                  <a:pt x="296052" y="2515055"/>
                </a:cubicBezTo>
                <a:cubicBezTo>
                  <a:pt x="300000" y="2513980"/>
                  <a:pt x="303949" y="2512903"/>
                  <a:pt x="307896" y="2511826"/>
                </a:cubicBezTo>
                <a:cubicBezTo>
                  <a:pt x="312555" y="2511475"/>
                  <a:pt x="342003" y="2500693"/>
                  <a:pt x="345241" y="2498891"/>
                </a:cubicBezTo>
                <a:cubicBezTo>
                  <a:pt x="353528" y="2492043"/>
                  <a:pt x="359609" y="2493140"/>
                  <a:pt x="368609" y="2487015"/>
                </a:cubicBezTo>
                <a:cubicBezTo>
                  <a:pt x="384080" y="2477290"/>
                  <a:pt x="394180" y="2467194"/>
                  <a:pt x="413600" y="2456392"/>
                </a:cubicBezTo>
                <a:cubicBezTo>
                  <a:pt x="416837" y="2454592"/>
                  <a:pt x="416125" y="2453868"/>
                  <a:pt x="415413" y="2453143"/>
                </a:cubicBezTo>
                <a:cubicBezTo>
                  <a:pt x="423699" y="2446295"/>
                  <a:pt x="431276" y="2438722"/>
                  <a:pt x="441697" y="2434045"/>
                </a:cubicBezTo>
                <a:cubicBezTo>
                  <a:pt x="451406" y="2428645"/>
                  <a:pt x="465064" y="2422169"/>
                  <a:pt x="474383" y="2421464"/>
                </a:cubicBezTo>
                <a:cubicBezTo>
                  <a:pt x="475094" y="2422187"/>
                  <a:pt x="534384" y="2395927"/>
                  <a:pt x="536908" y="2393405"/>
                </a:cubicBezTo>
                <a:cubicBezTo>
                  <a:pt x="550957" y="2382230"/>
                  <a:pt x="573613" y="2369629"/>
                  <a:pt x="586950" y="2357733"/>
                </a:cubicBezTo>
                <a:cubicBezTo>
                  <a:pt x="594526" y="2350159"/>
                  <a:pt x="606759" y="2342233"/>
                  <a:pt x="618604" y="2339006"/>
                </a:cubicBezTo>
                <a:cubicBezTo>
                  <a:pt x="633684" y="2333976"/>
                  <a:pt x="650577" y="2325699"/>
                  <a:pt x="666050" y="2315974"/>
                </a:cubicBezTo>
                <a:cubicBezTo>
                  <a:pt x="672521" y="2312375"/>
                  <a:pt x="682232" y="2306973"/>
                  <a:pt x="691941" y="2301573"/>
                </a:cubicBezTo>
                <a:cubicBezTo>
                  <a:pt x="698415" y="2297973"/>
                  <a:pt x="701651" y="2296172"/>
                  <a:pt x="704178" y="2293647"/>
                </a:cubicBezTo>
                <a:cubicBezTo>
                  <a:pt x="711752" y="2286076"/>
                  <a:pt x="725410" y="2279599"/>
                  <a:pt x="738357" y="2272396"/>
                </a:cubicBezTo>
                <a:cubicBezTo>
                  <a:pt x="741592" y="2270597"/>
                  <a:pt x="748776" y="2267721"/>
                  <a:pt x="750592" y="2264472"/>
                </a:cubicBezTo>
                <a:cubicBezTo>
                  <a:pt x="763217" y="2251850"/>
                  <a:pt x="775842" y="2239231"/>
                  <a:pt x="774100" y="2232363"/>
                </a:cubicBezTo>
                <a:cubicBezTo>
                  <a:pt x="773778" y="2226942"/>
                  <a:pt x="768800" y="2221875"/>
                  <a:pt x="794692" y="2207473"/>
                </a:cubicBezTo>
                <a:cubicBezTo>
                  <a:pt x="804402" y="2202074"/>
                  <a:pt x="811977" y="2194499"/>
                  <a:pt x="809842" y="2192326"/>
                </a:cubicBezTo>
                <a:cubicBezTo>
                  <a:pt x="810947" y="2188355"/>
                  <a:pt x="812760" y="2185108"/>
                  <a:pt x="817098" y="2179334"/>
                </a:cubicBezTo>
                <a:cubicBezTo>
                  <a:pt x="816387" y="2178612"/>
                  <a:pt x="815675" y="2177887"/>
                  <a:pt x="815675" y="2177887"/>
                </a:cubicBezTo>
                <a:cubicBezTo>
                  <a:pt x="795936" y="2183268"/>
                  <a:pt x="779433" y="2186848"/>
                  <a:pt x="760013" y="2197650"/>
                </a:cubicBezTo>
                <a:cubicBezTo>
                  <a:pt x="701756" y="2230055"/>
                  <a:pt x="646735" y="2260657"/>
                  <a:pt x="591713" y="2291262"/>
                </a:cubicBezTo>
                <a:cubicBezTo>
                  <a:pt x="588477" y="2293062"/>
                  <a:pt x="580191" y="2299911"/>
                  <a:pt x="577345" y="2297014"/>
                </a:cubicBezTo>
                <a:cubicBezTo>
                  <a:pt x="575922" y="2295567"/>
                  <a:pt x="586344" y="2290890"/>
                  <a:pt x="589580" y="2289091"/>
                </a:cubicBezTo>
                <a:cubicBezTo>
                  <a:pt x="602525" y="2281889"/>
                  <a:pt x="615472" y="2274690"/>
                  <a:pt x="626283" y="2265315"/>
                </a:cubicBezTo>
                <a:cubicBezTo>
                  <a:pt x="649010" y="2242598"/>
                  <a:pt x="685715" y="2218824"/>
                  <a:pt x="727079" y="2194697"/>
                </a:cubicBezTo>
                <a:cubicBezTo>
                  <a:pt x="746498" y="2183895"/>
                  <a:pt x="769865" y="2172018"/>
                  <a:pt x="791099" y="2157967"/>
                </a:cubicBezTo>
                <a:cubicBezTo>
                  <a:pt x="802622" y="2149320"/>
                  <a:pt x="819515" y="2141041"/>
                  <a:pt x="833173" y="2134564"/>
                </a:cubicBezTo>
                <a:cubicBezTo>
                  <a:pt x="846119" y="2127364"/>
                  <a:pt x="856932" y="2117990"/>
                  <a:pt x="870590" y="2111515"/>
                </a:cubicBezTo>
                <a:cubicBezTo>
                  <a:pt x="877063" y="2107914"/>
                  <a:pt x="891432" y="2102160"/>
                  <a:pt x="885349" y="2101066"/>
                </a:cubicBezTo>
                <a:cubicBezTo>
                  <a:pt x="883215" y="2098892"/>
                  <a:pt x="874927" y="2105741"/>
                  <a:pt x="867744" y="2108619"/>
                </a:cubicBezTo>
                <a:cubicBezTo>
                  <a:pt x="828192" y="2129496"/>
                  <a:pt x="794726" y="2151472"/>
                  <a:pt x="755886" y="2173074"/>
                </a:cubicBezTo>
                <a:cubicBezTo>
                  <a:pt x="736469" y="2183875"/>
                  <a:pt x="723202" y="2185656"/>
                  <a:pt x="703071" y="2195735"/>
                </a:cubicBezTo>
                <a:cubicBezTo>
                  <a:pt x="703071" y="2195735"/>
                  <a:pt x="702358" y="2195009"/>
                  <a:pt x="701648" y="2194286"/>
                </a:cubicBezTo>
                <a:cubicBezTo>
                  <a:pt x="700937" y="2193561"/>
                  <a:pt x="696277" y="2193914"/>
                  <a:pt x="702039" y="2189590"/>
                </a:cubicBezTo>
                <a:cubicBezTo>
                  <a:pt x="711749" y="2184189"/>
                  <a:pt x="721461" y="2178789"/>
                  <a:pt x="731168" y="2173387"/>
                </a:cubicBezTo>
                <a:cubicBezTo>
                  <a:pt x="740879" y="2167987"/>
                  <a:pt x="742692" y="2164739"/>
                  <a:pt x="749165" y="2161139"/>
                </a:cubicBezTo>
                <a:cubicBezTo>
                  <a:pt x="752401" y="2159339"/>
                  <a:pt x="751692" y="2158614"/>
                  <a:pt x="750980" y="2157890"/>
                </a:cubicBezTo>
                <a:cubicBezTo>
                  <a:pt x="750268" y="2157167"/>
                  <a:pt x="747031" y="2158966"/>
                  <a:pt x="743795" y="2160767"/>
                </a:cubicBezTo>
                <a:cubicBezTo>
                  <a:pt x="734085" y="2166168"/>
                  <a:pt x="724376" y="2171568"/>
                  <a:pt x="714665" y="2176969"/>
                </a:cubicBezTo>
                <a:cubicBezTo>
                  <a:pt x="711429" y="2178769"/>
                  <a:pt x="704956" y="2182370"/>
                  <a:pt x="703534" y="2180921"/>
                </a:cubicBezTo>
                <a:cubicBezTo>
                  <a:pt x="702821" y="2180197"/>
                  <a:pt x="709296" y="2176597"/>
                  <a:pt x="708584" y="2175874"/>
                </a:cubicBezTo>
                <a:cubicBezTo>
                  <a:pt x="719395" y="2166501"/>
                  <a:pt x="730919" y="2157852"/>
                  <a:pt x="743866" y="2150651"/>
                </a:cubicBezTo>
                <a:cubicBezTo>
                  <a:pt x="766521" y="2138049"/>
                  <a:pt x="779147" y="2125428"/>
                  <a:pt x="802515" y="2113550"/>
                </a:cubicBezTo>
                <a:cubicBezTo>
                  <a:pt x="802515" y="2113550"/>
                  <a:pt x="801803" y="2112825"/>
                  <a:pt x="801803" y="2112825"/>
                </a:cubicBezTo>
                <a:cubicBezTo>
                  <a:pt x="801092" y="2112103"/>
                  <a:pt x="801092" y="2112103"/>
                  <a:pt x="800380" y="2111379"/>
                </a:cubicBezTo>
                <a:cubicBezTo>
                  <a:pt x="797143" y="2113179"/>
                  <a:pt x="790671" y="2116780"/>
                  <a:pt x="787433" y="2118579"/>
                </a:cubicBezTo>
                <a:cubicBezTo>
                  <a:pt x="773777" y="2125057"/>
                  <a:pt x="773066" y="2124332"/>
                  <a:pt x="773456" y="2119636"/>
                </a:cubicBezTo>
                <a:cubicBezTo>
                  <a:pt x="775982" y="2117112"/>
                  <a:pt x="775270" y="2116390"/>
                  <a:pt x="768086" y="2119266"/>
                </a:cubicBezTo>
                <a:cubicBezTo>
                  <a:pt x="757665" y="2123940"/>
                  <a:pt x="747956" y="2129341"/>
                  <a:pt x="736822" y="2133295"/>
                </a:cubicBezTo>
                <a:cubicBezTo>
                  <a:pt x="746532" y="2127894"/>
                  <a:pt x="753006" y="2124294"/>
                  <a:pt x="759478" y="2120693"/>
                </a:cubicBezTo>
                <a:cubicBezTo>
                  <a:pt x="765952" y="2117094"/>
                  <a:pt x="764529" y="2115645"/>
                  <a:pt x="760579" y="2116721"/>
                </a:cubicBezTo>
                <a:cubicBezTo>
                  <a:pt x="759870" y="2115998"/>
                  <a:pt x="753397" y="2119598"/>
                  <a:pt x="759158" y="2115272"/>
                </a:cubicBezTo>
                <a:cubicBezTo>
                  <a:pt x="759158" y="2115272"/>
                  <a:pt x="761684" y="2112748"/>
                  <a:pt x="762394" y="2113472"/>
                </a:cubicBezTo>
                <a:cubicBezTo>
                  <a:pt x="773527" y="2109519"/>
                  <a:pt x="785762" y="2101596"/>
                  <a:pt x="795472" y="2096196"/>
                </a:cubicBezTo>
                <a:cubicBezTo>
                  <a:pt x="798709" y="2094394"/>
                  <a:pt x="801945" y="2092594"/>
                  <a:pt x="801232" y="2091871"/>
                </a:cubicBezTo>
                <a:cubicBezTo>
                  <a:pt x="800522" y="2091147"/>
                  <a:pt x="800522" y="2091147"/>
                  <a:pt x="796574" y="2092222"/>
                </a:cubicBezTo>
                <a:cubicBezTo>
                  <a:pt x="788678" y="2094375"/>
                  <a:pt x="778968" y="2099775"/>
                  <a:pt x="774308" y="2100129"/>
                </a:cubicBezTo>
                <a:cubicBezTo>
                  <a:pt x="769651" y="2100480"/>
                  <a:pt x="762465" y="2103358"/>
                  <a:pt x="767516" y="2098309"/>
                </a:cubicBezTo>
                <a:cubicBezTo>
                  <a:pt x="770041" y="2095784"/>
                  <a:pt x="768617" y="2094337"/>
                  <a:pt x="771856" y="2092535"/>
                </a:cubicBezTo>
                <a:cubicBezTo>
                  <a:pt x="778328" y="2088935"/>
                  <a:pt x="784090" y="2084610"/>
                  <a:pt x="788038" y="2083535"/>
                </a:cubicBezTo>
                <a:cubicBezTo>
                  <a:pt x="802407" y="2077782"/>
                  <a:pt x="816064" y="2071305"/>
                  <a:pt x="829722" y="2064828"/>
                </a:cubicBezTo>
                <a:cubicBezTo>
                  <a:pt x="840854" y="2060875"/>
                  <a:pt x="840143" y="2060151"/>
                  <a:pt x="844481" y="2054379"/>
                </a:cubicBezTo>
                <a:cubicBezTo>
                  <a:pt x="843059" y="2052932"/>
                  <a:pt x="844161" y="2048959"/>
                  <a:pt x="849923" y="2044634"/>
                </a:cubicBezTo>
                <a:cubicBezTo>
                  <a:pt x="859633" y="2039234"/>
                  <a:pt x="864683" y="2034184"/>
                  <a:pt x="877631" y="2026985"/>
                </a:cubicBezTo>
                <a:cubicBezTo>
                  <a:pt x="884814" y="2024108"/>
                  <a:pt x="893811" y="2017983"/>
                  <a:pt x="904233" y="2013307"/>
                </a:cubicBezTo>
                <a:cubicBezTo>
                  <a:pt x="910707" y="2009707"/>
                  <a:pt x="909283" y="2008259"/>
                  <a:pt x="908571" y="2007534"/>
                </a:cubicBezTo>
                <a:cubicBezTo>
                  <a:pt x="907149" y="2006087"/>
                  <a:pt x="903202" y="2007162"/>
                  <a:pt x="899964" y="2008964"/>
                </a:cubicBezTo>
                <a:cubicBezTo>
                  <a:pt x="893492" y="2012564"/>
                  <a:pt x="894203" y="2013288"/>
                  <a:pt x="890966" y="2015087"/>
                </a:cubicBezTo>
                <a:cubicBezTo>
                  <a:pt x="876207" y="2025535"/>
                  <a:pt x="862548" y="2032014"/>
                  <a:pt x="849993" y="2034517"/>
                </a:cubicBezTo>
                <a:cubicBezTo>
                  <a:pt x="845334" y="2034871"/>
                  <a:pt x="850384" y="2029823"/>
                  <a:pt x="842490" y="2031974"/>
                </a:cubicBezTo>
                <a:cubicBezTo>
                  <a:pt x="832780" y="2037374"/>
                  <a:pt x="823070" y="2042776"/>
                  <a:pt x="813359" y="2048176"/>
                </a:cubicBezTo>
                <a:cubicBezTo>
                  <a:pt x="806176" y="2051052"/>
                  <a:pt x="797889" y="2057901"/>
                  <a:pt x="786757" y="2061853"/>
                </a:cubicBezTo>
                <a:cubicBezTo>
                  <a:pt x="774912" y="2065084"/>
                  <a:pt x="774522" y="2069778"/>
                  <a:pt x="764813" y="2075179"/>
                </a:cubicBezTo>
                <a:cubicBezTo>
                  <a:pt x="734971" y="2090658"/>
                  <a:pt x="711213" y="2107232"/>
                  <a:pt x="684610" y="2120911"/>
                </a:cubicBezTo>
                <a:cubicBezTo>
                  <a:pt x="671664" y="2128109"/>
                  <a:pt x="661953" y="2133511"/>
                  <a:pt x="649008" y="2140713"/>
                </a:cubicBezTo>
                <a:cubicBezTo>
                  <a:pt x="629589" y="2151513"/>
                  <a:pt x="613406" y="2160516"/>
                  <a:pt x="597543" y="2174935"/>
                </a:cubicBezTo>
                <a:cubicBezTo>
                  <a:pt x="593596" y="2176012"/>
                  <a:pt x="592172" y="2174564"/>
                  <a:pt x="588936" y="2176364"/>
                </a:cubicBezTo>
                <a:cubicBezTo>
                  <a:pt x="572433" y="2179945"/>
                  <a:pt x="569197" y="2181745"/>
                  <a:pt x="552623" y="2195442"/>
                </a:cubicBezTo>
                <a:cubicBezTo>
                  <a:pt x="547573" y="2200490"/>
                  <a:pt x="539285" y="2207340"/>
                  <a:pt x="529576" y="2212739"/>
                </a:cubicBezTo>
                <a:cubicBezTo>
                  <a:pt x="520578" y="2218864"/>
                  <a:pt x="515526" y="2223914"/>
                  <a:pt x="508343" y="2226790"/>
                </a:cubicBezTo>
                <a:cubicBezTo>
                  <a:pt x="490739" y="2234342"/>
                  <a:pt x="471318" y="2245144"/>
                  <a:pt x="457341" y="2246200"/>
                </a:cubicBezTo>
                <a:cubicBezTo>
                  <a:pt x="448732" y="2247630"/>
                  <a:pt x="437602" y="2251583"/>
                  <a:pt x="428602" y="2257707"/>
                </a:cubicBezTo>
                <a:lnTo>
                  <a:pt x="412031" y="2268987"/>
                </a:lnTo>
                <a:lnTo>
                  <a:pt x="409354" y="2258649"/>
                </a:lnTo>
                <a:lnTo>
                  <a:pt x="405422" y="2250438"/>
                </a:lnTo>
                <a:lnTo>
                  <a:pt x="399259" y="2257392"/>
                </a:lnTo>
                <a:cubicBezTo>
                  <a:pt x="372737" y="2287315"/>
                  <a:pt x="339585" y="2311421"/>
                  <a:pt x="303118" y="2332617"/>
                </a:cubicBezTo>
                <a:lnTo>
                  <a:pt x="270153" y="2349028"/>
                </a:lnTo>
                <a:lnTo>
                  <a:pt x="267488" y="2348441"/>
                </a:lnTo>
                <a:cubicBezTo>
                  <a:pt x="266776" y="2347718"/>
                  <a:pt x="262116" y="2348070"/>
                  <a:pt x="256356" y="2352395"/>
                </a:cubicBezTo>
                <a:lnTo>
                  <a:pt x="244042" y="2362028"/>
                </a:lnTo>
                <a:lnTo>
                  <a:pt x="187083" y="2390384"/>
                </a:lnTo>
                <a:cubicBezTo>
                  <a:pt x="164983" y="2402022"/>
                  <a:pt x="142882" y="2403684"/>
                  <a:pt x="123544" y="2397867"/>
                </a:cubicBezTo>
                <a:lnTo>
                  <a:pt x="121569" y="2396825"/>
                </a:lnTo>
                <a:lnTo>
                  <a:pt x="143288" y="2385054"/>
                </a:lnTo>
                <a:cubicBezTo>
                  <a:pt x="147236" y="2383979"/>
                  <a:pt x="150473" y="2382178"/>
                  <a:pt x="152998" y="2379653"/>
                </a:cubicBezTo>
                <a:cubicBezTo>
                  <a:pt x="176756" y="2363080"/>
                  <a:pt x="204072" y="2350125"/>
                  <a:pt x="229252" y="2335001"/>
                </a:cubicBezTo>
                <a:cubicBezTo>
                  <a:pt x="245434" y="2325999"/>
                  <a:pt x="265564" y="2315920"/>
                  <a:pt x="279934" y="2310169"/>
                </a:cubicBezTo>
                <a:cubicBezTo>
                  <a:pt x="296827" y="2301891"/>
                  <a:pt x="313723" y="2293615"/>
                  <a:pt x="325957" y="2285689"/>
                </a:cubicBezTo>
                <a:cubicBezTo>
                  <a:pt x="337481" y="2277042"/>
                  <a:pt x="354375" y="2268763"/>
                  <a:pt x="365897" y="2260114"/>
                </a:cubicBezTo>
                <a:cubicBezTo>
                  <a:pt x="397232" y="2235969"/>
                  <a:pt x="433937" y="2212195"/>
                  <a:pt x="472776" y="2190592"/>
                </a:cubicBezTo>
                <a:cubicBezTo>
                  <a:pt x="495430" y="2177989"/>
                  <a:pt x="514850" y="2167188"/>
                  <a:pt x="537507" y="2154587"/>
                </a:cubicBezTo>
                <a:cubicBezTo>
                  <a:pt x="540742" y="2152787"/>
                  <a:pt x="547927" y="2149909"/>
                  <a:pt x="549740" y="2146662"/>
                </a:cubicBezTo>
                <a:cubicBezTo>
                  <a:pt x="551554" y="2143415"/>
                  <a:pt x="543659" y="2145566"/>
                  <a:pt x="540422" y="2147366"/>
                </a:cubicBezTo>
                <a:cubicBezTo>
                  <a:pt x="526765" y="2153843"/>
                  <a:pt x="515632" y="2157796"/>
                  <a:pt x="501974" y="2164272"/>
                </a:cubicBezTo>
                <a:cubicBezTo>
                  <a:pt x="485081" y="2172551"/>
                  <a:pt x="468899" y="2181552"/>
                  <a:pt x="450581" y="2188381"/>
                </a:cubicBezTo>
                <a:cubicBezTo>
                  <a:pt x="456343" y="2184056"/>
                  <a:pt x="454919" y="2182608"/>
                  <a:pt x="461393" y="2179007"/>
                </a:cubicBezTo>
                <a:cubicBezTo>
                  <a:pt x="474339" y="2171806"/>
                  <a:pt x="481915" y="2164234"/>
                  <a:pt x="490914" y="2158109"/>
                </a:cubicBezTo>
                <a:cubicBezTo>
                  <a:pt x="494149" y="2156309"/>
                  <a:pt x="495964" y="2153062"/>
                  <a:pt x="495252" y="2152337"/>
                </a:cubicBezTo>
                <a:cubicBezTo>
                  <a:pt x="490592" y="2152689"/>
                  <a:pt x="488069" y="2155212"/>
                  <a:pt x="484830" y="2157015"/>
                </a:cubicBezTo>
                <a:cubicBezTo>
                  <a:pt x="481595" y="2158815"/>
                  <a:pt x="478358" y="2160615"/>
                  <a:pt x="471884" y="2164216"/>
                </a:cubicBezTo>
                <a:cubicBezTo>
                  <a:pt x="454280" y="2171768"/>
                  <a:pt x="440943" y="2183665"/>
                  <a:pt x="420812" y="2193742"/>
                </a:cubicBezTo>
                <a:cubicBezTo>
                  <a:pt x="411103" y="2199144"/>
                  <a:pt x="398157" y="2206344"/>
                  <a:pt x="388448" y="2211744"/>
                </a:cubicBezTo>
                <a:cubicBezTo>
                  <a:pt x="379447" y="2217869"/>
                  <a:pt x="370840" y="2219298"/>
                  <a:pt x="357894" y="2226499"/>
                </a:cubicBezTo>
                <a:cubicBezTo>
                  <a:pt x="326952" y="2245949"/>
                  <a:pt x="291742" y="2261054"/>
                  <a:pt x="260086" y="2279780"/>
                </a:cubicBezTo>
                <a:cubicBezTo>
                  <a:pt x="256850" y="2281581"/>
                  <a:pt x="253614" y="2283382"/>
                  <a:pt x="249665" y="2284457"/>
                </a:cubicBezTo>
                <a:cubicBezTo>
                  <a:pt x="245717" y="2285533"/>
                  <a:pt x="242482" y="2287333"/>
                  <a:pt x="242482" y="2287333"/>
                </a:cubicBezTo>
                <a:cubicBezTo>
                  <a:pt x="231669" y="2296707"/>
                  <a:pt x="218012" y="2303185"/>
                  <a:pt x="206489" y="2311834"/>
                </a:cubicBezTo>
                <a:cubicBezTo>
                  <a:pt x="191728" y="2322281"/>
                  <a:pt x="176259" y="2332007"/>
                  <a:pt x="159755" y="2335588"/>
                </a:cubicBezTo>
                <a:cubicBezTo>
                  <a:pt x="156517" y="2337388"/>
                  <a:pt x="156517" y="2337388"/>
                  <a:pt x="153281" y="2339189"/>
                </a:cubicBezTo>
                <a:cubicBezTo>
                  <a:pt x="140336" y="2346388"/>
                  <a:pt x="126677" y="2352866"/>
                  <a:pt x="117679" y="2358990"/>
                </a:cubicBezTo>
                <a:cubicBezTo>
                  <a:pt x="109588" y="2363491"/>
                  <a:pt x="102581" y="2366548"/>
                  <a:pt x="96068" y="2369471"/>
                </a:cubicBezTo>
                <a:lnTo>
                  <a:pt x="88054" y="2373629"/>
                </a:lnTo>
                <a:lnTo>
                  <a:pt x="76577" y="2360461"/>
                </a:lnTo>
                <a:cubicBezTo>
                  <a:pt x="67739" y="2350487"/>
                  <a:pt x="58896" y="2353814"/>
                  <a:pt x="45635" y="2350487"/>
                </a:cubicBezTo>
                <a:cubicBezTo>
                  <a:pt x="-2987" y="2347162"/>
                  <a:pt x="-11829" y="2333864"/>
                  <a:pt x="14694" y="2300617"/>
                </a:cubicBezTo>
                <a:cubicBezTo>
                  <a:pt x="32376" y="2283990"/>
                  <a:pt x="50057" y="2267368"/>
                  <a:pt x="72156" y="2250743"/>
                </a:cubicBezTo>
                <a:cubicBezTo>
                  <a:pt x="103097" y="2230793"/>
                  <a:pt x="116361" y="2190895"/>
                  <a:pt x="178244" y="2207520"/>
                </a:cubicBezTo>
                <a:cubicBezTo>
                  <a:pt x="191505" y="2210845"/>
                  <a:pt x="204766" y="2197546"/>
                  <a:pt x="195926" y="2187570"/>
                </a:cubicBezTo>
                <a:cubicBezTo>
                  <a:pt x="160561" y="2144348"/>
                  <a:pt x="213607" y="2144348"/>
                  <a:pt x="240128" y="2137699"/>
                </a:cubicBezTo>
                <a:cubicBezTo>
                  <a:pt x="266650" y="2134374"/>
                  <a:pt x="275492" y="2127723"/>
                  <a:pt x="293173" y="2111100"/>
                </a:cubicBezTo>
                <a:cubicBezTo>
                  <a:pt x="341794" y="2061228"/>
                  <a:pt x="381578" y="2004705"/>
                  <a:pt x="447881" y="1971457"/>
                </a:cubicBezTo>
                <a:cubicBezTo>
                  <a:pt x="494294" y="1944859"/>
                  <a:pt x="534078" y="1913272"/>
                  <a:pt x="572201" y="1880439"/>
                </a:cubicBezTo>
                <a:lnTo>
                  <a:pt x="584560" y="1869797"/>
                </a:lnTo>
                <a:lnTo>
                  <a:pt x="583395" y="1868532"/>
                </a:lnTo>
                <a:cubicBezTo>
                  <a:pt x="571240" y="1860635"/>
                  <a:pt x="553558" y="1858973"/>
                  <a:pt x="524827" y="1867285"/>
                </a:cubicBezTo>
                <a:cubicBezTo>
                  <a:pt x="485042" y="1880584"/>
                  <a:pt x="440841" y="1893885"/>
                  <a:pt x="405478" y="1913834"/>
                </a:cubicBezTo>
                <a:cubicBezTo>
                  <a:pt x="370116" y="1937107"/>
                  <a:pt x="330336" y="1950406"/>
                  <a:pt x="277292" y="1950406"/>
                </a:cubicBezTo>
                <a:cubicBezTo>
                  <a:pt x="237507" y="1950406"/>
                  <a:pt x="193307" y="1950405"/>
                  <a:pt x="153523" y="1967030"/>
                </a:cubicBezTo>
                <a:cubicBezTo>
                  <a:pt x="135842" y="1973680"/>
                  <a:pt x="122581" y="1970356"/>
                  <a:pt x="109322" y="1957056"/>
                </a:cubicBezTo>
                <a:cubicBezTo>
                  <a:pt x="96058" y="1940431"/>
                  <a:pt x="104900" y="1930457"/>
                  <a:pt x="127003" y="1920483"/>
                </a:cubicBezTo>
                <a:cubicBezTo>
                  <a:pt x="308232" y="1840688"/>
                  <a:pt x="454101" y="1720992"/>
                  <a:pt x="626495" y="1627899"/>
                </a:cubicBezTo>
                <a:cubicBezTo>
                  <a:pt x="644175" y="1617924"/>
                  <a:pt x="667381" y="1610442"/>
                  <a:pt x="685614" y="1599221"/>
                </a:cubicBezTo>
                <a:lnTo>
                  <a:pt x="688813" y="1596294"/>
                </a:lnTo>
                <a:lnTo>
                  <a:pt x="684235" y="1590129"/>
                </a:lnTo>
                <a:cubicBezTo>
                  <a:pt x="683062" y="1588212"/>
                  <a:pt x="684262" y="1586376"/>
                  <a:pt x="685835" y="1585864"/>
                </a:cubicBezTo>
                <a:cubicBezTo>
                  <a:pt x="687501" y="1585000"/>
                  <a:pt x="688517" y="1583866"/>
                  <a:pt x="685922" y="1580058"/>
                </a:cubicBezTo>
                <a:cubicBezTo>
                  <a:pt x="688330" y="1581841"/>
                  <a:pt x="689257" y="1583785"/>
                  <a:pt x="690523" y="1585351"/>
                </a:cubicBezTo>
                <a:cubicBezTo>
                  <a:pt x="692036" y="1586890"/>
                  <a:pt x="693549" y="1588429"/>
                  <a:pt x="694967" y="1587593"/>
                </a:cubicBezTo>
                <a:cubicBezTo>
                  <a:pt x="696539" y="1587080"/>
                  <a:pt x="697804" y="1585920"/>
                  <a:pt x="696166" y="1583031"/>
                </a:cubicBezTo>
                <a:cubicBezTo>
                  <a:pt x="695147" y="1581438"/>
                  <a:pt x="694868" y="1579764"/>
                  <a:pt x="695145" y="1578710"/>
                </a:cubicBezTo>
                <a:cubicBezTo>
                  <a:pt x="696066" y="1575200"/>
                  <a:pt x="697455" y="1575390"/>
                  <a:pt x="701036" y="1579089"/>
                </a:cubicBezTo>
                <a:cubicBezTo>
                  <a:pt x="700754" y="1574689"/>
                  <a:pt x="700875" y="1570586"/>
                  <a:pt x="702198" y="1567373"/>
                </a:cubicBezTo>
                <a:lnTo>
                  <a:pt x="712267" y="1559689"/>
                </a:lnTo>
                <a:lnTo>
                  <a:pt x="714901" y="1548103"/>
                </a:lnTo>
                <a:cubicBezTo>
                  <a:pt x="712690" y="1546439"/>
                  <a:pt x="714900" y="1544777"/>
                  <a:pt x="718214" y="1543114"/>
                </a:cubicBezTo>
                <a:lnTo>
                  <a:pt x="718962" y="1542739"/>
                </a:lnTo>
                <a:lnTo>
                  <a:pt x="717289" y="1541863"/>
                </a:lnTo>
                <a:cubicBezTo>
                  <a:pt x="716487" y="1541268"/>
                  <a:pt x="715282" y="1540378"/>
                  <a:pt x="714079" y="1539486"/>
                </a:cubicBezTo>
                <a:cubicBezTo>
                  <a:pt x="712073" y="1538000"/>
                  <a:pt x="710437" y="1537838"/>
                  <a:pt x="709730" y="1539621"/>
                </a:cubicBezTo>
                <a:cubicBezTo>
                  <a:pt x="708498" y="1542482"/>
                  <a:pt x="705784" y="1542778"/>
                  <a:pt x="702607" y="1542103"/>
                </a:cubicBezTo>
                <a:cubicBezTo>
                  <a:pt x="700232" y="1542021"/>
                  <a:pt x="698505" y="1542210"/>
                  <a:pt x="697148" y="1543722"/>
                </a:cubicBezTo>
                <a:cubicBezTo>
                  <a:pt x="696132" y="1544855"/>
                  <a:pt x="694526" y="1543668"/>
                  <a:pt x="693353" y="1541751"/>
                </a:cubicBezTo>
                <a:cubicBezTo>
                  <a:pt x="692488" y="1540481"/>
                  <a:pt x="692640" y="1538078"/>
                  <a:pt x="690512" y="1537971"/>
                </a:cubicBezTo>
                <a:cubicBezTo>
                  <a:pt x="688785" y="1538159"/>
                  <a:pt x="687521" y="1539320"/>
                  <a:pt x="688017" y="1541992"/>
                </a:cubicBezTo>
                <a:cubicBezTo>
                  <a:pt x="688203" y="1544017"/>
                  <a:pt x="689222" y="1545610"/>
                  <a:pt x="690304" y="1547878"/>
                </a:cubicBezTo>
                <a:cubicBezTo>
                  <a:pt x="686043" y="1542208"/>
                  <a:pt x="682835" y="1542558"/>
                  <a:pt x="679443" y="1543610"/>
                </a:cubicBezTo>
                <a:cubicBezTo>
                  <a:pt x="677377" y="1544176"/>
                  <a:pt x="675248" y="1544069"/>
                  <a:pt x="673429" y="1544608"/>
                </a:cubicBezTo>
                <a:cubicBezTo>
                  <a:pt x="669636" y="1545363"/>
                  <a:pt x="666553" y="1547064"/>
                  <a:pt x="665446" y="1551275"/>
                </a:cubicBezTo>
                <a:cubicBezTo>
                  <a:pt x="665139" y="1553354"/>
                  <a:pt x="663598" y="1552841"/>
                  <a:pt x="661683" y="1551005"/>
                </a:cubicBezTo>
                <a:cubicBezTo>
                  <a:pt x="654829" y="1544254"/>
                  <a:pt x="650974" y="1544334"/>
                  <a:pt x="649066" y="1550678"/>
                </a:cubicBezTo>
                <a:cubicBezTo>
                  <a:pt x="648606" y="1552432"/>
                  <a:pt x="647280" y="1552918"/>
                  <a:pt x="645953" y="1553404"/>
                </a:cubicBezTo>
                <a:cubicBezTo>
                  <a:pt x="643240" y="1553700"/>
                  <a:pt x="640772" y="1553970"/>
                  <a:pt x="640498" y="1557750"/>
                </a:cubicBezTo>
                <a:cubicBezTo>
                  <a:pt x="640684" y="1559775"/>
                  <a:pt x="638616" y="1557614"/>
                  <a:pt x="637412" y="1556723"/>
                </a:cubicBezTo>
                <a:cubicBezTo>
                  <a:pt x="636610" y="1556129"/>
                  <a:pt x="635992" y="1554833"/>
                  <a:pt x="635528" y="1553862"/>
                </a:cubicBezTo>
                <a:cubicBezTo>
                  <a:pt x="635466" y="1553186"/>
                  <a:pt x="634600" y="1551917"/>
                  <a:pt x="634107" y="1551971"/>
                </a:cubicBezTo>
                <a:cubicBezTo>
                  <a:pt x="631825" y="1551539"/>
                  <a:pt x="630407" y="1552375"/>
                  <a:pt x="629143" y="1553536"/>
                </a:cubicBezTo>
                <a:cubicBezTo>
                  <a:pt x="628465" y="1554292"/>
                  <a:pt x="628836" y="1555615"/>
                  <a:pt x="629609" y="1557235"/>
                </a:cubicBezTo>
                <a:cubicBezTo>
                  <a:pt x="631679" y="1562122"/>
                  <a:pt x="631065" y="1563553"/>
                  <a:pt x="627363" y="1563957"/>
                </a:cubicBezTo>
                <a:cubicBezTo>
                  <a:pt x="626222" y="1563740"/>
                  <a:pt x="625420" y="1563147"/>
                  <a:pt x="625449" y="1562120"/>
                </a:cubicBezTo>
                <a:cubicBezTo>
                  <a:pt x="625138" y="1558746"/>
                  <a:pt x="623100" y="1558286"/>
                  <a:pt x="621312" y="1557800"/>
                </a:cubicBezTo>
                <a:cubicBezTo>
                  <a:pt x="619275" y="1557341"/>
                  <a:pt x="617858" y="1558178"/>
                  <a:pt x="616532" y="1558664"/>
                </a:cubicBezTo>
                <a:cubicBezTo>
                  <a:pt x="614959" y="1559176"/>
                  <a:pt x="613232" y="1559365"/>
                  <a:pt x="611968" y="1560525"/>
                </a:cubicBezTo>
                <a:cubicBezTo>
                  <a:pt x="611198" y="1561632"/>
                  <a:pt x="609531" y="1559769"/>
                  <a:pt x="608666" y="1558500"/>
                </a:cubicBezTo>
                <a:cubicBezTo>
                  <a:pt x="607338" y="1556259"/>
                  <a:pt x="606443" y="1556016"/>
                  <a:pt x="605271" y="1556825"/>
                </a:cubicBezTo>
                <a:cubicBezTo>
                  <a:pt x="604932" y="1557203"/>
                  <a:pt x="604594" y="1557581"/>
                  <a:pt x="603854" y="1557662"/>
                </a:cubicBezTo>
                <a:cubicBezTo>
                  <a:pt x="603268" y="1558067"/>
                  <a:pt x="602435" y="1558499"/>
                  <a:pt x="601231" y="1557608"/>
                </a:cubicBezTo>
                <a:cubicBezTo>
                  <a:pt x="600274" y="1556689"/>
                  <a:pt x="600952" y="1555933"/>
                  <a:pt x="600735" y="1554935"/>
                </a:cubicBezTo>
                <a:cubicBezTo>
                  <a:pt x="600331" y="1551911"/>
                  <a:pt x="598818" y="1550372"/>
                  <a:pt x="595209" y="1550425"/>
                </a:cubicBezTo>
                <a:cubicBezTo>
                  <a:pt x="592274" y="1544269"/>
                  <a:pt x="589493" y="1538437"/>
                  <a:pt x="586557" y="1532281"/>
                </a:cubicBezTo>
                <a:cubicBezTo>
                  <a:pt x="588376" y="1531741"/>
                  <a:pt x="590227" y="1532902"/>
                  <a:pt x="592204" y="1535414"/>
                </a:cubicBezTo>
                <a:cubicBezTo>
                  <a:pt x="597269" y="1541678"/>
                  <a:pt x="600756" y="1543002"/>
                  <a:pt x="604145" y="1539223"/>
                </a:cubicBezTo>
                <a:cubicBezTo>
                  <a:pt x="605747" y="1537683"/>
                  <a:pt x="607166" y="1536846"/>
                  <a:pt x="609386" y="1536604"/>
                </a:cubicBezTo>
                <a:cubicBezTo>
                  <a:pt x="610528" y="1536820"/>
                  <a:pt x="611761" y="1536686"/>
                  <a:pt x="611390" y="1535363"/>
                </a:cubicBezTo>
                <a:cubicBezTo>
                  <a:pt x="611266" y="1534014"/>
                  <a:pt x="609723" y="1533499"/>
                  <a:pt x="608921" y="1532906"/>
                </a:cubicBezTo>
                <a:cubicBezTo>
                  <a:pt x="608118" y="1532312"/>
                  <a:pt x="607470" y="1532042"/>
                  <a:pt x="606667" y="1531447"/>
                </a:cubicBezTo>
                <a:cubicBezTo>
                  <a:pt x="605464" y="1530556"/>
                  <a:pt x="603766" y="1529719"/>
                  <a:pt x="603395" y="1528395"/>
                </a:cubicBezTo>
                <a:cubicBezTo>
                  <a:pt x="603116" y="1526722"/>
                  <a:pt x="604597" y="1526561"/>
                  <a:pt x="605583" y="1526453"/>
                </a:cubicBezTo>
                <a:cubicBezTo>
                  <a:pt x="607157" y="1525940"/>
                  <a:pt x="608883" y="1525751"/>
                  <a:pt x="610765" y="1525886"/>
                </a:cubicBezTo>
                <a:cubicBezTo>
                  <a:pt x="614621" y="1525807"/>
                  <a:pt x="617056" y="1523836"/>
                  <a:pt x="618070" y="1519976"/>
                </a:cubicBezTo>
                <a:cubicBezTo>
                  <a:pt x="618254" y="1519274"/>
                  <a:pt x="618748" y="1519219"/>
                  <a:pt x="619551" y="1519814"/>
                </a:cubicBezTo>
                <a:cubicBezTo>
                  <a:pt x="620353" y="1520407"/>
                  <a:pt x="620846" y="1520353"/>
                  <a:pt x="621586" y="1520274"/>
                </a:cubicBezTo>
                <a:cubicBezTo>
                  <a:pt x="622080" y="1520219"/>
                  <a:pt x="622974" y="1520462"/>
                  <a:pt x="622912" y="1519787"/>
                </a:cubicBezTo>
                <a:cubicBezTo>
                  <a:pt x="622696" y="1518789"/>
                  <a:pt x="622047" y="1518518"/>
                  <a:pt x="621399" y="1518248"/>
                </a:cubicBezTo>
                <a:cubicBezTo>
                  <a:pt x="619949" y="1517384"/>
                  <a:pt x="619084" y="1516116"/>
                  <a:pt x="617725" y="1514900"/>
                </a:cubicBezTo>
                <a:cubicBezTo>
                  <a:pt x="616523" y="1514009"/>
                  <a:pt x="615904" y="1512713"/>
                  <a:pt x="616181" y="1511659"/>
                </a:cubicBezTo>
                <a:cubicBezTo>
                  <a:pt x="616550" y="1510256"/>
                  <a:pt x="617444" y="1510499"/>
                  <a:pt x="618648" y="1511390"/>
                </a:cubicBezTo>
                <a:cubicBezTo>
                  <a:pt x="619543" y="1511634"/>
                  <a:pt x="620345" y="1512227"/>
                  <a:pt x="621148" y="1512822"/>
                </a:cubicBezTo>
                <a:cubicBezTo>
                  <a:pt x="624111" y="1515225"/>
                  <a:pt x="625808" y="1516062"/>
                  <a:pt x="627194" y="1513525"/>
                </a:cubicBezTo>
                <a:cubicBezTo>
                  <a:pt x="628240" y="1511365"/>
                  <a:pt x="631420" y="1512041"/>
                  <a:pt x="634350" y="1512743"/>
                </a:cubicBezTo>
                <a:cubicBezTo>
                  <a:pt x="635738" y="1512932"/>
                  <a:pt x="637590" y="1514094"/>
                  <a:pt x="637403" y="1512069"/>
                </a:cubicBezTo>
                <a:cubicBezTo>
                  <a:pt x="637463" y="1510017"/>
                  <a:pt x="636012" y="1509152"/>
                  <a:pt x="634408" y="1507965"/>
                </a:cubicBezTo>
                <a:cubicBezTo>
                  <a:pt x="633605" y="1507371"/>
                  <a:pt x="632802" y="1506776"/>
                  <a:pt x="632246" y="1506155"/>
                </a:cubicBezTo>
                <a:cubicBezTo>
                  <a:pt x="631134" y="1504914"/>
                  <a:pt x="630425" y="1503968"/>
                  <a:pt x="631750" y="1503482"/>
                </a:cubicBezTo>
                <a:cubicBezTo>
                  <a:pt x="637640" y="1501135"/>
                  <a:pt x="637757" y="1494304"/>
                  <a:pt x="637720" y="1487150"/>
                </a:cubicBezTo>
                <a:cubicBezTo>
                  <a:pt x="637657" y="1486475"/>
                  <a:pt x="637194" y="1485502"/>
                  <a:pt x="636730" y="1484531"/>
                </a:cubicBezTo>
                <a:cubicBezTo>
                  <a:pt x="635340" y="1481615"/>
                  <a:pt x="635771" y="1480885"/>
                  <a:pt x="638300" y="1481291"/>
                </a:cubicBezTo>
                <a:cubicBezTo>
                  <a:pt x="645303" y="1482913"/>
                  <a:pt x="649805" y="1480376"/>
                  <a:pt x="651619" y="1474382"/>
                </a:cubicBezTo>
                <a:cubicBezTo>
                  <a:pt x="652726" y="1470171"/>
                  <a:pt x="655098" y="1467526"/>
                  <a:pt x="659912" y="1468363"/>
                </a:cubicBezTo>
                <a:cubicBezTo>
                  <a:pt x="662194" y="1468796"/>
                  <a:pt x="662347" y="1466393"/>
                  <a:pt x="662406" y="1464341"/>
                </a:cubicBezTo>
                <a:cubicBezTo>
                  <a:pt x="662374" y="1462640"/>
                  <a:pt x="663052" y="1461885"/>
                  <a:pt x="664934" y="1462020"/>
                </a:cubicBezTo>
                <a:cubicBezTo>
                  <a:pt x="669838" y="1462506"/>
                  <a:pt x="673260" y="1460429"/>
                  <a:pt x="676527" y="1458026"/>
                </a:cubicBezTo>
                <a:cubicBezTo>
                  <a:pt x="680289" y="1455571"/>
                  <a:pt x="683741" y="1452466"/>
                  <a:pt x="688767" y="1451576"/>
                </a:cubicBezTo>
                <a:cubicBezTo>
                  <a:pt x="690249" y="1451414"/>
                  <a:pt x="690864" y="1449984"/>
                  <a:pt x="690924" y="1447932"/>
                </a:cubicBezTo>
                <a:cubicBezTo>
                  <a:pt x="691320" y="1442776"/>
                  <a:pt x="692399" y="1442317"/>
                  <a:pt x="697676" y="1444127"/>
                </a:cubicBezTo>
                <a:cubicBezTo>
                  <a:pt x="700267" y="1445207"/>
                  <a:pt x="702087" y="1444667"/>
                  <a:pt x="703443" y="1443155"/>
                </a:cubicBezTo>
                <a:cubicBezTo>
                  <a:pt x="707819" y="1439270"/>
                  <a:pt x="714172" y="1437894"/>
                  <a:pt x="718857" y="1434654"/>
                </a:cubicBezTo>
                <a:cubicBezTo>
                  <a:pt x="720368" y="1433467"/>
                  <a:pt x="722496" y="1433575"/>
                  <a:pt x="724688" y="1434358"/>
                </a:cubicBezTo>
                <a:cubicBezTo>
                  <a:pt x="726230" y="1434872"/>
                  <a:pt x="727063" y="1434440"/>
                  <a:pt x="727185" y="1433063"/>
                </a:cubicBezTo>
                <a:cubicBezTo>
                  <a:pt x="727706" y="1429256"/>
                  <a:pt x="729555" y="1427690"/>
                  <a:pt x="733473" y="1428285"/>
                </a:cubicBezTo>
                <a:cubicBezTo>
                  <a:pt x="738038" y="1429150"/>
                  <a:pt x="740813" y="1426802"/>
                  <a:pt x="744050" y="1425425"/>
                </a:cubicBezTo>
                <a:cubicBezTo>
                  <a:pt x="746209" y="1424508"/>
                  <a:pt x="748275" y="1423941"/>
                  <a:pt x="750959" y="1424671"/>
                </a:cubicBezTo>
                <a:cubicBezTo>
                  <a:pt x="755032" y="1425590"/>
                  <a:pt x="758331" y="1424889"/>
                  <a:pt x="759810" y="1422000"/>
                </a:cubicBezTo>
                <a:cubicBezTo>
                  <a:pt x="763473" y="1414441"/>
                  <a:pt x="770905" y="1412608"/>
                  <a:pt x="779294" y="1411690"/>
                </a:cubicBezTo>
                <a:cubicBezTo>
                  <a:pt x="786851" y="1411206"/>
                  <a:pt x="792709" y="1407158"/>
                  <a:pt x="799338" y="1404729"/>
                </a:cubicBezTo>
                <a:cubicBezTo>
                  <a:pt x="819750" y="1396363"/>
                  <a:pt x="839607" y="1387376"/>
                  <a:pt x="861038" y="1380604"/>
                </a:cubicBezTo>
                <a:cubicBezTo>
                  <a:pt x="869765" y="1377947"/>
                  <a:pt x="878531" y="1375370"/>
                  <a:pt x="887373" y="1372955"/>
                </a:cubicBezTo>
                <a:lnTo>
                  <a:pt x="898928" y="1370076"/>
                </a:lnTo>
                <a:lnTo>
                  <a:pt x="898878" y="1370025"/>
                </a:lnTo>
                <a:cubicBezTo>
                  <a:pt x="898046" y="1369344"/>
                  <a:pt x="897662" y="1368426"/>
                  <a:pt x="897918" y="1367731"/>
                </a:cubicBezTo>
                <a:cubicBezTo>
                  <a:pt x="898261" y="1366806"/>
                  <a:pt x="898902" y="1367028"/>
                  <a:pt x="899733" y="1367708"/>
                </a:cubicBezTo>
                <a:cubicBezTo>
                  <a:pt x="900375" y="1367931"/>
                  <a:pt x="900929" y="1368386"/>
                  <a:pt x="901485" y="1368840"/>
                </a:cubicBezTo>
                <a:lnTo>
                  <a:pt x="902127" y="1369279"/>
                </a:lnTo>
                <a:lnTo>
                  <a:pt x="906360" y="1368225"/>
                </a:lnTo>
                <a:lnTo>
                  <a:pt x="901886" y="1364261"/>
                </a:lnTo>
                <a:cubicBezTo>
                  <a:pt x="901669" y="1363805"/>
                  <a:pt x="901452" y="1363351"/>
                  <a:pt x="901105" y="1363388"/>
                </a:cubicBezTo>
                <a:cubicBezTo>
                  <a:pt x="899023" y="1361699"/>
                  <a:pt x="897797" y="1360277"/>
                  <a:pt x="897390" y="1358944"/>
                </a:cubicBezTo>
                <a:lnTo>
                  <a:pt x="897572" y="1358348"/>
                </a:lnTo>
                <a:lnTo>
                  <a:pt x="884957" y="1361629"/>
                </a:lnTo>
                <a:cubicBezTo>
                  <a:pt x="881042" y="1363761"/>
                  <a:pt x="876261" y="1364624"/>
                  <a:pt x="871265" y="1364489"/>
                </a:cubicBezTo>
                <a:cubicBezTo>
                  <a:pt x="865682" y="1364757"/>
                  <a:pt x="861118" y="1366619"/>
                  <a:pt x="857821" y="1370048"/>
                </a:cubicBezTo>
                <a:cubicBezTo>
                  <a:pt x="856127" y="1371937"/>
                  <a:pt x="854214" y="1372827"/>
                  <a:pt x="851129" y="1371801"/>
                </a:cubicBezTo>
                <a:cubicBezTo>
                  <a:pt x="843570" y="1369559"/>
                  <a:pt x="838266" y="1371502"/>
                  <a:pt x="833025" y="1374119"/>
                </a:cubicBezTo>
                <a:cubicBezTo>
                  <a:pt x="826272" y="1377924"/>
                  <a:pt x="819922" y="1382027"/>
                  <a:pt x="812151" y="1384239"/>
                </a:cubicBezTo>
                <a:cubicBezTo>
                  <a:pt x="805706" y="1385967"/>
                  <a:pt x="799015" y="1387721"/>
                  <a:pt x="792723" y="1389770"/>
                </a:cubicBezTo>
                <a:cubicBezTo>
                  <a:pt x="782948" y="1393224"/>
                  <a:pt x="772772" y="1396381"/>
                  <a:pt x="763306" y="1400483"/>
                </a:cubicBezTo>
                <a:cubicBezTo>
                  <a:pt x="761302" y="1401725"/>
                  <a:pt x="759852" y="1400860"/>
                  <a:pt x="757566" y="1397702"/>
                </a:cubicBezTo>
                <a:cubicBezTo>
                  <a:pt x="757412" y="1397378"/>
                  <a:pt x="757166" y="1397404"/>
                  <a:pt x="757166" y="1397404"/>
                </a:cubicBezTo>
                <a:cubicBezTo>
                  <a:pt x="751605" y="1388467"/>
                  <a:pt x="751174" y="1389197"/>
                  <a:pt x="744913" y="1390220"/>
                </a:cubicBezTo>
                <a:cubicBezTo>
                  <a:pt x="743185" y="1390409"/>
                  <a:pt x="741366" y="1390948"/>
                  <a:pt x="739393" y="1391165"/>
                </a:cubicBezTo>
                <a:cubicBezTo>
                  <a:pt x="737666" y="1391353"/>
                  <a:pt x="737605" y="1393405"/>
                  <a:pt x="737545" y="1395457"/>
                </a:cubicBezTo>
                <a:cubicBezTo>
                  <a:pt x="735940" y="1394268"/>
                  <a:pt x="734737" y="1393378"/>
                  <a:pt x="733286" y="1392513"/>
                </a:cubicBezTo>
                <a:cubicBezTo>
                  <a:pt x="729829" y="1390164"/>
                  <a:pt x="728504" y="1390650"/>
                  <a:pt x="728815" y="1394025"/>
                </a:cubicBezTo>
                <a:cubicBezTo>
                  <a:pt x="729127" y="1397399"/>
                  <a:pt x="728111" y="1398533"/>
                  <a:pt x="725117" y="1397156"/>
                </a:cubicBezTo>
                <a:cubicBezTo>
                  <a:pt x="724221" y="1396912"/>
                  <a:pt x="723481" y="1396993"/>
                  <a:pt x="723143" y="1397370"/>
                </a:cubicBezTo>
                <a:cubicBezTo>
                  <a:pt x="717532" y="1401393"/>
                  <a:pt x="710594" y="1403173"/>
                  <a:pt x="703346" y="1404306"/>
                </a:cubicBezTo>
                <a:cubicBezTo>
                  <a:pt x="701372" y="1404521"/>
                  <a:pt x="699954" y="1405358"/>
                  <a:pt x="700605" y="1408355"/>
                </a:cubicBezTo>
                <a:cubicBezTo>
                  <a:pt x="700667" y="1409030"/>
                  <a:pt x="700976" y="1409678"/>
                  <a:pt x="700236" y="1409759"/>
                </a:cubicBezTo>
                <a:cubicBezTo>
                  <a:pt x="696317" y="1409163"/>
                  <a:pt x="694376" y="1411081"/>
                  <a:pt x="691786" y="1412726"/>
                </a:cubicBezTo>
                <a:cubicBezTo>
                  <a:pt x="690460" y="1413212"/>
                  <a:pt x="689289" y="1414022"/>
                  <a:pt x="687809" y="1414184"/>
                </a:cubicBezTo>
                <a:cubicBezTo>
                  <a:pt x="686329" y="1414345"/>
                  <a:pt x="685279" y="1413779"/>
                  <a:pt x="685092" y="1411754"/>
                </a:cubicBezTo>
                <a:cubicBezTo>
                  <a:pt x="684721" y="1410431"/>
                  <a:pt x="684844" y="1409054"/>
                  <a:pt x="683238" y="1407866"/>
                </a:cubicBezTo>
                <a:cubicBezTo>
                  <a:pt x="681788" y="1407001"/>
                  <a:pt x="681418" y="1408405"/>
                  <a:pt x="680987" y="1409134"/>
                </a:cubicBezTo>
                <a:cubicBezTo>
                  <a:pt x="680062" y="1409917"/>
                  <a:pt x="679138" y="1410700"/>
                  <a:pt x="677194" y="1409889"/>
                </a:cubicBezTo>
                <a:cubicBezTo>
                  <a:pt x="664944" y="1405432"/>
                  <a:pt x="659212" y="1410831"/>
                  <a:pt x="656629" y="1420658"/>
                </a:cubicBezTo>
                <a:cubicBezTo>
                  <a:pt x="656076" y="1422764"/>
                  <a:pt x="655398" y="1423519"/>
                  <a:pt x="652744" y="1421764"/>
                </a:cubicBezTo>
                <a:cubicBezTo>
                  <a:pt x="648146" y="1419198"/>
                  <a:pt x="644445" y="1419603"/>
                  <a:pt x="641362" y="1421302"/>
                </a:cubicBezTo>
                <a:cubicBezTo>
                  <a:pt x="637785" y="1423057"/>
                  <a:pt x="634827" y="1426107"/>
                  <a:pt x="630848" y="1427564"/>
                </a:cubicBezTo>
                <a:cubicBezTo>
                  <a:pt x="628691" y="1428481"/>
                  <a:pt x="626655" y="1428022"/>
                  <a:pt x="623754" y="1426294"/>
                </a:cubicBezTo>
                <a:cubicBezTo>
                  <a:pt x="619494" y="1423350"/>
                  <a:pt x="618415" y="1423809"/>
                  <a:pt x="618049" y="1427940"/>
                </a:cubicBezTo>
                <a:cubicBezTo>
                  <a:pt x="617650" y="1430369"/>
                  <a:pt x="616139" y="1431557"/>
                  <a:pt x="614073" y="1432124"/>
                </a:cubicBezTo>
                <a:cubicBezTo>
                  <a:pt x="612162" y="1433014"/>
                  <a:pt x="610651" y="1434202"/>
                  <a:pt x="609759" y="1436686"/>
                </a:cubicBezTo>
                <a:cubicBezTo>
                  <a:pt x="608683" y="1439871"/>
                  <a:pt x="604856" y="1438925"/>
                  <a:pt x="601952" y="1434470"/>
                </a:cubicBezTo>
                <a:cubicBezTo>
                  <a:pt x="600933" y="1432877"/>
                  <a:pt x="600161" y="1431257"/>
                  <a:pt x="599635" y="1429609"/>
                </a:cubicBezTo>
                <a:cubicBezTo>
                  <a:pt x="598337" y="1426343"/>
                  <a:pt x="599354" y="1425210"/>
                  <a:pt x="602346" y="1426587"/>
                </a:cubicBezTo>
                <a:cubicBezTo>
                  <a:pt x="607778" y="1428721"/>
                  <a:pt x="610275" y="1427425"/>
                  <a:pt x="609621" y="1421702"/>
                </a:cubicBezTo>
                <a:cubicBezTo>
                  <a:pt x="609714" y="1421352"/>
                  <a:pt x="609652" y="1420676"/>
                  <a:pt x="609590" y="1420001"/>
                </a:cubicBezTo>
                <a:cubicBezTo>
                  <a:pt x="609400" y="1415249"/>
                  <a:pt x="609400" y="1415249"/>
                  <a:pt x="605171" y="1411280"/>
                </a:cubicBezTo>
                <a:cubicBezTo>
                  <a:pt x="605016" y="1410956"/>
                  <a:pt x="605263" y="1410929"/>
                  <a:pt x="605109" y="1410605"/>
                </a:cubicBezTo>
                <a:cubicBezTo>
                  <a:pt x="607145" y="1411064"/>
                  <a:pt x="609398" y="1412522"/>
                  <a:pt x="611496" y="1413657"/>
                </a:cubicBezTo>
                <a:cubicBezTo>
                  <a:pt x="614891" y="1415331"/>
                  <a:pt x="615229" y="1414953"/>
                  <a:pt x="614425" y="1411632"/>
                </a:cubicBezTo>
                <a:cubicBezTo>
                  <a:pt x="613899" y="1409985"/>
                  <a:pt x="613930" y="1408960"/>
                  <a:pt x="615410" y="1408798"/>
                </a:cubicBezTo>
                <a:cubicBezTo>
                  <a:pt x="616396" y="1408690"/>
                  <a:pt x="617166" y="1407583"/>
                  <a:pt x="617999" y="1407152"/>
                </a:cubicBezTo>
                <a:cubicBezTo>
                  <a:pt x="619016" y="1406017"/>
                  <a:pt x="620651" y="1406180"/>
                  <a:pt x="622656" y="1407665"/>
                </a:cubicBezTo>
                <a:cubicBezTo>
                  <a:pt x="624508" y="1408827"/>
                  <a:pt x="625495" y="1408718"/>
                  <a:pt x="625864" y="1407315"/>
                </a:cubicBezTo>
                <a:cubicBezTo>
                  <a:pt x="626974" y="1405830"/>
                  <a:pt x="628299" y="1405345"/>
                  <a:pt x="630892" y="1406425"/>
                </a:cubicBezTo>
                <a:cubicBezTo>
                  <a:pt x="634132" y="1407775"/>
                  <a:pt x="635178" y="1405615"/>
                  <a:pt x="633232" y="1402079"/>
                </a:cubicBezTo>
                <a:cubicBezTo>
                  <a:pt x="631347" y="1399216"/>
                  <a:pt x="631871" y="1398137"/>
                  <a:pt x="633135" y="1396977"/>
                </a:cubicBezTo>
                <a:cubicBezTo>
                  <a:pt x="635231" y="1395383"/>
                  <a:pt x="638099" y="1395411"/>
                  <a:pt x="640504" y="1394466"/>
                </a:cubicBezTo>
                <a:cubicBezTo>
                  <a:pt x="646825" y="1391390"/>
                  <a:pt x="653145" y="1388314"/>
                  <a:pt x="659466" y="1385236"/>
                </a:cubicBezTo>
                <a:cubicBezTo>
                  <a:pt x="661378" y="1384347"/>
                  <a:pt x="661438" y="1382294"/>
                  <a:pt x="659399" y="1379109"/>
                </a:cubicBezTo>
                <a:cubicBezTo>
                  <a:pt x="658380" y="1377516"/>
                  <a:pt x="657515" y="1376245"/>
                  <a:pt x="656496" y="1374653"/>
                </a:cubicBezTo>
                <a:cubicBezTo>
                  <a:pt x="657883" y="1374842"/>
                  <a:pt x="659149" y="1376409"/>
                  <a:pt x="660446" y="1376948"/>
                </a:cubicBezTo>
                <a:cubicBezTo>
                  <a:pt x="668284" y="1380865"/>
                  <a:pt x="675288" y="1382486"/>
                  <a:pt x="680713" y="1379166"/>
                </a:cubicBezTo>
                <a:cubicBezTo>
                  <a:pt x="682625" y="1378275"/>
                  <a:pt x="684290" y="1377412"/>
                  <a:pt x="686881" y="1378492"/>
                </a:cubicBezTo>
                <a:cubicBezTo>
                  <a:pt x="687777" y="1378736"/>
                  <a:pt x="688672" y="1378979"/>
                  <a:pt x="688701" y="1377953"/>
                </a:cubicBezTo>
                <a:cubicBezTo>
                  <a:pt x="689133" y="1377224"/>
                  <a:pt x="688176" y="1376306"/>
                  <a:pt x="687373" y="1375712"/>
                </a:cubicBezTo>
                <a:cubicBezTo>
                  <a:pt x="685458" y="1373875"/>
                  <a:pt x="685242" y="1372876"/>
                  <a:pt x="686969" y="1372687"/>
                </a:cubicBezTo>
                <a:cubicBezTo>
                  <a:pt x="687709" y="1372608"/>
                  <a:pt x="688140" y="1371878"/>
                  <a:pt x="688726" y="1371473"/>
                </a:cubicBezTo>
                <a:cubicBezTo>
                  <a:pt x="690546" y="1370933"/>
                  <a:pt x="690668" y="1369556"/>
                  <a:pt x="688198" y="1367100"/>
                </a:cubicBezTo>
                <a:cubicBezTo>
                  <a:pt x="687242" y="1366182"/>
                  <a:pt x="686129" y="1364939"/>
                  <a:pt x="686406" y="1363887"/>
                </a:cubicBezTo>
                <a:cubicBezTo>
                  <a:pt x="686682" y="1362833"/>
                  <a:pt x="687825" y="1363050"/>
                  <a:pt x="688966" y="1363267"/>
                </a:cubicBezTo>
                <a:cubicBezTo>
                  <a:pt x="691897" y="1363969"/>
                  <a:pt x="695229" y="1364969"/>
                  <a:pt x="698469" y="1366318"/>
                </a:cubicBezTo>
                <a:cubicBezTo>
                  <a:pt x="701462" y="1367696"/>
                  <a:pt x="701708" y="1367669"/>
                  <a:pt x="699762" y="1364133"/>
                </a:cubicBezTo>
                <a:cubicBezTo>
                  <a:pt x="699454" y="1363484"/>
                  <a:pt x="699144" y="1362835"/>
                  <a:pt x="698680" y="1361865"/>
                </a:cubicBezTo>
                <a:cubicBezTo>
                  <a:pt x="698062" y="1360568"/>
                  <a:pt x="698093" y="1359542"/>
                  <a:pt x="699635" y="1360055"/>
                </a:cubicBezTo>
                <a:cubicBezTo>
                  <a:pt x="702412" y="1360434"/>
                  <a:pt x="704014" y="1358895"/>
                  <a:pt x="705370" y="1357383"/>
                </a:cubicBezTo>
                <a:cubicBezTo>
                  <a:pt x="707927" y="1354037"/>
                  <a:pt x="711010" y="1352336"/>
                  <a:pt x="717151" y="1355415"/>
                </a:cubicBezTo>
                <a:cubicBezTo>
                  <a:pt x="720546" y="1357089"/>
                  <a:pt x="723382" y="1355416"/>
                  <a:pt x="724613" y="1352554"/>
                </a:cubicBezTo>
                <a:cubicBezTo>
                  <a:pt x="726800" y="1347884"/>
                  <a:pt x="730715" y="1345752"/>
                  <a:pt x="736051" y="1345509"/>
                </a:cubicBezTo>
                <a:cubicBezTo>
                  <a:pt x="739660" y="1345457"/>
                  <a:pt x="742312" y="1344486"/>
                  <a:pt x="743635" y="1341272"/>
                </a:cubicBezTo>
                <a:cubicBezTo>
                  <a:pt x="744373" y="1338466"/>
                  <a:pt x="747057" y="1339194"/>
                  <a:pt x="750051" y="1340572"/>
                </a:cubicBezTo>
                <a:cubicBezTo>
                  <a:pt x="751501" y="1341437"/>
                  <a:pt x="752240" y="1341355"/>
                  <a:pt x="752610" y="1339952"/>
                </a:cubicBezTo>
                <a:cubicBezTo>
                  <a:pt x="753717" y="1335740"/>
                  <a:pt x="756490" y="1333392"/>
                  <a:pt x="760685" y="1332933"/>
                </a:cubicBezTo>
                <a:cubicBezTo>
                  <a:pt x="769907" y="1331586"/>
                  <a:pt x="777399" y="1327699"/>
                  <a:pt x="785447" y="1324435"/>
                </a:cubicBezTo>
                <a:cubicBezTo>
                  <a:pt x="790256" y="1322545"/>
                  <a:pt x="795684" y="1321952"/>
                  <a:pt x="801269" y="1321684"/>
                </a:cubicBezTo>
                <a:cubicBezTo>
                  <a:pt x="807097" y="1321388"/>
                  <a:pt x="811970" y="1320173"/>
                  <a:pt x="813939" y="1314504"/>
                </a:cubicBezTo>
                <a:cubicBezTo>
                  <a:pt x="814215" y="1313451"/>
                  <a:pt x="814955" y="1313370"/>
                  <a:pt x="815943" y="1313263"/>
                </a:cubicBezTo>
                <a:cubicBezTo>
                  <a:pt x="826121" y="1312832"/>
                  <a:pt x="835064" y="1309811"/>
                  <a:pt x="843697" y="1306140"/>
                </a:cubicBezTo>
                <a:cubicBezTo>
                  <a:pt x="853071" y="1302389"/>
                  <a:pt x="863372" y="1300583"/>
                  <a:pt x="873673" y="1298776"/>
                </a:cubicBezTo>
                <a:lnTo>
                  <a:pt x="890259" y="1295054"/>
                </a:lnTo>
                <a:lnTo>
                  <a:pt x="895856" y="1292999"/>
                </a:lnTo>
                <a:cubicBezTo>
                  <a:pt x="899935" y="1290935"/>
                  <a:pt x="903639" y="1288375"/>
                  <a:pt x="906844" y="1285150"/>
                </a:cubicBezTo>
                <a:cubicBezTo>
                  <a:pt x="907667" y="1284582"/>
                  <a:pt x="908491" y="1284012"/>
                  <a:pt x="908402" y="1283063"/>
                </a:cubicBezTo>
                <a:cubicBezTo>
                  <a:pt x="908963" y="1279649"/>
                  <a:pt x="907748" y="1277865"/>
                  <a:pt x="904409" y="1277751"/>
                </a:cubicBezTo>
                <a:cubicBezTo>
                  <a:pt x="901071" y="1277636"/>
                  <a:pt x="898340" y="1276498"/>
                  <a:pt x="896644" y="1271413"/>
                </a:cubicBezTo>
                <a:cubicBezTo>
                  <a:pt x="896122" y="1269553"/>
                  <a:pt x="895081" y="1269666"/>
                  <a:pt x="894041" y="1269781"/>
                </a:cubicBezTo>
                <a:cubicBezTo>
                  <a:pt x="893218" y="1270350"/>
                  <a:pt x="891396" y="1269590"/>
                  <a:pt x="892482" y="1271867"/>
                </a:cubicBezTo>
                <a:cubicBezTo>
                  <a:pt x="893568" y="1274143"/>
                  <a:pt x="895435" y="1277294"/>
                  <a:pt x="893789" y="1278432"/>
                </a:cubicBezTo>
                <a:cubicBezTo>
                  <a:pt x="892143" y="1279570"/>
                  <a:pt x="889582" y="1276496"/>
                  <a:pt x="886980" y="1274864"/>
                </a:cubicBezTo>
                <a:cubicBezTo>
                  <a:pt x="885852" y="1274029"/>
                  <a:pt x="884160" y="1272777"/>
                  <a:pt x="882468" y="1271524"/>
                </a:cubicBezTo>
                <a:cubicBezTo>
                  <a:pt x="879649" y="1269437"/>
                  <a:pt x="877351" y="1269208"/>
                  <a:pt x="876357" y="1271713"/>
                </a:cubicBezTo>
                <a:cubicBezTo>
                  <a:pt x="874626" y="1275735"/>
                  <a:pt x="870811" y="1276151"/>
                  <a:pt x="866345" y="1275202"/>
                </a:cubicBezTo>
                <a:cubicBezTo>
                  <a:pt x="863007" y="1275088"/>
                  <a:pt x="860580" y="1275353"/>
                  <a:pt x="858674" y="1277477"/>
                </a:cubicBezTo>
                <a:cubicBezTo>
                  <a:pt x="857245" y="1279070"/>
                  <a:pt x="854990" y="1277400"/>
                  <a:pt x="853340" y="1274706"/>
                </a:cubicBezTo>
                <a:cubicBezTo>
                  <a:pt x="852124" y="1272923"/>
                  <a:pt x="852338" y="1269545"/>
                  <a:pt x="849346" y="1269393"/>
                </a:cubicBezTo>
                <a:cubicBezTo>
                  <a:pt x="846919" y="1269659"/>
                  <a:pt x="845143" y="1271290"/>
                  <a:pt x="845840" y="1275046"/>
                </a:cubicBezTo>
                <a:cubicBezTo>
                  <a:pt x="846103" y="1277892"/>
                  <a:pt x="847535" y="1280130"/>
                  <a:pt x="849056" y="1283318"/>
                </a:cubicBezTo>
                <a:cubicBezTo>
                  <a:pt x="843066" y="1275349"/>
                  <a:pt x="838558" y="1275841"/>
                  <a:pt x="833791" y="1277321"/>
                </a:cubicBezTo>
                <a:cubicBezTo>
                  <a:pt x="830887" y="1278116"/>
                  <a:pt x="827896" y="1277964"/>
                  <a:pt x="825339" y="1278723"/>
                </a:cubicBezTo>
                <a:cubicBezTo>
                  <a:pt x="820007" y="1279784"/>
                  <a:pt x="815674" y="1282173"/>
                  <a:pt x="814120" y="1288093"/>
                </a:cubicBezTo>
                <a:cubicBezTo>
                  <a:pt x="813689" y="1291015"/>
                  <a:pt x="811520" y="1290293"/>
                  <a:pt x="808830" y="1287711"/>
                </a:cubicBezTo>
                <a:cubicBezTo>
                  <a:pt x="799198" y="1278224"/>
                  <a:pt x="793778" y="1278336"/>
                  <a:pt x="791098" y="1287253"/>
                </a:cubicBezTo>
                <a:cubicBezTo>
                  <a:pt x="790451" y="1289719"/>
                  <a:pt x="788587" y="1290401"/>
                  <a:pt x="786724" y="1291084"/>
                </a:cubicBezTo>
                <a:cubicBezTo>
                  <a:pt x="782909" y="1291501"/>
                  <a:pt x="779441" y="1291880"/>
                  <a:pt x="779057" y="1297192"/>
                </a:cubicBezTo>
                <a:cubicBezTo>
                  <a:pt x="779318" y="1300037"/>
                  <a:pt x="776412" y="1297002"/>
                  <a:pt x="774720" y="1295749"/>
                </a:cubicBezTo>
                <a:cubicBezTo>
                  <a:pt x="773592" y="1294914"/>
                  <a:pt x="772723" y="1293093"/>
                  <a:pt x="772072" y="1291726"/>
                </a:cubicBezTo>
                <a:cubicBezTo>
                  <a:pt x="771984" y="1290778"/>
                  <a:pt x="770769" y="1288994"/>
                  <a:pt x="770075" y="1289070"/>
                </a:cubicBezTo>
                <a:cubicBezTo>
                  <a:pt x="766867" y="1288463"/>
                  <a:pt x="764873" y="1289638"/>
                  <a:pt x="763097" y="1291269"/>
                </a:cubicBezTo>
                <a:cubicBezTo>
                  <a:pt x="762145" y="1292332"/>
                  <a:pt x="762667" y="1294191"/>
                  <a:pt x="763753" y="1296468"/>
                </a:cubicBezTo>
                <a:cubicBezTo>
                  <a:pt x="766663" y="1303336"/>
                  <a:pt x="765799" y="1305347"/>
                  <a:pt x="760597" y="1305915"/>
                </a:cubicBezTo>
                <a:cubicBezTo>
                  <a:pt x="758993" y="1305611"/>
                  <a:pt x="757865" y="1304777"/>
                  <a:pt x="757907" y="1303335"/>
                </a:cubicBezTo>
                <a:cubicBezTo>
                  <a:pt x="757468" y="1298592"/>
                  <a:pt x="754607" y="1297946"/>
                  <a:pt x="752092" y="1297263"/>
                </a:cubicBezTo>
                <a:cubicBezTo>
                  <a:pt x="749230" y="1296617"/>
                  <a:pt x="747237" y="1297792"/>
                  <a:pt x="745374" y="1298476"/>
                </a:cubicBezTo>
                <a:cubicBezTo>
                  <a:pt x="743164" y="1299196"/>
                  <a:pt x="740736" y="1299461"/>
                  <a:pt x="738961" y="1301092"/>
                </a:cubicBezTo>
                <a:cubicBezTo>
                  <a:pt x="737877" y="1302648"/>
                  <a:pt x="735534" y="1300029"/>
                  <a:pt x="734319" y="1298246"/>
                </a:cubicBezTo>
                <a:cubicBezTo>
                  <a:pt x="732451" y="1295096"/>
                  <a:pt x="731194" y="1294755"/>
                  <a:pt x="729549" y="1295893"/>
                </a:cubicBezTo>
                <a:cubicBezTo>
                  <a:pt x="729072" y="1296422"/>
                  <a:pt x="728595" y="1296955"/>
                  <a:pt x="727556" y="1297068"/>
                </a:cubicBezTo>
                <a:cubicBezTo>
                  <a:pt x="726732" y="1297637"/>
                  <a:pt x="725563" y="1298244"/>
                  <a:pt x="723871" y="1296991"/>
                </a:cubicBezTo>
                <a:cubicBezTo>
                  <a:pt x="722526" y="1295702"/>
                  <a:pt x="723478" y="1294639"/>
                  <a:pt x="723173" y="1293235"/>
                </a:cubicBezTo>
                <a:cubicBezTo>
                  <a:pt x="722606" y="1288985"/>
                  <a:pt x="720480" y="1286822"/>
                  <a:pt x="715407" y="1286896"/>
                </a:cubicBezTo>
                <a:cubicBezTo>
                  <a:pt x="711282" y="1278245"/>
                  <a:pt x="707373" y="1270049"/>
                  <a:pt x="703246" y="1261397"/>
                </a:cubicBezTo>
                <a:cubicBezTo>
                  <a:pt x="705804" y="1260639"/>
                  <a:pt x="708406" y="1262271"/>
                  <a:pt x="711183" y="1265800"/>
                </a:cubicBezTo>
                <a:cubicBezTo>
                  <a:pt x="718301" y="1274604"/>
                  <a:pt x="723201" y="1276464"/>
                  <a:pt x="727965" y="1271153"/>
                </a:cubicBezTo>
                <a:cubicBezTo>
                  <a:pt x="730217" y="1268990"/>
                  <a:pt x="732211" y="1267815"/>
                  <a:pt x="735332" y="1267474"/>
                </a:cubicBezTo>
                <a:cubicBezTo>
                  <a:pt x="736936" y="1267778"/>
                  <a:pt x="738670" y="1267588"/>
                  <a:pt x="738148" y="1265729"/>
                </a:cubicBezTo>
                <a:cubicBezTo>
                  <a:pt x="737973" y="1263833"/>
                  <a:pt x="735805" y="1263111"/>
                  <a:pt x="734677" y="1262276"/>
                </a:cubicBezTo>
                <a:cubicBezTo>
                  <a:pt x="733549" y="1261440"/>
                  <a:pt x="732638" y="1261061"/>
                  <a:pt x="731510" y="1260226"/>
                </a:cubicBezTo>
                <a:cubicBezTo>
                  <a:pt x="729819" y="1258974"/>
                  <a:pt x="727433" y="1257797"/>
                  <a:pt x="726911" y="1255938"/>
                </a:cubicBezTo>
                <a:cubicBezTo>
                  <a:pt x="726519" y="1253585"/>
                  <a:pt x="728600" y="1253358"/>
                  <a:pt x="729987" y="1253206"/>
                </a:cubicBezTo>
                <a:cubicBezTo>
                  <a:pt x="732197" y="1252485"/>
                  <a:pt x="734624" y="1252220"/>
                  <a:pt x="737268" y="1252411"/>
                </a:cubicBezTo>
                <a:cubicBezTo>
                  <a:pt x="742688" y="1252298"/>
                  <a:pt x="746110" y="1249529"/>
                  <a:pt x="747536" y="1244103"/>
                </a:cubicBezTo>
                <a:cubicBezTo>
                  <a:pt x="747795" y="1243117"/>
                  <a:pt x="748489" y="1243041"/>
                  <a:pt x="749616" y="1243875"/>
                </a:cubicBezTo>
                <a:cubicBezTo>
                  <a:pt x="750744" y="1244711"/>
                  <a:pt x="751437" y="1244634"/>
                  <a:pt x="752478" y="1244521"/>
                </a:cubicBezTo>
                <a:cubicBezTo>
                  <a:pt x="753172" y="1244446"/>
                  <a:pt x="754429" y="1244787"/>
                  <a:pt x="754342" y="1243839"/>
                </a:cubicBezTo>
                <a:cubicBezTo>
                  <a:pt x="754037" y="1242435"/>
                  <a:pt x="753126" y="1242055"/>
                  <a:pt x="752216" y="1241676"/>
                </a:cubicBezTo>
                <a:cubicBezTo>
                  <a:pt x="750177" y="1240461"/>
                  <a:pt x="748962" y="1238678"/>
                  <a:pt x="747052" y="1236969"/>
                </a:cubicBezTo>
                <a:cubicBezTo>
                  <a:pt x="745360" y="1235718"/>
                  <a:pt x="744492" y="1233896"/>
                  <a:pt x="744881" y="1232416"/>
                </a:cubicBezTo>
                <a:cubicBezTo>
                  <a:pt x="745399" y="1230443"/>
                  <a:pt x="746656" y="1230785"/>
                  <a:pt x="748348" y="1232037"/>
                </a:cubicBezTo>
                <a:cubicBezTo>
                  <a:pt x="749606" y="1232379"/>
                  <a:pt x="750734" y="1233214"/>
                  <a:pt x="751862" y="1234049"/>
                </a:cubicBezTo>
                <a:cubicBezTo>
                  <a:pt x="756026" y="1237426"/>
                  <a:pt x="758412" y="1238604"/>
                  <a:pt x="760359" y="1235038"/>
                </a:cubicBezTo>
                <a:cubicBezTo>
                  <a:pt x="761830" y="1232001"/>
                  <a:pt x="766296" y="1232952"/>
                  <a:pt x="770415" y="1233939"/>
                </a:cubicBezTo>
                <a:cubicBezTo>
                  <a:pt x="772366" y="1234204"/>
                  <a:pt x="774970" y="1235838"/>
                  <a:pt x="774706" y="1232991"/>
                </a:cubicBezTo>
                <a:cubicBezTo>
                  <a:pt x="774791" y="1230107"/>
                  <a:pt x="772752" y="1228892"/>
                  <a:pt x="770496" y="1227223"/>
                </a:cubicBezTo>
                <a:cubicBezTo>
                  <a:pt x="769369" y="1226388"/>
                  <a:pt x="768241" y="1225553"/>
                  <a:pt x="767459" y="1224679"/>
                </a:cubicBezTo>
                <a:cubicBezTo>
                  <a:pt x="765897" y="1222934"/>
                  <a:pt x="764899" y="1221606"/>
                  <a:pt x="766762" y="1220923"/>
                </a:cubicBezTo>
                <a:cubicBezTo>
                  <a:pt x="775039" y="1217624"/>
                  <a:pt x="775204" y="1208025"/>
                  <a:pt x="775152" y="1197969"/>
                </a:cubicBezTo>
                <a:cubicBezTo>
                  <a:pt x="775064" y="1197021"/>
                  <a:pt x="774413" y="1195655"/>
                  <a:pt x="773762" y="1194289"/>
                </a:cubicBezTo>
                <a:cubicBezTo>
                  <a:pt x="771807" y="1190191"/>
                  <a:pt x="772413" y="1189166"/>
                  <a:pt x="775968" y="1189736"/>
                </a:cubicBezTo>
                <a:cubicBezTo>
                  <a:pt x="785811" y="1192015"/>
                  <a:pt x="792137" y="1188449"/>
                  <a:pt x="794686" y="1180025"/>
                </a:cubicBezTo>
                <a:cubicBezTo>
                  <a:pt x="796243" y="1174107"/>
                  <a:pt x="799577" y="1170390"/>
                  <a:pt x="806340" y="1171567"/>
                </a:cubicBezTo>
                <a:cubicBezTo>
                  <a:pt x="809549" y="1172175"/>
                  <a:pt x="809762" y="1168798"/>
                  <a:pt x="809847" y="1165914"/>
                </a:cubicBezTo>
                <a:cubicBezTo>
                  <a:pt x="809801" y="1163524"/>
                  <a:pt x="810754" y="1162462"/>
                  <a:pt x="813398" y="1162651"/>
                </a:cubicBezTo>
                <a:cubicBezTo>
                  <a:pt x="820292" y="1163336"/>
                  <a:pt x="825101" y="1160415"/>
                  <a:pt x="829693" y="1157039"/>
                </a:cubicBezTo>
                <a:cubicBezTo>
                  <a:pt x="834979" y="1153586"/>
                  <a:pt x="839830" y="1149225"/>
                  <a:pt x="846895" y="1147974"/>
                </a:cubicBezTo>
                <a:cubicBezTo>
                  <a:pt x="848977" y="1147747"/>
                  <a:pt x="849842" y="1145735"/>
                  <a:pt x="849925" y="1142852"/>
                </a:cubicBezTo>
                <a:cubicBezTo>
                  <a:pt x="850483" y="1135606"/>
                  <a:pt x="851999" y="1134960"/>
                  <a:pt x="859414" y="1137503"/>
                </a:cubicBezTo>
                <a:cubicBezTo>
                  <a:pt x="863058" y="1139023"/>
                  <a:pt x="865614" y="1138264"/>
                  <a:pt x="867520" y="1136139"/>
                </a:cubicBezTo>
                <a:cubicBezTo>
                  <a:pt x="873671" y="1130677"/>
                  <a:pt x="882599" y="1128743"/>
                  <a:pt x="889185" y="1124191"/>
                </a:cubicBezTo>
                <a:cubicBezTo>
                  <a:pt x="891308" y="1122522"/>
                  <a:pt x="894298" y="1122674"/>
                  <a:pt x="897377" y="1123775"/>
                </a:cubicBezTo>
                <a:cubicBezTo>
                  <a:pt x="899545" y="1124497"/>
                  <a:pt x="900716" y="1123890"/>
                  <a:pt x="900887" y="1121955"/>
                </a:cubicBezTo>
                <a:cubicBezTo>
                  <a:pt x="901620" y="1116606"/>
                  <a:pt x="904217" y="1114405"/>
                  <a:pt x="909725" y="1115241"/>
                </a:cubicBezTo>
                <a:cubicBezTo>
                  <a:pt x="916142" y="1116456"/>
                  <a:pt x="920040" y="1113156"/>
                  <a:pt x="924590" y="1111222"/>
                </a:cubicBezTo>
                <a:cubicBezTo>
                  <a:pt x="927624" y="1109932"/>
                  <a:pt x="930528" y="1109136"/>
                  <a:pt x="934300" y="1110161"/>
                </a:cubicBezTo>
                <a:cubicBezTo>
                  <a:pt x="940023" y="1111452"/>
                  <a:pt x="944661" y="1110467"/>
                  <a:pt x="946738" y="1106407"/>
                </a:cubicBezTo>
                <a:cubicBezTo>
                  <a:pt x="951886" y="1095784"/>
                  <a:pt x="962333" y="1093206"/>
                  <a:pt x="974123" y="1091919"/>
                </a:cubicBezTo>
                <a:cubicBezTo>
                  <a:pt x="984743" y="1091237"/>
                  <a:pt x="992975" y="1085547"/>
                  <a:pt x="1002292" y="1082134"/>
                </a:cubicBezTo>
                <a:cubicBezTo>
                  <a:pt x="1030979" y="1070376"/>
                  <a:pt x="1058886" y="1057747"/>
                  <a:pt x="1089006" y="1048229"/>
                </a:cubicBezTo>
                <a:cubicBezTo>
                  <a:pt x="1101271" y="1044494"/>
                  <a:pt x="1113590" y="1040872"/>
                  <a:pt x="1126018" y="1037479"/>
                </a:cubicBezTo>
                <a:lnTo>
                  <a:pt x="1142258" y="1033433"/>
                </a:lnTo>
                <a:lnTo>
                  <a:pt x="1142187" y="1033362"/>
                </a:lnTo>
                <a:cubicBezTo>
                  <a:pt x="1141017" y="1032404"/>
                  <a:pt x="1140477" y="1031114"/>
                  <a:pt x="1140838" y="1030137"/>
                </a:cubicBezTo>
                <a:cubicBezTo>
                  <a:pt x="1141319" y="1028835"/>
                  <a:pt x="1142220" y="1029149"/>
                  <a:pt x="1143389" y="1030106"/>
                </a:cubicBezTo>
                <a:cubicBezTo>
                  <a:pt x="1144290" y="1030420"/>
                  <a:pt x="1145071" y="1031057"/>
                  <a:pt x="1145850" y="1031695"/>
                </a:cubicBezTo>
                <a:lnTo>
                  <a:pt x="1146753" y="1032313"/>
                </a:lnTo>
                <a:lnTo>
                  <a:pt x="1160256" y="1028949"/>
                </a:lnTo>
                <a:lnTo>
                  <a:pt x="1159813" y="1028282"/>
                </a:lnTo>
                <a:cubicBezTo>
                  <a:pt x="1159032" y="1027643"/>
                  <a:pt x="1158253" y="1027005"/>
                  <a:pt x="1157728" y="1026364"/>
                </a:cubicBezTo>
                <a:cubicBezTo>
                  <a:pt x="1156678" y="1025080"/>
                  <a:pt x="1156017" y="1024115"/>
                  <a:pt x="1157415" y="1023775"/>
                </a:cubicBezTo>
                <a:cubicBezTo>
                  <a:pt x="1160522" y="1022926"/>
                  <a:pt x="1162231" y="1020879"/>
                  <a:pt x="1163224" y="1018193"/>
                </a:cubicBezTo>
                <a:lnTo>
                  <a:pt x="1164328" y="1011310"/>
                </a:lnTo>
                <a:lnTo>
                  <a:pt x="1151183" y="1014131"/>
                </a:lnTo>
                <a:cubicBezTo>
                  <a:pt x="1140781" y="1015266"/>
                  <a:pt x="1131376" y="1017731"/>
                  <a:pt x="1122622" y="1021562"/>
                </a:cubicBezTo>
                <a:cubicBezTo>
                  <a:pt x="1117119" y="1024558"/>
                  <a:pt x="1110401" y="1025771"/>
                  <a:pt x="1103379" y="1025580"/>
                </a:cubicBezTo>
                <a:cubicBezTo>
                  <a:pt x="1095532" y="1025958"/>
                  <a:pt x="1089118" y="1028574"/>
                  <a:pt x="1084484" y="1033392"/>
                </a:cubicBezTo>
                <a:cubicBezTo>
                  <a:pt x="1082102" y="1036049"/>
                  <a:pt x="1079416" y="1037300"/>
                  <a:pt x="1075080" y="1035857"/>
                </a:cubicBezTo>
                <a:cubicBezTo>
                  <a:pt x="1064456" y="1032706"/>
                  <a:pt x="1057002" y="1035437"/>
                  <a:pt x="1049635" y="1039115"/>
                </a:cubicBezTo>
                <a:cubicBezTo>
                  <a:pt x="1040147" y="1044464"/>
                  <a:pt x="1031221" y="1050229"/>
                  <a:pt x="1020300" y="1053338"/>
                </a:cubicBezTo>
                <a:cubicBezTo>
                  <a:pt x="1011242" y="1055765"/>
                  <a:pt x="1001836" y="1058229"/>
                  <a:pt x="992995" y="1061111"/>
                </a:cubicBezTo>
                <a:cubicBezTo>
                  <a:pt x="979257" y="1065965"/>
                  <a:pt x="964955" y="1070402"/>
                  <a:pt x="951653" y="1076167"/>
                </a:cubicBezTo>
                <a:cubicBezTo>
                  <a:pt x="948836" y="1077913"/>
                  <a:pt x="946799" y="1076698"/>
                  <a:pt x="943586" y="1072258"/>
                </a:cubicBezTo>
                <a:cubicBezTo>
                  <a:pt x="943368" y="1071802"/>
                  <a:pt x="943022" y="1071840"/>
                  <a:pt x="943022" y="1071840"/>
                </a:cubicBezTo>
                <a:cubicBezTo>
                  <a:pt x="941069" y="1068699"/>
                  <a:pt x="939565" y="1066409"/>
                  <a:pt x="938272" y="1064761"/>
                </a:cubicBezTo>
                <a:lnTo>
                  <a:pt x="935300" y="1062019"/>
                </a:lnTo>
                <a:lnTo>
                  <a:pt x="1382812" y="856259"/>
                </a:lnTo>
                <a:lnTo>
                  <a:pt x="1389355" y="855301"/>
                </a:lnTo>
                <a:cubicBezTo>
                  <a:pt x="1399249" y="852584"/>
                  <a:pt x="1409953" y="851802"/>
                  <a:pt x="1420655" y="851020"/>
                </a:cubicBezTo>
                <a:cubicBezTo>
                  <a:pt x="1434286" y="849879"/>
                  <a:pt x="1447527" y="848418"/>
                  <a:pt x="1460753" y="846309"/>
                </a:cubicBezTo>
                <a:cubicBezTo>
                  <a:pt x="1466727" y="845262"/>
                  <a:pt x="1473107" y="845183"/>
                  <a:pt x="1479216" y="844458"/>
                </a:cubicBezTo>
                <a:lnTo>
                  <a:pt x="1497832" y="843359"/>
                </a:lnTo>
                <a:lnTo>
                  <a:pt x="1499217" y="842861"/>
                </a:lnTo>
                <a:cubicBezTo>
                  <a:pt x="1499438" y="842789"/>
                  <a:pt x="1499472" y="842403"/>
                  <a:pt x="1499914" y="842260"/>
                </a:cubicBezTo>
                <a:cubicBezTo>
                  <a:pt x="1501237" y="841830"/>
                  <a:pt x="1502561" y="841399"/>
                  <a:pt x="1504106" y="840898"/>
                </a:cubicBezTo>
                <a:cubicBezTo>
                  <a:pt x="1508704" y="839777"/>
                  <a:pt x="1513338" y="838272"/>
                  <a:pt x="1517750" y="836839"/>
                </a:cubicBezTo>
                <a:cubicBezTo>
                  <a:pt x="1525403" y="835100"/>
                  <a:pt x="1532649" y="833121"/>
                  <a:pt x="1539895" y="831141"/>
                </a:cubicBezTo>
                <a:cubicBezTo>
                  <a:pt x="1550196" y="828542"/>
                  <a:pt x="1560869" y="826573"/>
                  <a:pt x="1571542" y="824603"/>
                </a:cubicBezTo>
                <a:cubicBezTo>
                  <a:pt x="1585489" y="821945"/>
                  <a:pt x="1599066" y="818658"/>
                  <a:pt x="1612083" y="814428"/>
                </a:cubicBezTo>
                <a:lnTo>
                  <a:pt x="1639148" y="808102"/>
                </a:lnTo>
                <a:lnTo>
                  <a:pt x="1709616" y="778036"/>
                </a:lnTo>
                <a:cubicBezTo>
                  <a:pt x="1815674" y="731105"/>
                  <a:pt x="1937443" y="695905"/>
                  <a:pt x="2055288" y="658753"/>
                </a:cubicBezTo>
                <a:cubicBezTo>
                  <a:pt x="2098498" y="645065"/>
                  <a:pt x="2145638" y="648974"/>
                  <a:pt x="2177062" y="666575"/>
                </a:cubicBezTo>
                <a:cubicBezTo>
                  <a:pt x="2204560" y="682219"/>
                  <a:pt x="2239913" y="680262"/>
                  <a:pt x="2263481" y="690040"/>
                </a:cubicBezTo>
                <a:cubicBezTo>
                  <a:pt x="2318474" y="715460"/>
                  <a:pt x="2306691" y="674396"/>
                  <a:pt x="2334187" y="674395"/>
                </a:cubicBezTo>
                <a:cubicBezTo>
                  <a:pt x="2345974" y="672441"/>
                  <a:pt x="2353831" y="668530"/>
                  <a:pt x="2365611" y="666574"/>
                </a:cubicBezTo>
                <a:cubicBezTo>
                  <a:pt x="2408822" y="656797"/>
                  <a:pt x="2448105" y="647020"/>
                  <a:pt x="2479531" y="627463"/>
                </a:cubicBezTo>
                <a:cubicBezTo>
                  <a:pt x="2491315" y="621599"/>
                  <a:pt x="2507028" y="619642"/>
                  <a:pt x="2518812" y="613776"/>
                </a:cubicBezTo>
                <a:cubicBezTo>
                  <a:pt x="2544344" y="602043"/>
                  <a:pt x="2579698" y="599110"/>
                  <a:pt x="2614069" y="594954"/>
                </a:cubicBezTo>
                <a:lnTo>
                  <a:pt x="2629989" y="592251"/>
                </a:lnTo>
                <a:lnTo>
                  <a:pt x="2279324" y="592911"/>
                </a:lnTo>
                <a:cubicBezTo>
                  <a:pt x="2258324" y="594160"/>
                  <a:pt x="2234545" y="593012"/>
                  <a:pt x="2210771" y="591864"/>
                </a:cubicBezTo>
                <a:cubicBezTo>
                  <a:pt x="2194582" y="591729"/>
                  <a:pt x="2170805" y="590581"/>
                  <a:pt x="2169319" y="578233"/>
                </a:cubicBezTo>
                <a:cubicBezTo>
                  <a:pt x="2170609" y="568281"/>
                  <a:pt x="2195402" y="567538"/>
                  <a:pt x="2207798" y="567168"/>
                </a:cubicBezTo>
                <a:lnTo>
                  <a:pt x="2522794" y="548445"/>
                </a:lnTo>
                <a:cubicBezTo>
                  <a:pt x="2673583" y="540214"/>
                  <a:pt x="2823085" y="541936"/>
                  <a:pt x="2970823" y="539374"/>
                </a:cubicBezTo>
                <a:cubicBezTo>
                  <a:pt x="2982205" y="540891"/>
                  <a:pt x="2994601" y="540520"/>
                  <a:pt x="3006997" y="540150"/>
                </a:cubicBezTo>
                <a:cubicBezTo>
                  <a:pt x="3015600" y="539272"/>
                  <a:pt x="3025220" y="536507"/>
                  <a:pt x="3023459" y="532221"/>
                </a:cubicBezTo>
                <a:cubicBezTo>
                  <a:pt x="3025491" y="528443"/>
                  <a:pt x="3016147" y="523146"/>
                  <a:pt x="3007544" y="524023"/>
                </a:cubicBezTo>
                <a:cubicBezTo>
                  <a:pt x="2907357" y="528880"/>
                  <a:pt x="2816862" y="500607"/>
                  <a:pt x="2719453" y="507860"/>
                </a:cubicBezTo>
                <a:cubicBezTo>
                  <a:pt x="2711866" y="506848"/>
                  <a:pt x="2703263" y="507725"/>
                  <a:pt x="2697710" y="502933"/>
                </a:cubicBezTo>
                <a:cubicBezTo>
                  <a:pt x="2693173" y="496252"/>
                  <a:pt x="2695205" y="492476"/>
                  <a:pt x="2704825" y="489707"/>
                </a:cubicBezTo>
                <a:cubicBezTo>
                  <a:pt x="2737480" y="481915"/>
                  <a:pt x="2767354" y="471726"/>
                  <a:pt x="2803528" y="472501"/>
                </a:cubicBezTo>
                <a:cubicBezTo>
                  <a:pt x="2835909" y="472773"/>
                  <a:pt x="2859958" y="465857"/>
                  <a:pt x="2874660" y="453643"/>
                </a:cubicBezTo>
                <a:cubicBezTo>
                  <a:pt x="2890382" y="439540"/>
                  <a:pt x="2909621" y="434007"/>
                  <a:pt x="2942744" y="440452"/>
                </a:cubicBezTo>
                <a:cubicBezTo>
                  <a:pt x="3001402" y="452328"/>
                  <a:pt x="3061899" y="438125"/>
                  <a:pt x="3119812" y="443826"/>
                </a:cubicBezTo>
                <a:cubicBezTo>
                  <a:pt x="3221488" y="451318"/>
                  <a:pt x="3323511" y="420380"/>
                  <a:pt x="3430196" y="448789"/>
                </a:cubicBezTo>
                <a:cubicBezTo>
                  <a:pt x="3396876" y="420043"/>
                  <a:pt x="3330630" y="407155"/>
                  <a:pt x="3259026" y="411776"/>
                </a:cubicBezTo>
                <a:cubicBezTo>
                  <a:pt x="3200838" y="414138"/>
                  <a:pt x="3143666" y="414610"/>
                  <a:pt x="3083717" y="412687"/>
                </a:cubicBezTo>
                <a:cubicBezTo>
                  <a:pt x="3067527" y="412551"/>
                  <a:pt x="3054114" y="414811"/>
                  <a:pt x="3044026" y="403339"/>
                </a:cubicBezTo>
                <a:cubicBezTo>
                  <a:pt x="3101471" y="394804"/>
                  <a:pt x="3161419" y="396727"/>
                  <a:pt x="3219607" y="394367"/>
                </a:cubicBezTo>
                <a:cubicBezTo>
                  <a:pt x="3195363" y="378981"/>
                  <a:pt x="3187777" y="377970"/>
                  <a:pt x="3154380" y="379588"/>
                </a:cubicBezTo>
                <a:cubicBezTo>
                  <a:pt x="3137173" y="381343"/>
                  <a:pt x="3120983" y="381209"/>
                  <a:pt x="3103777" y="382962"/>
                </a:cubicBezTo>
                <a:cubicBezTo>
                  <a:pt x="3086570" y="384717"/>
                  <a:pt x="3074177" y="385087"/>
                  <a:pt x="3070656" y="376517"/>
                </a:cubicBezTo>
                <a:cubicBezTo>
                  <a:pt x="3064356" y="365553"/>
                  <a:pt x="3080548" y="365688"/>
                  <a:pt x="3090169" y="362921"/>
                </a:cubicBezTo>
                <a:cubicBezTo>
                  <a:pt x="3059744" y="356499"/>
                  <a:pt x="2958453" y="347034"/>
                  <a:pt x="2888109" y="337986"/>
                </a:cubicBezTo>
                <a:cubicBezTo>
                  <a:pt x="2808648" y="349661"/>
                  <a:pt x="2741384" y="338661"/>
                  <a:pt x="2668101" y="308632"/>
                </a:cubicBezTo>
                <a:cubicBezTo>
                  <a:pt x="2859873" y="299794"/>
                  <a:pt x="3040541" y="281374"/>
                  <a:pt x="3221326" y="315621"/>
                </a:cubicBezTo>
                <a:cubicBezTo>
                  <a:pt x="3219840" y="303273"/>
                  <a:pt x="3182378" y="312449"/>
                  <a:pt x="3188478" y="301113"/>
                </a:cubicBezTo>
                <a:cubicBezTo>
                  <a:pt x="3194578" y="289778"/>
                  <a:pt x="3221132" y="293320"/>
                  <a:pt x="3236302" y="295344"/>
                </a:cubicBezTo>
                <a:cubicBezTo>
                  <a:pt x="3316978" y="304083"/>
                  <a:pt x="3399217" y="294805"/>
                  <a:pt x="3481182" y="293592"/>
                </a:cubicBezTo>
                <a:cubicBezTo>
                  <a:pt x="3546957" y="292244"/>
                  <a:pt x="3611442" y="300848"/>
                  <a:pt x="3672875" y="315118"/>
                </a:cubicBezTo>
                <a:cubicBezTo>
                  <a:pt x="3715348" y="326860"/>
                  <a:pt x="3758089" y="330537"/>
                  <a:pt x="3804155" y="320485"/>
                </a:cubicBezTo>
                <a:cubicBezTo>
                  <a:pt x="3841619" y="311307"/>
                  <a:pt x="3888154" y="315491"/>
                  <a:pt x="3931914" y="317280"/>
                </a:cubicBezTo>
                <a:cubicBezTo>
                  <a:pt x="3948102" y="317414"/>
                  <a:pt x="3980210" y="325749"/>
                  <a:pt x="3970391" y="306214"/>
                </a:cubicBezTo>
                <a:cubicBezTo>
                  <a:pt x="3965112" y="293359"/>
                  <a:pt x="3989708" y="270316"/>
                  <a:pt x="3933552" y="268900"/>
                </a:cubicBezTo>
                <a:cubicBezTo>
                  <a:pt x="3916346" y="270653"/>
                  <a:pt x="3901174" y="268629"/>
                  <a:pt x="3883225" y="264209"/>
                </a:cubicBezTo>
                <a:cubicBezTo>
                  <a:pt x="3843531" y="254863"/>
                  <a:pt x="3813733" y="234687"/>
                  <a:pt x="3773024" y="227230"/>
                </a:cubicBezTo>
                <a:cubicBezTo>
                  <a:pt x="3736108" y="220281"/>
                  <a:pt x="3689027" y="232222"/>
                  <a:pt x="3651366" y="219098"/>
                </a:cubicBezTo>
                <a:cubicBezTo>
                  <a:pt x="3651641" y="211034"/>
                  <a:pt x="3660242" y="210159"/>
                  <a:pt x="3672640" y="209787"/>
                </a:cubicBezTo>
                <a:cubicBezTo>
                  <a:pt x="3748779" y="211845"/>
                  <a:pt x="3830000" y="204458"/>
                  <a:pt x="3908170" y="202737"/>
                </a:cubicBezTo>
                <a:cubicBezTo>
                  <a:pt x="3936757" y="202500"/>
                  <a:pt x="3961552" y="201759"/>
                  <a:pt x="3961746" y="224060"/>
                </a:cubicBezTo>
                <a:cubicBezTo>
                  <a:pt x="3957407" y="239682"/>
                  <a:pt x="3986736" y="245620"/>
                  <a:pt x="4017082" y="249669"/>
                </a:cubicBezTo>
                <a:cubicBezTo>
                  <a:pt x="4028463" y="251188"/>
                  <a:pt x="4041874" y="248926"/>
                  <a:pt x="4057048" y="250951"/>
                </a:cubicBezTo>
                <a:cubicBezTo>
                  <a:pt x="4077032" y="251591"/>
                  <a:pt x="4090172" y="257395"/>
                  <a:pt x="4093691" y="265965"/>
                </a:cubicBezTo>
                <a:cubicBezTo>
                  <a:pt x="4099988" y="276929"/>
                  <a:pt x="4081764" y="280573"/>
                  <a:pt x="4068351" y="282833"/>
                </a:cubicBezTo>
                <a:cubicBezTo>
                  <a:pt x="4054936" y="285094"/>
                  <a:pt x="4041526" y="287355"/>
                  <a:pt x="4042267" y="293528"/>
                </a:cubicBezTo>
                <a:cubicBezTo>
                  <a:pt x="4044027" y="297814"/>
                  <a:pt x="4049580" y="302604"/>
                  <a:pt x="4057167" y="303617"/>
                </a:cubicBezTo>
                <a:cubicBezTo>
                  <a:pt x="4071323" y="307530"/>
                  <a:pt x="4072613" y="297578"/>
                  <a:pt x="4082232" y="294812"/>
                </a:cubicBezTo>
                <a:cubicBezTo>
                  <a:pt x="4092870" y="290156"/>
                  <a:pt x="4102490" y="287389"/>
                  <a:pt x="4113127" y="282733"/>
                </a:cubicBezTo>
                <a:cubicBezTo>
                  <a:pt x="4144018" y="270654"/>
                  <a:pt x="4168811" y="269914"/>
                  <a:pt x="4191023" y="289076"/>
                </a:cubicBezTo>
                <a:cubicBezTo>
                  <a:pt x="4210461" y="305845"/>
                  <a:pt x="4241824" y="308005"/>
                  <a:pt x="4273732" y="294036"/>
                </a:cubicBezTo>
                <a:lnTo>
                  <a:pt x="4274748" y="292148"/>
                </a:lnTo>
                <a:cubicBezTo>
                  <a:pt x="4353546" y="243936"/>
                  <a:pt x="4464917" y="218295"/>
                  <a:pt x="4570737" y="187864"/>
                </a:cubicBezTo>
                <a:cubicBezTo>
                  <a:pt x="4614023" y="175414"/>
                  <a:pt x="4643430" y="150988"/>
                  <a:pt x="4704125" y="159086"/>
                </a:cubicBezTo>
                <a:cubicBezTo>
                  <a:pt x="4715502" y="160606"/>
                  <a:pt x="4728174" y="152170"/>
                  <a:pt x="4735015" y="147007"/>
                </a:cubicBezTo>
                <a:cubicBezTo>
                  <a:pt x="4761647" y="120186"/>
                  <a:pt x="4804193" y="101563"/>
                  <a:pt x="4854054" y="92014"/>
                </a:cubicBezTo>
                <a:cubicBezTo>
                  <a:pt x="4907705" y="82973"/>
                  <a:pt x="4964679" y="60200"/>
                  <a:pt x="5020758" y="91983"/>
                </a:cubicBezTo>
                <a:cubicBezTo>
                  <a:pt x="5042228" y="104972"/>
                  <a:pt x="5058144" y="113171"/>
                  <a:pt x="5048995" y="130174"/>
                </a:cubicBezTo>
                <a:lnTo>
                  <a:pt x="5043090" y="137626"/>
                </a:lnTo>
                <a:lnTo>
                  <a:pt x="5039252" y="138622"/>
                </a:lnTo>
                <a:cubicBezTo>
                  <a:pt x="5038519" y="138237"/>
                  <a:pt x="4990055" y="156798"/>
                  <a:pt x="4988196" y="158409"/>
                </a:cubicBezTo>
                <a:cubicBezTo>
                  <a:pt x="4977433" y="165696"/>
                  <a:pt x="4959287" y="174287"/>
                  <a:pt x="4949258" y="181959"/>
                </a:cubicBezTo>
                <a:cubicBezTo>
                  <a:pt x="4943679" y="186791"/>
                  <a:pt x="4934043" y="192084"/>
                  <a:pt x="4924070" y="194615"/>
                </a:cubicBezTo>
                <a:cubicBezTo>
                  <a:pt x="4911502" y="198372"/>
                  <a:pt x="4897809" y="204125"/>
                  <a:pt x="4885580" y="210646"/>
                </a:cubicBezTo>
                <a:cubicBezTo>
                  <a:pt x="4880397" y="213099"/>
                  <a:pt x="4872620" y="216781"/>
                  <a:pt x="4864843" y="220464"/>
                </a:cubicBezTo>
                <a:cubicBezTo>
                  <a:pt x="4859659" y="222917"/>
                  <a:pt x="4857066" y="224144"/>
                  <a:pt x="4855206" y="225756"/>
                </a:cubicBezTo>
                <a:cubicBezTo>
                  <a:pt x="4849629" y="230588"/>
                  <a:pt x="4838528" y="235114"/>
                  <a:pt x="4828159" y="240023"/>
                </a:cubicBezTo>
                <a:cubicBezTo>
                  <a:pt x="4825567" y="241250"/>
                  <a:pt x="4819650" y="243321"/>
                  <a:pt x="4818523" y="245315"/>
                </a:cubicBezTo>
                <a:cubicBezTo>
                  <a:pt x="4809226" y="253371"/>
                  <a:pt x="4799928" y="261425"/>
                  <a:pt x="4802465" y="265340"/>
                </a:cubicBezTo>
                <a:cubicBezTo>
                  <a:pt x="4803537" y="268485"/>
                  <a:pt x="4808667" y="271171"/>
                  <a:pt x="4787930" y="280990"/>
                </a:cubicBezTo>
                <a:cubicBezTo>
                  <a:pt x="4780153" y="284671"/>
                  <a:pt x="4774575" y="289503"/>
                  <a:pt x="4776773" y="290656"/>
                </a:cubicBezTo>
                <a:cubicBezTo>
                  <a:pt x="4776378" y="293034"/>
                  <a:pt x="4775252" y="295028"/>
                  <a:pt x="4772266" y="298634"/>
                </a:cubicBezTo>
                <a:cubicBezTo>
                  <a:pt x="4772999" y="299018"/>
                  <a:pt x="4773732" y="299402"/>
                  <a:pt x="4773732" y="299402"/>
                </a:cubicBezTo>
                <a:cubicBezTo>
                  <a:pt x="4790356" y="295185"/>
                  <a:pt x="4804388" y="292194"/>
                  <a:pt x="4819942" y="284830"/>
                </a:cubicBezTo>
                <a:cubicBezTo>
                  <a:pt x="4866602" y="262740"/>
                  <a:pt x="4910668" y="241876"/>
                  <a:pt x="4954735" y="221014"/>
                </a:cubicBezTo>
                <a:cubicBezTo>
                  <a:pt x="4956030" y="220401"/>
                  <a:pt x="4958256" y="218980"/>
                  <a:pt x="4960525" y="217907"/>
                </a:cubicBezTo>
                <a:lnTo>
                  <a:pt x="4966428" y="216896"/>
                </a:lnTo>
                <a:lnTo>
                  <a:pt x="4965520" y="217658"/>
                </a:lnTo>
                <a:lnTo>
                  <a:pt x="4963271" y="219346"/>
                </a:lnTo>
                <a:cubicBezTo>
                  <a:pt x="4961003" y="220420"/>
                  <a:pt x="4958229" y="221550"/>
                  <a:pt x="4956931" y="222165"/>
                </a:cubicBezTo>
                <a:cubicBezTo>
                  <a:pt x="4946563" y="227073"/>
                  <a:pt x="4936194" y="231983"/>
                  <a:pt x="4928026" y="238042"/>
                </a:cubicBezTo>
                <a:cubicBezTo>
                  <a:pt x="4911289" y="252542"/>
                  <a:pt x="4882382" y="268420"/>
                  <a:pt x="4849417" y="284757"/>
                </a:cubicBezTo>
                <a:cubicBezTo>
                  <a:pt x="4833863" y="292121"/>
                  <a:pt x="4814987" y="300328"/>
                  <a:pt x="4798307" y="309688"/>
                </a:cubicBezTo>
                <a:cubicBezTo>
                  <a:pt x="4789403" y="315363"/>
                  <a:pt x="4775710" y="321116"/>
                  <a:pt x="4764609" y="325641"/>
                </a:cubicBezTo>
                <a:cubicBezTo>
                  <a:pt x="4754239" y="330550"/>
                  <a:pt x="4746069" y="336611"/>
                  <a:pt x="4734967" y="341137"/>
                </a:cubicBezTo>
                <a:cubicBezTo>
                  <a:pt x="4729784" y="343590"/>
                  <a:pt x="4717949" y="347732"/>
                  <a:pt x="4723473" y="348039"/>
                </a:cubicBezTo>
                <a:cubicBezTo>
                  <a:pt x="4725670" y="349191"/>
                  <a:pt x="4731982" y="344741"/>
                  <a:pt x="4737898" y="342671"/>
                </a:cubicBezTo>
                <a:cubicBezTo>
                  <a:pt x="4769737" y="328328"/>
                  <a:pt x="4796053" y="313677"/>
                  <a:pt x="4827158" y="298949"/>
                </a:cubicBezTo>
                <a:cubicBezTo>
                  <a:pt x="4842713" y="291587"/>
                  <a:pt x="4854151" y="289823"/>
                  <a:pt x="4870438" y="282843"/>
                </a:cubicBezTo>
                <a:cubicBezTo>
                  <a:pt x="4870438" y="282843"/>
                  <a:pt x="4871171" y="283226"/>
                  <a:pt x="4871903" y="283611"/>
                </a:cubicBezTo>
                <a:cubicBezTo>
                  <a:pt x="4872637" y="283994"/>
                  <a:pt x="4876694" y="283535"/>
                  <a:pt x="4872241" y="286374"/>
                </a:cubicBezTo>
                <a:cubicBezTo>
                  <a:pt x="4864465" y="290055"/>
                  <a:pt x="4856688" y="293737"/>
                  <a:pt x="4848912" y="297417"/>
                </a:cubicBezTo>
                <a:cubicBezTo>
                  <a:pt x="4841134" y="301099"/>
                  <a:pt x="4840009" y="303095"/>
                  <a:pt x="4834825" y="305549"/>
                </a:cubicBezTo>
                <a:cubicBezTo>
                  <a:pt x="4832233" y="306777"/>
                  <a:pt x="4832966" y="307161"/>
                  <a:pt x="4833697" y="307544"/>
                </a:cubicBezTo>
                <a:cubicBezTo>
                  <a:pt x="4834431" y="307927"/>
                  <a:pt x="4837023" y="306700"/>
                  <a:pt x="4839615" y="305474"/>
                </a:cubicBezTo>
                <a:cubicBezTo>
                  <a:pt x="4847392" y="301791"/>
                  <a:pt x="4855168" y="298111"/>
                  <a:pt x="4862945" y="294428"/>
                </a:cubicBezTo>
                <a:cubicBezTo>
                  <a:pt x="4865537" y="293200"/>
                  <a:pt x="4870721" y="290747"/>
                  <a:pt x="4872186" y="291513"/>
                </a:cubicBezTo>
                <a:cubicBezTo>
                  <a:pt x="4872921" y="291898"/>
                  <a:pt x="4867735" y="294353"/>
                  <a:pt x="4868469" y="294737"/>
                </a:cubicBezTo>
                <a:cubicBezTo>
                  <a:pt x="4860298" y="300796"/>
                  <a:pt x="4851394" y="306472"/>
                  <a:pt x="4841025" y="311381"/>
                </a:cubicBezTo>
                <a:cubicBezTo>
                  <a:pt x="4822881" y="319973"/>
                  <a:pt x="4813585" y="328027"/>
                  <a:pt x="4794706" y="336235"/>
                </a:cubicBezTo>
                <a:cubicBezTo>
                  <a:pt x="4794706" y="336235"/>
                  <a:pt x="4795438" y="336618"/>
                  <a:pt x="4795438" y="336618"/>
                </a:cubicBezTo>
                <a:cubicBezTo>
                  <a:pt x="4796172" y="337001"/>
                  <a:pt x="4796172" y="337001"/>
                  <a:pt x="4796905" y="337385"/>
                </a:cubicBezTo>
                <a:cubicBezTo>
                  <a:pt x="4799496" y="336159"/>
                  <a:pt x="4804681" y="333703"/>
                  <a:pt x="4807273" y="332478"/>
                </a:cubicBezTo>
                <a:cubicBezTo>
                  <a:pt x="4818373" y="327951"/>
                  <a:pt x="4819106" y="328335"/>
                  <a:pt x="4819446" y="331097"/>
                </a:cubicBezTo>
                <a:cubicBezTo>
                  <a:pt x="4817586" y="332708"/>
                  <a:pt x="4818320" y="333092"/>
                  <a:pt x="4824236" y="331021"/>
                </a:cubicBezTo>
                <a:cubicBezTo>
                  <a:pt x="4832746" y="327723"/>
                  <a:pt x="4840522" y="324041"/>
                  <a:pt x="4849763" y="321127"/>
                </a:cubicBezTo>
                <a:cubicBezTo>
                  <a:pt x="4841988" y="324809"/>
                  <a:pt x="4836802" y="327264"/>
                  <a:pt x="4831618" y="329718"/>
                </a:cubicBezTo>
                <a:cubicBezTo>
                  <a:pt x="4826434" y="332172"/>
                  <a:pt x="4827900" y="332940"/>
                  <a:pt x="4831224" y="332096"/>
                </a:cubicBezTo>
                <a:cubicBezTo>
                  <a:pt x="4831957" y="332480"/>
                  <a:pt x="4837141" y="330025"/>
                  <a:pt x="4832690" y="332863"/>
                </a:cubicBezTo>
                <a:cubicBezTo>
                  <a:pt x="4832690" y="332863"/>
                  <a:pt x="4830831" y="334474"/>
                  <a:pt x="4830097" y="334091"/>
                </a:cubicBezTo>
                <a:cubicBezTo>
                  <a:pt x="4820856" y="337005"/>
                  <a:pt x="4811219" y="342298"/>
                  <a:pt x="4803443" y="345980"/>
                </a:cubicBezTo>
                <a:cubicBezTo>
                  <a:pt x="4800851" y="347207"/>
                  <a:pt x="4798260" y="348434"/>
                  <a:pt x="4798992" y="348818"/>
                </a:cubicBezTo>
                <a:cubicBezTo>
                  <a:pt x="4799726" y="349201"/>
                  <a:pt x="4799726" y="349201"/>
                  <a:pt x="4803049" y="348358"/>
                </a:cubicBezTo>
                <a:cubicBezTo>
                  <a:pt x="4809700" y="346671"/>
                  <a:pt x="4817476" y="342990"/>
                  <a:pt x="4821534" y="342529"/>
                </a:cubicBezTo>
                <a:cubicBezTo>
                  <a:pt x="4825591" y="342070"/>
                  <a:pt x="4831509" y="339999"/>
                  <a:pt x="4827789" y="343221"/>
                </a:cubicBezTo>
                <a:cubicBezTo>
                  <a:pt x="4825930" y="344832"/>
                  <a:pt x="4827396" y="345600"/>
                  <a:pt x="4824803" y="346827"/>
                </a:cubicBezTo>
                <a:cubicBezTo>
                  <a:pt x="4819619" y="349281"/>
                  <a:pt x="4815167" y="352120"/>
                  <a:pt x="4811843" y="352964"/>
                </a:cubicBezTo>
                <a:cubicBezTo>
                  <a:pt x="4800009" y="357105"/>
                  <a:pt x="4788907" y="361630"/>
                  <a:pt x="4777806" y="366155"/>
                </a:cubicBezTo>
                <a:cubicBezTo>
                  <a:pt x="4768563" y="369070"/>
                  <a:pt x="4769295" y="369454"/>
                  <a:pt x="4766310" y="373059"/>
                </a:cubicBezTo>
                <a:cubicBezTo>
                  <a:pt x="4767775" y="373827"/>
                  <a:pt x="4767383" y="376205"/>
                  <a:pt x="4762931" y="379043"/>
                </a:cubicBezTo>
                <a:cubicBezTo>
                  <a:pt x="4755155" y="382726"/>
                  <a:pt x="4751436" y="385947"/>
                  <a:pt x="4741066" y="390857"/>
                </a:cubicBezTo>
                <a:cubicBezTo>
                  <a:pt x="4735150" y="392926"/>
                  <a:pt x="4728105" y="396992"/>
                  <a:pt x="4719596" y="400290"/>
                </a:cubicBezTo>
                <a:cubicBezTo>
                  <a:pt x="4714411" y="402744"/>
                  <a:pt x="4715878" y="403512"/>
                  <a:pt x="4716611" y="403896"/>
                </a:cubicBezTo>
                <a:cubicBezTo>
                  <a:pt x="4718076" y="404663"/>
                  <a:pt x="4721401" y="403820"/>
                  <a:pt x="4723994" y="402592"/>
                </a:cubicBezTo>
                <a:cubicBezTo>
                  <a:pt x="4729178" y="400138"/>
                  <a:pt x="4728445" y="399755"/>
                  <a:pt x="4731036" y="398527"/>
                </a:cubicBezTo>
                <a:cubicBezTo>
                  <a:pt x="4742531" y="391624"/>
                  <a:pt x="4753632" y="387098"/>
                  <a:pt x="4764341" y="384952"/>
                </a:cubicBezTo>
                <a:cubicBezTo>
                  <a:pt x="4768399" y="384491"/>
                  <a:pt x="4764679" y="387714"/>
                  <a:pt x="4771329" y="386027"/>
                </a:cubicBezTo>
                <a:cubicBezTo>
                  <a:pt x="4779106" y="382346"/>
                  <a:pt x="4786882" y="378664"/>
                  <a:pt x="4794659" y="374981"/>
                </a:cubicBezTo>
                <a:cubicBezTo>
                  <a:pt x="4800577" y="372911"/>
                  <a:pt x="4806887" y="368462"/>
                  <a:pt x="4816129" y="365548"/>
                </a:cubicBezTo>
                <a:cubicBezTo>
                  <a:pt x="4826104" y="363016"/>
                  <a:pt x="4825765" y="360255"/>
                  <a:pt x="4833541" y="356573"/>
                </a:cubicBezTo>
                <a:cubicBezTo>
                  <a:pt x="4857604" y="345911"/>
                  <a:pt x="4876142" y="334942"/>
                  <a:pt x="4897613" y="325507"/>
                </a:cubicBezTo>
                <a:cubicBezTo>
                  <a:pt x="4907981" y="320599"/>
                  <a:pt x="4915759" y="316917"/>
                  <a:pt x="4926127" y="312008"/>
                </a:cubicBezTo>
                <a:cubicBezTo>
                  <a:pt x="4941680" y="304644"/>
                  <a:pt x="4954640" y="298508"/>
                  <a:pt x="4966531" y="289226"/>
                </a:cubicBezTo>
                <a:cubicBezTo>
                  <a:pt x="4969854" y="288382"/>
                  <a:pt x="4971321" y="289150"/>
                  <a:pt x="4973912" y="287923"/>
                </a:cubicBezTo>
                <a:cubicBezTo>
                  <a:pt x="4987945" y="284933"/>
                  <a:pt x="4990536" y="283705"/>
                  <a:pt x="5003159" y="274808"/>
                </a:cubicBezTo>
                <a:cubicBezTo>
                  <a:pt x="5006878" y="271585"/>
                  <a:pt x="5013190" y="267137"/>
                  <a:pt x="5020965" y="263454"/>
                </a:cubicBezTo>
                <a:cubicBezTo>
                  <a:pt x="5028009" y="259390"/>
                  <a:pt x="5031728" y="256167"/>
                  <a:pt x="5037644" y="254096"/>
                </a:cubicBezTo>
                <a:cubicBezTo>
                  <a:pt x="5052072" y="248727"/>
                  <a:pt x="5067624" y="241363"/>
                  <a:pt x="5079797" y="239984"/>
                </a:cubicBezTo>
                <a:cubicBezTo>
                  <a:pt x="5087181" y="238682"/>
                  <a:pt x="5096422" y="235766"/>
                  <a:pt x="5103465" y="231701"/>
                </a:cubicBezTo>
                <a:cubicBezTo>
                  <a:pt x="5107185" y="228480"/>
                  <a:pt x="5112368" y="226024"/>
                  <a:pt x="5117555" y="223570"/>
                </a:cubicBezTo>
                <a:cubicBezTo>
                  <a:pt x="5125330" y="219888"/>
                  <a:pt x="5129781" y="217051"/>
                  <a:pt x="5128315" y="216282"/>
                </a:cubicBezTo>
                <a:cubicBezTo>
                  <a:pt x="5129443" y="214287"/>
                  <a:pt x="5131304" y="212677"/>
                  <a:pt x="5129837" y="211909"/>
                </a:cubicBezTo>
                <a:cubicBezTo>
                  <a:pt x="5132091" y="207920"/>
                  <a:pt x="5143190" y="203394"/>
                  <a:pt x="5150572" y="202092"/>
                </a:cubicBezTo>
                <a:cubicBezTo>
                  <a:pt x="5154630" y="201632"/>
                  <a:pt x="5159422" y="201556"/>
                  <a:pt x="5164605" y="199101"/>
                </a:cubicBezTo>
                <a:cubicBezTo>
                  <a:pt x="5172382" y="195420"/>
                  <a:pt x="5177566" y="192965"/>
                  <a:pt x="5182018" y="190127"/>
                </a:cubicBezTo>
                <a:cubicBezTo>
                  <a:pt x="5188329" y="185677"/>
                  <a:pt x="5202756" y="180310"/>
                  <a:pt x="5208333" y="175475"/>
                </a:cubicBezTo>
                <a:cubicBezTo>
                  <a:pt x="5210927" y="174248"/>
                  <a:pt x="5213517" y="173021"/>
                  <a:pt x="5216842" y="172178"/>
                </a:cubicBezTo>
                <a:cubicBezTo>
                  <a:pt x="5226086" y="169263"/>
                  <a:pt x="5230142" y="168804"/>
                  <a:pt x="5232340" y="169955"/>
                </a:cubicBezTo>
                <a:cubicBezTo>
                  <a:pt x="5233073" y="170339"/>
                  <a:pt x="5237132" y="169879"/>
                  <a:pt x="5241582" y="167041"/>
                </a:cubicBezTo>
                <a:cubicBezTo>
                  <a:pt x="5249020" y="160598"/>
                  <a:pt x="5260515" y="153693"/>
                  <a:pt x="5272011" y="146789"/>
                </a:cubicBezTo>
                <a:cubicBezTo>
                  <a:pt x="5274603" y="145562"/>
                  <a:pt x="5276463" y="143951"/>
                  <a:pt x="5275729" y="143567"/>
                </a:cubicBezTo>
                <a:cubicBezTo>
                  <a:pt x="5274997" y="143183"/>
                  <a:pt x="5272406" y="144411"/>
                  <a:pt x="5269080" y="145254"/>
                </a:cubicBezTo>
                <a:cubicBezTo>
                  <a:pt x="5258712" y="150164"/>
                  <a:pt x="5242820" y="154764"/>
                  <a:pt x="5232058" y="162053"/>
                </a:cubicBezTo>
                <a:cubicBezTo>
                  <a:pt x="5229464" y="163279"/>
                  <a:pt x="5224280" y="165734"/>
                  <a:pt x="5223548" y="165351"/>
                </a:cubicBezTo>
                <a:cubicBezTo>
                  <a:pt x="5221350" y="164199"/>
                  <a:pt x="5213574" y="167881"/>
                  <a:pt x="5208389" y="170335"/>
                </a:cubicBezTo>
                <a:cubicBezTo>
                  <a:pt x="5203204" y="172790"/>
                  <a:pt x="5199146" y="173250"/>
                  <a:pt x="5200274" y="171255"/>
                </a:cubicBezTo>
                <a:cubicBezTo>
                  <a:pt x="5199540" y="170870"/>
                  <a:pt x="5203991" y="168032"/>
                  <a:pt x="5205119" y="166038"/>
                </a:cubicBezTo>
                <a:cubicBezTo>
                  <a:pt x="5199934" y="168492"/>
                  <a:pt x="5196609" y="169336"/>
                  <a:pt x="5194751" y="170947"/>
                </a:cubicBezTo>
                <a:cubicBezTo>
                  <a:pt x="5191031" y="174169"/>
                  <a:pt x="5182523" y="177467"/>
                  <a:pt x="5177337" y="179921"/>
                </a:cubicBezTo>
                <a:cubicBezTo>
                  <a:pt x="5170293" y="183987"/>
                  <a:pt x="5162911" y="185289"/>
                  <a:pt x="5155868" y="189356"/>
                </a:cubicBezTo>
                <a:cubicBezTo>
                  <a:pt x="5146232" y="194648"/>
                  <a:pt x="5145894" y="191886"/>
                  <a:pt x="5139243" y="193573"/>
                </a:cubicBezTo>
                <a:cubicBezTo>
                  <a:pt x="5135919" y="194416"/>
                  <a:pt x="5130734" y="196870"/>
                  <a:pt x="5128143" y="198098"/>
                </a:cubicBezTo>
                <a:cubicBezTo>
                  <a:pt x="5115181" y="204234"/>
                  <a:pt x="5102220" y="210371"/>
                  <a:pt x="5086668" y="217734"/>
                </a:cubicBezTo>
                <a:cubicBezTo>
                  <a:pt x="5073706" y="223872"/>
                  <a:pt x="5058155" y="231234"/>
                  <a:pt x="5042601" y="238598"/>
                </a:cubicBezTo>
                <a:cubicBezTo>
                  <a:pt x="5042601" y="238598"/>
                  <a:pt x="5041867" y="238215"/>
                  <a:pt x="5041867" y="238215"/>
                </a:cubicBezTo>
                <a:cubicBezTo>
                  <a:pt x="5054828" y="232077"/>
                  <a:pt x="5070382" y="224714"/>
                  <a:pt x="5085202" y="216967"/>
                </a:cubicBezTo>
                <a:cubicBezTo>
                  <a:pt x="5079286" y="219037"/>
                  <a:pt x="5075228" y="219497"/>
                  <a:pt x="5072635" y="220724"/>
                </a:cubicBezTo>
                <a:cubicBezTo>
                  <a:pt x="5045980" y="232613"/>
                  <a:pt x="5017861" y="243734"/>
                  <a:pt x="4992672" y="256390"/>
                </a:cubicBezTo>
                <a:cubicBezTo>
                  <a:pt x="4987487" y="258846"/>
                  <a:pt x="4982302" y="261300"/>
                  <a:pt x="4977118" y="263754"/>
                </a:cubicBezTo>
                <a:cubicBezTo>
                  <a:pt x="4961566" y="271119"/>
                  <a:pt x="4949731" y="275259"/>
                  <a:pt x="4939024" y="277406"/>
                </a:cubicBezTo>
                <a:cubicBezTo>
                  <a:pt x="4931248" y="281088"/>
                  <a:pt x="4923472" y="284770"/>
                  <a:pt x="4915696" y="288451"/>
                </a:cubicBezTo>
                <a:cubicBezTo>
                  <a:pt x="4910511" y="290906"/>
                  <a:pt x="4909776" y="290522"/>
                  <a:pt x="4906452" y="291366"/>
                </a:cubicBezTo>
                <a:cubicBezTo>
                  <a:pt x="4903129" y="292209"/>
                  <a:pt x="4904986" y="290598"/>
                  <a:pt x="4906846" y="288987"/>
                </a:cubicBezTo>
                <a:cubicBezTo>
                  <a:pt x="4911691" y="283770"/>
                  <a:pt x="4911691" y="283770"/>
                  <a:pt x="4924258" y="280012"/>
                </a:cubicBezTo>
                <a:cubicBezTo>
                  <a:pt x="4927584" y="279169"/>
                  <a:pt x="4937558" y="276638"/>
                  <a:pt x="4938290" y="277022"/>
                </a:cubicBezTo>
                <a:cubicBezTo>
                  <a:pt x="4947194" y="271346"/>
                  <a:pt x="4957169" y="268815"/>
                  <a:pt x="4964945" y="265134"/>
                </a:cubicBezTo>
                <a:cubicBezTo>
                  <a:pt x="4973850" y="259457"/>
                  <a:pt x="4986809" y="253322"/>
                  <a:pt x="4996052" y="250407"/>
                </a:cubicBezTo>
                <a:cubicBezTo>
                  <a:pt x="5001238" y="247952"/>
                  <a:pt x="5004561" y="247109"/>
                  <a:pt x="5009013" y="244270"/>
                </a:cubicBezTo>
                <a:cubicBezTo>
                  <a:pt x="5014197" y="241816"/>
                  <a:pt x="5020114" y="239745"/>
                  <a:pt x="5026426" y="235295"/>
                </a:cubicBezTo>
                <a:cubicBezTo>
                  <a:pt x="5030876" y="232457"/>
                  <a:pt x="5040850" y="229926"/>
                  <a:pt x="5045303" y="227088"/>
                </a:cubicBezTo>
                <a:cubicBezTo>
                  <a:pt x="5046430" y="225094"/>
                  <a:pt x="5052346" y="223023"/>
                  <a:pt x="5054940" y="221796"/>
                </a:cubicBezTo>
                <a:cubicBezTo>
                  <a:pt x="5060123" y="219341"/>
                  <a:pt x="5058997" y="221336"/>
                  <a:pt x="5062322" y="220492"/>
                </a:cubicBezTo>
                <a:cubicBezTo>
                  <a:pt x="5064913" y="219265"/>
                  <a:pt x="5070098" y="216811"/>
                  <a:pt x="5075282" y="214356"/>
                </a:cubicBezTo>
                <a:lnTo>
                  <a:pt x="5078057" y="211953"/>
                </a:lnTo>
                <a:lnTo>
                  <a:pt x="5080661" y="210864"/>
                </a:lnTo>
                <a:lnTo>
                  <a:pt x="5083706" y="210367"/>
                </a:lnTo>
                <a:cubicBezTo>
                  <a:pt x="5084257" y="210656"/>
                  <a:pt x="5084157" y="211250"/>
                  <a:pt x="5084524" y="211442"/>
                </a:cubicBezTo>
                <a:cubicBezTo>
                  <a:pt x="5089709" y="208987"/>
                  <a:pt x="5094894" y="206533"/>
                  <a:pt x="5100077" y="204079"/>
                </a:cubicBezTo>
                <a:cubicBezTo>
                  <a:pt x="5096020" y="204538"/>
                  <a:pt x="5101204" y="202083"/>
                  <a:pt x="5103796" y="200856"/>
                </a:cubicBezTo>
                <a:cubicBezTo>
                  <a:pt x="5109713" y="198787"/>
                  <a:pt x="5107854" y="200398"/>
                  <a:pt x="5109319" y="201164"/>
                </a:cubicBezTo>
                <a:cubicBezTo>
                  <a:pt x="5122280" y="195028"/>
                  <a:pt x="5136368" y="186896"/>
                  <a:pt x="5151526" y="181912"/>
                </a:cubicBezTo>
                <a:cubicBezTo>
                  <a:pt x="5154851" y="181069"/>
                  <a:pt x="5157445" y="179842"/>
                  <a:pt x="5159303" y="178231"/>
                </a:cubicBezTo>
                <a:cubicBezTo>
                  <a:pt x="5160429" y="176236"/>
                  <a:pt x="5165613" y="173781"/>
                  <a:pt x="5168938" y="172938"/>
                </a:cubicBezTo>
                <a:lnTo>
                  <a:pt x="5178164" y="168223"/>
                </a:lnTo>
                <a:lnTo>
                  <a:pt x="5272703" y="134711"/>
                </a:lnTo>
                <a:lnTo>
                  <a:pt x="5364946" y="104627"/>
                </a:lnTo>
                <a:lnTo>
                  <a:pt x="5356033" y="110663"/>
                </a:lnTo>
                <a:lnTo>
                  <a:pt x="5377757" y="100377"/>
                </a:lnTo>
                <a:lnTo>
                  <a:pt x="5473131" y="67289"/>
                </a:lnTo>
                <a:cubicBezTo>
                  <a:pt x="5483258" y="63578"/>
                  <a:pt x="5495977" y="60719"/>
                  <a:pt x="5509042" y="58159"/>
                </a:cubicBezTo>
                <a:lnTo>
                  <a:pt x="5516318" y="56755"/>
                </a:lnTo>
                <a:lnTo>
                  <a:pt x="5466882" y="80833"/>
                </a:lnTo>
                <a:cubicBezTo>
                  <a:pt x="5445017" y="92646"/>
                  <a:pt x="5423547" y="102080"/>
                  <a:pt x="5399484" y="112741"/>
                </a:cubicBezTo>
                <a:cubicBezTo>
                  <a:pt x="5378748" y="122560"/>
                  <a:pt x="5359475" y="133146"/>
                  <a:pt x="5336540" y="141812"/>
                </a:cubicBezTo>
                <a:cubicBezTo>
                  <a:pt x="5333215" y="142655"/>
                  <a:pt x="5330622" y="143882"/>
                  <a:pt x="5328763" y="145495"/>
                </a:cubicBezTo>
                <a:cubicBezTo>
                  <a:pt x="5310223" y="156462"/>
                  <a:pt x="5288021" y="165514"/>
                  <a:pt x="5268017" y="175716"/>
                </a:cubicBezTo>
                <a:cubicBezTo>
                  <a:pt x="5255056" y="181851"/>
                  <a:pt x="5238770" y="188831"/>
                  <a:pt x="5226935" y="192974"/>
                </a:cubicBezTo>
                <a:cubicBezTo>
                  <a:pt x="5213243" y="198725"/>
                  <a:pt x="5199548" y="204477"/>
                  <a:pt x="5189914" y="209771"/>
                </a:cubicBezTo>
                <a:cubicBezTo>
                  <a:pt x="5181010" y="215446"/>
                  <a:pt x="5167317" y="221199"/>
                  <a:pt x="5158414" y="226875"/>
                </a:cubicBezTo>
                <a:cubicBezTo>
                  <a:pt x="5134296" y="242678"/>
                  <a:pt x="5105388" y="258556"/>
                  <a:pt x="5074281" y="273283"/>
                </a:cubicBezTo>
                <a:cubicBezTo>
                  <a:pt x="5056137" y="281874"/>
                  <a:pt x="5040584" y="289237"/>
                  <a:pt x="5022439" y="297828"/>
                </a:cubicBezTo>
                <a:cubicBezTo>
                  <a:pt x="5019846" y="299055"/>
                  <a:pt x="5013928" y="301126"/>
                  <a:pt x="5012804" y="303121"/>
                </a:cubicBezTo>
                <a:cubicBezTo>
                  <a:pt x="5011677" y="305115"/>
                  <a:pt x="5018327" y="303429"/>
                  <a:pt x="5020919" y="302202"/>
                </a:cubicBezTo>
                <a:cubicBezTo>
                  <a:pt x="5032020" y="297676"/>
                  <a:pt x="5041261" y="294763"/>
                  <a:pt x="5052364" y="290237"/>
                </a:cubicBezTo>
                <a:cubicBezTo>
                  <a:pt x="5066056" y="284483"/>
                  <a:pt x="5079016" y="278348"/>
                  <a:pt x="5094177" y="273363"/>
                </a:cubicBezTo>
                <a:cubicBezTo>
                  <a:pt x="5089725" y="276201"/>
                  <a:pt x="5091191" y="276969"/>
                  <a:pt x="5086006" y="279422"/>
                </a:cubicBezTo>
                <a:cubicBezTo>
                  <a:pt x="5075637" y="284332"/>
                  <a:pt x="5070059" y="289165"/>
                  <a:pt x="5063016" y="293232"/>
                </a:cubicBezTo>
                <a:cubicBezTo>
                  <a:pt x="5060423" y="294458"/>
                  <a:pt x="5059297" y="296452"/>
                  <a:pt x="5060030" y="296836"/>
                </a:cubicBezTo>
                <a:cubicBezTo>
                  <a:pt x="5064087" y="296376"/>
                  <a:pt x="5065945" y="294765"/>
                  <a:pt x="5068538" y="293538"/>
                </a:cubicBezTo>
                <a:cubicBezTo>
                  <a:pt x="5071129" y="292311"/>
                  <a:pt x="5073722" y="291085"/>
                  <a:pt x="5078907" y="288629"/>
                </a:cubicBezTo>
                <a:cubicBezTo>
                  <a:pt x="5093333" y="283261"/>
                  <a:pt x="5103364" y="275590"/>
                  <a:pt x="5119648" y="268609"/>
                </a:cubicBezTo>
                <a:cubicBezTo>
                  <a:pt x="5127426" y="264928"/>
                  <a:pt x="5137794" y="260019"/>
                  <a:pt x="5145570" y="256337"/>
                </a:cubicBezTo>
                <a:cubicBezTo>
                  <a:pt x="5152615" y="252272"/>
                  <a:pt x="5159998" y="250968"/>
                  <a:pt x="5170367" y="246060"/>
                </a:cubicBezTo>
                <a:cubicBezTo>
                  <a:pt x="5194822" y="233019"/>
                  <a:pt x="5223673" y="222282"/>
                  <a:pt x="5248863" y="209626"/>
                </a:cubicBezTo>
                <a:cubicBezTo>
                  <a:pt x="5251455" y="208398"/>
                  <a:pt x="5254048" y="207172"/>
                  <a:pt x="5257372" y="206328"/>
                </a:cubicBezTo>
                <a:cubicBezTo>
                  <a:pt x="5260698" y="205484"/>
                  <a:pt x="5263289" y="204257"/>
                  <a:pt x="5263289" y="204257"/>
                </a:cubicBezTo>
                <a:cubicBezTo>
                  <a:pt x="5271461" y="198196"/>
                  <a:pt x="5282561" y="193672"/>
                  <a:pt x="5291465" y="187995"/>
                </a:cubicBezTo>
                <a:cubicBezTo>
                  <a:pt x="5302960" y="181091"/>
                  <a:pt x="5315189" y="174571"/>
                  <a:pt x="5329220" y="171580"/>
                </a:cubicBezTo>
                <a:cubicBezTo>
                  <a:pt x="5331813" y="170353"/>
                  <a:pt x="5331813" y="170353"/>
                  <a:pt x="5334404" y="169126"/>
                </a:cubicBezTo>
                <a:cubicBezTo>
                  <a:pt x="5344772" y="164217"/>
                  <a:pt x="5355874" y="159692"/>
                  <a:pt x="5362919" y="155626"/>
                </a:cubicBezTo>
                <a:cubicBezTo>
                  <a:pt x="5375879" y="149491"/>
                  <a:pt x="5385853" y="146960"/>
                  <a:pt x="5395490" y="141667"/>
                </a:cubicBezTo>
                <a:cubicBezTo>
                  <a:pt x="5407718" y="135147"/>
                  <a:pt x="5422143" y="129779"/>
                  <a:pt x="5436965" y="122031"/>
                </a:cubicBezTo>
                <a:cubicBezTo>
                  <a:pt x="5449192" y="115511"/>
                  <a:pt x="5461422" y="108991"/>
                  <a:pt x="5473650" y="102471"/>
                </a:cubicBezTo>
                <a:cubicBezTo>
                  <a:pt x="5490328" y="93112"/>
                  <a:pt x="5510333" y="82911"/>
                  <a:pt x="5530338" y="72710"/>
                </a:cubicBezTo>
                <a:cubicBezTo>
                  <a:pt x="5545891" y="65346"/>
                  <a:pt x="5556653" y="58060"/>
                  <a:pt x="5575530" y="49851"/>
                </a:cubicBezTo>
                <a:cubicBezTo>
                  <a:pt x="5571473" y="50311"/>
                  <a:pt x="5568149" y="51156"/>
                  <a:pt x="5560373" y="54836"/>
                </a:cubicBezTo>
                <a:cubicBezTo>
                  <a:pt x="5557779" y="56064"/>
                  <a:pt x="5552596" y="58519"/>
                  <a:pt x="5547411" y="60973"/>
                </a:cubicBezTo>
                <a:cubicBezTo>
                  <a:pt x="5529661" y="67185"/>
                  <a:pt x="5510782" y="75392"/>
                  <a:pt x="5495229" y="82755"/>
                </a:cubicBezTo>
                <a:cubicBezTo>
                  <a:pt x="5482269" y="88893"/>
                  <a:pt x="5466717" y="96255"/>
                  <a:pt x="5453755" y="102391"/>
                </a:cubicBezTo>
                <a:cubicBezTo>
                  <a:pt x="5440794" y="108528"/>
                  <a:pt x="5428565" y="115049"/>
                  <a:pt x="5418535" y="122719"/>
                </a:cubicBezTo>
                <a:cubicBezTo>
                  <a:pt x="5416677" y="124330"/>
                  <a:pt x="5412226" y="127168"/>
                  <a:pt x="5407041" y="129624"/>
                </a:cubicBezTo>
                <a:cubicBezTo>
                  <a:pt x="5389629" y="138598"/>
                  <a:pt x="5370749" y="146804"/>
                  <a:pt x="5354125" y="151021"/>
                </a:cubicBezTo>
                <a:cubicBezTo>
                  <a:pt x="5344884" y="153936"/>
                  <a:pt x="5339699" y="156390"/>
                  <a:pt x="5332655" y="160456"/>
                </a:cubicBezTo>
                <a:cubicBezTo>
                  <a:pt x="5323753" y="166132"/>
                  <a:pt x="5315977" y="169814"/>
                  <a:pt x="5304141" y="173956"/>
                </a:cubicBezTo>
                <a:cubicBezTo>
                  <a:pt x="5298224" y="176028"/>
                  <a:pt x="5293040" y="178481"/>
                  <a:pt x="5288588" y="181320"/>
                </a:cubicBezTo>
                <a:cubicBezTo>
                  <a:pt x="5282278" y="185769"/>
                  <a:pt x="5267852" y="191137"/>
                  <a:pt x="5259680" y="197198"/>
                </a:cubicBezTo>
                <a:cubicBezTo>
                  <a:pt x="5257821" y="198808"/>
                  <a:pt x="5246719" y="203335"/>
                  <a:pt x="5240805" y="205404"/>
                </a:cubicBezTo>
                <a:cubicBezTo>
                  <a:pt x="5223051" y="211616"/>
                  <a:pt x="5210090" y="217753"/>
                  <a:pt x="5194539" y="225117"/>
                </a:cubicBezTo>
                <a:cubicBezTo>
                  <a:pt x="5186762" y="228798"/>
                  <a:pt x="5177126" y="234091"/>
                  <a:pt x="5167884" y="237006"/>
                </a:cubicBezTo>
                <a:cubicBezTo>
                  <a:pt x="5164558" y="237848"/>
                  <a:pt x="5161967" y="239075"/>
                  <a:pt x="5160840" y="241071"/>
                </a:cubicBezTo>
                <a:cubicBezTo>
                  <a:pt x="5160052" y="245827"/>
                  <a:pt x="5154868" y="248282"/>
                  <a:pt x="5137849" y="254878"/>
                </a:cubicBezTo>
                <a:cubicBezTo>
                  <a:pt x="5134524" y="255722"/>
                  <a:pt x="5129339" y="258176"/>
                  <a:pt x="5125282" y="258637"/>
                </a:cubicBezTo>
                <a:cubicBezTo>
                  <a:pt x="5129396" y="253035"/>
                  <a:pt x="5141623" y="246515"/>
                  <a:pt x="5157176" y="239152"/>
                </a:cubicBezTo>
                <a:cubicBezTo>
                  <a:pt x="5203835" y="217061"/>
                  <a:pt x="5253085" y="193744"/>
                  <a:pt x="5299745" y="171654"/>
                </a:cubicBezTo>
                <a:cubicBezTo>
                  <a:pt x="5315297" y="164290"/>
                  <a:pt x="5326060" y="157002"/>
                  <a:pt x="5342347" y="150022"/>
                </a:cubicBezTo>
                <a:cubicBezTo>
                  <a:pt x="5344938" y="148795"/>
                  <a:pt x="5346065" y="146801"/>
                  <a:pt x="5348658" y="145573"/>
                </a:cubicBezTo>
                <a:cubicBezTo>
                  <a:pt x="5351983" y="144730"/>
                  <a:pt x="5350517" y="143962"/>
                  <a:pt x="5349785" y="143579"/>
                </a:cubicBezTo>
                <a:cubicBezTo>
                  <a:pt x="5349785" y="143579"/>
                  <a:pt x="5349052" y="143195"/>
                  <a:pt x="5346460" y="144422"/>
                </a:cubicBezTo>
                <a:cubicBezTo>
                  <a:pt x="5341275" y="146876"/>
                  <a:pt x="5339417" y="148488"/>
                  <a:pt x="5335358" y="148948"/>
                </a:cubicBezTo>
                <a:cubicBezTo>
                  <a:pt x="5337951" y="147720"/>
                  <a:pt x="5337218" y="147336"/>
                  <a:pt x="5337218" y="147336"/>
                </a:cubicBezTo>
                <a:cubicBezTo>
                  <a:pt x="5376832" y="129311"/>
                  <a:pt x="5411658" y="111362"/>
                  <a:pt x="5452738" y="94104"/>
                </a:cubicBezTo>
                <a:cubicBezTo>
                  <a:pt x="5466432" y="88353"/>
                  <a:pt x="5479392" y="82216"/>
                  <a:pt x="5491620" y="75696"/>
                </a:cubicBezTo>
                <a:cubicBezTo>
                  <a:pt x="5503849" y="69176"/>
                  <a:pt x="5519740" y="64574"/>
                  <a:pt x="5530504" y="57287"/>
                </a:cubicBezTo>
                <a:cubicBezTo>
                  <a:pt x="5533096" y="56059"/>
                  <a:pt x="5535687" y="54833"/>
                  <a:pt x="5535687" y="54833"/>
                </a:cubicBezTo>
                <a:lnTo>
                  <a:pt x="5546021" y="51023"/>
                </a:lnTo>
                <a:lnTo>
                  <a:pt x="5547039" y="50825"/>
                </a:lnTo>
                <a:cubicBezTo>
                  <a:pt x="5565262" y="47182"/>
                  <a:pt x="5583487" y="43538"/>
                  <a:pt x="5588765" y="56392"/>
                </a:cubicBezTo>
                <a:cubicBezTo>
                  <a:pt x="5593302" y="63073"/>
                  <a:pt x="5606715" y="60814"/>
                  <a:pt x="5615319" y="59936"/>
                </a:cubicBezTo>
                <a:cubicBezTo>
                  <a:pt x="5667954" y="52783"/>
                  <a:pt x="5687663" y="61489"/>
                  <a:pt x="5685825" y="87568"/>
                </a:cubicBezTo>
                <a:cubicBezTo>
                  <a:pt x="5684808" y="89457"/>
                  <a:pt x="5686571" y="93742"/>
                  <a:pt x="5690364" y="94248"/>
                </a:cubicBezTo>
                <a:cubicBezTo>
                  <a:pt x="5750507" y="118473"/>
                  <a:pt x="5699358" y="137975"/>
                  <a:pt x="5679570" y="159634"/>
                </a:cubicBezTo>
                <a:lnTo>
                  <a:pt x="5662094" y="169452"/>
                </a:lnTo>
                <a:cubicBezTo>
                  <a:pt x="5623065" y="196645"/>
                  <a:pt x="5632138" y="210005"/>
                  <a:pt x="5692831" y="218105"/>
                </a:cubicBezTo>
                <a:cubicBezTo>
                  <a:pt x="5696623" y="218609"/>
                  <a:pt x="5700417" y="219115"/>
                  <a:pt x="5701434" y="217226"/>
                </a:cubicBezTo>
                <a:cubicBezTo>
                  <a:pt x="5729825" y="194690"/>
                  <a:pt x="5799864" y="208083"/>
                  <a:pt x="5826491" y="181261"/>
                </a:cubicBezTo>
                <a:cubicBezTo>
                  <a:pt x="5844246" y="163380"/>
                  <a:pt x="5873104" y="155081"/>
                  <a:pt x="5916864" y="156869"/>
                </a:cubicBezTo>
                <a:cubicBezTo>
                  <a:pt x="5878461" y="137571"/>
                  <a:pt x="5879010" y="121443"/>
                  <a:pt x="5912208" y="97523"/>
                </a:cubicBezTo>
                <a:cubicBezTo>
                  <a:pt x="5918035" y="94250"/>
                  <a:pt x="5924876" y="89088"/>
                  <a:pt x="5935241" y="92497"/>
                </a:cubicBezTo>
                <a:cubicBezTo>
                  <a:pt x="5945605" y="95905"/>
                  <a:pt x="5938761" y="101066"/>
                  <a:pt x="5932934" y="104338"/>
                </a:cubicBezTo>
                <a:cubicBezTo>
                  <a:pt x="5926090" y="109501"/>
                  <a:pt x="5919248" y="114663"/>
                  <a:pt x="5922765" y="123232"/>
                </a:cubicBezTo>
                <a:cubicBezTo>
                  <a:pt x="5941734" y="125764"/>
                  <a:pt x="5949594" y="118712"/>
                  <a:pt x="5952643" y="113044"/>
                </a:cubicBezTo>
                <a:cubicBezTo>
                  <a:pt x="5963829" y="92259"/>
                  <a:pt x="5990184" y="73501"/>
                  <a:pt x="6008954" y="53731"/>
                </a:cubicBezTo>
                <a:cubicBezTo>
                  <a:pt x="6033549" y="30688"/>
                  <a:pt x="6065462" y="16720"/>
                  <a:pt x="6120597" y="20028"/>
                </a:cubicBezTo>
                <a:cubicBezTo>
                  <a:pt x="6132996" y="19656"/>
                  <a:pt x="6144375" y="21174"/>
                  <a:pt x="6152235" y="14123"/>
                </a:cubicBezTo>
                <a:cubicBezTo>
                  <a:pt x="6162500" y="6380"/>
                  <a:pt x="6175727" y="2576"/>
                  <a:pt x="6190309" y="978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lIns="68580" tIns="34290" rIns="68580" bIns="34290" anchor="ctr">
            <a:noAutofit/>
          </a:bodyPr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0721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1" y="3248097"/>
            <a:ext cx="9144000" cy="189540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B9E19B45-9F4B-43BA-9CA6-C0DE609AAE9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9" y="232115"/>
            <a:ext cx="8544700" cy="5951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0" name="Oval 5">
            <a:extLst>
              <a:ext uri="{FF2B5EF4-FFF2-40B4-BE49-F238E27FC236}">
                <a16:creationId xmlns:a16="http://schemas.microsoft.com/office/drawing/2014/main" id="{5F9EB05E-4420-4E1E-B243-AA9A7021A1F8}"/>
              </a:ext>
            </a:extLst>
          </p:cNvPr>
          <p:cNvSpPr/>
          <p:nvPr userDrawn="1"/>
        </p:nvSpPr>
        <p:spPr>
          <a:xfrm>
            <a:off x="1464793" y="3277125"/>
            <a:ext cx="6180322" cy="59725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pic>
        <p:nvPicPr>
          <p:cNvPr id="47" name="Picture 2" descr="E:\002-KIMS BUSINESS\000-B-KIMS-소스 분류-2014\00-kims-작업건별-재료모음\002-일러-모니터-모바일-타블렛\laptop-01.png">
            <a:extLst>
              <a:ext uri="{FF2B5EF4-FFF2-40B4-BE49-F238E27FC236}">
                <a16:creationId xmlns:a16="http://schemas.microsoft.com/office/drawing/2014/main" id="{0A1DFAE3-52AC-4021-A27C-5D9C224B2D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28" y="1175362"/>
            <a:ext cx="4066452" cy="262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Picture Placeholder 2">
            <a:extLst>
              <a:ext uri="{FF2B5EF4-FFF2-40B4-BE49-F238E27FC236}">
                <a16:creationId xmlns:a16="http://schemas.microsoft.com/office/drawing/2014/main" id="{9DA9CCE6-23D0-4C4F-97C5-E319A2B2542C}"/>
              </a:ext>
            </a:extLst>
          </p:cNvPr>
          <p:cNvSpPr>
            <a:spLocks noGrp="1"/>
          </p:cNvSpPr>
          <p:nvPr userDrawn="1">
            <p:ph type="pic" idx="13" hasCustomPrompt="1"/>
          </p:nvPr>
        </p:nvSpPr>
        <p:spPr>
          <a:xfrm>
            <a:off x="3328989" y="1509713"/>
            <a:ext cx="2481261" cy="18573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644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10515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3482951" y="1887048"/>
            <a:ext cx="1595182" cy="1350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5303534" y="1887048"/>
            <a:ext cx="1595182" cy="1350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7124118" y="1887048"/>
            <a:ext cx="1595182" cy="1350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517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686300"/>
            <a:ext cx="9144000" cy="45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162550" y="3314700"/>
            <a:ext cx="3829050" cy="120700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162800" y="1962150"/>
            <a:ext cx="1828800" cy="120700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162800" y="590550"/>
            <a:ext cx="1828800" cy="120700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5181600" y="1962150"/>
            <a:ext cx="1828800" cy="120700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3181350" y="590550"/>
            <a:ext cx="3829050" cy="120700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3181350" y="3314700"/>
            <a:ext cx="1828800" cy="120700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3181350" y="1962150"/>
            <a:ext cx="1828800" cy="120700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595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710" r:id="rId3"/>
    <p:sldLayoutId id="2147483688" r:id="rId4"/>
    <p:sldLayoutId id="2147483711" r:id="rId5"/>
    <p:sldLayoutId id="2147483707" r:id="rId6"/>
    <p:sldLayoutId id="2147483712" r:id="rId7"/>
    <p:sldLayoutId id="2147483713" r:id="rId8"/>
    <p:sldLayoutId id="2147483714" r:id="rId9"/>
    <p:sldLayoutId id="2147483689" r:id="rId10"/>
    <p:sldLayoutId id="2147483715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08" r:id="rId2"/>
    <p:sldLayoutId id="2147483709" r:id="rId3"/>
    <p:sldLayoutId id="2147483687" r:id="rId4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oogleslidestheme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8646" y="228867"/>
            <a:ext cx="3609753" cy="85680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Animal Infographic</a:t>
            </a:r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5257801" y="4808062"/>
            <a:ext cx="38861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/>
              </a:rPr>
              <a:t>Brought to you by https://GoogleSlidesThemes.com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98646" y="831674"/>
            <a:ext cx="2962054" cy="768526"/>
          </a:xfrm>
          <a:prstGeom prst="rect">
            <a:avLst/>
          </a:prstGeom>
        </p:spPr>
        <p:txBody>
          <a:bodyPr/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altLang="ko-KR" dirty="0"/>
              <a:t>Title of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34983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5" r="18725"/>
          <a:stretch>
            <a:fillRect/>
          </a:stretch>
        </p:blipFill>
        <p:spPr/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E067A7B-4E58-4B85-A1F3-549CC4F2B709}"/>
              </a:ext>
            </a:extLst>
          </p:cNvPr>
          <p:cNvGrpSpPr/>
          <p:nvPr/>
        </p:nvGrpSpPr>
        <p:grpSpPr>
          <a:xfrm>
            <a:off x="3207424" y="1014794"/>
            <a:ext cx="3256563" cy="3252697"/>
            <a:chOff x="2500375" y="1715866"/>
            <a:chExt cx="3834950" cy="3834950"/>
          </a:xfrm>
        </p:grpSpPr>
        <p:sp>
          <p:nvSpPr>
            <p:cNvPr id="5" name="Up-Down Arrow 4">
              <a:extLst>
                <a:ext uri="{FF2B5EF4-FFF2-40B4-BE49-F238E27FC236}">
                  <a16:creationId xmlns:a16="http://schemas.microsoft.com/office/drawing/2014/main" id="{2255B004-87C6-43E1-9227-FB4841139DFB}"/>
                </a:ext>
              </a:extLst>
            </p:cNvPr>
            <p:cNvSpPr/>
            <p:nvPr/>
          </p:nvSpPr>
          <p:spPr>
            <a:xfrm>
              <a:off x="3903660" y="1715866"/>
              <a:ext cx="1028380" cy="3834950"/>
            </a:xfrm>
            <a:prstGeom prst="upDown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Up-Down Arrow 5">
              <a:extLst>
                <a:ext uri="{FF2B5EF4-FFF2-40B4-BE49-F238E27FC236}">
                  <a16:creationId xmlns:a16="http://schemas.microsoft.com/office/drawing/2014/main" id="{D0EA2620-B8FA-4E22-B2F7-42F207BC44A4}"/>
                </a:ext>
              </a:extLst>
            </p:cNvPr>
            <p:cNvSpPr/>
            <p:nvPr/>
          </p:nvSpPr>
          <p:spPr>
            <a:xfrm rot="3600000">
              <a:off x="3903660" y="1715866"/>
              <a:ext cx="1028380" cy="3834950"/>
            </a:xfrm>
            <a:prstGeom prst="up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Up-Down Arrow 6">
              <a:extLst>
                <a:ext uri="{FF2B5EF4-FFF2-40B4-BE49-F238E27FC236}">
                  <a16:creationId xmlns:a16="http://schemas.microsoft.com/office/drawing/2014/main" id="{E04D7BA1-3634-438A-B791-C669303B83B5}"/>
                </a:ext>
              </a:extLst>
            </p:cNvPr>
            <p:cNvSpPr/>
            <p:nvPr/>
          </p:nvSpPr>
          <p:spPr>
            <a:xfrm rot="7200000">
              <a:off x="3903660" y="1715866"/>
              <a:ext cx="1028380" cy="3834950"/>
            </a:xfrm>
            <a:prstGeom prst="upDown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4B956FB5-BC1F-4BD3-917C-656E942480D5}"/>
              </a:ext>
            </a:extLst>
          </p:cNvPr>
          <p:cNvSpPr/>
          <p:nvPr/>
        </p:nvSpPr>
        <p:spPr>
          <a:xfrm>
            <a:off x="4043705" y="1849142"/>
            <a:ext cx="1584000" cy="1584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DB40A5-A360-499F-9A78-0FC10608D4CC}"/>
              </a:ext>
            </a:extLst>
          </p:cNvPr>
          <p:cNvGrpSpPr/>
          <p:nvPr/>
        </p:nvGrpSpPr>
        <p:grpSpPr>
          <a:xfrm>
            <a:off x="4297032" y="2097059"/>
            <a:ext cx="1111190" cy="945800"/>
            <a:chOff x="3233964" y="1954419"/>
            <a:chExt cx="1410044" cy="68529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F7FF8B6-E572-4880-9D2F-8A028CBE20D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23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D40AD2-FFE8-4DC6-9510-E9E24BC500B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8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37C25A75-429D-46A5-9812-AD8E5456BCC6}"/>
              </a:ext>
            </a:extLst>
          </p:cNvPr>
          <p:cNvGrpSpPr/>
          <p:nvPr/>
        </p:nvGrpSpPr>
        <p:grpSpPr>
          <a:xfrm>
            <a:off x="146408" y="3285604"/>
            <a:ext cx="3228748" cy="717992"/>
            <a:chOff x="-475010" y="1114176"/>
            <a:chExt cx="3859356" cy="87188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37DC684-BEA5-4353-B0BE-2E64FD8C2BAE}"/>
                </a:ext>
              </a:extLst>
            </p:cNvPr>
            <p:cNvSpPr txBox="1"/>
            <p:nvPr/>
          </p:nvSpPr>
          <p:spPr>
            <a:xfrm>
              <a:off x="-475010" y="1114176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874B2BA-CB39-4538-B923-CD3050E40B92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8" name="Group 13">
            <a:extLst>
              <a:ext uri="{FF2B5EF4-FFF2-40B4-BE49-F238E27FC236}">
                <a16:creationId xmlns:a16="http://schemas.microsoft.com/office/drawing/2014/main" id="{37C25A75-429D-46A5-9812-AD8E5456BCC6}"/>
              </a:ext>
            </a:extLst>
          </p:cNvPr>
          <p:cNvGrpSpPr/>
          <p:nvPr/>
        </p:nvGrpSpPr>
        <p:grpSpPr>
          <a:xfrm>
            <a:off x="3221154" y="213126"/>
            <a:ext cx="3228748" cy="717992"/>
            <a:chOff x="-475010" y="1114176"/>
            <a:chExt cx="3859356" cy="87188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37DC684-BEA5-4353-B0BE-2E64FD8C2BAE}"/>
                </a:ext>
              </a:extLst>
            </p:cNvPr>
            <p:cNvSpPr txBox="1"/>
            <p:nvPr/>
          </p:nvSpPr>
          <p:spPr>
            <a:xfrm>
              <a:off x="-475010" y="1114176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874B2BA-CB39-4538-B923-CD3050E40B92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1" name="Group 13">
            <a:extLst>
              <a:ext uri="{FF2B5EF4-FFF2-40B4-BE49-F238E27FC236}">
                <a16:creationId xmlns:a16="http://schemas.microsoft.com/office/drawing/2014/main" id="{37C25A75-429D-46A5-9812-AD8E5456BCC6}"/>
              </a:ext>
            </a:extLst>
          </p:cNvPr>
          <p:cNvGrpSpPr/>
          <p:nvPr/>
        </p:nvGrpSpPr>
        <p:grpSpPr>
          <a:xfrm>
            <a:off x="5617999" y="3346505"/>
            <a:ext cx="3228748" cy="717992"/>
            <a:chOff x="-475010" y="1114176"/>
            <a:chExt cx="3859356" cy="87188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37DC684-BEA5-4353-B0BE-2E64FD8C2BAE}"/>
                </a:ext>
              </a:extLst>
            </p:cNvPr>
            <p:cNvSpPr txBox="1"/>
            <p:nvPr/>
          </p:nvSpPr>
          <p:spPr>
            <a:xfrm>
              <a:off x="-475010" y="1114176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874B2BA-CB39-4538-B923-CD3050E40B92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4" name="Group 13">
            <a:extLst>
              <a:ext uri="{FF2B5EF4-FFF2-40B4-BE49-F238E27FC236}">
                <a16:creationId xmlns:a16="http://schemas.microsoft.com/office/drawing/2014/main" id="{37C25A75-429D-46A5-9812-AD8E5456BCC6}"/>
              </a:ext>
            </a:extLst>
          </p:cNvPr>
          <p:cNvGrpSpPr/>
          <p:nvPr/>
        </p:nvGrpSpPr>
        <p:grpSpPr>
          <a:xfrm>
            <a:off x="5777023" y="1341813"/>
            <a:ext cx="3228748" cy="832071"/>
            <a:chOff x="-475010" y="1114176"/>
            <a:chExt cx="3859356" cy="101041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37DC684-BEA5-4353-B0BE-2E64FD8C2BAE}"/>
                </a:ext>
              </a:extLst>
            </p:cNvPr>
            <p:cNvSpPr txBox="1"/>
            <p:nvPr/>
          </p:nvSpPr>
          <p:spPr>
            <a:xfrm>
              <a:off x="-475010" y="1114176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874B2BA-CB39-4538-B923-CD3050E40B92}"/>
                </a:ext>
              </a:extLst>
            </p:cNvPr>
            <p:cNvSpPr txBox="1"/>
            <p:nvPr/>
          </p:nvSpPr>
          <p:spPr>
            <a:xfrm>
              <a:off x="-364862" y="1339726"/>
              <a:ext cx="3749208" cy="784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7" name="Group 13">
            <a:extLst>
              <a:ext uri="{FF2B5EF4-FFF2-40B4-BE49-F238E27FC236}">
                <a16:creationId xmlns:a16="http://schemas.microsoft.com/office/drawing/2014/main" id="{37C25A75-429D-46A5-9812-AD8E5456BCC6}"/>
              </a:ext>
            </a:extLst>
          </p:cNvPr>
          <p:cNvGrpSpPr/>
          <p:nvPr/>
        </p:nvGrpSpPr>
        <p:grpSpPr>
          <a:xfrm>
            <a:off x="3381780" y="4200004"/>
            <a:ext cx="3228748" cy="717992"/>
            <a:chOff x="-475010" y="1114176"/>
            <a:chExt cx="3859356" cy="87188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37DC684-BEA5-4353-B0BE-2E64FD8C2BAE}"/>
                </a:ext>
              </a:extLst>
            </p:cNvPr>
            <p:cNvSpPr txBox="1"/>
            <p:nvPr/>
          </p:nvSpPr>
          <p:spPr>
            <a:xfrm>
              <a:off x="-475010" y="1114176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874B2BA-CB39-4538-B923-CD3050E40B92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0" name="Group 13">
            <a:extLst>
              <a:ext uri="{FF2B5EF4-FFF2-40B4-BE49-F238E27FC236}">
                <a16:creationId xmlns:a16="http://schemas.microsoft.com/office/drawing/2014/main" id="{37C25A75-429D-46A5-9812-AD8E5456BCC6}"/>
              </a:ext>
            </a:extLst>
          </p:cNvPr>
          <p:cNvGrpSpPr/>
          <p:nvPr/>
        </p:nvGrpSpPr>
        <p:grpSpPr>
          <a:xfrm>
            <a:off x="146408" y="1678535"/>
            <a:ext cx="3228748" cy="717992"/>
            <a:chOff x="-475010" y="1114176"/>
            <a:chExt cx="3859356" cy="87188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37DC684-BEA5-4353-B0BE-2E64FD8C2BAE}"/>
                </a:ext>
              </a:extLst>
            </p:cNvPr>
            <p:cNvSpPr txBox="1"/>
            <p:nvPr/>
          </p:nvSpPr>
          <p:spPr>
            <a:xfrm>
              <a:off x="-475010" y="1114176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874B2BA-CB39-4538-B923-CD3050E40B92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007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5" r="18725"/>
          <a:stretch>
            <a:fillRect/>
          </a:stretch>
        </p:blipFill>
        <p:spPr/>
      </p:pic>
      <p:graphicFrame>
        <p:nvGraphicFramePr>
          <p:cNvPr id="4" name="Chart Placeholder 9">
            <a:extLst>
              <a:ext uri="{FF2B5EF4-FFF2-40B4-BE49-F238E27FC236}">
                <a16:creationId xmlns:a16="http://schemas.microsoft.com/office/drawing/2014/main" id="{EA15BEE5-BA60-4DB3-99E2-3D5CFEBA63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574214"/>
              </p:ext>
            </p:extLst>
          </p:nvPr>
        </p:nvGraphicFramePr>
        <p:xfrm>
          <a:off x="262619" y="1725065"/>
          <a:ext cx="4527096" cy="3296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직사각형 2">
            <a:extLst>
              <a:ext uri="{FF2B5EF4-FFF2-40B4-BE49-F238E27FC236}">
                <a16:creationId xmlns:a16="http://schemas.microsoft.com/office/drawing/2014/main" id="{4CC071CA-8488-4CE5-A026-E7748BEEE824}"/>
              </a:ext>
            </a:extLst>
          </p:cNvPr>
          <p:cNvSpPr/>
          <p:nvPr/>
        </p:nvSpPr>
        <p:spPr>
          <a:xfrm>
            <a:off x="5250785" y="947078"/>
            <a:ext cx="1656184" cy="308059"/>
          </a:xfrm>
          <a:prstGeom prst="rect">
            <a:avLst/>
          </a:prstGeom>
          <a:solidFill>
            <a:schemeClr val="accent3">
              <a:alpha val="8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CC9BA7-055F-4B9E-A452-122EAA0E8647}"/>
              </a:ext>
            </a:extLst>
          </p:cNvPr>
          <p:cNvSpPr txBox="1"/>
          <p:nvPr/>
        </p:nvSpPr>
        <p:spPr>
          <a:xfrm>
            <a:off x="5157005" y="1309567"/>
            <a:ext cx="3985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You can simply impress your audience and add a unique zing and appeal to your Reports and Presentations with our Templates. </a:t>
            </a:r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/>
          </a:p>
        </p:txBody>
      </p:sp>
      <p:sp>
        <p:nvSpPr>
          <p:cNvPr id="7" name="직사각형 5">
            <a:extLst>
              <a:ext uri="{FF2B5EF4-FFF2-40B4-BE49-F238E27FC236}">
                <a16:creationId xmlns:a16="http://schemas.microsoft.com/office/drawing/2014/main" id="{3D0D7365-CA70-4631-B080-876095DB082A}"/>
              </a:ext>
            </a:extLst>
          </p:cNvPr>
          <p:cNvSpPr/>
          <p:nvPr/>
        </p:nvSpPr>
        <p:spPr>
          <a:xfrm>
            <a:off x="5250784" y="2692825"/>
            <a:ext cx="1656184" cy="308059"/>
          </a:xfrm>
          <a:prstGeom prst="rect">
            <a:avLst/>
          </a:prstGeom>
          <a:solidFill>
            <a:schemeClr val="accent4">
              <a:alpha val="8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7D6A8E-D3B1-48A9-B397-946889946B98}"/>
              </a:ext>
            </a:extLst>
          </p:cNvPr>
          <p:cNvSpPr txBox="1"/>
          <p:nvPr/>
        </p:nvSpPr>
        <p:spPr>
          <a:xfrm>
            <a:off x="5157004" y="3055314"/>
            <a:ext cx="3985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You can simply impress your audience and add a unique zing and appeal to your Reports and Presentations with our Templates.</a:t>
            </a:r>
            <a:r>
              <a:rPr lang="en-US" altLang="ko-KR" sz="1200" dirty="0">
                <a:cs typeface="Arial" pitchFamily="34" charset="0"/>
              </a:rPr>
              <a:t> Get a modern PowerPoint  Presentation that is beautifully designed. 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812235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3" r="13263"/>
          <a:stretch>
            <a:fillRect/>
          </a:stretch>
        </p:blipFill>
        <p:spPr/>
      </p:pic>
      <p:grpSp>
        <p:nvGrpSpPr>
          <p:cNvPr id="5" name="Group 4"/>
          <p:cNvGrpSpPr/>
          <p:nvPr/>
        </p:nvGrpSpPr>
        <p:grpSpPr>
          <a:xfrm>
            <a:off x="304275" y="1449428"/>
            <a:ext cx="2743034" cy="681514"/>
            <a:chOff x="2551705" y="4283314"/>
            <a:chExt cx="2357003" cy="681514"/>
          </a:xfrm>
        </p:grpSpPr>
        <p:sp>
          <p:nvSpPr>
            <p:cNvPr id="6" name="TextBox 5"/>
            <p:cNvSpPr txBox="1"/>
            <p:nvPr/>
          </p:nvSpPr>
          <p:spPr>
            <a:xfrm>
              <a:off x="2551706" y="450316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4275" y="2484928"/>
            <a:ext cx="2743034" cy="681514"/>
            <a:chOff x="2551705" y="4283314"/>
            <a:chExt cx="2357003" cy="681514"/>
          </a:xfrm>
        </p:grpSpPr>
        <p:sp>
          <p:nvSpPr>
            <p:cNvPr id="9" name="TextBox 8"/>
            <p:cNvSpPr txBox="1"/>
            <p:nvPr/>
          </p:nvSpPr>
          <p:spPr>
            <a:xfrm>
              <a:off x="2551706" y="450316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75489" y="1449428"/>
            <a:ext cx="2780901" cy="681514"/>
            <a:chOff x="2551705" y="4283314"/>
            <a:chExt cx="2357002" cy="681514"/>
          </a:xfrm>
        </p:grpSpPr>
        <p:sp>
          <p:nvSpPr>
            <p:cNvPr id="12" name="TextBox 11"/>
            <p:cNvSpPr txBox="1"/>
            <p:nvPr/>
          </p:nvSpPr>
          <p:spPr>
            <a:xfrm>
              <a:off x="2551705" y="450316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75489" y="2484928"/>
            <a:ext cx="2780902" cy="681514"/>
            <a:chOff x="2551705" y="4283314"/>
            <a:chExt cx="2357003" cy="681514"/>
          </a:xfrm>
        </p:grpSpPr>
        <p:sp>
          <p:nvSpPr>
            <p:cNvPr id="15" name="TextBox 14"/>
            <p:cNvSpPr txBox="1"/>
            <p:nvPr/>
          </p:nvSpPr>
          <p:spPr>
            <a:xfrm>
              <a:off x="2551706" y="450316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그룹 1">
            <a:extLst>
              <a:ext uri="{FF2B5EF4-FFF2-40B4-BE49-F238E27FC236}">
                <a16:creationId xmlns:a16="http://schemas.microsoft.com/office/drawing/2014/main" id="{ED4361AB-93B3-4E13-9285-B62FA3BD16DC}"/>
              </a:ext>
            </a:extLst>
          </p:cNvPr>
          <p:cNvGrpSpPr/>
          <p:nvPr/>
        </p:nvGrpSpPr>
        <p:grpSpPr>
          <a:xfrm>
            <a:off x="565151" y="3674586"/>
            <a:ext cx="1275742" cy="586231"/>
            <a:chOff x="1326485" y="4687899"/>
            <a:chExt cx="1291681" cy="722105"/>
          </a:xfrm>
        </p:grpSpPr>
        <p:sp>
          <p:nvSpPr>
            <p:cNvPr id="18" name="Round Same Side Corner Rectangle 8"/>
            <p:cNvSpPr/>
            <p:nvPr/>
          </p:nvSpPr>
          <p:spPr>
            <a:xfrm flipH="1">
              <a:off x="1326485" y="468789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82062" y="4818119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60%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그룹 2">
            <a:extLst>
              <a:ext uri="{FF2B5EF4-FFF2-40B4-BE49-F238E27FC236}">
                <a16:creationId xmlns:a16="http://schemas.microsoft.com/office/drawing/2014/main" id="{0B949A58-B43F-4042-A29B-F5FA5D1B1030}"/>
              </a:ext>
            </a:extLst>
          </p:cNvPr>
          <p:cNvGrpSpPr/>
          <p:nvPr/>
        </p:nvGrpSpPr>
        <p:grpSpPr>
          <a:xfrm>
            <a:off x="2923298" y="3674587"/>
            <a:ext cx="1226847" cy="586230"/>
            <a:chOff x="4063678" y="4678833"/>
            <a:chExt cx="1336249" cy="740235"/>
          </a:xfrm>
        </p:grpSpPr>
        <p:sp>
          <p:nvSpPr>
            <p:cNvPr id="21" name="Round Same Side Corner Rectangle 20"/>
            <p:cNvSpPr/>
            <p:nvPr/>
          </p:nvSpPr>
          <p:spPr>
            <a:xfrm rot="10800000">
              <a:off x="4063678" y="4678833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63823" y="4818119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40%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470318" y="4339640"/>
            <a:ext cx="2179458" cy="692497"/>
            <a:chOff x="2551705" y="4283314"/>
            <a:chExt cx="2357003" cy="692497"/>
          </a:xfrm>
        </p:grpSpPr>
        <p:sp>
          <p:nvSpPr>
            <p:cNvPr id="24" name="TextBox 23"/>
            <p:cNvSpPr txBox="1"/>
            <p:nvPr/>
          </p:nvSpPr>
          <p:spPr>
            <a:xfrm>
              <a:off x="2551706" y="4560313"/>
              <a:ext cx="235700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05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075869" y="3888901"/>
            <a:ext cx="121493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67059" y="4404995"/>
            <a:ext cx="4176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90803" y="3843887"/>
            <a:ext cx="272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06542" y="4352340"/>
            <a:ext cx="2179458" cy="692497"/>
            <a:chOff x="2551705" y="4283314"/>
            <a:chExt cx="2357003" cy="692497"/>
          </a:xfrm>
        </p:grpSpPr>
        <p:sp>
          <p:nvSpPr>
            <p:cNvPr id="33" name="TextBox 32"/>
            <p:cNvSpPr txBox="1"/>
            <p:nvPr/>
          </p:nvSpPr>
          <p:spPr>
            <a:xfrm>
              <a:off x="2551706" y="4560313"/>
              <a:ext cx="235700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05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5639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8" r="33398"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5" r="17485"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5" r="17485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8" r="17518"/>
          <a:stretch>
            <a:fillRect/>
          </a:stretch>
        </p:blipFill>
        <p:spPr/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10C7C3-C7AE-40EC-A6D4-CAA3B49BD58D}"/>
              </a:ext>
            </a:extLst>
          </p:cNvPr>
          <p:cNvSpPr txBox="1"/>
          <p:nvPr/>
        </p:nvSpPr>
        <p:spPr>
          <a:xfrm>
            <a:off x="3480619" y="489019"/>
            <a:ext cx="5250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solidFill>
                  <a:schemeClr val="bg1"/>
                </a:solidFill>
                <a:latin typeface="+mj-lt"/>
              </a:rPr>
              <a:t>Images &amp; Contents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430924" y="3360500"/>
            <a:ext cx="5638391" cy="1447711"/>
            <a:chOff x="6269938" y="2485345"/>
            <a:chExt cx="3039601" cy="1447711"/>
          </a:xfrm>
        </p:grpSpPr>
        <p:sp>
          <p:nvSpPr>
            <p:cNvPr id="12" name="TextBox 11"/>
            <p:cNvSpPr txBox="1"/>
            <p:nvPr/>
          </p:nvSpPr>
          <p:spPr>
            <a:xfrm>
              <a:off x="6269938" y="2917393"/>
              <a:ext cx="30396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69938" y="2485345"/>
              <a:ext cx="3039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Success Business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7160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5" r="18725"/>
          <a:stretch>
            <a:fillRect/>
          </a:stretch>
        </p:blipFill>
        <p:spPr/>
      </p:pic>
      <p:sp>
        <p:nvSpPr>
          <p:cNvPr id="4" name="Teardrop 2">
            <a:extLst>
              <a:ext uri="{FF2B5EF4-FFF2-40B4-BE49-F238E27FC236}">
                <a16:creationId xmlns:a16="http://schemas.microsoft.com/office/drawing/2014/main" id="{0438DB19-752E-457A-B781-CF2C9A865DAF}"/>
              </a:ext>
            </a:extLst>
          </p:cNvPr>
          <p:cNvSpPr/>
          <p:nvPr/>
        </p:nvSpPr>
        <p:spPr>
          <a:xfrm rot="5400000">
            <a:off x="4686772" y="431746"/>
            <a:ext cx="1944000" cy="1944000"/>
          </a:xfrm>
          <a:custGeom>
            <a:avLst/>
            <a:gdLst/>
            <a:ahLst/>
            <a:cxnLst/>
            <a:rect l="l" t="t" r="r" b="b"/>
            <a:pathLst>
              <a:path w="2016225" h="2016224">
                <a:moveTo>
                  <a:pt x="0" y="1008112"/>
                </a:moveTo>
                <a:cubicBezTo>
                  <a:pt x="0" y="451347"/>
                  <a:pt x="451347" y="0"/>
                  <a:pt x="1008112" y="0"/>
                </a:cubicBezTo>
                <a:lnTo>
                  <a:pt x="1008113" y="0"/>
                </a:lnTo>
                <a:lnTo>
                  <a:pt x="2016224" y="0"/>
                </a:lnTo>
                <a:lnTo>
                  <a:pt x="2016224" y="1008092"/>
                </a:lnTo>
                <a:cubicBezTo>
                  <a:pt x="2016225" y="1008099"/>
                  <a:pt x="2016225" y="1008106"/>
                  <a:pt x="2016225" y="1008112"/>
                </a:cubicBezTo>
                <a:cubicBezTo>
                  <a:pt x="2016225" y="1564877"/>
                  <a:pt x="1564878" y="2016224"/>
                  <a:pt x="1008113" y="2016224"/>
                </a:cubicBezTo>
                <a:lnTo>
                  <a:pt x="1008112" y="2016224"/>
                </a:lnTo>
                <a:lnTo>
                  <a:pt x="1" y="2016224"/>
                </a:lnTo>
                <a:lnTo>
                  <a:pt x="1" y="1008132"/>
                </a:lnTo>
                <a:cubicBezTo>
                  <a:pt x="0" y="1008125"/>
                  <a:pt x="0" y="1008119"/>
                  <a:pt x="0" y="1008112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5" name="Teardrop 2">
            <a:extLst>
              <a:ext uri="{FF2B5EF4-FFF2-40B4-BE49-F238E27FC236}">
                <a16:creationId xmlns:a16="http://schemas.microsoft.com/office/drawing/2014/main" id="{302389DA-2E54-4904-804C-63E34E177DA9}"/>
              </a:ext>
            </a:extLst>
          </p:cNvPr>
          <p:cNvSpPr/>
          <p:nvPr/>
        </p:nvSpPr>
        <p:spPr>
          <a:xfrm>
            <a:off x="6783402" y="426575"/>
            <a:ext cx="1944000" cy="1944000"/>
          </a:xfrm>
          <a:custGeom>
            <a:avLst/>
            <a:gdLst/>
            <a:ahLst/>
            <a:cxnLst/>
            <a:rect l="l" t="t" r="r" b="b"/>
            <a:pathLst>
              <a:path w="2016225" h="2016224">
                <a:moveTo>
                  <a:pt x="0" y="1008112"/>
                </a:moveTo>
                <a:cubicBezTo>
                  <a:pt x="0" y="451347"/>
                  <a:pt x="451347" y="0"/>
                  <a:pt x="1008112" y="0"/>
                </a:cubicBezTo>
                <a:lnTo>
                  <a:pt x="1008113" y="0"/>
                </a:lnTo>
                <a:lnTo>
                  <a:pt x="2016224" y="0"/>
                </a:lnTo>
                <a:lnTo>
                  <a:pt x="2016224" y="1008092"/>
                </a:lnTo>
                <a:cubicBezTo>
                  <a:pt x="2016225" y="1008099"/>
                  <a:pt x="2016225" y="1008106"/>
                  <a:pt x="2016225" y="1008112"/>
                </a:cubicBezTo>
                <a:cubicBezTo>
                  <a:pt x="2016225" y="1564877"/>
                  <a:pt x="1564878" y="2016224"/>
                  <a:pt x="1008113" y="2016224"/>
                </a:cubicBezTo>
                <a:lnTo>
                  <a:pt x="1008112" y="2016224"/>
                </a:lnTo>
                <a:lnTo>
                  <a:pt x="1" y="2016224"/>
                </a:lnTo>
                <a:lnTo>
                  <a:pt x="1" y="1008132"/>
                </a:lnTo>
                <a:cubicBezTo>
                  <a:pt x="0" y="1008125"/>
                  <a:pt x="0" y="1008119"/>
                  <a:pt x="0" y="1008112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6" name="Teardrop 2">
            <a:extLst>
              <a:ext uri="{FF2B5EF4-FFF2-40B4-BE49-F238E27FC236}">
                <a16:creationId xmlns:a16="http://schemas.microsoft.com/office/drawing/2014/main" id="{46C84553-6129-4562-AC9D-18926EB1C863}"/>
              </a:ext>
            </a:extLst>
          </p:cNvPr>
          <p:cNvSpPr/>
          <p:nvPr/>
        </p:nvSpPr>
        <p:spPr>
          <a:xfrm rot="5400000">
            <a:off x="6783402" y="2521005"/>
            <a:ext cx="1944000" cy="1944000"/>
          </a:xfrm>
          <a:custGeom>
            <a:avLst/>
            <a:gdLst/>
            <a:ahLst/>
            <a:cxnLst/>
            <a:rect l="l" t="t" r="r" b="b"/>
            <a:pathLst>
              <a:path w="2016225" h="2016224">
                <a:moveTo>
                  <a:pt x="0" y="1008112"/>
                </a:moveTo>
                <a:cubicBezTo>
                  <a:pt x="0" y="451347"/>
                  <a:pt x="451347" y="0"/>
                  <a:pt x="1008112" y="0"/>
                </a:cubicBezTo>
                <a:lnTo>
                  <a:pt x="1008113" y="0"/>
                </a:lnTo>
                <a:lnTo>
                  <a:pt x="2016224" y="0"/>
                </a:lnTo>
                <a:lnTo>
                  <a:pt x="2016224" y="1008092"/>
                </a:lnTo>
                <a:cubicBezTo>
                  <a:pt x="2016225" y="1008099"/>
                  <a:pt x="2016225" y="1008106"/>
                  <a:pt x="2016225" y="1008112"/>
                </a:cubicBezTo>
                <a:cubicBezTo>
                  <a:pt x="2016225" y="1564877"/>
                  <a:pt x="1564878" y="2016224"/>
                  <a:pt x="1008113" y="2016224"/>
                </a:cubicBezTo>
                <a:lnTo>
                  <a:pt x="1008112" y="2016224"/>
                </a:lnTo>
                <a:lnTo>
                  <a:pt x="1" y="2016224"/>
                </a:lnTo>
                <a:lnTo>
                  <a:pt x="1" y="1008132"/>
                </a:lnTo>
                <a:cubicBezTo>
                  <a:pt x="0" y="1008125"/>
                  <a:pt x="0" y="1008119"/>
                  <a:pt x="0" y="100811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7" name="Teardrop 2">
            <a:extLst>
              <a:ext uri="{FF2B5EF4-FFF2-40B4-BE49-F238E27FC236}">
                <a16:creationId xmlns:a16="http://schemas.microsoft.com/office/drawing/2014/main" id="{2BFB5F0F-CA6A-4024-8D59-A83BB6DF4D04}"/>
              </a:ext>
            </a:extLst>
          </p:cNvPr>
          <p:cNvSpPr/>
          <p:nvPr/>
        </p:nvSpPr>
        <p:spPr>
          <a:xfrm>
            <a:off x="4680856" y="2529281"/>
            <a:ext cx="1944000" cy="1944000"/>
          </a:xfrm>
          <a:custGeom>
            <a:avLst/>
            <a:gdLst/>
            <a:ahLst/>
            <a:cxnLst/>
            <a:rect l="l" t="t" r="r" b="b"/>
            <a:pathLst>
              <a:path w="2016225" h="2016224">
                <a:moveTo>
                  <a:pt x="0" y="1008112"/>
                </a:moveTo>
                <a:cubicBezTo>
                  <a:pt x="0" y="451347"/>
                  <a:pt x="451347" y="0"/>
                  <a:pt x="1008112" y="0"/>
                </a:cubicBezTo>
                <a:lnTo>
                  <a:pt x="1008113" y="0"/>
                </a:lnTo>
                <a:lnTo>
                  <a:pt x="2016224" y="0"/>
                </a:lnTo>
                <a:lnTo>
                  <a:pt x="2016224" y="1008092"/>
                </a:lnTo>
                <a:cubicBezTo>
                  <a:pt x="2016225" y="1008099"/>
                  <a:pt x="2016225" y="1008106"/>
                  <a:pt x="2016225" y="1008112"/>
                </a:cubicBezTo>
                <a:cubicBezTo>
                  <a:pt x="2016225" y="1564877"/>
                  <a:pt x="1564878" y="2016224"/>
                  <a:pt x="1008113" y="2016224"/>
                </a:cubicBezTo>
                <a:lnTo>
                  <a:pt x="1008112" y="2016224"/>
                </a:lnTo>
                <a:lnTo>
                  <a:pt x="1" y="2016224"/>
                </a:lnTo>
                <a:lnTo>
                  <a:pt x="1" y="1008132"/>
                </a:lnTo>
                <a:cubicBezTo>
                  <a:pt x="0" y="1008125"/>
                  <a:pt x="0" y="1008119"/>
                  <a:pt x="0" y="1008112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8" name="Teardrop 2">
            <a:extLst>
              <a:ext uri="{FF2B5EF4-FFF2-40B4-BE49-F238E27FC236}">
                <a16:creationId xmlns:a16="http://schemas.microsoft.com/office/drawing/2014/main" id="{E6C6402B-C517-4358-9920-5AD2A2507B78}"/>
              </a:ext>
            </a:extLst>
          </p:cNvPr>
          <p:cNvSpPr/>
          <p:nvPr/>
        </p:nvSpPr>
        <p:spPr>
          <a:xfrm rot="5400000">
            <a:off x="5910772" y="1648410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2016225" h="2016224">
                <a:moveTo>
                  <a:pt x="0" y="1008112"/>
                </a:moveTo>
                <a:cubicBezTo>
                  <a:pt x="0" y="451347"/>
                  <a:pt x="451347" y="0"/>
                  <a:pt x="1008112" y="0"/>
                </a:cubicBezTo>
                <a:lnTo>
                  <a:pt x="1008113" y="0"/>
                </a:lnTo>
                <a:lnTo>
                  <a:pt x="2016224" y="0"/>
                </a:lnTo>
                <a:lnTo>
                  <a:pt x="2016224" y="1008092"/>
                </a:lnTo>
                <a:cubicBezTo>
                  <a:pt x="2016225" y="1008099"/>
                  <a:pt x="2016225" y="1008106"/>
                  <a:pt x="2016225" y="1008112"/>
                </a:cubicBezTo>
                <a:cubicBezTo>
                  <a:pt x="2016225" y="1564877"/>
                  <a:pt x="1564878" y="2016224"/>
                  <a:pt x="1008113" y="2016224"/>
                </a:cubicBezTo>
                <a:lnTo>
                  <a:pt x="1008112" y="2016224"/>
                </a:lnTo>
                <a:lnTo>
                  <a:pt x="1" y="2016224"/>
                </a:lnTo>
                <a:lnTo>
                  <a:pt x="1" y="1008132"/>
                </a:lnTo>
                <a:cubicBezTo>
                  <a:pt x="0" y="1008125"/>
                  <a:pt x="0" y="1008119"/>
                  <a:pt x="0" y="10081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9" name="Teardrop 2">
            <a:extLst>
              <a:ext uri="{FF2B5EF4-FFF2-40B4-BE49-F238E27FC236}">
                <a16:creationId xmlns:a16="http://schemas.microsoft.com/office/drawing/2014/main" id="{9808BF6F-82A0-4340-A870-8FB40BE85685}"/>
              </a:ext>
            </a:extLst>
          </p:cNvPr>
          <p:cNvSpPr/>
          <p:nvPr/>
        </p:nvSpPr>
        <p:spPr>
          <a:xfrm rot="16200000">
            <a:off x="6783402" y="2529282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2016225" h="2016224">
                <a:moveTo>
                  <a:pt x="0" y="1008112"/>
                </a:moveTo>
                <a:cubicBezTo>
                  <a:pt x="0" y="451347"/>
                  <a:pt x="451347" y="0"/>
                  <a:pt x="1008112" y="0"/>
                </a:cubicBezTo>
                <a:lnTo>
                  <a:pt x="1008113" y="0"/>
                </a:lnTo>
                <a:lnTo>
                  <a:pt x="2016224" y="0"/>
                </a:lnTo>
                <a:lnTo>
                  <a:pt x="2016224" y="1008092"/>
                </a:lnTo>
                <a:cubicBezTo>
                  <a:pt x="2016225" y="1008099"/>
                  <a:pt x="2016225" y="1008106"/>
                  <a:pt x="2016225" y="1008112"/>
                </a:cubicBezTo>
                <a:cubicBezTo>
                  <a:pt x="2016225" y="1564877"/>
                  <a:pt x="1564878" y="2016224"/>
                  <a:pt x="1008113" y="2016224"/>
                </a:cubicBezTo>
                <a:lnTo>
                  <a:pt x="1008112" y="2016224"/>
                </a:lnTo>
                <a:lnTo>
                  <a:pt x="1" y="2016224"/>
                </a:lnTo>
                <a:lnTo>
                  <a:pt x="1" y="1008132"/>
                </a:lnTo>
                <a:cubicBezTo>
                  <a:pt x="0" y="1008125"/>
                  <a:pt x="0" y="1008119"/>
                  <a:pt x="0" y="10081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10" name="Teardrop 2">
            <a:extLst>
              <a:ext uri="{FF2B5EF4-FFF2-40B4-BE49-F238E27FC236}">
                <a16:creationId xmlns:a16="http://schemas.microsoft.com/office/drawing/2014/main" id="{C4CF14C2-63A4-483A-885F-A8DE91BBB5E4}"/>
              </a:ext>
            </a:extLst>
          </p:cNvPr>
          <p:cNvSpPr/>
          <p:nvPr/>
        </p:nvSpPr>
        <p:spPr>
          <a:xfrm rot="10800000">
            <a:off x="6783402" y="1650575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2016225" h="2016224">
                <a:moveTo>
                  <a:pt x="0" y="1008112"/>
                </a:moveTo>
                <a:cubicBezTo>
                  <a:pt x="0" y="451347"/>
                  <a:pt x="451347" y="0"/>
                  <a:pt x="1008112" y="0"/>
                </a:cubicBezTo>
                <a:lnTo>
                  <a:pt x="1008113" y="0"/>
                </a:lnTo>
                <a:lnTo>
                  <a:pt x="2016224" y="0"/>
                </a:lnTo>
                <a:lnTo>
                  <a:pt x="2016224" y="1008092"/>
                </a:lnTo>
                <a:cubicBezTo>
                  <a:pt x="2016225" y="1008099"/>
                  <a:pt x="2016225" y="1008106"/>
                  <a:pt x="2016225" y="1008112"/>
                </a:cubicBezTo>
                <a:cubicBezTo>
                  <a:pt x="2016225" y="1564877"/>
                  <a:pt x="1564878" y="2016224"/>
                  <a:pt x="1008113" y="2016224"/>
                </a:cubicBezTo>
                <a:lnTo>
                  <a:pt x="1008112" y="2016224"/>
                </a:lnTo>
                <a:lnTo>
                  <a:pt x="1" y="2016224"/>
                </a:lnTo>
                <a:lnTo>
                  <a:pt x="1" y="1008132"/>
                </a:lnTo>
                <a:cubicBezTo>
                  <a:pt x="0" y="1008125"/>
                  <a:pt x="0" y="1008119"/>
                  <a:pt x="0" y="10081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11" name="Teardrop 2">
            <a:extLst>
              <a:ext uri="{FF2B5EF4-FFF2-40B4-BE49-F238E27FC236}">
                <a16:creationId xmlns:a16="http://schemas.microsoft.com/office/drawing/2014/main" id="{D5E1176A-7A1F-4AD8-BE6D-821EC7C9BEE8}"/>
              </a:ext>
            </a:extLst>
          </p:cNvPr>
          <p:cNvSpPr/>
          <p:nvPr/>
        </p:nvSpPr>
        <p:spPr>
          <a:xfrm>
            <a:off x="5904856" y="2529281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2016225" h="2016224">
                <a:moveTo>
                  <a:pt x="0" y="1008112"/>
                </a:moveTo>
                <a:cubicBezTo>
                  <a:pt x="0" y="451347"/>
                  <a:pt x="451347" y="0"/>
                  <a:pt x="1008112" y="0"/>
                </a:cubicBezTo>
                <a:lnTo>
                  <a:pt x="1008113" y="0"/>
                </a:lnTo>
                <a:lnTo>
                  <a:pt x="2016224" y="0"/>
                </a:lnTo>
                <a:lnTo>
                  <a:pt x="2016224" y="1008092"/>
                </a:lnTo>
                <a:cubicBezTo>
                  <a:pt x="2016225" y="1008099"/>
                  <a:pt x="2016225" y="1008106"/>
                  <a:pt x="2016225" y="1008112"/>
                </a:cubicBezTo>
                <a:cubicBezTo>
                  <a:pt x="2016225" y="1564877"/>
                  <a:pt x="1564878" y="2016224"/>
                  <a:pt x="1008113" y="2016224"/>
                </a:cubicBezTo>
                <a:lnTo>
                  <a:pt x="1008112" y="2016224"/>
                </a:lnTo>
                <a:lnTo>
                  <a:pt x="1" y="2016224"/>
                </a:lnTo>
                <a:lnTo>
                  <a:pt x="1" y="1008132"/>
                </a:lnTo>
                <a:cubicBezTo>
                  <a:pt x="0" y="1008125"/>
                  <a:pt x="0" y="1008119"/>
                  <a:pt x="0" y="10081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C16B72-F116-4F95-8734-5C51D026C8CA}"/>
              </a:ext>
            </a:extLst>
          </p:cNvPr>
          <p:cNvSpPr txBox="1"/>
          <p:nvPr/>
        </p:nvSpPr>
        <p:spPr>
          <a:xfrm>
            <a:off x="5968233" y="1685246"/>
            <a:ext cx="60508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E7B5F5-7599-46A3-A7A3-BF18DD4D4E76}"/>
              </a:ext>
            </a:extLst>
          </p:cNvPr>
          <p:cNvSpPr txBox="1"/>
          <p:nvPr/>
        </p:nvSpPr>
        <p:spPr>
          <a:xfrm>
            <a:off x="6840863" y="1728129"/>
            <a:ext cx="60508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11D2FE-E4AD-4355-8913-80A567ECFED9}"/>
              </a:ext>
            </a:extLst>
          </p:cNvPr>
          <p:cNvSpPr txBox="1"/>
          <p:nvPr/>
        </p:nvSpPr>
        <p:spPr>
          <a:xfrm>
            <a:off x="5977794" y="2521006"/>
            <a:ext cx="64706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EFA312-E1E1-4B77-AA04-9FEAB8EC80FF}"/>
              </a:ext>
            </a:extLst>
          </p:cNvPr>
          <p:cNvSpPr txBox="1"/>
          <p:nvPr/>
        </p:nvSpPr>
        <p:spPr>
          <a:xfrm>
            <a:off x="6783403" y="2521006"/>
            <a:ext cx="6625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65F0B6-F65A-4F6A-9394-EBBC2411F948}"/>
              </a:ext>
            </a:extLst>
          </p:cNvPr>
          <p:cNvSpPr txBox="1"/>
          <p:nvPr/>
        </p:nvSpPr>
        <p:spPr>
          <a:xfrm>
            <a:off x="4920060" y="825299"/>
            <a:ext cx="1511355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D6B82B-3C06-4640-B4D8-275F34505749}"/>
              </a:ext>
            </a:extLst>
          </p:cNvPr>
          <p:cNvSpPr txBox="1"/>
          <p:nvPr/>
        </p:nvSpPr>
        <p:spPr>
          <a:xfrm>
            <a:off x="7018163" y="825299"/>
            <a:ext cx="1511355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7C0E6D-74B2-4C5C-A005-2EFFE1947478}"/>
              </a:ext>
            </a:extLst>
          </p:cNvPr>
          <p:cNvSpPr txBox="1"/>
          <p:nvPr/>
        </p:nvSpPr>
        <p:spPr>
          <a:xfrm>
            <a:off x="4920060" y="3307344"/>
            <a:ext cx="1511355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5D6B07-985F-4D5A-90FA-F1109B8DB269}"/>
              </a:ext>
            </a:extLst>
          </p:cNvPr>
          <p:cNvSpPr txBox="1"/>
          <p:nvPr/>
        </p:nvSpPr>
        <p:spPr>
          <a:xfrm>
            <a:off x="7018163" y="3307344"/>
            <a:ext cx="1511355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60">
            <a:extLst>
              <a:ext uri="{FF2B5EF4-FFF2-40B4-BE49-F238E27FC236}">
                <a16:creationId xmlns:a16="http://schemas.microsoft.com/office/drawing/2014/main" id="{8E588701-B614-4AC7-A132-AF6C49B56B7B}"/>
              </a:ext>
            </a:extLst>
          </p:cNvPr>
          <p:cNvGrpSpPr/>
          <p:nvPr/>
        </p:nvGrpSpPr>
        <p:grpSpPr>
          <a:xfrm>
            <a:off x="0" y="1674341"/>
            <a:ext cx="4474586" cy="732005"/>
            <a:chOff x="302738" y="4401667"/>
            <a:chExt cx="3619748" cy="73200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B66F83C-FC0B-4B2D-AA0E-8B8D401761B7}"/>
                </a:ext>
              </a:extLst>
            </p:cNvPr>
            <p:cNvSpPr txBox="1"/>
            <p:nvPr/>
          </p:nvSpPr>
          <p:spPr>
            <a:xfrm>
              <a:off x="302738" y="4401667"/>
              <a:ext cx="3619748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Strengths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6E63E99-62FB-4D7A-82FD-F95C5A648A8B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63">
            <a:extLst>
              <a:ext uri="{FF2B5EF4-FFF2-40B4-BE49-F238E27FC236}">
                <a16:creationId xmlns:a16="http://schemas.microsoft.com/office/drawing/2014/main" id="{15257611-FF39-4C72-872F-F530E20B6652}"/>
              </a:ext>
            </a:extLst>
          </p:cNvPr>
          <p:cNvGrpSpPr/>
          <p:nvPr/>
        </p:nvGrpSpPr>
        <p:grpSpPr>
          <a:xfrm>
            <a:off x="0" y="2467533"/>
            <a:ext cx="4474586" cy="732005"/>
            <a:chOff x="302738" y="4401667"/>
            <a:chExt cx="3619748" cy="73200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5F68803-4547-4C04-8931-537AA5507556}"/>
                </a:ext>
              </a:extLst>
            </p:cNvPr>
            <p:cNvSpPr txBox="1"/>
            <p:nvPr/>
          </p:nvSpPr>
          <p:spPr>
            <a:xfrm>
              <a:off x="302738" y="4401667"/>
              <a:ext cx="3619748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Weaknesses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B186A06-ECA8-43FD-8819-C8A4F5401735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66">
            <a:extLst>
              <a:ext uri="{FF2B5EF4-FFF2-40B4-BE49-F238E27FC236}">
                <a16:creationId xmlns:a16="http://schemas.microsoft.com/office/drawing/2014/main" id="{3686D610-93C3-449D-AF27-EB39E64F55A3}"/>
              </a:ext>
            </a:extLst>
          </p:cNvPr>
          <p:cNvGrpSpPr/>
          <p:nvPr/>
        </p:nvGrpSpPr>
        <p:grpSpPr>
          <a:xfrm>
            <a:off x="0" y="3275239"/>
            <a:ext cx="4474586" cy="732005"/>
            <a:chOff x="302738" y="4401667"/>
            <a:chExt cx="3619748" cy="73200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09FB150-3C12-40E6-97EE-964A129AFF7B}"/>
                </a:ext>
              </a:extLst>
            </p:cNvPr>
            <p:cNvSpPr txBox="1"/>
            <p:nvPr/>
          </p:nvSpPr>
          <p:spPr>
            <a:xfrm>
              <a:off x="302738" y="4401667"/>
              <a:ext cx="3619748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Opportunities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D3D6060-377B-472B-A185-1333FBE53300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69">
            <a:extLst>
              <a:ext uri="{FF2B5EF4-FFF2-40B4-BE49-F238E27FC236}">
                <a16:creationId xmlns:a16="http://schemas.microsoft.com/office/drawing/2014/main" id="{B981C5A9-ACD0-4A06-B2B9-86A59658E065}"/>
              </a:ext>
            </a:extLst>
          </p:cNvPr>
          <p:cNvGrpSpPr/>
          <p:nvPr/>
        </p:nvGrpSpPr>
        <p:grpSpPr>
          <a:xfrm>
            <a:off x="0" y="4053916"/>
            <a:ext cx="4474586" cy="732005"/>
            <a:chOff x="302738" y="4401667"/>
            <a:chExt cx="3619748" cy="73200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62E8ECC-C62E-4769-BFE6-CD651F5BEFCE}"/>
                </a:ext>
              </a:extLst>
            </p:cNvPr>
            <p:cNvSpPr txBox="1"/>
            <p:nvPr/>
          </p:nvSpPr>
          <p:spPr>
            <a:xfrm>
              <a:off x="302738" y="4401667"/>
              <a:ext cx="3619748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Threats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BFDD655-1AC2-4AED-A32D-F116E1C8014E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9508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5" r="18725"/>
          <a:stretch>
            <a:fillRect/>
          </a:stretch>
        </p:blipFill>
        <p:spPr/>
      </p:pic>
      <p:grpSp>
        <p:nvGrpSpPr>
          <p:cNvPr id="22" name="Group 21"/>
          <p:cNvGrpSpPr/>
          <p:nvPr/>
        </p:nvGrpSpPr>
        <p:grpSpPr>
          <a:xfrm>
            <a:off x="6678247" y="344004"/>
            <a:ext cx="2057284" cy="2025329"/>
            <a:chOff x="6678247" y="168712"/>
            <a:chExt cx="2057284" cy="2025329"/>
          </a:xfrm>
        </p:grpSpPr>
        <p:graphicFrame>
          <p:nvGraphicFramePr>
            <p:cNvPr id="5" name="Chart 5">
              <a:extLst>
                <a:ext uri="{FF2B5EF4-FFF2-40B4-BE49-F238E27FC236}">
                  <a16:creationId xmlns:a16="http://schemas.microsoft.com/office/drawing/2014/main" id="{EE682C31-C272-47F0-84C1-AA3A272DB63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85108289"/>
                </p:ext>
              </p:extLst>
            </p:nvPr>
          </p:nvGraphicFramePr>
          <p:xfrm>
            <a:off x="6678247" y="168712"/>
            <a:ext cx="2057284" cy="20253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Oval 7">
              <a:extLst>
                <a:ext uri="{FF2B5EF4-FFF2-40B4-BE49-F238E27FC236}">
                  <a16:creationId xmlns:a16="http://schemas.microsoft.com/office/drawing/2014/main" id="{CE783407-1572-48D5-A6F0-C74FCA6EA37F}"/>
                </a:ext>
              </a:extLst>
            </p:cNvPr>
            <p:cNvSpPr/>
            <p:nvPr/>
          </p:nvSpPr>
          <p:spPr>
            <a:xfrm>
              <a:off x="7046429" y="545974"/>
              <a:ext cx="1270807" cy="1270807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9A09B51-81A7-4E6D-8044-93F5AF840965}"/>
                </a:ext>
              </a:extLst>
            </p:cNvPr>
            <p:cNvSpPr txBox="1"/>
            <p:nvPr/>
          </p:nvSpPr>
          <p:spPr>
            <a:xfrm>
              <a:off x="6822570" y="744777"/>
              <a:ext cx="86663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40%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660566" y="2439252"/>
            <a:ext cx="2057284" cy="2025329"/>
            <a:chOff x="6660566" y="2452183"/>
            <a:chExt cx="2057284" cy="2025329"/>
          </a:xfrm>
        </p:grpSpPr>
        <p:graphicFrame>
          <p:nvGraphicFramePr>
            <p:cNvPr id="8" name="Chart 5">
              <a:extLst>
                <a:ext uri="{FF2B5EF4-FFF2-40B4-BE49-F238E27FC236}">
                  <a16:creationId xmlns:a16="http://schemas.microsoft.com/office/drawing/2014/main" id="{CA7F4083-1C32-4249-ACAB-504FAB99A91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61818266"/>
                </p:ext>
              </p:extLst>
            </p:nvPr>
          </p:nvGraphicFramePr>
          <p:xfrm>
            <a:off x="6660566" y="2452183"/>
            <a:ext cx="2057284" cy="20253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9" name="Oval 13">
              <a:extLst>
                <a:ext uri="{FF2B5EF4-FFF2-40B4-BE49-F238E27FC236}">
                  <a16:creationId xmlns:a16="http://schemas.microsoft.com/office/drawing/2014/main" id="{F3E0FE3A-D3DC-4F59-AC1B-64DD456ED6FA}"/>
                </a:ext>
              </a:extLst>
            </p:cNvPr>
            <p:cNvSpPr/>
            <p:nvPr/>
          </p:nvSpPr>
          <p:spPr>
            <a:xfrm>
              <a:off x="7049541" y="2829445"/>
              <a:ext cx="1270807" cy="1270807"/>
            </a:xfrm>
            <a:prstGeom prst="ellipse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EF31846-985C-4E69-8579-D0A60EC0B30D}"/>
                </a:ext>
              </a:extLst>
            </p:cNvPr>
            <p:cNvSpPr txBox="1"/>
            <p:nvPr/>
          </p:nvSpPr>
          <p:spPr>
            <a:xfrm>
              <a:off x="6835771" y="3028250"/>
              <a:ext cx="86663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70%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id="{3A85987E-E3F8-42BA-B1A4-01723FB6D444}"/>
              </a:ext>
            </a:extLst>
          </p:cNvPr>
          <p:cNvGrpSpPr/>
          <p:nvPr/>
        </p:nvGrpSpPr>
        <p:grpSpPr>
          <a:xfrm>
            <a:off x="2388792" y="2699582"/>
            <a:ext cx="4012388" cy="1504669"/>
            <a:chOff x="1343487" y="1612564"/>
            <a:chExt cx="2361875" cy="150466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27E05E-3C53-4FB9-A488-E6500AB4FCDD}"/>
                </a:ext>
              </a:extLst>
            </p:cNvPr>
            <p:cNvSpPr txBox="1"/>
            <p:nvPr/>
          </p:nvSpPr>
          <p:spPr>
            <a:xfrm>
              <a:off x="1343487" y="1916904"/>
              <a:ext cx="23618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You can simply impress your audience and add a unique zing and appeal to your Presentations. Easy to change colors, photos and Text.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F0B5508-2EEA-4B9B-B20A-96E95AE18CD7}"/>
                </a:ext>
              </a:extLst>
            </p:cNvPr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30">
            <a:extLst>
              <a:ext uri="{FF2B5EF4-FFF2-40B4-BE49-F238E27FC236}">
                <a16:creationId xmlns:a16="http://schemas.microsoft.com/office/drawing/2014/main" id="{A681EC32-7DFD-4746-9DE4-261520CE6960}"/>
              </a:ext>
            </a:extLst>
          </p:cNvPr>
          <p:cNvGrpSpPr/>
          <p:nvPr/>
        </p:nvGrpSpPr>
        <p:grpSpPr>
          <a:xfrm>
            <a:off x="2388792" y="589409"/>
            <a:ext cx="4012388" cy="1534518"/>
            <a:chOff x="1343487" y="1612564"/>
            <a:chExt cx="2361875" cy="139745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B24A941-801F-4D07-972C-B6DCEA44EF11}"/>
                </a:ext>
              </a:extLst>
            </p:cNvPr>
            <p:cNvSpPr txBox="1"/>
            <p:nvPr/>
          </p:nvSpPr>
          <p:spPr>
            <a:xfrm>
              <a:off x="1343487" y="1916904"/>
              <a:ext cx="2361875" cy="1093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You can simply impress your audience and add a unique zing and appeal to your Presentations. Easy to change colors, photos and Text.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BE780E7-4EF6-4DA3-A3DE-897BF14519CB}"/>
                </a:ext>
              </a:extLst>
            </p:cNvPr>
            <p:cNvSpPr txBox="1"/>
            <p:nvPr/>
          </p:nvSpPr>
          <p:spPr>
            <a:xfrm>
              <a:off x="1343487" y="1612564"/>
              <a:ext cx="2361875" cy="28028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1237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5" b="21355"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6" r="8316"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6" r="8316"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6" r="8316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5" b="21355"/>
          <a:stretch>
            <a:fillRect/>
          </a:stretch>
        </p:blipFill>
        <p:spPr/>
      </p:pic>
      <p:pic>
        <p:nvPicPr>
          <p:cNvPr id="14" name="Picture Placeholder 13"/>
          <p:cNvPicPr>
            <a:picLocks noGrp="1" noChangeAspect="1"/>
          </p:cNvPicPr>
          <p:nvPr>
            <p:ph type="pic" idx="2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6" r="8316"/>
          <a:stretch>
            <a:fillRect/>
          </a:stretch>
        </p:blipFill>
        <p:spPr/>
      </p:pic>
      <p:pic>
        <p:nvPicPr>
          <p:cNvPr id="13" name="Picture Placeholder 12"/>
          <p:cNvPicPr>
            <a:picLocks noGrp="1" noChangeAspect="1"/>
          </p:cNvPicPr>
          <p:nvPr>
            <p:ph type="pic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6" r="8316"/>
          <a:stretch>
            <a:fillRect/>
          </a:stretch>
        </p:blipFill>
        <p:spPr/>
      </p:pic>
      <p:sp>
        <p:nvSpPr>
          <p:cNvPr id="16" name="TextBox 15"/>
          <p:cNvSpPr txBox="1"/>
          <p:nvPr/>
        </p:nvSpPr>
        <p:spPr>
          <a:xfrm>
            <a:off x="-1147" y="2534074"/>
            <a:ext cx="3178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7E6A3C-0797-47DD-B430-9CD530B53C99}"/>
              </a:ext>
            </a:extLst>
          </p:cNvPr>
          <p:cNvSpPr txBox="1"/>
          <p:nvPr/>
        </p:nvSpPr>
        <p:spPr>
          <a:xfrm>
            <a:off x="140030" y="513854"/>
            <a:ext cx="27792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</a:t>
            </a:r>
          </a:p>
          <a:p>
            <a:r>
              <a:rPr lang="en-US" altLang="ko-KR" sz="40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Images 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&amp; Contents</a:t>
            </a:r>
          </a:p>
        </p:txBody>
      </p:sp>
    </p:spTree>
    <p:extLst>
      <p:ext uri="{BB962C8B-B14F-4D97-AF65-F5344CB8AC3E}">
        <p14:creationId xmlns:p14="http://schemas.microsoft.com/office/powerpoint/2010/main" val="1262427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5" r="18725"/>
          <a:stretch>
            <a:fillRect/>
          </a:stretch>
        </p:blipFill>
        <p:spPr/>
      </p:pic>
      <p:grpSp>
        <p:nvGrpSpPr>
          <p:cNvPr id="4" name="Group 3"/>
          <p:cNvGrpSpPr/>
          <p:nvPr/>
        </p:nvGrpSpPr>
        <p:grpSpPr>
          <a:xfrm>
            <a:off x="7701815" y="438170"/>
            <a:ext cx="932047" cy="683481"/>
            <a:chOff x="5156479" y="564381"/>
            <a:chExt cx="1085222" cy="884256"/>
          </a:xfrm>
        </p:grpSpPr>
        <p:sp>
          <p:nvSpPr>
            <p:cNvPr id="5" name="Parallelogram 4"/>
            <p:cNvSpPr/>
            <p:nvPr userDrawn="1"/>
          </p:nvSpPr>
          <p:spPr>
            <a:xfrm rot="20732560">
              <a:off x="5156479" y="564381"/>
              <a:ext cx="1085222" cy="884255"/>
            </a:xfrm>
            <a:prstGeom prst="parallelogram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arallelogram 5"/>
            <p:cNvSpPr/>
            <p:nvPr userDrawn="1"/>
          </p:nvSpPr>
          <p:spPr>
            <a:xfrm>
              <a:off x="5156479" y="564382"/>
              <a:ext cx="1085222" cy="884255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19044" y="1365155"/>
            <a:ext cx="932047" cy="683481"/>
            <a:chOff x="5156479" y="564381"/>
            <a:chExt cx="1085222" cy="884256"/>
          </a:xfrm>
        </p:grpSpPr>
        <p:sp>
          <p:nvSpPr>
            <p:cNvPr id="8" name="Parallelogram 7"/>
            <p:cNvSpPr/>
            <p:nvPr userDrawn="1"/>
          </p:nvSpPr>
          <p:spPr>
            <a:xfrm rot="20732560">
              <a:off x="5156479" y="564381"/>
              <a:ext cx="1085222" cy="884255"/>
            </a:xfrm>
            <a:prstGeom prst="parallelogram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8"/>
            <p:cNvSpPr/>
            <p:nvPr userDrawn="1"/>
          </p:nvSpPr>
          <p:spPr>
            <a:xfrm>
              <a:off x="5156479" y="564382"/>
              <a:ext cx="1085222" cy="884255"/>
            </a:xfrm>
            <a:prstGeom prst="parallelogram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72610" y="1589409"/>
            <a:ext cx="932047" cy="683481"/>
            <a:chOff x="5156479" y="564381"/>
            <a:chExt cx="1085222" cy="884256"/>
          </a:xfrm>
        </p:grpSpPr>
        <p:sp>
          <p:nvSpPr>
            <p:cNvPr id="11" name="Parallelogram 10"/>
            <p:cNvSpPr/>
            <p:nvPr userDrawn="1"/>
          </p:nvSpPr>
          <p:spPr>
            <a:xfrm rot="20732560">
              <a:off x="5156479" y="564381"/>
              <a:ext cx="1085222" cy="884255"/>
            </a:xfrm>
            <a:prstGeom prst="parallelogram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allelogram 11"/>
            <p:cNvSpPr/>
            <p:nvPr userDrawn="1"/>
          </p:nvSpPr>
          <p:spPr>
            <a:xfrm>
              <a:off x="5156479" y="564382"/>
              <a:ext cx="1085222" cy="884255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9888" y="2228101"/>
            <a:ext cx="932047" cy="683481"/>
            <a:chOff x="5156479" y="564381"/>
            <a:chExt cx="1085222" cy="884256"/>
          </a:xfrm>
        </p:grpSpPr>
        <p:sp>
          <p:nvSpPr>
            <p:cNvPr id="14" name="Parallelogram 13"/>
            <p:cNvSpPr/>
            <p:nvPr userDrawn="1"/>
          </p:nvSpPr>
          <p:spPr>
            <a:xfrm rot="20732560">
              <a:off x="5156479" y="564381"/>
              <a:ext cx="1085222" cy="884255"/>
            </a:xfrm>
            <a:prstGeom prst="parallelogram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arallelogram 14"/>
            <p:cNvSpPr/>
            <p:nvPr userDrawn="1"/>
          </p:nvSpPr>
          <p:spPr>
            <a:xfrm>
              <a:off x="5156479" y="564382"/>
              <a:ext cx="1085222" cy="884255"/>
            </a:xfrm>
            <a:prstGeom prst="parallelogram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04260" y="2573282"/>
            <a:ext cx="932047" cy="683481"/>
            <a:chOff x="5156479" y="564381"/>
            <a:chExt cx="1085222" cy="884256"/>
          </a:xfrm>
        </p:grpSpPr>
        <p:sp>
          <p:nvSpPr>
            <p:cNvPr id="17" name="Parallelogram 16"/>
            <p:cNvSpPr/>
            <p:nvPr userDrawn="1"/>
          </p:nvSpPr>
          <p:spPr>
            <a:xfrm rot="20732560">
              <a:off x="5156479" y="564381"/>
              <a:ext cx="1085222" cy="884255"/>
            </a:xfrm>
            <a:prstGeom prst="parallelogram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arallelogram 17"/>
            <p:cNvSpPr/>
            <p:nvPr userDrawn="1"/>
          </p:nvSpPr>
          <p:spPr>
            <a:xfrm>
              <a:off x="5156479" y="564382"/>
              <a:ext cx="1085222" cy="884255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" name="Straight Arrow Connector 1">
            <a:extLst>
              <a:ext uri="{FF2B5EF4-FFF2-40B4-BE49-F238E27FC236}">
                <a16:creationId xmlns:a16="http://schemas.microsoft.com/office/drawing/2014/main" id="{F9BB7302-2430-449E-B830-EEE19725E89C}"/>
              </a:ext>
            </a:extLst>
          </p:cNvPr>
          <p:cNvCxnSpPr>
            <a:cxnSpLocks/>
          </p:cNvCxnSpPr>
          <p:nvPr/>
        </p:nvCxnSpPr>
        <p:spPr>
          <a:xfrm flipV="1">
            <a:off x="168965" y="2911582"/>
            <a:ext cx="1480931" cy="105525"/>
          </a:xfrm>
          <a:prstGeom prst="straightConnector1">
            <a:avLst/>
          </a:prstGeom>
          <a:ln w="38100">
            <a:solidFill>
              <a:schemeClr val="accent2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4">
            <a:extLst>
              <a:ext uri="{FF2B5EF4-FFF2-40B4-BE49-F238E27FC236}">
                <a16:creationId xmlns:a16="http://schemas.microsoft.com/office/drawing/2014/main" id="{46B5839A-117A-48D3-9A13-85737CE4E3C6}"/>
              </a:ext>
            </a:extLst>
          </p:cNvPr>
          <p:cNvCxnSpPr/>
          <p:nvPr/>
        </p:nvCxnSpPr>
        <p:spPr>
          <a:xfrm flipV="1">
            <a:off x="5406887" y="1365156"/>
            <a:ext cx="2007704" cy="565994"/>
          </a:xfrm>
          <a:prstGeom prst="straightConnector1">
            <a:avLst/>
          </a:prstGeom>
          <a:ln w="38100">
            <a:solidFill>
              <a:schemeClr val="accent5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5">
            <a:extLst>
              <a:ext uri="{FF2B5EF4-FFF2-40B4-BE49-F238E27FC236}">
                <a16:creationId xmlns:a16="http://schemas.microsoft.com/office/drawing/2014/main" id="{32F7766B-920A-4CEF-B1E5-1D5E17FD3400}"/>
              </a:ext>
            </a:extLst>
          </p:cNvPr>
          <p:cNvCxnSpPr/>
          <p:nvPr/>
        </p:nvCxnSpPr>
        <p:spPr>
          <a:xfrm flipV="1">
            <a:off x="1649896" y="2233814"/>
            <a:ext cx="1704991" cy="677768"/>
          </a:xfrm>
          <a:prstGeom prst="straightConnector1">
            <a:avLst/>
          </a:prstGeom>
          <a:ln w="38100">
            <a:solidFill>
              <a:schemeClr val="accent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1">
            <a:extLst>
              <a:ext uri="{FF2B5EF4-FFF2-40B4-BE49-F238E27FC236}">
                <a16:creationId xmlns:a16="http://schemas.microsoft.com/office/drawing/2014/main" id="{F9BB7302-2430-449E-B830-EEE19725E89C}"/>
              </a:ext>
            </a:extLst>
          </p:cNvPr>
          <p:cNvCxnSpPr>
            <a:cxnSpLocks/>
          </p:cNvCxnSpPr>
          <p:nvPr/>
        </p:nvCxnSpPr>
        <p:spPr>
          <a:xfrm flipV="1">
            <a:off x="3354887" y="1940438"/>
            <a:ext cx="2002926" cy="293376"/>
          </a:xfrm>
          <a:prstGeom prst="straightConnector1">
            <a:avLst/>
          </a:prstGeom>
          <a:ln w="38100">
            <a:solidFill>
              <a:schemeClr val="accent2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30">
            <a:extLst>
              <a:ext uri="{FF2B5EF4-FFF2-40B4-BE49-F238E27FC236}">
                <a16:creationId xmlns:a16="http://schemas.microsoft.com/office/drawing/2014/main" id="{11834B0B-B2AA-43B6-A78D-8EEB18BE254C}"/>
              </a:ext>
            </a:extLst>
          </p:cNvPr>
          <p:cNvGrpSpPr/>
          <p:nvPr/>
        </p:nvGrpSpPr>
        <p:grpSpPr>
          <a:xfrm>
            <a:off x="7631253" y="1483883"/>
            <a:ext cx="1403050" cy="1477328"/>
            <a:chOff x="6210996" y="1433695"/>
            <a:chExt cx="1712589" cy="105100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B36F143-C16D-4BF8-B7B0-C323D7F14256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6C88DB7-6616-4C85-A0A5-D9CAE895004E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30">
            <a:extLst>
              <a:ext uri="{FF2B5EF4-FFF2-40B4-BE49-F238E27FC236}">
                <a16:creationId xmlns:a16="http://schemas.microsoft.com/office/drawing/2014/main" id="{11834B0B-B2AA-43B6-A78D-8EEB18BE254C}"/>
              </a:ext>
            </a:extLst>
          </p:cNvPr>
          <p:cNvGrpSpPr/>
          <p:nvPr/>
        </p:nvGrpSpPr>
        <p:grpSpPr>
          <a:xfrm>
            <a:off x="5783542" y="2346625"/>
            <a:ext cx="1403050" cy="1477328"/>
            <a:chOff x="6210996" y="1433695"/>
            <a:chExt cx="1712589" cy="105100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B36F143-C16D-4BF8-B7B0-C323D7F14256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6C88DB7-6616-4C85-A0A5-D9CAE895004E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30">
            <a:extLst>
              <a:ext uri="{FF2B5EF4-FFF2-40B4-BE49-F238E27FC236}">
                <a16:creationId xmlns:a16="http://schemas.microsoft.com/office/drawing/2014/main" id="{11834B0B-B2AA-43B6-A78D-8EEB18BE254C}"/>
              </a:ext>
            </a:extLst>
          </p:cNvPr>
          <p:cNvGrpSpPr/>
          <p:nvPr/>
        </p:nvGrpSpPr>
        <p:grpSpPr>
          <a:xfrm>
            <a:off x="3654825" y="2621761"/>
            <a:ext cx="1403050" cy="1477328"/>
            <a:chOff x="6210996" y="1433695"/>
            <a:chExt cx="1712589" cy="1051006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B36F143-C16D-4BF8-B7B0-C323D7F14256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6C88DB7-6616-4C85-A0A5-D9CAE895004E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30">
            <a:extLst>
              <a:ext uri="{FF2B5EF4-FFF2-40B4-BE49-F238E27FC236}">
                <a16:creationId xmlns:a16="http://schemas.microsoft.com/office/drawing/2014/main" id="{11834B0B-B2AA-43B6-A78D-8EEB18BE254C}"/>
              </a:ext>
            </a:extLst>
          </p:cNvPr>
          <p:cNvGrpSpPr/>
          <p:nvPr/>
        </p:nvGrpSpPr>
        <p:grpSpPr>
          <a:xfrm>
            <a:off x="1864386" y="3112174"/>
            <a:ext cx="1403050" cy="1477328"/>
            <a:chOff x="6210996" y="1433695"/>
            <a:chExt cx="1712589" cy="105100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B36F143-C16D-4BF8-B7B0-C323D7F14256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6C88DB7-6616-4C85-A0A5-D9CAE895004E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30">
            <a:extLst>
              <a:ext uri="{FF2B5EF4-FFF2-40B4-BE49-F238E27FC236}">
                <a16:creationId xmlns:a16="http://schemas.microsoft.com/office/drawing/2014/main" id="{11834B0B-B2AA-43B6-A78D-8EEB18BE254C}"/>
              </a:ext>
            </a:extLst>
          </p:cNvPr>
          <p:cNvGrpSpPr/>
          <p:nvPr/>
        </p:nvGrpSpPr>
        <p:grpSpPr>
          <a:xfrm>
            <a:off x="168758" y="3515209"/>
            <a:ext cx="1403050" cy="1477328"/>
            <a:chOff x="6210996" y="1433695"/>
            <a:chExt cx="1712589" cy="1051006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B36F143-C16D-4BF8-B7B0-C323D7F14256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6C88DB7-6616-4C85-A0A5-D9CAE895004E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4" name="Straight Arrow Connector 3">
            <a:extLst>
              <a:ext uri="{FF2B5EF4-FFF2-40B4-BE49-F238E27FC236}">
                <a16:creationId xmlns:a16="http://schemas.microsoft.com/office/drawing/2014/main" id="{0A1950FD-C459-4BCE-9E0D-221AA146AA89}"/>
              </a:ext>
            </a:extLst>
          </p:cNvPr>
          <p:cNvCxnSpPr/>
          <p:nvPr/>
        </p:nvCxnSpPr>
        <p:spPr>
          <a:xfrm flipH="1">
            <a:off x="7414591" y="438171"/>
            <a:ext cx="1423136" cy="926985"/>
          </a:xfrm>
          <a:prstGeom prst="straightConnector1">
            <a:avLst/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497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DCEB9C8B-C0C0-478F-B0F2-817CF40F835D}"/>
              </a:ext>
            </a:extLst>
          </p:cNvPr>
          <p:cNvSpPr/>
          <p:nvPr/>
        </p:nvSpPr>
        <p:spPr>
          <a:xfrm>
            <a:off x="177800" y="748323"/>
            <a:ext cx="3014506" cy="4001477"/>
          </a:xfrm>
          <a:prstGeom prst="roundRect">
            <a:avLst>
              <a:gd name="adj" fmla="val 0"/>
            </a:avLst>
          </a:prstGeom>
          <a:noFill/>
          <a:ln w="63500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4" name="그룹 9">
            <a:extLst>
              <a:ext uri="{FF2B5EF4-FFF2-40B4-BE49-F238E27FC236}">
                <a16:creationId xmlns:a16="http://schemas.microsoft.com/office/drawing/2014/main" id="{ACD3A770-295D-43C8-9221-67306633DFCC}"/>
              </a:ext>
            </a:extLst>
          </p:cNvPr>
          <p:cNvGrpSpPr/>
          <p:nvPr/>
        </p:nvGrpSpPr>
        <p:grpSpPr>
          <a:xfrm>
            <a:off x="304800" y="876300"/>
            <a:ext cx="2794000" cy="3784600"/>
            <a:chOff x="5315155" y="946214"/>
            <a:chExt cx="5525760" cy="207175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F50F08B-051E-4D1D-AFF5-76C07CAC9C1D}"/>
                </a:ext>
              </a:extLst>
            </p:cNvPr>
            <p:cNvSpPr txBox="1"/>
            <p:nvPr/>
          </p:nvSpPr>
          <p:spPr>
            <a:xfrm>
              <a:off x="5315155" y="946214"/>
              <a:ext cx="5525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4C87F34-84CE-4C71-8609-4876C596C78F}"/>
                </a:ext>
              </a:extLst>
            </p:cNvPr>
            <p:cNvSpPr txBox="1"/>
            <p:nvPr/>
          </p:nvSpPr>
          <p:spPr>
            <a:xfrm>
              <a:off x="5315155" y="1223213"/>
              <a:ext cx="5525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B715F3E-76F5-497D-991B-9874A6DDDE94}"/>
                </a:ext>
              </a:extLst>
            </p:cNvPr>
            <p:cNvSpPr txBox="1"/>
            <p:nvPr/>
          </p:nvSpPr>
          <p:spPr>
            <a:xfrm>
              <a:off x="5315155" y="1817638"/>
              <a:ext cx="55257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   </a:t>
              </a: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DCEB9C8B-C0C0-478F-B0F2-817CF40F835D}"/>
              </a:ext>
            </a:extLst>
          </p:cNvPr>
          <p:cNvSpPr/>
          <p:nvPr/>
        </p:nvSpPr>
        <p:spPr>
          <a:xfrm>
            <a:off x="5842000" y="748323"/>
            <a:ext cx="3014506" cy="4001477"/>
          </a:xfrm>
          <a:prstGeom prst="roundRect">
            <a:avLst>
              <a:gd name="adj" fmla="val 0"/>
            </a:avLst>
          </a:prstGeom>
          <a:noFill/>
          <a:ln w="63500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9" name="그룹 9">
            <a:extLst>
              <a:ext uri="{FF2B5EF4-FFF2-40B4-BE49-F238E27FC236}">
                <a16:creationId xmlns:a16="http://schemas.microsoft.com/office/drawing/2014/main" id="{ACD3A770-295D-43C8-9221-67306633DFCC}"/>
              </a:ext>
            </a:extLst>
          </p:cNvPr>
          <p:cNvGrpSpPr/>
          <p:nvPr/>
        </p:nvGrpSpPr>
        <p:grpSpPr>
          <a:xfrm>
            <a:off x="5969000" y="876300"/>
            <a:ext cx="2794000" cy="3784600"/>
            <a:chOff x="5315155" y="946214"/>
            <a:chExt cx="5525760" cy="207175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50F08B-051E-4D1D-AFF5-76C07CAC9C1D}"/>
                </a:ext>
              </a:extLst>
            </p:cNvPr>
            <p:cNvSpPr txBox="1"/>
            <p:nvPr/>
          </p:nvSpPr>
          <p:spPr>
            <a:xfrm>
              <a:off x="5315155" y="946214"/>
              <a:ext cx="5525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4C87F34-84CE-4C71-8609-4876C596C78F}"/>
                </a:ext>
              </a:extLst>
            </p:cNvPr>
            <p:cNvSpPr txBox="1"/>
            <p:nvPr/>
          </p:nvSpPr>
          <p:spPr>
            <a:xfrm>
              <a:off x="5315155" y="1223213"/>
              <a:ext cx="5525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B715F3E-76F5-497D-991B-9874A6DDDE94}"/>
                </a:ext>
              </a:extLst>
            </p:cNvPr>
            <p:cNvSpPr txBox="1"/>
            <p:nvPr/>
          </p:nvSpPr>
          <p:spPr>
            <a:xfrm>
              <a:off x="5315155" y="1817638"/>
              <a:ext cx="55257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  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0189AFD-8416-4E08-A947-84BEC363F30B}"/>
              </a:ext>
            </a:extLst>
          </p:cNvPr>
          <p:cNvSpPr txBox="1"/>
          <p:nvPr/>
        </p:nvSpPr>
        <p:spPr>
          <a:xfrm>
            <a:off x="3295428" y="3889667"/>
            <a:ext cx="2457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43454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5" r="18725"/>
          <a:stretch>
            <a:fillRect/>
          </a:stretch>
        </p:blipFill>
        <p:spPr/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F0491C92-7E41-46D3-8E34-31D4437D02FD}"/>
              </a:ext>
            </a:extLst>
          </p:cNvPr>
          <p:cNvSpPr/>
          <p:nvPr/>
        </p:nvSpPr>
        <p:spPr>
          <a:xfrm>
            <a:off x="8547257" y="955748"/>
            <a:ext cx="540002" cy="3600000"/>
          </a:xfrm>
          <a:custGeom>
            <a:avLst/>
            <a:gdLst/>
            <a:ahLst/>
            <a:cxnLst/>
            <a:rect l="l" t="t" r="r" b="b"/>
            <a:pathLst>
              <a:path w="540002" h="3806055">
                <a:moveTo>
                  <a:pt x="0" y="3266055"/>
                </a:moveTo>
                <a:lnTo>
                  <a:pt x="540002" y="3266055"/>
                </a:lnTo>
                <a:lnTo>
                  <a:pt x="0" y="3806055"/>
                </a:lnTo>
                <a:close/>
                <a:moveTo>
                  <a:pt x="0" y="540001"/>
                </a:moveTo>
                <a:lnTo>
                  <a:pt x="540001" y="540001"/>
                </a:lnTo>
                <a:lnTo>
                  <a:pt x="540001" y="3266054"/>
                </a:lnTo>
                <a:lnTo>
                  <a:pt x="0" y="3266054"/>
                </a:lnTo>
                <a:close/>
                <a:moveTo>
                  <a:pt x="1367" y="0"/>
                </a:moveTo>
                <a:lnTo>
                  <a:pt x="540002" y="0"/>
                </a:lnTo>
                <a:lnTo>
                  <a:pt x="540002" y="540000"/>
                </a:lnTo>
                <a:lnTo>
                  <a:pt x="1367" y="54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7DC003-25E0-4128-BCE0-7FC243B187C1}"/>
              </a:ext>
            </a:extLst>
          </p:cNvPr>
          <p:cNvSpPr txBox="1"/>
          <p:nvPr/>
        </p:nvSpPr>
        <p:spPr>
          <a:xfrm>
            <a:off x="8537318" y="945333"/>
            <a:ext cx="6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Freeform 32">
            <a:extLst>
              <a:ext uri="{FF2B5EF4-FFF2-40B4-BE49-F238E27FC236}">
                <a16:creationId xmlns:a16="http://schemas.microsoft.com/office/drawing/2014/main" id="{FB1921EF-F82F-4D88-BF14-AD3CA756C2FA}"/>
              </a:ext>
            </a:extLst>
          </p:cNvPr>
          <p:cNvSpPr/>
          <p:nvPr/>
        </p:nvSpPr>
        <p:spPr>
          <a:xfrm>
            <a:off x="8630483" y="423426"/>
            <a:ext cx="373092" cy="34173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7882E17E-1A0B-413C-9C9D-DB9669051359}"/>
              </a:ext>
            </a:extLst>
          </p:cNvPr>
          <p:cNvSpPr/>
          <p:nvPr/>
        </p:nvSpPr>
        <p:spPr>
          <a:xfrm>
            <a:off x="1902559" y="4015748"/>
            <a:ext cx="6644698" cy="54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581FD993-6F13-40FF-B2DB-9E85614EDA02}"/>
              </a:ext>
            </a:extLst>
          </p:cNvPr>
          <p:cNvSpPr/>
          <p:nvPr/>
        </p:nvSpPr>
        <p:spPr>
          <a:xfrm>
            <a:off x="0" y="4019559"/>
            <a:ext cx="6044467" cy="540000"/>
          </a:xfrm>
          <a:prstGeom prst="rect">
            <a:avLst/>
          </a:pr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C39D2AE4-D661-4876-A3D3-1DD65BC543FB}"/>
              </a:ext>
            </a:extLst>
          </p:cNvPr>
          <p:cNvSpPr/>
          <p:nvPr/>
        </p:nvSpPr>
        <p:spPr>
          <a:xfrm rot="5400000">
            <a:off x="5594468" y="3565748"/>
            <a:ext cx="1440000" cy="540000"/>
          </a:xfrm>
          <a:custGeom>
            <a:avLst/>
            <a:gdLst>
              <a:gd name="connsiteX0" fmla="*/ 0 w 1440000"/>
              <a:gd name="connsiteY0" fmla="*/ 0 h 540000"/>
              <a:gd name="connsiteX1" fmla="*/ 1440000 w 1440000"/>
              <a:gd name="connsiteY1" fmla="*/ 0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919190 w 1440000"/>
              <a:gd name="connsiteY1" fmla="*/ 3976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00" h="540000">
                <a:moveTo>
                  <a:pt x="0" y="0"/>
                </a:moveTo>
                <a:lnTo>
                  <a:pt x="919190" y="3976"/>
                </a:lnTo>
                <a:lnTo>
                  <a:pt x="1440000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02667B-9C62-4D8F-B371-6D971E4F9B7C}"/>
              </a:ext>
            </a:extLst>
          </p:cNvPr>
          <p:cNvSpPr txBox="1"/>
          <p:nvPr/>
        </p:nvSpPr>
        <p:spPr>
          <a:xfrm>
            <a:off x="6011420" y="3119275"/>
            <a:ext cx="6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E2E6B394-412B-44CA-B5C4-942D7DE4A634}"/>
              </a:ext>
            </a:extLst>
          </p:cNvPr>
          <p:cNvSpPr/>
          <p:nvPr/>
        </p:nvSpPr>
        <p:spPr>
          <a:xfrm rot="5400000">
            <a:off x="6097043" y="3209559"/>
            <a:ext cx="2160000" cy="540000"/>
          </a:xfrm>
          <a:custGeom>
            <a:avLst/>
            <a:gdLst>
              <a:gd name="connsiteX0" fmla="*/ 0 w 1440000"/>
              <a:gd name="connsiteY0" fmla="*/ 0 h 540000"/>
              <a:gd name="connsiteX1" fmla="*/ 1440000 w 1440000"/>
              <a:gd name="connsiteY1" fmla="*/ 0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919190 w 1440000"/>
              <a:gd name="connsiteY1" fmla="*/ 3976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1078216 w 1440000"/>
              <a:gd name="connsiteY1" fmla="*/ 7952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00" h="540000">
                <a:moveTo>
                  <a:pt x="0" y="0"/>
                </a:moveTo>
                <a:lnTo>
                  <a:pt x="1078216" y="7952"/>
                </a:lnTo>
                <a:lnTo>
                  <a:pt x="1440000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363BD6-DCC9-46C6-844D-ACEC314E7F25}"/>
              </a:ext>
            </a:extLst>
          </p:cNvPr>
          <p:cNvSpPr txBox="1"/>
          <p:nvPr/>
        </p:nvSpPr>
        <p:spPr>
          <a:xfrm>
            <a:off x="6873813" y="2401872"/>
            <a:ext cx="6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E0631309-FFAD-47D9-99A1-DEF95734E1F9}"/>
              </a:ext>
            </a:extLst>
          </p:cNvPr>
          <p:cNvSpPr/>
          <p:nvPr/>
        </p:nvSpPr>
        <p:spPr>
          <a:xfrm rot="5400000">
            <a:off x="6559862" y="2845748"/>
            <a:ext cx="2880000" cy="540000"/>
          </a:xfrm>
          <a:custGeom>
            <a:avLst/>
            <a:gdLst>
              <a:gd name="connsiteX0" fmla="*/ 0 w 1440000"/>
              <a:gd name="connsiteY0" fmla="*/ 0 h 540000"/>
              <a:gd name="connsiteX1" fmla="*/ 1440000 w 1440000"/>
              <a:gd name="connsiteY1" fmla="*/ 0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919190 w 1440000"/>
              <a:gd name="connsiteY1" fmla="*/ 3976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1078216 w 1440000"/>
              <a:gd name="connsiteY1" fmla="*/ 7952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1179595 w 1440000"/>
              <a:gd name="connsiteY1" fmla="*/ 7952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00" h="540000">
                <a:moveTo>
                  <a:pt x="0" y="0"/>
                </a:moveTo>
                <a:lnTo>
                  <a:pt x="1179595" y="7952"/>
                </a:lnTo>
                <a:lnTo>
                  <a:pt x="1440000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5070E2-CB73-48DC-A32C-3160E295555B}"/>
              </a:ext>
            </a:extLst>
          </p:cNvPr>
          <p:cNvSpPr txBox="1"/>
          <p:nvPr/>
        </p:nvSpPr>
        <p:spPr>
          <a:xfrm>
            <a:off x="7696450" y="1684468"/>
            <a:ext cx="6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5A55B2BF-CA63-44B1-B073-65CDA55D3588}"/>
              </a:ext>
            </a:extLst>
          </p:cNvPr>
          <p:cNvSpPr/>
          <p:nvPr/>
        </p:nvSpPr>
        <p:spPr>
          <a:xfrm rot="2700000">
            <a:off x="6178664" y="258333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E69AB57D-77DB-4542-BF6C-D6649BC45E92}"/>
              </a:ext>
            </a:extLst>
          </p:cNvPr>
          <p:cNvSpPr/>
          <p:nvPr/>
        </p:nvSpPr>
        <p:spPr>
          <a:xfrm flipH="1">
            <a:off x="6981202" y="194607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Block Arc 10">
            <a:extLst>
              <a:ext uri="{FF2B5EF4-FFF2-40B4-BE49-F238E27FC236}">
                <a16:creationId xmlns:a16="http://schemas.microsoft.com/office/drawing/2014/main" id="{609CBECD-576C-492B-B337-630F1AD939D2}"/>
              </a:ext>
            </a:extLst>
          </p:cNvPr>
          <p:cNvSpPr/>
          <p:nvPr/>
        </p:nvSpPr>
        <p:spPr>
          <a:xfrm>
            <a:off x="7784061" y="1206943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Text Placeholder 1"/>
          <p:cNvSpPr txBox="1">
            <a:spLocks/>
          </p:cNvSpPr>
          <p:nvPr/>
        </p:nvSpPr>
        <p:spPr>
          <a:xfrm>
            <a:off x="2241780" y="110277"/>
            <a:ext cx="6761795" cy="724247"/>
          </a:xfrm>
          <a:prstGeom prst="rect">
            <a:avLst/>
          </a:prstGeom>
        </p:spPr>
        <p:txBody>
          <a:bodyPr/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/>
              <a:t>Infographic Style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277C863-3934-4CCF-8951-21C7662153DB}"/>
              </a:ext>
            </a:extLst>
          </p:cNvPr>
          <p:cNvGrpSpPr/>
          <p:nvPr/>
        </p:nvGrpSpPr>
        <p:grpSpPr>
          <a:xfrm>
            <a:off x="2787436" y="805633"/>
            <a:ext cx="3160016" cy="687065"/>
            <a:chOff x="6210998" y="1433695"/>
            <a:chExt cx="2931973" cy="75844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EBFD33F-72EE-43C2-8855-2099747033F1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ADE18E-F601-4245-A240-F5BE28D3018F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509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059034" y="945333"/>
            <a:ext cx="592825" cy="444299"/>
            <a:chOff x="5156479" y="564381"/>
            <a:chExt cx="1085222" cy="884256"/>
          </a:xfrm>
        </p:grpSpPr>
        <p:sp>
          <p:nvSpPr>
            <p:cNvPr id="33" name="Parallelogram 32"/>
            <p:cNvSpPr/>
            <p:nvPr userDrawn="1"/>
          </p:nvSpPr>
          <p:spPr>
            <a:xfrm rot="20732560">
              <a:off x="5156479" y="564381"/>
              <a:ext cx="1085222" cy="884255"/>
            </a:xfrm>
            <a:prstGeom prst="parallelogram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Parallelogram 33"/>
            <p:cNvSpPr/>
            <p:nvPr userDrawn="1"/>
          </p:nvSpPr>
          <p:spPr>
            <a:xfrm>
              <a:off x="5156479" y="564382"/>
              <a:ext cx="1085222" cy="884255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012958" y="1684468"/>
            <a:ext cx="592825" cy="444299"/>
            <a:chOff x="5156479" y="564381"/>
            <a:chExt cx="1085222" cy="884256"/>
          </a:xfrm>
        </p:grpSpPr>
        <p:sp>
          <p:nvSpPr>
            <p:cNvPr id="36" name="Parallelogram 35"/>
            <p:cNvSpPr/>
            <p:nvPr userDrawn="1"/>
          </p:nvSpPr>
          <p:spPr>
            <a:xfrm rot="20732560">
              <a:off x="5156479" y="564381"/>
              <a:ext cx="1085222" cy="884255"/>
            </a:xfrm>
            <a:prstGeom prst="parallelogram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Parallelogram 36"/>
            <p:cNvSpPr/>
            <p:nvPr userDrawn="1"/>
          </p:nvSpPr>
          <p:spPr>
            <a:xfrm>
              <a:off x="5156479" y="564382"/>
              <a:ext cx="1085222" cy="884255"/>
            </a:xfrm>
            <a:prstGeom prst="parallelogram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012958" y="2399559"/>
            <a:ext cx="592825" cy="444299"/>
            <a:chOff x="5156479" y="564381"/>
            <a:chExt cx="1085222" cy="884256"/>
          </a:xfrm>
        </p:grpSpPr>
        <p:sp>
          <p:nvSpPr>
            <p:cNvPr id="39" name="Parallelogram 38"/>
            <p:cNvSpPr/>
            <p:nvPr userDrawn="1"/>
          </p:nvSpPr>
          <p:spPr>
            <a:xfrm rot="20732560">
              <a:off x="5156479" y="564381"/>
              <a:ext cx="1085222" cy="884255"/>
            </a:xfrm>
            <a:prstGeom prst="parallelogram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Parallelogram 39"/>
            <p:cNvSpPr/>
            <p:nvPr userDrawn="1"/>
          </p:nvSpPr>
          <p:spPr>
            <a:xfrm>
              <a:off x="5156479" y="564382"/>
              <a:ext cx="1085222" cy="884255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966882" y="3084275"/>
            <a:ext cx="592825" cy="444299"/>
            <a:chOff x="5156479" y="564381"/>
            <a:chExt cx="1085222" cy="884256"/>
          </a:xfrm>
        </p:grpSpPr>
        <p:sp>
          <p:nvSpPr>
            <p:cNvPr id="42" name="Parallelogram 41"/>
            <p:cNvSpPr/>
            <p:nvPr userDrawn="1"/>
          </p:nvSpPr>
          <p:spPr>
            <a:xfrm rot="20732560">
              <a:off x="5156479" y="564381"/>
              <a:ext cx="1085222" cy="884255"/>
            </a:xfrm>
            <a:prstGeom prst="parallelogram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Parallelogram 42"/>
            <p:cNvSpPr/>
            <p:nvPr userDrawn="1"/>
          </p:nvSpPr>
          <p:spPr>
            <a:xfrm>
              <a:off x="5156479" y="564382"/>
              <a:ext cx="1085222" cy="884255"/>
            </a:xfrm>
            <a:prstGeom prst="parallelogram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277C863-3934-4CCF-8951-21C7662153DB}"/>
              </a:ext>
            </a:extLst>
          </p:cNvPr>
          <p:cNvGrpSpPr/>
          <p:nvPr/>
        </p:nvGrpSpPr>
        <p:grpSpPr>
          <a:xfrm>
            <a:off x="2774135" y="1569126"/>
            <a:ext cx="3160016" cy="687065"/>
            <a:chOff x="6210998" y="1433695"/>
            <a:chExt cx="2931973" cy="75844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EBFD33F-72EE-43C2-8855-2099747033F1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5ADE18E-F601-4245-A240-F5BE28D3018F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509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277C863-3934-4CCF-8951-21C7662153DB}"/>
              </a:ext>
            </a:extLst>
          </p:cNvPr>
          <p:cNvGrpSpPr/>
          <p:nvPr/>
        </p:nvGrpSpPr>
        <p:grpSpPr>
          <a:xfrm>
            <a:off x="2774135" y="2298117"/>
            <a:ext cx="3160016" cy="687065"/>
            <a:chOff x="6210998" y="1433695"/>
            <a:chExt cx="2931973" cy="758447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EBFD33F-72EE-43C2-8855-2099747033F1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5ADE18E-F601-4245-A240-F5BE28D3018F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509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277C863-3934-4CCF-8951-21C7662153DB}"/>
              </a:ext>
            </a:extLst>
          </p:cNvPr>
          <p:cNvGrpSpPr/>
          <p:nvPr/>
        </p:nvGrpSpPr>
        <p:grpSpPr>
          <a:xfrm>
            <a:off x="2774135" y="3084275"/>
            <a:ext cx="3160016" cy="687065"/>
            <a:chOff x="6210998" y="1433695"/>
            <a:chExt cx="2931973" cy="758447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EBFD33F-72EE-43C2-8855-2099747033F1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5ADE18E-F601-4245-A240-F5BE28D3018F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509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3" name="Freeform 32">
            <a:extLst>
              <a:ext uri="{FF2B5EF4-FFF2-40B4-BE49-F238E27FC236}">
                <a16:creationId xmlns:a16="http://schemas.microsoft.com/office/drawing/2014/main" id="{56318BFE-6D22-408E-A108-6DEE5365180F}"/>
              </a:ext>
            </a:extLst>
          </p:cNvPr>
          <p:cNvSpPr/>
          <p:nvPr/>
        </p:nvSpPr>
        <p:spPr>
          <a:xfrm>
            <a:off x="2226672" y="1004353"/>
            <a:ext cx="303591" cy="27807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ectangle 16">
            <a:extLst>
              <a:ext uri="{FF2B5EF4-FFF2-40B4-BE49-F238E27FC236}">
                <a16:creationId xmlns:a16="http://schemas.microsoft.com/office/drawing/2014/main" id="{BD405DEE-770D-4FD5-8715-5F97631B6EF8}"/>
              </a:ext>
            </a:extLst>
          </p:cNvPr>
          <p:cNvSpPr/>
          <p:nvPr/>
        </p:nvSpPr>
        <p:spPr>
          <a:xfrm rot="2700000">
            <a:off x="2155101" y="3103966"/>
            <a:ext cx="216383" cy="38793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ed Rectangle 5">
            <a:extLst>
              <a:ext uri="{FF2B5EF4-FFF2-40B4-BE49-F238E27FC236}">
                <a16:creationId xmlns:a16="http://schemas.microsoft.com/office/drawing/2014/main" id="{447901D0-B752-46E8-B4C3-CF457D4B3FBB}"/>
              </a:ext>
            </a:extLst>
          </p:cNvPr>
          <p:cNvSpPr/>
          <p:nvPr/>
        </p:nvSpPr>
        <p:spPr>
          <a:xfrm flipH="1">
            <a:off x="2163807" y="2498473"/>
            <a:ext cx="318718" cy="26292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Block Arc 10">
            <a:extLst>
              <a:ext uri="{FF2B5EF4-FFF2-40B4-BE49-F238E27FC236}">
                <a16:creationId xmlns:a16="http://schemas.microsoft.com/office/drawing/2014/main" id="{08AB0EFE-9329-4A3B-9FB3-EB37A37AE21C}"/>
              </a:ext>
            </a:extLst>
          </p:cNvPr>
          <p:cNvSpPr/>
          <p:nvPr/>
        </p:nvSpPr>
        <p:spPr>
          <a:xfrm>
            <a:off x="2133807" y="1807145"/>
            <a:ext cx="351126" cy="237834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37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2" r="14542"/>
          <a:stretch>
            <a:fillRect/>
          </a:stretch>
        </p:blipFill>
        <p:spPr/>
      </p:pic>
      <p:grpSp>
        <p:nvGrpSpPr>
          <p:cNvPr id="4" name="Group 3"/>
          <p:cNvGrpSpPr/>
          <p:nvPr/>
        </p:nvGrpSpPr>
        <p:grpSpPr>
          <a:xfrm>
            <a:off x="5944458" y="390553"/>
            <a:ext cx="3199542" cy="973279"/>
            <a:chOff x="6557475" y="1411926"/>
            <a:chExt cx="4507692" cy="800219"/>
          </a:xfrm>
        </p:grpSpPr>
        <p:sp>
          <p:nvSpPr>
            <p:cNvPr id="10" name="TextBox 9"/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cs typeface="Arial" pitchFamily="34" charset="0"/>
                </a:rPr>
                <a:t>Contents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875614" y="567286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96566" y="2256386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9918" y="3869286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588858" y="2079653"/>
            <a:ext cx="3555142" cy="973831"/>
            <a:chOff x="6557475" y="1411926"/>
            <a:chExt cx="4507692" cy="800219"/>
          </a:xfrm>
        </p:grpSpPr>
        <p:sp>
          <p:nvSpPr>
            <p:cNvPr id="16" name="TextBox 15"/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cs typeface="Arial" pitchFamily="34" charset="0"/>
                </a:rPr>
                <a:t>Contents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144358" y="3692553"/>
            <a:ext cx="3999642" cy="1010827"/>
            <a:chOff x="6557475" y="1411926"/>
            <a:chExt cx="4507692" cy="800219"/>
          </a:xfrm>
        </p:grpSpPr>
        <p:sp>
          <p:nvSpPr>
            <p:cNvPr id="19" name="TextBox 18"/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cs typeface="Arial" pitchFamily="34" charset="0"/>
                </a:rPr>
                <a:t>Contents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9651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88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PNG IMAGES</a:t>
            </a:r>
          </a:p>
        </p:txBody>
      </p:sp>
      <p:sp>
        <p:nvSpPr>
          <p:cNvPr id="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304182" y="1052455"/>
            <a:ext cx="397600" cy="39735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939539" y="1085671"/>
            <a:ext cx="397359" cy="330927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2227610" y="1074545"/>
            <a:ext cx="353180" cy="353180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1568028" y="1083361"/>
            <a:ext cx="397359" cy="335547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2861603" y="1850890"/>
            <a:ext cx="384658" cy="328296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3401643" y="1077646"/>
            <a:ext cx="464330" cy="346977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4689109" y="1149371"/>
            <a:ext cx="397359" cy="203527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2908144" y="1068719"/>
            <a:ext cx="291575" cy="36483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4076263" y="1069482"/>
            <a:ext cx="364989" cy="363305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5366438" y="1108999"/>
            <a:ext cx="213518" cy="284272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3511657" y="1816360"/>
            <a:ext cx="244301" cy="397359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51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4195047" y="1816360"/>
            <a:ext cx="127421" cy="397359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1578511" y="1807081"/>
            <a:ext cx="376392" cy="415915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2206518" y="1816337"/>
            <a:ext cx="395364" cy="397403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950022" y="1807081"/>
            <a:ext cx="376392" cy="415915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49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334325" y="1829650"/>
            <a:ext cx="337313" cy="37077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4681771" y="1816360"/>
            <a:ext cx="412034" cy="397359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363244" y="2672788"/>
            <a:ext cx="279476" cy="397359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5274518" y="1816360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962308" y="2672788"/>
            <a:ext cx="351820" cy="397359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2865945" y="2685905"/>
            <a:ext cx="375974" cy="368630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2217573" y="2714181"/>
            <a:ext cx="373252" cy="314575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1580081" y="2686478"/>
            <a:ext cx="373252" cy="369979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3460331" y="2686915"/>
            <a:ext cx="346953" cy="369105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1705749" y="3461024"/>
            <a:ext cx="121917" cy="47683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5348326" y="2672788"/>
            <a:ext cx="249742" cy="397359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4060078" y="2672788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4689379" y="2672788"/>
            <a:ext cx="396818" cy="397359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954987" y="3500760"/>
            <a:ext cx="366464" cy="397359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3513768" y="3489018"/>
            <a:ext cx="240079" cy="390638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4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2214488" y="3593165"/>
            <a:ext cx="379423" cy="21254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5277281" y="3519600"/>
            <a:ext cx="391831" cy="392431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4063089" y="4215702"/>
            <a:ext cx="406175" cy="38252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7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2902349" y="3548021"/>
            <a:ext cx="303165" cy="302837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4060078" y="3598368"/>
            <a:ext cx="397359" cy="202144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4703653" y="3500760"/>
            <a:ext cx="368271" cy="397359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339041" y="3500760"/>
            <a:ext cx="327882" cy="397359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1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943493" y="4220600"/>
            <a:ext cx="389449" cy="389449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2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308236" y="4220600"/>
            <a:ext cx="389492" cy="389449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3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2209475" y="4220600"/>
            <a:ext cx="389449" cy="389449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4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1571982" y="4220600"/>
            <a:ext cx="389449" cy="389449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5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2858514" y="4212690"/>
            <a:ext cx="390836" cy="397359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3450614" y="4240057"/>
            <a:ext cx="366387" cy="36999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7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5297772" y="4212690"/>
            <a:ext cx="408255" cy="397359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4750432" y="4213490"/>
            <a:ext cx="319660" cy="40305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6008383" y="3345380"/>
            <a:ext cx="165527" cy="515483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6431087" y="3404895"/>
            <a:ext cx="397100" cy="39645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7153634" y="2594111"/>
            <a:ext cx="364662" cy="43588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7683138" y="3448369"/>
            <a:ext cx="383494" cy="309508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7736486" y="2619116"/>
            <a:ext cx="385879" cy="38587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8353096" y="4127279"/>
            <a:ext cx="402320" cy="429973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8410337" y="1868314"/>
            <a:ext cx="440235" cy="322623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7194997" y="4128343"/>
            <a:ext cx="422493" cy="427846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7837315" y="1038940"/>
            <a:ext cx="434900" cy="36936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6622051" y="2618154"/>
            <a:ext cx="313393" cy="387803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6417974" y="1049260"/>
            <a:ext cx="453986" cy="34872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7123856" y="1024459"/>
            <a:ext cx="461562" cy="3983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8524113" y="991766"/>
            <a:ext cx="212685" cy="46371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5941560" y="2700718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8340553" y="2655502"/>
            <a:ext cx="313106" cy="31310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5815021" y="1019519"/>
            <a:ext cx="408206" cy="408206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71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7830903" y="4151513"/>
            <a:ext cx="308780" cy="381506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72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6603205" y="4151295"/>
            <a:ext cx="378379" cy="381941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73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5957455" y="4124819"/>
            <a:ext cx="432337" cy="434894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74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5851166" y="1841137"/>
            <a:ext cx="380970" cy="37697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75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6488887" y="1840295"/>
            <a:ext cx="341969" cy="378663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6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7778837" y="1837511"/>
            <a:ext cx="374748" cy="38423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77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8323809" y="3447030"/>
            <a:ext cx="460894" cy="31218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8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7087607" y="1857873"/>
            <a:ext cx="434480" cy="34350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79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7085364" y="3398250"/>
            <a:ext cx="340596" cy="40974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4233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3F0DB21-A828-4D6D-9AF8-4C8C026E4C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PNG IMAGES</a:t>
            </a:r>
          </a:p>
        </p:txBody>
      </p:sp>
      <p:sp>
        <p:nvSpPr>
          <p:cNvPr id="18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1860086" y="1024078"/>
            <a:ext cx="392362" cy="393521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1231021" y="1076978"/>
            <a:ext cx="392360" cy="2877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1861651" y="3295118"/>
            <a:ext cx="234850" cy="530924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4465335" y="2645883"/>
            <a:ext cx="169248" cy="37704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1226303" y="3386395"/>
            <a:ext cx="348370" cy="34837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3085091" y="2636843"/>
            <a:ext cx="345584" cy="340042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5573809" y="2605388"/>
            <a:ext cx="348370" cy="34735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2489152" y="1044001"/>
            <a:ext cx="353675" cy="3536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3079297" y="1044000"/>
            <a:ext cx="354146" cy="353676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2383479" y="3369201"/>
            <a:ext cx="384887" cy="382757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5554878" y="1800788"/>
            <a:ext cx="386232" cy="38718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3670053" y="1007923"/>
            <a:ext cx="425550" cy="4258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4332447" y="973190"/>
            <a:ext cx="354976" cy="495296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3055343" y="3355683"/>
            <a:ext cx="289343" cy="409794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589906" y="4006852"/>
            <a:ext cx="307299" cy="584412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3678681" y="2563812"/>
            <a:ext cx="449073" cy="48610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4259331" y="1812913"/>
            <a:ext cx="289999" cy="32747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5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2501240" y="2595420"/>
            <a:ext cx="354362" cy="422889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6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546201" y="1015609"/>
            <a:ext cx="448115" cy="41045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3676685" y="1791954"/>
            <a:ext cx="279127" cy="36939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4910730" y="2622555"/>
            <a:ext cx="368619" cy="3686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269196" y="1808646"/>
            <a:ext cx="397383" cy="33601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3169695" y="1800592"/>
            <a:ext cx="203471" cy="352121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1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1970098" y="1830345"/>
            <a:ext cx="368291" cy="29261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2641907" y="1818980"/>
            <a:ext cx="224270" cy="315343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1715993" y="4056467"/>
            <a:ext cx="384479" cy="485182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4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584563" y="1758691"/>
            <a:ext cx="381115" cy="387475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5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1879186" y="2630619"/>
            <a:ext cx="411510" cy="352491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6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1167199" y="4019421"/>
            <a:ext cx="282411" cy="559276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7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2988815" y="4089083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8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4896500" y="4089083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9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3627780" y="4091387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5535466" y="4086531"/>
            <a:ext cx="425054" cy="4250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51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4262140" y="4091387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2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1270307" y="2545076"/>
            <a:ext cx="292043" cy="5235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53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576914" y="2563899"/>
            <a:ext cx="395501" cy="3702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54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2510305" y="4012325"/>
            <a:ext cx="143041" cy="573467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558210" y="3365026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6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4852849" y="1820543"/>
            <a:ext cx="378475" cy="31221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57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4871053" y="1059474"/>
            <a:ext cx="413882" cy="40956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8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5475649" y="1059524"/>
            <a:ext cx="408433" cy="4102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9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4298639" y="3338484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3642357" y="3338484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4954920" y="3338484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5611201" y="3338484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6234483" y="2612663"/>
            <a:ext cx="333112" cy="397157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6168778" y="3386481"/>
            <a:ext cx="431652" cy="4316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5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6857607" y="3418571"/>
            <a:ext cx="439602" cy="36747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9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7554387" y="3450635"/>
            <a:ext cx="461562" cy="30334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6817806" y="2699903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7498297" y="2699903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8178788" y="2699903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7428555" y="1795361"/>
            <a:ext cx="463131" cy="466901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6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8173838" y="1794966"/>
            <a:ext cx="363695" cy="467691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89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6165798" y="4191872"/>
            <a:ext cx="508577" cy="29915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91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7456432" y="4174241"/>
            <a:ext cx="518912" cy="334419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92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8188756" y="4126920"/>
            <a:ext cx="434905" cy="429062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93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6887789" y="4161044"/>
            <a:ext cx="355230" cy="36081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95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6294098" y="974606"/>
            <a:ext cx="188477" cy="4964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96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6886872" y="972314"/>
            <a:ext cx="234852" cy="50098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97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7437121" y="1041841"/>
            <a:ext cx="380746" cy="391286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8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8081804" y="1013292"/>
            <a:ext cx="399039" cy="407818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0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6858899" y="1839480"/>
            <a:ext cx="262105" cy="378663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4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6276126" y="1738297"/>
            <a:ext cx="237122" cy="581029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106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8273127" y="3421963"/>
            <a:ext cx="357698" cy="36068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9233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4EA98A87-E1D7-4BE0-A70A-4CA154ED1311}"/>
              </a:ext>
            </a:extLst>
          </p:cNvPr>
          <p:cNvGrpSpPr/>
          <p:nvPr/>
        </p:nvGrpSpPr>
        <p:grpSpPr>
          <a:xfrm>
            <a:off x="1948118" y="1530118"/>
            <a:ext cx="5190587" cy="2647254"/>
            <a:chOff x="-612576" y="1705002"/>
            <a:chExt cx="5688632" cy="2537858"/>
          </a:xfrm>
        </p:grpSpPr>
        <p:sp>
          <p:nvSpPr>
            <p:cNvPr id="4" name="Oval 5">
              <a:extLst>
                <a:ext uri="{FF2B5EF4-FFF2-40B4-BE49-F238E27FC236}">
                  <a16:creationId xmlns:a16="http://schemas.microsoft.com/office/drawing/2014/main" id="{150BAFE4-A0A0-420E-BFC6-0CB7464996FC}"/>
                </a:ext>
              </a:extLst>
            </p:cNvPr>
            <p:cNvSpPr/>
            <p:nvPr userDrawn="1"/>
          </p:nvSpPr>
          <p:spPr>
            <a:xfrm>
              <a:off x="-612576" y="3738804"/>
              <a:ext cx="5688632" cy="504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" name="Picture 2" descr="E:\002-KIMS BUSINESS\000-B-KIMS-소스 분류-2014\00-kims-작업건별-재료모음\002-일러-모니터-모바일-타블렛\laptop-01.png">
              <a:extLst>
                <a:ext uri="{FF2B5EF4-FFF2-40B4-BE49-F238E27FC236}">
                  <a16:creationId xmlns:a16="http://schemas.microsoft.com/office/drawing/2014/main" id="{9D2755BC-5110-4E28-8025-A8677A3B29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8" y="1705002"/>
              <a:ext cx="4456634" cy="2516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42A6ACA-8E6B-4597-AC5B-F809C4954B04}"/>
              </a:ext>
            </a:extLst>
          </p:cNvPr>
          <p:cNvSpPr txBox="1">
            <a:spLocks/>
          </p:cNvSpPr>
          <p:nvPr/>
        </p:nvSpPr>
        <p:spPr>
          <a:xfrm>
            <a:off x="3346368" y="1879368"/>
            <a:ext cx="2502694" cy="18416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80" tIns="34290" rIns="68580" bIns="34290" anchor="ctr"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Your Picture Here</a:t>
            </a:r>
            <a:endParaRPr lang="ko-KR" altLang="en-US" dirty="0"/>
          </a:p>
        </p:txBody>
      </p:sp>
      <p:sp>
        <p:nvSpPr>
          <p:cNvPr id="7" name="텍스트 개체 틀 3">
            <a:extLst>
              <a:ext uri="{FF2B5EF4-FFF2-40B4-BE49-F238E27FC236}">
                <a16:creationId xmlns:a16="http://schemas.microsoft.com/office/drawing/2014/main" id="{F3F0DB21-A828-4D6D-9AF8-4C8C026E4C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PNG IMAGES</a:t>
            </a:r>
          </a:p>
        </p:txBody>
      </p:sp>
    </p:spTree>
    <p:extLst>
      <p:ext uri="{BB962C8B-B14F-4D97-AF65-F5344CB8AC3E}">
        <p14:creationId xmlns:p14="http://schemas.microsoft.com/office/powerpoint/2010/main" val="894667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2" r="14542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10313" y="1976105"/>
            <a:ext cx="4433687" cy="508062"/>
          </a:xfrm>
        </p:spPr>
        <p:txBody>
          <a:bodyPr/>
          <a:lstStyle/>
          <a:p>
            <a:r>
              <a:rPr lang="en-US" dirty="0"/>
              <a:t>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Insert your subtitle</a:t>
            </a:r>
          </a:p>
        </p:txBody>
      </p:sp>
    </p:spTree>
    <p:extLst>
      <p:ext uri="{BB962C8B-B14F-4D97-AF65-F5344CB8AC3E}">
        <p14:creationId xmlns:p14="http://schemas.microsoft.com/office/powerpoint/2010/main" val="29829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Placeholder 3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5" r="18725"/>
          <a:stretch>
            <a:fillRect/>
          </a:stretch>
        </p:blipFill>
        <p:spPr/>
      </p:pic>
      <p:sp>
        <p:nvSpPr>
          <p:cNvPr id="3" name="Rectangle 9">
            <a:extLst>
              <a:ext uri="{FF2B5EF4-FFF2-40B4-BE49-F238E27FC236}">
                <a16:creationId xmlns:a16="http://schemas.microsoft.com/office/drawing/2014/main" id="{F2604004-639B-4B1E-9316-81DCBF73007A}"/>
              </a:ext>
            </a:extLst>
          </p:cNvPr>
          <p:cNvSpPr/>
          <p:nvPr/>
        </p:nvSpPr>
        <p:spPr>
          <a:xfrm rot="5400000">
            <a:off x="5056686" y="2548890"/>
            <a:ext cx="5143500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" name="Diamond 10">
            <a:extLst>
              <a:ext uri="{FF2B5EF4-FFF2-40B4-BE49-F238E27FC236}">
                <a16:creationId xmlns:a16="http://schemas.microsoft.com/office/drawing/2014/main" id="{A7641770-8E0F-4E10-818D-808E86CABFA9}"/>
              </a:ext>
            </a:extLst>
          </p:cNvPr>
          <p:cNvSpPr/>
          <p:nvPr/>
        </p:nvSpPr>
        <p:spPr>
          <a:xfrm>
            <a:off x="7406526" y="800100"/>
            <a:ext cx="436064" cy="429386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Diamond 11">
            <a:extLst>
              <a:ext uri="{FF2B5EF4-FFF2-40B4-BE49-F238E27FC236}">
                <a16:creationId xmlns:a16="http://schemas.microsoft.com/office/drawing/2014/main" id="{3C376A16-EB55-417A-BD95-85D849C33105}"/>
              </a:ext>
            </a:extLst>
          </p:cNvPr>
          <p:cNvSpPr/>
          <p:nvPr/>
        </p:nvSpPr>
        <p:spPr>
          <a:xfrm>
            <a:off x="7509837" y="4108675"/>
            <a:ext cx="229442" cy="225929"/>
          </a:xfrm>
          <a:prstGeom prst="diamond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Diamond 12">
            <a:extLst>
              <a:ext uri="{FF2B5EF4-FFF2-40B4-BE49-F238E27FC236}">
                <a16:creationId xmlns:a16="http://schemas.microsoft.com/office/drawing/2014/main" id="{DA6B72FC-9784-4D92-8EAC-3D320982B816}"/>
              </a:ext>
            </a:extLst>
          </p:cNvPr>
          <p:cNvSpPr/>
          <p:nvPr/>
        </p:nvSpPr>
        <p:spPr>
          <a:xfrm>
            <a:off x="7509837" y="3449855"/>
            <a:ext cx="229442" cy="225929"/>
          </a:xfrm>
          <a:prstGeom prst="diamond">
            <a:avLst/>
          </a:prstGeom>
          <a:solidFill>
            <a:schemeClr val="bg1"/>
          </a:solidFill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Diamond 13">
            <a:extLst>
              <a:ext uri="{FF2B5EF4-FFF2-40B4-BE49-F238E27FC236}">
                <a16:creationId xmlns:a16="http://schemas.microsoft.com/office/drawing/2014/main" id="{CA8F5C13-4ADB-4ADA-AAAD-60A5656BC9BE}"/>
              </a:ext>
            </a:extLst>
          </p:cNvPr>
          <p:cNvSpPr/>
          <p:nvPr/>
        </p:nvSpPr>
        <p:spPr>
          <a:xfrm>
            <a:off x="7509837" y="2791036"/>
            <a:ext cx="229442" cy="225929"/>
          </a:xfrm>
          <a:prstGeom prst="diamond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Diamond 14">
            <a:extLst>
              <a:ext uri="{FF2B5EF4-FFF2-40B4-BE49-F238E27FC236}">
                <a16:creationId xmlns:a16="http://schemas.microsoft.com/office/drawing/2014/main" id="{825ABAAE-326B-4BC4-97B3-E85EBE069898}"/>
              </a:ext>
            </a:extLst>
          </p:cNvPr>
          <p:cNvSpPr/>
          <p:nvPr/>
        </p:nvSpPr>
        <p:spPr>
          <a:xfrm>
            <a:off x="7509837" y="1511499"/>
            <a:ext cx="229442" cy="225929"/>
          </a:xfrm>
          <a:prstGeom prst="diamond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Diamond 15">
            <a:extLst>
              <a:ext uri="{FF2B5EF4-FFF2-40B4-BE49-F238E27FC236}">
                <a16:creationId xmlns:a16="http://schemas.microsoft.com/office/drawing/2014/main" id="{B234CD3B-E37A-40C5-B005-95AA9CF78042}"/>
              </a:ext>
            </a:extLst>
          </p:cNvPr>
          <p:cNvSpPr/>
          <p:nvPr/>
        </p:nvSpPr>
        <p:spPr>
          <a:xfrm>
            <a:off x="7509837" y="2151268"/>
            <a:ext cx="229442" cy="225929"/>
          </a:xfrm>
          <a:prstGeom prst="diamond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직사각형 113">
            <a:extLst>
              <a:ext uri="{FF2B5EF4-FFF2-40B4-BE49-F238E27FC236}">
                <a16:creationId xmlns:a16="http://schemas.microsoft.com/office/drawing/2014/main" id="{9C7229BA-410B-47A1-BB3D-31B5A50D8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588" y="3362764"/>
            <a:ext cx="10652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accent5"/>
                </a:solidFill>
                <a:cs typeface="Arial" charset="0"/>
              </a:rPr>
              <a:t>2015</a:t>
            </a:r>
            <a:endParaRPr lang="ko-KR" altLang="en-US" sz="2000" dirty="0">
              <a:solidFill>
                <a:schemeClr val="accent5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39ACF9-7A31-4DEF-BC88-6AB6CC13DA99}"/>
              </a:ext>
            </a:extLst>
          </p:cNvPr>
          <p:cNvSpPr txBox="1"/>
          <p:nvPr/>
        </p:nvSpPr>
        <p:spPr>
          <a:xfrm>
            <a:off x="7842588" y="2767674"/>
            <a:ext cx="1081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6"/>
                </a:solidFill>
                <a:cs typeface="Arial" pitchFamily="34" charset="0"/>
              </a:rPr>
              <a:t>2016</a:t>
            </a:r>
            <a:endParaRPr lang="ko-KR" altLang="en-US" sz="20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3790F3-40BA-4BC6-84B9-D353310F63D3}"/>
              </a:ext>
            </a:extLst>
          </p:cNvPr>
          <p:cNvSpPr txBox="1"/>
          <p:nvPr/>
        </p:nvSpPr>
        <p:spPr>
          <a:xfrm>
            <a:off x="7842590" y="2064177"/>
            <a:ext cx="1081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2017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BCB050-E13B-4754-ADA0-E6A15B9F8AAC}"/>
              </a:ext>
            </a:extLst>
          </p:cNvPr>
          <p:cNvSpPr txBox="1"/>
          <p:nvPr/>
        </p:nvSpPr>
        <p:spPr>
          <a:xfrm>
            <a:off x="7842589" y="1424408"/>
            <a:ext cx="1081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4588EA-A0AE-48CC-B3C9-3EAD4A160566}"/>
              </a:ext>
            </a:extLst>
          </p:cNvPr>
          <p:cNvSpPr txBox="1"/>
          <p:nvPr/>
        </p:nvSpPr>
        <p:spPr>
          <a:xfrm>
            <a:off x="7842590" y="814738"/>
            <a:ext cx="1081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90F6B0-2257-4EB5-9DBA-0DBA3BD011D7}"/>
              </a:ext>
            </a:extLst>
          </p:cNvPr>
          <p:cNvSpPr txBox="1"/>
          <p:nvPr/>
        </p:nvSpPr>
        <p:spPr>
          <a:xfrm>
            <a:off x="7842590" y="4021584"/>
            <a:ext cx="1081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2014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7" name="Group 40">
            <a:extLst>
              <a:ext uri="{FF2B5EF4-FFF2-40B4-BE49-F238E27FC236}">
                <a16:creationId xmlns:a16="http://schemas.microsoft.com/office/drawing/2014/main" id="{8D6652B1-4A3E-4047-A484-5F1B5554C918}"/>
              </a:ext>
            </a:extLst>
          </p:cNvPr>
          <p:cNvGrpSpPr/>
          <p:nvPr/>
        </p:nvGrpSpPr>
        <p:grpSpPr>
          <a:xfrm>
            <a:off x="1514805" y="1511499"/>
            <a:ext cx="5809764" cy="712619"/>
            <a:chOff x="1062658" y="3986014"/>
            <a:chExt cx="1728192" cy="71261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DA2CA93-E537-426E-BB86-DF49A02516D2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4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Calibri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B0A27C8-155B-40E9-B7E9-94484AC10F48}"/>
                </a:ext>
              </a:extLst>
            </p:cNvPr>
            <p:cNvSpPr txBox="1"/>
            <p:nvPr/>
          </p:nvSpPr>
          <p:spPr>
            <a:xfrm>
              <a:off x="1375415" y="4236968"/>
              <a:ext cx="14154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43">
            <a:extLst>
              <a:ext uri="{FF2B5EF4-FFF2-40B4-BE49-F238E27FC236}">
                <a16:creationId xmlns:a16="http://schemas.microsoft.com/office/drawing/2014/main" id="{6435B788-1921-43E8-BAB1-64994EF11C0E}"/>
              </a:ext>
            </a:extLst>
          </p:cNvPr>
          <p:cNvGrpSpPr/>
          <p:nvPr/>
        </p:nvGrpSpPr>
        <p:grpSpPr>
          <a:xfrm>
            <a:off x="1514805" y="2151268"/>
            <a:ext cx="5809764" cy="712619"/>
            <a:chOff x="1062658" y="3986014"/>
            <a:chExt cx="1728192" cy="71261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581F357-06AF-4A69-BB8C-0755010E8967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Calibri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E954404-8CF1-40BD-A8D1-6FDCDDF33916}"/>
                </a:ext>
              </a:extLst>
            </p:cNvPr>
            <p:cNvSpPr txBox="1"/>
            <p:nvPr/>
          </p:nvSpPr>
          <p:spPr>
            <a:xfrm>
              <a:off x="1375415" y="4236968"/>
              <a:ext cx="14154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46">
            <a:extLst>
              <a:ext uri="{FF2B5EF4-FFF2-40B4-BE49-F238E27FC236}">
                <a16:creationId xmlns:a16="http://schemas.microsoft.com/office/drawing/2014/main" id="{3DE34AAC-9646-49D4-AB8A-8FFE4FA0D71D}"/>
              </a:ext>
            </a:extLst>
          </p:cNvPr>
          <p:cNvGrpSpPr/>
          <p:nvPr/>
        </p:nvGrpSpPr>
        <p:grpSpPr>
          <a:xfrm>
            <a:off x="1514805" y="2770391"/>
            <a:ext cx="5809764" cy="712619"/>
            <a:chOff x="1062658" y="3986014"/>
            <a:chExt cx="1728192" cy="71261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18EFABA-3819-4458-B154-2B98C6AA6D1F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6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accent6"/>
                </a:solidFill>
                <a:cs typeface="Calibri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32BCAD9-44A2-4E5A-855F-3072F979E851}"/>
                </a:ext>
              </a:extLst>
            </p:cNvPr>
            <p:cNvSpPr txBox="1"/>
            <p:nvPr/>
          </p:nvSpPr>
          <p:spPr>
            <a:xfrm>
              <a:off x="1375415" y="4236968"/>
              <a:ext cx="14154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49">
            <a:extLst>
              <a:ext uri="{FF2B5EF4-FFF2-40B4-BE49-F238E27FC236}">
                <a16:creationId xmlns:a16="http://schemas.microsoft.com/office/drawing/2014/main" id="{29824783-A8B5-4B1B-8888-241EFF889C47}"/>
              </a:ext>
            </a:extLst>
          </p:cNvPr>
          <p:cNvGrpSpPr/>
          <p:nvPr/>
        </p:nvGrpSpPr>
        <p:grpSpPr>
          <a:xfrm>
            <a:off x="1514805" y="3449855"/>
            <a:ext cx="5809764" cy="712619"/>
            <a:chOff x="1062658" y="3986014"/>
            <a:chExt cx="1728192" cy="71261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A048732-0AA4-4843-9385-F58927C39BA5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5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accent5"/>
                </a:solidFill>
                <a:cs typeface="Calibri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AB7B4A9-FA07-474B-A250-F88653023760}"/>
                </a:ext>
              </a:extLst>
            </p:cNvPr>
            <p:cNvSpPr txBox="1"/>
            <p:nvPr/>
          </p:nvSpPr>
          <p:spPr>
            <a:xfrm>
              <a:off x="1375415" y="4236968"/>
              <a:ext cx="14154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52">
            <a:extLst>
              <a:ext uri="{FF2B5EF4-FFF2-40B4-BE49-F238E27FC236}">
                <a16:creationId xmlns:a16="http://schemas.microsoft.com/office/drawing/2014/main" id="{BAD6411E-FEFA-4AF1-ADA1-0AF25EAF182D}"/>
              </a:ext>
            </a:extLst>
          </p:cNvPr>
          <p:cNvGrpSpPr/>
          <p:nvPr/>
        </p:nvGrpSpPr>
        <p:grpSpPr>
          <a:xfrm>
            <a:off x="1514805" y="4108675"/>
            <a:ext cx="5809764" cy="712619"/>
            <a:chOff x="1062658" y="3986014"/>
            <a:chExt cx="1728192" cy="71261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D0733C2-9ED5-4C5D-BFB6-6C8E49AA2856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Calibri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536716A-61F2-46BE-9203-9A7B51CBB1F3}"/>
                </a:ext>
              </a:extLst>
            </p:cNvPr>
            <p:cNvSpPr txBox="1"/>
            <p:nvPr/>
          </p:nvSpPr>
          <p:spPr>
            <a:xfrm>
              <a:off x="1375415" y="4236968"/>
              <a:ext cx="14154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Title 3">
            <a:extLst>
              <a:ext uri="{FF2B5EF4-FFF2-40B4-BE49-F238E27FC236}">
                <a16:creationId xmlns:a16="http://schemas.microsoft.com/office/drawing/2014/main" id="{A7A1CCA7-342D-4F03-932A-2045B92231D5}"/>
              </a:ext>
            </a:extLst>
          </p:cNvPr>
          <p:cNvSpPr txBox="1">
            <a:spLocks/>
          </p:cNvSpPr>
          <p:nvPr/>
        </p:nvSpPr>
        <p:spPr>
          <a:xfrm>
            <a:off x="283422" y="2900330"/>
            <a:ext cx="3059113" cy="17907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accent4"/>
                </a:solidFill>
              </a:rPr>
              <a:t>Timeline</a:t>
            </a:r>
            <a:r>
              <a:rPr lang="en-US" altLang="ko-KR" dirty="0">
                <a:solidFill>
                  <a:srgbClr val="0684BF"/>
                </a:solidFill>
              </a:rPr>
              <a:t> </a:t>
            </a:r>
            <a:r>
              <a:rPr lang="en-US" altLang="ko-KR" dirty="0">
                <a:solidFill>
                  <a:schemeClr val="accent3"/>
                </a:solidFill>
              </a:rPr>
              <a:t>Style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grpSp>
        <p:nvGrpSpPr>
          <p:cNvPr id="33" name="Group 34">
            <a:extLst>
              <a:ext uri="{FF2B5EF4-FFF2-40B4-BE49-F238E27FC236}">
                <a16:creationId xmlns:a16="http://schemas.microsoft.com/office/drawing/2014/main" id="{3522E821-666A-4E97-AB36-5D0F730EC35A}"/>
              </a:ext>
            </a:extLst>
          </p:cNvPr>
          <p:cNvGrpSpPr/>
          <p:nvPr/>
        </p:nvGrpSpPr>
        <p:grpSpPr>
          <a:xfrm>
            <a:off x="1514805" y="814738"/>
            <a:ext cx="5809764" cy="712619"/>
            <a:chOff x="1062658" y="3986014"/>
            <a:chExt cx="1728192" cy="71261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558D9B3-70A6-40F2-9A5B-13631A88460F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33A91B7-BBD6-44F1-969F-2FCA81B5AF8D}"/>
                </a:ext>
              </a:extLst>
            </p:cNvPr>
            <p:cNvSpPr txBox="1"/>
            <p:nvPr/>
          </p:nvSpPr>
          <p:spPr>
            <a:xfrm>
              <a:off x="1375415" y="4236968"/>
              <a:ext cx="14154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6833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" r="345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EB8B3A-CC1C-4AF2-B84E-5096C755125A}"/>
              </a:ext>
            </a:extLst>
          </p:cNvPr>
          <p:cNvSpPr txBox="1"/>
          <p:nvPr/>
        </p:nvSpPr>
        <p:spPr>
          <a:xfrm>
            <a:off x="5566787" y="3177102"/>
            <a:ext cx="3387798" cy="156966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You can simply impress your audience and add a unique zing and appeal to  your Presentations. I hope and I believe that this Template will your Time, Money and Reputation. You can simply impress. . I hope and I believe that this Template will your Time, Money and Reputation. You can simply impress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C6889E-02B1-4016-8A60-2EB99AFDA317}"/>
              </a:ext>
            </a:extLst>
          </p:cNvPr>
          <p:cNvSpPr txBox="1"/>
          <p:nvPr/>
        </p:nvSpPr>
        <p:spPr>
          <a:xfrm>
            <a:off x="189415" y="283512"/>
            <a:ext cx="3116493" cy="175432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atin typeface="+mj-lt"/>
                <a:cs typeface="Arial" pitchFamily="34" charset="0"/>
              </a:rPr>
              <a:t>Simple PowerPoint Presentation</a:t>
            </a:r>
            <a:endParaRPr lang="ko-KR" altLang="en-US" sz="3600" b="1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484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Placeholder 29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5" r="18725"/>
          <a:stretch>
            <a:fillRect/>
          </a:stretch>
        </p:blipFill>
        <p:spPr/>
      </p:pic>
      <p:pic>
        <p:nvPicPr>
          <p:cNvPr id="31" name="Picture Placeholder 30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7" r="13477"/>
          <a:stretch>
            <a:fillRect/>
          </a:stretch>
        </p:blipFill>
        <p:spPr/>
      </p:pic>
      <p:pic>
        <p:nvPicPr>
          <p:cNvPr id="32" name="Picture Placeholder 31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7" r="13477"/>
          <a:stretch>
            <a:fillRect/>
          </a:stretch>
        </p:blipFill>
        <p:spPr/>
      </p:pic>
      <p:pic>
        <p:nvPicPr>
          <p:cNvPr id="33" name="Picture Placeholder 32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7" r="13477"/>
          <a:stretch>
            <a:fillRect/>
          </a:stretch>
        </p:blipFill>
        <p:spPr/>
      </p:pic>
      <p:grpSp>
        <p:nvGrpSpPr>
          <p:cNvPr id="6" name="Group 5"/>
          <p:cNvGrpSpPr/>
          <p:nvPr/>
        </p:nvGrpSpPr>
        <p:grpSpPr>
          <a:xfrm>
            <a:off x="1596014" y="4412540"/>
            <a:ext cx="1287302" cy="361074"/>
            <a:chOff x="1596014" y="4412540"/>
            <a:chExt cx="1287302" cy="361074"/>
          </a:xfrm>
        </p:grpSpPr>
        <p:sp>
          <p:nvSpPr>
            <p:cNvPr id="7" name="Rounded Rectangle 39">
              <a:extLst>
                <a:ext uri="{FF2B5EF4-FFF2-40B4-BE49-F238E27FC236}">
                  <a16:creationId xmlns:a16="http://schemas.microsoft.com/office/drawing/2014/main" id="{CCBDEE2D-E783-44F8-ACB1-7BC5DC7F2BB7}"/>
                </a:ext>
              </a:extLst>
            </p:cNvPr>
            <p:cNvSpPr/>
            <p:nvPr/>
          </p:nvSpPr>
          <p:spPr>
            <a:xfrm>
              <a:off x="1596014" y="4412540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ounded Rectangle 2">
              <a:extLst>
                <a:ext uri="{FF2B5EF4-FFF2-40B4-BE49-F238E27FC236}">
                  <a16:creationId xmlns:a16="http://schemas.microsoft.com/office/drawing/2014/main" id="{BB19DD3D-B9A4-47FF-B4A2-48A2AC22E999}"/>
                </a:ext>
              </a:extLst>
            </p:cNvPr>
            <p:cNvSpPr/>
            <p:nvPr/>
          </p:nvSpPr>
          <p:spPr>
            <a:xfrm>
              <a:off x="2042895" y="4412540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CF999092-51D0-4040-A441-EE93FB3BE0AB}"/>
                </a:ext>
              </a:extLst>
            </p:cNvPr>
            <p:cNvSpPr/>
            <p:nvPr/>
          </p:nvSpPr>
          <p:spPr>
            <a:xfrm>
              <a:off x="2493824" y="4412540"/>
              <a:ext cx="389492" cy="361074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그룹 6">
            <a:extLst>
              <a:ext uri="{FF2B5EF4-FFF2-40B4-BE49-F238E27FC236}">
                <a16:creationId xmlns:a16="http://schemas.microsoft.com/office/drawing/2014/main" id="{D783213A-FE31-4579-BD88-47AB007C1CA5}"/>
              </a:ext>
            </a:extLst>
          </p:cNvPr>
          <p:cNvGrpSpPr/>
          <p:nvPr/>
        </p:nvGrpSpPr>
        <p:grpSpPr>
          <a:xfrm>
            <a:off x="3596712" y="2872453"/>
            <a:ext cx="1925926" cy="515643"/>
            <a:chOff x="5075456" y="4276226"/>
            <a:chExt cx="2059200" cy="515643"/>
          </a:xfrm>
        </p:grpSpPr>
        <p:sp>
          <p:nvSpPr>
            <p:cNvPr id="11" name="Text Placeholder 22">
              <a:extLst>
                <a:ext uri="{FF2B5EF4-FFF2-40B4-BE49-F238E27FC236}">
                  <a16:creationId xmlns:a16="http://schemas.microsoft.com/office/drawing/2014/main" id="{DE1AC8CA-4E52-4E18-8749-ACE5F4E5FC3B}"/>
                </a:ext>
              </a:extLst>
            </p:cNvPr>
            <p:cNvSpPr txBox="1">
              <a:spLocks/>
            </p:cNvSpPr>
            <p:nvPr/>
          </p:nvSpPr>
          <p:spPr>
            <a:xfrm>
              <a:off x="5075456" y="4276226"/>
              <a:ext cx="20592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John K.</a:t>
              </a:r>
            </a:p>
          </p:txBody>
        </p:sp>
        <p:sp>
          <p:nvSpPr>
            <p:cNvPr id="12" name="Text Placeholder 23">
              <a:extLst>
                <a:ext uri="{FF2B5EF4-FFF2-40B4-BE49-F238E27FC236}">
                  <a16:creationId xmlns:a16="http://schemas.microsoft.com/office/drawing/2014/main" id="{65951350-DAB1-42FB-954F-EAE3EB6FE4FC}"/>
                </a:ext>
              </a:extLst>
            </p:cNvPr>
            <p:cNvSpPr txBox="1">
              <a:spLocks/>
            </p:cNvSpPr>
            <p:nvPr/>
          </p:nvSpPr>
          <p:spPr>
            <a:xfrm>
              <a:off x="5075456" y="4542289"/>
              <a:ext cx="2059200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chemeClr val="bg1"/>
                  </a:solidFill>
                  <a:cs typeface="Arial" pitchFamily="34" charset="0"/>
                </a:rPr>
                <a:t>Designer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9575D57-133A-475E-9E30-F778D3AF86E5}"/>
              </a:ext>
            </a:extLst>
          </p:cNvPr>
          <p:cNvSpPr txBox="1"/>
          <p:nvPr/>
        </p:nvSpPr>
        <p:spPr>
          <a:xfrm>
            <a:off x="3596484" y="3581543"/>
            <a:ext cx="1926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32">
            <a:extLst>
              <a:ext uri="{FF2B5EF4-FFF2-40B4-BE49-F238E27FC236}">
                <a16:creationId xmlns:a16="http://schemas.microsoft.com/office/drawing/2014/main" id="{80C57343-E28A-4BF1-AC12-37E1197C5E37}"/>
              </a:ext>
            </a:extLst>
          </p:cNvPr>
          <p:cNvGrpSpPr/>
          <p:nvPr/>
        </p:nvGrpSpPr>
        <p:grpSpPr>
          <a:xfrm>
            <a:off x="3929994" y="4412540"/>
            <a:ext cx="1254837" cy="361074"/>
            <a:chOff x="3946189" y="5434215"/>
            <a:chExt cx="1254837" cy="361074"/>
          </a:xfrm>
          <a:solidFill>
            <a:schemeClr val="accent4"/>
          </a:solidFill>
        </p:grpSpPr>
        <p:sp>
          <p:nvSpPr>
            <p:cNvPr id="15" name="Rounded Rectangle 3">
              <a:extLst>
                <a:ext uri="{FF2B5EF4-FFF2-40B4-BE49-F238E27FC236}">
                  <a16:creationId xmlns:a16="http://schemas.microsoft.com/office/drawing/2014/main" id="{B46A2C52-66D6-442D-A2BB-392E91E346EB}"/>
                </a:ext>
              </a:extLst>
            </p:cNvPr>
            <p:cNvSpPr/>
            <p:nvPr/>
          </p:nvSpPr>
          <p:spPr>
            <a:xfrm>
              <a:off x="4839952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39">
              <a:extLst>
                <a:ext uri="{FF2B5EF4-FFF2-40B4-BE49-F238E27FC236}">
                  <a16:creationId xmlns:a16="http://schemas.microsoft.com/office/drawing/2014/main" id="{CCBDEE2D-E783-44F8-ACB1-7BC5DC7F2BB7}"/>
                </a:ext>
              </a:extLst>
            </p:cNvPr>
            <p:cNvSpPr/>
            <p:nvPr/>
          </p:nvSpPr>
          <p:spPr>
            <a:xfrm>
              <a:off x="3946189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Rounded Rectangle 2">
              <a:extLst>
                <a:ext uri="{FF2B5EF4-FFF2-40B4-BE49-F238E27FC236}">
                  <a16:creationId xmlns:a16="http://schemas.microsoft.com/office/drawing/2014/main" id="{BB19DD3D-B9A4-47FF-B4A2-48A2AC22E999}"/>
                </a:ext>
              </a:extLst>
            </p:cNvPr>
            <p:cNvSpPr/>
            <p:nvPr/>
          </p:nvSpPr>
          <p:spPr>
            <a:xfrm>
              <a:off x="4393070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그룹 6">
            <a:extLst>
              <a:ext uri="{FF2B5EF4-FFF2-40B4-BE49-F238E27FC236}">
                <a16:creationId xmlns:a16="http://schemas.microsoft.com/office/drawing/2014/main" id="{D783213A-FE31-4579-BD88-47AB007C1CA5}"/>
              </a:ext>
            </a:extLst>
          </p:cNvPr>
          <p:cNvGrpSpPr/>
          <p:nvPr/>
        </p:nvGrpSpPr>
        <p:grpSpPr>
          <a:xfrm>
            <a:off x="6002372" y="2872453"/>
            <a:ext cx="1925926" cy="515643"/>
            <a:chOff x="5075456" y="4276226"/>
            <a:chExt cx="2059200" cy="515643"/>
          </a:xfrm>
        </p:grpSpPr>
        <p:sp>
          <p:nvSpPr>
            <p:cNvPr id="19" name="Text Placeholder 22">
              <a:extLst>
                <a:ext uri="{FF2B5EF4-FFF2-40B4-BE49-F238E27FC236}">
                  <a16:creationId xmlns:a16="http://schemas.microsoft.com/office/drawing/2014/main" id="{DE1AC8CA-4E52-4E18-8749-ACE5F4E5FC3B}"/>
                </a:ext>
              </a:extLst>
            </p:cNvPr>
            <p:cNvSpPr txBox="1">
              <a:spLocks/>
            </p:cNvSpPr>
            <p:nvPr/>
          </p:nvSpPr>
          <p:spPr>
            <a:xfrm>
              <a:off x="5075456" y="4276226"/>
              <a:ext cx="20592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John K.</a:t>
              </a:r>
            </a:p>
          </p:txBody>
        </p:sp>
        <p:sp>
          <p:nvSpPr>
            <p:cNvPr id="20" name="Text Placeholder 23">
              <a:extLst>
                <a:ext uri="{FF2B5EF4-FFF2-40B4-BE49-F238E27FC236}">
                  <a16:creationId xmlns:a16="http://schemas.microsoft.com/office/drawing/2014/main" id="{65951350-DAB1-42FB-954F-EAE3EB6FE4FC}"/>
                </a:ext>
              </a:extLst>
            </p:cNvPr>
            <p:cNvSpPr txBox="1">
              <a:spLocks/>
            </p:cNvSpPr>
            <p:nvPr/>
          </p:nvSpPr>
          <p:spPr>
            <a:xfrm>
              <a:off x="5075456" y="4542289"/>
              <a:ext cx="2059200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chemeClr val="bg1"/>
                  </a:solidFill>
                  <a:cs typeface="Arial" pitchFamily="34" charset="0"/>
                </a:rPr>
                <a:t>Designer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9575D57-133A-475E-9E30-F778D3AF86E5}"/>
              </a:ext>
            </a:extLst>
          </p:cNvPr>
          <p:cNvSpPr txBox="1"/>
          <p:nvPr/>
        </p:nvSpPr>
        <p:spPr>
          <a:xfrm>
            <a:off x="6002144" y="3581543"/>
            <a:ext cx="1926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그룹 6">
            <a:extLst>
              <a:ext uri="{FF2B5EF4-FFF2-40B4-BE49-F238E27FC236}">
                <a16:creationId xmlns:a16="http://schemas.microsoft.com/office/drawing/2014/main" id="{D783213A-FE31-4579-BD88-47AB007C1CA5}"/>
              </a:ext>
            </a:extLst>
          </p:cNvPr>
          <p:cNvGrpSpPr/>
          <p:nvPr/>
        </p:nvGrpSpPr>
        <p:grpSpPr>
          <a:xfrm>
            <a:off x="1260469" y="2872453"/>
            <a:ext cx="1925926" cy="515643"/>
            <a:chOff x="5075456" y="4276226"/>
            <a:chExt cx="2059200" cy="515643"/>
          </a:xfrm>
        </p:grpSpPr>
        <p:sp>
          <p:nvSpPr>
            <p:cNvPr id="23" name="Text Placeholder 22">
              <a:extLst>
                <a:ext uri="{FF2B5EF4-FFF2-40B4-BE49-F238E27FC236}">
                  <a16:creationId xmlns:a16="http://schemas.microsoft.com/office/drawing/2014/main" id="{DE1AC8CA-4E52-4E18-8749-ACE5F4E5FC3B}"/>
                </a:ext>
              </a:extLst>
            </p:cNvPr>
            <p:cNvSpPr txBox="1">
              <a:spLocks/>
            </p:cNvSpPr>
            <p:nvPr/>
          </p:nvSpPr>
          <p:spPr>
            <a:xfrm>
              <a:off x="5075456" y="4276226"/>
              <a:ext cx="20592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John K.</a:t>
              </a:r>
            </a:p>
          </p:txBody>
        </p:sp>
        <p:sp>
          <p:nvSpPr>
            <p:cNvPr id="24" name="Text Placeholder 23">
              <a:extLst>
                <a:ext uri="{FF2B5EF4-FFF2-40B4-BE49-F238E27FC236}">
                  <a16:creationId xmlns:a16="http://schemas.microsoft.com/office/drawing/2014/main" id="{65951350-DAB1-42FB-954F-EAE3EB6FE4FC}"/>
                </a:ext>
              </a:extLst>
            </p:cNvPr>
            <p:cNvSpPr txBox="1">
              <a:spLocks/>
            </p:cNvSpPr>
            <p:nvPr/>
          </p:nvSpPr>
          <p:spPr>
            <a:xfrm>
              <a:off x="5075456" y="4542289"/>
              <a:ext cx="2059200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chemeClr val="bg1"/>
                  </a:solidFill>
                  <a:cs typeface="Arial" pitchFamily="34" charset="0"/>
                </a:rPr>
                <a:t>Designer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9575D57-133A-475E-9E30-F778D3AF86E5}"/>
              </a:ext>
            </a:extLst>
          </p:cNvPr>
          <p:cNvSpPr txBox="1"/>
          <p:nvPr/>
        </p:nvSpPr>
        <p:spPr>
          <a:xfrm>
            <a:off x="1260241" y="3581543"/>
            <a:ext cx="1926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335654" y="4412540"/>
            <a:ext cx="1254837" cy="361074"/>
            <a:chOff x="6337917" y="4412540"/>
            <a:chExt cx="1254837" cy="361074"/>
          </a:xfrm>
        </p:grpSpPr>
        <p:sp>
          <p:nvSpPr>
            <p:cNvPr id="27" name="Rounded Rectangle 3">
              <a:extLst>
                <a:ext uri="{FF2B5EF4-FFF2-40B4-BE49-F238E27FC236}">
                  <a16:creationId xmlns:a16="http://schemas.microsoft.com/office/drawing/2014/main" id="{B46A2C52-66D6-442D-A2BB-392E91E346EB}"/>
                </a:ext>
              </a:extLst>
            </p:cNvPr>
            <p:cNvSpPr/>
            <p:nvPr/>
          </p:nvSpPr>
          <p:spPr>
            <a:xfrm>
              <a:off x="7231680" y="4412540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Rounded Rectangle 39">
              <a:extLst>
                <a:ext uri="{FF2B5EF4-FFF2-40B4-BE49-F238E27FC236}">
                  <a16:creationId xmlns:a16="http://schemas.microsoft.com/office/drawing/2014/main" id="{CCBDEE2D-E783-44F8-ACB1-7BC5DC7F2BB7}"/>
                </a:ext>
              </a:extLst>
            </p:cNvPr>
            <p:cNvSpPr/>
            <p:nvPr/>
          </p:nvSpPr>
          <p:spPr>
            <a:xfrm>
              <a:off x="6337917" y="4412540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Rounded Rectangle 10">
              <a:extLst>
                <a:ext uri="{FF2B5EF4-FFF2-40B4-BE49-F238E27FC236}">
                  <a16:creationId xmlns:a16="http://schemas.microsoft.com/office/drawing/2014/main" id="{798E328E-1056-4BD6-8D0A-FEC675AE63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90009" y="4412540"/>
              <a:ext cx="355147" cy="361074"/>
            </a:xfrm>
            <a:custGeom>
              <a:avLst/>
              <a:gdLst/>
              <a:ahLst/>
              <a:cxnLst/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7344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Placeholder 37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5" r="18725"/>
          <a:stretch>
            <a:fillRect/>
          </a:stretch>
        </p:blipFill>
        <p:spPr/>
      </p:pic>
      <p:grpSp>
        <p:nvGrpSpPr>
          <p:cNvPr id="3" name="Group 2"/>
          <p:cNvGrpSpPr/>
          <p:nvPr/>
        </p:nvGrpSpPr>
        <p:grpSpPr>
          <a:xfrm>
            <a:off x="7359743" y="1847964"/>
            <a:ext cx="658102" cy="483234"/>
            <a:chOff x="5156479" y="564381"/>
            <a:chExt cx="1085222" cy="884256"/>
          </a:xfrm>
        </p:grpSpPr>
        <p:sp>
          <p:nvSpPr>
            <p:cNvPr id="4" name="Parallelogram 3"/>
            <p:cNvSpPr/>
            <p:nvPr userDrawn="1"/>
          </p:nvSpPr>
          <p:spPr>
            <a:xfrm rot="20732560">
              <a:off x="5156479" y="564381"/>
              <a:ext cx="1085222" cy="884255"/>
            </a:xfrm>
            <a:prstGeom prst="parallelogram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Parallelogram 4"/>
            <p:cNvSpPr/>
            <p:nvPr userDrawn="1"/>
          </p:nvSpPr>
          <p:spPr>
            <a:xfrm>
              <a:off x="5156479" y="564382"/>
              <a:ext cx="1085222" cy="884255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866223" y="2800865"/>
            <a:ext cx="658102" cy="483234"/>
            <a:chOff x="5156479" y="564381"/>
            <a:chExt cx="1085222" cy="884256"/>
          </a:xfrm>
        </p:grpSpPr>
        <p:sp>
          <p:nvSpPr>
            <p:cNvPr id="7" name="Parallelogram 6"/>
            <p:cNvSpPr/>
            <p:nvPr userDrawn="1"/>
          </p:nvSpPr>
          <p:spPr>
            <a:xfrm rot="20732560">
              <a:off x="5156479" y="564381"/>
              <a:ext cx="1085222" cy="884255"/>
            </a:xfrm>
            <a:prstGeom prst="parallelogram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arallelogram 7"/>
            <p:cNvSpPr/>
            <p:nvPr userDrawn="1"/>
          </p:nvSpPr>
          <p:spPr>
            <a:xfrm>
              <a:off x="5156479" y="564382"/>
              <a:ext cx="1085222" cy="884255"/>
            </a:xfrm>
            <a:prstGeom prst="parallelogram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89813" y="1847962"/>
            <a:ext cx="658102" cy="483234"/>
            <a:chOff x="5156479" y="564381"/>
            <a:chExt cx="1085222" cy="884256"/>
          </a:xfrm>
        </p:grpSpPr>
        <p:sp>
          <p:nvSpPr>
            <p:cNvPr id="10" name="Parallelogram 9"/>
            <p:cNvSpPr/>
            <p:nvPr userDrawn="1"/>
          </p:nvSpPr>
          <p:spPr>
            <a:xfrm rot="20732560">
              <a:off x="5156479" y="564381"/>
              <a:ext cx="1085222" cy="884255"/>
            </a:xfrm>
            <a:prstGeom prst="parallelogram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/>
            <p:cNvSpPr/>
            <p:nvPr userDrawn="1"/>
          </p:nvSpPr>
          <p:spPr>
            <a:xfrm>
              <a:off x="5156479" y="564382"/>
              <a:ext cx="1085222" cy="884255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53507" y="2800863"/>
            <a:ext cx="658102" cy="483234"/>
            <a:chOff x="5156479" y="564381"/>
            <a:chExt cx="1085222" cy="884256"/>
          </a:xfrm>
        </p:grpSpPr>
        <p:sp>
          <p:nvSpPr>
            <p:cNvPr id="13" name="Parallelogram 12"/>
            <p:cNvSpPr/>
            <p:nvPr userDrawn="1"/>
          </p:nvSpPr>
          <p:spPr>
            <a:xfrm rot="20732560">
              <a:off x="5156479" y="564381"/>
              <a:ext cx="1085222" cy="884255"/>
            </a:xfrm>
            <a:prstGeom prst="parallelogram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/>
            <p:cNvSpPr/>
            <p:nvPr userDrawn="1"/>
          </p:nvSpPr>
          <p:spPr>
            <a:xfrm>
              <a:off x="5156479" y="564382"/>
              <a:ext cx="1085222" cy="884255"/>
            </a:xfrm>
            <a:prstGeom prst="parallelogram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92606" y="1847963"/>
            <a:ext cx="658102" cy="483234"/>
            <a:chOff x="5156479" y="564381"/>
            <a:chExt cx="1085222" cy="884256"/>
          </a:xfrm>
        </p:grpSpPr>
        <p:sp>
          <p:nvSpPr>
            <p:cNvPr id="16" name="Parallelogram 15"/>
            <p:cNvSpPr/>
            <p:nvPr userDrawn="1"/>
          </p:nvSpPr>
          <p:spPr>
            <a:xfrm rot="20732560">
              <a:off x="5156479" y="564381"/>
              <a:ext cx="1085222" cy="884255"/>
            </a:xfrm>
            <a:prstGeom prst="parallelogram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/>
            <p:cNvSpPr/>
            <p:nvPr userDrawn="1"/>
          </p:nvSpPr>
          <p:spPr>
            <a:xfrm>
              <a:off x="5156479" y="564382"/>
              <a:ext cx="1085222" cy="884255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71">
            <a:extLst>
              <a:ext uri="{FF2B5EF4-FFF2-40B4-BE49-F238E27FC236}">
                <a16:creationId xmlns:a16="http://schemas.microsoft.com/office/drawing/2014/main" id="{923737F8-48E5-4C96-9413-0FE1D775F1F1}"/>
              </a:ext>
            </a:extLst>
          </p:cNvPr>
          <p:cNvCxnSpPr/>
          <p:nvPr/>
        </p:nvCxnSpPr>
        <p:spPr>
          <a:xfrm>
            <a:off x="7688794" y="2526140"/>
            <a:ext cx="0" cy="5163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71">
            <a:extLst>
              <a:ext uri="{FF2B5EF4-FFF2-40B4-BE49-F238E27FC236}">
                <a16:creationId xmlns:a16="http://schemas.microsoft.com/office/drawing/2014/main" id="{923737F8-48E5-4C96-9413-0FE1D775F1F1}"/>
              </a:ext>
            </a:extLst>
          </p:cNvPr>
          <p:cNvCxnSpPr/>
          <p:nvPr/>
        </p:nvCxnSpPr>
        <p:spPr>
          <a:xfrm>
            <a:off x="6269494" y="2009798"/>
            <a:ext cx="0" cy="5163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71">
            <a:extLst>
              <a:ext uri="{FF2B5EF4-FFF2-40B4-BE49-F238E27FC236}">
                <a16:creationId xmlns:a16="http://schemas.microsoft.com/office/drawing/2014/main" id="{923737F8-48E5-4C96-9413-0FE1D775F1F1}"/>
              </a:ext>
            </a:extLst>
          </p:cNvPr>
          <p:cNvCxnSpPr/>
          <p:nvPr/>
        </p:nvCxnSpPr>
        <p:spPr>
          <a:xfrm>
            <a:off x="4822311" y="2542695"/>
            <a:ext cx="0" cy="5163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71">
            <a:extLst>
              <a:ext uri="{FF2B5EF4-FFF2-40B4-BE49-F238E27FC236}">
                <a16:creationId xmlns:a16="http://schemas.microsoft.com/office/drawing/2014/main" id="{923737F8-48E5-4C96-9413-0FE1D775F1F1}"/>
              </a:ext>
            </a:extLst>
          </p:cNvPr>
          <p:cNvCxnSpPr/>
          <p:nvPr/>
        </p:nvCxnSpPr>
        <p:spPr>
          <a:xfrm>
            <a:off x="3218286" y="2035978"/>
            <a:ext cx="0" cy="5163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71">
            <a:extLst>
              <a:ext uri="{FF2B5EF4-FFF2-40B4-BE49-F238E27FC236}">
                <a16:creationId xmlns:a16="http://schemas.microsoft.com/office/drawing/2014/main" id="{923737F8-48E5-4C96-9413-0FE1D775F1F1}"/>
              </a:ext>
            </a:extLst>
          </p:cNvPr>
          <p:cNvCxnSpPr/>
          <p:nvPr/>
        </p:nvCxnSpPr>
        <p:spPr>
          <a:xfrm>
            <a:off x="1921657" y="2552320"/>
            <a:ext cx="0" cy="5163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64">
            <a:extLst>
              <a:ext uri="{FF2B5EF4-FFF2-40B4-BE49-F238E27FC236}">
                <a16:creationId xmlns:a16="http://schemas.microsoft.com/office/drawing/2014/main" id="{D158C9CF-6F42-45C3-A610-47CC21ACFD18}"/>
              </a:ext>
            </a:extLst>
          </p:cNvPr>
          <p:cNvGrpSpPr/>
          <p:nvPr/>
        </p:nvGrpSpPr>
        <p:grpSpPr>
          <a:xfrm>
            <a:off x="6980503" y="3358596"/>
            <a:ext cx="1416581" cy="1470669"/>
            <a:chOff x="302738" y="4401667"/>
            <a:chExt cx="1416581" cy="147066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ED70D6-8FE5-4EFD-AB9F-BE496B634247}"/>
                </a:ext>
              </a:extLst>
            </p:cNvPr>
            <p:cNvSpPr txBox="1"/>
            <p:nvPr/>
          </p:nvSpPr>
          <p:spPr>
            <a:xfrm>
              <a:off x="302738" y="4401667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2B2AA2-9C87-4E34-AC78-5169B6EE7B95}"/>
                </a:ext>
              </a:extLst>
            </p:cNvPr>
            <p:cNvSpPr txBox="1"/>
            <p:nvPr/>
          </p:nvSpPr>
          <p:spPr>
            <a:xfrm>
              <a:off x="302738" y="4672007"/>
              <a:ext cx="1416581" cy="120032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64">
            <a:extLst>
              <a:ext uri="{FF2B5EF4-FFF2-40B4-BE49-F238E27FC236}">
                <a16:creationId xmlns:a16="http://schemas.microsoft.com/office/drawing/2014/main" id="{D158C9CF-6F42-45C3-A610-47CC21ACFD18}"/>
              </a:ext>
            </a:extLst>
          </p:cNvPr>
          <p:cNvGrpSpPr/>
          <p:nvPr/>
        </p:nvGrpSpPr>
        <p:grpSpPr>
          <a:xfrm>
            <a:off x="5561203" y="377294"/>
            <a:ext cx="1416581" cy="1470669"/>
            <a:chOff x="302738" y="4401667"/>
            <a:chExt cx="1416581" cy="147066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4ED70D6-8FE5-4EFD-AB9F-BE496B634247}"/>
                </a:ext>
              </a:extLst>
            </p:cNvPr>
            <p:cNvSpPr txBox="1"/>
            <p:nvPr/>
          </p:nvSpPr>
          <p:spPr>
            <a:xfrm>
              <a:off x="302738" y="4401667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32B2AA2-9C87-4E34-AC78-5169B6EE7B95}"/>
                </a:ext>
              </a:extLst>
            </p:cNvPr>
            <p:cNvSpPr txBox="1"/>
            <p:nvPr/>
          </p:nvSpPr>
          <p:spPr>
            <a:xfrm>
              <a:off x="302738" y="4672007"/>
              <a:ext cx="1416581" cy="120032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64">
            <a:extLst>
              <a:ext uri="{FF2B5EF4-FFF2-40B4-BE49-F238E27FC236}">
                <a16:creationId xmlns:a16="http://schemas.microsoft.com/office/drawing/2014/main" id="{D158C9CF-6F42-45C3-A610-47CC21ACFD18}"/>
              </a:ext>
            </a:extLst>
          </p:cNvPr>
          <p:cNvGrpSpPr/>
          <p:nvPr/>
        </p:nvGrpSpPr>
        <p:grpSpPr>
          <a:xfrm>
            <a:off x="4110573" y="3358596"/>
            <a:ext cx="1416581" cy="1470669"/>
            <a:chOff x="302738" y="4401667"/>
            <a:chExt cx="1416581" cy="147066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4ED70D6-8FE5-4EFD-AB9F-BE496B634247}"/>
                </a:ext>
              </a:extLst>
            </p:cNvPr>
            <p:cNvSpPr txBox="1"/>
            <p:nvPr/>
          </p:nvSpPr>
          <p:spPr>
            <a:xfrm>
              <a:off x="302738" y="4401667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32B2AA2-9C87-4E34-AC78-5169B6EE7B95}"/>
                </a:ext>
              </a:extLst>
            </p:cNvPr>
            <p:cNvSpPr txBox="1"/>
            <p:nvPr/>
          </p:nvSpPr>
          <p:spPr>
            <a:xfrm>
              <a:off x="302738" y="4672007"/>
              <a:ext cx="1416581" cy="120032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64">
            <a:extLst>
              <a:ext uri="{FF2B5EF4-FFF2-40B4-BE49-F238E27FC236}">
                <a16:creationId xmlns:a16="http://schemas.microsoft.com/office/drawing/2014/main" id="{D158C9CF-6F42-45C3-A610-47CC21ACFD18}"/>
              </a:ext>
            </a:extLst>
          </p:cNvPr>
          <p:cNvGrpSpPr/>
          <p:nvPr/>
        </p:nvGrpSpPr>
        <p:grpSpPr>
          <a:xfrm>
            <a:off x="1213366" y="3358598"/>
            <a:ext cx="1416581" cy="1470669"/>
            <a:chOff x="302738" y="4401667"/>
            <a:chExt cx="1416581" cy="147066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4ED70D6-8FE5-4EFD-AB9F-BE496B634247}"/>
                </a:ext>
              </a:extLst>
            </p:cNvPr>
            <p:cNvSpPr txBox="1"/>
            <p:nvPr/>
          </p:nvSpPr>
          <p:spPr>
            <a:xfrm>
              <a:off x="302738" y="4401667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32B2AA2-9C87-4E34-AC78-5169B6EE7B95}"/>
                </a:ext>
              </a:extLst>
            </p:cNvPr>
            <p:cNvSpPr txBox="1"/>
            <p:nvPr/>
          </p:nvSpPr>
          <p:spPr>
            <a:xfrm>
              <a:off x="302738" y="4672007"/>
              <a:ext cx="1416581" cy="120032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64">
            <a:extLst>
              <a:ext uri="{FF2B5EF4-FFF2-40B4-BE49-F238E27FC236}">
                <a16:creationId xmlns:a16="http://schemas.microsoft.com/office/drawing/2014/main" id="{D158C9CF-6F42-45C3-A610-47CC21ACFD18}"/>
              </a:ext>
            </a:extLst>
          </p:cNvPr>
          <p:cNvGrpSpPr/>
          <p:nvPr/>
        </p:nvGrpSpPr>
        <p:grpSpPr>
          <a:xfrm>
            <a:off x="2509995" y="377294"/>
            <a:ext cx="1416581" cy="1470669"/>
            <a:chOff x="302738" y="4401667"/>
            <a:chExt cx="1416581" cy="147066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4ED70D6-8FE5-4EFD-AB9F-BE496B634247}"/>
                </a:ext>
              </a:extLst>
            </p:cNvPr>
            <p:cNvSpPr txBox="1"/>
            <p:nvPr/>
          </p:nvSpPr>
          <p:spPr>
            <a:xfrm>
              <a:off x="302738" y="4401667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32B2AA2-9C87-4E34-AC78-5169B6EE7B95}"/>
                </a:ext>
              </a:extLst>
            </p:cNvPr>
            <p:cNvSpPr txBox="1"/>
            <p:nvPr/>
          </p:nvSpPr>
          <p:spPr>
            <a:xfrm>
              <a:off x="302738" y="4672007"/>
              <a:ext cx="1416581" cy="120032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7195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5" r="18725"/>
          <a:stretch>
            <a:fillRect/>
          </a:stretch>
        </p:blipFill>
        <p:spPr/>
      </p:pic>
      <p:grpSp>
        <p:nvGrpSpPr>
          <p:cNvPr id="3" name="Group 28">
            <a:extLst>
              <a:ext uri="{FF2B5EF4-FFF2-40B4-BE49-F238E27FC236}">
                <a16:creationId xmlns:a16="http://schemas.microsoft.com/office/drawing/2014/main" id="{56226C3B-EAF0-4032-9A9A-288CD3F49216}"/>
              </a:ext>
            </a:extLst>
          </p:cNvPr>
          <p:cNvGrpSpPr/>
          <p:nvPr/>
        </p:nvGrpSpPr>
        <p:grpSpPr>
          <a:xfrm>
            <a:off x="3930563" y="1593812"/>
            <a:ext cx="2336876" cy="2460608"/>
            <a:chOff x="3253816" y="1635647"/>
            <a:chExt cx="2398306" cy="2808311"/>
          </a:xfrm>
        </p:grpSpPr>
        <p:grpSp>
          <p:nvGrpSpPr>
            <p:cNvPr id="4" name="Group 29">
              <a:extLst>
                <a:ext uri="{FF2B5EF4-FFF2-40B4-BE49-F238E27FC236}">
                  <a16:creationId xmlns:a16="http://schemas.microsoft.com/office/drawing/2014/main" id="{7B528913-B779-4A1E-8B9D-323CFE1BEA71}"/>
                </a:ext>
              </a:extLst>
            </p:cNvPr>
            <p:cNvGrpSpPr/>
            <p:nvPr/>
          </p:nvGrpSpPr>
          <p:grpSpPr>
            <a:xfrm>
              <a:off x="4427984" y="2571750"/>
              <a:ext cx="1224138" cy="1872208"/>
              <a:chOff x="2339750" y="1635646"/>
              <a:chExt cx="1224138" cy="1872208"/>
            </a:xfrm>
          </p:grpSpPr>
          <p:sp>
            <p:nvSpPr>
              <p:cNvPr id="8" name="Parallelogram 33">
                <a:extLst>
                  <a:ext uri="{FF2B5EF4-FFF2-40B4-BE49-F238E27FC236}">
                    <a16:creationId xmlns:a16="http://schemas.microsoft.com/office/drawing/2014/main" id="{3D57BB3A-C27B-4C52-BB34-9D9641C1ED79}"/>
                  </a:ext>
                </a:extLst>
              </p:cNvPr>
              <p:cNvSpPr/>
              <p:nvPr/>
            </p:nvSpPr>
            <p:spPr>
              <a:xfrm>
                <a:off x="2339999" y="2571750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Parallelogram 34">
                <a:extLst>
                  <a:ext uri="{FF2B5EF4-FFF2-40B4-BE49-F238E27FC236}">
                    <a16:creationId xmlns:a16="http://schemas.microsoft.com/office/drawing/2014/main" id="{FE7A56C2-EFBB-4AF8-AB90-03887F99A4D8}"/>
                  </a:ext>
                </a:extLst>
              </p:cNvPr>
              <p:cNvSpPr/>
              <p:nvPr/>
            </p:nvSpPr>
            <p:spPr>
              <a:xfrm rot="10800000" flipV="1">
                <a:off x="2339750" y="1635646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" name="Group 30">
              <a:extLst>
                <a:ext uri="{FF2B5EF4-FFF2-40B4-BE49-F238E27FC236}">
                  <a16:creationId xmlns:a16="http://schemas.microsoft.com/office/drawing/2014/main" id="{3E827680-19E6-46AC-8F9B-2C82D7251746}"/>
                </a:ext>
              </a:extLst>
            </p:cNvPr>
            <p:cNvGrpSpPr/>
            <p:nvPr/>
          </p:nvGrpSpPr>
          <p:grpSpPr>
            <a:xfrm rot="10800000">
              <a:off x="3253816" y="1635647"/>
              <a:ext cx="1224139" cy="1863741"/>
              <a:chOff x="2505806" y="1644113"/>
              <a:chExt cx="1224139" cy="1863741"/>
            </a:xfrm>
          </p:grpSpPr>
          <p:sp>
            <p:nvSpPr>
              <p:cNvPr id="6" name="Parallelogram 31">
                <a:extLst>
                  <a:ext uri="{FF2B5EF4-FFF2-40B4-BE49-F238E27FC236}">
                    <a16:creationId xmlns:a16="http://schemas.microsoft.com/office/drawing/2014/main" id="{9D85A5E0-3F2D-4FC4-9C74-4CDFAB950E3F}"/>
                  </a:ext>
                </a:extLst>
              </p:cNvPr>
              <p:cNvSpPr/>
              <p:nvPr/>
            </p:nvSpPr>
            <p:spPr>
              <a:xfrm>
                <a:off x="2506056" y="2571750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Parallelogram 32">
                <a:extLst>
                  <a:ext uri="{FF2B5EF4-FFF2-40B4-BE49-F238E27FC236}">
                    <a16:creationId xmlns:a16="http://schemas.microsoft.com/office/drawing/2014/main" id="{66ABA915-6EFC-4429-8630-7D026C6791A9}"/>
                  </a:ext>
                </a:extLst>
              </p:cNvPr>
              <p:cNvSpPr/>
              <p:nvPr/>
            </p:nvSpPr>
            <p:spPr>
              <a:xfrm rot="10800000" flipV="1">
                <a:off x="2505806" y="1644113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0" name="Text Placeholder 1"/>
          <p:cNvSpPr txBox="1">
            <a:spLocks/>
          </p:cNvSpPr>
          <p:nvPr/>
        </p:nvSpPr>
        <p:spPr>
          <a:xfrm>
            <a:off x="2382255" y="225658"/>
            <a:ext cx="6413401" cy="724247"/>
          </a:xfrm>
          <a:prstGeom prst="rect">
            <a:avLst/>
          </a:prstGeom>
        </p:spPr>
        <p:txBody>
          <a:bodyPr/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/>
              <a:t>Infographic Style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C51D9CA0-45C8-475E-A53C-20AE100F459E}"/>
              </a:ext>
            </a:extLst>
          </p:cNvPr>
          <p:cNvGrpSpPr/>
          <p:nvPr/>
        </p:nvGrpSpPr>
        <p:grpSpPr>
          <a:xfrm>
            <a:off x="6335686" y="3050577"/>
            <a:ext cx="2808314" cy="1335842"/>
            <a:chOff x="5940151" y="3724275"/>
            <a:chExt cx="3024337" cy="87763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6649A9E-32D4-411D-B14F-098AE8632474}"/>
                </a:ext>
              </a:extLst>
            </p:cNvPr>
            <p:cNvSpPr txBox="1"/>
            <p:nvPr/>
          </p:nvSpPr>
          <p:spPr>
            <a:xfrm>
              <a:off x="5940152" y="372427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B14842-48E8-4A7E-BED6-B0C32EDE77B9}"/>
                </a:ext>
              </a:extLst>
            </p:cNvPr>
            <p:cNvSpPr txBox="1"/>
            <p:nvPr/>
          </p:nvSpPr>
          <p:spPr>
            <a:xfrm>
              <a:off x="5940151" y="3946638"/>
              <a:ext cx="2899290" cy="655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C16B6E4-BAF6-4299-9BCA-D90BCF2FF755}"/>
              </a:ext>
            </a:extLst>
          </p:cNvPr>
          <p:cNvSpPr txBox="1"/>
          <p:nvPr/>
        </p:nvSpPr>
        <p:spPr>
          <a:xfrm>
            <a:off x="6310287" y="2405497"/>
            <a:ext cx="28337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Contents A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EC9E0B42-0437-40C0-9D16-0843FAA59E18}"/>
              </a:ext>
            </a:extLst>
          </p:cNvPr>
          <p:cNvGrpSpPr/>
          <p:nvPr/>
        </p:nvGrpSpPr>
        <p:grpSpPr>
          <a:xfrm>
            <a:off x="1364342" y="1667800"/>
            <a:ext cx="2436405" cy="1213116"/>
            <a:chOff x="60897" y="3081923"/>
            <a:chExt cx="3024336" cy="86869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F4AC538-43B2-485D-9301-0CC472994FA4}"/>
                </a:ext>
              </a:extLst>
            </p:cNvPr>
            <p:cNvSpPr txBox="1"/>
            <p:nvPr/>
          </p:nvSpPr>
          <p:spPr>
            <a:xfrm>
              <a:off x="60897" y="3081923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E75F662-BE55-4C3D-A1F7-9DDC14945262}"/>
                </a:ext>
              </a:extLst>
            </p:cNvPr>
            <p:cNvSpPr txBox="1"/>
            <p:nvPr/>
          </p:nvSpPr>
          <p:spPr>
            <a:xfrm>
              <a:off x="60897" y="3304286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D511E08-85EC-4CF9-843A-E570C19F90C3}"/>
              </a:ext>
            </a:extLst>
          </p:cNvPr>
          <p:cNvSpPr txBox="1"/>
          <p:nvPr/>
        </p:nvSpPr>
        <p:spPr>
          <a:xfrm>
            <a:off x="1066598" y="2909270"/>
            <a:ext cx="273414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Contents B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6" name="Parallelogram 15">
            <a:extLst>
              <a:ext uri="{FF2B5EF4-FFF2-40B4-BE49-F238E27FC236}">
                <a16:creationId xmlns:a16="http://schemas.microsoft.com/office/drawing/2014/main" id="{A618E6FD-4143-4B15-AE76-03A74394E38A}"/>
              </a:ext>
            </a:extLst>
          </p:cNvPr>
          <p:cNvSpPr/>
          <p:nvPr/>
        </p:nvSpPr>
        <p:spPr>
          <a:xfrm flipH="1">
            <a:off x="5492090" y="2632600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10">
            <a:extLst>
              <a:ext uri="{FF2B5EF4-FFF2-40B4-BE49-F238E27FC236}">
                <a16:creationId xmlns:a16="http://schemas.microsoft.com/office/drawing/2014/main" id="{91FB7977-AEF4-47D5-AEA8-0F893CFC156C}"/>
              </a:ext>
            </a:extLst>
          </p:cNvPr>
          <p:cNvSpPr/>
          <p:nvPr/>
        </p:nvSpPr>
        <p:spPr>
          <a:xfrm>
            <a:off x="4394286" y="2655940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6">
            <a:extLst>
              <a:ext uri="{FF2B5EF4-FFF2-40B4-BE49-F238E27FC236}">
                <a16:creationId xmlns:a16="http://schemas.microsoft.com/office/drawing/2014/main" id="{5C2AF14C-4047-4E1F-B6C2-DE3ECA80EE59}"/>
              </a:ext>
            </a:extLst>
          </p:cNvPr>
          <p:cNvSpPr/>
          <p:nvPr/>
        </p:nvSpPr>
        <p:spPr>
          <a:xfrm>
            <a:off x="4323109" y="1802440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A1628AE3-7279-42DC-AD62-1493024C332C}"/>
              </a:ext>
            </a:extLst>
          </p:cNvPr>
          <p:cNvSpPr/>
          <p:nvPr/>
        </p:nvSpPr>
        <p:spPr>
          <a:xfrm rot="2700000">
            <a:off x="5538209" y="340594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6716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5" r="18725"/>
          <a:stretch>
            <a:fillRect/>
          </a:stretch>
        </p:blipFill>
        <p:spPr/>
      </p:pic>
      <p:sp>
        <p:nvSpPr>
          <p:cNvPr id="4" name="Text Placeholder 1"/>
          <p:cNvSpPr txBox="1">
            <a:spLocks/>
          </p:cNvSpPr>
          <p:nvPr/>
        </p:nvSpPr>
        <p:spPr>
          <a:xfrm>
            <a:off x="2382255" y="298230"/>
            <a:ext cx="9622757" cy="724247"/>
          </a:xfrm>
          <a:prstGeom prst="rect">
            <a:avLst/>
          </a:prstGeom>
        </p:spPr>
        <p:txBody>
          <a:bodyPr/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/>
              <a:t>Infographic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713FE0-6477-4D35-834B-529A2D8765B5}"/>
              </a:ext>
            </a:extLst>
          </p:cNvPr>
          <p:cNvSpPr txBox="1"/>
          <p:nvPr/>
        </p:nvSpPr>
        <p:spPr>
          <a:xfrm>
            <a:off x="518308" y="2667013"/>
            <a:ext cx="2709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5E3B61-8308-45E6-8D0B-247EA864F863}"/>
              </a:ext>
            </a:extLst>
          </p:cNvPr>
          <p:cNvSpPr txBox="1"/>
          <p:nvPr/>
        </p:nvSpPr>
        <p:spPr>
          <a:xfrm>
            <a:off x="518307" y="2973975"/>
            <a:ext cx="27096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FD1A5F-67D0-40F0-9569-A29FD2BB1D12}"/>
              </a:ext>
            </a:extLst>
          </p:cNvPr>
          <p:cNvSpPr txBox="1"/>
          <p:nvPr/>
        </p:nvSpPr>
        <p:spPr>
          <a:xfrm>
            <a:off x="535870" y="1704963"/>
            <a:ext cx="2709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Table</a:t>
            </a:r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 Style </a:t>
            </a:r>
          </a:p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Infographic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aphicFrame>
        <p:nvGraphicFramePr>
          <p:cNvPr id="14" name="Table 1">
            <a:extLst>
              <a:ext uri="{FF2B5EF4-FFF2-40B4-BE49-F238E27FC236}">
                <a16:creationId xmlns:a16="http://schemas.microsoft.com/office/drawing/2014/main" id="{7CAD5600-1952-46C1-84DE-8472866B54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600882"/>
              </p:ext>
            </p:extLst>
          </p:nvPr>
        </p:nvGraphicFramePr>
        <p:xfrm>
          <a:off x="3404422" y="1358658"/>
          <a:ext cx="1758129" cy="3670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679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27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98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98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98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98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104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2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403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143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403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5" name="Table 1">
            <a:extLst>
              <a:ext uri="{FF2B5EF4-FFF2-40B4-BE49-F238E27FC236}">
                <a16:creationId xmlns:a16="http://schemas.microsoft.com/office/drawing/2014/main" id="{7CAD5600-1952-46C1-84DE-8472866B54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883653"/>
              </p:ext>
            </p:extLst>
          </p:nvPr>
        </p:nvGraphicFramePr>
        <p:xfrm>
          <a:off x="7109647" y="1368183"/>
          <a:ext cx="1758129" cy="3670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679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27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98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98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98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98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104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$70</a:t>
                      </a:r>
                      <a:endParaRPr lang="ko-KR" altLang="en-US" sz="2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403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143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403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6" name="Table 18">
            <a:extLst>
              <a:ext uri="{FF2B5EF4-FFF2-40B4-BE49-F238E27FC236}">
                <a16:creationId xmlns:a16="http://schemas.microsoft.com/office/drawing/2014/main" id="{4BAF2AE2-BA29-48F6-BA46-EAB8A79BEB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96019"/>
              </p:ext>
            </p:extLst>
          </p:nvPr>
        </p:nvGraphicFramePr>
        <p:xfrm>
          <a:off x="5252139" y="1343028"/>
          <a:ext cx="1767785" cy="3686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5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3433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216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433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433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433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433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149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$85</a:t>
                      </a:r>
                      <a:endParaRPr lang="ko-KR" altLang="en-US" sz="2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433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776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433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5859806" y="1042318"/>
            <a:ext cx="658102" cy="483234"/>
            <a:chOff x="5156479" y="564381"/>
            <a:chExt cx="1085222" cy="884256"/>
          </a:xfrm>
        </p:grpSpPr>
        <p:sp>
          <p:nvSpPr>
            <p:cNvPr id="18" name="Parallelogram 17"/>
            <p:cNvSpPr/>
            <p:nvPr userDrawn="1"/>
          </p:nvSpPr>
          <p:spPr>
            <a:xfrm rot="20732560">
              <a:off x="5156479" y="564381"/>
              <a:ext cx="1085222" cy="884255"/>
            </a:xfrm>
            <a:prstGeom prst="parallelogram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arallelogram 18"/>
            <p:cNvSpPr/>
            <p:nvPr userDrawn="1"/>
          </p:nvSpPr>
          <p:spPr>
            <a:xfrm>
              <a:off x="5156479" y="564382"/>
              <a:ext cx="1085222" cy="884255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83381" y="1042317"/>
            <a:ext cx="658102" cy="483234"/>
            <a:chOff x="5156479" y="564381"/>
            <a:chExt cx="1085222" cy="884256"/>
          </a:xfrm>
        </p:grpSpPr>
        <p:sp>
          <p:nvSpPr>
            <p:cNvPr id="21" name="Parallelogram 20"/>
            <p:cNvSpPr/>
            <p:nvPr userDrawn="1"/>
          </p:nvSpPr>
          <p:spPr>
            <a:xfrm rot="20732560">
              <a:off x="5156479" y="564381"/>
              <a:ext cx="1085222" cy="884255"/>
            </a:xfrm>
            <a:prstGeom prst="parallelogram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Parallelogram 21"/>
            <p:cNvSpPr/>
            <p:nvPr userDrawn="1"/>
          </p:nvSpPr>
          <p:spPr>
            <a:xfrm>
              <a:off x="5156479" y="564382"/>
              <a:ext cx="1085222" cy="884255"/>
            </a:xfrm>
            <a:prstGeom prst="parallelogram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712307" y="1042316"/>
            <a:ext cx="658102" cy="483234"/>
            <a:chOff x="5156479" y="564381"/>
            <a:chExt cx="1085222" cy="884256"/>
          </a:xfrm>
        </p:grpSpPr>
        <p:sp>
          <p:nvSpPr>
            <p:cNvPr id="24" name="Parallelogram 23"/>
            <p:cNvSpPr/>
            <p:nvPr userDrawn="1"/>
          </p:nvSpPr>
          <p:spPr>
            <a:xfrm rot="20732560">
              <a:off x="5156479" y="564381"/>
              <a:ext cx="1085222" cy="884255"/>
            </a:xfrm>
            <a:prstGeom prst="parallelogram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 userDrawn="1"/>
          </p:nvSpPr>
          <p:spPr>
            <a:xfrm>
              <a:off x="5156479" y="564382"/>
              <a:ext cx="1085222" cy="884255"/>
            </a:xfrm>
            <a:prstGeom prst="parallelogram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5990307" y="1096675"/>
            <a:ext cx="397100" cy="39645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7821240" y="1122623"/>
            <a:ext cx="440235" cy="322623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8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4134997" y="1091816"/>
            <a:ext cx="374748" cy="38423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6652452"/>
      </p:ext>
    </p:extLst>
  </p:cSld>
  <p:clrMapOvr>
    <a:masterClrMapping/>
  </p:clrMapOvr>
</p:sld>
</file>

<file path=ppt/theme/theme1.xml><?xml version="1.0" encoding="utf-8"?>
<a:theme xmlns:a="http://schemas.openxmlformats.org/drawingml/2006/main" name="Red-Deer-PowerPoint-Templates1">
  <a:themeElements>
    <a:clrScheme name="allppt-red-de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C1C11"/>
      </a:accent1>
      <a:accent2>
        <a:srgbClr val="A05C1B"/>
      </a:accent2>
      <a:accent3>
        <a:srgbClr val="3C1C11"/>
      </a:accent3>
      <a:accent4>
        <a:srgbClr val="A05C1B"/>
      </a:accent4>
      <a:accent5>
        <a:srgbClr val="3C1C11"/>
      </a:accent5>
      <a:accent6>
        <a:srgbClr val="A05C1B"/>
      </a:accent6>
      <a:hlink>
        <a:srgbClr val="3C1C11"/>
      </a:hlink>
      <a:folHlink>
        <a:srgbClr val="3C1C11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RED DE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C1C11"/>
      </a:accent1>
      <a:accent2>
        <a:srgbClr val="A05C1B"/>
      </a:accent2>
      <a:accent3>
        <a:srgbClr val="3C1C11"/>
      </a:accent3>
      <a:accent4>
        <a:srgbClr val="A05C1B"/>
      </a:accent4>
      <a:accent5>
        <a:srgbClr val="3C1C11"/>
      </a:accent5>
      <a:accent6>
        <a:srgbClr val="A05C1B"/>
      </a:accent6>
      <a:hlink>
        <a:srgbClr val="3C1C11"/>
      </a:hlink>
      <a:folHlink>
        <a:srgbClr val="3C1C11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Red-Deer-PowerPoint-Templates1</Template>
  <TotalTime>1116</TotalTime>
  <Words>1784</Words>
  <Application>Microsoft Office PowerPoint</Application>
  <PresentationFormat>On-screen Show (16:9)</PresentationFormat>
  <Paragraphs>185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맑은 고딕</vt:lpstr>
      <vt:lpstr>Arial</vt:lpstr>
      <vt:lpstr>Calibri</vt:lpstr>
      <vt:lpstr>Red-Deer-PowerPoint-Templates1</vt:lpstr>
      <vt:lpstr>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Modirian</dc:creator>
  <cp:lastModifiedBy>L J</cp:lastModifiedBy>
  <cp:revision>79</cp:revision>
  <dcterms:created xsi:type="dcterms:W3CDTF">2019-06-21T19:20:56Z</dcterms:created>
  <dcterms:modified xsi:type="dcterms:W3CDTF">2020-03-09T10:41:08Z</dcterms:modified>
</cp:coreProperties>
</file>