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88" r:id="rId3"/>
    <p:sldId id="289" r:id="rId4"/>
    <p:sldId id="292" r:id="rId5"/>
    <p:sldId id="293" r:id="rId6"/>
    <p:sldId id="290" r:id="rId7"/>
    <p:sldId id="322" r:id="rId8"/>
    <p:sldId id="273" r:id="rId9"/>
    <p:sldId id="346" r:id="rId10"/>
    <p:sldId id="35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61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12501-CCC0-486D-B9E9-0B65AB734A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476789-7202-40D8-AF4E-21CA12E66D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919F8-5D43-42CF-AF7E-DC0BB4767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D6EC-6A1B-4E1B-A732-4F4FF3D49CBD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0D274-F0F6-47EE-84BD-2C0F5FA6C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25250-1CBC-479B-B5A3-82EA85A48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ECA36-16FF-48E3-8DC3-B0719023A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60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75BC6-FAA4-48B1-B363-372E6407F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90455F-A089-4E6E-84B9-A33B445586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4E6B4-7D04-4526-808F-4F76F7FD0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D6EC-6A1B-4E1B-A732-4F4FF3D49CBD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87108-E53C-4C9A-BC4E-1AA6D01A9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8B0D8-4D3F-4118-AC95-205FB4E64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ECA36-16FF-48E3-8DC3-B0719023A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61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FB8C30-6761-471D-AD97-58DF91FC2F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369574-B563-4878-998D-A0FDDF9072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130A2-EEC0-46B7-AFA6-F068EF9A3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D6EC-6A1B-4E1B-A732-4F4FF3D49CBD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B8B56-D06D-4B7E-B717-E404EC438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EC56B3-5BE2-498B-819E-390A5FA0D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ECA36-16FF-48E3-8DC3-B0719023A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221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26680" y="662371"/>
            <a:ext cx="4577828" cy="5586418"/>
          </a:xfrm>
          <a:custGeom>
            <a:avLst/>
            <a:gdLst>
              <a:gd name="connsiteX0" fmla="*/ 1458046 w 4577828"/>
              <a:gd name="connsiteY0" fmla="*/ 5456743 h 5586418"/>
              <a:gd name="connsiteX1" fmla="*/ 1469937 w 4577828"/>
              <a:gd name="connsiteY1" fmla="*/ 5470019 h 5586418"/>
              <a:gd name="connsiteX2" fmla="*/ 1491840 w 4577828"/>
              <a:gd name="connsiteY2" fmla="*/ 5489741 h 5586418"/>
              <a:gd name="connsiteX3" fmla="*/ 1470719 w 4577828"/>
              <a:gd name="connsiteY3" fmla="*/ 5473174 h 5586418"/>
              <a:gd name="connsiteX4" fmla="*/ 1410483 w 4577828"/>
              <a:gd name="connsiteY4" fmla="*/ 5395078 h 5586418"/>
              <a:gd name="connsiteX5" fmla="*/ 1454291 w 4577828"/>
              <a:gd name="connsiteY5" fmla="*/ 5451876 h 5586418"/>
              <a:gd name="connsiteX6" fmla="*/ 1458046 w 4577828"/>
              <a:gd name="connsiteY6" fmla="*/ 5456743 h 5586418"/>
              <a:gd name="connsiteX7" fmla="*/ 1448032 w 4577828"/>
              <a:gd name="connsiteY7" fmla="*/ 5445565 h 5586418"/>
              <a:gd name="connsiteX8" fmla="*/ 1426912 w 4577828"/>
              <a:gd name="connsiteY8" fmla="*/ 5420322 h 5586418"/>
              <a:gd name="connsiteX9" fmla="*/ 1410483 w 4577828"/>
              <a:gd name="connsiteY9" fmla="*/ 5395078 h 5586418"/>
              <a:gd name="connsiteX10" fmla="*/ 1855563 w 4577828"/>
              <a:gd name="connsiteY10" fmla="*/ 5052103 h 5586418"/>
              <a:gd name="connsiteX11" fmla="*/ 1839624 w 4577828"/>
              <a:gd name="connsiteY11" fmla="*/ 5079537 h 5586418"/>
              <a:gd name="connsiteX12" fmla="*/ 1845948 w 4577828"/>
              <a:gd name="connsiteY12" fmla="*/ 5062972 h 5586418"/>
              <a:gd name="connsiteX13" fmla="*/ 2094589 w 4577828"/>
              <a:gd name="connsiteY13" fmla="*/ 4968630 h 5586418"/>
              <a:gd name="connsiteX14" fmla="*/ 2097709 w 4577828"/>
              <a:gd name="connsiteY14" fmla="*/ 4974084 h 5586418"/>
              <a:gd name="connsiteX15" fmla="*/ 2100769 w 4577828"/>
              <a:gd name="connsiteY15" fmla="*/ 4974849 h 5586418"/>
              <a:gd name="connsiteX16" fmla="*/ 2099990 w 4577828"/>
              <a:gd name="connsiteY16" fmla="*/ 4969400 h 5586418"/>
              <a:gd name="connsiteX17" fmla="*/ 1902675 w 4577828"/>
              <a:gd name="connsiteY17" fmla="*/ 4965943 h 5586418"/>
              <a:gd name="connsiteX18" fmla="*/ 1884655 w 4577828"/>
              <a:gd name="connsiteY18" fmla="*/ 5003808 h 5586418"/>
              <a:gd name="connsiteX19" fmla="*/ 1871240 w 4577828"/>
              <a:gd name="connsiteY19" fmla="*/ 5041673 h 5586418"/>
              <a:gd name="connsiteX20" fmla="*/ 1855629 w 4577828"/>
              <a:gd name="connsiteY20" fmla="*/ 5052026 h 5586418"/>
              <a:gd name="connsiteX21" fmla="*/ 1855563 w 4577828"/>
              <a:gd name="connsiteY21" fmla="*/ 5052103 h 5586418"/>
              <a:gd name="connsiteX22" fmla="*/ 1876173 w 4577828"/>
              <a:gd name="connsiteY22" fmla="*/ 5016628 h 5586418"/>
              <a:gd name="connsiteX23" fmla="*/ 1896136 w 4577828"/>
              <a:gd name="connsiteY23" fmla="*/ 4977048 h 5586418"/>
              <a:gd name="connsiteX24" fmla="*/ 1898256 w 4577828"/>
              <a:gd name="connsiteY24" fmla="*/ 4973536 h 5586418"/>
              <a:gd name="connsiteX25" fmla="*/ 1902675 w 4577828"/>
              <a:gd name="connsiteY25" fmla="*/ 4965943 h 5586418"/>
              <a:gd name="connsiteX26" fmla="*/ 2353879 w 4577828"/>
              <a:gd name="connsiteY26" fmla="*/ 4937026 h 5586418"/>
              <a:gd name="connsiteX27" fmla="*/ 2347557 w 4577828"/>
              <a:gd name="connsiteY27" fmla="*/ 4943339 h 5586418"/>
              <a:gd name="connsiteX28" fmla="*/ 2324618 w 4577828"/>
              <a:gd name="connsiteY28" fmla="*/ 4968582 h 5586418"/>
              <a:gd name="connsiteX29" fmla="*/ 2296935 w 4577828"/>
              <a:gd name="connsiteY29" fmla="*/ 4993643 h 5586418"/>
              <a:gd name="connsiteX30" fmla="*/ 2221005 w 4577828"/>
              <a:gd name="connsiteY30" fmla="*/ 5024635 h 5586418"/>
              <a:gd name="connsiteX31" fmla="*/ 2183830 w 4577828"/>
              <a:gd name="connsiteY31" fmla="*/ 5025452 h 5586418"/>
              <a:gd name="connsiteX32" fmla="*/ 2151401 w 4577828"/>
              <a:gd name="connsiteY32" fmla="*/ 5012238 h 5586418"/>
              <a:gd name="connsiteX33" fmla="*/ 2138746 w 4577828"/>
              <a:gd name="connsiteY33" fmla="*/ 5002941 h 5586418"/>
              <a:gd name="connsiteX34" fmla="*/ 2126091 w 4577828"/>
              <a:gd name="connsiteY34" fmla="*/ 4993643 h 5586418"/>
              <a:gd name="connsiteX35" fmla="*/ 2122136 w 4577828"/>
              <a:gd name="connsiteY35" fmla="*/ 4989771 h 5586418"/>
              <a:gd name="connsiteX36" fmla="*/ 2113436 w 4577828"/>
              <a:gd name="connsiteY36" fmla="*/ 4981247 h 5586418"/>
              <a:gd name="connsiteX37" fmla="*/ 2110272 w 4577828"/>
              <a:gd name="connsiteY37" fmla="*/ 4980457 h 5586418"/>
              <a:gd name="connsiteX38" fmla="*/ 2107108 w 4577828"/>
              <a:gd name="connsiteY38" fmla="*/ 4974929 h 5586418"/>
              <a:gd name="connsiteX39" fmla="*/ 2100885 w 4577828"/>
              <a:gd name="connsiteY39" fmla="*/ 4974929 h 5586418"/>
              <a:gd name="connsiteX40" fmla="*/ 2101663 w 4577828"/>
              <a:gd name="connsiteY40" fmla="*/ 4978034 h 5586418"/>
              <a:gd name="connsiteX41" fmla="*/ 2107197 w 4577828"/>
              <a:gd name="connsiteY41" fmla="*/ 4981192 h 5586418"/>
              <a:gd name="connsiteX42" fmla="*/ 2107988 w 4577828"/>
              <a:gd name="connsiteY42" fmla="*/ 4984350 h 5586418"/>
              <a:gd name="connsiteX43" fmla="*/ 2113522 w 4577828"/>
              <a:gd name="connsiteY43" fmla="*/ 4987509 h 5586418"/>
              <a:gd name="connsiteX44" fmla="*/ 2119848 w 4577828"/>
              <a:gd name="connsiteY44" fmla="*/ 4993827 h 5586418"/>
              <a:gd name="connsiteX45" fmla="*/ 2126173 w 4577828"/>
              <a:gd name="connsiteY45" fmla="*/ 5000143 h 5586418"/>
              <a:gd name="connsiteX46" fmla="*/ 2138825 w 4577828"/>
              <a:gd name="connsiteY46" fmla="*/ 5009620 h 5586418"/>
              <a:gd name="connsiteX47" fmla="*/ 2151476 w 4577828"/>
              <a:gd name="connsiteY47" fmla="*/ 5019096 h 5586418"/>
              <a:gd name="connsiteX48" fmla="*/ 2186265 w 4577828"/>
              <a:gd name="connsiteY48" fmla="*/ 5027784 h 5586418"/>
              <a:gd name="connsiteX49" fmla="*/ 2221055 w 4577828"/>
              <a:gd name="connsiteY49" fmla="*/ 5031734 h 5586418"/>
              <a:gd name="connsiteX50" fmla="*/ 2263752 w 4577828"/>
              <a:gd name="connsiteY50" fmla="*/ 5018307 h 5586418"/>
              <a:gd name="connsiteX51" fmla="*/ 2296960 w 4577828"/>
              <a:gd name="connsiteY51" fmla="*/ 5000143 h 5586418"/>
              <a:gd name="connsiteX52" fmla="*/ 2327797 w 4577828"/>
              <a:gd name="connsiteY52" fmla="*/ 4969347 h 5586418"/>
              <a:gd name="connsiteX53" fmla="*/ 2353889 w 4577828"/>
              <a:gd name="connsiteY53" fmla="*/ 4943288 h 5586418"/>
              <a:gd name="connsiteX54" fmla="*/ 2374236 w 4577828"/>
              <a:gd name="connsiteY54" fmla="*/ 4897023 h 5586418"/>
              <a:gd name="connsiteX55" fmla="*/ 2372866 w 4577828"/>
              <a:gd name="connsiteY55" fmla="*/ 4899114 h 5586418"/>
              <a:gd name="connsiteX56" fmla="*/ 2366538 w 4577828"/>
              <a:gd name="connsiteY56" fmla="*/ 4905432 h 5586418"/>
              <a:gd name="connsiteX57" fmla="*/ 2353883 w 4577828"/>
              <a:gd name="connsiteY57" fmla="*/ 4930702 h 5586418"/>
              <a:gd name="connsiteX58" fmla="*/ 2353883 w 4577828"/>
              <a:gd name="connsiteY58" fmla="*/ 4936958 h 5586418"/>
              <a:gd name="connsiteX59" fmla="*/ 2360207 w 4577828"/>
              <a:gd name="connsiteY59" fmla="*/ 4921967 h 5586418"/>
              <a:gd name="connsiteX60" fmla="*/ 2366537 w 4577828"/>
              <a:gd name="connsiteY60" fmla="*/ 4911701 h 5586418"/>
              <a:gd name="connsiteX61" fmla="*/ 2367328 w 4577828"/>
              <a:gd name="connsiteY61" fmla="*/ 4906174 h 5586418"/>
              <a:gd name="connsiteX62" fmla="*/ 2372866 w 4577828"/>
              <a:gd name="connsiteY62" fmla="*/ 4905384 h 5586418"/>
              <a:gd name="connsiteX63" fmla="*/ 2036932 w 4577828"/>
              <a:gd name="connsiteY63" fmla="*/ 4670337 h 5586418"/>
              <a:gd name="connsiteX64" fmla="*/ 2032417 w 4577828"/>
              <a:gd name="connsiteY64" fmla="*/ 4679713 h 5586418"/>
              <a:gd name="connsiteX65" fmla="*/ 2035278 w 4577828"/>
              <a:gd name="connsiteY65" fmla="*/ 4732446 h 5586418"/>
              <a:gd name="connsiteX66" fmla="*/ 2043943 w 4577828"/>
              <a:gd name="connsiteY66" fmla="*/ 4810623 h 5586418"/>
              <a:gd name="connsiteX67" fmla="*/ 2047897 w 4577828"/>
              <a:gd name="connsiteY67" fmla="*/ 4851687 h 5586418"/>
              <a:gd name="connsiteX68" fmla="*/ 2056594 w 4577828"/>
              <a:gd name="connsiteY68" fmla="*/ 4892749 h 5586418"/>
              <a:gd name="connsiteX69" fmla="*/ 2075569 w 4577828"/>
              <a:gd name="connsiteY69" fmla="*/ 4929864 h 5586418"/>
              <a:gd name="connsiteX70" fmla="*/ 2094547 w 4577828"/>
              <a:gd name="connsiteY70" fmla="*/ 4962241 h 5586418"/>
              <a:gd name="connsiteX71" fmla="*/ 2094547 w 4577828"/>
              <a:gd name="connsiteY71" fmla="*/ 4968517 h 5586418"/>
              <a:gd name="connsiteX72" fmla="*/ 2100781 w 4577828"/>
              <a:gd name="connsiteY72" fmla="*/ 4962293 h 5586418"/>
              <a:gd name="connsiteX73" fmla="*/ 2070885 w 4577828"/>
              <a:gd name="connsiteY73" fmla="*/ 4905432 h 5586418"/>
              <a:gd name="connsiteX74" fmla="*/ 2050677 w 4577828"/>
              <a:gd name="connsiteY74" fmla="*/ 4848572 h 5586418"/>
              <a:gd name="connsiteX75" fmla="*/ 2044478 w 4577828"/>
              <a:gd name="connsiteY75" fmla="*/ 4787761 h 5586418"/>
              <a:gd name="connsiteX76" fmla="*/ 2038280 w 4577828"/>
              <a:gd name="connsiteY76" fmla="*/ 4722215 h 5586418"/>
              <a:gd name="connsiteX77" fmla="*/ 2036531 w 4577828"/>
              <a:gd name="connsiteY77" fmla="*/ 4654878 h 5586418"/>
              <a:gd name="connsiteX78" fmla="*/ 2031558 w 4577828"/>
              <a:gd name="connsiteY78" fmla="*/ 4663891 h 5586418"/>
              <a:gd name="connsiteX79" fmla="*/ 2032221 w 4577828"/>
              <a:gd name="connsiteY79" fmla="*/ 4676096 h 5586418"/>
              <a:gd name="connsiteX80" fmla="*/ 2036788 w 4577828"/>
              <a:gd name="connsiteY80" fmla="*/ 4664775 h 5586418"/>
              <a:gd name="connsiteX81" fmla="*/ 2036015 w 4577828"/>
              <a:gd name="connsiteY81" fmla="*/ 4635050 h 5586418"/>
              <a:gd name="connsiteX82" fmla="*/ 2034891 w 4577828"/>
              <a:gd name="connsiteY82" fmla="*/ 4637781 h 5586418"/>
              <a:gd name="connsiteX83" fmla="*/ 2031281 w 4577828"/>
              <a:gd name="connsiteY83" fmla="*/ 4644574 h 5586418"/>
              <a:gd name="connsiteX84" fmla="*/ 2031294 w 4577828"/>
              <a:gd name="connsiteY84" fmla="*/ 4659007 h 5586418"/>
              <a:gd name="connsiteX85" fmla="*/ 2031438 w 4577828"/>
              <a:gd name="connsiteY85" fmla="*/ 4661679 h 5586418"/>
              <a:gd name="connsiteX86" fmla="*/ 2036366 w 4577828"/>
              <a:gd name="connsiteY86" fmla="*/ 4648586 h 5586418"/>
              <a:gd name="connsiteX87" fmla="*/ 2084245 w 4577828"/>
              <a:gd name="connsiteY87" fmla="*/ 4562616 h 5586418"/>
              <a:gd name="connsiteX88" fmla="*/ 2076262 w 4577828"/>
              <a:gd name="connsiteY88" fmla="*/ 4581293 h 5586418"/>
              <a:gd name="connsiteX89" fmla="*/ 2075629 w 4577828"/>
              <a:gd name="connsiteY89" fmla="*/ 4602150 h 5586418"/>
              <a:gd name="connsiteX90" fmla="*/ 2079581 w 4577828"/>
              <a:gd name="connsiteY90" fmla="*/ 4691384 h 5586418"/>
              <a:gd name="connsiteX91" fmla="*/ 2088278 w 4577828"/>
              <a:gd name="connsiteY91" fmla="*/ 4785354 h 5586418"/>
              <a:gd name="connsiteX92" fmla="*/ 2100925 w 4577828"/>
              <a:gd name="connsiteY92" fmla="*/ 4862741 h 5586418"/>
              <a:gd name="connsiteX93" fmla="*/ 2132546 w 4577828"/>
              <a:gd name="connsiteY93" fmla="*/ 4930653 h 5586418"/>
              <a:gd name="connsiteX94" fmla="*/ 2138871 w 4577828"/>
              <a:gd name="connsiteY94" fmla="*/ 4936970 h 5586418"/>
              <a:gd name="connsiteX95" fmla="*/ 2145195 w 4577828"/>
              <a:gd name="connsiteY95" fmla="*/ 4943288 h 5586418"/>
              <a:gd name="connsiteX96" fmla="*/ 2145986 w 4577828"/>
              <a:gd name="connsiteY96" fmla="*/ 4948815 h 5586418"/>
              <a:gd name="connsiteX97" fmla="*/ 2151519 w 4577828"/>
              <a:gd name="connsiteY97" fmla="*/ 4949605 h 5586418"/>
              <a:gd name="connsiteX98" fmla="*/ 2154947 w 4577828"/>
              <a:gd name="connsiteY98" fmla="*/ 4951888 h 5586418"/>
              <a:gd name="connsiteX99" fmla="*/ 2147567 w 4577828"/>
              <a:gd name="connsiteY99" fmla="*/ 4944078 h 5586418"/>
              <a:gd name="connsiteX100" fmla="*/ 2138871 w 4577828"/>
              <a:gd name="connsiteY100" fmla="*/ 4930653 h 5586418"/>
              <a:gd name="connsiteX101" fmla="*/ 2083952 w 4577828"/>
              <a:gd name="connsiteY101" fmla="*/ 4664283 h 5586418"/>
              <a:gd name="connsiteX102" fmla="*/ 1358381 w 4577828"/>
              <a:gd name="connsiteY102" fmla="*/ 4550387 h 5586418"/>
              <a:gd name="connsiteX103" fmla="*/ 1350636 w 4577828"/>
              <a:gd name="connsiteY103" fmla="*/ 4683534 h 5586418"/>
              <a:gd name="connsiteX104" fmla="*/ 1347480 w 4577828"/>
              <a:gd name="connsiteY104" fmla="*/ 4978565 h 5586418"/>
              <a:gd name="connsiteX105" fmla="*/ 1353791 w 4577828"/>
              <a:gd name="connsiteY105" fmla="*/ 5128446 h 5586418"/>
              <a:gd name="connsiteX106" fmla="*/ 1379035 w 4577828"/>
              <a:gd name="connsiteY106" fmla="*/ 5268863 h 5586418"/>
              <a:gd name="connsiteX107" fmla="*/ 1394799 w 4577828"/>
              <a:gd name="connsiteY107" fmla="*/ 5336703 h 5586418"/>
              <a:gd name="connsiteX108" fmla="*/ 1410483 w 4577828"/>
              <a:gd name="connsiteY108" fmla="*/ 5395078 h 5586418"/>
              <a:gd name="connsiteX109" fmla="*/ 1394799 w 4577828"/>
              <a:gd name="connsiteY109" fmla="*/ 5341437 h 5586418"/>
              <a:gd name="connsiteX110" fmla="*/ 1379035 w 4577828"/>
              <a:gd name="connsiteY110" fmla="*/ 5287795 h 5586418"/>
              <a:gd name="connsiteX111" fmla="*/ 1353003 w 4577828"/>
              <a:gd name="connsiteY111" fmla="*/ 5174200 h 5586418"/>
              <a:gd name="connsiteX112" fmla="*/ 1341169 w 4577828"/>
              <a:gd name="connsiteY112" fmla="*/ 5060605 h 5586418"/>
              <a:gd name="connsiteX113" fmla="*/ 1341169 w 4577828"/>
              <a:gd name="connsiteY113" fmla="*/ 4949378 h 5586418"/>
              <a:gd name="connsiteX114" fmla="*/ 1341169 w 4577828"/>
              <a:gd name="connsiteY114" fmla="*/ 4833415 h 5586418"/>
              <a:gd name="connsiteX115" fmla="*/ 1342747 w 4577828"/>
              <a:gd name="connsiteY115" fmla="*/ 4722189 h 5586418"/>
              <a:gd name="connsiteX116" fmla="*/ 1353791 w 4577828"/>
              <a:gd name="connsiteY116" fmla="*/ 4606226 h 5586418"/>
              <a:gd name="connsiteX117" fmla="*/ 2084308 w 4577828"/>
              <a:gd name="connsiteY117" fmla="*/ 4540778 h 5586418"/>
              <a:gd name="connsiteX118" fmla="*/ 2076941 w 4577828"/>
              <a:gd name="connsiteY118" fmla="*/ 4558918 h 5586418"/>
              <a:gd name="connsiteX119" fmla="*/ 2076811 w 4577828"/>
              <a:gd name="connsiteY119" fmla="*/ 4563199 h 5586418"/>
              <a:gd name="connsiteX120" fmla="*/ 2084299 w 4577828"/>
              <a:gd name="connsiteY120" fmla="*/ 4543705 h 5586418"/>
              <a:gd name="connsiteX121" fmla="*/ 2550781 w 4577828"/>
              <a:gd name="connsiteY121" fmla="*/ 4527606 h 5586418"/>
              <a:gd name="connsiteX122" fmla="*/ 2529474 w 4577828"/>
              <a:gd name="connsiteY122" fmla="*/ 4590305 h 5586418"/>
              <a:gd name="connsiteX123" fmla="*/ 2492254 w 4577828"/>
              <a:gd name="connsiteY123" fmla="*/ 4690594 h 5586418"/>
              <a:gd name="connsiteX124" fmla="*/ 2516012 w 4577828"/>
              <a:gd name="connsiteY124" fmla="*/ 4632948 h 5586418"/>
              <a:gd name="connsiteX125" fmla="*/ 2549273 w 4577828"/>
              <a:gd name="connsiteY125" fmla="*/ 4551611 h 5586418"/>
              <a:gd name="connsiteX126" fmla="*/ 2551268 w 4577828"/>
              <a:gd name="connsiteY126" fmla="*/ 4545107 h 5586418"/>
              <a:gd name="connsiteX127" fmla="*/ 2086316 w 4577828"/>
              <a:gd name="connsiteY127" fmla="*/ 4511514 h 5586418"/>
              <a:gd name="connsiteX128" fmla="*/ 2077716 w 4577828"/>
              <a:gd name="connsiteY128" fmla="*/ 4533344 h 5586418"/>
              <a:gd name="connsiteX129" fmla="*/ 2077538 w 4577828"/>
              <a:gd name="connsiteY129" fmla="*/ 4539223 h 5586418"/>
              <a:gd name="connsiteX130" fmla="*/ 2085876 w 4577828"/>
              <a:gd name="connsiteY130" fmla="*/ 4517075 h 5586418"/>
              <a:gd name="connsiteX131" fmla="*/ 2548352 w 4577828"/>
              <a:gd name="connsiteY131" fmla="*/ 4440373 h 5586418"/>
              <a:gd name="connsiteX132" fmla="*/ 2542937 w 4577828"/>
              <a:gd name="connsiteY132" fmla="*/ 4456865 h 5586418"/>
              <a:gd name="connsiteX133" fmla="*/ 2504133 w 4577828"/>
              <a:gd name="connsiteY133" fmla="*/ 4579274 h 5586418"/>
              <a:gd name="connsiteX134" fmla="*/ 2460576 w 4577828"/>
              <a:gd name="connsiteY134" fmla="*/ 4696943 h 5586418"/>
              <a:gd name="connsiteX135" fmla="*/ 2437641 w 4577828"/>
              <a:gd name="connsiteY135" fmla="*/ 4761701 h 5586418"/>
              <a:gd name="connsiteX136" fmla="*/ 2410140 w 4577828"/>
              <a:gd name="connsiteY136" fmla="*/ 4816982 h 5586418"/>
              <a:gd name="connsiteX137" fmla="*/ 2395386 w 4577828"/>
              <a:gd name="connsiteY137" fmla="*/ 4850941 h 5586418"/>
              <a:gd name="connsiteX138" fmla="*/ 2385290 w 4577828"/>
              <a:gd name="connsiteY138" fmla="*/ 4880161 h 5586418"/>
              <a:gd name="connsiteX139" fmla="*/ 2377892 w 4577828"/>
              <a:gd name="connsiteY139" fmla="*/ 4891446 h 5586418"/>
              <a:gd name="connsiteX140" fmla="*/ 2378108 w 4577828"/>
              <a:gd name="connsiteY140" fmla="*/ 4891170 h 5586418"/>
              <a:gd name="connsiteX141" fmla="*/ 2385290 w 4577828"/>
              <a:gd name="connsiteY141" fmla="*/ 4886431 h 5586418"/>
              <a:gd name="connsiteX142" fmla="*/ 2428339 w 4577828"/>
              <a:gd name="connsiteY142" fmla="*/ 4786143 h 5586418"/>
              <a:gd name="connsiteX143" fmla="*/ 2485919 w 4577828"/>
              <a:gd name="connsiteY143" fmla="*/ 4652689 h 5586418"/>
              <a:gd name="connsiteX144" fmla="*/ 2548482 w 4577828"/>
              <a:gd name="connsiteY144" fmla="*/ 4485279 h 5586418"/>
              <a:gd name="connsiteX145" fmla="*/ 2549511 w 4577828"/>
              <a:gd name="connsiteY145" fmla="*/ 4481962 h 5586418"/>
              <a:gd name="connsiteX146" fmla="*/ 2546614 w 4577828"/>
              <a:gd name="connsiteY146" fmla="*/ 4370167 h 5586418"/>
              <a:gd name="connsiteX147" fmla="*/ 2544521 w 4577828"/>
              <a:gd name="connsiteY147" fmla="*/ 4377101 h 5586418"/>
              <a:gd name="connsiteX148" fmla="*/ 2504925 w 4577828"/>
              <a:gd name="connsiteY148" fmla="*/ 4507408 h 5586418"/>
              <a:gd name="connsiteX149" fmla="*/ 2539770 w 4577828"/>
              <a:gd name="connsiteY149" fmla="*/ 4395266 h 5586418"/>
              <a:gd name="connsiteX150" fmla="*/ 2546529 w 4577828"/>
              <a:gd name="connsiteY150" fmla="*/ 4371675 h 5586418"/>
              <a:gd name="connsiteX151" fmla="*/ 1377100 w 4577828"/>
              <a:gd name="connsiteY151" fmla="*/ 4322642 h 5586418"/>
              <a:gd name="connsiteX152" fmla="*/ 1372724 w 4577828"/>
              <a:gd name="connsiteY152" fmla="*/ 4375882 h 5586418"/>
              <a:gd name="connsiteX153" fmla="*/ 1358381 w 4577828"/>
              <a:gd name="connsiteY153" fmla="*/ 4550387 h 5586418"/>
              <a:gd name="connsiteX154" fmla="*/ 1359906 w 4577828"/>
              <a:gd name="connsiteY154" fmla="*/ 4524187 h 5586418"/>
              <a:gd name="connsiteX155" fmla="*/ 1372724 w 4577828"/>
              <a:gd name="connsiteY155" fmla="*/ 4360105 h 5586418"/>
              <a:gd name="connsiteX156" fmla="*/ 2551344 w 4577828"/>
              <a:gd name="connsiteY156" fmla="*/ 4286587 h 5586418"/>
              <a:gd name="connsiteX157" fmla="*/ 2534806 w 4577828"/>
              <a:gd name="connsiteY157" fmla="*/ 4342790 h 5586418"/>
              <a:gd name="connsiteX158" fmla="*/ 2485749 w 4577828"/>
              <a:gd name="connsiteY158" fmla="*/ 4493477 h 5586418"/>
              <a:gd name="connsiteX159" fmla="*/ 2328573 w 4577828"/>
              <a:gd name="connsiteY159" fmla="*/ 4873843 h 5586418"/>
              <a:gd name="connsiteX160" fmla="*/ 2327782 w 4577828"/>
              <a:gd name="connsiteY160" fmla="*/ 4880161 h 5586418"/>
              <a:gd name="connsiteX161" fmla="*/ 2322245 w 4577828"/>
              <a:gd name="connsiteY161" fmla="*/ 4886477 h 5586418"/>
              <a:gd name="connsiteX162" fmla="*/ 2308008 w 4577828"/>
              <a:gd name="connsiteY162" fmla="*/ 4907011 h 5586418"/>
              <a:gd name="connsiteX163" fmla="*/ 2303262 w 4577828"/>
              <a:gd name="connsiteY163" fmla="*/ 4918068 h 5586418"/>
              <a:gd name="connsiteX164" fmla="*/ 2277161 w 4577828"/>
              <a:gd name="connsiteY164" fmla="*/ 4950446 h 5586418"/>
              <a:gd name="connsiteX165" fmla="*/ 2246314 w 4577828"/>
              <a:gd name="connsiteY165" fmla="*/ 4968611 h 5586418"/>
              <a:gd name="connsiteX166" fmla="*/ 2264506 w 4577828"/>
              <a:gd name="connsiteY166" fmla="*/ 4959923 h 5586418"/>
              <a:gd name="connsiteX167" fmla="*/ 2277952 w 4577828"/>
              <a:gd name="connsiteY167" fmla="*/ 4955975 h 5586418"/>
              <a:gd name="connsiteX168" fmla="*/ 2296935 w 4577828"/>
              <a:gd name="connsiteY168" fmla="*/ 4938601 h 5586418"/>
              <a:gd name="connsiteX169" fmla="*/ 2315919 w 4577828"/>
              <a:gd name="connsiteY169" fmla="*/ 4911750 h 5586418"/>
              <a:gd name="connsiteX170" fmla="*/ 2315919 w 4577828"/>
              <a:gd name="connsiteY170" fmla="*/ 4905432 h 5586418"/>
              <a:gd name="connsiteX171" fmla="*/ 2328573 w 4577828"/>
              <a:gd name="connsiteY171" fmla="*/ 4888848 h 5586418"/>
              <a:gd name="connsiteX172" fmla="*/ 2341228 w 4577828"/>
              <a:gd name="connsiteY172" fmla="*/ 4867525 h 5586418"/>
              <a:gd name="connsiteX173" fmla="*/ 2351510 w 4577828"/>
              <a:gd name="connsiteY173" fmla="*/ 4839885 h 5586418"/>
              <a:gd name="connsiteX174" fmla="*/ 2366538 w 4577828"/>
              <a:gd name="connsiteY174" fmla="*/ 4816982 h 5586418"/>
              <a:gd name="connsiteX175" fmla="*/ 2391489 w 4577828"/>
              <a:gd name="connsiteY175" fmla="*/ 4765650 h 5586418"/>
              <a:gd name="connsiteX176" fmla="*/ 2416351 w 4577828"/>
              <a:gd name="connsiteY176" fmla="*/ 4709579 h 5586418"/>
              <a:gd name="connsiteX177" fmla="*/ 2456632 w 4577828"/>
              <a:gd name="connsiteY177" fmla="*/ 4602174 h 5586418"/>
              <a:gd name="connsiteX178" fmla="*/ 2492254 w 4577828"/>
              <a:gd name="connsiteY178" fmla="*/ 4494772 h 5586418"/>
              <a:gd name="connsiteX179" fmla="*/ 2549101 w 4577828"/>
              <a:gd name="connsiteY179" fmla="*/ 4326238 h 5586418"/>
              <a:gd name="connsiteX180" fmla="*/ 244454 w 4577828"/>
              <a:gd name="connsiteY180" fmla="*/ 3970457 h 5586418"/>
              <a:gd name="connsiteX181" fmla="*/ 227189 w 4577828"/>
              <a:gd name="connsiteY181" fmla="*/ 4028314 h 5586418"/>
              <a:gd name="connsiteX182" fmla="*/ 196424 w 4577828"/>
              <a:gd name="connsiteY182" fmla="*/ 4155086 h 5586418"/>
              <a:gd name="connsiteX183" fmla="*/ 170391 w 4577828"/>
              <a:gd name="connsiteY183" fmla="*/ 4267379 h 5586418"/>
              <a:gd name="connsiteX184" fmla="*/ 171353 w 4577828"/>
              <a:gd name="connsiteY184" fmla="*/ 4271777 h 5586418"/>
              <a:gd name="connsiteX185" fmla="*/ 182225 w 4577828"/>
              <a:gd name="connsiteY185" fmla="*/ 4240767 h 5586418"/>
              <a:gd name="connsiteX186" fmla="*/ 208257 w 4577828"/>
              <a:gd name="connsiteY186" fmla="*/ 4129288 h 5586418"/>
              <a:gd name="connsiteX187" fmla="*/ 239023 w 4577828"/>
              <a:gd name="connsiteY187" fmla="*/ 3992817 h 5586418"/>
              <a:gd name="connsiteX188" fmla="*/ 4406475 w 4577828"/>
              <a:gd name="connsiteY188" fmla="*/ 1314642 h 5586418"/>
              <a:gd name="connsiteX189" fmla="*/ 4395603 w 4577828"/>
              <a:gd name="connsiteY189" fmla="*/ 1345651 h 5586418"/>
              <a:gd name="connsiteX190" fmla="*/ 4369572 w 4577828"/>
              <a:gd name="connsiteY190" fmla="*/ 1457131 h 5586418"/>
              <a:gd name="connsiteX191" fmla="*/ 4338807 w 4577828"/>
              <a:gd name="connsiteY191" fmla="*/ 1593601 h 5586418"/>
              <a:gd name="connsiteX192" fmla="*/ 4333374 w 4577828"/>
              <a:gd name="connsiteY192" fmla="*/ 1615960 h 5586418"/>
              <a:gd name="connsiteX193" fmla="*/ 4350639 w 4577828"/>
              <a:gd name="connsiteY193" fmla="*/ 1558103 h 5586418"/>
              <a:gd name="connsiteX194" fmla="*/ 4381404 w 4577828"/>
              <a:gd name="connsiteY194" fmla="*/ 1431332 h 5586418"/>
              <a:gd name="connsiteX195" fmla="*/ 4407437 w 4577828"/>
              <a:gd name="connsiteY195" fmla="*/ 1319040 h 5586418"/>
              <a:gd name="connsiteX196" fmla="*/ 4406475 w 4577828"/>
              <a:gd name="connsiteY196" fmla="*/ 1314642 h 5586418"/>
              <a:gd name="connsiteX197" fmla="*/ 2072903 w 4577828"/>
              <a:gd name="connsiteY197" fmla="*/ 1079011 h 5586418"/>
              <a:gd name="connsiteX198" fmla="*/ 2038059 w 4577828"/>
              <a:gd name="connsiteY198" fmla="*/ 1191152 h 5586418"/>
              <a:gd name="connsiteX199" fmla="*/ 2031300 w 4577828"/>
              <a:gd name="connsiteY199" fmla="*/ 1214744 h 5586418"/>
              <a:gd name="connsiteX200" fmla="*/ 2031214 w 4577828"/>
              <a:gd name="connsiteY200" fmla="*/ 1216251 h 5586418"/>
              <a:gd name="connsiteX201" fmla="*/ 2033307 w 4577828"/>
              <a:gd name="connsiteY201" fmla="*/ 1209316 h 5586418"/>
              <a:gd name="connsiteX202" fmla="*/ 2072903 w 4577828"/>
              <a:gd name="connsiteY202" fmla="*/ 1079011 h 5586418"/>
              <a:gd name="connsiteX203" fmla="*/ 2500290 w 4577828"/>
              <a:gd name="connsiteY203" fmla="*/ 1047196 h 5586418"/>
              <a:gd name="connsiteX204" fmla="*/ 2491953 w 4577828"/>
              <a:gd name="connsiteY204" fmla="*/ 1069343 h 5586418"/>
              <a:gd name="connsiteX205" fmla="*/ 2491512 w 4577828"/>
              <a:gd name="connsiteY205" fmla="*/ 1074903 h 5586418"/>
              <a:gd name="connsiteX206" fmla="*/ 2500112 w 4577828"/>
              <a:gd name="connsiteY206" fmla="*/ 1053074 h 5586418"/>
              <a:gd name="connsiteX207" fmla="*/ 3219447 w 4577828"/>
              <a:gd name="connsiteY207" fmla="*/ 1036030 h 5586418"/>
              <a:gd name="connsiteX208" fmla="*/ 3217924 w 4577828"/>
              <a:gd name="connsiteY208" fmla="*/ 1062232 h 5586418"/>
              <a:gd name="connsiteX209" fmla="*/ 3205104 w 4577828"/>
              <a:gd name="connsiteY209" fmla="*/ 1226313 h 5586418"/>
              <a:gd name="connsiteX210" fmla="*/ 3200728 w 4577828"/>
              <a:gd name="connsiteY210" fmla="*/ 1263777 h 5586418"/>
              <a:gd name="connsiteX211" fmla="*/ 3205104 w 4577828"/>
              <a:gd name="connsiteY211" fmla="*/ 1210537 h 5586418"/>
              <a:gd name="connsiteX212" fmla="*/ 2501018 w 4577828"/>
              <a:gd name="connsiteY212" fmla="*/ 1023220 h 5586418"/>
              <a:gd name="connsiteX213" fmla="*/ 2493530 w 4577828"/>
              <a:gd name="connsiteY213" fmla="*/ 1042712 h 5586418"/>
              <a:gd name="connsiteX214" fmla="*/ 2493522 w 4577828"/>
              <a:gd name="connsiteY214" fmla="*/ 1045641 h 5586418"/>
              <a:gd name="connsiteX215" fmla="*/ 2500888 w 4577828"/>
              <a:gd name="connsiteY215" fmla="*/ 1027500 h 5586418"/>
              <a:gd name="connsiteX216" fmla="*/ 2546390 w 4577828"/>
              <a:gd name="connsiteY216" fmla="*/ 924740 h 5586418"/>
              <a:gd name="connsiteX217" fmla="*/ 2541462 w 4577828"/>
              <a:gd name="connsiteY217" fmla="*/ 937831 h 5586418"/>
              <a:gd name="connsiteX218" fmla="*/ 2541814 w 4577828"/>
              <a:gd name="connsiteY218" fmla="*/ 951370 h 5586418"/>
              <a:gd name="connsiteX219" fmla="*/ 2542937 w 4577828"/>
              <a:gd name="connsiteY219" fmla="*/ 948637 h 5586418"/>
              <a:gd name="connsiteX220" fmla="*/ 2546547 w 4577828"/>
              <a:gd name="connsiteY220" fmla="*/ 941844 h 5586418"/>
              <a:gd name="connsiteX221" fmla="*/ 2546536 w 4577828"/>
              <a:gd name="connsiteY221" fmla="*/ 927411 h 5586418"/>
              <a:gd name="connsiteX222" fmla="*/ 2545608 w 4577828"/>
              <a:gd name="connsiteY222" fmla="*/ 910322 h 5586418"/>
              <a:gd name="connsiteX223" fmla="*/ 2541041 w 4577828"/>
              <a:gd name="connsiteY223" fmla="*/ 921644 h 5586418"/>
              <a:gd name="connsiteX224" fmla="*/ 2541299 w 4577828"/>
              <a:gd name="connsiteY224" fmla="*/ 931541 h 5586418"/>
              <a:gd name="connsiteX225" fmla="*/ 2546270 w 4577828"/>
              <a:gd name="connsiteY225" fmla="*/ 922526 h 5586418"/>
              <a:gd name="connsiteX226" fmla="*/ 2085576 w 4577828"/>
              <a:gd name="connsiteY226" fmla="*/ 895825 h 5586418"/>
              <a:gd name="connsiteX227" fmla="*/ 2061817 w 4577828"/>
              <a:gd name="connsiteY227" fmla="*/ 953471 h 5586418"/>
              <a:gd name="connsiteX228" fmla="*/ 2028556 w 4577828"/>
              <a:gd name="connsiteY228" fmla="*/ 1034807 h 5586418"/>
              <a:gd name="connsiteX229" fmla="*/ 2026561 w 4577828"/>
              <a:gd name="connsiteY229" fmla="*/ 1041312 h 5586418"/>
              <a:gd name="connsiteX230" fmla="*/ 2027049 w 4577828"/>
              <a:gd name="connsiteY230" fmla="*/ 1058813 h 5586418"/>
              <a:gd name="connsiteX231" fmla="*/ 2048354 w 4577828"/>
              <a:gd name="connsiteY231" fmla="*/ 996113 h 5586418"/>
              <a:gd name="connsiteX232" fmla="*/ 2085576 w 4577828"/>
              <a:gd name="connsiteY232" fmla="*/ 895825 h 5586418"/>
              <a:gd name="connsiteX233" fmla="*/ 2199936 w 4577828"/>
              <a:gd name="connsiteY233" fmla="*/ 694973 h 5586418"/>
              <a:gd name="connsiteX234" fmla="*/ 2199721 w 4577828"/>
              <a:gd name="connsiteY234" fmla="*/ 695249 h 5586418"/>
              <a:gd name="connsiteX235" fmla="*/ 2192538 w 4577828"/>
              <a:gd name="connsiteY235" fmla="*/ 699986 h 5586418"/>
              <a:gd name="connsiteX236" fmla="*/ 2149491 w 4577828"/>
              <a:gd name="connsiteY236" fmla="*/ 800275 h 5586418"/>
              <a:gd name="connsiteX237" fmla="*/ 2091911 w 4577828"/>
              <a:gd name="connsiteY237" fmla="*/ 933729 h 5586418"/>
              <a:gd name="connsiteX238" fmla="*/ 2029348 w 4577828"/>
              <a:gd name="connsiteY238" fmla="*/ 1101138 h 5586418"/>
              <a:gd name="connsiteX239" fmla="*/ 2028319 w 4577828"/>
              <a:gd name="connsiteY239" fmla="*/ 1104457 h 5586418"/>
              <a:gd name="connsiteX240" fmla="*/ 2029477 w 4577828"/>
              <a:gd name="connsiteY240" fmla="*/ 1146046 h 5586418"/>
              <a:gd name="connsiteX241" fmla="*/ 2034891 w 4577828"/>
              <a:gd name="connsiteY241" fmla="*/ 1129553 h 5586418"/>
              <a:gd name="connsiteX242" fmla="*/ 2073696 w 4577828"/>
              <a:gd name="connsiteY242" fmla="*/ 1007145 h 5586418"/>
              <a:gd name="connsiteX243" fmla="*/ 2117252 w 4577828"/>
              <a:gd name="connsiteY243" fmla="*/ 889475 h 5586418"/>
              <a:gd name="connsiteX244" fmla="*/ 2140188 w 4577828"/>
              <a:gd name="connsiteY244" fmla="*/ 824717 h 5586418"/>
              <a:gd name="connsiteX245" fmla="*/ 2167689 w 4577828"/>
              <a:gd name="connsiteY245" fmla="*/ 769436 h 5586418"/>
              <a:gd name="connsiteX246" fmla="*/ 2182444 w 4577828"/>
              <a:gd name="connsiteY246" fmla="*/ 735477 h 5586418"/>
              <a:gd name="connsiteX247" fmla="*/ 2192538 w 4577828"/>
              <a:gd name="connsiteY247" fmla="*/ 706258 h 5586418"/>
              <a:gd name="connsiteX248" fmla="*/ 2223945 w 4577828"/>
              <a:gd name="connsiteY248" fmla="*/ 649459 h 5586418"/>
              <a:gd name="connsiteX249" fmla="*/ 2217621 w 4577828"/>
              <a:gd name="connsiteY249" fmla="*/ 664451 h 5586418"/>
              <a:gd name="connsiteX250" fmla="*/ 2211292 w 4577828"/>
              <a:gd name="connsiteY250" fmla="*/ 674717 h 5586418"/>
              <a:gd name="connsiteX251" fmla="*/ 2210501 w 4577828"/>
              <a:gd name="connsiteY251" fmla="*/ 680246 h 5586418"/>
              <a:gd name="connsiteX252" fmla="*/ 2204962 w 4577828"/>
              <a:gd name="connsiteY252" fmla="*/ 681034 h 5586418"/>
              <a:gd name="connsiteX253" fmla="*/ 2203592 w 4577828"/>
              <a:gd name="connsiteY253" fmla="*/ 689394 h 5586418"/>
              <a:gd name="connsiteX254" fmla="*/ 2204962 w 4577828"/>
              <a:gd name="connsiteY254" fmla="*/ 687304 h 5586418"/>
              <a:gd name="connsiteX255" fmla="*/ 2211290 w 4577828"/>
              <a:gd name="connsiteY255" fmla="*/ 680986 h 5586418"/>
              <a:gd name="connsiteX256" fmla="*/ 2223945 w 4577828"/>
              <a:gd name="connsiteY256" fmla="*/ 655715 h 5586418"/>
              <a:gd name="connsiteX257" fmla="*/ 2422883 w 4577828"/>
              <a:gd name="connsiteY257" fmla="*/ 634531 h 5586418"/>
              <a:gd name="connsiteX258" fmla="*/ 2430262 w 4577828"/>
              <a:gd name="connsiteY258" fmla="*/ 642342 h 5586418"/>
              <a:gd name="connsiteX259" fmla="*/ 2438958 w 4577828"/>
              <a:gd name="connsiteY259" fmla="*/ 655766 h 5586418"/>
              <a:gd name="connsiteX260" fmla="*/ 2493877 w 4577828"/>
              <a:gd name="connsiteY260" fmla="*/ 922137 h 5586418"/>
              <a:gd name="connsiteX261" fmla="*/ 2493584 w 4577828"/>
              <a:gd name="connsiteY261" fmla="*/ 1023802 h 5586418"/>
              <a:gd name="connsiteX262" fmla="*/ 2501568 w 4577828"/>
              <a:gd name="connsiteY262" fmla="*/ 1005125 h 5586418"/>
              <a:gd name="connsiteX263" fmla="*/ 2502200 w 4577828"/>
              <a:gd name="connsiteY263" fmla="*/ 984268 h 5586418"/>
              <a:gd name="connsiteX264" fmla="*/ 2498248 w 4577828"/>
              <a:gd name="connsiteY264" fmla="*/ 895035 h 5586418"/>
              <a:gd name="connsiteX265" fmla="*/ 2489552 w 4577828"/>
              <a:gd name="connsiteY265" fmla="*/ 801066 h 5586418"/>
              <a:gd name="connsiteX266" fmla="*/ 2476903 w 4577828"/>
              <a:gd name="connsiteY266" fmla="*/ 723677 h 5586418"/>
              <a:gd name="connsiteX267" fmla="*/ 2445282 w 4577828"/>
              <a:gd name="connsiteY267" fmla="*/ 655766 h 5586418"/>
              <a:gd name="connsiteX268" fmla="*/ 2438958 w 4577828"/>
              <a:gd name="connsiteY268" fmla="*/ 649448 h 5586418"/>
              <a:gd name="connsiteX269" fmla="*/ 2432633 w 4577828"/>
              <a:gd name="connsiteY269" fmla="*/ 643131 h 5586418"/>
              <a:gd name="connsiteX270" fmla="*/ 2431844 w 4577828"/>
              <a:gd name="connsiteY270" fmla="*/ 637603 h 5586418"/>
              <a:gd name="connsiteX271" fmla="*/ 2426309 w 4577828"/>
              <a:gd name="connsiteY271" fmla="*/ 636813 h 5586418"/>
              <a:gd name="connsiteX272" fmla="*/ 2483282 w 4577828"/>
              <a:gd name="connsiteY272" fmla="*/ 617901 h 5586418"/>
              <a:gd name="connsiteX273" fmla="*/ 2477049 w 4577828"/>
              <a:gd name="connsiteY273" fmla="*/ 624126 h 5586418"/>
              <a:gd name="connsiteX274" fmla="*/ 2506943 w 4577828"/>
              <a:gd name="connsiteY274" fmla="*/ 680986 h 5586418"/>
              <a:gd name="connsiteX275" fmla="*/ 2527152 w 4577828"/>
              <a:gd name="connsiteY275" fmla="*/ 737847 h 5586418"/>
              <a:gd name="connsiteX276" fmla="*/ 2533350 w 4577828"/>
              <a:gd name="connsiteY276" fmla="*/ 798656 h 5586418"/>
              <a:gd name="connsiteX277" fmla="*/ 2539548 w 4577828"/>
              <a:gd name="connsiteY277" fmla="*/ 864203 h 5586418"/>
              <a:gd name="connsiteX278" fmla="*/ 2540896 w 4577828"/>
              <a:gd name="connsiteY278" fmla="*/ 916083 h 5586418"/>
              <a:gd name="connsiteX279" fmla="*/ 2545411 w 4577828"/>
              <a:gd name="connsiteY279" fmla="*/ 906706 h 5586418"/>
              <a:gd name="connsiteX280" fmla="*/ 2542550 w 4577828"/>
              <a:gd name="connsiteY280" fmla="*/ 853973 h 5586418"/>
              <a:gd name="connsiteX281" fmla="*/ 2533885 w 4577828"/>
              <a:gd name="connsiteY281" fmla="*/ 775795 h 5586418"/>
              <a:gd name="connsiteX282" fmla="*/ 2529933 w 4577828"/>
              <a:gd name="connsiteY282" fmla="*/ 734732 h 5586418"/>
              <a:gd name="connsiteX283" fmla="*/ 2521235 w 4577828"/>
              <a:gd name="connsiteY283" fmla="*/ 693670 h 5586418"/>
              <a:gd name="connsiteX284" fmla="*/ 2502259 w 4577828"/>
              <a:gd name="connsiteY284" fmla="*/ 656555 h 5586418"/>
              <a:gd name="connsiteX285" fmla="*/ 2483282 w 4577828"/>
              <a:gd name="connsiteY285" fmla="*/ 624178 h 5586418"/>
              <a:gd name="connsiteX286" fmla="*/ 2331514 w 4577828"/>
              <a:gd name="connsiteY286" fmla="*/ 617808 h 5586418"/>
              <a:gd name="connsiteX287" fmla="*/ 2313322 w 4577828"/>
              <a:gd name="connsiteY287" fmla="*/ 626495 h 5586418"/>
              <a:gd name="connsiteX288" fmla="*/ 2299876 w 4577828"/>
              <a:gd name="connsiteY288" fmla="*/ 630443 h 5586418"/>
              <a:gd name="connsiteX289" fmla="*/ 2280893 w 4577828"/>
              <a:gd name="connsiteY289" fmla="*/ 647818 h 5586418"/>
              <a:gd name="connsiteX290" fmla="*/ 2261911 w 4577828"/>
              <a:gd name="connsiteY290" fmla="*/ 674670 h 5586418"/>
              <a:gd name="connsiteX291" fmla="*/ 2261911 w 4577828"/>
              <a:gd name="connsiteY291" fmla="*/ 680986 h 5586418"/>
              <a:gd name="connsiteX292" fmla="*/ 2249256 w 4577828"/>
              <a:gd name="connsiteY292" fmla="*/ 697570 h 5586418"/>
              <a:gd name="connsiteX293" fmla="*/ 2236600 w 4577828"/>
              <a:gd name="connsiteY293" fmla="*/ 718893 h 5586418"/>
              <a:gd name="connsiteX294" fmla="*/ 2226318 w 4577828"/>
              <a:gd name="connsiteY294" fmla="*/ 746534 h 5586418"/>
              <a:gd name="connsiteX295" fmla="*/ 2211290 w 4577828"/>
              <a:gd name="connsiteY295" fmla="*/ 769436 h 5586418"/>
              <a:gd name="connsiteX296" fmla="*/ 2186340 w 4577828"/>
              <a:gd name="connsiteY296" fmla="*/ 820769 h 5586418"/>
              <a:gd name="connsiteX297" fmla="*/ 2161477 w 4577828"/>
              <a:gd name="connsiteY297" fmla="*/ 876839 h 5586418"/>
              <a:gd name="connsiteX298" fmla="*/ 2121196 w 4577828"/>
              <a:gd name="connsiteY298" fmla="*/ 984243 h 5586418"/>
              <a:gd name="connsiteX299" fmla="*/ 2085576 w 4577828"/>
              <a:gd name="connsiteY299" fmla="*/ 1091646 h 5586418"/>
              <a:gd name="connsiteX300" fmla="*/ 2028729 w 4577828"/>
              <a:gd name="connsiteY300" fmla="*/ 1260180 h 5586418"/>
              <a:gd name="connsiteX301" fmla="*/ 2026484 w 4577828"/>
              <a:gd name="connsiteY301" fmla="*/ 1299830 h 5586418"/>
              <a:gd name="connsiteX302" fmla="*/ 2043022 w 4577828"/>
              <a:gd name="connsiteY302" fmla="*/ 1243629 h 5586418"/>
              <a:gd name="connsiteX303" fmla="*/ 2092080 w 4577828"/>
              <a:gd name="connsiteY303" fmla="*/ 1092942 h 5586418"/>
              <a:gd name="connsiteX304" fmla="*/ 2249256 w 4577828"/>
              <a:gd name="connsiteY304" fmla="*/ 712577 h 5586418"/>
              <a:gd name="connsiteX305" fmla="*/ 2250046 w 4577828"/>
              <a:gd name="connsiteY305" fmla="*/ 706258 h 5586418"/>
              <a:gd name="connsiteX306" fmla="*/ 2255583 w 4577828"/>
              <a:gd name="connsiteY306" fmla="*/ 699940 h 5586418"/>
              <a:gd name="connsiteX307" fmla="*/ 2269820 w 4577828"/>
              <a:gd name="connsiteY307" fmla="*/ 679407 h 5586418"/>
              <a:gd name="connsiteX308" fmla="*/ 2274566 w 4577828"/>
              <a:gd name="connsiteY308" fmla="*/ 668351 h 5586418"/>
              <a:gd name="connsiteX309" fmla="*/ 2300667 w 4577828"/>
              <a:gd name="connsiteY309" fmla="*/ 635972 h 5586418"/>
              <a:gd name="connsiteX310" fmla="*/ 2331514 w 4577828"/>
              <a:gd name="connsiteY310" fmla="*/ 617808 h 5586418"/>
              <a:gd name="connsiteX311" fmla="*/ 2477059 w 4577828"/>
              <a:gd name="connsiteY311" fmla="*/ 611570 h 5586418"/>
              <a:gd name="connsiteX312" fmla="*/ 2477840 w 4577828"/>
              <a:gd name="connsiteY312" fmla="*/ 617019 h 5586418"/>
              <a:gd name="connsiteX313" fmla="*/ 2483241 w 4577828"/>
              <a:gd name="connsiteY313" fmla="*/ 617788 h 5586418"/>
              <a:gd name="connsiteX314" fmla="*/ 2480119 w 4577828"/>
              <a:gd name="connsiteY314" fmla="*/ 612333 h 5586418"/>
              <a:gd name="connsiteX315" fmla="*/ 2356773 w 4577828"/>
              <a:gd name="connsiteY315" fmla="*/ 554684 h 5586418"/>
              <a:gd name="connsiteX316" fmla="*/ 2314077 w 4577828"/>
              <a:gd name="connsiteY316" fmla="*/ 568111 h 5586418"/>
              <a:gd name="connsiteX317" fmla="*/ 2280868 w 4577828"/>
              <a:gd name="connsiteY317" fmla="*/ 586274 h 5586418"/>
              <a:gd name="connsiteX318" fmla="*/ 2250031 w 4577828"/>
              <a:gd name="connsiteY318" fmla="*/ 617071 h 5586418"/>
              <a:gd name="connsiteX319" fmla="*/ 2223939 w 4577828"/>
              <a:gd name="connsiteY319" fmla="*/ 643131 h 5586418"/>
              <a:gd name="connsiteX320" fmla="*/ 2223951 w 4577828"/>
              <a:gd name="connsiteY320" fmla="*/ 649393 h 5586418"/>
              <a:gd name="connsiteX321" fmla="*/ 2230273 w 4577828"/>
              <a:gd name="connsiteY321" fmla="*/ 643079 h 5586418"/>
              <a:gd name="connsiteX322" fmla="*/ 2253210 w 4577828"/>
              <a:gd name="connsiteY322" fmla="*/ 617837 h 5586418"/>
              <a:gd name="connsiteX323" fmla="*/ 2280893 w 4577828"/>
              <a:gd name="connsiteY323" fmla="*/ 592774 h 5586418"/>
              <a:gd name="connsiteX324" fmla="*/ 2356824 w 4577828"/>
              <a:gd name="connsiteY324" fmla="*/ 561783 h 5586418"/>
              <a:gd name="connsiteX325" fmla="*/ 2393999 w 4577828"/>
              <a:gd name="connsiteY325" fmla="*/ 560967 h 5586418"/>
              <a:gd name="connsiteX326" fmla="*/ 2426428 w 4577828"/>
              <a:gd name="connsiteY326" fmla="*/ 574180 h 5586418"/>
              <a:gd name="connsiteX327" fmla="*/ 2439083 w 4577828"/>
              <a:gd name="connsiteY327" fmla="*/ 583477 h 5586418"/>
              <a:gd name="connsiteX328" fmla="*/ 2451737 w 4577828"/>
              <a:gd name="connsiteY328" fmla="*/ 592774 h 5586418"/>
              <a:gd name="connsiteX329" fmla="*/ 2455693 w 4577828"/>
              <a:gd name="connsiteY329" fmla="*/ 596648 h 5586418"/>
              <a:gd name="connsiteX330" fmla="*/ 2464392 w 4577828"/>
              <a:gd name="connsiteY330" fmla="*/ 605171 h 5586418"/>
              <a:gd name="connsiteX331" fmla="*/ 2467556 w 4577828"/>
              <a:gd name="connsiteY331" fmla="*/ 605960 h 5586418"/>
              <a:gd name="connsiteX332" fmla="*/ 2470721 w 4577828"/>
              <a:gd name="connsiteY332" fmla="*/ 611490 h 5586418"/>
              <a:gd name="connsiteX333" fmla="*/ 2476943 w 4577828"/>
              <a:gd name="connsiteY333" fmla="*/ 611490 h 5586418"/>
              <a:gd name="connsiteX334" fmla="*/ 2476167 w 4577828"/>
              <a:gd name="connsiteY334" fmla="*/ 608385 h 5586418"/>
              <a:gd name="connsiteX335" fmla="*/ 2470631 w 4577828"/>
              <a:gd name="connsiteY335" fmla="*/ 605227 h 5586418"/>
              <a:gd name="connsiteX336" fmla="*/ 2469840 w 4577828"/>
              <a:gd name="connsiteY336" fmla="*/ 602067 h 5586418"/>
              <a:gd name="connsiteX337" fmla="*/ 2464306 w 4577828"/>
              <a:gd name="connsiteY337" fmla="*/ 598909 h 5586418"/>
              <a:gd name="connsiteX338" fmla="*/ 2457980 w 4577828"/>
              <a:gd name="connsiteY338" fmla="*/ 592592 h 5586418"/>
              <a:gd name="connsiteX339" fmla="*/ 2451655 w 4577828"/>
              <a:gd name="connsiteY339" fmla="*/ 586274 h 5586418"/>
              <a:gd name="connsiteX340" fmla="*/ 2439005 w 4577828"/>
              <a:gd name="connsiteY340" fmla="*/ 576798 h 5586418"/>
              <a:gd name="connsiteX341" fmla="*/ 2426354 w 4577828"/>
              <a:gd name="connsiteY341" fmla="*/ 567321 h 5586418"/>
              <a:gd name="connsiteX342" fmla="*/ 2391564 w 4577828"/>
              <a:gd name="connsiteY342" fmla="*/ 558635 h 5586418"/>
              <a:gd name="connsiteX343" fmla="*/ 2356773 w 4577828"/>
              <a:gd name="connsiteY343" fmla="*/ 554684 h 5586418"/>
              <a:gd name="connsiteX344" fmla="*/ 2722265 w 4577828"/>
              <a:gd name="connsiteY344" fmla="*/ 534317 h 5586418"/>
              <a:gd name="connsiteX345" fmla="*/ 2701655 w 4577828"/>
              <a:gd name="connsiteY345" fmla="*/ 569791 h 5586418"/>
              <a:gd name="connsiteX346" fmla="*/ 2681692 w 4577828"/>
              <a:gd name="connsiteY346" fmla="*/ 609371 h 5586418"/>
              <a:gd name="connsiteX347" fmla="*/ 2679572 w 4577828"/>
              <a:gd name="connsiteY347" fmla="*/ 612883 h 5586418"/>
              <a:gd name="connsiteX348" fmla="*/ 2675153 w 4577828"/>
              <a:gd name="connsiteY348" fmla="*/ 620475 h 5586418"/>
              <a:gd name="connsiteX349" fmla="*/ 2693174 w 4577828"/>
              <a:gd name="connsiteY349" fmla="*/ 582611 h 5586418"/>
              <a:gd name="connsiteX350" fmla="*/ 2706588 w 4577828"/>
              <a:gd name="connsiteY350" fmla="*/ 544746 h 5586418"/>
              <a:gd name="connsiteX351" fmla="*/ 2722199 w 4577828"/>
              <a:gd name="connsiteY351" fmla="*/ 534392 h 5586418"/>
              <a:gd name="connsiteX352" fmla="*/ 2738204 w 4577828"/>
              <a:gd name="connsiteY352" fmla="*/ 506881 h 5586418"/>
              <a:gd name="connsiteX353" fmla="*/ 2731882 w 4577828"/>
              <a:gd name="connsiteY353" fmla="*/ 523447 h 5586418"/>
              <a:gd name="connsiteX354" fmla="*/ 2722265 w 4577828"/>
              <a:gd name="connsiteY354" fmla="*/ 534317 h 5586418"/>
              <a:gd name="connsiteX355" fmla="*/ 3167345 w 4577828"/>
              <a:gd name="connsiteY355" fmla="*/ 191339 h 5586418"/>
              <a:gd name="connsiteX356" fmla="*/ 3183029 w 4577828"/>
              <a:gd name="connsiteY356" fmla="*/ 244982 h 5586418"/>
              <a:gd name="connsiteX357" fmla="*/ 3198794 w 4577828"/>
              <a:gd name="connsiteY357" fmla="*/ 298624 h 5586418"/>
              <a:gd name="connsiteX358" fmla="*/ 3224825 w 4577828"/>
              <a:gd name="connsiteY358" fmla="*/ 412218 h 5586418"/>
              <a:gd name="connsiteX359" fmla="*/ 3236659 w 4577828"/>
              <a:gd name="connsiteY359" fmla="*/ 525813 h 5586418"/>
              <a:gd name="connsiteX360" fmla="*/ 3236659 w 4577828"/>
              <a:gd name="connsiteY360" fmla="*/ 637041 h 5586418"/>
              <a:gd name="connsiteX361" fmla="*/ 3236659 w 4577828"/>
              <a:gd name="connsiteY361" fmla="*/ 753002 h 5586418"/>
              <a:gd name="connsiteX362" fmla="*/ 3235081 w 4577828"/>
              <a:gd name="connsiteY362" fmla="*/ 864230 h 5586418"/>
              <a:gd name="connsiteX363" fmla="*/ 3224037 w 4577828"/>
              <a:gd name="connsiteY363" fmla="*/ 980191 h 5586418"/>
              <a:gd name="connsiteX364" fmla="*/ 3219447 w 4577828"/>
              <a:gd name="connsiteY364" fmla="*/ 1036030 h 5586418"/>
              <a:gd name="connsiteX365" fmla="*/ 3227192 w 4577828"/>
              <a:gd name="connsiteY365" fmla="*/ 902885 h 5586418"/>
              <a:gd name="connsiteX366" fmla="*/ 3230348 w 4577828"/>
              <a:gd name="connsiteY366" fmla="*/ 607854 h 5586418"/>
              <a:gd name="connsiteX367" fmla="*/ 3224037 w 4577828"/>
              <a:gd name="connsiteY367" fmla="*/ 457971 h 5586418"/>
              <a:gd name="connsiteX368" fmla="*/ 3198794 w 4577828"/>
              <a:gd name="connsiteY368" fmla="*/ 317556 h 5586418"/>
              <a:gd name="connsiteX369" fmla="*/ 3183029 w 4577828"/>
              <a:gd name="connsiteY369" fmla="*/ 249715 h 5586418"/>
              <a:gd name="connsiteX370" fmla="*/ 3167345 w 4577828"/>
              <a:gd name="connsiteY370" fmla="*/ 191339 h 5586418"/>
              <a:gd name="connsiteX371" fmla="*/ 3119782 w 4577828"/>
              <a:gd name="connsiteY371" fmla="*/ 129674 h 5586418"/>
              <a:gd name="connsiteX372" fmla="*/ 3129796 w 4577828"/>
              <a:gd name="connsiteY372" fmla="*/ 140854 h 5586418"/>
              <a:gd name="connsiteX373" fmla="*/ 3150917 w 4577828"/>
              <a:gd name="connsiteY373" fmla="*/ 166096 h 5586418"/>
              <a:gd name="connsiteX374" fmla="*/ 3167345 w 4577828"/>
              <a:gd name="connsiteY374" fmla="*/ 191339 h 5586418"/>
              <a:gd name="connsiteX375" fmla="*/ 3123537 w 4577828"/>
              <a:gd name="connsiteY375" fmla="*/ 134543 h 5586418"/>
              <a:gd name="connsiteX376" fmla="*/ 3085988 w 4577828"/>
              <a:gd name="connsiteY376" fmla="*/ 96678 h 5586418"/>
              <a:gd name="connsiteX377" fmla="*/ 3107109 w 4577828"/>
              <a:gd name="connsiteY377" fmla="*/ 113243 h 5586418"/>
              <a:gd name="connsiteX378" fmla="*/ 3119782 w 4577828"/>
              <a:gd name="connsiteY378" fmla="*/ 129674 h 5586418"/>
              <a:gd name="connsiteX379" fmla="*/ 3107891 w 4577828"/>
              <a:gd name="connsiteY379" fmla="*/ 116399 h 5586418"/>
              <a:gd name="connsiteX380" fmla="*/ 3085988 w 4577828"/>
              <a:gd name="connsiteY380" fmla="*/ 96678 h 5586418"/>
              <a:gd name="connsiteX381" fmla="*/ 4300152 w 4577828"/>
              <a:gd name="connsiteY381" fmla="*/ 122 h 5586418"/>
              <a:gd name="connsiteX382" fmla="*/ 4356950 w 4577828"/>
              <a:gd name="connsiteY382" fmla="*/ 19054 h 5586418"/>
              <a:gd name="connsiteX383" fmla="*/ 4412170 w 4577828"/>
              <a:gd name="connsiteY383" fmla="*/ 50608 h 5586418"/>
              <a:gd name="connsiteX384" fmla="*/ 4457924 w 4577828"/>
              <a:gd name="connsiteY384" fmla="*/ 101095 h 5586418"/>
              <a:gd name="connsiteX385" fmla="*/ 4492632 w 4577828"/>
              <a:gd name="connsiteY385" fmla="*/ 146847 h 5586418"/>
              <a:gd name="connsiteX386" fmla="*/ 4527341 w 4577828"/>
              <a:gd name="connsiteY386" fmla="*/ 202067 h 5586418"/>
              <a:gd name="connsiteX387" fmla="*/ 4545486 w 4577828"/>
              <a:gd name="connsiteY387" fmla="*/ 262020 h 5586418"/>
              <a:gd name="connsiteX388" fmla="*/ 4558896 w 4577828"/>
              <a:gd name="connsiteY388" fmla="*/ 321973 h 5586418"/>
              <a:gd name="connsiteX389" fmla="*/ 4577828 w 4577828"/>
              <a:gd name="connsiteY389" fmla="*/ 429256 h 5586418"/>
              <a:gd name="connsiteX390" fmla="*/ 4577828 w 4577828"/>
              <a:gd name="connsiteY390" fmla="*/ 544752 h 5586418"/>
              <a:gd name="connsiteX391" fmla="*/ 4577828 w 4577828"/>
              <a:gd name="connsiteY391" fmla="*/ 655766 h 5586418"/>
              <a:gd name="connsiteX392" fmla="*/ 4560473 w 4577828"/>
              <a:gd name="connsiteY392" fmla="*/ 872923 h 5586418"/>
              <a:gd name="connsiteX393" fmla="*/ 4533652 w 4577828"/>
              <a:gd name="connsiteY393" fmla="*/ 1085329 h 5586418"/>
              <a:gd name="connsiteX394" fmla="*/ 4445302 w 4577828"/>
              <a:gd name="connsiteY394" fmla="*/ 1501305 h 5586418"/>
              <a:gd name="connsiteX395" fmla="*/ 4399548 w 4577828"/>
              <a:gd name="connsiteY395" fmla="*/ 1699308 h 5586418"/>
              <a:gd name="connsiteX396" fmla="*/ 4344328 w 4577828"/>
              <a:gd name="connsiteY396" fmla="*/ 1892577 h 5586418"/>
              <a:gd name="connsiteX397" fmla="*/ 4226001 w 4577828"/>
              <a:gd name="connsiteY397" fmla="*/ 2287791 h 5586418"/>
              <a:gd name="connsiteX398" fmla="*/ 4098206 w 4577828"/>
              <a:gd name="connsiteY398" fmla="*/ 2668807 h 5586418"/>
              <a:gd name="connsiteX399" fmla="*/ 3839463 w 4577828"/>
              <a:gd name="connsiteY399" fmla="*/ 3400861 h 5586418"/>
              <a:gd name="connsiteX400" fmla="*/ 3746378 w 4577828"/>
              <a:gd name="connsiteY400" fmla="*/ 3658816 h 5586418"/>
              <a:gd name="connsiteX401" fmla="*/ 3643828 w 4577828"/>
              <a:gd name="connsiteY401" fmla="*/ 3912037 h 5586418"/>
              <a:gd name="connsiteX402" fmla="*/ 3539699 w 4577828"/>
              <a:gd name="connsiteY402" fmla="*/ 4171569 h 5586418"/>
              <a:gd name="connsiteX403" fmla="*/ 3435572 w 4577828"/>
              <a:gd name="connsiteY403" fmla="*/ 4435835 h 5586418"/>
              <a:gd name="connsiteX404" fmla="*/ 3377354 w 4577828"/>
              <a:gd name="connsiteY404" fmla="*/ 4562050 h 5586418"/>
              <a:gd name="connsiteX405" fmla="*/ 3309986 w 4577828"/>
              <a:gd name="connsiteY405" fmla="*/ 4688267 h 5586418"/>
              <a:gd name="connsiteX406" fmla="*/ 3252488 w 4577828"/>
              <a:gd name="connsiteY406" fmla="*/ 4818428 h 5586418"/>
              <a:gd name="connsiteX407" fmla="*/ 3190120 w 4577828"/>
              <a:gd name="connsiteY407" fmla="*/ 4953322 h 5586418"/>
              <a:gd name="connsiteX408" fmla="*/ 3152211 w 4577828"/>
              <a:gd name="connsiteY408" fmla="*/ 5013273 h 5586418"/>
              <a:gd name="connsiteX409" fmla="*/ 3114304 w 4577828"/>
              <a:gd name="connsiteY409" fmla="*/ 5073228 h 5586418"/>
              <a:gd name="connsiteX410" fmla="*/ 3070868 w 4577828"/>
              <a:gd name="connsiteY410" fmla="*/ 5136335 h 5586418"/>
              <a:gd name="connsiteX411" fmla="*/ 3013217 w 4577828"/>
              <a:gd name="connsiteY411" fmla="*/ 5199443 h 5586418"/>
              <a:gd name="connsiteX412" fmla="*/ 2994260 w 4577828"/>
              <a:gd name="connsiteY412" fmla="*/ 5230997 h 5586418"/>
              <a:gd name="connsiteX413" fmla="*/ 2975277 w 4577828"/>
              <a:gd name="connsiteY413" fmla="*/ 5262552 h 5586418"/>
              <a:gd name="connsiteX414" fmla="*/ 2946052 w 4577828"/>
              <a:gd name="connsiteY414" fmla="*/ 5288583 h 5586418"/>
              <a:gd name="connsiteX415" fmla="*/ 2912089 w 4577828"/>
              <a:gd name="connsiteY415" fmla="*/ 5319349 h 5586418"/>
              <a:gd name="connsiteX416" fmla="*/ 2889184 w 4577828"/>
              <a:gd name="connsiteY416" fmla="*/ 5331970 h 5586418"/>
              <a:gd name="connsiteX417" fmla="*/ 2861540 w 4577828"/>
              <a:gd name="connsiteY417" fmla="*/ 5344591 h 5586418"/>
              <a:gd name="connsiteX418" fmla="*/ 2851271 w 4577828"/>
              <a:gd name="connsiteY418" fmla="*/ 5345381 h 5586418"/>
              <a:gd name="connsiteX419" fmla="*/ 2836265 w 4577828"/>
              <a:gd name="connsiteY419" fmla="*/ 5350902 h 5586418"/>
              <a:gd name="connsiteX420" fmla="*/ 2832315 w 4577828"/>
              <a:gd name="connsiteY420" fmla="*/ 5350902 h 5586418"/>
              <a:gd name="connsiteX421" fmla="*/ 2823627 w 4577828"/>
              <a:gd name="connsiteY421" fmla="*/ 5350902 h 5586418"/>
              <a:gd name="connsiteX422" fmla="*/ 2820467 w 4577828"/>
              <a:gd name="connsiteY422" fmla="*/ 5350902 h 5586418"/>
              <a:gd name="connsiteX423" fmla="*/ 2817309 w 4577828"/>
              <a:gd name="connsiteY423" fmla="*/ 5350902 h 5586418"/>
              <a:gd name="connsiteX424" fmla="*/ 2810990 w 4577828"/>
              <a:gd name="connsiteY424" fmla="*/ 5350902 h 5586418"/>
              <a:gd name="connsiteX425" fmla="*/ 2804672 w 4577828"/>
              <a:gd name="connsiteY425" fmla="*/ 5350902 h 5586418"/>
              <a:gd name="connsiteX426" fmla="*/ 2798354 w 4577828"/>
              <a:gd name="connsiteY426" fmla="*/ 5350902 h 5586418"/>
              <a:gd name="connsiteX427" fmla="*/ 2797562 w 4577828"/>
              <a:gd name="connsiteY427" fmla="*/ 5350902 h 5586418"/>
              <a:gd name="connsiteX428" fmla="*/ 2792034 w 4577828"/>
              <a:gd name="connsiteY428" fmla="*/ 5350902 h 5586418"/>
              <a:gd name="connsiteX429" fmla="*/ 2785716 w 4577828"/>
              <a:gd name="connsiteY429" fmla="*/ 5350902 h 5586418"/>
              <a:gd name="connsiteX430" fmla="*/ 2779396 w 4577828"/>
              <a:gd name="connsiteY430" fmla="*/ 5350902 h 5586418"/>
              <a:gd name="connsiteX431" fmla="*/ 2773078 w 4577828"/>
              <a:gd name="connsiteY431" fmla="*/ 5350902 h 5586418"/>
              <a:gd name="connsiteX432" fmla="*/ 2766759 w 4577828"/>
              <a:gd name="connsiteY432" fmla="*/ 5350902 h 5586418"/>
              <a:gd name="connsiteX433" fmla="*/ 2760441 w 4577828"/>
              <a:gd name="connsiteY433" fmla="*/ 5344591 h 5586418"/>
              <a:gd name="connsiteX434" fmla="*/ 2754121 w 4577828"/>
              <a:gd name="connsiteY434" fmla="*/ 5344591 h 5586418"/>
              <a:gd name="connsiteX435" fmla="*/ 2748593 w 4577828"/>
              <a:gd name="connsiteY435" fmla="*/ 5344591 h 5586418"/>
              <a:gd name="connsiteX436" fmla="*/ 2747803 w 4577828"/>
              <a:gd name="connsiteY436" fmla="*/ 5344591 h 5586418"/>
              <a:gd name="connsiteX437" fmla="*/ 2732797 w 4577828"/>
              <a:gd name="connsiteY437" fmla="*/ 5343803 h 5586418"/>
              <a:gd name="connsiteX438" fmla="*/ 2722528 w 4577828"/>
              <a:gd name="connsiteY438" fmla="*/ 5338282 h 5586418"/>
              <a:gd name="connsiteX439" fmla="*/ 2722528 w 4577828"/>
              <a:gd name="connsiteY439" fmla="*/ 5335125 h 5586418"/>
              <a:gd name="connsiteX440" fmla="*/ 2722528 w 4577828"/>
              <a:gd name="connsiteY440" fmla="*/ 5331970 h 5586418"/>
              <a:gd name="connsiteX441" fmla="*/ 2716210 w 4577828"/>
              <a:gd name="connsiteY441" fmla="*/ 5328814 h 5586418"/>
              <a:gd name="connsiteX442" fmla="*/ 2709890 w 4577828"/>
              <a:gd name="connsiteY442" fmla="*/ 5325659 h 5586418"/>
              <a:gd name="connsiteX443" fmla="*/ 2703572 w 4577828"/>
              <a:gd name="connsiteY443" fmla="*/ 5319349 h 5586418"/>
              <a:gd name="connsiteX444" fmla="*/ 2672786 w 4577828"/>
              <a:gd name="connsiteY444" fmla="*/ 5288583 h 5586418"/>
              <a:gd name="connsiteX445" fmla="*/ 2646841 w 4577828"/>
              <a:gd name="connsiteY445" fmla="*/ 5262552 h 5586418"/>
              <a:gd name="connsiteX446" fmla="*/ 2609340 w 4577828"/>
              <a:gd name="connsiteY446" fmla="*/ 5193132 h 5586418"/>
              <a:gd name="connsiteX447" fmla="*/ 2593714 w 4577828"/>
              <a:gd name="connsiteY447" fmla="*/ 5130024 h 5586418"/>
              <a:gd name="connsiteX448" fmla="*/ 2578089 w 4577828"/>
              <a:gd name="connsiteY448" fmla="*/ 5066917 h 5586418"/>
              <a:gd name="connsiteX449" fmla="*/ 2559117 w 4577828"/>
              <a:gd name="connsiteY449" fmla="*/ 4827105 h 5586418"/>
              <a:gd name="connsiteX450" fmla="*/ 2548841 w 4577828"/>
              <a:gd name="connsiteY450" fmla="*/ 4715877 h 5586418"/>
              <a:gd name="connsiteX451" fmla="*/ 2551507 w 4577828"/>
              <a:gd name="connsiteY451" fmla="*/ 4637643 h 5586418"/>
              <a:gd name="connsiteX452" fmla="*/ 2492254 w 4577828"/>
              <a:gd name="connsiteY452" fmla="*/ 4785354 h 5586418"/>
              <a:gd name="connsiteX453" fmla="*/ 2467704 w 4577828"/>
              <a:gd name="connsiteY453" fmla="*/ 4832734 h 5586418"/>
              <a:gd name="connsiteX454" fmla="*/ 2447905 w 4577828"/>
              <a:gd name="connsiteY454" fmla="*/ 4880115 h 5586418"/>
              <a:gd name="connsiteX455" fmla="*/ 2432858 w 4577828"/>
              <a:gd name="connsiteY455" fmla="*/ 4904594 h 5586418"/>
              <a:gd name="connsiteX456" fmla="*/ 2422564 w 4577828"/>
              <a:gd name="connsiteY456" fmla="*/ 4924335 h 5586418"/>
              <a:gd name="connsiteX457" fmla="*/ 2416351 w 4577828"/>
              <a:gd name="connsiteY457" fmla="*/ 4949605 h 5586418"/>
              <a:gd name="connsiteX458" fmla="*/ 2403927 w 4577828"/>
              <a:gd name="connsiteY458" fmla="*/ 4962241 h 5586418"/>
              <a:gd name="connsiteX459" fmla="*/ 2397714 w 4577828"/>
              <a:gd name="connsiteY459" fmla="*/ 4974874 h 5586418"/>
              <a:gd name="connsiteX460" fmla="*/ 2391503 w 4577828"/>
              <a:gd name="connsiteY460" fmla="*/ 4981192 h 5586418"/>
              <a:gd name="connsiteX461" fmla="*/ 2361703 w 4577828"/>
              <a:gd name="connsiteY461" fmla="*/ 5022184 h 5586418"/>
              <a:gd name="connsiteX462" fmla="*/ 2322232 w 4577828"/>
              <a:gd name="connsiteY462" fmla="*/ 5062959 h 5586418"/>
              <a:gd name="connsiteX463" fmla="*/ 2302454 w 4577828"/>
              <a:gd name="connsiteY463" fmla="*/ 5077791 h 5586418"/>
              <a:gd name="connsiteX464" fmla="*/ 2277928 w 4577828"/>
              <a:gd name="connsiteY464" fmla="*/ 5087940 h 5586418"/>
              <a:gd name="connsiteX465" fmla="*/ 2251820 w 4577828"/>
              <a:gd name="connsiteY465" fmla="*/ 5099649 h 5586418"/>
              <a:gd name="connsiteX466" fmla="*/ 2220966 w 4577828"/>
              <a:gd name="connsiteY466" fmla="*/ 5106674 h 5586418"/>
              <a:gd name="connsiteX467" fmla="*/ 2174287 w 4577828"/>
              <a:gd name="connsiteY467" fmla="*/ 5101992 h 5586418"/>
              <a:gd name="connsiteX468" fmla="*/ 2132357 w 4577828"/>
              <a:gd name="connsiteY468" fmla="*/ 5087940 h 5586418"/>
              <a:gd name="connsiteX469" fmla="*/ 2094515 w 4577828"/>
              <a:gd name="connsiteY469" fmla="*/ 5069205 h 5586418"/>
              <a:gd name="connsiteX470" fmla="*/ 2075920 w 4577828"/>
              <a:gd name="connsiteY470" fmla="*/ 5050470 h 5586418"/>
              <a:gd name="connsiteX471" fmla="*/ 2072046 w 4577828"/>
              <a:gd name="connsiteY471" fmla="*/ 5047346 h 5586418"/>
              <a:gd name="connsiteX472" fmla="*/ 2063524 w 4577828"/>
              <a:gd name="connsiteY472" fmla="*/ 5044224 h 5586418"/>
              <a:gd name="connsiteX473" fmla="*/ 2057325 w 4577828"/>
              <a:gd name="connsiteY473" fmla="*/ 5037980 h 5586418"/>
              <a:gd name="connsiteX474" fmla="*/ 2063524 w 4577828"/>
              <a:gd name="connsiteY474" fmla="*/ 5031734 h 5586418"/>
              <a:gd name="connsiteX475" fmla="*/ 2058101 w 4577828"/>
              <a:gd name="connsiteY475" fmla="*/ 5027784 h 5586418"/>
              <a:gd name="connsiteX476" fmla="*/ 2057325 w 4577828"/>
              <a:gd name="connsiteY476" fmla="*/ 5019096 h 5586418"/>
              <a:gd name="connsiteX477" fmla="*/ 2051009 w 4577828"/>
              <a:gd name="connsiteY477" fmla="*/ 5019096 h 5586418"/>
              <a:gd name="connsiteX478" fmla="*/ 2051009 w 4577828"/>
              <a:gd name="connsiteY478" fmla="*/ 5012780 h 5586418"/>
              <a:gd name="connsiteX479" fmla="*/ 2021002 w 4577828"/>
              <a:gd name="connsiteY479" fmla="*/ 4959081 h 5586418"/>
              <a:gd name="connsiteX480" fmla="*/ 2000470 w 4577828"/>
              <a:gd name="connsiteY480" fmla="*/ 4905384 h 5586418"/>
              <a:gd name="connsiteX481" fmla="*/ 1988635 w 4577828"/>
              <a:gd name="connsiteY481" fmla="*/ 4860372 h 5586418"/>
              <a:gd name="connsiteX482" fmla="*/ 1981595 w 4577828"/>
              <a:gd name="connsiteY482" fmla="*/ 4810623 h 5586418"/>
              <a:gd name="connsiteX483" fmla="*/ 1980634 w 4577828"/>
              <a:gd name="connsiteY483" fmla="*/ 4778398 h 5586418"/>
              <a:gd name="connsiteX484" fmla="*/ 1977080 w 4577828"/>
              <a:gd name="connsiteY484" fmla="*/ 4788451 h 5586418"/>
              <a:gd name="connsiteX485" fmla="*/ 1968167 w 4577828"/>
              <a:gd name="connsiteY485" fmla="*/ 4813943 h 5586418"/>
              <a:gd name="connsiteX486" fmla="*/ 1971537 w 4577828"/>
              <a:gd name="connsiteY486" fmla="*/ 4808172 h 5586418"/>
              <a:gd name="connsiteX487" fmla="*/ 1949531 w 4577828"/>
              <a:gd name="connsiteY487" fmla="*/ 4866547 h 5586418"/>
              <a:gd name="connsiteX488" fmla="*/ 1908906 w 4577828"/>
              <a:gd name="connsiteY488" fmla="*/ 4972254 h 5586418"/>
              <a:gd name="connsiteX489" fmla="*/ 1904921 w 4577828"/>
              <a:gd name="connsiteY489" fmla="*/ 4959632 h 5586418"/>
              <a:gd name="connsiteX490" fmla="*/ 1896136 w 4577828"/>
              <a:gd name="connsiteY490" fmla="*/ 4977048 h 5586418"/>
              <a:gd name="connsiteX491" fmla="*/ 1886167 w 4577828"/>
              <a:gd name="connsiteY491" fmla="*/ 4993553 h 5586418"/>
              <a:gd name="connsiteX492" fmla="*/ 1845948 w 4577828"/>
              <a:gd name="connsiteY492" fmla="*/ 5054294 h 5586418"/>
              <a:gd name="connsiteX493" fmla="*/ 1826978 w 4577828"/>
              <a:gd name="connsiteY493" fmla="*/ 5111091 h 5586418"/>
              <a:gd name="connsiteX494" fmla="*/ 1815911 w 4577828"/>
              <a:gd name="connsiteY494" fmla="*/ 5125291 h 5586418"/>
              <a:gd name="connsiteX495" fmla="*/ 1814330 w 4577828"/>
              <a:gd name="connsiteY495" fmla="*/ 5130024 h 5586418"/>
              <a:gd name="connsiteX496" fmla="*/ 1803265 w 4577828"/>
              <a:gd name="connsiteY496" fmla="*/ 5151324 h 5586418"/>
              <a:gd name="connsiteX497" fmla="*/ 1801684 w 4577828"/>
              <a:gd name="connsiteY497" fmla="*/ 5148956 h 5586418"/>
              <a:gd name="connsiteX498" fmla="*/ 1806426 w 4577828"/>
              <a:gd name="connsiteY498" fmla="*/ 5132391 h 5586418"/>
              <a:gd name="connsiteX499" fmla="*/ 1820654 w 4577828"/>
              <a:gd name="connsiteY499" fmla="*/ 5111091 h 5586418"/>
              <a:gd name="connsiteX500" fmla="*/ 1853061 w 4577828"/>
              <a:gd name="connsiteY500" fmla="*/ 5033783 h 5586418"/>
              <a:gd name="connsiteX501" fmla="*/ 1890211 w 4577828"/>
              <a:gd name="connsiteY501" fmla="*/ 4965943 h 5586418"/>
              <a:gd name="connsiteX502" fmla="*/ 1861755 w 4577828"/>
              <a:gd name="connsiteY502" fmla="*/ 5008542 h 5586418"/>
              <a:gd name="connsiteX503" fmla="*/ 1833300 w 4577828"/>
              <a:gd name="connsiteY503" fmla="*/ 5060605 h 5586418"/>
              <a:gd name="connsiteX504" fmla="*/ 1811169 w 4577828"/>
              <a:gd name="connsiteY504" fmla="*/ 5116614 h 5586418"/>
              <a:gd name="connsiteX505" fmla="*/ 1789038 w 4577828"/>
              <a:gd name="connsiteY505" fmla="*/ 5148956 h 5586418"/>
              <a:gd name="connsiteX506" fmla="*/ 1789038 w 4577828"/>
              <a:gd name="connsiteY506" fmla="*/ 5160000 h 5586418"/>
              <a:gd name="connsiteX507" fmla="*/ 1789038 w 4577828"/>
              <a:gd name="connsiteY507" fmla="*/ 5161578 h 5586418"/>
              <a:gd name="connsiteX508" fmla="*/ 1634906 w 4577828"/>
              <a:gd name="connsiteY508" fmla="*/ 5395078 h 5586418"/>
              <a:gd name="connsiteX509" fmla="*/ 1523456 w 4577828"/>
              <a:gd name="connsiteY509" fmla="*/ 5420322 h 5586418"/>
              <a:gd name="connsiteX510" fmla="*/ 1429588 w 4577828"/>
              <a:gd name="connsiteY510" fmla="*/ 5239178 h 5586418"/>
              <a:gd name="connsiteX511" fmla="*/ 1405631 w 4577828"/>
              <a:gd name="connsiteY511" fmla="*/ 4589632 h 5586418"/>
              <a:gd name="connsiteX512" fmla="*/ 1426034 w 4577828"/>
              <a:gd name="connsiteY512" fmla="*/ 4322153 h 5586418"/>
              <a:gd name="connsiteX513" fmla="*/ 1432652 w 4577828"/>
              <a:gd name="connsiteY513" fmla="*/ 4261145 h 5586418"/>
              <a:gd name="connsiteX514" fmla="*/ 1399747 w 4577828"/>
              <a:gd name="connsiteY514" fmla="*/ 4250011 h 5586418"/>
              <a:gd name="connsiteX515" fmla="*/ 1391656 w 4577828"/>
              <a:gd name="connsiteY515" fmla="*/ 4315929 h 5586418"/>
              <a:gd name="connsiteX516" fmla="*/ 1399537 w 4577828"/>
              <a:gd name="connsiteY516" fmla="*/ 4249940 h 5586418"/>
              <a:gd name="connsiteX517" fmla="*/ 1388196 w 4577828"/>
              <a:gd name="connsiteY517" fmla="*/ 4246102 h 5586418"/>
              <a:gd name="connsiteX518" fmla="*/ 1386174 w 4577828"/>
              <a:gd name="connsiteY518" fmla="*/ 4244956 h 5586418"/>
              <a:gd name="connsiteX519" fmla="*/ 1377100 w 4577828"/>
              <a:gd name="connsiteY519" fmla="*/ 4322642 h 5586418"/>
              <a:gd name="connsiteX520" fmla="*/ 1383605 w 4577828"/>
              <a:gd name="connsiteY520" fmla="*/ 4243501 h 5586418"/>
              <a:gd name="connsiteX521" fmla="*/ 1339024 w 4577828"/>
              <a:gd name="connsiteY521" fmla="*/ 4218243 h 5586418"/>
              <a:gd name="connsiteX522" fmla="*/ 1217489 w 4577828"/>
              <a:gd name="connsiteY522" fmla="*/ 4019590 h 5586418"/>
              <a:gd name="connsiteX523" fmla="*/ 1242810 w 4577828"/>
              <a:gd name="connsiteY523" fmla="*/ 3378301 h 5586418"/>
              <a:gd name="connsiteX524" fmla="*/ 1274100 w 4577828"/>
              <a:gd name="connsiteY524" fmla="*/ 3235519 h 5586418"/>
              <a:gd name="connsiteX525" fmla="*/ 1286616 w 4577828"/>
              <a:gd name="connsiteY525" fmla="*/ 3182665 h 5586418"/>
              <a:gd name="connsiteX526" fmla="*/ 1260021 w 4577828"/>
              <a:gd name="connsiteY526" fmla="*/ 3282849 h 5586418"/>
              <a:gd name="connsiteX527" fmla="*/ 1242810 w 4577828"/>
              <a:gd name="connsiteY527" fmla="*/ 3378301 h 5586418"/>
              <a:gd name="connsiteX528" fmla="*/ 1072661 w 4577828"/>
              <a:gd name="connsiteY528" fmla="*/ 3974451 h 5586418"/>
              <a:gd name="connsiteX529" fmla="*/ 831397 w 4577828"/>
              <a:gd name="connsiteY529" fmla="*/ 4716588 h 5586418"/>
              <a:gd name="connsiteX530" fmla="*/ 554556 w 4577828"/>
              <a:gd name="connsiteY530" fmla="*/ 5341580 h 5586418"/>
              <a:gd name="connsiteX531" fmla="*/ 277676 w 4577828"/>
              <a:gd name="connsiteY531" fmla="*/ 5586296 h 5586418"/>
              <a:gd name="connsiteX532" fmla="*/ 220878 w 4577828"/>
              <a:gd name="connsiteY532" fmla="*/ 5567363 h 5586418"/>
              <a:gd name="connsiteX533" fmla="*/ 165660 w 4577828"/>
              <a:gd name="connsiteY533" fmla="*/ 5535809 h 5586418"/>
              <a:gd name="connsiteX534" fmla="*/ 119906 w 4577828"/>
              <a:gd name="connsiteY534" fmla="*/ 5485324 h 5586418"/>
              <a:gd name="connsiteX535" fmla="*/ 85196 w 4577828"/>
              <a:gd name="connsiteY535" fmla="*/ 5439570 h 5586418"/>
              <a:gd name="connsiteX536" fmla="*/ 50487 w 4577828"/>
              <a:gd name="connsiteY536" fmla="*/ 5384350 h 5586418"/>
              <a:gd name="connsiteX537" fmla="*/ 32344 w 4577828"/>
              <a:gd name="connsiteY537" fmla="*/ 5324397 h 5586418"/>
              <a:gd name="connsiteX538" fmla="*/ 18933 w 4577828"/>
              <a:gd name="connsiteY538" fmla="*/ 5264446 h 5586418"/>
              <a:gd name="connsiteX539" fmla="*/ 0 w 4577828"/>
              <a:gd name="connsiteY539" fmla="*/ 5157161 h 5586418"/>
              <a:gd name="connsiteX540" fmla="*/ 0 w 4577828"/>
              <a:gd name="connsiteY540" fmla="*/ 5041666 h 5586418"/>
              <a:gd name="connsiteX541" fmla="*/ 0 w 4577828"/>
              <a:gd name="connsiteY541" fmla="*/ 4930653 h 5586418"/>
              <a:gd name="connsiteX542" fmla="*/ 17355 w 4577828"/>
              <a:gd name="connsiteY542" fmla="*/ 4713496 h 5586418"/>
              <a:gd name="connsiteX543" fmla="*/ 44176 w 4577828"/>
              <a:gd name="connsiteY543" fmla="*/ 4501090 h 5586418"/>
              <a:gd name="connsiteX544" fmla="*/ 132526 w 4577828"/>
              <a:gd name="connsiteY544" fmla="*/ 4085112 h 5586418"/>
              <a:gd name="connsiteX545" fmla="*/ 178280 w 4577828"/>
              <a:gd name="connsiteY545" fmla="*/ 3887110 h 5586418"/>
              <a:gd name="connsiteX546" fmla="*/ 233500 w 4577828"/>
              <a:gd name="connsiteY546" fmla="*/ 3693841 h 5586418"/>
              <a:gd name="connsiteX547" fmla="*/ 351828 w 4577828"/>
              <a:gd name="connsiteY547" fmla="*/ 3298627 h 5586418"/>
              <a:gd name="connsiteX548" fmla="*/ 479622 w 4577828"/>
              <a:gd name="connsiteY548" fmla="*/ 2917611 h 5586418"/>
              <a:gd name="connsiteX549" fmla="*/ 738365 w 4577828"/>
              <a:gd name="connsiteY549" fmla="*/ 2185556 h 5586418"/>
              <a:gd name="connsiteX550" fmla="*/ 831450 w 4577828"/>
              <a:gd name="connsiteY550" fmla="*/ 1927602 h 5586418"/>
              <a:gd name="connsiteX551" fmla="*/ 934000 w 4577828"/>
              <a:gd name="connsiteY551" fmla="*/ 1674380 h 5586418"/>
              <a:gd name="connsiteX552" fmla="*/ 1038129 w 4577828"/>
              <a:gd name="connsiteY552" fmla="*/ 1414849 h 5586418"/>
              <a:gd name="connsiteX553" fmla="*/ 1142256 w 4577828"/>
              <a:gd name="connsiteY553" fmla="*/ 1150584 h 5586418"/>
              <a:gd name="connsiteX554" fmla="*/ 1200475 w 4577828"/>
              <a:gd name="connsiteY554" fmla="*/ 1024367 h 5586418"/>
              <a:gd name="connsiteX555" fmla="*/ 1267843 w 4577828"/>
              <a:gd name="connsiteY555" fmla="*/ 898152 h 5586418"/>
              <a:gd name="connsiteX556" fmla="*/ 1325342 w 4577828"/>
              <a:gd name="connsiteY556" fmla="*/ 767991 h 5586418"/>
              <a:gd name="connsiteX557" fmla="*/ 1387708 w 4577828"/>
              <a:gd name="connsiteY557" fmla="*/ 633098 h 5586418"/>
              <a:gd name="connsiteX558" fmla="*/ 1425617 w 4577828"/>
              <a:gd name="connsiteY558" fmla="*/ 573145 h 5586418"/>
              <a:gd name="connsiteX559" fmla="*/ 1463525 w 4577828"/>
              <a:gd name="connsiteY559" fmla="*/ 513191 h 5586418"/>
              <a:gd name="connsiteX560" fmla="*/ 1506960 w 4577828"/>
              <a:gd name="connsiteY560" fmla="*/ 450084 h 5586418"/>
              <a:gd name="connsiteX561" fmla="*/ 1564611 w 4577828"/>
              <a:gd name="connsiteY561" fmla="*/ 386976 h 5586418"/>
              <a:gd name="connsiteX562" fmla="*/ 1583570 w 4577828"/>
              <a:gd name="connsiteY562" fmla="*/ 355422 h 5586418"/>
              <a:gd name="connsiteX563" fmla="*/ 1602552 w 4577828"/>
              <a:gd name="connsiteY563" fmla="*/ 323867 h 5586418"/>
              <a:gd name="connsiteX564" fmla="*/ 1631776 w 4577828"/>
              <a:gd name="connsiteY564" fmla="*/ 297834 h 5586418"/>
              <a:gd name="connsiteX565" fmla="*/ 1665739 w 4577828"/>
              <a:gd name="connsiteY565" fmla="*/ 267070 h 5586418"/>
              <a:gd name="connsiteX566" fmla="*/ 1688644 w 4577828"/>
              <a:gd name="connsiteY566" fmla="*/ 254448 h 5586418"/>
              <a:gd name="connsiteX567" fmla="*/ 1716288 w 4577828"/>
              <a:gd name="connsiteY567" fmla="*/ 241826 h 5586418"/>
              <a:gd name="connsiteX568" fmla="*/ 1726557 w 4577828"/>
              <a:gd name="connsiteY568" fmla="*/ 241038 h 5586418"/>
              <a:gd name="connsiteX569" fmla="*/ 1741563 w 4577828"/>
              <a:gd name="connsiteY569" fmla="*/ 235515 h 5586418"/>
              <a:gd name="connsiteX570" fmla="*/ 1745513 w 4577828"/>
              <a:gd name="connsiteY570" fmla="*/ 235515 h 5586418"/>
              <a:gd name="connsiteX571" fmla="*/ 1754201 w 4577828"/>
              <a:gd name="connsiteY571" fmla="*/ 235515 h 5586418"/>
              <a:gd name="connsiteX572" fmla="*/ 1757361 w 4577828"/>
              <a:gd name="connsiteY572" fmla="*/ 235515 h 5586418"/>
              <a:gd name="connsiteX573" fmla="*/ 1760519 w 4577828"/>
              <a:gd name="connsiteY573" fmla="*/ 235515 h 5586418"/>
              <a:gd name="connsiteX574" fmla="*/ 1766839 w 4577828"/>
              <a:gd name="connsiteY574" fmla="*/ 235515 h 5586418"/>
              <a:gd name="connsiteX575" fmla="*/ 1773157 w 4577828"/>
              <a:gd name="connsiteY575" fmla="*/ 235515 h 5586418"/>
              <a:gd name="connsiteX576" fmla="*/ 1779476 w 4577828"/>
              <a:gd name="connsiteY576" fmla="*/ 235515 h 5586418"/>
              <a:gd name="connsiteX577" fmla="*/ 1780266 w 4577828"/>
              <a:gd name="connsiteY577" fmla="*/ 235515 h 5586418"/>
              <a:gd name="connsiteX578" fmla="*/ 1785794 w 4577828"/>
              <a:gd name="connsiteY578" fmla="*/ 235515 h 5586418"/>
              <a:gd name="connsiteX579" fmla="*/ 1792114 w 4577828"/>
              <a:gd name="connsiteY579" fmla="*/ 235515 h 5586418"/>
              <a:gd name="connsiteX580" fmla="*/ 1798432 w 4577828"/>
              <a:gd name="connsiteY580" fmla="*/ 235515 h 5586418"/>
              <a:gd name="connsiteX581" fmla="*/ 1804751 w 4577828"/>
              <a:gd name="connsiteY581" fmla="*/ 235515 h 5586418"/>
              <a:gd name="connsiteX582" fmla="*/ 1811069 w 4577828"/>
              <a:gd name="connsiteY582" fmla="*/ 235515 h 5586418"/>
              <a:gd name="connsiteX583" fmla="*/ 1817389 w 4577828"/>
              <a:gd name="connsiteY583" fmla="*/ 241826 h 5586418"/>
              <a:gd name="connsiteX584" fmla="*/ 1823707 w 4577828"/>
              <a:gd name="connsiteY584" fmla="*/ 241826 h 5586418"/>
              <a:gd name="connsiteX585" fmla="*/ 1829236 w 4577828"/>
              <a:gd name="connsiteY585" fmla="*/ 241826 h 5586418"/>
              <a:gd name="connsiteX586" fmla="*/ 1830025 w 4577828"/>
              <a:gd name="connsiteY586" fmla="*/ 241826 h 5586418"/>
              <a:gd name="connsiteX587" fmla="*/ 1845033 w 4577828"/>
              <a:gd name="connsiteY587" fmla="*/ 242616 h 5586418"/>
              <a:gd name="connsiteX588" fmla="*/ 1855300 w 4577828"/>
              <a:gd name="connsiteY588" fmla="*/ 248137 h 5586418"/>
              <a:gd name="connsiteX589" fmla="*/ 1855300 w 4577828"/>
              <a:gd name="connsiteY589" fmla="*/ 251293 h 5586418"/>
              <a:gd name="connsiteX590" fmla="*/ 1855300 w 4577828"/>
              <a:gd name="connsiteY590" fmla="*/ 254448 h 5586418"/>
              <a:gd name="connsiteX591" fmla="*/ 1861620 w 4577828"/>
              <a:gd name="connsiteY591" fmla="*/ 257603 h 5586418"/>
              <a:gd name="connsiteX592" fmla="*/ 1867938 w 4577828"/>
              <a:gd name="connsiteY592" fmla="*/ 260759 h 5586418"/>
              <a:gd name="connsiteX593" fmla="*/ 1874257 w 4577828"/>
              <a:gd name="connsiteY593" fmla="*/ 267070 h 5586418"/>
              <a:gd name="connsiteX594" fmla="*/ 1905044 w 4577828"/>
              <a:gd name="connsiteY594" fmla="*/ 297834 h 5586418"/>
              <a:gd name="connsiteX595" fmla="*/ 1930987 w 4577828"/>
              <a:gd name="connsiteY595" fmla="*/ 323867 h 5586418"/>
              <a:gd name="connsiteX596" fmla="*/ 1968488 w 4577828"/>
              <a:gd name="connsiteY596" fmla="*/ 393285 h 5586418"/>
              <a:gd name="connsiteX597" fmla="*/ 1984114 w 4577828"/>
              <a:gd name="connsiteY597" fmla="*/ 456394 h 5586418"/>
              <a:gd name="connsiteX598" fmla="*/ 1999740 w 4577828"/>
              <a:gd name="connsiteY598" fmla="*/ 519502 h 5586418"/>
              <a:gd name="connsiteX599" fmla="*/ 2018711 w 4577828"/>
              <a:gd name="connsiteY599" fmla="*/ 759313 h 5586418"/>
              <a:gd name="connsiteX600" fmla="*/ 2028989 w 4577828"/>
              <a:gd name="connsiteY600" fmla="*/ 870541 h 5586418"/>
              <a:gd name="connsiteX601" fmla="*/ 2026321 w 4577828"/>
              <a:gd name="connsiteY601" fmla="*/ 948776 h 5586418"/>
              <a:gd name="connsiteX602" fmla="*/ 2085576 w 4577828"/>
              <a:gd name="connsiteY602" fmla="*/ 801066 h 5586418"/>
              <a:gd name="connsiteX603" fmla="*/ 2110125 w 4577828"/>
              <a:gd name="connsiteY603" fmla="*/ 753684 h 5586418"/>
              <a:gd name="connsiteX604" fmla="*/ 2129923 w 4577828"/>
              <a:gd name="connsiteY604" fmla="*/ 706305 h 5586418"/>
              <a:gd name="connsiteX605" fmla="*/ 2144970 w 4577828"/>
              <a:gd name="connsiteY605" fmla="*/ 681823 h 5586418"/>
              <a:gd name="connsiteX606" fmla="*/ 2155265 w 4577828"/>
              <a:gd name="connsiteY606" fmla="*/ 662083 h 5586418"/>
              <a:gd name="connsiteX607" fmla="*/ 2161477 w 4577828"/>
              <a:gd name="connsiteY607" fmla="*/ 636813 h 5586418"/>
              <a:gd name="connsiteX608" fmla="*/ 2173901 w 4577828"/>
              <a:gd name="connsiteY608" fmla="*/ 624178 h 5586418"/>
              <a:gd name="connsiteX609" fmla="*/ 2180114 w 4577828"/>
              <a:gd name="connsiteY609" fmla="*/ 611544 h 5586418"/>
              <a:gd name="connsiteX610" fmla="*/ 2186325 w 4577828"/>
              <a:gd name="connsiteY610" fmla="*/ 605227 h 5586418"/>
              <a:gd name="connsiteX611" fmla="*/ 2216126 w 4577828"/>
              <a:gd name="connsiteY611" fmla="*/ 564234 h 5586418"/>
              <a:gd name="connsiteX612" fmla="*/ 2255596 w 4577828"/>
              <a:gd name="connsiteY612" fmla="*/ 523459 h 5586418"/>
              <a:gd name="connsiteX613" fmla="*/ 2275374 w 4577828"/>
              <a:gd name="connsiteY613" fmla="*/ 508627 h 5586418"/>
              <a:gd name="connsiteX614" fmla="*/ 2299900 w 4577828"/>
              <a:gd name="connsiteY614" fmla="*/ 498478 h 5586418"/>
              <a:gd name="connsiteX615" fmla="*/ 2326008 w 4577828"/>
              <a:gd name="connsiteY615" fmla="*/ 486770 h 5586418"/>
              <a:gd name="connsiteX616" fmla="*/ 2356864 w 4577828"/>
              <a:gd name="connsiteY616" fmla="*/ 479743 h 5586418"/>
              <a:gd name="connsiteX617" fmla="*/ 2403541 w 4577828"/>
              <a:gd name="connsiteY617" fmla="*/ 484427 h 5586418"/>
              <a:gd name="connsiteX618" fmla="*/ 2445473 w 4577828"/>
              <a:gd name="connsiteY618" fmla="*/ 498478 h 5586418"/>
              <a:gd name="connsiteX619" fmla="*/ 2483315 w 4577828"/>
              <a:gd name="connsiteY619" fmla="*/ 517214 h 5586418"/>
              <a:gd name="connsiteX620" fmla="*/ 2501910 w 4577828"/>
              <a:gd name="connsiteY620" fmla="*/ 535949 h 5586418"/>
              <a:gd name="connsiteX621" fmla="*/ 2505782 w 4577828"/>
              <a:gd name="connsiteY621" fmla="*/ 539071 h 5586418"/>
              <a:gd name="connsiteX622" fmla="*/ 2514305 w 4577828"/>
              <a:gd name="connsiteY622" fmla="*/ 542195 h 5586418"/>
              <a:gd name="connsiteX623" fmla="*/ 2520503 w 4577828"/>
              <a:gd name="connsiteY623" fmla="*/ 548440 h 5586418"/>
              <a:gd name="connsiteX624" fmla="*/ 2514305 w 4577828"/>
              <a:gd name="connsiteY624" fmla="*/ 554684 h 5586418"/>
              <a:gd name="connsiteX625" fmla="*/ 2519728 w 4577828"/>
              <a:gd name="connsiteY625" fmla="*/ 558635 h 5586418"/>
              <a:gd name="connsiteX626" fmla="*/ 2520503 w 4577828"/>
              <a:gd name="connsiteY626" fmla="*/ 567321 h 5586418"/>
              <a:gd name="connsiteX627" fmla="*/ 2526821 w 4577828"/>
              <a:gd name="connsiteY627" fmla="*/ 567321 h 5586418"/>
              <a:gd name="connsiteX628" fmla="*/ 2526821 w 4577828"/>
              <a:gd name="connsiteY628" fmla="*/ 573640 h 5586418"/>
              <a:gd name="connsiteX629" fmla="*/ 2556828 w 4577828"/>
              <a:gd name="connsiteY629" fmla="*/ 627338 h 5586418"/>
              <a:gd name="connsiteX630" fmla="*/ 2577358 w 4577828"/>
              <a:gd name="connsiteY630" fmla="*/ 681034 h 5586418"/>
              <a:gd name="connsiteX631" fmla="*/ 2589193 w 4577828"/>
              <a:gd name="connsiteY631" fmla="*/ 726045 h 5586418"/>
              <a:gd name="connsiteX632" fmla="*/ 2596233 w 4577828"/>
              <a:gd name="connsiteY632" fmla="*/ 775795 h 5586418"/>
              <a:gd name="connsiteX633" fmla="*/ 2597194 w 4577828"/>
              <a:gd name="connsiteY633" fmla="*/ 808020 h 5586418"/>
              <a:gd name="connsiteX634" fmla="*/ 2600748 w 4577828"/>
              <a:gd name="connsiteY634" fmla="*/ 797968 h 5586418"/>
              <a:gd name="connsiteX635" fmla="*/ 2609662 w 4577828"/>
              <a:gd name="connsiteY635" fmla="*/ 772476 h 5586418"/>
              <a:gd name="connsiteX636" fmla="*/ 2606293 w 4577828"/>
              <a:gd name="connsiteY636" fmla="*/ 778246 h 5586418"/>
              <a:gd name="connsiteX637" fmla="*/ 2628298 w 4577828"/>
              <a:gd name="connsiteY637" fmla="*/ 719872 h 5586418"/>
              <a:gd name="connsiteX638" fmla="*/ 2668922 w 4577828"/>
              <a:gd name="connsiteY638" fmla="*/ 614165 h 5586418"/>
              <a:gd name="connsiteX639" fmla="*/ 2672909 w 4577828"/>
              <a:gd name="connsiteY639" fmla="*/ 626787 h 5586418"/>
              <a:gd name="connsiteX640" fmla="*/ 2681692 w 4577828"/>
              <a:gd name="connsiteY640" fmla="*/ 609371 h 5586418"/>
              <a:gd name="connsiteX641" fmla="*/ 2691661 w 4577828"/>
              <a:gd name="connsiteY641" fmla="*/ 592865 h 5586418"/>
              <a:gd name="connsiteX642" fmla="*/ 2731882 w 4577828"/>
              <a:gd name="connsiteY642" fmla="*/ 532124 h 5586418"/>
              <a:gd name="connsiteX643" fmla="*/ 2750852 w 4577828"/>
              <a:gd name="connsiteY643" fmla="*/ 475326 h 5586418"/>
              <a:gd name="connsiteX644" fmla="*/ 2761917 w 4577828"/>
              <a:gd name="connsiteY644" fmla="*/ 461127 h 5586418"/>
              <a:gd name="connsiteX645" fmla="*/ 2763498 w 4577828"/>
              <a:gd name="connsiteY645" fmla="*/ 456394 h 5586418"/>
              <a:gd name="connsiteX646" fmla="*/ 2774564 w 4577828"/>
              <a:gd name="connsiteY646" fmla="*/ 435095 h 5586418"/>
              <a:gd name="connsiteX647" fmla="*/ 2776144 w 4577828"/>
              <a:gd name="connsiteY647" fmla="*/ 437461 h 5586418"/>
              <a:gd name="connsiteX648" fmla="*/ 2771402 w 4577828"/>
              <a:gd name="connsiteY648" fmla="*/ 454028 h 5586418"/>
              <a:gd name="connsiteX649" fmla="*/ 2757174 w 4577828"/>
              <a:gd name="connsiteY649" fmla="*/ 475326 h 5586418"/>
              <a:gd name="connsiteX650" fmla="*/ 2724767 w 4577828"/>
              <a:gd name="connsiteY650" fmla="*/ 552634 h 5586418"/>
              <a:gd name="connsiteX651" fmla="*/ 2687618 w 4577828"/>
              <a:gd name="connsiteY651" fmla="*/ 620475 h 5586418"/>
              <a:gd name="connsiteX652" fmla="*/ 2716073 w 4577828"/>
              <a:gd name="connsiteY652" fmla="*/ 577878 h 5586418"/>
              <a:gd name="connsiteX653" fmla="*/ 2744528 w 4577828"/>
              <a:gd name="connsiteY653" fmla="*/ 525813 h 5586418"/>
              <a:gd name="connsiteX654" fmla="*/ 2766659 w 4577828"/>
              <a:gd name="connsiteY654" fmla="*/ 469805 h 5586418"/>
              <a:gd name="connsiteX655" fmla="*/ 2788792 w 4577828"/>
              <a:gd name="connsiteY655" fmla="*/ 437461 h 5586418"/>
              <a:gd name="connsiteX656" fmla="*/ 2788792 w 4577828"/>
              <a:gd name="connsiteY656" fmla="*/ 426419 h 5586418"/>
              <a:gd name="connsiteX657" fmla="*/ 2788792 w 4577828"/>
              <a:gd name="connsiteY657" fmla="*/ 424839 h 5586418"/>
              <a:gd name="connsiteX658" fmla="*/ 2942923 w 4577828"/>
              <a:gd name="connsiteY658" fmla="*/ 191339 h 5586418"/>
              <a:gd name="connsiteX659" fmla="*/ 3054372 w 4577828"/>
              <a:gd name="connsiteY659" fmla="*/ 166096 h 5586418"/>
              <a:gd name="connsiteX660" fmla="*/ 3148240 w 4577828"/>
              <a:gd name="connsiteY660" fmla="*/ 347240 h 5586418"/>
              <a:gd name="connsiteX661" fmla="*/ 3172198 w 4577828"/>
              <a:gd name="connsiteY661" fmla="*/ 996787 h 5586418"/>
              <a:gd name="connsiteX662" fmla="*/ 3151794 w 4577828"/>
              <a:gd name="connsiteY662" fmla="*/ 1264266 h 5586418"/>
              <a:gd name="connsiteX663" fmla="*/ 3145176 w 4577828"/>
              <a:gd name="connsiteY663" fmla="*/ 1325273 h 5586418"/>
              <a:gd name="connsiteX664" fmla="*/ 3178081 w 4577828"/>
              <a:gd name="connsiteY664" fmla="*/ 1336408 h 5586418"/>
              <a:gd name="connsiteX665" fmla="*/ 3186172 w 4577828"/>
              <a:gd name="connsiteY665" fmla="*/ 1270489 h 5586418"/>
              <a:gd name="connsiteX666" fmla="*/ 3178291 w 4577828"/>
              <a:gd name="connsiteY666" fmla="*/ 1336479 h 5586418"/>
              <a:gd name="connsiteX667" fmla="*/ 3189632 w 4577828"/>
              <a:gd name="connsiteY667" fmla="*/ 1340315 h 5586418"/>
              <a:gd name="connsiteX668" fmla="*/ 3191654 w 4577828"/>
              <a:gd name="connsiteY668" fmla="*/ 1341462 h 5586418"/>
              <a:gd name="connsiteX669" fmla="*/ 3200728 w 4577828"/>
              <a:gd name="connsiteY669" fmla="*/ 1263777 h 5586418"/>
              <a:gd name="connsiteX670" fmla="*/ 3194224 w 4577828"/>
              <a:gd name="connsiteY670" fmla="*/ 1342918 h 5586418"/>
              <a:gd name="connsiteX671" fmla="*/ 3238804 w 4577828"/>
              <a:gd name="connsiteY671" fmla="*/ 1368174 h 5586418"/>
              <a:gd name="connsiteX672" fmla="*/ 3360340 w 4577828"/>
              <a:gd name="connsiteY672" fmla="*/ 1566827 h 5586418"/>
              <a:gd name="connsiteX673" fmla="*/ 3335020 w 4577828"/>
              <a:gd name="connsiteY673" fmla="*/ 2208118 h 5586418"/>
              <a:gd name="connsiteX674" fmla="*/ 3303728 w 4577828"/>
              <a:gd name="connsiteY674" fmla="*/ 2350900 h 5586418"/>
              <a:gd name="connsiteX675" fmla="*/ 3291212 w 4577828"/>
              <a:gd name="connsiteY675" fmla="*/ 2403753 h 5586418"/>
              <a:gd name="connsiteX676" fmla="*/ 3317809 w 4577828"/>
              <a:gd name="connsiteY676" fmla="*/ 2303569 h 5586418"/>
              <a:gd name="connsiteX677" fmla="*/ 3335020 w 4577828"/>
              <a:gd name="connsiteY677" fmla="*/ 2208118 h 5586418"/>
              <a:gd name="connsiteX678" fmla="*/ 3505167 w 4577828"/>
              <a:gd name="connsiteY678" fmla="*/ 1611968 h 5586418"/>
              <a:gd name="connsiteX679" fmla="*/ 3746432 w 4577828"/>
              <a:gd name="connsiteY679" fmla="*/ 869831 h 5586418"/>
              <a:gd name="connsiteX680" fmla="*/ 4023272 w 4577828"/>
              <a:gd name="connsiteY680" fmla="*/ 244839 h 5586418"/>
              <a:gd name="connsiteX681" fmla="*/ 4300152 w 4577828"/>
              <a:gd name="connsiteY681" fmla="*/ 122 h 5586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</a:cxnLst>
            <a:rect l="l" t="t" r="r" b="b"/>
            <a:pathLst>
              <a:path w="4577828" h="5586418">
                <a:moveTo>
                  <a:pt x="1458046" y="5456743"/>
                </a:moveTo>
                <a:lnTo>
                  <a:pt x="1469937" y="5470019"/>
                </a:lnTo>
                <a:cubicBezTo>
                  <a:pt x="1478020" y="5476988"/>
                  <a:pt x="1485322" y="5483561"/>
                  <a:pt x="1491840" y="5489741"/>
                </a:cubicBezTo>
                <a:cubicBezTo>
                  <a:pt x="1482845" y="5486191"/>
                  <a:pt x="1475803" y="5480669"/>
                  <a:pt x="1470719" y="5473174"/>
                </a:cubicBezTo>
                <a:close/>
                <a:moveTo>
                  <a:pt x="1410483" y="5395078"/>
                </a:moveTo>
                <a:cubicBezTo>
                  <a:pt x="1421957" y="5414011"/>
                  <a:pt x="1436560" y="5432943"/>
                  <a:pt x="1454291" y="5451876"/>
                </a:cubicBezTo>
                <a:lnTo>
                  <a:pt x="1458046" y="5456743"/>
                </a:lnTo>
                <a:lnTo>
                  <a:pt x="1448032" y="5445565"/>
                </a:lnTo>
                <a:cubicBezTo>
                  <a:pt x="1439037" y="5436361"/>
                  <a:pt x="1431997" y="5427947"/>
                  <a:pt x="1426912" y="5420322"/>
                </a:cubicBezTo>
                <a:cubicBezTo>
                  <a:pt x="1421826" y="5412696"/>
                  <a:pt x="1416351" y="5404282"/>
                  <a:pt x="1410483" y="5395078"/>
                </a:cubicBezTo>
                <a:close/>
                <a:moveTo>
                  <a:pt x="1855563" y="5052103"/>
                </a:moveTo>
                <a:lnTo>
                  <a:pt x="1839624" y="5079537"/>
                </a:lnTo>
                <a:cubicBezTo>
                  <a:pt x="1839360" y="5075988"/>
                  <a:pt x="1841469" y="5070466"/>
                  <a:pt x="1845948" y="5062972"/>
                </a:cubicBezTo>
                <a:close/>
                <a:moveTo>
                  <a:pt x="2094589" y="4968630"/>
                </a:moveTo>
                <a:lnTo>
                  <a:pt x="2097709" y="4974084"/>
                </a:lnTo>
                <a:lnTo>
                  <a:pt x="2100769" y="4974849"/>
                </a:lnTo>
                <a:lnTo>
                  <a:pt x="2099990" y="4969400"/>
                </a:lnTo>
                <a:close/>
                <a:moveTo>
                  <a:pt x="1902675" y="4965943"/>
                </a:moveTo>
                <a:cubicBezTo>
                  <a:pt x="1896308" y="4978565"/>
                  <a:pt x="1890300" y="4991185"/>
                  <a:pt x="1884655" y="5003808"/>
                </a:cubicBezTo>
                <a:cubicBezTo>
                  <a:pt x="1879009" y="5016430"/>
                  <a:pt x="1874537" y="5029052"/>
                  <a:pt x="1871240" y="5041673"/>
                </a:cubicBezTo>
                <a:cubicBezTo>
                  <a:pt x="1865049" y="5045025"/>
                  <a:pt x="1859846" y="5048477"/>
                  <a:pt x="1855629" y="5052026"/>
                </a:cubicBezTo>
                <a:lnTo>
                  <a:pt x="1855563" y="5052103"/>
                </a:lnTo>
                <a:lnTo>
                  <a:pt x="1876173" y="5016628"/>
                </a:lnTo>
                <a:lnTo>
                  <a:pt x="1896136" y="4977048"/>
                </a:lnTo>
                <a:lnTo>
                  <a:pt x="1898256" y="4973536"/>
                </a:lnTo>
                <a:cubicBezTo>
                  <a:pt x="1901009" y="4968934"/>
                  <a:pt x="1902482" y="4966404"/>
                  <a:pt x="1902675" y="4965943"/>
                </a:cubicBezTo>
                <a:close/>
                <a:moveTo>
                  <a:pt x="2353879" y="4937026"/>
                </a:moveTo>
                <a:lnTo>
                  <a:pt x="2347557" y="4943339"/>
                </a:lnTo>
                <a:cubicBezTo>
                  <a:pt x="2341097" y="4950188"/>
                  <a:pt x="2333451" y="4958602"/>
                  <a:pt x="2324618" y="4968582"/>
                </a:cubicBezTo>
                <a:cubicBezTo>
                  <a:pt x="2315786" y="4978561"/>
                  <a:pt x="2306559" y="4986914"/>
                  <a:pt x="2296935" y="4993643"/>
                </a:cubicBezTo>
                <a:cubicBezTo>
                  <a:pt x="2277952" y="5013272"/>
                  <a:pt x="2252643" y="5023601"/>
                  <a:pt x="2221005" y="5024635"/>
                </a:cubicBezTo>
                <a:cubicBezTo>
                  <a:pt x="2208217" y="5027654"/>
                  <a:pt x="2195826" y="5027926"/>
                  <a:pt x="2183830" y="5025452"/>
                </a:cubicBezTo>
                <a:cubicBezTo>
                  <a:pt x="2171834" y="5022978"/>
                  <a:pt x="2161024" y="5018572"/>
                  <a:pt x="2151401" y="5012238"/>
                </a:cubicBezTo>
                <a:cubicBezTo>
                  <a:pt x="2145601" y="5009139"/>
                  <a:pt x="2141383" y="5006040"/>
                  <a:pt x="2138746" y="5002941"/>
                </a:cubicBezTo>
                <a:cubicBezTo>
                  <a:pt x="2136110" y="4999842"/>
                  <a:pt x="2131891" y="4996743"/>
                  <a:pt x="2126091" y="4993643"/>
                </a:cubicBezTo>
                <a:cubicBezTo>
                  <a:pt x="2125959" y="4993515"/>
                  <a:pt x="2124642" y="4992223"/>
                  <a:pt x="2122136" y="4989771"/>
                </a:cubicBezTo>
                <a:cubicBezTo>
                  <a:pt x="2119631" y="4987317"/>
                  <a:pt x="2116731" y="4984476"/>
                  <a:pt x="2113436" y="4981247"/>
                </a:cubicBezTo>
                <a:cubicBezTo>
                  <a:pt x="2113172" y="4981380"/>
                  <a:pt x="2112118" y="4981116"/>
                  <a:pt x="2110272" y="4980457"/>
                </a:cubicBezTo>
                <a:cubicBezTo>
                  <a:pt x="2108427" y="4979799"/>
                  <a:pt x="2107372" y="4977956"/>
                  <a:pt x="2107108" y="4974929"/>
                </a:cubicBezTo>
                <a:lnTo>
                  <a:pt x="2100885" y="4974929"/>
                </a:lnTo>
                <a:lnTo>
                  <a:pt x="2101663" y="4978034"/>
                </a:lnTo>
                <a:cubicBezTo>
                  <a:pt x="2102321" y="4979876"/>
                  <a:pt x="2104166" y="4980928"/>
                  <a:pt x="2107197" y="4981192"/>
                </a:cubicBezTo>
                <a:cubicBezTo>
                  <a:pt x="2107066" y="4981455"/>
                  <a:pt x="2107329" y="4982509"/>
                  <a:pt x="2107988" y="4984350"/>
                </a:cubicBezTo>
                <a:cubicBezTo>
                  <a:pt x="2108646" y="4986194"/>
                  <a:pt x="2110491" y="4987246"/>
                  <a:pt x="2113522" y="4987509"/>
                </a:cubicBezTo>
                <a:cubicBezTo>
                  <a:pt x="2116422" y="4990404"/>
                  <a:pt x="2118530" y="4992510"/>
                  <a:pt x="2119848" y="4993827"/>
                </a:cubicBezTo>
                <a:cubicBezTo>
                  <a:pt x="2121166" y="4995143"/>
                  <a:pt x="2123275" y="4997249"/>
                  <a:pt x="2126173" y="5000143"/>
                </a:cubicBezTo>
                <a:cubicBezTo>
                  <a:pt x="2131971" y="5003303"/>
                  <a:pt x="2136189" y="5006461"/>
                  <a:pt x="2138825" y="5009620"/>
                </a:cubicBezTo>
                <a:cubicBezTo>
                  <a:pt x="2141459" y="5012780"/>
                  <a:pt x="2145677" y="5015938"/>
                  <a:pt x="2151476" y="5019096"/>
                </a:cubicBezTo>
                <a:cubicBezTo>
                  <a:pt x="2163862" y="5022386"/>
                  <a:pt x="2175459" y="5025283"/>
                  <a:pt x="2186265" y="5027784"/>
                </a:cubicBezTo>
                <a:cubicBezTo>
                  <a:pt x="2197072" y="5030286"/>
                  <a:pt x="2208667" y="5031602"/>
                  <a:pt x="2221055" y="5031734"/>
                </a:cubicBezTo>
                <a:cubicBezTo>
                  <a:pt x="2236868" y="5028443"/>
                  <a:pt x="2251101" y="5023966"/>
                  <a:pt x="2263752" y="5018307"/>
                </a:cubicBezTo>
                <a:cubicBezTo>
                  <a:pt x="2276404" y="5012647"/>
                  <a:pt x="2287472" y="5006593"/>
                  <a:pt x="2296960" y="5000143"/>
                </a:cubicBezTo>
                <a:cubicBezTo>
                  <a:pt x="2306845" y="4990273"/>
                  <a:pt x="2317122" y="4980007"/>
                  <a:pt x="2327797" y="4969347"/>
                </a:cubicBezTo>
                <a:cubicBezTo>
                  <a:pt x="2338471" y="4958687"/>
                  <a:pt x="2347168" y="4950000"/>
                  <a:pt x="2353889" y="4943288"/>
                </a:cubicBezTo>
                <a:close/>
                <a:moveTo>
                  <a:pt x="2374236" y="4897023"/>
                </a:moveTo>
                <a:lnTo>
                  <a:pt x="2372866" y="4899114"/>
                </a:lnTo>
                <a:lnTo>
                  <a:pt x="2366538" y="4905432"/>
                </a:lnTo>
                <a:lnTo>
                  <a:pt x="2353883" y="4930702"/>
                </a:lnTo>
                <a:lnTo>
                  <a:pt x="2353883" y="4936958"/>
                </a:lnTo>
                <a:lnTo>
                  <a:pt x="2360207" y="4921967"/>
                </a:lnTo>
                <a:cubicBezTo>
                  <a:pt x="2361526" y="4918150"/>
                  <a:pt x="2363635" y="4914728"/>
                  <a:pt x="2366537" y="4911701"/>
                </a:cubicBezTo>
                <a:cubicBezTo>
                  <a:pt x="2366405" y="4908674"/>
                  <a:pt x="2366669" y="4906832"/>
                  <a:pt x="2367328" y="4906174"/>
                </a:cubicBezTo>
                <a:cubicBezTo>
                  <a:pt x="2367987" y="4905515"/>
                  <a:pt x="2369834" y="4905253"/>
                  <a:pt x="2372866" y="4905384"/>
                </a:cubicBezTo>
                <a:close/>
                <a:moveTo>
                  <a:pt x="2036932" y="4670337"/>
                </a:moveTo>
                <a:lnTo>
                  <a:pt x="2032417" y="4679713"/>
                </a:lnTo>
                <a:lnTo>
                  <a:pt x="2035278" y="4732446"/>
                </a:lnTo>
                <a:cubicBezTo>
                  <a:pt x="2037798" y="4758899"/>
                  <a:pt x="2040687" y="4784958"/>
                  <a:pt x="2043943" y="4810623"/>
                </a:cubicBezTo>
                <a:cubicBezTo>
                  <a:pt x="2044074" y="4823520"/>
                  <a:pt x="2045392" y="4837209"/>
                  <a:pt x="2047897" y="4851687"/>
                </a:cubicBezTo>
                <a:cubicBezTo>
                  <a:pt x="2050400" y="4866163"/>
                  <a:pt x="2053300" y="4879850"/>
                  <a:pt x="2056594" y="4892749"/>
                </a:cubicBezTo>
                <a:cubicBezTo>
                  <a:pt x="2062919" y="4905515"/>
                  <a:pt x="2069244" y="4917887"/>
                  <a:pt x="2075569" y="4929864"/>
                </a:cubicBezTo>
                <a:cubicBezTo>
                  <a:pt x="2081896" y="4941840"/>
                  <a:pt x="2088221" y="4952633"/>
                  <a:pt x="2094547" y="4962241"/>
                </a:cubicBezTo>
                <a:lnTo>
                  <a:pt x="2094547" y="4968517"/>
                </a:lnTo>
                <a:lnTo>
                  <a:pt x="2100781" y="4962293"/>
                </a:lnTo>
                <a:cubicBezTo>
                  <a:pt x="2088395" y="4943339"/>
                  <a:pt x="2078429" y="4924386"/>
                  <a:pt x="2070885" y="4905432"/>
                </a:cubicBezTo>
                <a:cubicBezTo>
                  <a:pt x="2063342" y="4886477"/>
                  <a:pt x="2056605" y="4867525"/>
                  <a:pt x="2050677" y="4848572"/>
                </a:cubicBezTo>
                <a:cubicBezTo>
                  <a:pt x="2047836" y="4829486"/>
                  <a:pt x="2045769" y="4809216"/>
                  <a:pt x="2044478" y="4787761"/>
                </a:cubicBezTo>
                <a:cubicBezTo>
                  <a:pt x="2043187" y="4766307"/>
                  <a:pt x="2041121" y="4744459"/>
                  <a:pt x="2038280" y="4722215"/>
                </a:cubicBezTo>
                <a:close/>
                <a:moveTo>
                  <a:pt x="2036531" y="4654878"/>
                </a:moveTo>
                <a:lnTo>
                  <a:pt x="2031558" y="4663891"/>
                </a:lnTo>
                <a:lnTo>
                  <a:pt x="2032221" y="4676096"/>
                </a:lnTo>
                <a:lnTo>
                  <a:pt x="2036788" y="4664775"/>
                </a:lnTo>
                <a:close/>
                <a:moveTo>
                  <a:pt x="2036015" y="4635050"/>
                </a:moveTo>
                <a:lnTo>
                  <a:pt x="2034891" y="4637781"/>
                </a:lnTo>
                <a:lnTo>
                  <a:pt x="2031281" y="4644574"/>
                </a:lnTo>
                <a:lnTo>
                  <a:pt x="2031294" y="4659007"/>
                </a:lnTo>
                <a:lnTo>
                  <a:pt x="2031438" y="4661679"/>
                </a:lnTo>
                <a:lnTo>
                  <a:pt x="2036366" y="4648586"/>
                </a:lnTo>
                <a:close/>
                <a:moveTo>
                  <a:pt x="2084245" y="4562616"/>
                </a:moveTo>
                <a:lnTo>
                  <a:pt x="2076262" y="4581293"/>
                </a:lnTo>
                <a:lnTo>
                  <a:pt x="2075629" y="4602150"/>
                </a:lnTo>
                <a:cubicBezTo>
                  <a:pt x="2075761" y="4630710"/>
                  <a:pt x="2077078" y="4660455"/>
                  <a:pt x="2079581" y="4691384"/>
                </a:cubicBezTo>
                <a:cubicBezTo>
                  <a:pt x="2082085" y="4722312"/>
                  <a:pt x="2084984" y="4753635"/>
                  <a:pt x="2088278" y="4785354"/>
                </a:cubicBezTo>
                <a:cubicBezTo>
                  <a:pt x="2088540" y="4811150"/>
                  <a:pt x="2092757" y="4836945"/>
                  <a:pt x="2100925" y="4862741"/>
                </a:cubicBezTo>
                <a:cubicBezTo>
                  <a:pt x="2109094" y="4888537"/>
                  <a:pt x="2119634" y="4911175"/>
                  <a:pt x="2132546" y="4930653"/>
                </a:cubicBezTo>
                <a:cubicBezTo>
                  <a:pt x="2135444" y="4933549"/>
                  <a:pt x="2137553" y="4935654"/>
                  <a:pt x="2138871" y="4936970"/>
                </a:cubicBezTo>
                <a:cubicBezTo>
                  <a:pt x="2140188" y="4938286"/>
                  <a:pt x="2142297" y="4940392"/>
                  <a:pt x="2145195" y="4943288"/>
                </a:cubicBezTo>
                <a:cubicBezTo>
                  <a:pt x="2145064" y="4946315"/>
                  <a:pt x="2145326" y="4948157"/>
                  <a:pt x="2145986" y="4948815"/>
                </a:cubicBezTo>
                <a:cubicBezTo>
                  <a:pt x="2146644" y="4949473"/>
                  <a:pt x="2148489" y="4949737"/>
                  <a:pt x="2151519" y="4949605"/>
                </a:cubicBezTo>
                <a:lnTo>
                  <a:pt x="2154947" y="4951888"/>
                </a:lnTo>
                <a:lnTo>
                  <a:pt x="2147567" y="4944078"/>
                </a:lnTo>
                <a:cubicBezTo>
                  <a:pt x="2141901" y="4936049"/>
                  <a:pt x="2139003" y="4931574"/>
                  <a:pt x="2138871" y="4930653"/>
                </a:cubicBezTo>
                <a:cubicBezTo>
                  <a:pt x="2106559" y="4870917"/>
                  <a:pt x="2088253" y="4782126"/>
                  <a:pt x="2083952" y="4664283"/>
                </a:cubicBezTo>
                <a:close/>
                <a:moveTo>
                  <a:pt x="1358381" y="4550387"/>
                </a:moveTo>
                <a:lnTo>
                  <a:pt x="1350636" y="4683534"/>
                </a:lnTo>
                <a:cubicBezTo>
                  <a:pt x="1345640" y="4788189"/>
                  <a:pt x="1344588" y="4886532"/>
                  <a:pt x="1347480" y="4978565"/>
                </a:cubicBezTo>
                <a:cubicBezTo>
                  <a:pt x="1347217" y="5029314"/>
                  <a:pt x="1349321" y="5079274"/>
                  <a:pt x="1353791" y="5128446"/>
                </a:cubicBezTo>
                <a:cubicBezTo>
                  <a:pt x="1358261" y="5177618"/>
                  <a:pt x="1366676" y="5224424"/>
                  <a:pt x="1379035" y="5268863"/>
                </a:cubicBezTo>
                <a:cubicBezTo>
                  <a:pt x="1385084" y="5293843"/>
                  <a:pt x="1390340" y="5316457"/>
                  <a:pt x="1394799" y="5336703"/>
                </a:cubicBezTo>
                <a:cubicBezTo>
                  <a:pt x="1399258" y="5356950"/>
                  <a:pt x="1404486" y="5376408"/>
                  <a:pt x="1410483" y="5395078"/>
                </a:cubicBezTo>
                <a:cubicBezTo>
                  <a:pt x="1404486" y="5376408"/>
                  <a:pt x="1399258" y="5358528"/>
                  <a:pt x="1394799" y="5341437"/>
                </a:cubicBezTo>
                <a:cubicBezTo>
                  <a:pt x="1390340" y="5324344"/>
                  <a:pt x="1385084" y="5306464"/>
                  <a:pt x="1379035" y="5287795"/>
                </a:cubicBezTo>
                <a:cubicBezTo>
                  <a:pt x="1366807" y="5249930"/>
                  <a:pt x="1358130" y="5212065"/>
                  <a:pt x="1353003" y="5174200"/>
                </a:cubicBezTo>
                <a:cubicBezTo>
                  <a:pt x="1347874" y="5136335"/>
                  <a:pt x="1343931" y="5098470"/>
                  <a:pt x="1341169" y="5060605"/>
                </a:cubicBezTo>
                <a:cubicBezTo>
                  <a:pt x="1341169" y="5023135"/>
                  <a:pt x="1341169" y="4986058"/>
                  <a:pt x="1341169" y="4949378"/>
                </a:cubicBezTo>
                <a:cubicBezTo>
                  <a:pt x="1341169" y="4912695"/>
                  <a:pt x="1341169" y="4874042"/>
                  <a:pt x="1341169" y="4833415"/>
                </a:cubicBezTo>
                <a:cubicBezTo>
                  <a:pt x="1338541" y="4798312"/>
                  <a:pt x="1339066" y="4761236"/>
                  <a:pt x="1342747" y="4722189"/>
                </a:cubicBezTo>
                <a:cubicBezTo>
                  <a:pt x="1346429" y="4683140"/>
                  <a:pt x="1350110" y="4644485"/>
                  <a:pt x="1353791" y="4606226"/>
                </a:cubicBezTo>
                <a:close/>
                <a:moveTo>
                  <a:pt x="2084308" y="4540778"/>
                </a:moveTo>
                <a:lnTo>
                  <a:pt x="2076941" y="4558918"/>
                </a:lnTo>
                <a:lnTo>
                  <a:pt x="2076811" y="4563199"/>
                </a:lnTo>
                <a:lnTo>
                  <a:pt x="2084299" y="4543705"/>
                </a:lnTo>
                <a:close/>
                <a:moveTo>
                  <a:pt x="2550781" y="4527606"/>
                </a:moveTo>
                <a:lnTo>
                  <a:pt x="2529474" y="4590305"/>
                </a:lnTo>
                <a:cubicBezTo>
                  <a:pt x="2517464" y="4622551"/>
                  <a:pt x="2505056" y="4655980"/>
                  <a:pt x="2492254" y="4690594"/>
                </a:cubicBezTo>
                <a:cubicBezTo>
                  <a:pt x="2498590" y="4674931"/>
                  <a:pt x="2506508" y="4655716"/>
                  <a:pt x="2516012" y="4632948"/>
                </a:cubicBezTo>
                <a:cubicBezTo>
                  <a:pt x="2525515" y="4610179"/>
                  <a:pt x="2536602" y="4583066"/>
                  <a:pt x="2549273" y="4551611"/>
                </a:cubicBezTo>
                <a:lnTo>
                  <a:pt x="2551268" y="4545107"/>
                </a:lnTo>
                <a:close/>
                <a:moveTo>
                  <a:pt x="2086316" y="4511514"/>
                </a:moveTo>
                <a:lnTo>
                  <a:pt x="2077716" y="4533344"/>
                </a:lnTo>
                <a:lnTo>
                  <a:pt x="2077538" y="4539223"/>
                </a:lnTo>
                <a:lnTo>
                  <a:pt x="2085876" y="4517075"/>
                </a:lnTo>
                <a:close/>
                <a:moveTo>
                  <a:pt x="2548352" y="4440373"/>
                </a:moveTo>
                <a:lnTo>
                  <a:pt x="2542937" y="4456865"/>
                </a:lnTo>
                <a:cubicBezTo>
                  <a:pt x="2530398" y="4498063"/>
                  <a:pt x="2517464" y="4538865"/>
                  <a:pt x="2504133" y="4579274"/>
                </a:cubicBezTo>
                <a:cubicBezTo>
                  <a:pt x="2490802" y="4619681"/>
                  <a:pt x="2476284" y="4658904"/>
                  <a:pt x="2460576" y="4696943"/>
                </a:cubicBezTo>
                <a:cubicBezTo>
                  <a:pt x="2454103" y="4719318"/>
                  <a:pt x="2446459" y="4740905"/>
                  <a:pt x="2437641" y="4761701"/>
                </a:cubicBezTo>
                <a:cubicBezTo>
                  <a:pt x="2428824" y="4782497"/>
                  <a:pt x="2419656" y="4800924"/>
                  <a:pt x="2410140" y="4816982"/>
                </a:cubicBezTo>
                <a:cubicBezTo>
                  <a:pt x="2404057" y="4829486"/>
                  <a:pt x="2399139" y="4840806"/>
                  <a:pt x="2395386" y="4850941"/>
                </a:cubicBezTo>
                <a:cubicBezTo>
                  <a:pt x="2391631" y="4861075"/>
                  <a:pt x="2388267" y="4870816"/>
                  <a:pt x="2385290" y="4880161"/>
                </a:cubicBezTo>
                <a:lnTo>
                  <a:pt x="2377892" y="4891446"/>
                </a:lnTo>
                <a:lnTo>
                  <a:pt x="2378108" y="4891170"/>
                </a:lnTo>
                <a:cubicBezTo>
                  <a:pt x="2379919" y="4889590"/>
                  <a:pt x="2382314" y="4888010"/>
                  <a:pt x="2385290" y="4886431"/>
                </a:cubicBezTo>
                <a:cubicBezTo>
                  <a:pt x="2395262" y="4858135"/>
                  <a:pt x="2409610" y="4824706"/>
                  <a:pt x="2428339" y="4786143"/>
                </a:cubicBezTo>
                <a:cubicBezTo>
                  <a:pt x="2447066" y="4747581"/>
                  <a:pt x="2466260" y="4703096"/>
                  <a:pt x="2485919" y="4652689"/>
                </a:cubicBezTo>
                <a:cubicBezTo>
                  <a:pt x="2507961" y="4601623"/>
                  <a:pt x="2528814" y="4545820"/>
                  <a:pt x="2548482" y="4485279"/>
                </a:cubicBezTo>
                <a:lnTo>
                  <a:pt x="2549511" y="4481962"/>
                </a:lnTo>
                <a:close/>
                <a:moveTo>
                  <a:pt x="2546614" y="4370167"/>
                </a:moveTo>
                <a:lnTo>
                  <a:pt x="2544521" y="4377101"/>
                </a:lnTo>
                <a:cubicBezTo>
                  <a:pt x="2533698" y="4413825"/>
                  <a:pt x="2520500" y="4457260"/>
                  <a:pt x="2504925" y="4507408"/>
                </a:cubicBezTo>
                <a:cubicBezTo>
                  <a:pt x="2514956" y="4472396"/>
                  <a:pt x="2526571" y="4435015"/>
                  <a:pt x="2539770" y="4395266"/>
                </a:cubicBezTo>
                <a:lnTo>
                  <a:pt x="2546529" y="4371675"/>
                </a:lnTo>
                <a:close/>
                <a:moveTo>
                  <a:pt x="1377100" y="4322642"/>
                </a:moveTo>
                <a:lnTo>
                  <a:pt x="1372724" y="4375882"/>
                </a:lnTo>
                <a:lnTo>
                  <a:pt x="1358381" y="4550387"/>
                </a:lnTo>
                <a:lnTo>
                  <a:pt x="1359906" y="4524187"/>
                </a:lnTo>
                <a:cubicBezTo>
                  <a:pt x="1363586" y="4470282"/>
                  <a:pt x="1367859" y="4415587"/>
                  <a:pt x="1372724" y="4360105"/>
                </a:cubicBezTo>
                <a:close/>
                <a:moveTo>
                  <a:pt x="2551344" y="4286587"/>
                </a:moveTo>
                <a:lnTo>
                  <a:pt x="2534806" y="4342790"/>
                </a:lnTo>
                <a:cubicBezTo>
                  <a:pt x="2517815" y="4397860"/>
                  <a:pt x="2501462" y="4448090"/>
                  <a:pt x="2485749" y="4493477"/>
                </a:cubicBezTo>
                <a:cubicBezTo>
                  <a:pt x="2422894" y="4675025"/>
                  <a:pt x="2370502" y="4801814"/>
                  <a:pt x="2328573" y="4873843"/>
                </a:cubicBezTo>
                <a:cubicBezTo>
                  <a:pt x="2328705" y="4876738"/>
                  <a:pt x="2328441" y="4878844"/>
                  <a:pt x="2327782" y="4880161"/>
                </a:cubicBezTo>
                <a:cubicBezTo>
                  <a:pt x="2327123" y="4881477"/>
                  <a:pt x="2325278" y="4883582"/>
                  <a:pt x="2322245" y="4886477"/>
                </a:cubicBezTo>
                <a:cubicBezTo>
                  <a:pt x="2315919" y="4895692"/>
                  <a:pt x="2311172" y="4902536"/>
                  <a:pt x="2308008" y="4907011"/>
                </a:cubicBezTo>
                <a:cubicBezTo>
                  <a:pt x="2304844" y="4911487"/>
                  <a:pt x="2303262" y="4915172"/>
                  <a:pt x="2303262" y="4918068"/>
                </a:cubicBezTo>
                <a:cubicBezTo>
                  <a:pt x="2294167" y="4933204"/>
                  <a:pt x="2285467" y="4943997"/>
                  <a:pt x="2277161" y="4950446"/>
                </a:cubicBezTo>
                <a:cubicBezTo>
                  <a:pt x="2268857" y="4956896"/>
                  <a:pt x="2258574" y="4962951"/>
                  <a:pt x="2246314" y="4968611"/>
                </a:cubicBezTo>
                <a:cubicBezTo>
                  <a:pt x="2252774" y="4965320"/>
                  <a:pt x="2258838" y="4962424"/>
                  <a:pt x="2264506" y="4959923"/>
                </a:cubicBezTo>
                <a:cubicBezTo>
                  <a:pt x="2270175" y="4957422"/>
                  <a:pt x="2274657" y="4956106"/>
                  <a:pt x="2277952" y="4955975"/>
                </a:cubicBezTo>
                <a:cubicBezTo>
                  <a:pt x="2284281" y="4952552"/>
                  <a:pt x="2290607" y="4946761"/>
                  <a:pt x="2296935" y="4938601"/>
                </a:cubicBezTo>
                <a:cubicBezTo>
                  <a:pt x="2303262" y="4930440"/>
                  <a:pt x="2309590" y="4921490"/>
                  <a:pt x="2315919" y="4911750"/>
                </a:cubicBezTo>
                <a:lnTo>
                  <a:pt x="2315919" y="4905432"/>
                </a:lnTo>
                <a:cubicBezTo>
                  <a:pt x="2319345" y="4901878"/>
                  <a:pt x="2323563" y="4896351"/>
                  <a:pt x="2328573" y="4888848"/>
                </a:cubicBezTo>
                <a:cubicBezTo>
                  <a:pt x="2333582" y="4881346"/>
                  <a:pt x="2337800" y="4874237"/>
                  <a:pt x="2341228" y="4867525"/>
                </a:cubicBezTo>
                <a:cubicBezTo>
                  <a:pt x="2344260" y="4857917"/>
                  <a:pt x="2347688" y="4848703"/>
                  <a:pt x="2351510" y="4839885"/>
                </a:cubicBezTo>
                <a:cubicBezTo>
                  <a:pt x="2355334" y="4831065"/>
                  <a:pt x="2360343" y="4823431"/>
                  <a:pt x="2366538" y="4816982"/>
                </a:cubicBezTo>
                <a:cubicBezTo>
                  <a:pt x="2375654" y="4801056"/>
                  <a:pt x="2383969" y="4783945"/>
                  <a:pt x="2391489" y="4765650"/>
                </a:cubicBezTo>
                <a:cubicBezTo>
                  <a:pt x="2399006" y="4747354"/>
                  <a:pt x="2407295" y="4728664"/>
                  <a:pt x="2416351" y="4709579"/>
                </a:cubicBezTo>
                <a:cubicBezTo>
                  <a:pt x="2429359" y="4674567"/>
                  <a:pt x="2442787" y="4638766"/>
                  <a:pt x="2456632" y="4602174"/>
                </a:cubicBezTo>
                <a:cubicBezTo>
                  <a:pt x="2470478" y="4565584"/>
                  <a:pt x="2482352" y="4529783"/>
                  <a:pt x="2492254" y="4494772"/>
                </a:cubicBezTo>
                <a:lnTo>
                  <a:pt x="2549101" y="4326238"/>
                </a:lnTo>
                <a:close/>
                <a:moveTo>
                  <a:pt x="244454" y="3970457"/>
                </a:moveTo>
                <a:lnTo>
                  <a:pt x="227189" y="4028314"/>
                </a:lnTo>
                <a:cubicBezTo>
                  <a:pt x="214961" y="4067880"/>
                  <a:pt x="204707" y="4110137"/>
                  <a:pt x="196424" y="4155086"/>
                </a:cubicBezTo>
                <a:cubicBezTo>
                  <a:pt x="188142" y="4200034"/>
                  <a:pt x="179464" y="4237465"/>
                  <a:pt x="170391" y="4267379"/>
                </a:cubicBezTo>
                <a:cubicBezTo>
                  <a:pt x="170491" y="4270073"/>
                  <a:pt x="170812" y="4271539"/>
                  <a:pt x="171353" y="4271777"/>
                </a:cubicBezTo>
                <a:cubicBezTo>
                  <a:pt x="172980" y="4272492"/>
                  <a:pt x="176604" y="4262155"/>
                  <a:pt x="182225" y="4240767"/>
                </a:cubicBezTo>
                <a:cubicBezTo>
                  <a:pt x="189720" y="4212250"/>
                  <a:pt x="198396" y="4175089"/>
                  <a:pt x="208257" y="4129288"/>
                </a:cubicBezTo>
                <a:cubicBezTo>
                  <a:pt x="218117" y="4083403"/>
                  <a:pt x="228373" y="4037912"/>
                  <a:pt x="239023" y="3992817"/>
                </a:cubicBezTo>
                <a:close/>
                <a:moveTo>
                  <a:pt x="4406475" y="1314642"/>
                </a:moveTo>
                <a:cubicBezTo>
                  <a:pt x="4404849" y="1313927"/>
                  <a:pt x="4401224" y="1324264"/>
                  <a:pt x="4395603" y="1345651"/>
                </a:cubicBezTo>
                <a:cubicBezTo>
                  <a:pt x="4388110" y="1374168"/>
                  <a:pt x="4379432" y="1411328"/>
                  <a:pt x="4369572" y="1457131"/>
                </a:cubicBezTo>
                <a:cubicBezTo>
                  <a:pt x="4359711" y="1503016"/>
                  <a:pt x="4349455" y="1548505"/>
                  <a:pt x="4338807" y="1593601"/>
                </a:cubicBezTo>
                <a:lnTo>
                  <a:pt x="4333374" y="1615960"/>
                </a:lnTo>
                <a:lnTo>
                  <a:pt x="4350639" y="1558103"/>
                </a:lnTo>
                <a:cubicBezTo>
                  <a:pt x="4362867" y="1518538"/>
                  <a:pt x="4373121" y="1476280"/>
                  <a:pt x="4381404" y="1431332"/>
                </a:cubicBezTo>
                <a:cubicBezTo>
                  <a:pt x="4389688" y="1386384"/>
                  <a:pt x="4398365" y="1348953"/>
                  <a:pt x="4407437" y="1319040"/>
                </a:cubicBezTo>
                <a:cubicBezTo>
                  <a:pt x="4407339" y="1316347"/>
                  <a:pt x="4407017" y="1314879"/>
                  <a:pt x="4406475" y="1314642"/>
                </a:cubicBezTo>
                <a:close/>
                <a:moveTo>
                  <a:pt x="2072903" y="1079011"/>
                </a:moveTo>
                <a:cubicBezTo>
                  <a:pt x="2062873" y="1114021"/>
                  <a:pt x="2051258" y="1151403"/>
                  <a:pt x="2038059" y="1191152"/>
                </a:cubicBezTo>
                <a:lnTo>
                  <a:pt x="2031300" y="1214744"/>
                </a:lnTo>
                <a:lnTo>
                  <a:pt x="2031214" y="1216251"/>
                </a:lnTo>
                <a:lnTo>
                  <a:pt x="2033307" y="1209316"/>
                </a:lnTo>
                <a:cubicBezTo>
                  <a:pt x="2044131" y="1172593"/>
                  <a:pt x="2057330" y="1129159"/>
                  <a:pt x="2072903" y="1079011"/>
                </a:cubicBezTo>
                <a:close/>
                <a:moveTo>
                  <a:pt x="2500290" y="1047196"/>
                </a:moveTo>
                <a:lnTo>
                  <a:pt x="2491953" y="1069343"/>
                </a:lnTo>
                <a:lnTo>
                  <a:pt x="2491512" y="1074903"/>
                </a:lnTo>
                <a:lnTo>
                  <a:pt x="2500112" y="1053074"/>
                </a:lnTo>
                <a:close/>
                <a:moveTo>
                  <a:pt x="3219447" y="1036030"/>
                </a:moveTo>
                <a:lnTo>
                  <a:pt x="3217924" y="1062232"/>
                </a:lnTo>
                <a:cubicBezTo>
                  <a:pt x="3214242" y="1116137"/>
                  <a:pt x="3209969" y="1170830"/>
                  <a:pt x="3205104" y="1226313"/>
                </a:cubicBezTo>
                <a:lnTo>
                  <a:pt x="3200728" y="1263777"/>
                </a:lnTo>
                <a:lnTo>
                  <a:pt x="3205104" y="1210537"/>
                </a:lnTo>
                <a:close/>
                <a:moveTo>
                  <a:pt x="2501018" y="1023220"/>
                </a:moveTo>
                <a:lnTo>
                  <a:pt x="2493530" y="1042712"/>
                </a:lnTo>
                <a:lnTo>
                  <a:pt x="2493522" y="1045641"/>
                </a:lnTo>
                <a:lnTo>
                  <a:pt x="2500888" y="1027500"/>
                </a:lnTo>
                <a:close/>
                <a:moveTo>
                  <a:pt x="2546390" y="924740"/>
                </a:moveTo>
                <a:lnTo>
                  <a:pt x="2541462" y="937831"/>
                </a:lnTo>
                <a:lnTo>
                  <a:pt x="2541814" y="951370"/>
                </a:lnTo>
                <a:lnTo>
                  <a:pt x="2542937" y="948637"/>
                </a:lnTo>
                <a:lnTo>
                  <a:pt x="2546547" y="941844"/>
                </a:lnTo>
                <a:lnTo>
                  <a:pt x="2546536" y="927411"/>
                </a:lnTo>
                <a:close/>
                <a:moveTo>
                  <a:pt x="2545608" y="910322"/>
                </a:moveTo>
                <a:lnTo>
                  <a:pt x="2541041" y="921644"/>
                </a:lnTo>
                <a:lnTo>
                  <a:pt x="2541299" y="931541"/>
                </a:lnTo>
                <a:lnTo>
                  <a:pt x="2546270" y="922526"/>
                </a:lnTo>
                <a:close/>
                <a:moveTo>
                  <a:pt x="2085576" y="895825"/>
                </a:moveTo>
                <a:cubicBezTo>
                  <a:pt x="2079240" y="911487"/>
                  <a:pt x="2071320" y="930702"/>
                  <a:pt x="2061817" y="953471"/>
                </a:cubicBezTo>
                <a:cubicBezTo>
                  <a:pt x="2052314" y="976239"/>
                  <a:pt x="2041226" y="1003352"/>
                  <a:pt x="2028556" y="1034807"/>
                </a:cubicBezTo>
                <a:lnTo>
                  <a:pt x="2026561" y="1041312"/>
                </a:lnTo>
                <a:lnTo>
                  <a:pt x="2027049" y="1058813"/>
                </a:lnTo>
                <a:lnTo>
                  <a:pt x="2048354" y="996113"/>
                </a:lnTo>
                <a:cubicBezTo>
                  <a:pt x="2060365" y="963867"/>
                  <a:pt x="2072772" y="930439"/>
                  <a:pt x="2085576" y="895825"/>
                </a:cubicBezTo>
                <a:close/>
                <a:moveTo>
                  <a:pt x="2199936" y="694973"/>
                </a:moveTo>
                <a:lnTo>
                  <a:pt x="2199721" y="695249"/>
                </a:lnTo>
                <a:cubicBezTo>
                  <a:pt x="2197909" y="696828"/>
                  <a:pt x="2195514" y="698407"/>
                  <a:pt x="2192538" y="699986"/>
                </a:cubicBezTo>
                <a:cubicBezTo>
                  <a:pt x="2182568" y="728283"/>
                  <a:pt x="2168218" y="761712"/>
                  <a:pt x="2149491" y="800275"/>
                </a:cubicBezTo>
                <a:cubicBezTo>
                  <a:pt x="2130762" y="838837"/>
                  <a:pt x="2111569" y="883322"/>
                  <a:pt x="2091911" y="933729"/>
                </a:cubicBezTo>
                <a:cubicBezTo>
                  <a:pt x="2069868" y="984795"/>
                  <a:pt x="2049014" y="1040598"/>
                  <a:pt x="2029348" y="1101138"/>
                </a:cubicBezTo>
                <a:lnTo>
                  <a:pt x="2028319" y="1104457"/>
                </a:lnTo>
                <a:lnTo>
                  <a:pt x="2029477" y="1146046"/>
                </a:lnTo>
                <a:lnTo>
                  <a:pt x="2034891" y="1129553"/>
                </a:lnTo>
                <a:cubicBezTo>
                  <a:pt x="2047430" y="1088355"/>
                  <a:pt x="2060365" y="1047554"/>
                  <a:pt x="2073696" y="1007145"/>
                </a:cubicBezTo>
                <a:cubicBezTo>
                  <a:pt x="2087026" y="966737"/>
                  <a:pt x="2101546" y="927513"/>
                  <a:pt x="2117252" y="889475"/>
                </a:cubicBezTo>
                <a:cubicBezTo>
                  <a:pt x="2123725" y="867100"/>
                  <a:pt x="2131370" y="845513"/>
                  <a:pt x="2140188" y="824717"/>
                </a:cubicBezTo>
                <a:cubicBezTo>
                  <a:pt x="2149004" y="803921"/>
                  <a:pt x="2158172" y="785493"/>
                  <a:pt x="2167689" y="769436"/>
                </a:cubicBezTo>
                <a:cubicBezTo>
                  <a:pt x="2173771" y="756933"/>
                  <a:pt x="2178691" y="745613"/>
                  <a:pt x="2182444" y="735477"/>
                </a:cubicBezTo>
                <a:cubicBezTo>
                  <a:pt x="2186197" y="725342"/>
                  <a:pt x="2189562" y="715603"/>
                  <a:pt x="2192538" y="706258"/>
                </a:cubicBezTo>
                <a:close/>
                <a:moveTo>
                  <a:pt x="2223945" y="649459"/>
                </a:moveTo>
                <a:lnTo>
                  <a:pt x="2217621" y="664451"/>
                </a:lnTo>
                <a:cubicBezTo>
                  <a:pt x="2216302" y="668268"/>
                  <a:pt x="2214193" y="671690"/>
                  <a:pt x="2211292" y="674717"/>
                </a:cubicBezTo>
                <a:cubicBezTo>
                  <a:pt x="2211423" y="677744"/>
                  <a:pt x="2211160" y="679587"/>
                  <a:pt x="2210501" y="680246"/>
                </a:cubicBezTo>
                <a:cubicBezTo>
                  <a:pt x="2209841" y="680902"/>
                  <a:pt x="2207995" y="681166"/>
                  <a:pt x="2204962" y="681034"/>
                </a:cubicBezTo>
                <a:lnTo>
                  <a:pt x="2203592" y="689394"/>
                </a:lnTo>
                <a:lnTo>
                  <a:pt x="2204962" y="687304"/>
                </a:lnTo>
                <a:lnTo>
                  <a:pt x="2211290" y="680986"/>
                </a:lnTo>
                <a:lnTo>
                  <a:pt x="2223945" y="655715"/>
                </a:lnTo>
                <a:close/>
                <a:moveTo>
                  <a:pt x="2422883" y="634531"/>
                </a:moveTo>
                <a:lnTo>
                  <a:pt x="2430262" y="642342"/>
                </a:lnTo>
                <a:cubicBezTo>
                  <a:pt x="2435927" y="650370"/>
                  <a:pt x="2438826" y="654844"/>
                  <a:pt x="2438958" y="655766"/>
                </a:cubicBezTo>
                <a:cubicBezTo>
                  <a:pt x="2471269" y="715502"/>
                  <a:pt x="2489577" y="804293"/>
                  <a:pt x="2493877" y="922137"/>
                </a:cubicBezTo>
                <a:lnTo>
                  <a:pt x="2493584" y="1023802"/>
                </a:lnTo>
                <a:lnTo>
                  <a:pt x="2501568" y="1005125"/>
                </a:lnTo>
                <a:lnTo>
                  <a:pt x="2502200" y="984268"/>
                </a:lnTo>
                <a:cubicBezTo>
                  <a:pt x="2502068" y="955709"/>
                  <a:pt x="2500750" y="925963"/>
                  <a:pt x="2498248" y="895035"/>
                </a:cubicBezTo>
                <a:cubicBezTo>
                  <a:pt x="2495745" y="864106"/>
                  <a:pt x="2492845" y="832783"/>
                  <a:pt x="2489552" y="801066"/>
                </a:cubicBezTo>
                <a:cubicBezTo>
                  <a:pt x="2489288" y="775268"/>
                  <a:pt x="2485072" y="749473"/>
                  <a:pt x="2476903" y="723677"/>
                </a:cubicBezTo>
                <a:cubicBezTo>
                  <a:pt x="2468734" y="697881"/>
                  <a:pt x="2458194" y="675244"/>
                  <a:pt x="2445282" y="655766"/>
                </a:cubicBezTo>
                <a:cubicBezTo>
                  <a:pt x="2442384" y="652869"/>
                  <a:pt x="2440275" y="650764"/>
                  <a:pt x="2438958" y="649448"/>
                </a:cubicBezTo>
                <a:cubicBezTo>
                  <a:pt x="2437641" y="648131"/>
                  <a:pt x="2435532" y="646025"/>
                  <a:pt x="2432633" y="643131"/>
                </a:cubicBezTo>
                <a:cubicBezTo>
                  <a:pt x="2432766" y="640103"/>
                  <a:pt x="2432502" y="638261"/>
                  <a:pt x="2431844" y="637603"/>
                </a:cubicBezTo>
                <a:cubicBezTo>
                  <a:pt x="2431184" y="636945"/>
                  <a:pt x="2429341" y="636682"/>
                  <a:pt x="2426309" y="636813"/>
                </a:cubicBezTo>
                <a:close/>
                <a:moveTo>
                  <a:pt x="2483282" y="617901"/>
                </a:moveTo>
                <a:lnTo>
                  <a:pt x="2477049" y="624126"/>
                </a:lnTo>
                <a:cubicBezTo>
                  <a:pt x="2489435" y="643079"/>
                  <a:pt x="2499399" y="662033"/>
                  <a:pt x="2506943" y="680986"/>
                </a:cubicBezTo>
                <a:cubicBezTo>
                  <a:pt x="2514487" y="699940"/>
                  <a:pt x="2521223" y="718893"/>
                  <a:pt x="2527152" y="737847"/>
                </a:cubicBezTo>
                <a:cubicBezTo>
                  <a:pt x="2529994" y="756933"/>
                  <a:pt x="2532059" y="777202"/>
                  <a:pt x="2533350" y="798656"/>
                </a:cubicBezTo>
                <a:cubicBezTo>
                  <a:pt x="2534642" y="820111"/>
                  <a:pt x="2536707" y="841960"/>
                  <a:pt x="2539548" y="864203"/>
                </a:cubicBezTo>
                <a:lnTo>
                  <a:pt x="2540896" y="916083"/>
                </a:lnTo>
                <a:lnTo>
                  <a:pt x="2545411" y="906706"/>
                </a:lnTo>
                <a:lnTo>
                  <a:pt x="2542550" y="853973"/>
                </a:lnTo>
                <a:cubicBezTo>
                  <a:pt x="2540032" y="827519"/>
                  <a:pt x="2537143" y="801460"/>
                  <a:pt x="2533885" y="775795"/>
                </a:cubicBezTo>
                <a:cubicBezTo>
                  <a:pt x="2533754" y="762897"/>
                  <a:pt x="2532436" y="749209"/>
                  <a:pt x="2529933" y="734732"/>
                </a:cubicBezTo>
                <a:cubicBezTo>
                  <a:pt x="2527429" y="720254"/>
                  <a:pt x="2524530" y="706567"/>
                  <a:pt x="2521235" y="693670"/>
                </a:cubicBezTo>
                <a:cubicBezTo>
                  <a:pt x="2514909" y="680902"/>
                  <a:pt x="2508584" y="668532"/>
                  <a:pt x="2502259" y="656555"/>
                </a:cubicBezTo>
                <a:cubicBezTo>
                  <a:pt x="2495934" y="644578"/>
                  <a:pt x="2489608" y="633786"/>
                  <a:pt x="2483282" y="624178"/>
                </a:cubicBezTo>
                <a:close/>
                <a:moveTo>
                  <a:pt x="2331514" y="617808"/>
                </a:moveTo>
                <a:cubicBezTo>
                  <a:pt x="2325054" y="621098"/>
                  <a:pt x="2318990" y="623994"/>
                  <a:pt x="2313322" y="626495"/>
                </a:cubicBezTo>
                <a:cubicBezTo>
                  <a:pt x="2307653" y="628997"/>
                  <a:pt x="2303171" y="630312"/>
                  <a:pt x="2299876" y="630443"/>
                </a:cubicBezTo>
                <a:cubicBezTo>
                  <a:pt x="2293549" y="633866"/>
                  <a:pt x="2287221" y="639657"/>
                  <a:pt x="2280893" y="647818"/>
                </a:cubicBezTo>
                <a:cubicBezTo>
                  <a:pt x="2274566" y="655978"/>
                  <a:pt x="2268238" y="664929"/>
                  <a:pt x="2261911" y="674670"/>
                </a:cubicBezTo>
                <a:lnTo>
                  <a:pt x="2261911" y="680986"/>
                </a:lnTo>
                <a:cubicBezTo>
                  <a:pt x="2258483" y="684540"/>
                  <a:pt x="2254265" y="690069"/>
                  <a:pt x="2249256" y="697570"/>
                </a:cubicBezTo>
                <a:cubicBezTo>
                  <a:pt x="2244246" y="705073"/>
                  <a:pt x="2240028" y="712181"/>
                  <a:pt x="2236600" y="718893"/>
                </a:cubicBezTo>
                <a:cubicBezTo>
                  <a:pt x="2233569" y="728502"/>
                  <a:pt x="2230140" y="737714"/>
                  <a:pt x="2226318" y="746534"/>
                </a:cubicBezTo>
                <a:cubicBezTo>
                  <a:pt x="2222496" y="755352"/>
                  <a:pt x="2217485" y="762987"/>
                  <a:pt x="2211290" y="769436"/>
                </a:cubicBezTo>
                <a:cubicBezTo>
                  <a:pt x="2202176" y="785362"/>
                  <a:pt x="2193859" y="802473"/>
                  <a:pt x="2186340" y="820769"/>
                </a:cubicBezTo>
                <a:cubicBezTo>
                  <a:pt x="2178822" y="839063"/>
                  <a:pt x="2170534" y="857753"/>
                  <a:pt x="2161477" y="876839"/>
                </a:cubicBezTo>
                <a:cubicBezTo>
                  <a:pt x="2148469" y="911852"/>
                  <a:pt x="2135042" y="947651"/>
                  <a:pt x="2121196" y="984243"/>
                </a:cubicBezTo>
                <a:cubicBezTo>
                  <a:pt x="2107350" y="1020834"/>
                  <a:pt x="2095476" y="1056635"/>
                  <a:pt x="2085576" y="1091646"/>
                </a:cubicBezTo>
                <a:lnTo>
                  <a:pt x="2028729" y="1260180"/>
                </a:lnTo>
                <a:lnTo>
                  <a:pt x="2026484" y="1299830"/>
                </a:lnTo>
                <a:lnTo>
                  <a:pt x="2043022" y="1243629"/>
                </a:lnTo>
                <a:cubicBezTo>
                  <a:pt x="2060015" y="1188558"/>
                  <a:pt x="2076366" y="1138329"/>
                  <a:pt x="2092080" y="1092942"/>
                </a:cubicBezTo>
                <a:cubicBezTo>
                  <a:pt x="2154934" y="911394"/>
                  <a:pt x="2207326" y="784604"/>
                  <a:pt x="2249256" y="712577"/>
                </a:cubicBezTo>
                <a:cubicBezTo>
                  <a:pt x="2249123" y="709679"/>
                  <a:pt x="2249388" y="707573"/>
                  <a:pt x="2250046" y="706258"/>
                </a:cubicBezTo>
                <a:cubicBezTo>
                  <a:pt x="2250705" y="704942"/>
                  <a:pt x="2252552" y="702836"/>
                  <a:pt x="2255583" y="699940"/>
                </a:cubicBezTo>
                <a:cubicBezTo>
                  <a:pt x="2261911" y="690727"/>
                  <a:pt x="2266656" y="683882"/>
                  <a:pt x="2269820" y="679407"/>
                </a:cubicBezTo>
                <a:cubicBezTo>
                  <a:pt x="2272984" y="674932"/>
                  <a:pt x="2274566" y="671246"/>
                  <a:pt x="2274566" y="668351"/>
                </a:cubicBezTo>
                <a:cubicBezTo>
                  <a:pt x="2283661" y="653214"/>
                  <a:pt x="2292363" y="642421"/>
                  <a:pt x="2300667" y="635972"/>
                </a:cubicBezTo>
                <a:cubicBezTo>
                  <a:pt x="2308973" y="629522"/>
                  <a:pt x="2319254" y="623468"/>
                  <a:pt x="2331514" y="617808"/>
                </a:cubicBezTo>
                <a:close/>
                <a:moveTo>
                  <a:pt x="2477059" y="611570"/>
                </a:moveTo>
                <a:lnTo>
                  <a:pt x="2477840" y="617019"/>
                </a:lnTo>
                <a:lnTo>
                  <a:pt x="2483241" y="617788"/>
                </a:lnTo>
                <a:lnTo>
                  <a:pt x="2480119" y="612333"/>
                </a:lnTo>
                <a:close/>
                <a:moveTo>
                  <a:pt x="2356773" y="554684"/>
                </a:moveTo>
                <a:cubicBezTo>
                  <a:pt x="2340960" y="557977"/>
                  <a:pt x="2326727" y="562451"/>
                  <a:pt x="2314077" y="568111"/>
                </a:cubicBezTo>
                <a:cubicBezTo>
                  <a:pt x="2301426" y="573771"/>
                  <a:pt x="2290356" y="579825"/>
                  <a:pt x="2280868" y="586274"/>
                </a:cubicBezTo>
                <a:cubicBezTo>
                  <a:pt x="2270985" y="596145"/>
                  <a:pt x="2260706" y="606411"/>
                  <a:pt x="2250031" y="617071"/>
                </a:cubicBezTo>
                <a:cubicBezTo>
                  <a:pt x="2239357" y="627732"/>
                  <a:pt x="2230660" y="636419"/>
                  <a:pt x="2223939" y="643131"/>
                </a:cubicBezTo>
                <a:lnTo>
                  <a:pt x="2223951" y="649393"/>
                </a:lnTo>
                <a:lnTo>
                  <a:pt x="2230273" y="643079"/>
                </a:lnTo>
                <a:cubicBezTo>
                  <a:pt x="2236733" y="636230"/>
                  <a:pt x="2244379" y="627816"/>
                  <a:pt x="2253210" y="617837"/>
                </a:cubicBezTo>
                <a:cubicBezTo>
                  <a:pt x="2262042" y="607859"/>
                  <a:pt x="2271271" y="599504"/>
                  <a:pt x="2280893" y="592774"/>
                </a:cubicBezTo>
                <a:cubicBezTo>
                  <a:pt x="2299876" y="573147"/>
                  <a:pt x="2325187" y="562816"/>
                  <a:pt x="2356824" y="561783"/>
                </a:cubicBezTo>
                <a:cubicBezTo>
                  <a:pt x="2369611" y="558765"/>
                  <a:pt x="2382002" y="558492"/>
                  <a:pt x="2393999" y="560967"/>
                </a:cubicBezTo>
                <a:cubicBezTo>
                  <a:pt x="2405995" y="563441"/>
                  <a:pt x="2416804" y="567846"/>
                  <a:pt x="2426428" y="574180"/>
                </a:cubicBezTo>
                <a:cubicBezTo>
                  <a:pt x="2432228" y="577278"/>
                  <a:pt x="2436447" y="580378"/>
                  <a:pt x="2439083" y="583477"/>
                </a:cubicBezTo>
                <a:cubicBezTo>
                  <a:pt x="2441720" y="586576"/>
                  <a:pt x="2445938" y="589675"/>
                  <a:pt x="2451737" y="592774"/>
                </a:cubicBezTo>
                <a:cubicBezTo>
                  <a:pt x="2451870" y="592903"/>
                  <a:pt x="2453188" y="594195"/>
                  <a:pt x="2455693" y="596648"/>
                </a:cubicBezTo>
                <a:cubicBezTo>
                  <a:pt x="2458197" y="599103"/>
                  <a:pt x="2461097" y="601943"/>
                  <a:pt x="2464392" y="605171"/>
                </a:cubicBezTo>
                <a:cubicBezTo>
                  <a:pt x="2464657" y="605039"/>
                  <a:pt x="2465712" y="605302"/>
                  <a:pt x="2467556" y="605960"/>
                </a:cubicBezTo>
                <a:cubicBezTo>
                  <a:pt x="2469403" y="606619"/>
                  <a:pt x="2470456" y="608462"/>
                  <a:pt x="2470721" y="611490"/>
                </a:cubicBezTo>
                <a:lnTo>
                  <a:pt x="2476943" y="611490"/>
                </a:lnTo>
                <a:lnTo>
                  <a:pt x="2476167" y="608385"/>
                </a:lnTo>
                <a:cubicBezTo>
                  <a:pt x="2475507" y="606542"/>
                  <a:pt x="2473662" y="605490"/>
                  <a:pt x="2470631" y="605227"/>
                </a:cubicBezTo>
                <a:cubicBezTo>
                  <a:pt x="2470764" y="604963"/>
                  <a:pt x="2470500" y="603909"/>
                  <a:pt x="2469840" y="602067"/>
                </a:cubicBezTo>
                <a:cubicBezTo>
                  <a:pt x="2469182" y="600225"/>
                  <a:pt x="2467337" y="599172"/>
                  <a:pt x="2464306" y="598909"/>
                </a:cubicBezTo>
                <a:cubicBezTo>
                  <a:pt x="2461407" y="596013"/>
                  <a:pt x="2459298" y="593907"/>
                  <a:pt x="2457980" y="592592"/>
                </a:cubicBezTo>
                <a:cubicBezTo>
                  <a:pt x="2456663" y="591276"/>
                  <a:pt x="2454554" y="589170"/>
                  <a:pt x="2451655" y="586274"/>
                </a:cubicBezTo>
                <a:cubicBezTo>
                  <a:pt x="2445857" y="583114"/>
                  <a:pt x="2441640" y="579956"/>
                  <a:pt x="2439005" y="576798"/>
                </a:cubicBezTo>
                <a:cubicBezTo>
                  <a:pt x="2436369" y="573640"/>
                  <a:pt x="2432151" y="570481"/>
                  <a:pt x="2426354" y="567321"/>
                </a:cubicBezTo>
                <a:cubicBezTo>
                  <a:pt x="2413966" y="564032"/>
                  <a:pt x="2402369" y="561135"/>
                  <a:pt x="2391564" y="558635"/>
                </a:cubicBezTo>
                <a:cubicBezTo>
                  <a:pt x="2380758" y="556132"/>
                  <a:pt x="2369161" y="554817"/>
                  <a:pt x="2356773" y="554684"/>
                </a:cubicBezTo>
                <a:close/>
                <a:moveTo>
                  <a:pt x="2722265" y="534317"/>
                </a:moveTo>
                <a:lnTo>
                  <a:pt x="2701655" y="569791"/>
                </a:lnTo>
                <a:lnTo>
                  <a:pt x="2681692" y="609371"/>
                </a:lnTo>
                <a:lnTo>
                  <a:pt x="2679572" y="612883"/>
                </a:lnTo>
                <a:cubicBezTo>
                  <a:pt x="2676821" y="617483"/>
                  <a:pt x="2675348" y="620015"/>
                  <a:pt x="2675153" y="620475"/>
                </a:cubicBezTo>
                <a:cubicBezTo>
                  <a:pt x="2681522" y="607854"/>
                  <a:pt x="2687528" y="595232"/>
                  <a:pt x="2693174" y="582611"/>
                </a:cubicBezTo>
                <a:cubicBezTo>
                  <a:pt x="2698819" y="569989"/>
                  <a:pt x="2703291" y="557367"/>
                  <a:pt x="2706588" y="544746"/>
                </a:cubicBezTo>
                <a:cubicBezTo>
                  <a:pt x="2712779" y="541393"/>
                  <a:pt x="2717983" y="537943"/>
                  <a:pt x="2722199" y="534392"/>
                </a:cubicBezTo>
                <a:close/>
                <a:moveTo>
                  <a:pt x="2738204" y="506881"/>
                </a:moveTo>
                <a:cubicBezTo>
                  <a:pt x="2738468" y="510430"/>
                  <a:pt x="2736361" y="515953"/>
                  <a:pt x="2731882" y="523447"/>
                </a:cubicBezTo>
                <a:lnTo>
                  <a:pt x="2722265" y="534317"/>
                </a:lnTo>
                <a:close/>
                <a:moveTo>
                  <a:pt x="3167345" y="191339"/>
                </a:moveTo>
                <a:cubicBezTo>
                  <a:pt x="3173342" y="210009"/>
                  <a:pt x="3178571" y="227890"/>
                  <a:pt x="3183029" y="244982"/>
                </a:cubicBezTo>
                <a:cubicBezTo>
                  <a:pt x="3187488" y="262074"/>
                  <a:pt x="3192744" y="279954"/>
                  <a:pt x="3198794" y="298624"/>
                </a:cubicBezTo>
                <a:cubicBezTo>
                  <a:pt x="3211021" y="336489"/>
                  <a:pt x="3219698" y="374354"/>
                  <a:pt x="3224825" y="412218"/>
                </a:cubicBezTo>
                <a:cubicBezTo>
                  <a:pt x="3229954" y="450084"/>
                  <a:pt x="3233897" y="487948"/>
                  <a:pt x="3236659" y="525813"/>
                </a:cubicBezTo>
                <a:cubicBezTo>
                  <a:pt x="3236659" y="563284"/>
                  <a:pt x="3236659" y="600360"/>
                  <a:pt x="3236659" y="637041"/>
                </a:cubicBezTo>
                <a:cubicBezTo>
                  <a:pt x="3236659" y="673723"/>
                  <a:pt x="3236659" y="712376"/>
                  <a:pt x="3236659" y="753002"/>
                </a:cubicBezTo>
                <a:cubicBezTo>
                  <a:pt x="3239289" y="788106"/>
                  <a:pt x="3238762" y="825183"/>
                  <a:pt x="3235081" y="864230"/>
                </a:cubicBezTo>
                <a:cubicBezTo>
                  <a:pt x="3231400" y="903279"/>
                  <a:pt x="3227718" y="941932"/>
                  <a:pt x="3224037" y="980191"/>
                </a:cubicBezTo>
                <a:lnTo>
                  <a:pt x="3219447" y="1036030"/>
                </a:lnTo>
                <a:lnTo>
                  <a:pt x="3227192" y="902885"/>
                </a:lnTo>
                <a:cubicBezTo>
                  <a:pt x="3232188" y="798231"/>
                  <a:pt x="3233241" y="699886"/>
                  <a:pt x="3230348" y="607854"/>
                </a:cubicBezTo>
                <a:cubicBezTo>
                  <a:pt x="3230611" y="557105"/>
                  <a:pt x="3228507" y="507143"/>
                  <a:pt x="3224037" y="457971"/>
                </a:cubicBezTo>
                <a:cubicBezTo>
                  <a:pt x="3219567" y="408801"/>
                  <a:pt x="3211153" y="361995"/>
                  <a:pt x="3198794" y="317556"/>
                </a:cubicBezTo>
                <a:cubicBezTo>
                  <a:pt x="3192744" y="292576"/>
                  <a:pt x="3187488" y="269962"/>
                  <a:pt x="3183029" y="249715"/>
                </a:cubicBezTo>
                <a:cubicBezTo>
                  <a:pt x="3178571" y="229467"/>
                  <a:pt x="3173342" y="210009"/>
                  <a:pt x="3167345" y="191339"/>
                </a:cubicBezTo>
                <a:close/>
                <a:moveTo>
                  <a:pt x="3119782" y="129674"/>
                </a:moveTo>
                <a:lnTo>
                  <a:pt x="3129796" y="140854"/>
                </a:lnTo>
                <a:cubicBezTo>
                  <a:pt x="3138791" y="150056"/>
                  <a:pt x="3145833" y="158472"/>
                  <a:pt x="3150917" y="166096"/>
                </a:cubicBezTo>
                <a:cubicBezTo>
                  <a:pt x="3156002" y="173722"/>
                  <a:pt x="3161477" y="182137"/>
                  <a:pt x="3167345" y="191339"/>
                </a:cubicBezTo>
                <a:cubicBezTo>
                  <a:pt x="3155872" y="172407"/>
                  <a:pt x="3141268" y="153476"/>
                  <a:pt x="3123537" y="134543"/>
                </a:cubicBezTo>
                <a:close/>
                <a:moveTo>
                  <a:pt x="3085988" y="96678"/>
                </a:moveTo>
                <a:cubicBezTo>
                  <a:pt x="3094984" y="100228"/>
                  <a:pt x="3102025" y="105750"/>
                  <a:pt x="3107109" y="113243"/>
                </a:cubicBezTo>
                <a:lnTo>
                  <a:pt x="3119782" y="129674"/>
                </a:lnTo>
                <a:lnTo>
                  <a:pt x="3107891" y="116399"/>
                </a:lnTo>
                <a:cubicBezTo>
                  <a:pt x="3099808" y="109431"/>
                  <a:pt x="3092507" y="102858"/>
                  <a:pt x="3085988" y="96678"/>
                </a:cubicBezTo>
                <a:close/>
                <a:moveTo>
                  <a:pt x="4300152" y="122"/>
                </a:moveTo>
                <a:cubicBezTo>
                  <a:pt x="4319085" y="6433"/>
                  <a:pt x="4338017" y="12743"/>
                  <a:pt x="4356950" y="19054"/>
                </a:cubicBezTo>
                <a:cubicBezTo>
                  <a:pt x="4378513" y="25628"/>
                  <a:pt x="4396918" y="36146"/>
                  <a:pt x="4412170" y="50608"/>
                </a:cubicBezTo>
                <a:cubicBezTo>
                  <a:pt x="4427420" y="65071"/>
                  <a:pt x="4442672" y="81898"/>
                  <a:pt x="4457924" y="101095"/>
                </a:cubicBezTo>
                <a:cubicBezTo>
                  <a:pt x="4470281" y="113980"/>
                  <a:pt x="4481852" y="129230"/>
                  <a:pt x="4492632" y="146847"/>
                </a:cubicBezTo>
                <a:cubicBezTo>
                  <a:pt x="4503413" y="164466"/>
                  <a:pt x="4514982" y="182872"/>
                  <a:pt x="4527341" y="202067"/>
                </a:cubicBezTo>
                <a:cubicBezTo>
                  <a:pt x="4536151" y="221263"/>
                  <a:pt x="4542199" y="241247"/>
                  <a:pt x="4545486" y="262020"/>
                </a:cubicBezTo>
                <a:cubicBezTo>
                  <a:pt x="4548773" y="282793"/>
                  <a:pt x="4553243" y="302778"/>
                  <a:pt x="4558896" y="321973"/>
                </a:cubicBezTo>
                <a:cubicBezTo>
                  <a:pt x="4565207" y="354579"/>
                  <a:pt x="4571517" y="390339"/>
                  <a:pt x="4577828" y="429256"/>
                </a:cubicBezTo>
                <a:cubicBezTo>
                  <a:pt x="4577828" y="467368"/>
                  <a:pt x="4577828" y="505866"/>
                  <a:pt x="4577828" y="544752"/>
                </a:cubicBezTo>
                <a:cubicBezTo>
                  <a:pt x="4577828" y="583637"/>
                  <a:pt x="4577828" y="620642"/>
                  <a:pt x="4577828" y="655766"/>
                </a:cubicBezTo>
                <a:cubicBezTo>
                  <a:pt x="4574410" y="728547"/>
                  <a:pt x="4568625" y="800933"/>
                  <a:pt x="4560473" y="872923"/>
                </a:cubicBezTo>
                <a:cubicBezTo>
                  <a:pt x="4552322" y="944913"/>
                  <a:pt x="4543381" y="1015714"/>
                  <a:pt x="4533652" y="1085329"/>
                </a:cubicBezTo>
                <a:cubicBezTo>
                  <a:pt x="4507358" y="1224294"/>
                  <a:pt x="4477907" y="1362952"/>
                  <a:pt x="4445302" y="1501305"/>
                </a:cubicBezTo>
                <a:cubicBezTo>
                  <a:pt x="4432417" y="1567701"/>
                  <a:pt x="4417166" y="1633702"/>
                  <a:pt x="4399548" y="1699308"/>
                </a:cubicBezTo>
                <a:cubicBezTo>
                  <a:pt x="4381931" y="1764915"/>
                  <a:pt x="4363524" y="1829337"/>
                  <a:pt x="4344328" y="1892577"/>
                </a:cubicBezTo>
                <a:cubicBezTo>
                  <a:pt x="4306463" y="2025497"/>
                  <a:pt x="4267020" y="2157237"/>
                  <a:pt x="4226001" y="2287791"/>
                </a:cubicBezTo>
                <a:cubicBezTo>
                  <a:pt x="4184981" y="2418346"/>
                  <a:pt x="4142382" y="2545351"/>
                  <a:pt x="4098206" y="2668807"/>
                </a:cubicBezTo>
                <a:cubicBezTo>
                  <a:pt x="4015115" y="2922292"/>
                  <a:pt x="3928866" y="3166309"/>
                  <a:pt x="3839463" y="3400861"/>
                </a:cubicBezTo>
                <a:cubicBezTo>
                  <a:pt x="3810802" y="3488818"/>
                  <a:pt x="3779773" y="3574804"/>
                  <a:pt x="3746378" y="3658816"/>
                </a:cubicBezTo>
                <a:cubicBezTo>
                  <a:pt x="3712983" y="3742829"/>
                  <a:pt x="3678801" y="3827236"/>
                  <a:pt x="3643828" y="3912037"/>
                </a:cubicBezTo>
                <a:cubicBezTo>
                  <a:pt x="3611486" y="3997365"/>
                  <a:pt x="3576776" y="4083875"/>
                  <a:pt x="3539699" y="4171569"/>
                </a:cubicBezTo>
                <a:cubicBezTo>
                  <a:pt x="3502624" y="4259262"/>
                  <a:pt x="3467914" y="4347352"/>
                  <a:pt x="3435572" y="4435835"/>
                </a:cubicBezTo>
                <a:cubicBezTo>
                  <a:pt x="3416902" y="4477118"/>
                  <a:pt x="3397496" y="4519189"/>
                  <a:pt x="3377354" y="4562050"/>
                </a:cubicBezTo>
                <a:cubicBezTo>
                  <a:pt x="3357212" y="4604911"/>
                  <a:pt x="3334755" y="4646984"/>
                  <a:pt x="3309986" y="4688267"/>
                </a:cubicBezTo>
                <a:cubicBezTo>
                  <a:pt x="3291248" y="4732049"/>
                  <a:pt x="3272081" y="4775436"/>
                  <a:pt x="3252488" y="4818428"/>
                </a:cubicBezTo>
                <a:cubicBezTo>
                  <a:pt x="3232893" y="4861420"/>
                  <a:pt x="3212104" y="4906384"/>
                  <a:pt x="3190120" y="4953322"/>
                </a:cubicBezTo>
                <a:cubicBezTo>
                  <a:pt x="3177484" y="4972517"/>
                  <a:pt x="3164848" y="4992500"/>
                  <a:pt x="3152211" y="5013273"/>
                </a:cubicBezTo>
                <a:cubicBezTo>
                  <a:pt x="3139575" y="5034048"/>
                  <a:pt x="3126941" y="5054031"/>
                  <a:pt x="3114304" y="5073228"/>
                </a:cubicBezTo>
                <a:cubicBezTo>
                  <a:pt x="3101800" y="5095052"/>
                  <a:pt x="3087320" y="5116087"/>
                  <a:pt x="3070868" y="5136335"/>
                </a:cubicBezTo>
                <a:cubicBezTo>
                  <a:pt x="3054415" y="5156582"/>
                  <a:pt x="3035198" y="5177618"/>
                  <a:pt x="3013217" y="5199443"/>
                </a:cubicBezTo>
                <a:cubicBezTo>
                  <a:pt x="3006900" y="5209172"/>
                  <a:pt x="3000581" y="5219689"/>
                  <a:pt x="2994260" y="5230997"/>
                </a:cubicBezTo>
                <a:cubicBezTo>
                  <a:pt x="2987937" y="5242304"/>
                  <a:pt x="2981611" y="5252823"/>
                  <a:pt x="2975277" y="5262552"/>
                </a:cubicBezTo>
                <a:cubicBezTo>
                  <a:pt x="2965930" y="5269257"/>
                  <a:pt x="2956188" y="5277933"/>
                  <a:pt x="2946052" y="5288583"/>
                </a:cubicBezTo>
                <a:cubicBezTo>
                  <a:pt x="2935916" y="5299233"/>
                  <a:pt x="2924595" y="5309488"/>
                  <a:pt x="2912089" y="5319349"/>
                </a:cubicBezTo>
                <a:cubicBezTo>
                  <a:pt x="2905639" y="5322766"/>
                  <a:pt x="2898003" y="5326974"/>
                  <a:pt x="2889184" y="5331970"/>
                </a:cubicBezTo>
                <a:cubicBezTo>
                  <a:pt x="2880364" y="5336967"/>
                  <a:pt x="2871149" y="5341173"/>
                  <a:pt x="2861540" y="5344591"/>
                </a:cubicBezTo>
                <a:cubicBezTo>
                  <a:pt x="2858512" y="5344460"/>
                  <a:pt x="2855089" y="5344723"/>
                  <a:pt x="2851271" y="5345381"/>
                </a:cubicBezTo>
                <a:cubicBezTo>
                  <a:pt x="2847455" y="5346038"/>
                  <a:pt x="2842451" y="5347880"/>
                  <a:pt x="2836265" y="5350902"/>
                </a:cubicBezTo>
                <a:cubicBezTo>
                  <a:pt x="2836133" y="5350902"/>
                  <a:pt x="2834817" y="5350902"/>
                  <a:pt x="2832315" y="5350902"/>
                </a:cubicBezTo>
                <a:cubicBezTo>
                  <a:pt x="2829814" y="5350902"/>
                  <a:pt x="2826918" y="5350902"/>
                  <a:pt x="2823627" y="5350902"/>
                </a:cubicBezTo>
                <a:cubicBezTo>
                  <a:pt x="2823365" y="5350902"/>
                  <a:pt x="2822311" y="5350902"/>
                  <a:pt x="2820467" y="5350902"/>
                </a:cubicBezTo>
                <a:cubicBezTo>
                  <a:pt x="2818626" y="5350902"/>
                  <a:pt x="2817572" y="5350902"/>
                  <a:pt x="2817309" y="5350902"/>
                </a:cubicBezTo>
                <a:lnTo>
                  <a:pt x="2810990" y="5350902"/>
                </a:lnTo>
                <a:lnTo>
                  <a:pt x="2804672" y="5350902"/>
                </a:lnTo>
                <a:lnTo>
                  <a:pt x="2798354" y="5350902"/>
                </a:lnTo>
                <a:cubicBezTo>
                  <a:pt x="2798485" y="5350902"/>
                  <a:pt x="2798221" y="5350902"/>
                  <a:pt x="2797562" y="5350902"/>
                </a:cubicBezTo>
                <a:cubicBezTo>
                  <a:pt x="2796904" y="5350902"/>
                  <a:pt x="2795062" y="5350902"/>
                  <a:pt x="2792034" y="5350902"/>
                </a:cubicBezTo>
                <a:cubicBezTo>
                  <a:pt x="2789138" y="5350902"/>
                  <a:pt x="2787032" y="5350902"/>
                  <a:pt x="2785716" y="5350902"/>
                </a:cubicBezTo>
                <a:cubicBezTo>
                  <a:pt x="2784399" y="5350902"/>
                  <a:pt x="2782292" y="5350902"/>
                  <a:pt x="2779396" y="5350902"/>
                </a:cubicBezTo>
                <a:lnTo>
                  <a:pt x="2773078" y="5350902"/>
                </a:lnTo>
                <a:lnTo>
                  <a:pt x="2766759" y="5350902"/>
                </a:lnTo>
                <a:lnTo>
                  <a:pt x="2760441" y="5344591"/>
                </a:lnTo>
                <a:lnTo>
                  <a:pt x="2754121" y="5344591"/>
                </a:lnTo>
                <a:cubicBezTo>
                  <a:pt x="2751094" y="5344591"/>
                  <a:pt x="2749251" y="5344591"/>
                  <a:pt x="2748593" y="5344591"/>
                </a:cubicBezTo>
                <a:cubicBezTo>
                  <a:pt x="2747935" y="5344591"/>
                  <a:pt x="2747672" y="5344591"/>
                  <a:pt x="2747803" y="5344591"/>
                </a:cubicBezTo>
                <a:cubicBezTo>
                  <a:pt x="2741616" y="5344724"/>
                  <a:pt x="2736613" y="5344460"/>
                  <a:pt x="2732797" y="5343803"/>
                </a:cubicBezTo>
                <a:cubicBezTo>
                  <a:pt x="2728979" y="5343145"/>
                  <a:pt x="2725556" y="5341305"/>
                  <a:pt x="2722528" y="5338282"/>
                </a:cubicBezTo>
                <a:cubicBezTo>
                  <a:pt x="2722528" y="5338018"/>
                  <a:pt x="2722528" y="5336967"/>
                  <a:pt x="2722528" y="5335125"/>
                </a:cubicBezTo>
                <a:cubicBezTo>
                  <a:pt x="2722528" y="5333285"/>
                  <a:pt x="2722528" y="5332234"/>
                  <a:pt x="2722528" y="5331970"/>
                </a:cubicBezTo>
                <a:cubicBezTo>
                  <a:pt x="2719632" y="5331707"/>
                  <a:pt x="2717526" y="5330656"/>
                  <a:pt x="2716210" y="5328814"/>
                </a:cubicBezTo>
                <a:cubicBezTo>
                  <a:pt x="2714894" y="5326974"/>
                  <a:pt x="2712788" y="5325922"/>
                  <a:pt x="2709890" y="5325659"/>
                </a:cubicBezTo>
                <a:lnTo>
                  <a:pt x="2703572" y="5319349"/>
                </a:lnTo>
                <a:cubicBezTo>
                  <a:pt x="2691326" y="5309488"/>
                  <a:pt x="2681064" y="5299233"/>
                  <a:pt x="2672786" y="5288583"/>
                </a:cubicBezTo>
                <a:cubicBezTo>
                  <a:pt x="2664506" y="5277933"/>
                  <a:pt x="2655859" y="5269257"/>
                  <a:pt x="2646841" y="5262552"/>
                </a:cubicBezTo>
                <a:cubicBezTo>
                  <a:pt x="2628090" y="5236256"/>
                  <a:pt x="2615590" y="5213117"/>
                  <a:pt x="2609340" y="5193132"/>
                </a:cubicBezTo>
                <a:cubicBezTo>
                  <a:pt x="2603351" y="5171307"/>
                  <a:pt x="2598141" y="5150271"/>
                  <a:pt x="2593714" y="5130024"/>
                </a:cubicBezTo>
                <a:cubicBezTo>
                  <a:pt x="2589287" y="5109778"/>
                  <a:pt x="2584079" y="5088741"/>
                  <a:pt x="2578089" y="5066917"/>
                </a:cubicBezTo>
                <a:cubicBezTo>
                  <a:pt x="2565442" y="4990134"/>
                  <a:pt x="2559119" y="4910198"/>
                  <a:pt x="2559117" y="4827105"/>
                </a:cubicBezTo>
                <a:cubicBezTo>
                  <a:pt x="2552925" y="4792001"/>
                  <a:pt x="2549499" y="4754925"/>
                  <a:pt x="2548841" y="4715877"/>
                </a:cubicBezTo>
                <a:lnTo>
                  <a:pt x="2551507" y="4637643"/>
                </a:lnTo>
                <a:lnTo>
                  <a:pt x="2492254" y="4785354"/>
                </a:lnTo>
                <a:cubicBezTo>
                  <a:pt x="2482883" y="4801147"/>
                  <a:pt x="2474699" y="4816941"/>
                  <a:pt x="2467704" y="4832734"/>
                </a:cubicBezTo>
                <a:cubicBezTo>
                  <a:pt x="2460709" y="4848527"/>
                  <a:pt x="2454109" y="4864322"/>
                  <a:pt x="2447905" y="4880115"/>
                </a:cubicBezTo>
                <a:cubicBezTo>
                  <a:pt x="2441702" y="4889458"/>
                  <a:pt x="2436686" y="4897618"/>
                  <a:pt x="2432858" y="4904594"/>
                </a:cubicBezTo>
                <a:cubicBezTo>
                  <a:pt x="2429032" y="4911569"/>
                  <a:pt x="2425599" y="4918150"/>
                  <a:pt x="2422564" y="4924335"/>
                </a:cubicBezTo>
                <a:lnTo>
                  <a:pt x="2416351" y="4949605"/>
                </a:lnTo>
                <a:lnTo>
                  <a:pt x="2403927" y="4962241"/>
                </a:lnTo>
                <a:lnTo>
                  <a:pt x="2397714" y="4974874"/>
                </a:lnTo>
                <a:lnTo>
                  <a:pt x="2391503" y="4981192"/>
                </a:lnTo>
                <a:cubicBezTo>
                  <a:pt x="2384763" y="4994094"/>
                  <a:pt x="2374829" y="5007758"/>
                  <a:pt x="2361703" y="5022184"/>
                </a:cubicBezTo>
                <a:cubicBezTo>
                  <a:pt x="2348576" y="5036611"/>
                  <a:pt x="2335418" y="5050203"/>
                  <a:pt x="2322232" y="5062959"/>
                </a:cubicBezTo>
                <a:cubicBezTo>
                  <a:pt x="2316035" y="5069075"/>
                  <a:pt x="2309442" y="5074019"/>
                  <a:pt x="2302454" y="5077791"/>
                </a:cubicBezTo>
                <a:cubicBezTo>
                  <a:pt x="2295465" y="5081564"/>
                  <a:pt x="2287290" y="5084947"/>
                  <a:pt x="2277928" y="5087940"/>
                </a:cubicBezTo>
                <a:cubicBezTo>
                  <a:pt x="2268830" y="5093794"/>
                  <a:pt x="2260127" y="5097697"/>
                  <a:pt x="2251820" y="5099649"/>
                </a:cubicBezTo>
                <a:cubicBezTo>
                  <a:pt x="2243513" y="5101601"/>
                  <a:pt x="2233228" y="5103942"/>
                  <a:pt x="2220966" y="5106674"/>
                </a:cubicBezTo>
                <a:cubicBezTo>
                  <a:pt x="2205010" y="5106674"/>
                  <a:pt x="2189450" y="5105114"/>
                  <a:pt x="2174287" y="5101992"/>
                </a:cubicBezTo>
                <a:cubicBezTo>
                  <a:pt x="2159123" y="5098868"/>
                  <a:pt x="2145146" y="5094184"/>
                  <a:pt x="2132357" y="5087940"/>
                </a:cubicBezTo>
                <a:cubicBezTo>
                  <a:pt x="2119676" y="5081694"/>
                  <a:pt x="2107062" y="5075449"/>
                  <a:pt x="2094515" y="5069205"/>
                </a:cubicBezTo>
                <a:cubicBezTo>
                  <a:pt x="2088317" y="5062959"/>
                  <a:pt x="2082118" y="5056714"/>
                  <a:pt x="2075920" y="5050470"/>
                </a:cubicBezTo>
                <a:cubicBezTo>
                  <a:pt x="2075790" y="5050209"/>
                  <a:pt x="2074500" y="5049168"/>
                  <a:pt x="2072046" y="5047346"/>
                </a:cubicBezTo>
                <a:cubicBezTo>
                  <a:pt x="2069592" y="5045525"/>
                  <a:pt x="2066751" y="5044484"/>
                  <a:pt x="2063524" y="5044224"/>
                </a:cubicBezTo>
                <a:cubicBezTo>
                  <a:pt x="2064557" y="5039020"/>
                  <a:pt x="2062490" y="5036937"/>
                  <a:pt x="2057325" y="5037980"/>
                </a:cubicBezTo>
                <a:lnTo>
                  <a:pt x="2063524" y="5031734"/>
                </a:lnTo>
                <a:cubicBezTo>
                  <a:pt x="2060553" y="5031602"/>
                  <a:pt x="2058746" y="5030286"/>
                  <a:pt x="2058101" y="5027784"/>
                </a:cubicBezTo>
                <a:cubicBezTo>
                  <a:pt x="2057455" y="5025283"/>
                  <a:pt x="2057197" y="5022386"/>
                  <a:pt x="2057325" y="5019096"/>
                </a:cubicBezTo>
                <a:lnTo>
                  <a:pt x="2051009" y="5019096"/>
                </a:lnTo>
                <a:lnTo>
                  <a:pt x="2051009" y="5012780"/>
                </a:lnTo>
                <a:cubicBezTo>
                  <a:pt x="2038637" y="4994089"/>
                  <a:pt x="2028635" y="4976190"/>
                  <a:pt x="2021002" y="4959081"/>
                </a:cubicBezTo>
                <a:cubicBezTo>
                  <a:pt x="2013367" y="4941972"/>
                  <a:pt x="2006524" y="4924073"/>
                  <a:pt x="2000470" y="4905384"/>
                </a:cubicBezTo>
                <a:cubicBezTo>
                  <a:pt x="1996915" y="4892354"/>
                  <a:pt x="1992970" y="4877350"/>
                  <a:pt x="1988635" y="4860372"/>
                </a:cubicBezTo>
                <a:cubicBezTo>
                  <a:pt x="1984300" y="4843394"/>
                  <a:pt x="1981953" y="4826812"/>
                  <a:pt x="1981595" y="4810623"/>
                </a:cubicBezTo>
                <a:lnTo>
                  <a:pt x="1980634" y="4778398"/>
                </a:lnTo>
                <a:lnTo>
                  <a:pt x="1977080" y="4788451"/>
                </a:lnTo>
                <a:lnTo>
                  <a:pt x="1968167" y="4813943"/>
                </a:lnTo>
                <a:lnTo>
                  <a:pt x="1971537" y="4808172"/>
                </a:lnTo>
                <a:cubicBezTo>
                  <a:pt x="1968103" y="4818165"/>
                  <a:pt x="1960767" y="4837623"/>
                  <a:pt x="1949531" y="4866547"/>
                </a:cubicBezTo>
                <a:cubicBezTo>
                  <a:pt x="1938294" y="4895472"/>
                  <a:pt x="1924753" y="4930707"/>
                  <a:pt x="1908906" y="4972254"/>
                </a:cubicBezTo>
                <a:cubicBezTo>
                  <a:pt x="1922814" y="4927815"/>
                  <a:pt x="1921485" y="4923608"/>
                  <a:pt x="1904921" y="4959632"/>
                </a:cubicBezTo>
                <a:lnTo>
                  <a:pt x="1896136" y="4977048"/>
                </a:lnTo>
                <a:lnTo>
                  <a:pt x="1886167" y="4993553"/>
                </a:lnTo>
                <a:cubicBezTo>
                  <a:pt x="1875549" y="5011039"/>
                  <a:pt x="1862144" y="5031286"/>
                  <a:pt x="1845948" y="5054294"/>
                </a:cubicBezTo>
                <a:cubicBezTo>
                  <a:pt x="1839624" y="5073228"/>
                  <a:pt x="1833300" y="5092160"/>
                  <a:pt x="1826978" y="5111091"/>
                </a:cubicBezTo>
                <a:cubicBezTo>
                  <a:pt x="1820917" y="5117402"/>
                  <a:pt x="1817229" y="5122135"/>
                  <a:pt x="1815911" y="5125291"/>
                </a:cubicBezTo>
                <a:cubicBezTo>
                  <a:pt x="1814594" y="5128446"/>
                  <a:pt x="1814068" y="5130024"/>
                  <a:pt x="1814330" y="5130024"/>
                </a:cubicBezTo>
                <a:cubicBezTo>
                  <a:pt x="1808271" y="5142252"/>
                  <a:pt x="1804583" y="5149351"/>
                  <a:pt x="1803265" y="5151324"/>
                </a:cubicBezTo>
                <a:cubicBezTo>
                  <a:pt x="1801948" y="5153296"/>
                  <a:pt x="1801420" y="5152506"/>
                  <a:pt x="1801684" y="5148956"/>
                </a:cubicBezTo>
                <a:cubicBezTo>
                  <a:pt x="1801684" y="5145407"/>
                  <a:pt x="1803265" y="5139886"/>
                  <a:pt x="1806426" y="5132391"/>
                </a:cubicBezTo>
                <a:cubicBezTo>
                  <a:pt x="1809588" y="5124897"/>
                  <a:pt x="1814330" y="5117798"/>
                  <a:pt x="1820654" y="5111091"/>
                </a:cubicBezTo>
                <a:cubicBezTo>
                  <a:pt x="1827899" y="5085323"/>
                  <a:pt x="1838702" y="5059554"/>
                  <a:pt x="1853061" y="5033783"/>
                </a:cubicBezTo>
                <a:cubicBezTo>
                  <a:pt x="1867421" y="5008015"/>
                  <a:pt x="1879803" y="4985401"/>
                  <a:pt x="1890211" y="4965943"/>
                </a:cubicBezTo>
                <a:cubicBezTo>
                  <a:pt x="1880726" y="4976198"/>
                  <a:pt x="1871240" y="4990397"/>
                  <a:pt x="1861755" y="5008542"/>
                </a:cubicBezTo>
                <a:cubicBezTo>
                  <a:pt x="1852270" y="5026684"/>
                  <a:pt x="1842785" y="5044039"/>
                  <a:pt x="1833300" y="5060605"/>
                </a:cubicBezTo>
                <a:cubicBezTo>
                  <a:pt x="1826714" y="5082825"/>
                  <a:pt x="1819336" y="5101494"/>
                  <a:pt x="1811169" y="5116614"/>
                </a:cubicBezTo>
                <a:cubicBezTo>
                  <a:pt x="1803002" y="5131733"/>
                  <a:pt x="1795624" y="5142514"/>
                  <a:pt x="1789038" y="5148956"/>
                </a:cubicBezTo>
                <a:cubicBezTo>
                  <a:pt x="1789038" y="5155005"/>
                  <a:pt x="1789038" y="5158685"/>
                  <a:pt x="1789038" y="5160000"/>
                </a:cubicBezTo>
                <a:cubicBezTo>
                  <a:pt x="1789038" y="5161315"/>
                  <a:pt x="1789038" y="5161841"/>
                  <a:pt x="1789038" y="5161578"/>
                </a:cubicBezTo>
                <a:cubicBezTo>
                  <a:pt x="1729360" y="5279644"/>
                  <a:pt x="1677984" y="5357477"/>
                  <a:pt x="1634906" y="5395078"/>
                </a:cubicBezTo>
                <a:cubicBezTo>
                  <a:pt x="1591828" y="5432681"/>
                  <a:pt x="1554679" y="5441095"/>
                  <a:pt x="1523456" y="5420322"/>
                </a:cubicBezTo>
                <a:cubicBezTo>
                  <a:pt x="1492301" y="5413699"/>
                  <a:pt x="1461012" y="5353317"/>
                  <a:pt x="1429588" y="5239178"/>
                </a:cubicBezTo>
                <a:cubicBezTo>
                  <a:pt x="1398165" y="5125038"/>
                  <a:pt x="1390179" y="4908523"/>
                  <a:pt x="1405631" y="4589632"/>
                </a:cubicBezTo>
                <a:cubicBezTo>
                  <a:pt x="1409495" y="4509909"/>
                  <a:pt x="1416295" y="4420749"/>
                  <a:pt x="1426034" y="4322153"/>
                </a:cubicBezTo>
                <a:lnTo>
                  <a:pt x="1432652" y="4261145"/>
                </a:lnTo>
                <a:lnTo>
                  <a:pt x="1399747" y="4250011"/>
                </a:lnTo>
                <a:lnTo>
                  <a:pt x="1391656" y="4315929"/>
                </a:lnTo>
                <a:lnTo>
                  <a:pt x="1399537" y="4249940"/>
                </a:lnTo>
                <a:lnTo>
                  <a:pt x="1388196" y="4246102"/>
                </a:lnTo>
                <a:lnTo>
                  <a:pt x="1386174" y="4244956"/>
                </a:lnTo>
                <a:lnTo>
                  <a:pt x="1377100" y="4322642"/>
                </a:lnTo>
                <a:lnTo>
                  <a:pt x="1383605" y="4243501"/>
                </a:lnTo>
                <a:lnTo>
                  <a:pt x="1339024" y="4218243"/>
                </a:lnTo>
                <a:cubicBezTo>
                  <a:pt x="1292018" y="4180795"/>
                  <a:pt x="1251505" y="4114578"/>
                  <a:pt x="1217489" y="4019590"/>
                </a:cubicBezTo>
                <a:cubicBezTo>
                  <a:pt x="1172132" y="3892941"/>
                  <a:pt x="1180572" y="3679178"/>
                  <a:pt x="1242810" y="3378301"/>
                </a:cubicBezTo>
                <a:cubicBezTo>
                  <a:pt x="1255586" y="3317690"/>
                  <a:pt x="1266017" y="3270097"/>
                  <a:pt x="1274100" y="3235519"/>
                </a:cubicBezTo>
                <a:cubicBezTo>
                  <a:pt x="1282185" y="3200941"/>
                  <a:pt x="1286357" y="3183323"/>
                  <a:pt x="1286616" y="3182665"/>
                </a:cubicBezTo>
                <a:cubicBezTo>
                  <a:pt x="1274623" y="3217243"/>
                  <a:pt x="1265757" y="3250638"/>
                  <a:pt x="1260021" y="3282849"/>
                </a:cubicBezTo>
                <a:cubicBezTo>
                  <a:pt x="1254283" y="3315061"/>
                  <a:pt x="1248546" y="3346878"/>
                  <a:pt x="1242810" y="3378301"/>
                </a:cubicBezTo>
                <a:cubicBezTo>
                  <a:pt x="1200907" y="3530759"/>
                  <a:pt x="1144191" y="3729476"/>
                  <a:pt x="1072661" y="3974451"/>
                </a:cubicBezTo>
                <a:cubicBezTo>
                  <a:pt x="1001130" y="4219427"/>
                  <a:pt x="920710" y="4466806"/>
                  <a:pt x="831397" y="4716588"/>
                </a:cubicBezTo>
                <a:cubicBezTo>
                  <a:pt x="742085" y="4966371"/>
                  <a:pt x="649804" y="5174701"/>
                  <a:pt x="554556" y="5341580"/>
                </a:cubicBezTo>
                <a:cubicBezTo>
                  <a:pt x="459308" y="5508458"/>
                  <a:pt x="367014" y="5590032"/>
                  <a:pt x="277676" y="5586296"/>
                </a:cubicBezTo>
                <a:cubicBezTo>
                  <a:pt x="258743" y="5579985"/>
                  <a:pt x="239811" y="5573674"/>
                  <a:pt x="220878" y="5567363"/>
                </a:cubicBezTo>
                <a:cubicBezTo>
                  <a:pt x="199317" y="5560790"/>
                  <a:pt x="180910" y="5550273"/>
                  <a:pt x="165660" y="5535809"/>
                </a:cubicBezTo>
                <a:cubicBezTo>
                  <a:pt x="150408" y="5521347"/>
                  <a:pt x="135156" y="5504519"/>
                  <a:pt x="119906" y="5485324"/>
                </a:cubicBezTo>
                <a:cubicBezTo>
                  <a:pt x="107547" y="5472438"/>
                  <a:pt x="95978" y="5457188"/>
                  <a:pt x="85196" y="5439570"/>
                </a:cubicBezTo>
                <a:cubicBezTo>
                  <a:pt x="74415" y="5421953"/>
                  <a:pt x="62846" y="5403546"/>
                  <a:pt x="50487" y="5384350"/>
                </a:cubicBezTo>
                <a:cubicBezTo>
                  <a:pt x="41677" y="5365155"/>
                  <a:pt x="35631" y="5345172"/>
                  <a:pt x="32344" y="5324397"/>
                </a:cubicBezTo>
                <a:cubicBezTo>
                  <a:pt x="29056" y="5303624"/>
                  <a:pt x="24587" y="5283641"/>
                  <a:pt x="18933" y="5264446"/>
                </a:cubicBezTo>
                <a:cubicBezTo>
                  <a:pt x="12622" y="5231839"/>
                  <a:pt x="6311" y="5196079"/>
                  <a:pt x="0" y="5157161"/>
                </a:cubicBezTo>
                <a:cubicBezTo>
                  <a:pt x="0" y="5119051"/>
                  <a:pt x="0" y="5080552"/>
                  <a:pt x="0" y="5041666"/>
                </a:cubicBezTo>
                <a:cubicBezTo>
                  <a:pt x="0" y="5002781"/>
                  <a:pt x="0" y="4965777"/>
                  <a:pt x="0" y="4930653"/>
                </a:cubicBezTo>
                <a:cubicBezTo>
                  <a:pt x="3418" y="4857871"/>
                  <a:pt x="9204" y="4785486"/>
                  <a:pt x="17355" y="4713496"/>
                </a:cubicBezTo>
                <a:cubicBezTo>
                  <a:pt x="25506" y="4641506"/>
                  <a:pt x="34447" y="4570704"/>
                  <a:pt x="44176" y="4501090"/>
                </a:cubicBezTo>
                <a:cubicBezTo>
                  <a:pt x="70470" y="4362125"/>
                  <a:pt x="99921" y="4223466"/>
                  <a:pt x="132526" y="4085112"/>
                </a:cubicBezTo>
                <a:cubicBezTo>
                  <a:pt x="145412" y="4018717"/>
                  <a:pt x="160663" y="3952716"/>
                  <a:pt x="178280" y="3887110"/>
                </a:cubicBezTo>
                <a:cubicBezTo>
                  <a:pt x="195899" y="3821504"/>
                  <a:pt x="214305" y="3757081"/>
                  <a:pt x="233500" y="3693841"/>
                </a:cubicBezTo>
                <a:cubicBezTo>
                  <a:pt x="271365" y="3560920"/>
                  <a:pt x="310808" y="3429182"/>
                  <a:pt x="351828" y="3298627"/>
                </a:cubicBezTo>
                <a:cubicBezTo>
                  <a:pt x="392848" y="3168071"/>
                  <a:pt x="435446" y="3041066"/>
                  <a:pt x="479622" y="2917611"/>
                </a:cubicBezTo>
                <a:cubicBezTo>
                  <a:pt x="562714" y="2664127"/>
                  <a:pt x="648962" y="2420109"/>
                  <a:pt x="738365" y="2185556"/>
                </a:cubicBezTo>
                <a:cubicBezTo>
                  <a:pt x="767027" y="2097600"/>
                  <a:pt x="798055" y="2011615"/>
                  <a:pt x="831450" y="1927602"/>
                </a:cubicBezTo>
                <a:cubicBezTo>
                  <a:pt x="864845" y="1843590"/>
                  <a:pt x="899028" y="1759183"/>
                  <a:pt x="934000" y="1674380"/>
                </a:cubicBezTo>
                <a:cubicBezTo>
                  <a:pt x="966344" y="1589054"/>
                  <a:pt x="1001052" y="1502542"/>
                  <a:pt x="1038129" y="1414849"/>
                </a:cubicBezTo>
                <a:cubicBezTo>
                  <a:pt x="1075204" y="1327155"/>
                  <a:pt x="1109914" y="1239066"/>
                  <a:pt x="1142256" y="1150584"/>
                </a:cubicBezTo>
                <a:cubicBezTo>
                  <a:pt x="1160926" y="1109301"/>
                  <a:pt x="1180332" y="1067228"/>
                  <a:pt x="1200475" y="1024367"/>
                </a:cubicBezTo>
                <a:cubicBezTo>
                  <a:pt x="1220617" y="981506"/>
                  <a:pt x="1243073" y="939435"/>
                  <a:pt x="1267843" y="898152"/>
                </a:cubicBezTo>
                <a:cubicBezTo>
                  <a:pt x="1286580" y="854370"/>
                  <a:pt x="1305747" y="810984"/>
                  <a:pt x="1325342" y="767991"/>
                </a:cubicBezTo>
                <a:cubicBezTo>
                  <a:pt x="1344935" y="724999"/>
                  <a:pt x="1365724" y="680034"/>
                  <a:pt x="1387708" y="633098"/>
                </a:cubicBezTo>
                <a:cubicBezTo>
                  <a:pt x="1400345" y="613902"/>
                  <a:pt x="1412981" y="593917"/>
                  <a:pt x="1425617" y="573145"/>
                </a:cubicBezTo>
                <a:cubicBezTo>
                  <a:pt x="1438253" y="552372"/>
                  <a:pt x="1450889" y="532387"/>
                  <a:pt x="1463525" y="513191"/>
                </a:cubicBezTo>
                <a:cubicBezTo>
                  <a:pt x="1476028" y="491368"/>
                  <a:pt x="1490508" y="470331"/>
                  <a:pt x="1506960" y="450084"/>
                </a:cubicBezTo>
                <a:cubicBezTo>
                  <a:pt x="1523413" y="429837"/>
                  <a:pt x="1542630" y="408801"/>
                  <a:pt x="1564611" y="386976"/>
                </a:cubicBezTo>
                <a:cubicBezTo>
                  <a:pt x="1570930" y="377245"/>
                  <a:pt x="1577248" y="366728"/>
                  <a:pt x="1583570" y="355422"/>
                </a:cubicBezTo>
                <a:cubicBezTo>
                  <a:pt x="1589891" y="344115"/>
                  <a:pt x="1596219" y="333596"/>
                  <a:pt x="1602552" y="323867"/>
                </a:cubicBezTo>
                <a:cubicBezTo>
                  <a:pt x="1611898" y="317161"/>
                  <a:pt x="1621640" y="308484"/>
                  <a:pt x="1631776" y="297834"/>
                </a:cubicBezTo>
                <a:cubicBezTo>
                  <a:pt x="1641912" y="287186"/>
                  <a:pt x="1653233" y="276931"/>
                  <a:pt x="1665739" y="267070"/>
                </a:cubicBezTo>
                <a:cubicBezTo>
                  <a:pt x="1672189" y="263652"/>
                  <a:pt x="1679825" y="259444"/>
                  <a:pt x="1688644" y="254448"/>
                </a:cubicBezTo>
                <a:cubicBezTo>
                  <a:pt x="1697464" y="249452"/>
                  <a:pt x="1706679" y="245246"/>
                  <a:pt x="1716288" y="241826"/>
                </a:cubicBezTo>
                <a:cubicBezTo>
                  <a:pt x="1719317" y="241958"/>
                  <a:pt x="1722739" y="241695"/>
                  <a:pt x="1726557" y="241038"/>
                </a:cubicBezTo>
                <a:cubicBezTo>
                  <a:pt x="1730374" y="240380"/>
                  <a:pt x="1735377" y="238539"/>
                  <a:pt x="1741563" y="235515"/>
                </a:cubicBezTo>
                <a:cubicBezTo>
                  <a:pt x="1741695" y="235515"/>
                  <a:pt x="1743011" y="235515"/>
                  <a:pt x="1745513" y="235515"/>
                </a:cubicBezTo>
                <a:cubicBezTo>
                  <a:pt x="1748014" y="235515"/>
                  <a:pt x="1750910" y="235515"/>
                  <a:pt x="1754201" y="235515"/>
                </a:cubicBezTo>
                <a:cubicBezTo>
                  <a:pt x="1754464" y="235515"/>
                  <a:pt x="1755518" y="235515"/>
                  <a:pt x="1757361" y="235515"/>
                </a:cubicBezTo>
                <a:cubicBezTo>
                  <a:pt x="1759204" y="235515"/>
                  <a:pt x="1760256" y="235515"/>
                  <a:pt x="1760519" y="235515"/>
                </a:cubicBezTo>
                <a:lnTo>
                  <a:pt x="1766839" y="235515"/>
                </a:lnTo>
                <a:lnTo>
                  <a:pt x="1773157" y="235515"/>
                </a:lnTo>
                <a:lnTo>
                  <a:pt x="1779476" y="235515"/>
                </a:lnTo>
                <a:cubicBezTo>
                  <a:pt x="1779345" y="235515"/>
                  <a:pt x="1779608" y="235515"/>
                  <a:pt x="1780266" y="235515"/>
                </a:cubicBezTo>
                <a:cubicBezTo>
                  <a:pt x="1780924" y="235515"/>
                  <a:pt x="1782767" y="235515"/>
                  <a:pt x="1785794" y="235515"/>
                </a:cubicBezTo>
                <a:cubicBezTo>
                  <a:pt x="1788691" y="235515"/>
                  <a:pt x="1790797" y="235515"/>
                  <a:pt x="1792114" y="235515"/>
                </a:cubicBezTo>
                <a:cubicBezTo>
                  <a:pt x="1793430" y="235515"/>
                  <a:pt x="1795536" y="235515"/>
                  <a:pt x="1798432" y="235515"/>
                </a:cubicBezTo>
                <a:lnTo>
                  <a:pt x="1804751" y="235515"/>
                </a:lnTo>
                <a:lnTo>
                  <a:pt x="1811069" y="235515"/>
                </a:lnTo>
                <a:lnTo>
                  <a:pt x="1817389" y="241826"/>
                </a:lnTo>
                <a:lnTo>
                  <a:pt x="1823707" y="241826"/>
                </a:lnTo>
                <a:cubicBezTo>
                  <a:pt x="1826734" y="241826"/>
                  <a:pt x="1828577" y="241826"/>
                  <a:pt x="1829236" y="241826"/>
                </a:cubicBezTo>
                <a:cubicBezTo>
                  <a:pt x="1829894" y="241826"/>
                  <a:pt x="1830158" y="241826"/>
                  <a:pt x="1830025" y="241826"/>
                </a:cubicBezTo>
                <a:cubicBezTo>
                  <a:pt x="1836213" y="241695"/>
                  <a:pt x="1841215" y="241958"/>
                  <a:pt x="1845033" y="242616"/>
                </a:cubicBezTo>
                <a:cubicBezTo>
                  <a:pt x="1848851" y="243273"/>
                  <a:pt x="1852273" y="245113"/>
                  <a:pt x="1855300" y="248137"/>
                </a:cubicBezTo>
                <a:cubicBezTo>
                  <a:pt x="1855300" y="248400"/>
                  <a:pt x="1855300" y="249452"/>
                  <a:pt x="1855300" y="251293"/>
                </a:cubicBezTo>
                <a:cubicBezTo>
                  <a:pt x="1855300" y="253133"/>
                  <a:pt x="1855300" y="254185"/>
                  <a:pt x="1855300" y="254448"/>
                </a:cubicBezTo>
                <a:cubicBezTo>
                  <a:pt x="1858197" y="254711"/>
                  <a:pt x="1860303" y="255763"/>
                  <a:pt x="1861620" y="257603"/>
                </a:cubicBezTo>
                <a:cubicBezTo>
                  <a:pt x="1862936" y="259444"/>
                  <a:pt x="1865042" y="260496"/>
                  <a:pt x="1867938" y="260759"/>
                </a:cubicBezTo>
                <a:lnTo>
                  <a:pt x="1874257" y="267070"/>
                </a:lnTo>
                <a:cubicBezTo>
                  <a:pt x="1886502" y="276931"/>
                  <a:pt x="1896764" y="287186"/>
                  <a:pt x="1905044" y="297834"/>
                </a:cubicBezTo>
                <a:cubicBezTo>
                  <a:pt x="1913322" y="308484"/>
                  <a:pt x="1921970" y="317161"/>
                  <a:pt x="1930987" y="323867"/>
                </a:cubicBezTo>
                <a:cubicBezTo>
                  <a:pt x="1949738" y="350162"/>
                  <a:pt x="1962238" y="373302"/>
                  <a:pt x="1968488" y="393285"/>
                </a:cubicBezTo>
                <a:cubicBezTo>
                  <a:pt x="1974479" y="415110"/>
                  <a:pt x="1979687" y="436146"/>
                  <a:pt x="1984114" y="456394"/>
                </a:cubicBezTo>
                <a:cubicBezTo>
                  <a:pt x="1988541" y="476641"/>
                  <a:pt x="1993749" y="497677"/>
                  <a:pt x="1999740" y="519502"/>
                </a:cubicBezTo>
                <a:cubicBezTo>
                  <a:pt x="2012387" y="596283"/>
                  <a:pt x="2018711" y="676221"/>
                  <a:pt x="2018711" y="759313"/>
                </a:cubicBezTo>
                <a:cubicBezTo>
                  <a:pt x="2024904" y="794417"/>
                  <a:pt x="2028329" y="831494"/>
                  <a:pt x="2028989" y="870541"/>
                </a:cubicBezTo>
                <a:lnTo>
                  <a:pt x="2026321" y="948776"/>
                </a:lnTo>
                <a:lnTo>
                  <a:pt x="2085576" y="801066"/>
                </a:lnTo>
                <a:cubicBezTo>
                  <a:pt x="2094947" y="785271"/>
                  <a:pt x="2103129" y="769478"/>
                  <a:pt x="2110125" y="753684"/>
                </a:cubicBezTo>
                <a:cubicBezTo>
                  <a:pt x="2117120" y="737891"/>
                  <a:pt x="2123719" y="722098"/>
                  <a:pt x="2129923" y="706305"/>
                </a:cubicBezTo>
                <a:cubicBezTo>
                  <a:pt x="2136127" y="696959"/>
                  <a:pt x="2141142" y="688800"/>
                  <a:pt x="2144970" y="681823"/>
                </a:cubicBezTo>
                <a:cubicBezTo>
                  <a:pt x="2148798" y="674849"/>
                  <a:pt x="2152229" y="668268"/>
                  <a:pt x="2155265" y="662083"/>
                </a:cubicBezTo>
                <a:lnTo>
                  <a:pt x="2161477" y="636813"/>
                </a:lnTo>
                <a:lnTo>
                  <a:pt x="2173901" y="624178"/>
                </a:lnTo>
                <a:lnTo>
                  <a:pt x="2180114" y="611544"/>
                </a:lnTo>
                <a:lnTo>
                  <a:pt x="2186325" y="605227"/>
                </a:lnTo>
                <a:cubicBezTo>
                  <a:pt x="2193065" y="592325"/>
                  <a:pt x="2202999" y="578662"/>
                  <a:pt x="2216126" y="564234"/>
                </a:cubicBezTo>
                <a:cubicBezTo>
                  <a:pt x="2229254" y="549807"/>
                  <a:pt x="2242410" y="536215"/>
                  <a:pt x="2255596" y="523459"/>
                </a:cubicBezTo>
                <a:cubicBezTo>
                  <a:pt x="2261794" y="517344"/>
                  <a:pt x="2268387" y="512400"/>
                  <a:pt x="2275374" y="508627"/>
                </a:cubicBezTo>
                <a:cubicBezTo>
                  <a:pt x="2282364" y="504854"/>
                  <a:pt x="2290538" y="501472"/>
                  <a:pt x="2299900" y="498478"/>
                </a:cubicBezTo>
                <a:cubicBezTo>
                  <a:pt x="2308999" y="492625"/>
                  <a:pt x="2317701" y="488722"/>
                  <a:pt x="2326008" y="486770"/>
                </a:cubicBezTo>
                <a:cubicBezTo>
                  <a:pt x="2334316" y="484817"/>
                  <a:pt x="2344600" y="482476"/>
                  <a:pt x="2356864" y="479743"/>
                </a:cubicBezTo>
                <a:cubicBezTo>
                  <a:pt x="2372819" y="479743"/>
                  <a:pt x="2388378" y="481305"/>
                  <a:pt x="2403541" y="484427"/>
                </a:cubicBezTo>
                <a:cubicBezTo>
                  <a:pt x="2418705" y="487550"/>
                  <a:pt x="2432682" y="492234"/>
                  <a:pt x="2445473" y="498478"/>
                </a:cubicBezTo>
                <a:cubicBezTo>
                  <a:pt x="2458154" y="504724"/>
                  <a:pt x="2470767" y="510969"/>
                  <a:pt x="2483315" y="517214"/>
                </a:cubicBezTo>
                <a:cubicBezTo>
                  <a:pt x="2489513" y="523459"/>
                  <a:pt x="2495711" y="529705"/>
                  <a:pt x="2501910" y="535949"/>
                </a:cubicBezTo>
                <a:cubicBezTo>
                  <a:pt x="2502038" y="536209"/>
                  <a:pt x="2503330" y="537250"/>
                  <a:pt x="2505782" y="539071"/>
                </a:cubicBezTo>
                <a:cubicBezTo>
                  <a:pt x="2508236" y="540893"/>
                  <a:pt x="2511077" y="541934"/>
                  <a:pt x="2514305" y="542195"/>
                </a:cubicBezTo>
                <a:cubicBezTo>
                  <a:pt x="2513273" y="547399"/>
                  <a:pt x="2515338" y="549480"/>
                  <a:pt x="2520503" y="548440"/>
                </a:cubicBezTo>
                <a:lnTo>
                  <a:pt x="2514305" y="554684"/>
                </a:lnTo>
                <a:cubicBezTo>
                  <a:pt x="2517275" y="554817"/>
                  <a:pt x="2519083" y="556132"/>
                  <a:pt x="2519728" y="558635"/>
                </a:cubicBezTo>
                <a:cubicBezTo>
                  <a:pt x="2520374" y="561135"/>
                  <a:pt x="2520633" y="564032"/>
                  <a:pt x="2520503" y="567321"/>
                </a:cubicBezTo>
                <a:lnTo>
                  <a:pt x="2526821" y="567321"/>
                </a:lnTo>
                <a:lnTo>
                  <a:pt x="2526821" y="573640"/>
                </a:lnTo>
                <a:cubicBezTo>
                  <a:pt x="2539192" y="592328"/>
                  <a:pt x="2549195" y="610227"/>
                  <a:pt x="2556828" y="627338"/>
                </a:cubicBezTo>
                <a:cubicBezTo>
                  <a:pt x="2564461" y="644446"/>
                  <a:pt x="2571304" y="662345"/>
                  <a:pt x="2577358" y="681034"/>
                </a:cubicBezTo>
                <a:cubicBezTo>
                  <a:pt x="2580914" y="694064"/>
                  <a:pt x="2584859" y="709067"/>
                  <a:pt x="2589193" y="726045"/>
                </a:cubicBezTo>
                <a:cubicBezTo>
                  <a:pt x="2593528" y="743024"/>
                  <a:pt x="2595875" y="759606"/>
                  <a:pt x="2596233" y="775795"/>
                </a:cubicBezTo>
                <a:lnTo>
                  <a:pt x="2597194" y="808020"/>
                </a:lnTo>
                <a:lnTo>
                  <a:pt x="2600748" y="797968"/>
                </a:lnTo>
                <a:lnTo>
                  <a:pt x="2609662" y="772476"/>
                </a:lnTo>
                <a:lnTo>
                  <a:pt x="2606293" y="778246"/>
                </a:lnTo>
                <a:cubicBezTo>
                  <a:pt x="2609727" y="768254"/>
                  <a:pt x="2617061" y="748795"/>
                  <a:pt x="2628298" y="719872"/>
                </a:cubicBezTo>
                <a:cubicBezTo>
                  <a:pt x="2639534" y="690946"/>
                  <a:pt x="2653076" y="655711"/>
                  <a:pt x="2668922" y="614165"/>
                </a:cubicBezTo>
                <a:cubicBezTo>
                  <a:pt x="2655014" y="658602"/>
                  <a:pt x="2656344" y="662810"/>
                  <a:pt x="2672909" y="626787"/>
                </a:cubicBezTo>
                <a:lnTo>
                  <a:pt x="2681692" y="609371"/>
                </a:lnTo>
                <a:lnTo>
                  <a:pt x="2691661" y="592865"/>
                </a:lnTo>
                <a:cubicBezTo>
                  <a:pt x="2702279" y="575379"/>
                  <a:pt x="2715686" y="555133"/>
                  <a:pt x="2731882" y="532124"/>
                </a:cubicBezTo>
                <a:cubicBezTo>
                  <a:pt x="2738204" y="513191"/>
                  <a:pt x="2744528" y="494259"/>
                  <a:pt x="2750852" y="475326"/>
                </a:cubicBezTo>
                <a:cubicBezTo>
                  <a:pt x="2756911" y="469015"/>
                  <a:pt x="2760600" y="464282"/>
                  <a:pt x="2761917" y="461127"/>
                </a:cubicBezTo>
                <a:cubicBezTo>
                  <a:pt x="2763234" y="457971"/>
                  <a:pt x="2763761" y="456394"/>
                  <a:pt x="2763498" y="456394"/>
                </a:cubicBezTo>
                <a:cubicBezTo>
                  <a:pt x="2769558" y="444166"/>
                  <a:pt x="2773246" y="437067"/>
                  <a:pt x="2774564" y="435095"/>
                </a:cubicBezTo>
                <a:cubicBezTo>
                  <a:pt x="2775882" y="433124"/>
                  <a:pt x="2776408" y="433912"/>
                  <a:pt x="2776144" y="437461"/>
                </a:cubicBezTo>
                <a:cubicBezTo>
                  <a:pt x="2776144" y="441011"/>
                  <a:pt x="2774564" y="446533"/>
                  <a:pt x="2771402" y="454028"/>
                </a:cubicBezTo>
                <a:cubicBezTo>
                  <a:pt x="2768240" y="461521"/>
                  <a:pt x="2763498" y="468621"/>
                  <a:pt x="2757174" y="475326"/>
                </a:cubicBezTo>
                <a:cubicBezTo>
                  <a:pt x="2749929" y="501095"/>
                  <a:pt x="2739127" y="526866"/>
                  <a:pt x="2724767" y="552634"/>
                </a:cubicBezTo>
                <a:cubicBezTo>
                  <a:pt x="2710409" y="578403"/>
                  <a:pt x="2698025" y="601017"/>
                  <a:pt x="2687618" y="620475"/>
                </a:cubicBezTo>
                <a:cubicBezTo>
                  <a:pt x="2697103" y="610220"/>
                  <a:pt x="2706588" y="596022"/>
                  <a:pt x="2716073" y="577878"/>
                </a:cubicBezTo>
                <a:cubicBezTo>
                  <a:pt x="2725558" y="559733"/>
                  <a:pt x="2735043" y="542378"/>
                  <a:pt x="2744528" y="525813"/>
                </a:cubicBezTo>
                <a:cubicBezTo>
                  <a:pt x="2751115" y="503594"/>
                  <a:pt x="2758492" y="484924"/>
                  <a:pt x="2766659" y="469805"/>
                </a:cubicBezTo>
                <a:cubicBezTo>
                  <a:pt x="2774828" y="454685"/>
                  <a:pt x="2782204" y="443903"/>
                  <a:pt x="2788792" y="437461"/>
                </a:cubicBezTo>
                <a:cubicBezTo>
                  <a:pt x="2788792" y="431413"/>
                  <a:pt x="2788792" y="427732"/>
                  <a:pt x="2788792" y="426419"/>
                </a:cubicBezTo>
                <a:cubicBezTo>
                  <a:pt x="2788792" y="425104"/>
                  <a:pt x="2788792" y="424577"/>
                  <a:pt x="2788792" y="424839"/>
                </a:cubicBezTo>
                <a:cubicBezTo>
                  <a:pt x="2848468" y="306775"/>
                  <a:pt x="2899845" y="228942"/>
                  <a:pt x="2942923" y="191339"/>
                </a:cubicBezTo>
                <a:cubicBezTo>
                  <a:pt x="2986000" y="153739"/>
                  <a:pt x="3023149" y="145323"/>
                  <a:pt x="3054372" y="166096"/>
                </a:cubicBezTo>
                <a:cubicBezTo>
                  <a:pt x="3085527" y="172720"/>
                  <a:pt x="3116818" y="233100"/>
                  <a:pt x="3148240" y="347240"/>
                </a:cubicBezTo>
                <a:cubicBezTo>
                  <a:pt x="3179663" y="461381"/>
                  <a:pt x="3187650" y="677896"/>
                  <a:pt x="3172198" y="996787"/>
                </a:cubicBezTo>
                <a:cubicBezTo>
                  <a:pt x="3168335" y="1076510"/>
                  <a:pt x="3161533" y="1165669"/>
                  <a:pt x="3151794" y="1264266"/>
                </a:cubicBezTo>
                <a:lnTo>
                  <a:pt x="3145176" y="1325273"/>
                </a:lnTo>
                <a:lnTo>
                  <a:pt x="3178081" y="1336408"/>
                </a:lnTo>
                <a:lnTo>
                  <a:pt x="3186172" y="1270489"/>
                </a:lnTo>
                <a:lnTo>
                  <a:pt x="3178291" y="1336479"/>
                </a:lnTo>
                <a:lnTo>
                  <a:pt x="3189632" y="1340315"/>
                </a:lnTo>
                <a:lnTo>
                  <a:pt x="3191654" y="1341462"/>
                </a:lnTo>
                <a:lnTo>
                  <a:pt x="3200728" y="1263777"/>
                </a:lnTo>
                <a:lnTo>
                  <a:pt x="3194224" y="1342918"/>
                </a:lnTo>
                <a:lnTo>
                  <a:pt x="3238804" y="1368174"/>
                </a:lnTo>
                <a:cubicBezTo>
                  <a:pt x="3285810" y="1405622"/>
                  <a:pt x="3326323" y="1471840"/>
                  <a:pt x="3360340" y="1566827"/>
                </a:cubicBezTo>
                <a:cubicBezTo>
                  <a:pt x="3405696" y="1693477"/>
                  <a:pt x="3397256" y="1907239"/>
                  <a:pt x="3335020" y="2208118"/>
                </a:cubicBezTo>
                <a:cubicBezTo>
                  <a:pt x="3322242" y="2268728"/>
                  <a:pt x="3311812" y="2316322"/>
                  <a:pt x="3303728" y="2350900"/>
                </a:cubicBezTo>
                <a:cubicBezTo>
                  <a:pt x="3295645" y="2385477"/>
                  <a:pt x="3291472" y="2403094"/>
                  <a:pt x="3291212" y="2403753"/>
                </a:cubicBezTo>
                <a:cubicBezTo>
                  <a:pt x="3303206" y="2369174"/>
                  <a:pt x="3312071" y="2335780"/>
                  <a:pt x="3317809" y="2303569"/>
                </a:cubicBezTo>
                <a:cubicBezTo>
                  <a:pt x="3323545" y="2271358"/>
                  <a:pt x="3329282" y="2239541"/>
                  <a:pt x="3335020" y="2208118"/>
                </a:cubicBezTo>
                <a:cubicBezTo>
                  <a:pt x="3376922" y="2055658"/>
                  <a:pt x="3433637" y="1856942"/>
                  <a:pt x="3505167" y="1611968"/>
                </a:cubicBezTo>
                <a:cubicBezTo>
                  <a:pt x="3576698" y="1366992"/>
                  <a:pt x="3657120" y="1119613"/>
                  <a:pt x="3746432" y="869831"/>
                </a:cubicBezTo>
                <a:cubicBezTo>
                  <a:pt x="3835743" y="620049"/>
                  <a:pt x="3928024" y="411717"/>
                  <a:pt x="4023272" y="244839"/>
                </a:cubicBezTo>
                <a:cubicBezTo>
                  <a:pt x="4118520" y="77959"/>
                  <a:pt x="4210815" y="-3613"/>
                  <a:pt x="4300152" y="122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97455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08518" y="568877"/>
            <a:ext cx="6989828" cy="5168046"/>
          </a:xfrm>
          <a:custGeom>
            <a:avLst/>
            <a:gdLst>
              <a:gd name="connsiteX0" fmla="*/ 2867087 w 6989828"/>
              <a:gd name="connsiteY0" fmla="*/ 4278778 h 5168046"/>
              <a:gd name="connsiteX1" fmla="*/ 2722669 w 6989828"/>
              <a:gd name="connsiteY1" fmla="*/ 4330211 h 5168046"/>
              <a:gd name="connsiteX2" fmla="*/ 2789163 w 6989828"/>
              <a:gd name="connsiteY2" fmla="*/ 4313721 h 5168046"/>
              <a:gd name="connsiteX3" fmla="*/ 2830421 w 6989828"/>
              <a:gd name="connsiteY3" fmla="*/ 4297451 h 5168046"/>
              <a:gd name="connsiteX4" fmla="*/ 3225301 w 6989828"/>
              <a:gd name="connsiteY4" fmla="*/ 4151203 h 5168046"/>
              <a:gd name="connsiteX5" fmla="*/ 2963260 w 6989828"/>
              <a:gd name="connsiteY5" fmla="*/ 4244529 h 5168046"/>
              <a:gd name="connsiteX6" fmla="*/ 3025041 w 6989828"/>
              <a:gd name="connsiteY6" fmla="*/ 4224164 h 5168046"/>
              <a:gd name="connsiteX7" fmla="*/ 3183142 w 6989828"/>
              <a:gd name="connsiteY7" fmla="*/ 4167385 h 5168046"/>
              <a:gd name="connsiteX8" fmla="*/ 3591576 w 6989828"/>
              <a:gd name="connsiteY8" fmla="*/ 4004561 h 5168046"/>
              <a:gd name="connsiteX9" fmla="*/ 3418666 w 6989828"/>
              <a:gd name="connsiteY9" fmla="*/ 4075684 h 5168046"/>
              <a:gd name="connsiteX10" fmla="*/ 3542366 w 6989828"/>
              <a:gd name="connsiteY10" fmla="*/ 4025638 h 5168046"/>
              <a:gd name="connsiteX11" fmla="*/ 4204719 w 6989828"/>
              <a:gd name="connsiteY11" fmla="*/ 3948181 h 5168046"/>
              <a:gd name="connsiteX12" fmla="*/ 4195193 w 6989828"/>
              <a:gd name="connsiteY12" fmla="*/ 3948594 h 5168046"/>
              <a:gd name="connsiteX13" fmla="*/ 4183991 w 6989828"/>
              <a:gd name="connsiteY13" fmla="*/ 3958249 h 5168046"/>
              <a:gd name="connsiteX14" fmla="*/ 5682447 w 6989828"/>
              <a:gd name="connsiteY14" fmla="*/ 2825698 h 5168046"/>
              <a:gd name="connsiteX15" fmla="*/ 5515038 w 6989828"/>
              <a:gd name="connsiteY15" fmla="*/ 2954361 h 5168046"/>
              <a:gd name="connsiteX16" fmla="*/ 5317847 w 6989828"/>
              <a:gd name="connsiteY16" fmla="*/ 3095768 h 5168046"/>
              <a:gd name="connsiteX17" fmla="*/ 5137075 w 6989828"/>
              <a:gd name="connsiteY17" fmla="*/ 3217212 h 5168046"/>
              <a:gd name="connsiteX18" fmla="*/ 5158045 w 6989828"/>
              <a:gd name="connsiteY18" fmla="*/ 3204666 h 5168046"/>
              <a:gd name="connsiteX19" fmla="*/ 5501389 w 6989828"/>
              <a:gd name="connsiteY19" fmla="*/ 2977698 h 5168046"/>
              <a:gd name="connsiteX20" fmla="*/ 1402065 w 6989828"/>
              <a:gd name="connsiteY20" fmla="*/ 2642996 h 5168046"/>
              <a:gd name="connsiteX21" fmla="*/ 1370964 w 6989828"/>
              <a:gd name="connsiteY21" fmla="*/ 2669937 h 5168046"/>
              <a:gd name="connsiteX22" fmla="*/ 1340361 w 6989828"/>
              <a:gd name="connsiteY22" fmla="*/ 2702037 h 5168046"/>
              <a:gd name="connsiteX23" fmla="*/ 1300056 w 6989828"/>
              <a:gd name="connsiteY23" fmla="*/ 2757434 h 5168046"/>
              <a:gd name="connsiteX24" fmla="*/ 1655089 w 6989828"/>
              <a:gd name="connsiteY24" fmla="*/ 2359144 h 5168046"/>
              <a:gd name="connsiteX25" fmla="*/ 1624228 w 6989828"/>
              <a:gd name="connsiteY25" fmla="*/ 2392112 h 5168046"/>
              <a:gd name="connsiteX26" fmla="*/ 1512116 w 6989828"/>
              <a:gd name="connsiteY26" fmla="*/ 2517214 h 5168046"/>
              <a:gd name="connsiteX27" fmla="*/ 1469994 w 6989828"/>
              <a:gd name="connsiteY27" fmla="*/ 2566787 h 5168046"/>
              <a:gd name="connsiteX28" fmla="*/ 1928811 w 6989828"/>
              <a:gd name="connsiteY28" fmla="*/ 2075001 h 5168046"/>
              <a:gd name="connsiteX29" fmla="*/ 1890762 w 6989828"/>
              <a:gd name="connsiteY29" fmla="*/ 2112659 h 5168046"/>
              <a:gd name="connsiteX30" fmla="*/ 1797836 w 6989828"/>
              <a:gd name="connsiteY30" fmla="*/ 2208425 h 5168046"/>
              <a:gd name="connsiteX31" fmla="*/ 2211830 w 6989828"/>
              <a:gd name="connsiteY31" fmla="*/ 1528171 h 5168046"/>
              <a:gd name="connsiteX32" fmla="*/ 2194700 w 6989828"/>
              <a:gd name="connsiteY32" fmla="*/ 1543585 h 5168046"/>
              <a:gd name="connsiteX33" fmla="*/ 2207862 w 6989828"/>
              <a:gd name="connsiteY33" fmla="*/ 1536841 h 5168046"/>
              <a:gd name="connsiteX34" fmla="*/ 3807976 w 6989828"/>
              <a:gd name="connsiteY34" fmla="*/ 581616 h 5168046"/>
              <a:gd name="connsiteX35" fmla="*/ 3599004 w 6989828"/>
              <a:gd name="connsiteY35" fmla="*/ 692146 h 5168046"/>
              <a:gd name="connsiteX36" fmla="*/ 3259494 w 6989828"/>
              <a:gd name="connsiteY36" fmla="*/ 924810 h 5168046"/>
              <a:gd name="connsiteX37" fmla="*/ 3239978 w 6989828"/>
              <a:gd name="connsiteY37" fmla="*/ 939516 h 5168046"/>
              <a:gd name="connsiteX38" fmla="*/ 3420533 w 6989828"/>
              <a:gd name="connsiteY38" fmla="*/ 817749 h 5168046"/>
              <a:gd name="connsiteX39" fmla="*/ 3625763 w 6989828"/>
              <a:gd name="connsiteY39" fmla="*/ 688285 h 5168046"/>
              <a:gd name="connsiteX40" fmla="*/ 6420526 w 6989828"/>
              <a:gd name="connsiteY40" fmla="*/ 378887 h 5168046"/>
              <a:gd name="connsiteX41" fmla="*/ 6419188 w 6989828"/>
              <a:gd name="connsiteY41" fmla="*/ 391174 h 5168046"/>
              <a:gd name="connsiteX42" fmla="*/ 6429851 w 6989828"/>
              <a:gd name="connsiteY42" fmla="*/ 392336 h 5168046"/>
              <a:gd name="connsiteX43" fmla="*/ 6451803 w 6989828"/>
              <a:gd name="connsiteY43" fmla="*/ 394729 h 5168046"/>
              <a:gd name="connsiteX44" fmla="*/ 6460272 w 6989828"/>
              <a:gd name="connsiteY44" fmla="*/ 395651 h 5168046"/>
              <a:gd name="connsiteX45" fmla="*/ 6463705 w 6989828"/>
              <a:gd name="connsiteY45" fmla="*/ 383593 h 5168046"/>
              <a:gd name="connsiteX46" fmla="*/ 6461922 w 6989828"/>
              <a:gd name="connsiteY46" fmla="*/ 383398 h 5168046"/>
              <a:gd name="connsiteX47" fmla="*/ 6420526 w 6989828"/>
              <a:gd name="connsiteY47" fmla="*/ 378887 h 5168046"/>
              <a:gd name="connsiteX48" fmla="*/ 6410159 w 6989828"/>
              <a:gd name="connsiteY48" fmla="*/ 339344 h 5168046"/>
              <a:gd name="connsiteX49" fmla="*/ 6408676 w 6989828"/>
              <a:gd name="connsiteY49" fmla="*/ 352731 h 5168046"/>
              <a:gd name="connsiteX50" fmla="*/ 6424457 w 6989828"/>
              <a:gd name="connsiteY50" fmla="*/ 354451 h 5168046"/>
              <a:gd name="connsiteX51" fmla="*/ 6470571 w 6989828"/>
              <a:gd name="connsiteY51" fmla="*/ 359476 h 5168046"/>
              <a:gd name="connsiteX52" fmla="*/ 6473874 w 6989828"/>
              <a:gd name="connsiteY52" fmla="*/ 347872 h 5168046"/>
              <a:gd name="connsiteX53" fmla="*/ 6475088 w 6989828"/>
              <a:gd name="connsiteY53" fmla="*/ 343609 h 5168046"/>
              <a:gd name="connsiteX54" fmla="*/ 6422962 w 6989828"/>
              <a:gd name="connsiteY54" fmla="*/ 305686 h 5168046"/>
              <a:gd name="connsiteX55" fmla="*/ 6484190 w 6989828"/>
              <a:gd name="connsiteY55" fmla="*/ 311638 h 5168046"/>
              <a:gd name="connsiteX56" fmla="*/ 6484214 w 6989828"/>
              <a:gd name="connsiteY56" fmla="*/ 311555 h 5168046"/>
              <a:gd name="connsiteX57" fmla="*/ 5316202 w 6989828"/>
              <a:gd name="connsiteY57" fmla="*/ 0 h 5168046"/>
              <a:gd name="connsiteX58" fmla="*/ 5325558 w 6989828"/>
              <a:gd name="connsiteY58" fmla="*/ 13110 h 5168046"/>
              <a:gd name="connsiteX59" fmla="*/ 5182941 w 6989828"/>
              <a:gd name="connsiteY59" fmla="*/ 31267 h 5168046"/>
              <a:gd name="connsiteX60" fmla="*/ 4993674 w 6989828"/>
              <a:gd name="connsiteY60" fmla="*/ 75316 h 5168046"/>
              <a:gd name="connsiteX61" fmla="*/ 4887446 w 6989828"/>
              <a:gd name="connsiteY61" fmla="*/ 92098 h 5168046"/>
              <a:gd name="connsiteX62" fmla="*/ 4799350 w 6989828"/>
              <a:gd name="connsiteY62" fmla="*/ 114153 h 5168046"/>
              <a:gd name="connsiteX63" fmla="*/ 4711148 w 6989828"/>
              <a:gd name="connsiteY63" fmla="*/ 148086 h 5168046"/>
              <a:gd name="connsiteX64" fmla="*/ 4620867 w 6989828"/>
              <a:gd name="connsiteY64" fmla="*/ 189293 h 5168046"/>
              <a:gd name="connsiteX65" fmla="*/ 4224342 w 6989828"/>
              <a:gd name="connsiteY65" fmla="*/ 334870 h 5168046"/>
              <a:gd name="connsiteX66" fmla="*/ 3978549 w 6989828"/>
              <a:gd name="connsiteY66" fmla="*/ 468262 h 5168046"/>
              <a:gd name="connsiteX67" fmla="*/ 3983699 w 6989828"/>
              <a:gd name="connsiteY67" fmla="*/ 478910 h 5168046"/>
              <a:gd name="connsiteX68" fmla="*/ 3974425 w 6989828"/>
              <a:gd name="connsiteY68" fmla="*/ 489224 h 5168046"/>
              <a:gd name="connsiteX69" fmla="*/ 3961374 w 6989828"/>
              <a:gd name="connsiteY69" fmla="*/ 499112 h 5168046"/>
              <a:gd name="connsiteX70" fmla="*/ 4024868 w 6989828"/>
              <a:gd name="connsiteY70" fmla="*/ 465386 h 5168046"/>
              <a:gd name="connsiteX71" fmla="*/ 4609813 w 6989828"/>
              <a:gd name="connsiteY71" fmla="*/ 228129 h 5168046"/>
              <a:gd name="connsiteX72" fmla="*/ 5378231 w 6989828"/>
              <a:gd name="connsiteY72" fmla="*/ 46505 h 5168046"/>
              <a:gd name="connsiteX73" fmla="*/ 6058149 w 6989828"/>
              <a:gd name="connsiteY73" fmla="*/ 106773 h 5168046"/>
              <a:gd name="connsiteX74" fmla="*/ 6410416 w 6989828"/>
              <a:gd name="connsiteY74" fmla="*/ 248847 h 5168046"/>
              <a:gd name="connsiteX75" fmla="*/ 6422527 w 6989828"/>
              <a:gd name="connsiteY75" fmla="*/ 252293 h 5168046"/>
              <a:gd name="connsiteX76" fmla="*/ 6419098 w 6989828"/>
              <a:gd name="connsiteY76" fmla="*/ 273681 h 5168046"/>
              <a:gd name="connsiteX77" fmla="*/ 6417267 w 6989828"/>
              <a:gd name="connsiteY77" fmla="*/ 286689 h 5168046"/>
              <a:gd name="connsiteX78" fmla="*/ 6488100 w 6989828"/>
              <a:gd name="connsiteY78" fmla="*/ 297904 h 5168046"/>
              <a:gd name="connsiteX79" fmla="*/ 6495195 w 6989828"/>
              <a:gd name="connsiteY79" fmla="*/ 272982 h 5168046"/>
              <a:gd name="connsiteX80" fmla="*/ 6497945 w 6989828"/>
              <a:gd name="connsiteY80" fmla="*/ 263323 h 5168046"/>
              <a:gd name="connsiteX81" fmla="*/ 6492392 w 6989828"/>
              <a:gd name="connsiteY81" fmla="*/ 298584 h 5168046"/>
              <a:gd name="connsiteX82" fmla="*/ 6510208 w 6989828"/>
              <a:gd name="connsiteY82" fmla="*/ 301405 h 5168046"/>
              <a:gd name="connsiteX83" fmla="*/ 6508847 w 6989828"/>
              <a:gd name="connsiteY83" fmla="*/ 313915 h 5168046"/>
              <a:gd name="connsiteX84" fmla="*/ 6490257 w 6989828"/>
              <a:gd name="connsiteY84" fmla="*/ 312134 h 5168046"/>
              <a:gd name="connsiteX85" fmla="*/ 6490243 w 6989828"/>
              <a:gd name="connsiteY85" fmla="*/ 312227 h 5168046"/>
              <a:gd name="connsiteX86" fmla="*/ 6518883 w 6989828"/>
              <a:gd name="connsiteY86" fmla="*/ 315011 h 5168046"/>
              <a:gd name="connsiteX87" fmla="*/ 6681762 w 6989828"/>
              <a:gd name="connsiteY87" fmla="*/ 345191 h 5168046"/>
              <a:gd name="connsiteX88" fmla="*/ 6806757 w 6989828"/>
              <a:gd name="connsiteY88" fmla="*/ 371245 h 5168046"/>
              <a:gd name="connsiteX89" fmla="*/ 6816744 w 6989828"/>
              <a:gd name="connsiteY89" fmla="*/ 372333 h 5168046"/>
              <a:gd name="connsiteX90" fmla="*/ 6826734 w 6989828"/>
              <a:gd name="connsiteY90" fmla="*/ 373422 h 5168046"/>
              <a:gd name="connsiteX91" fmla="*/ 6825395 w 6989828"/>
              <a:gd name="connsiteY91" fmla="*/ 385707 h 5168046"/>
              <a:gd name="connsiteX92" fmla="*/ 6805419 w 6989828"/>
              <a:gd name="connsiteY92" fmla="*/ 383530 h 5168046"/>
              <a:gd name="connsiteX93" fmla="*/ 6599856 w 6989828"/>
              <a:gd name="connsiteY93" fmla="*/ 351806 h 5168046"/>
              <a:gd name="connsiteX94" fmla="*/ 6485107 w 6989828"/>
              <a:gd name="connsiteY94" fmla="*/ 344268 h 5168046"/>
              <a:gd name="connsiteX95" fmla="*/ 6482229 w 6989828"/>
              <a:gd name="connsiteY95" fmla="*/ 360746 h 5168046"/>
              <a:gd name="connsiteX96" fmla="*/ 6643990 w 6989828"/>
              <a:gd name="connsiteY96" fmla="*/ 378374 h 5168046"/>
              <a:gd name="connsiteX97" fmla="*/ 6828252 w 6989828"/>
              <a:gd name="connsiteY97" fmla="*/ 417102 h 5168046"/>
              <a:gd name="connsiteX98" fmla="*/ 6989828 w 6989828"/>
              <a:gd name="connsiteY98" fmla="*/ 453357 h 5168046"/>
              <a:gd name="connsiteX99" fmla="*/ 6979844 w 6989828"/>
              <a:gd name="connsiteY99" fmla="*/ 452269 h 5168046"/>
              <a:gd name="connsiteX100" fmla="*/ 6902437 w 6989828"/>
              <a:gd name="connsiteY100" fmla="*/ 443834 h 5168046"/>
              <a:gd name="connsiteX101" fmla="*/ 6840016 w 6989828"/>
              <a:gd name="connsiteY101" fmla="*/ 437032 h 5168046"/>
              <a:gd name="connsiteX102" fmla="*/ 6768773 w 6989828"/>
              <a:gd name="connsiteY102" fmla="*/ 418392 h 5168046"/>
              <a:gd name="connsiteX103" fmla="*/ 6711508 w 6989828"/>
              <a:gd name="connsiteY103" fmla="*/ 410596 h 5168046"/>
              <a:gd name="connsiteX104" fmla="*/ 6607436 w 6989828"/>
              <a:gd name="connsiteY104" fmla="*/ 399254 h 5168046"/>
              <a:gd name="connsiteX105" fmla="*/ 6510850 w 6989828"/>
              <a:gd name="connsiteY105" fmla="*/ 388730 h 5168046"/>
              <a:gd name="connsiteX106" fmla="*/ 6477968 w 6989828"/>
              <a:gd name="connsiteY106" fmla="*/ 385147 h 5168046"/>
              <a:gd name="connsiteX107" fmla="*/ 6477415 w 6989828"/>
              <a:gd name="connsiteY107" fmla="*/ 388315 h 5168046"/>
              <a:gd name="connsiteX108" fmla="*/ 6491290 w 6989828"/>
              <a:gd name="connsiteY108" fmla="*/ 392035 h 5168046"/>
              <a:gd name="connsiteX109" fmla="*/ 6519547 w 6989828"/>
              <a:gd name="connsiteY109" fmla="*/ 402108 h 5168046"/>
              <a:gd name="connsiteX110" fmla="*/ 6618648 w 6989828"/>
              <a:gd name="connsiteY110" fmla="*/ 412910 h 5168046"/>
              <a:gd name="connsiteX111" fmla="*/ 6680118 w 6989828"/>
              <a:gd name="connsiteY111" fmla="*/ 419608 h 5168046"/>
              <a:gd name="connsiteX112" fmla="*/ 6692547 w 6989828"/>
              <a:gd name="connsiteY112" fmla="*/ 433640 h 5168046"/>
              <a:gd name="connsiteX113" fmla="*/ 6697457 w 6989828"/>
              <a:gd name="connsiteY113" fmla="*/ 446843 h 5168046"/>
              <a:gd name="connsiteX114" fmla="*/ 6696204 w 6989828"/>
              <a:gd name="connsiteY114" fmla="*/ 446706 h 5168046"/>
              <a:gd name="connsiteX115" fmla="*/ 6687422 w 6989828"/>
              <a:gd name="connsiteY115" fmla="*/ 445749 h 5168046"/>
              <a:gd name="connsiteX116" fmla="*/ 6891696 w 6989828"/>
              <a:gd name="connsiteY116" fmla="*/ 507584 h 5168046"/>
              <a:gd name="connsiteX117" fmla="*/ 6971660 w 6989828"/>
              <a:gd name="connsiteY117" fmla="*/ 527381 h 5168046"/>
              <a:gd name="connsiteX118" fmla="*/ 6970294 w 6989828"/>
              <a:gd name="connsiteY118" fmla="*/ 539898 h 5168046"/>
              <a:gd name="connsiteX119" fmla="*/ 6969327 w 6989828"/>
              <a:gd name="connsiteY119" fmla="*/ 919735 h 5168046"/>
              <a:gd name="connsiteX120" fmla="*/ 6769244 w 6989828"/>
              <a:gd name="connsiteY120" fmla="*/ 1572336 h 5168046"/>
              <a:gd name="connsiteX121" fmla="*/ 6311747 w 6989828"/>
              <a:gd name="connsiteY121" fmla="*/ 2215880 h 5168046"/>
              <a:gd name="connsiteX122" fmla="*/ 5871767 w 6989828"/>
              <a:gd name="connsiteY122" fmla="*/ 2668505 h 5168046"/>
              <a:gd name="connsiteX123" fmla="*/ 5816622 w 6989828"/>
              <a:gd name="connsiteY123" fmla="*/ 2714635 h 5168046"/>
              <a:gd name="connsiteX124" fmla="*/ 5830695 w 6989828"/>
              <a:gd name="connsiteY124" fmla="*/ 2706266 h 5168046"/>
              <a:gd name="connsiteX125" fmla="*/ 5843742 w 6989828"/>
              <a:gd name="connsiteY125" fmla="*/ 2701556 h 5168046"/>
              <a:gd name="connsiteX126" fmla="*/ 5851668 w 6989828"/>
              <a:gd name="connsiteY126" fmla="*/ 2710335 h 5168046"/>
              <a:gd name="connsiteX127" fmla="*/ 6067766 w 6989828"/>
              <a:gd name="connsiteY127" fmla="*/ 2532826 h 5168046"/>
              <a:gd name="connsiteX128" fmla="*/ 6351888 w 6989828"/>
              <a:gd name="connsiteY128" fmla="*/ 2220257 h 5168046"/>
              <a:gd name="connsiteX129" fmla="*/ 6424046 w 6989828"/>
              <a:gd name="connsiteY129" fmla="*/ 2152126 h 5168046"/>
              <a:gd name="connsiteX130" fmla="*/ 6488682 w 6989828"/>
              <a:gd name="connsiteY130" fmla="*/ 2083182 h 5168046"/>
              <a:gd name="connsiteX131" fmla="*/ 6542274 w 6989828"/>
              <a:gd name="connsiteY131" fmla="*/ 2009866 h 5168046"/>
              <a:gd name="connsiteX132" fmla="*/ 6597806 w 6989828"/>
              <a:gd name="connsiteY132" fmla="*/ 1917767 h 5168046"/>
              <a:gd name="connsiteX133" fmla="*/ 6709855 w 6989828"/>
              <a:gd name="connsiteY133" fmla="*/ 1758999 h 5168046"/>
              <a:gd name="connsiteX134" fmla="*/ 6780357 w 6989828"/>
              <a:gd name="connsiteY134" fmla="*/ 1633705 h 5168046"/>
              <a:gd name="connsiteX135" fmla="*/ 6788982 w 6989828"/>
              <a:gd name="connsiteY135" fmla="*/ 1647307 h 5168046"/>
              <a:gd name="connsiteX136" fmla="*/ 6726595 w 6989828"/>
              <a:gd name="connsiteY136" fmla="*/ 1756073 h 5168046"/>
              <a:gd name="connsiteX137" fmla="*/ 6663190 w 6989828"/>
              <a:gd name="connsiteY137" fmla="*/ 1874234 h 5168046"/>
              <a:gd name="connsiteX138" fmla="*/ 6569070 w 6989828"/>
              <a:gd name="connsiteY138" fmla="*/ 1984292 h 5168046"/>
              <a:gd name="connsiteX139" fmla="*/ 6497353 w 6989828"/>
              <a:gd name="connsiteY139" fmla="*/ 2096793 h 5168046"/>
              <a:gd name="connsiteX140" fmla="*/ 6389178 w 6989828"/>
              <a:gd name="connsiteY140" fmla="*/ 2227483 h 5168046"/>
              <a:gd name="connsiteX141" fmla="*/ 6298107 w 6989828"/>
              <a:gd name="connsiteY141" fmla="*/ 2341042 h 5168046"/>
              <a:gd name="connsiteX142" fmla="*/ 5977773 w 6989828"/>
              <a:gd name="connsiteY142" fmla="*/ 2648083 h 5168046"/>
              <a:gd name="connsiteX143" fmla="*/ 5612279 w 6989828"/>
              <a:gd name="connsiteY143" fmla="*/ 2950210 h 5168046"/>
              <a:gd name="connsiteX144" fmla="*/ 5335643 w 6989828"/>
              <a:gd name="connsiteY144" fmla="*/ 3159113 h 5168046"/>
              <a:gd name="connsiteX145" fmla="*/ 5094230 w 6989828"/>
              <a:gd name="connsiteY145" fmla="*/ 3324360 h 5168046"/>
              <a:gd name="connsiteX146" fmla="*/ 5114409 w 6989828"/>
              <a:gd name="connsiteY146" fmla="*/ 3313893 h 5168046"/>
              <a:gd name="connsiteX147" fmla="*/ 5127065 w 6989828"/>
              <a:gd name="connsiteY147" fmla="*/ 3302608 h 5168046"/>
              <a:gd name="connsiteX148" fmla="*/ 5137099 w 6989828"/>
              <a:gd name="connsiteY148" fmla="*/ 3303702 h 5168046"/>
              <a:gd name="connsiteX149" fmla="*/ 5134373 w 6989828"/>
              <a:gd name="connsiteY149" fmla="*/ 3328732 h 5168046"/>
              <a:gd name="connsiteX150" fmla="*/ 5126334 w 6989828"/>
              <a:gd name="connsiteY150" fmla="*/ 3332610 h 5168046"/>
              <a:gd name="connsiteX151" fmla="*/ 5070064 w 6989828"/>
              <a:gd name="connsiteY151" fmla="*/ 3359721 h 5168046"/>
              <a:gd name="connsiteX152" fmla="*/ 5071323 w 6989828"/>
              <a:gd name="connsiteY152" fmla="*/ 3359858 h 5168046"/>
              <a:gd name="connsiteX153" fmla="*/ 5080105 w 6989828"/>
              <a:gd name="connsiteY153" fmla="*/ 3360815 h 5168046"/>
              <a:gd name="connsiteX154" fmla="*/ 5111571 w 6989828"/>
              <a:gd name="connsiteY154" fmla="*/ 3351581 h 5168046"/>
              <a:gd name="connsiteX155" fmla="*/ 5110208 w 6989828"/>
              <a:gd name="connsiteY155" fmla="*/ 3364095 h 5168046"/>
              <a:gd name="connsiteX156" fmla="*/ 5143897 w 6989828"/>
              <a:gd name="connsiteY156" fmla="*/ 3334524 h 5168046"/>
              <a:gd name="connsiteX157" fmla="*/ 5178605 w 6989828"/>
              <a:gd name="connsiteY157" fmla="*/ 3295561 h 5168046"/>
              <a:gd name="connsiteX158" fmla="*/ 5196961 w 6989828"/>
              <a:gd name="connsiteY158" fmla="*/ 3278559 h 5168046"/>
              <a:gd name="connsiteX159" fmla="*/ 5222840 w 6989828"/>
              <a:gd name="connsiteY159" fmla="*/ 3262385 h 5168046"/>
              <a:gd name="connsiteX160" fmla="*/ 5333379 w 6989828"/>
              <a:gd name="connsiteY160" fmla="*/ 3203193 h 5168046"/>
              <a:gd name="connsiteX161" fmla="*/ 5361487 w 6989828"/>
              <a:gd name="connsiteY161" fmla="*/ 3201508 h 5168046"/>
              <a:gd name="connsiteX162" fmla="*/ 5371525 w 6989828"/>
              <a:gd name="connsiteY162" fmla="*/ 3202599 h 5168046"/>
              <a:gd name="connsiteX163" fmla="*/ 5360123 w 6989828"/>
              <a:gd name="connsiteY163" fmla="*/ 3214021 h 5168046"/>
              <a:gd name="connsiteX164" fmla="*/ 5243382 w 6989828"/>
              <a:gd name="connsiteY164" fmla="*/ 3283570 h 5168046"/>
              <a:gd name="connsiteX165" fmla="*/ 5107524 w 6989828"/>
              <a:gd name="connsiteY165" fmla="*/ 3388727 h 5168046"/>
              <a:gd name="connsiteX166" fmla="*/ 5034506 w 6989828"/>
              <a:gd name="connsiteY166" fmla="*/ 3418149 h 5168046"/>
              <a:gd name="connsiteX167" fmla="*/ 4969010 w 6989828"/>
              <a:gd name="connsiteY167" fmla="*/ 3448395 h 5168046"/>
              <a:gd name="connsiteX168" fmla="*/ 4989084 w 6989828"/>
              <a:gd name="connsiteY168" fmla="*/ 3450583 h 5168046"/>
              <a:gd name="connsiteX169" fmla="*/ 4946206 w 6989828"/>
              <a:gd name="connsiteY169" fmla="*/ 3471304 h 5168046"/>
              <a:gd name="connsiteX170" fmla="*/ 4846930 w 6989828"/>
              <a:gd name="connsiteY170" fmla="*/ 3539837 h 5168046"/>
              <a:gd name="connsiteX171" fmla="*/ 4819298 w 6989828"/>
              <a:gd name="connsiteY171" fmla="*/ 3559041 h 5168046"/>
              <a:gd name="connsiteX172" fmla="*/ 4826032 w 6989828"/>
              <a:gd name="connsiteY172" fmla="*/ 3559775 h 5168046"/>
              <a:gd name="connsiteX173" fmla="*/ 4819899 w 6989828"/>
              <a:gd name="connsiteY173" fmla="*/ 3570214 h 5168046"/>
              <a:gd name="connsiteX174" fmla="*/ 4814796 w 6989828"/>
              <a:gd name="connsiteY174" fmla="*/ 3571246 h 5168046"/>
              <a:gd name="connsiteX175" fmla="*/ 4774660 w 6989828"/>
              <a:gd name="connsiteY175" fmla="*/ 3601789 h 5168046"/>
              <a:gd name="connsiteX176" fmla="*/ 4729068 w 6989828"/>
              <a:gd name="connsiteY176" fmla="*/ 3612692 h 5168046"/>
              <a:gd name="connsiteX177" fmla="*/ 4699269 w 6989828"/>
              <a:gd name="connsiteY177" fmla="*/ 3630077 h 5168046"/>
              <a:gd name="connsiteX178" fmla="*/ 4653395 w 6989828"/>
              <a:gd name="connsiteY178" fmla="*/ 3655225 h 5168046"/>
              <a:gd name="connsiteX179" fmla="*/ 4564841 w 6989828"/>
              <a:gd name="connsiteY179" fmla="*/ 3699540 h 5168046"/>
              <a:gd name="connsiteX180" fmla="*/ 4493384 w 6989828"/>
              <a:gd name="connsiteY180" fmla="*/ 3726662 h 5168046"/>
              <a:gd name="connsiteX181" fmla="*/ 3752481 w 6989828"/>
              <a:gd name="connsiteY181" fmla="*/ 4088117 h 5168046"/>
              <a:gd name="connsiteX182" fmla="*/ 2947893 w 6989828"/>
              <a:gd name="connsiteY182" fmla="*/ 4405391 h 5168046"/>
              <a:gd name="connsiteX183" fmla="*/ 3863553 w 6989828"/>
              <a:gd name="connsiteY183" fmla="*/ 4046716 h 5168046"/>
              <a:gd name="connsiteX184" fmla="*/ 4717673 w 6989828"/>
              <a:gd name="connsiteY184" fmla="*/ 3624144 h 5168046"/>
              <a:gd name="connsiteX185" fmla="*/ 4724967 w 6989828"/>
              <a:gd name="connsiteY185" fmla="*/ 3650331 h 5168046"/>
              <a:gd name="connsiteX186" fmla="*/ 4666389 w 6989828"/>
              <a:gd name="connsiteY186" fmla="*/ 3675689 h 5168046"/>
              <a:gd name="connsiteX187" fmla="*/ 4607809 w 6989828"/>
              <a:gd name="connsiteY187" fmla="*/ 3701047 h 5168046"/>
              <a:gd name="connsiteX188" fmla="*/ 4581996 w 6989828"/>
              <a:gd name="connsiteY188" fmla="*/ 3728387 h 5168046"/>
              <a:gd name="connsiteX189" fmla="*/ 4542165 w 6989828"/>
              <a:gd name="connsiteY189" fmla="*/ 3744674 h 5168046"/>
              <a:gd name="connsiteX190" fmla="*/ 4507974 w 6989828"/>
              <a:gd name="connsiteY190" fmla="*/ 3779040 h 5168046"/>
              <a:gd name="connsiteX191" fmla="*/ 4340330 w 6989828"/>
              <a:gd name="connsiteY191" fmla="*/ 3862308 h 5168046"/>
              <a:gd name="connsiteX192" fmla="*/ 4259553 w 6989828"/>
              <a:gd name="connsiteY192" fmla="*/ 3916752 h 5168046"/>
              <a:gd name="connsiteX193" fmla="*/ 4224948 w 6989828"/>
              <a:gd name="connsiteY193" fmla="*/ 3931633 h 5168046"/>
              <a:gd name="connsiteX194" fmla="*/ 4206213 w 6989828"/>
              <a:gd name="connsiteY194" fmla="*/ 3947456 h 5168046"/>
              <a:gd name="connsiteX195" fmla="*/ 4238906 w 6989828"/>
              <a:gd name="connsiteY195" fmla="*/ 3931568 h 5168046"/>
              <a:gd name="connsiteX196" fmla="*/ 4302377 w 6989828"/>
              <a:gd name="connsiteY196" fmla="*/ 3896294 h 5168046"/>
              <a:gd name="connsiteX197" fmla="*/ 4466489 w 6989828"/>
              <a:gd name="connsiteY197" fmla="*/ 3822130 h 5168046"/>
              <a:gd name="connsiteX198" fmla="*/ 4625135 w 6989828"/>
              <a:gd name="connsiteY198" fmla="*/ 3728327 h 5168046"/>
              <a:gd name="connsiteX199" fmla="*/ 4678013 w 6989828"/>
              <a:gd name="connsiteY199" fmla="*/ 3708695 h 5168046"/>
              <a:gd name="connsiteX200" fmla="*/ 4633793 w 6989828"/>
              <a:gd name="connsiteY200" fmla="*/ 3741966 h 5168046"/>
              <a:gd name="connsiteX201" fmla="*/ 4671065 w 6989828"/>
              <a:gd name="connsiteY201" fmla="*/ 3727765 h 5168046"/>
              <a:gd name="connsiteX202" fmla="*/ 4749818 w 6989828"/>
              <a:gd name="connsiteY202" fmla="*/ 3690338 h 5168046"/>
              <a:gd name="connsiteX203" fmla="*/ 4767475 w 6989828"/>
              <a:gd name="connsiteY203" fmla="*/ 3679600 h 5168046"/>
              <a:gd name="connsiteX204" fmla="*/ 4792652 w 6989828"/>
              <a:gd name="connsiteY204" fmla="*/ 3669690 h 5168046"/>
              <a:gd name="connsiteX205" fmla="*/ 4864424 w 6989828"/>
              <a:gd name="connsiteY205" fmla="*/ 3639532 h 5168046"/>
              <a:gd name="connsiteX206" fmla="*/ 4886986 w 6989828"/>
              <a:gd name="connsiteY206" fmla="*/ 3641991 h 5168046"/>
              <a:gd name="connsiteX207" fmla="*/ 4875596 w 6989828"/>
              <a:gd name="connsiteY207" fmla="*/ 3653408 h 5168046"/>
              <a:gd name="connsiteX208" fmla="*/ 4781104 w 6989828"/>
              <a:gd name="connsiteY208" fmla="*/ 3717480 h 5168046"/>
              <a:gd name="connsiteX209" fmla="*/ 4645942 w 6989828"/>
              <a:gd name="connsiteY209" fmla="*/ 3805599 h 5168046"/>
              <a:gd name="connsiteX210" fmla="*/ 4500865 w 6989828"/>
              <a:gd name="connsiteY210" fmla="*/ 3879986 h 5168046"/>
              <a:gd name="connsiteX211" fmla="*/ 4324688 w 6989828"/>
              <a:gd name="connsiteY211" fmla="*/ 3960471 h 5168046"/>
              <a:gd name="connsiteX212" fmla="*/ 3975004 w 6989828"/>
              <a:gd name="connsiteY212" fmla="*/ 4120153 h 5168046"/>
              <a:gd name="connsiteX213" fmla="*/ 3673508 w 6989828"/>
              <a:gd name="connsiteY213" fmla="*/ 4256608 h 5168046"/>
              <a:gd name="connsiteX214" fmla="*/ 3335219 w 6989828"/>
              <a:gd name="connsiteY214" fmla="*/ 4404877 h 5168046"/>
              <a:gd name="connsiteX215" fmla="*/ 2920702 w 6989828"/>
              <a:gd name="connsiteY215" fmla="*/ 4554325 h 5168046"/>
              <a:gd name="connsiteX216" fmla="*/ 2258221 w 6989828"/>
              <a:gd name="connsiteY216" fmla="*/ 4779611 h 5168046"/>
              <a:gd name="connsiteX217" fmla="*/ 1577270 w 6989828"/>
              <a:gd name="connsiteY217" fmla="*/ 4964908 h 5168046"/>
              <a:gd name="connsiteX218" fmla="*/ 1455810 w 6989828"/>
              <a:gd name="connsiteY218" fmla="*/ 4992627 h 5168046"/>
              <a:gd name="connsiteX219" fmla="*/ 1412825 w 6989828"/>
              <a:gd name="connsiteY219" fmla="*/ 5038213 h 5168046"/>
              <a:gd name="connsiteX220" fmla="*/ 1344171 w 6989828"/>
              <a:gd name="connsiteY220" fmla="*/ 5130114 h 5168046"/>
              <a:gd name="connsiteX221" fmla="*/ 1317700 w 6989828"/>
              <a:gd name="connsiteY221" fmla="*/ 5163167 h 5168046"/>
              <a:gd name="connsiteX222" fmla="*/ 1313897 w 6989828"/>
              <a:gd name="connsiteY222" fmla="*/ 5163755 h 5168046"/>
              <a:gd name="connsiteX223" fmla="*/ 1306146 w 6989828"/>
              <a:gd name="connsiteY223" fmla="*/ 5163344 h 5168046"/>
              <a:gd name="connsiteX224" fmla="*/ 1289094 w 6989828"/>
              <a:gd name="connsiteY224" fmla="*/ 5162439 h 5168046"/>
              <a:gd name="connsiteX225" fmla="*/ 1276691 w 6989828"/>
              <a:gd name="connsiteY225" fmla="*/ 5161781 h 5168046"/>
              <a:gd name="connsiteX226" fmla="*/ 1264291 w 6989828"/>
              <a:gd name="connsiteY226" fmla="*/ 5161123 h 5168046"/>
              <a:gd name="connsiteX227" fmla="*/ 1233607 w 6989828"/>
              <a:gd name="connsiteY227" fmla="*/ 5164572 h 5168046"/>
              <a:gd name="connsiteX228" fmla="*/ 1202929 w 6989828"/>
              <a:gd name="connsiteY228" fmla="*/ 5168023 h 5168046"/>
              <a:gd name="connsiteX229" fmla="*/ 1185875 w 6989828"/>
              <a:gd name="connsiteY229" fmla="*/ 5167118 h 5168046"/>
              <a:gd name="connsiteX230" fmla="*/ 1178126 w 6989828"/>
              <a:gd name="connsiteY230" fmla="*/ 5166706 h 5168046"/>
              <a:gd name="connsiteX231" fmla="*/ 1054102 w 6989828"/>
              <a:gd name="connsiteY231" fmla="*/ 5160125 h 5168046"/>
              <a:gd name="connsiteX232" fmla="*/ 967284 w 6989828"/>
              <a:gd name="connsiteY232" fmla="*/ 5155520 h 5168046"/>
              <a:gd name="connsiteX233" fmla="*/ 627200 w 6989828"/>
              <a:gd name="connsiteY233" fmla="*/ 5056244 h 5168046"/>
              <a:gd name="connsiteX234" fmla="*/ 610147 w 6989828"/>
              <a:gd name="connsiteY234" fmla="*/ 5055340 h 5168046"/>
              <a:gd name="connsiteX235" fmla="*/ 602396 w 6989828"/>
              <a:gd name="connsiteY235" fmla="*/ 5054929 h 5168046"/>
              <a:gd name="connsiteX236" fmla="*/ 583142 w 6989828"/>
              <a:gd name="connsiteY236" fmla="*/ 5043756 h 5168046"/>
              <a:gd name="connsiteX237" fmla="*/ 563886 w 6989828"/>
              <a:gd name="connsiteY237" fmla="*/ 5032579 h 5168046"/>
              <a:gd name="connsiteX238" fmla="*/ 532556 w 6989828"/>
              <a:gd name="connsiteY238" fmla="*/ 5025844 h 5168046"/>
              <a:gd name="connsiteX239" fmla="*/ 501222 w 6989828"/>
              <a:gd name="connsiteY239" fmla="*/ 5019104 h 5168046"/>
              <a:gd name="connsiteX240" fmla="*/ 488488 w 6989828"/>
              <a:gd name="connsiteY240" fmla="*/ 5013307 h 5168046"/>
              <a:gd name="connsiteX241" fmla="*/ 475758 w 6989828"/>
              <a:gd name="connsiteY241" fmla="*/ 5007512 h 5168046"/>
              <a:gd name="connsiteX242" fmla="*/ 462040 w 6989828"/>
              <a:gd name="connsiteY242" fmla="*/ 4986301 h 5168046"/>
              <a:gd name="connsiteX243" fmla="*/ 440706 w 6989828"/>
              <a:gd name="connsiteY243" fmla="*/ 4963407 h 5168046"/>
              <a:gd name="connsiteX244" fmla="*/ 409681 w 6989828"/>
              <a:gd name="connsiteY244" fmla="*/ 4932320 h 5168046"/>
              <a:gd name="connsiteX245" fmla="*/ 397412 w 6989828"/>
              <a:gd name="connsiteY245" fmla="*/ 4931671 h 5168046"/>
              <a:gd name="connsiteX246" fmla="*/ 386599 w 6989828"/>
              <a:gd name="connsiteY246" fmla="*/ 4929817 h 5168046"/>
              <a:gd name="connsiteX247" fmla="*/ 384486 w 6989828"/>
              <a:gd name="connsiteY247" fmla="*/ 4920745 h 5168046"/>
              <a:gd name="connsiteX248" fmla="*/ 384403 w 6989828"/>
              <a:gd name="connsiteY248" fmla="*/ 4919458 h 5168046"/>
              <a:gd name="connsiteX249" fmla="*/ 383828 w 6989828"/>
              <a:gd name="connsiteY249" fmla="*/ 4910470 h 5168046"/>
              <a:gd name="connsiteX250" fmla="*/ 371234 w 6989828"/>
              <a:gd name="connsiteY250" fmla="*/ 4904681 h 5168046"/>
              <a:gd name="connsiteX251" fmla="*/ 358637 w 6989828"/>
              <a:gd name="connsiteY251" fmla="*/ 4898891 h 5168046"/>
              <a:gd name="connsiteX252" fmla="*/ 345380 w 6989828"/>
              <a:gd name="connsiteY252" fmla="*/ 4882826 h 5168046"/>
              <a:gd name="connsiteX253" fmla="*/ 332131 w 6989828"/>
              <a:gd name="connsiteY253" fmla="*/ 4866762 h 5168046"/>
              <a:gd name="connsiteX254" fmla="*/ 323391 w 6989828"/>
              <a:gd name="connsiteY254" fmla="*/ 4849657 h 5168046"/>
              <a:gd name="connsiteX255" fmla="*/ 304962 w 6989828"/>
              <a:gd name="connsiteY255" fmla="*/ 4824359 h 5168046"/>
              <a:gd name="connsiteX256" fmla="*/ 280824 w 6989828"/>
              <a:gd name="connsiteY256" fmla="*/ 4833318 h 5168046"/>
              <a:gd name="connsiteX257" fmla="*/ 256580 w 6989828"/>
              <a:gd name="connsiteY257" fmla="*/ 4792351 h 5168046"/>
              <a:gd name="connsiteX258" fmla="*/ 251428 w 6989828"/>
              <a:gd name="connsiteY258" fmla="*/ 4760076 h 5168046"/>
              <a:gd name="connsiteX259" fmla="*/ 239032 w 6989828"/>
              <a:gd name="connsiteY259" fmla="*/ 4759419 h 5168046"/>
              <a:gd name="connsiteX260" fmla="*/ 226633 w 6989828"/>
              <a:gd name="connsiteY260" fmla="*/ 4758761 h 5168046"/>
              <a:gd name="connsiteX261" fmla="*/ 225730 w 6989828"/>
              <a:gd name="connsiteY261" fmla="*/ 4744632 h 5168046"/>
              <a:gd name="connsiteX262" fmla="*/ 225317 w 6989828"/>
              <a:gd name="connsiteY262" fmla="*/ 4738210 h 5168046"/>
              <a:gd name="connsiteX263" fmla="*/ 224661 w 6989828"/>
              <a:gd name="connsiteY263" fmla="*/ 4727936 h 5168046"/>
              <a:gd name="connsiteX264" fmla="*/ 210947 w 6989828"/>
              <a:gd name="connsiteY264" fmla="*/ 4706725 h 5168046"/>
              <a:gd name="connsiteX265" fmla="*/ 186950 w 6989828"/>
              <a:gd name="connsiteY265" fmla="*/ 4669610 h 5168046"/>
              <a:gd name="connsiteX266" fmla="*/ 183523 w 6989828"/>
              <a:gd name="connsiteY266" fmla="*/ 4664308 h 5168046"/>
              <a:gd name="connsiteX267" fmla="*/ 171128 w 6989828"/>
              <a:gd name="connsiteY267" fmla="*/ 4663650 h 5168046"/>
              <a:gd name="connsiteX268" fmla="*/ 171211 w 6989828"/>
              <a:gd name="connsiteY268" fmla="*/ 4664937 h 5168046"/>
              <a:gd name="connsiteX269" fmla="*/ 171786 w 6989828"/>
              <a:gd name="connsiteY269" fmla="*/ 4673927 h 5168046"/>
              <a:gd name="connsiteX270" fmla="*/ 172114 w 6989828"/>
              <a:gd name="connsiteY270" fmla="*/ 4679065 h 5168046"/>
              <a:gd name="connsiteX271" fmla="*/ 172442 w 6989828"/>
              <a:gd name="connsiteY271" fmla="*/ 4684199 h 5168046"/>
              <a:gd name="connsiteX272" fmla="*/ 169332 w 6989828"/>
              <a:gd name="connsiteY272" fmla="*/ 4659716 h 5168046"/>
              <a:gd name="connsiteX273" fmla="*/ 157413 w 6989828"/>
              <a:gd name="connsiteY273" fmla="*/ 4642441 h 5168046"/>
              <a:gd name="connsiteX274" fmla="*/ 153467 w 6989828"/>
              <a:gd name="connsiteY274" fmla="*/ 4580789 h 5168046"/>
              <a:gd name="connsiteX275" fmla="*/ 151493 w 6989828"/>
              <a:gd name="connsiteY275" fmla="*/ 4549961 h 5168046"/>
              <a:gd name="connsiteX276" fmla="*/ 137122 w 6989828"/>
              <a:gd name="connsiteY276" fmla="*/ 4518478 h 5168046"/>
              <a:gd name="connsiteX277" fmla="*/ 129940 w 6989828"/>
              <a:gd name="connsiteY277" fmla="*/ 4502737 h 5168046"/>
              <a:gd name="connsiteX278" fmla="*/ 122750 w 6989828"/>
              <a:gd name="connsiteY278" fmla="*/ 4486993 h 5168046"/>
              <a:gd name="connsiteX279" fmla="*/ 107726 w 6989828"/>
              <a:gd name="connsiteY279" fmla="*/ 4445234 h 5168046"/>
              <a:gd name="connsiteX280" fmla="*/ 107068 w 6989828"/>
              <a:gd name="connsiteY280" fmla="*/ 4434958 h 5168046"/>
              <a:gd name="connsiteX281" fmla="*/ 106410 w 6989828"/>
              <a:gd name="connsiteY281" fmla="*/ 4424683 h 5168046"/>
              <a:gd name="connsiteX282" fmla="*/ 105753 w 6989828"/>
              <a:gd name="connsiteY282" fmla="*/ 4414410 h 5168046"/>
              <a:gd name="connsiteX283" fmla="*/ 94014 w 6989828"/>
              <a:gd name="connsiteY283" fmla="*/ 4424026 h 5168046"/>
              <a:gd name="connsiteX284" fmla="*/ 93437 w 6989828"/>
              <a:gd name="connsiteY284" fmla="*/ 4415035 h 5168046"/>
              <a:gd name="connsiteX285" fmla="*/ 93356 w 6989828"/>
              <a:gd name="connsiteY285" fmla="*/ 4413751 h 5168046"/>
              <a:gd name="connsiteX286" fmla="*/ 91381 w 6989828"/>
              <a:gd name="connsiteY286" fmla="*/ 4382925 h 5168046"/>
              <a:gd name="connsiteX287" fmla="*/ 78985 w 6989828"/>
              <a:gd name="connsiteY287" fmla="*/ 4382268 h 5168046"/>
              <a:gd name="connsiteX288" fmla="*/ 80136 w 6989828"/>
              <a:gd name="connsiteY288" fmla="*/ 4400247 h 5168046"/>
              <a:gd name="connsiteX289" fmla="*/ 82275 w 6989828"/>
              <a:gd name="connsiteY289" fmla="*/ 4433642 h 5168046"/>
              <a:gd name="connsiteX290" fmla="*/ 69218 w 6989828"/>
              <a:gd name="connsiteY290" fmla="*/ 4422709 h 5168046"/>
              <a:gd name="connsiteX291" fmla="*/ 68877 w 6989828"/>
              <a:gd name="connsiteY291" fmla="*/ 4393251 h 5168046"/>
              <a:gd name="connsiteX292" fmla="*/ 78326 w 6989828"/>
              <a:gd name="connsiteY292" fmla="*/ 4371989 h 5168046"/>
              <a:gd name="connsiteX293" fmla="*/ 74379 w 6989828"/>
              <a:gd name="connsiteY293" fmla="*/ 4310337 h 5168046"/>
              <a:gd name="connsiteX294" fmla="*/ 73721 w 6989828"/>
              <a:gd name="connsiteY294" fmla="*/ 4300062 h 5168046"/>
              <a:gd name="connsiteX295" fmla="*/ 61325 w 6989828"/>
              <a:gd name="connsiteY295" fmla="*/ 4299406 h 5168046"/>
              <a:gd name="connsiteX296" fmla="*/ 61406 w 6989828"/>
              <a:gd name="connsiteY296" fmla="*/ 4300690 h 5168046"/>
              <a:gd name="connsiteX297" fmla="*/ 61983 w 6989828"/>
              <a:gd name="connsiteY297" fmla="*/ 4309679 h 5168046"/>
              <a:gd name="connsiteX298" fmla="*/ 42450 w 6989828"/>
              <a:gd name="connsiteY298" fmla="*/ 4390569 h 5168046"/>
              <a:gd name="connsiteX299" fmla="*/ 38228 w 6989828"/>
              <a:gd name="connsiteY299" fmla="*/ 4421065 h 5168046"/>
              <a:gd name="connsiteX300" fmla="*/ 34003 w 6989828"/>
              <a:gd name="connsiteY300" fmla="*/ 4451564 h 5168046"/>
              <a:gd name="connsiteX301" fmla="*/ 33922 w 6989828"/>
              <a:gd name="connsiteY301" fmla="*/ 4450279 h 5168046"/>
              <a:gd name="connsiteX302" fmla="*/ 33347 w 6989828"/>
              <a:gd name="connsiteY302" fmla="*/ 4441289 h 5168046"/>
              <a:gd name="connsiteX303" fmla="*/ 30221 w 6989828"/>
              <a:gd name="connsiteY303" fmla="*/ 4392481 h 5168046"/>
              <a:gd name="connsiteX304" fmla="*/ 26110 w 6989828"/>
              <a:gd name="connsiteY304" fmla="*/ 4328257 h 5168046"/>
              <a:gd name="connsiteX305" fmla="*/ 25370 w 6989828"/>
              <a:gd name="connsiteY305" fmla="*/ 4316700 h 5168046"/>
              <a:gd name="connsiteX306" fmla="*/ 24135 w 6989828"/>
              <a:gd name="connsiteY306" fmla="*/ 4297433 h 5168046"/>
              <a:gd name="connsiteX307" fmla="*/ 32599 w 6989828"/>
              <a:gd name="connsiteY307" fmla="*/ 4260758 h 5168046"/>
              <a:gd name="connsiteX308" fmla="*/ 33238 w 6989828"/>
              <a:gd name="connsiteY308" fmla="*/ 4246711 h 5168046"/>
              <a:gd name="connsiteX309" fmla="*/ 20847 w 6989828"/>
              <a:gd name="connsiteY309" fmla="*/ 4246054 h 5168046"/>
              <a:gd name="connsiteX310" fmla="*/ 10422 w 6989828"/>
              <a:gd name="connsiteY310" fmla="*/ 4276221 h 5168046"/>
              <a:gd name="connsiteX311" fmla="*/ 16345 w 6989828"/>
              <a:gd name="connsiteY311" fmla="*/ 4368701 h 5168046"/>
              <a:gd name="connsiteX312" fmla="*/ 17002 w 6989828"/>
              <a:gd name="connsiteY312" fmla="*/ 4378979 h 5168046"/>
              <a:gd name="connsiteX313" fmla="*/ 3947 w 6989828"/>
              <a:gd name="connsiteY313" fmla="*/ 4368043 h 5168046"/>
              <a:gd name="connsiteX314" fmla="*/ 3865 w 6989828"/>
              <a:gd name="connsiteY314" fmla="*/ 4366760 h 5168046"/>
              <a:gd name="connsiteX315" fmla="*/ 3288 w 6989828"/>
              <a:gd name="connsiteY315" fmla="*/ 4357768 h 5168046"/>
              <a:gd name="connsiteX316" fmla="*/ 1645 w 6989828"/>
              <a:gd name="connsiteY316" fmla="*/ 4332080 h 5168046"/>
              <a:gd name="connsiteX317" fmla="*/ 0 w 6989828"/>
              <a:gd name="connsiteY317" fmla="*/ 4306390 h 5168046"/>
              <a:gd name="connsiteX318" fmla="*/ 22220 w 6989828"/>
              <a:gd name="connsiteY318" fmla="*/ 4074601 h 5168046"/>
              <a:gd name="connsiteX319" fmla="*/ 67382 w 6989828"/>
              <a:gd name="connsiteY319" fmla="*/ 3885036 h 5168046"/>
              <a:gd name="connsiteX320" fmla="*/ 280911 w 6989828"/>
              <a:gd name="connsiteY320" fmla="*/ 3579701 h 5168046"/>
              <a:gd name="connsiteX321" fmla="*/ 708889 w 6989828"/>
              <a:gd name="connsiteY321" fmla="*/ 3018573 h 5168046"/>
              <a:gd name="connsiteX322" fmla="*/ 1166963 w 6989828"/>
              <a:gd name="connsiteY322" fmla="*/ 2489609 h 5168046"/>
              <a:gd name="connsiteX323" fmla="*/ 1461443 w 6989828"/>
              <a:gd name="connsiteY323" fmla="*/ 2161828 h 5168046"/>
              <a:gd name="connsiteX324" fmla="*/ 1726139 w 6989828"/>
              <a:gd name="connsiteY324" fmla="*/ 1904225 h 5168046"/>
              <a:gd name="connsiteX325" fmla="*/ 1966041 w 6989828"/>
              <a:gd name="connsiteY325" fmla="*/ 1676263 h 5168046"/>
              <a:gd name="connsiteX326" fmla="*/ 2245599 w 6989828"/>
              <a:gd name="connsiteY326" fmla="*/ 1412399 h 5168046"/>
              <a:gd name="connsiteX327" fmla="*/ 2386478 w 6989828"/>
              <a:gd name="connsiteY327" fmla="*/ 1279472 h 5168046"/>
              <a:gd name="connsiteX328" fmla="*/ 2510001 w 6989828"/>
              <a:gd name="connsiteY328" fmla="*/ 1173063 h 5168046"/>
              <a:gd name="connsiteX329" fmla="*/ 2642514 w 6989828"/>
              <a:gd name="connsiteY329" fmla="*/ 1081009 h 5168046"/>
              <a:gd name="connsiteX330" fmla="*/ 2737440 w 6989828"/>
              <a:gd name="connsiteY330" fmla="*/ 1017583 h 5168046"/>
              <a:gd name="connsiteX331" fmla="*/ 2752305 w 6989828"/>
              <a:gd name="connsiteY331" fmla="*/ 1011328 h 5168046"/>
              <a:gd name="connsiteX332" fmla="*/ 2746091 w 6989828"/>
              <a:gd name="connsiteY332" fmla="*/ 1033156 h 5168046"/>
              <a:gd name="connsiteX333" fmla="*/ 2691136 w 6989828"/>
              <a:gd name="connsiteY333" fmla="*/ 1088298 h 5168046"/>
              <a:gd name="connsiteX334" fmla="*/ 2672478 w 6989828"/>
              <a:gd name="connsiteY334" fmla="*/ 1107894 h 5168046"/>
              <a:gd name="connsiteX335" fmla="*/ 2655884 w 6989828"/>
              <a:gd name="connsiteY335" fmla="*/ 1120211 h 5168046"/>
              <a:gd name="connsiteX336" fmla="*/ 2591567 w 6989828"/>
              <a:gd name="connsiteY336" fmla="*/ 1179085 h 5168046"/>
              <a:gd name="connsiteX337" fmla="*/ 2564382 w 6989828"/>
              <a:gd name="connsiteY337" fmla="*/ 1208270 h 5168046"/>
              <a:gd name="connsiteX338" fmla="*/ 2611850 w 6989828"/>
              <a:gd name="connsiteY338" fmla="*/ 1179825 h 5168046"/>
              <a:gd name="connsiteX339" fmla="*/ 2573759 w 6989828"/>
              <a:gd name="connsiteY339" fmla="*/ 1221425 h 5168046"/>
              <a:gd name="connsiteX340" fmla="*/ 2427140 w 6989828"/>
              <a:gd name="connsiteY340" fmla="*/ 1333097 h 5168046"/>
              <a:gd name="connsiteX341" fmla="*/ 2296659 w 6989828"/>
              <a:gd name="connsiteY341" fmla="*/ 1457225 h 5168046"/>
              <a:gd name="connsiteX342" fmla="*/ 2240089 w 6989828"/>
              <a:gd name="connsiteY342" fmla="*/ 1502751 h 5168046"/>
              <a:gd name="connsiteX343" fmla="*/ 2213064 w 6989828"/>
              <a:gd name="connsiteY343" fmla="*/ 1527060 h 5168046"/>
              <a:gd name="connsiteX344" fmla="*/ 2234775 w 6989828"/>
              <a:gd name="connsiteY344" fmla="*/ 1515658 h 5168046"/>
              <a:gd name="connsiteX345" fmla="*/ 2261587 w 6989828"/>
              <a:gd name="connsiteY345" fmla="*/ 1489199 h 5168046"/>
              <a:gd name="connsiteX346" fmla="*/ 2342431 w 6989828"/>
              <a:gd name="connsiteY346" fmla="*/ 1434855 h 5168046"/>
              <a:gd name="connsiteX347" fmla="*/ 2482676 w 6989828"/>
              <a:gd name="connsiteY347" fmla="*/ 1310882 h 5168046"/>
              <a:gd name="connsiteX348" fmla="*/ 2527384 w 6989828"/>
              <a:gd name="connsiteY348" fmla="*/ 1292141 h 5168046"/>
              <a:gd name="connsiteX349" fmla="*/ 2557466 w 6989828"/>
              <a:gd name="connsiteY349" fmla="*/ 1261369 h 5168046"/>
              <a:gd name="connsiteX350" fmla="*/ 2592511 w 6989828"/>
              <a:gd name="connsiteY350" fmla="*/ 1247745 h 5168046"/>
              <a:gd name="connsiteX351" fmla="*/ 2638053 w 6989828"/>
              <a:gd name="connsiteY351" fmla="*/ 1203018 h 5168046"/>
              <a:gd name="connsiteX352" fmla="*/ 2683595 w 6989828"/>
              <a:gd name="connsiteY352" fmla="*/ 1158292 h 5168046"/>
              <a:gd name="connsiteX353" fmla="*/ 2705111 w 6989828"/>
              <a:gd name="connsiteY353" fmla="*/ 1174907 h 5168046"/>
              <a:gd name="connsiteX354" fmla="*/ 1992127 w 6989828"/>
              <a:gd name="connsiteY354" fmla="*/ 1807159 h 5168046"/>
              <a:gd name="connsiteX355" fmla="*/ 1315178 w 6989828"/>
              <a:gd name="connsiteY355" fmla="*/ 2520476 h 5168046"/>
              <a:gd name="connsiteX356" fmla="*/ 1911964 w 6989828"/>
              <a:gd name="connsiteY356" fmla="*/ 1894479 h 5168046"/>
              <a:gd name="connsiteX357" fmla="*/ 2525710 w 6989828"/>
              <a:gd name="connsiteY357" fmla="*/ 1344114 h 5168046"/>
              <a:gd name="connsiteX358" fmla="*/ 2577734 w 6989828"/>
              <a:gd name="connsiteY358" fmla="*/ 1288120 h 5168046"/>
              <a:gd name="connsiteX359" fmla="*/ 2652121 w 6989828"/>
              <a:gd name="connsiteY359" fmla="*/ 1222759 h 5168046"/>
              <a:gd name="connsiteX360" fmla="*/ 2692687 w 6989828"/>
              <a:gd name="connsiteY360" fmla="*/ 1189724 h 5168046"/>
              <a:gd name="connsiteX361" fmla="*/ 2720010 w 6989828"/>
              <a:gd name="connsiteY361" fmla="*/ 1168660 h 5168046"/>
              <a:gd name="connsiteX362" fmla="*/ 2747271 w 6989828"/>
              <a:gd name="connsiteY362" fmla="*/ 1130525 h 5168046"/>
              <a:gd name="connsiteX363" fmla="*/ 2790675 w 6989828"/>
              <a:gd name="connsiteY363" fmla="*/ 1104837 h 5168046"/>
              <a:gd name="connsiteX364" fmla="*/ 2793552 w 6989828"/>
              <a:gd name="connsiteY364" fmla="*/ 1100498 h 5168046"/>
              <a:gd name="connsiteX365" fmla="*/ 2805532 w 6989828"/>
              <a:gd name="connsiteY365" fmla="*/ 1098745 h 5168046"/>
              <a:gd name="connsiteX366" fmla="*/ 2803677 w 6989828"/>
              <a:gd name="connsiteY366" fmla="*/ 1105260 h 5168046"/>
              <a:gd name="connsiteX367" fmla="*/ 2831870 w 6989828"/>
              <a:gd name="connsiteY367" fmla="*/ 1086888 h 5168046"/>
              <a:gd name="connsiteX368" fmla="*/ 2932730 w 6989828"/>
              <a:gd name="connsiteY368" fmla="*/ 1020709 h 5168046"/>
              <a:gd name="connsiteX369" fmla="*/ 2968066 w 6989828"/>
              <a:gd name="connsiteY369" fmla="*/ 988784 h 5168046"/>
              <a:gd name="connsiteX370" fmla="*/ 2962537 w 6989828"/>
              <a:gd name="connsiteY370" fmla="*/ 1008205 h 5168046"/>
              <a:gd name="connsiteX371" fmla="*/ 3015211 w 6989828"/>
              <a:gd name="connsiteY371" fmla="*/ 958910 h 5168046"/>
              <a:gd name="connsiteX372" fmla="*/ 3069953 w 6989828"/>
              <a:gd name="connsiteY372" fmla="*/ 902336 h 5168046"/>
              <a:gd name="connsiteX373" fmla="*/ 3218514 w 6989828"/>
              <a:gd name="connsiteY373" fmla="*/ 816050 h 5168046"/>
              <a:gd name="connsiteX374" fmla="*/ 3326889 w 6989828"/>
              <a:gd name="connsiteY374" fmla="*/ 734073 h 5168046"/>
              <a:gd name="connsiteX375" fmla="*/ 3341762 w 6989828"/>
              <a:gd name="connsiteY375" fmla="*/ 727808 h 5168046"/>
              <a:gd name="connsiteX376" fmla="*/ 3338995 w 6989828"/>
              <a:gd name="connsiteY376" fmla="*/ 737519 h 5168046"/>
              <a:gd name="connsiteX377" fmla="*/ 3326854 w 6989828"/>
              <a:gd name="connsiteY377" fmla="*/ 762925 h 5168046"/>
              <a:gd name="connsiteX378" fmla="*/ 3230409 w 6989828"/>
              <a:gd name="connsiteY378" fmla="*/ 843055 h 5168046"/>
              <a:gd name="connsiteX379" fmla="*/ 3205683 w 6989828"/>
              <a:gd name="connsiteY379" fmla="*/ 860943 h 5168046"/>
              <a:gd name="connsiteX380" fmla="*/ 3183022 w 6989828"/>
              <a:gd name="connsiteY380" fmla="*/ 871550 h 5168046"/>
              <a:gd name="connsiteX381" fmla="*/ 3133861 w 6989828"/>
              <a:gd name="connsiteY381" fmla="*/ 889040 h 5168046"/>
              <a:gd name="connsiteX382" fmla="*/ 3093784 w 6989828"/>
              <a:gd name="connsiteY382" fmla="*/ 909121 h 5168046"/>
              <a:gd name="connsiteX383" fmla="*/ 3105891 w 6989828"/>
              <a:gd name="connsiteY383" fmla="*/ 912568 h 5168046"/>
              <a:gd name="connsiteX384" fmla="*/ 3085492 w 6989828"/>
              <a:gd name="connsiteY384" fmla="*/ 938245 h 5168046"/>
              <a:gd name="connsiteX385" fmla="*/ 3083073 w 6989828"/>
              <a:gd name="connsiteY385" fmla="*/ 946741 h 5168046"/>
              <a:gd name="connsiteX386" fmla="*/ 3082726 w 6989828"/>
              <a:gd name="connsiteY386" fmla="*/ 947959 h 5168046"/>
              <a:gd name="connsiteX387" fmla="*/ 3129023 w 6989828"/>
              <a:gd name="connsiteY387" fmla="*/ 906032 h 5168046"/>
              <a:gd name="connsiteX388" fmla="*/ 3135642 w 6989828"/>
              <a:gd name="connsiteY388" fmla="*/ 900044 h 5168046"/>
              <a:gd name="connsiteX389" fmla="*/ 3159858 w 6989828"/>
              <a:gd name="connsiteY389" fmla="*/ 906939 h 5168046"/>
              <a:gd name="connsiteX390" fmla="*/ 3157094 w 6989828"/>
              <a:gd name="connsiteY390" fmla="*/ 916647 h 5168046"/>
              <a:gd name="connsiteX391" fmla="*/ 3141875 w 6989828"/>
              <a:gd name="connsiteY391" fmla="*/ 924125 h 5168046"/>
              <a:gd name="connsiteX392" fmla="*/ 3124583 w 6989828"/>
              <a:gd name="connsiteY392" fmla="*/ 938880 h 5168046"/>
              <a:gd name="connsiteX393" fmla="*/ 3368545 w 6989828"/>
              <a:gd name="connsiteY393" fmla="*/ 777419 h 5168046"/>
              <a:gd name="connsiteX394" fmla="*/ 3666209 w 6989828"/>
              <a:gd name="connsiteY394" fmla="*/ 599758 h 5168046"/>
              <a:gd name="connsiteX395" fmla="*/ 4083688 w 6989828"/>
              <a:gd name="connsiteY395" fmla="*/ 374862 h 5168046"/>
              <a:gd name="connsiteX396" fmla="*/ 4488722 w 6989828"/>
              <a:gd name="connsiteY396" fmla="*/ 193656 h 5168046"/>
              <a:gd name="connsiteX397" fmla="*/ 4628208 w 6989828"/>
              <a:gd name="connsiteY397" fmla="*/ 152025 h 5168046"/>
              <a:gd name="connsiteX398" fmla="*/ 4790004 w 6989828"/>
              <a:gd name="connsiteY398" fmla="*/ 100997 h 5168046"/>
              <a:gd name="connsiteX399" fmla="*/ 4921226 w 6989828"/>
              <a:gd name="connsiteY399" fmla="*/ 76899 h 5168046"/>
              <a:gd name="connsiteX400" fmla="*/ 5058616 w 6989828"/>
              <a:gd name="connsiteY400" fmla="*/ 31126 h 5168046"/>
              <a:gd name="connsiteX401" fmla="*/ 5191953 w 6989828"/>
              <a:gd name="connsiteY401" fmla="*/ 16860 h 5168046"/>
              <a:gd name="connsiteX402" fmla="*/ 5316202 w 6989828"/>
              <a:gd name="connsiteY402" fmla="*/ 0 h 5168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</a:cxnLst>
            <a:rect l="l" t="t" r="r" b="b"/>
            <a:pathLst>
              <a:path w="6989828" h="5168046">
                <a:moveTo>
                  <a:pt x="2867087" y="4278778"/>
                </a:moveTo>
                <a:lnTo>
                  <a:pt x="2722669" y="4330211"/>
                </a:lnTo>
                <a:cubicBezTo>
                  <a:pt x="2742698" y="4326855"/>
                  <a:pt x="2764863" y="4321360"/>
                  <a:pt x="2789163" y="4313721"/>
                </a:cubicBezTo>
                <a:cubicBezTo>
                  <a:pt x="2801314" y="4309907"/>
                  <a:pt x="2815066" y="4304481"/>
                  <a:pt x="2830421" y="4297451"/>
                </a:cubicBezTo>
                <a:close/>
                <a:moveTo>
                  <a:pt x="3225301" y="4151203"/>
                </a:moveTo>
                <a:lnTo>
                  <a:pt x="2963260" y="4244529"/>
                </a:lnTo>
                <a:lnTo>
                  <a:pt x="3025041" y="4224164"/>
                </a:lnTo>
                <a:cubicBezTo>
                  <a:pt x="3075352" y="4206803"/>
                  <a:pt x="3128052" y="4187876"/>
                  <a:pt x="3183142" y="4167385"/>
                </a:cubicBezTo>
                <a:close/>
                <a:moveTo>
                  <a:pt x="3591576" y="4004561"/>
                </a:moveTo>
                <a:lnTo>
                  <a:pt x="3418666" y="4075684"/>
                </a:lnTo>
                <a:lnTo>
                  <a:pt x="3542366" y="4025638"/>
                </a:lnTo>
                <a:close/>
                <a:moveTo>
                  <a:pt x="4204719" y="3948181"/>
                </a:moveTo>
                <a:lnTo>
                  <a:pt x="4195193" y="3948594"/>
                </a:lnTo>
                <a:cubicBezTo>
                  <a:pt x="4189201" y="3949232"/>
                  <a:pt x="4185469" y="3952456"/>
                  <a:pt x="4183991" y="3958249"/>
                </a:cubicBezTo>
                <a:close/>
                <a:moveTo>
                  <a:pt x="5682447" y="2825698"/>
                </a:moveTo>
                <a:lnTo>
                  <a:pt x="5515038" y="2954361"/>
                </a:lnTo>
                <a:cubicBezTo>
                  <a:pt x="5451395" y="3001580"/>
                  <a:pt x="5385664" y="3048716"/>
                  <a:pt x="5317847" y="3095768"/>
                </a:cubicBezTo>
                <a:lnTo>
                  <a:pt x="5137075" y="3217212"/>
                </a:lnTo>
                <a:lnTo>
                  <a:pt x="5158045" y="3204666"/>
                </a:lnTo>
                <a:cubicBezTo>
                  <a:pt x="5277543" y="3135100"/>
                  <a:pt x="5391989" y="3059446"/>
                  <a:pt x="5501389" y="2977698"/>
                </a:cubicBezTo>
                <a:close/>
                <a:moveTo>
                  <a:pt x="1402065" y="2642996"/>
                </a:moveTo>
                <a:lnTo>
                  <a:pt x="1370964" y="2669937"/>
                </a:lnTo>
                <a:cubicBezTo>
                  <a:pt x="1358672" y="2681517"/>
                  <a:pt x="1348469" y="2692215"/>
                  <a:pt x="1340361" y="2702037"/>
                </a:cubicBezTo>
                <a:cubicBezTo>
                  <a:pt x="1324138" y="2721674"/>
                  <a:pt x="1310704" y="2740141"/>
                  <a:pt x="1300056" y="2757434"/>
                </a:cubicBezTo>
                <a:close/>
                <a:moveTo>
                  <a:pt x="1655089" y="2359144"/>
                </a:moveTo>
                <a:lnTo>
                  <a:pt x="1624228" y="2392112"/>
                </a:lnTo>
                <a:cubicBezTo>
                  <a:pt x="1584508" y="2435438"/>
                  <a:pt x="1547137" y="2477138"/>
                  <a:pt x="1512116" y="2517214"/>
                </a:cubicBezTo>
                <a:lnTo>
                  <a:pt x="1469994" y="2566787"/>
                </a:lnTo>
                <a:close/>
                <a:moveTo>
                  <a:pt x="1928811" y="2075001"/>
                </a:moveTo>
                <a:lnTo>
                  <a:pt x="1890762" y="2112659"/>
                </a:lnTo>
                <a:lnTo>
                  <a:pt x="1797836" y="2208425"/>
                </a:lnTo>
                <a:close/>
                <a:moveTo>
                  <a:pt x="2211830" y="1528171"/>
                </a:moveTo>
                <a:lnTo>
                  <a:pt x="2194700" y="1543585"/>
                </a:lnTo>
                <a:cubicBezTo>
                  <a:pt x="2200624" y="1544396"/>
                  <a:pt x="2205015" y="1542152"/>
                  <a:pt x="2207862" y="1536841"/>
                </a:cubicBezTo>
                <a:close/>
                <a:moveTo>
                  <a:pt x="3807976" y="581616"/>
                </a:moveTo>
                <a:lnTo>
                  <a:pt x="3599004" y="692146"/>
                </a:lnTo>
                <a:cubicBezTo>
                  <a:pt x="3482090" y="762731"/>
                  <a:pt x="3368923" y="840285"/>
                  <a:pt x="3259494" y="924810"/>
                </a:cubicBezTo>
                <a:lnTo>
                  <a:pt x="3239978" y="939516"/>
                </a:lnTo>
                <a:lnTo>
                  <a:pt x="3420533" y="817749"/>
                </a:lnTo>
                <a:cubicBezTo>
                  <a:pt x="3489651" y="772630"/>
                  <a:pt x="3558061" y="729475"/>
                  <a:pt x="3625763" y="688285"/>
                </a:cubicBezTo>
                <a:close/>
                <a:moveTo>
                  <a:pt x="6420526" y="378887"/>
                </a:moveTo>
                <a:lnTo>
                  <a:pt x="6419188" y="391174"/>
                </a:lnTo>
                <a:lnTo>
                  <a:pt x="6429851" y="392336"/>
                </a:lnTo>
                <a:cubicBezTo>
                  <a:pt x="6440308" y="393476"/>
                  <a:pt x="6447621" y="394273"/>
                  <a:pt x="6451803" y="394729"/>
                </a:cubicBezTo>
                <a:lnTo>
                  <a:pt x="6460272" y="395651"/>
                </a:lnTo>
                <a:lnTo>
                  <a:pt x="6463705" y="383593"/>
                </a:lnTo>
                <a:lnTo>
                  <a:pt x="6461922" y="383398"/>
                </a:lnTo>
                <a:cubicBezTo>
                  <a:pt x="6448752" y="381963"/>
                  <a:pt x="6434955" y="380460"/>
                  <a:pt x="6420526" y="378887"/>
                </a:cubicBezTo>
                <a:close/>
                <a:moveTo>
                  <a:pt x="6410159" y="339344"/>
                </a:moveTo>
                <a:lnTo>
                  <a:pt x="6408676" y="352731"/>
                </a:lnTo>
                <a:lnTo>
                  <a:pt x="6424457" y="354451"/>
                </a:lnTo>
                <a:lnTo>
                  <a:pt x="6470571" y="359476"/>
                </a:lnTo>
                <a:lnTo>
                  <a:pt x="6473874" y="347872"/>
                </a:lnTo>
                <a:lnTo>
                  <a:pt x="6475088" y="343609"/>
                </a:lnTo>
                <a:close/>
                <a:moveTo>
                  <a:pt x="6422962" y="305686"/>
                </a:moveTo>
                <a:lnTo>
                  <a:pt x="6484190" y="311638"/>
                </a:lnTo>
                <a:lnTo>
                  <a:pt x="6484214" y="311555"/>
                </a:lnTo>
                <a:close/>
                <a:moveTo>
                  <a:pt x="5316202" y="0"/>
                </a:moveTo>
                <a:lnTo>
                  <a:pt x="5325558" y="13110"/>
                </a:lnTo>
                <a:cubicBezTo>
                  <a:pt x="5285278" y="16659"/>
                  <a:pt x="5237735" y="22707"/>
                  <a:pt x="5182941" y="31267"/>
                </a:cubicBezTo>
                <a:cubicBezTo>
                  <a:pt x="5128142" y="39823"/>
                  <a:pt x="5065053" y="54507"/>
                  <a:pt x="4993674" y="75316"/>
                </a:cubicBezTo>
                <a:cubicBezTo>
                  <a:pt x="4952695" y="83231"/>
                  <a:pt x="4917286" y="88828"/>
                  <a:pt x="4887446" y="92098"/>
                </a:cubicBezTo>
                <a:cubicBezTo>
                  <a:pt x="4857604" y="95369"/>
                  <a:pt x="4828239" y="102721"/>
                  <a:pt x="4799350" y="114153"/>
                </a:cubicBezTo>
                <a:cubicBezTo>
                  <a:pt x="4770814" y="122429"/>
                  <a:pt x="4741409" y="133737"/>
                  <a:pt x="4711148" y="148086"/>
                </a:cubicBezTo>
                <a:cubicBezTo>
                  <a:pt x="4680880" y="162427"/>
                  <a:pt x="4650791" y="176163"/>
                  <a:pt x="4620867" y="189293"/>
                </a:cubicBezTo>
                <a:cubicBezTo>
                  <a:pt x="4468564" y="236682"/>
                  <a:pt x="4336391" y="285207"/>
                  <a:pt x="4224342" y="334870"/>
                </a:cubicBezTo>
                <a:cubicBezTo>
                  <a:pt x="4112293" y="384537"/>
                  <a:pt x="4030365" y="429000"/>
                  <a:pt x="3978549" y="468262"/>
                </a:cubicBezTo>
                <a:cubicBezTo>
                  <a:pt x="3984918" y="469852"/>
                  <a:pt x="3986630" y="473404"/>
                  <a:pt x="3983699" y="478910"/>
                </a:cubicBezTo>
                <a:cubicBezTo>
                  <a:pt x="3982238" y="481664"/>
                  <a:pt x="3979143" y="485103"/>
                  <a:pt x="3974425" y="489224"/>
                </a:cubicBezTo>
                <a:lnTo>
                  <a:pt x="3961374" y="499112"/>
                </a:lnTo>
                <a:lnTo>
                  <a:pt x="4024868" y="465386"/>
                </a:lnTo>
                <a:cubicBezTo>
                  <a:pt x="4222190" y="366687"/>
                  <a:pt x="4417170" y="287605"/>
                  <a:pt x="4609813" y="228129"/>
                </a:cubicBezTo>
                <a:cubicBezTo>
                  <a:pt x="4876179" y="125928"/>
                  <a:pt x="5132319" y="65385"/>
                  <a:pt x="5378231" y="46505"/>
                </a:cubicBezTo>
                <a:cubicBezTo>
                  <a:pt x="5624145" y="27628"/>
                  <a:pt x="5850786" y="47717"/>
                  <a:pt x="6058149" y="106773"/>
                </a:cubicBezTo>
                <a:cubicBezTo>
                  <a:pt x="6191808" y="143082"/>
                  <a:pt x="6309230" y="190442"/>
                  <a:pt x="6410416" y="248847"/>
                </a:cubicBezTo>
                <a:lnTo>
                  <a:pt x="6422527" y="252293"/>
                </a:lnTo>
                <a:cubicBezTo>
                  <a:pt x="6422200" y="252963"/>
                  <a:pt x="6421057" y="260092"/>
                  <a:pt x="6419098" y="273681"/>
                </a:cubicBezTo>
                <a:lnTo>
                  <a:pt x="6417267" y="286689"/>
                </a:lnTo>
                <a:lnTo>
                  <a:pt x="6488100" y="297904"/>
                </a:lnTo>
                <a:lnTo>
                  <a:pt x="6495195" y="272982"/>
                </a:lnTo>
                <a:lnTo>
                  <a:pt x="6497945" y="263323"/>
                </a:lnTo>
                <a:lnTo>
                  <a:pt x="6492392" y="298584"/>
                </a:lnTo>
                <a:lnTo>
                  <a:pt x="6510208" y="301405"/>
                </a:lnTo>
                <a:lnTo>
                  <a:pt x="6508847" y="313915"/>
                </a:lnTo>
                <a:lnTo>
                  <a:pt x="6490257" y="312134"/>
                </a:lnTo>
                <a:lnTo>
                  <a:pt x="6490243" y="312227"/>
                </a:lnTo>
                <a:lnTo>
                  <a:pt x="6518883" y="315011"/>
                </a:lnTo>
                <a:cubicBezTo>
                  <a:pt x="6578695" y="327226"/>
                  <a:pt x="6632985" y="337284"/>
                  <a:pt x="6681762" y="345191"/>
                </a:cubicBezTo>
                <a:cubicBezTo>
                  <a:pt x="6730540" y="353096"/>
                  <a:pt x="6772205" y="361783"/>
                  <a:pt x="6806757" y="371245"/>
                </a:cubicBezTo>
                <a:lnTo>
                  <a:pt x="6816744" y="372333"/>
                </a:lnTo>
                <a:lnTo>
                  <a:pt x="6826734" y="373422"/>
                </a:lnTo>
                <a:lnTo>
                  <a:pt x="6825395" y="385707"/>
                </a:lnTo>
                <a:lnTo>
                  <a:pt x="6805419" y="383530"/>
                </a:lnTo>
                <a:cubicBezTo>
                  <a:pt x="6736697" y="369828"/>
                  <a:pt x="6668175" y="359250"/>
                  <a:pt x="6599856" y="351806"/>
                </a:cubicBezTo>
                <a:lnTo>
                  <a:pt x="6485107" y="344268"/>
                </a:lnTo>
                <a:lnTo>
                  <a:pt x="6482229" y="360746"/>
                </a:lnTo>
                <a:lnTo>
                  <a:pt x="6643990" y="378374"/>
                </a:lnTo>
                <a:cubicBezTo>
                  <a:pt x="6704841" y="391220"/>
                  <a:pt x="6766263" y="404131"/>
                  <a:pt x="6828252" y="417102"/>
                </a:cubicBezTo>
                <a:cubicBezTo>
                  <a:pt x="6890245" y="430072"/>
                  <a:pt x="6944104" y="442160"/>
                  <a:pt x="6989828" y="453357"/>
                </a:cubicBezTo>
                <a:lnTo>
                  <a:pt x="6979844" y="452269"/>
                </a:lnTo>
                <a:cubicBezTo>
                  <a:pt x="6950295" y="449049"/>
                  <a:pt x="6924493" y="446236"/>
                  <a:pt x="6902437" y="443834"/>
                </a:cubicBezTo>
                <a:cubicBezTo>
                  <a:pt x="6880379" y="441431"/>
                  <a:pt x="6859574" y="439161"/>
                  <a:pt x="6840016" y="437032"/>
                </a:cubicBezTo>
                <a:cubicBezTo>
                  <a:pt x="6815270" y="428381"/>
                  <a:pt x="6791524" y="422163"/>
                  <a:pt x="6768773" y="418392"/>
                </a:cubicBezTo>
                <a:cubicBezTo>
                  <a:pt x="6746022" y="414616"/>
                  <a:pt x="6726936" y="412019"/>
                  <a:pt x="6711508" y="410596"/>
                </a:cubicBezTo>
                <a:cubicBezTo>
                  <a:pt x="6676203" y="406746"/>
                  <a:pt x="6641510" y="402968"/>
                  <a:pt x="6607436" y="399254"/>
                </a:cubicBezTo>
                <a:cubicBezTo>
                  <a:pt x="6573362" y="395542"/>
                  <a:pt x="6541166" y="392033"/>
                  <a:pt x="6510850" y="388730"/>
                </a:cubicBezTo>
                <a:lnTo>
                  <a:pt x="6477968" y="385147"/>
                </a:lnTo>
                <a:lnTo>
                  <a:pt x="6477415" y="388315"/>
                </a:lnTo>
                <a:lnTo>
                  <a:pt x="6491290" y="392035"/>
                </a:lnTo>
                <a:cubicBezTo>
                  <a:pt x="6498441" y="394369"/>
                  <a:pt x="6507860" y="397726"/>
                  <a:pt x="6519547" y="402108"/>
                </a:cubicBezTo>
                <a:cubicBezTo>
                  <a:pt x="6555715" y="406050"/>
                  <a:pt x="6588751" y="409652"/>
                  <a:pt x="6618648" y="412910"/>
                </a:cubicBezTo>
                <a:cubicBezTo>
                  <a:pt x="6648546" y="416166"/>
                  <a:pt x="6669035" y="418400"/>
                  <a:pt x="6680118" y="419608"/>
                </a:cubicBezTo>
                <a:cubicBezTo>
                  <a:pt x="6684720" y="425919"/>
                  <a:pt x="6688864" y="430596"/>
                  <a:pt x="6692547" y="433640"/>
                </a:cubicBezTo>
                <a:cubicBezTo>
                  <a:pt x="6696239" y="436679"/>
                  <a:pt x="6697869" y="441080"/>
                  <a:pt x="6697457" y="446843"/>
                </a:cubicBezTo>
                <a:cubicBezTo>
                  <a:pt x="6697667" y="446865"/>
                  <a:pt x="6697246" y="446819"/>
                  <a:pt x="6696204" y="446706"/>
                </a:cubicBezTo>
                <a:cubicBezTo>
                  <a:pt x="6695157" y="446592"/>
                  <a:pt x="6692230" y="446273"/>
                  <a:pt x="6687422" y="445749"/>
                </a:cubicBezTo>
                <a:cubicBezTo>
                  <a:pt x="6771780" y="473675"/>
                  <a:pt x="6839869" y="494284"/>
                  <a:pt x="6891696" y="507584"/>
                </a:cubicBezTo>
                <a:cubicBezTo>
                  <a:pt x="6943519" y="520882"/>
                  <a:pt x="6970173" y="527483"/>
                  <a:pt x="6971660" y="527381"/>
                </a:cubicBezTo>
                <a:lnTo>
                  <a:pt x="6970294" y="539898"/>
                </a:lnTo>
                <a:cubicBezTo>
                  <a:pt x="6986318" y="655626"/>
                  <a:pt x="6985997" y="782239"/>
                  <a:pt x="6969327" y="919735"/>
                </a:cubicBezTo>
                <a:cubicBezTo>
                  <a:pt x="6945990" y="1134077"/>
                  <a:pt x="6879294" y="1351612"/>
                  <a:pt x="6769244" y="1572336"/>
                </a:cubicBezTo>
                <a:cubicBezTo>
                  <a:pt x="6659192" y="1793056"/>
                  <a:pt x="6506691" y="2007571"/>
                  <a:pt x="6311747" y="2215880"/>
                </a:cubicBezTo>
                <a:cubicBezTo>
                  <a:pt x="6184135" y="2371969"/>
                  <a:pt x="6037479" y="2522844"/>
                  <a:pt x="5871767" y="2668505"/>
                </a:cubicBezTo>
                <a:lnTo>
                  <a:pt x="5816622" y="2714635"/>
                </a:lnTo>
                <a:lnTo>
                  <a:pt x="5830695" y="2706266"/>
                </a:lnTo>
                <a:cubicBezTo>
                  <a:pt x="5836289" y="2703446"/>
                  <a:pt x="5840640" y="2701873"/>
                  <a:pt x="5843742" y="2701556"/>
                </a:cubicBezTo>
                <a:cubicBezTo>
                  <a:pt x="5849946" y="2700913"/>
                  <a:pt x="5852592" y="2703836"/>
                  <a:pt x="5851668" y="2710335"/>
                </a:cubicBezTo>
                <a:cubicBezTo>
                  <a:pt x="5907546" y="2677108"/>
                  <a:pt x="5979577" y="2617940"/>
                  <a:pt x="6067766" y="2532826"/>
                </a:cubicBezTo>
                <a:cubicBezTo>
                  <a:pt x="6155952" y="2447710"/>
                  <a:pt x="6250657" y="2343522"/>
                  <a:pt x="6351888" y="2220257"/>
                </a:cubicBezTo>
                <a:cubicBezTo>
                  <a:pt x="6375315" y="2197476"/>
                  <a:pt x="6399367" y="2174770"/>
                  <a:pt x="6424046" y="2152126"/>
                </a:cubicBezTo>
                <a:cubicBezTo>
                  <a:pt x="6448730" y="2129491"/>
                  <a:pt x="6470274" y="2106505"/>
                  <a:pt x="6488682" y="2083182"/>
                </a:cubicBezTo>
                <a:cubicBezTo>
                  <a:pt x="6510147" y="2060721"/>
                  <a:pt x="6528011" y="2036283"/>
                  <a:pt x="6542274" y="2009866"/>
                </a:cubicBezTo>
                <a:cubicBezTo>
                  <a:pt x="6556536" y="1983452"/>
                  <a:pt x="6575049" y="1952753"/>
                  <a:pt x="6597806" y="1917767"/>
                </a:cubicBezTo>
                <a:cubicBezTo>
                  <a:pt x="6643952" y="1859470"/>
                  <a:pt x="6681302" y="1806548"/>
                  <a:pt x="6709855" y="1758999"/>
                </a:cubicBezTo>
                <a:cubicBezTo>
                  <a:pt x="6738410" y="1711457"/>
                  <a:pt x="6761908" y="1669687"/>
                  <a:pt x="6780357" y="1633705"/>
                </a:cubicBezTo>
                <a:lnTo>
                  <a:pt x="6788982" y="1647307"/>
                </a:lnTo>
                <a:cubicBezTo>
                  <a:pt x="6769518" y="1682919"/>
                  <a:pt x="6748724" y="1719175"/>
                  <a:pt x="6726595" y="1756073"/>
                </a:cubicBezTo>
                <a:cubicBezTo>
                  <a:pt x="6704468" y="1792978"/>
                  <a:pt x="6683332" y="1832362"/>
                  <a:pt x="6663190" y="1874234"/>
                </a:cubicBezTo>
                <a:cubicBezTo>
                  <a:pt x="6628873" y="1909016"/>
                  <a:pt x="6597499" y="1945702"/>
                  <a:pt x="6569070" y="1984292"/>
                </a:cubicBezTo>
                <a:cubicBezTo>
                  <a:pt x="6540644" y="2022881"/>
                  <a:pt x="6516735" y="2060382"/>
                  <a:pt x="6497353" y="2096793"/>
                </a:cubicBezTo>
                <a:cubicBezTo>
                  <a:pt x="6460955" y="2143484"/>
                  <a:pt x="6424898" y="2187050"/>
                  <a:pt x="6389178" y="2227483"/>
                </a:cubicBezTo>
                <a:cubicBezTo>
                  <a:pt x="6353465" y="2267916"/>
                  <a:pt x="6323105" y="2305769"/>
                  <a:pt x="6298107" y="2341042"/>
                </a:cubicBezTo>
                <a:cubicBezTo>
                  <a:pt x="6200110" y="2444345"/>
                  <a:pt x="6093329" y="2546693"/>
                  <a:pt x="5977773" y="2648083"/>
                </a:cubicBezTo>
                <a:cubicBezTo>
                  <a:pt x="5862214" y="2749475"/>
                  <a:pt x="5740384" y="2850188"/>
                  <a:pt x="5612279" y="2950210"/>
                </a:cubicBezTo>
                <a:cubicBezTo>
                  <a:pt x="5516621" y="3028175"/>
                  <a:pt x="5424412" y="3097809"/>
                  <a:pt x="5335643" y="3159113"/>
                </a:cubicBezTo>
                <a:cubicBezTo>
                  <a:pt x="5246879" y="3220413"/>
                  <a:pt x="5166407" y="3275499"/>
                  <a:pt x="5094230" y="3324360"/>
                </a:cubicBezTo>
                <a:cubicBezTo>
                  <a:pt x="5103753" y="3324344"/>
                  <a:pt x="5110477" y="3320853"/>
                  <a:pt x="5114409" y="3313893"/>
                </a:cubicBezTo>
                <a:cubicBezTo>
                  <a:pt x="5118342" y="3306934"/>
                  <a:pt x="5122560" y="3303175"/>
                  <a:pt x="5127065" y="3302608"/>
                </a:cubicBezTo>
                <a:lnTo>
                  <a:pt x="5137099" y="3303702"/>
                </a:lnTo>
                <a:lnTo>
                  <a:pt x="5134373" y="3328732"/>
                </a:lnTo>
                <a:cubicBezTo>
                  <a:pt x="5135711" y="3328091"/>
                  <a:pt x="5133032" y="3329381"/>
                  <a:pt x="5126334" y="3332610"/>
                </a:cubicBezTo>
                <a:cubicBezTo>
                  <a:pt x="5119635" y="3335834"/>
                  <a:pt x="5100879" y="3344872"/>
                  <a:pt x="5070064" y="3359721"/>
                </a:cubicBezTo>
                <a:cubicBezTo>
                  <a:pt x="5069856" y="3359699"/>
                  <a:pt x="5070277" y="3359744"/>
                  <a:pt x="5071323" y="3359858"/>
                </a:cubicBezTo>
                <a:cubicBezTo>
                  <a:pt x="5072368" y="3359972"/>
                  <a:pt x="5075293" y="3360291"/>
                  <a:pt x="5080105" y="3360815"/>
                </a:cubicBezTo>
                <a:lnTo>
                  <a:pt x="5111571" y="3351581"/>
                </a:lnTo>
                <a:lnTo>
                  <a:pt x="5110208" y="3364095"/>
                </a:lnTo>
                <a:cubicBezTo>
                  <a:pt x="5121524" y="3353454"/>
                  <a:pt x="5132753" y="3343595"/>
                  <a:pt x="5143897" y="3334524"/>
                </a:cubicBezTo>
                <a:cubicBezTo>
                  <a:pt x="5155038" y="3325447"/>
                  <a:pt x="5166610" y="3312460"/>
                  <a:pt x="5178605" y="3295561"/>
                </a:cubicBezTo>
                <a:cubicBezTo>
                  <a:pt x="5184099" y="3289829"/>
                  <a:pt x="5190217" y="3284159"/>
                  <a:pt x="5196961" y="3278559"/>
                </a:cubicBezTo>
                <a:cubicBezTo>
                  <a:pt x="5203708" y="3272965"/>
                  <a:pt x="5212334" y="3267574"/>
                  <a:pt x="5222840" y="3262385"/>
                </a:cubicBezTo>
                <a:cubicBezTo>
                  <a:pt x="5279951" y="3231409"/>
                  <a:pt x="5316801" y="3211675"/>
                  <a:pt x="5333379" y="3203193"/>
                </a:cubicBezTo>
                <a:cubicBezTo>
                  <a:pt x="5349958" y="3194708"/>
                  <a:pt x="5359331" y="3194146"/>
                  <a:pt x="5361487" y="3201508"/>
                </a:cubicBezTo>
                <a:lnTo>
                  <a:pt x="5371525" y="3202599"/>
                </a:lnTo>
                <a:lnTo>
                  <a:pt x="5360123" y="3214021"/>
                </a:lnTo>
                <a:cubicBezTo>
                  <a:pt x="5327078" y="3229958"/>
                  <a:pt x="5288164" y="3253140"/>
                  <a:pt x="5243382" y="3283570"/>
                </a:cubicBezTo>
                <a:cubicBezTo>
                  <a:pt x="5198600" y="3314006"/>
                  <a:pt x="5153312" y="3349057"/>
                  <a:pt x="5107524" y="3388727"/>
                </a:cubicBezTo>
                <a:cubicBezTo>
                  <a:pt x="5081302" y="3398329"/>
                  <a:pt x="5056962" y="3408136"/>
                  <a:pt x="5034506" y="3418149"/>
                </a:cubicBezTo>
                <a:cubicBezTo>
                  <a:pt x="5012044" y="3428162"/>
                  <a:pt x="4990212" y="3438248"/>
                  <a:pt x="4969010" y="3448395"/>
                </a:cubicBezTo>
                <a:lnTo>
                  <a:pt x="4989084" y="3450583"/>
                </a:lnTo>
                <a:lnTo>
                  <a:pt x="4946206" y="3471304"/>
                </a:lnTo>
                <a:cubicBezTo>
                  <a:pt x="4908199" y="3498370"/>
                  <a:pt x="4875110" y="3521217"/>
                  <a:pt x="4846930" y="3539837"/>
                </a:cubicBezTo>
                <a:lnTo>
                  <a:pt x="4819298" y="3559041"/>
                </a:lnTo>
                <a:lnTo>
                  <a:pt x="4826032" y="3559775"/>
                </a:lnTo>
                <a:cubicBezTo>
                  <a:pt x="4824965" y="3565744"/>
                  <a:pt x="4822922" y="3569223"/>
                  <a:pt x="4819899" y="3570214"/>
                </a:cubicBezTo>
                <a:cubicBezTo>
                  <a:pt x="4816879" y="3571210"/>
                  <a:pt x="4815177" y="3571554"/>
                  <a:pt x="4814796" y="3571246"/>
                </a:cubicBezTo>
                <a:cubicBezTo>
                  <a:pt x="4803122" y="3583202"/>
                  <a:pt x="4789745" y="3593381"/>
                  <a:pt x="4774660" y="3601789"/>
                </a:cubicBezTo>
                <a:cubicBezTo>
                  <a:pt x="4759577" y="3610197"/>
                  <a:pt x="4744380" y="3613830"/>
                  <a:pt x="4729068" y="3612692"/>
                </a:cubicBezTo>
                <a:cubicBezTo>
                  <a:pt x="4722982" y="3618109"/>
                  <a:pt x="4713046" y="3623903"/>
                  <a:pt x="4699269" y="3630077"/>
                </a:cubicBezTo>
                <a:cubicBezTo>
                  <a:pt x="4685486" y="3636245"/>
                  <a:pt x="4670195" y="3644630"/>
                  <a:pt x="4653395" y="3655225"/>
                </a:cubicBezTo>
                <a:cubicBezTo>
                  <a:pt x="4624958" y="3671704"/>
                  <a:pt x="4595440" y="3686473"/>
                  <a:pt x="4564841" y="3699540"/>
                </a:cubicBezTo>
                <a:cubicBezTo>
                  <a:pt x="4534240" y="3712603"/>
                  <a:pt x="4510419" y="3721644"/>
                  <a:pt x="4493384" y="3726662"/>
                </a:cubicBezTo>
                <a:cubicBezTo>
                  <a:pt x="4260343" y="3853230"/>
                  <a:pt x="4013375" y="3973716"/>
                  <a:pt x="3752481" y="4088117"/>
                </a:cubicBezTo>
                <a:cubicBezTo>
                  <a:pt x="3491591" y="4202523"/>
                  <a:pt x="3223393" y="4308280"/>
                  <a:pt x="2947893" y="4405391"/>
                </a:cubicBezTo>
                <a:cubicBezTo>
                  <a:pt x="3264181" y="4294854"/>
                  <a:pt x="3569401" y="4175296"/>
                  <a:pt x="3863553" y="4046716"/>
                </a:cubicBezTo>
                <a:cubicBezTo>
                  <a:pt x="4157704" y="3918133"/>
                  <a:pt x="4442412" y="3777277"/>
                  <a:pt x="4717673" y="3624144"/>
                </a:cubicBezTo>
                <a:lnTo>
                  <a:pt x="4724967" y="3650331"/>
                </a:lnTo>
                <a:cubicBezTo>
                  <a:pt x="4704530" y="3655510"/>
                  <a:pt x="4685003" y="3663964"/>
                  <a:pt x="4666389" y="3675689"/>
                </a:cubicBezTo>
                <a:cubicBezTo>
                  <a:pt x="4647774" y="3687419"/>
                  <a:pt x="4628248" y="3695867"/>
                  <a:pt x="4607809" y="3701047"/>
                </a:cubicBezTo>
                <a:cubicBezTo>
                  <a:pt x="4601456" y="3712786"/>
                  <a:pt x="4592850" y="3721900"/>
                  <a:pt x="4581996" y="3728387"/>
                </a:cubicBezTo>
                <a:cubicBezTo>
                  <a:pt x="4571138" y="3734874"/>
                  <a:pt x="4557862" y="3740303"/>
                  <a:pt x="4542165" y="3744674"/>
                </a:cubicBezTo>
                <a:lnTo>
                  <a:pt x="4507974" y="3779040"/>
                </a:lnTo>
                <a:cubicBezTo>
                  <a:pt x="4434138" y="3814379"/>
                  <a:pt x="4378257" y="3842135"/>
                  <a:pt x="4340330" y="3862308"/>
                </a:cubicBezTo>
                <a:cubicBezTo>
                  <a:pt x="4302402" y="3882484"/>
                  <a:pt x="4275474" y="3900630"/>
                  <a:pt x="4259553" y="3916752"/>
                </a:cubicBezTo>
                <a:cubicBezTo>
                  <a:pt x="4244257" y="3921306"/>
                  <a:pt x="4232722" y="3926261"/>
                  <a:pt x="4224948" y="3931633"/>
                </a:cubicBezTo>
                <a:lnTo>
                  <a:pt x="4206213" y="3947456"/>
                </a:lnTo>
                <a:lnTo>
                  <a:pt x="4238906" y="3931568"/>
                </a:lnTo>
                <a:cubicBezTo>
                  <a:pt x="4259015" y="3923629"/>
                  <a:pt x="4280171" y="3911869"/>
                  <a:pt x="4302377" y="3896294"/>
                </a:cubicBezTo>
                <a:cubicBezTo>
                  <a:pt x="4355940" y="3876208"/>
                  <a:pt x="4410644" y="3851488"/>
                  <a:pt x="4466489" y="3822130"/>
                </a:cubicBezTo>
                <a:cubicBezTo>
                  <a:pt x="4522335" y="3792771"/>
                  <a:pt x="4575216" y="3761502"/>
                  <a:pt x="4625135" y="3728327"/>
                </a:cubicBezTo>
                <a:lnTo>
                  <a:pt x="4678013" y="3708695"/>
                </a:lnTo>
                <a:lnTo>
                  <a:pt x="4633793" y="3741966"/>
                </a:lnTo>
                <a:cubicBezTo>
                  <a:pt x="4638527" y="3741750"/>
                  <a:pt x="4650949" y="3737016"/>
                  <a:pt x="4671065" y="3727765"/>
                </a:cubicBezTo>
                <a:cubicBezTo>
                  <a:pt x="4691181" y="3718512"/>
                  <a:pt x="4717433" y="3706038"/>
                  <a:pt x="4749818" y="3690338"/>
                </a:cubicBezTo>
                <a:cubicBezTo>
                  <a:pt x="4755247" y="3685126"/>
                  <a:pt x="4761135" y="3681549"/>
                  <a:pt x="4767475" y="3679600"/>
                </a:cubicBezTo>
                <a:cubicBezTo>
                  <a:pt x="4773818" y="3677657"/>
                  <a:pt x="4782209" y="3674352"/>
                  <a:pt x="4792652" y="3669690"/>
                </a:cubicBezTo>
                <a:cubicBezTo>
                  <a:pt x="4828539" y="3654610"/>
                  <a:pt x="4852464" y="3644558"/>
                  <a:pt x="4864424" y="3639532"/>
                </a:cubicBezTo>
                <a:cubicBezTo>
                  <a:pt x="4876387" y="3634508"/>
                  <a:pt x="4883906" y="3635328"/>
                  <a:pt x="4886986" y="3641991"/>
                </a:cubicBezTo>
                <a:cubicBezTo>
                  <a:pt x="4888883" y="3640089"/>
                  <a:pt x="4885084" y="3643894"/>
                  <a:pt x="4875596" y="3653408"/>
                </a:cubicBezTo>
                <a:cubicBezTo>
                  <a:pt x="4852841" y="3670179"/>
                  <a:pt x="4821345" y="3691538"/>
                  <a:pt x="4781104" y="3717480"/>
                </a:cubicBezTo>
                <a:cubicBezTo>
                  <a:pt x="4740863" y="3743420"/>
                  <a:pt x="4695811" y="3772797"/>
                  <a:pt x="4645942" y="3805599"/>
                </a:cubicBezTo>
                <a:cubicBezTo>
                  <a:pt x="4603025" y="3827031"/>
                  <a:pt x="4554663" y="3851829"/>
                  <a:pt x="4500865" y="3879986"/>
                </a:cubicBezTo>
                <a:cubicBezTo>
                  <a:pt x="4447069" y="3908139"/>
                  <a:pt x="4388344" y="3934970"/>
                  <a:pt x="4324688" y="3960471"/>
                </a:cubicBezTo>
                <a:cubicBezTo>
                  <a:pt x="4205195" y="4017334"/>
                  <a:pt x="4088634" y="4070563"/>
                  <a:pt x="3975004" y="4120153"/>
                </a:cubicBezTo>
                <a:cubicBezTo>
                  <a:pt x="3861376" y="4169747"/>
                  <a:pt x="3760878" y="4215230"/>
                  <a:pt x="3673508" y="4256608"/>
                </a:cubicBezTo>
                <a:cubicBezTo>
                  <a:pt x="3584756" y="4295199"/>
                  <a:pt x="3471992" y="4344619"/>
                  <a:pt x="3335219" y="4404877"/>
                </a:cubicBezTo>
                <a:cubicBezTo>
                  <a:pt x="3198445" y="4465130"/>
                  <a:pt x="3060273" y="4514947"/>
                  <a:pt x="2920702" y="4554325"/>
                </a:cubicBezTo>
                <a:cubicBezTo>
                  <a:pt x="2707680" y="4633439"/>
                  <a:pt x="2486852" y="4708531"/>
                  <a:pt x="2258221" y="4779611"/>
                </a:cubicBezTo>
                <a:cubicBezTo>
                  <a:pt x="2029589" y="4850691"/>
                  <a:pt x="1802607" y="4912453"/>
                  <a:pt x="1577270" y="4964908"/>
                </a:cubicBezTo>
                <a:lnTo>
                  <a:pt x="1455810" y="4992627"/>
                </a:lnTo>
                <a:lnTo>
                  <a:pt x="1412825" y="5038213"/>
                </a:lnTo>
                <a:cubicBezTo>
                  <a:pt x="1389306" y="5065390"/>
                  <a:pt x="1366423" y="5096025"/>
                  <a:pt x="1344171" y="5130114"/>
                </a:cubicBezTo>
                <a:lnTo>
                  <a:pt x="1317700" y="5163167"/>
                </a:lnTo>
                <a:lnTo>
                  <a:pt x="1313897" y="5163755"/>
                </a:lnTo>
                <a:cubicBezTo>
                  <a:pt x="1313640" y="5163741"/>
                  <a:pt x="1311055" y="5163605"/>
                  <a:pt x="1306146" y="5163344"/>
                </a:cubicBezTo>
                <a:cubicBezTo>
                  <a:pt x="1301237" y="5163082"/>
                  <a:pt x="1295553" y="5162782"/>
                  <a:pt x="1289094" y="5162439"/>
                </a:cubicBezTo>
                <a:cubicBezTo>
                  <a:pt x="1283408" y="5162137"/>
                  <a:pt x="1279271" y="5161918"/>
                  <a:pt x="1276691" y="5161781"/>
                </a:cubicBezTo>
                <a:cubicBezTo>
                  <a:pt x="1274107" y="5161644"/>
                  <a:pt x="1269970" y="5161424"/>
                  <a:pt x="1264291" y="5161123"/>
                </a:cubicBezTo>
                <a:cubicBezTo>
                  <a:pt x="1252429" y="5160919"/>
                  <a:pt x="1242202" y="5162067"/>
                  <a:pt x="1233607" y="5164572"/>
                </a:cubicBezTo>
                <a:cubicBezTo>
                  <a:pt x="1225015" y="5167080"/>
                  <a:pt x="1214788" y="5168229"/>
                  <a:pt x="1202929" y="5168023"/>
                </a:cubicBezTo>
                <a:cubicBezTo>
                  <a:pt x="1196468" y="5167680"/>
                  <a:pt x="1190784" y="5167378"/>
                  <a:pt x="1185875" y="5167118"/>
                </a:cubicBezTo>
                <a:cubicBezTo>
                  <a:pt x="1180966" y="5166857"/>
                  <a:pt x="1178381" y="5166719"/>
                  <a:pt x="1178126" y="5166706"/>
                </a:cubicBezTo>
                <a:cubicBezTo>
                  <a:pt x="1129032" y="5164102"/>
                  <a:pt x="1087690" y="5161909"/>
                  <a:pt x="1054102" y="5160125"/>
                </a:cubicBezTo>
                <a:cubicBezTo>
                  <a:pt x="1020510" y="5158344"/>
                  <a:pt x="991570" y="5156807"/>
                  <a:pt x="967284" y="5155520"/>
                </a:cubicBezTo>
                <a:cubicBezTo>
                  <a:pt x="830097" y="5136394"/>
                  <a:pt x="716735" y="5103304"/>
                  <a:pt x="627200" y="5056244"/>
                </a:cubicBezTo>
                <a:cubicBezTo>
                  <a:pt x="620743" y="5055903"/>
                  <a:pt x="615054" y="5055600"/>
                  <a:pt x="610147" y="5055340"/>
                </a:cubicBezTo>
                <a:cubicBezTo>
                  <a:pt x="605238" y="5055079"/>
                  <a:pt x="602654" y="5054943"/>
                  <a:pt x="602396" y="5054929"/>
                </a:cubicBezTo>
                <a:cubicBezTo>
                  <a:pt x="595898" y="5049934"/>
                  <a:pt x="589480" y="5046210"/>
                  <a:pt x="583142" y="5043756"/>
                </a:cubicBezTo>
                <a:cubicBezTo>
                  <a:pt x="576806" y="5041303"/>
                  <a:pt x="570385" y="5037580"/>
                  <a:pt x="563886" y="5032579"/>
                </a:cubicBezTo>
                <a:cubicBezTo>
                  <a:pt x="551971" y="5031526"/>
                  <a:pt x="541527" y="5029280"/>
                  <a:pt x="532556" y="5025844"/>
                </a:cubicBezTo>
                <a:cubicBezTo>
                  <a:pt x="523581" y="5022403"/>
                  <a:pt x="513134" y="5020158"/>
                  <a:pt x="501222" y="5019104"/>
                </a:cubicBezTo>
                <a:cubicBezTo>
                  <a:pt x="495510" y="5018375"/>
                  <a:pt x="491268" y="5016439"/>
                  <a:pt x="488488" y="5013307"/>
                </a:cubicBezTo>
                <a:cubicBezTo>
                  <a:pt x="485716" y="5010173"/>
                  <a:pt x="481470" y="5008241"/>
                  <a:pt x="475758" y="5007512"/>
                </a:cubicBezTo>
                <a:lnTo>
                  <a:pt x="462040" y="4986301"/>
                </a:lnTo>
                <a:cubicBezTo>
                  <a:pt x="460419" y="4980884"/>
                  <a:pt x="453307" y="4973252"/>
                  <a:pt x="440706" y="4963407"/>
                </a:cubicBezTo>
                <a:cubicBezTo>
                  <a:pt x="428106" y="4953567"/>
                  <a:pt x="417767" y="4943207"/>
                  <a:pt x="409681" y="4932320"/>
                </a:cubicBezTo>
                <a:lnTo>
                  <a:pt x="397412" y="4931671"/>
                </a:lnTo>
                <a:cubicBezTo>
                  <a:pt x="391548" y="4931572"/>
                  <a:pt x="387941" y="4930955"/>
                  <a:pt x="386599" y="4929817"/>
                </a:cubicBezTo>
                <a:cubicBezTo>
                  <a:pt x="385251" y="4928677"/>
                  <a:pt x="384548" y="4925654"/>
                  <a:pt x="384486" y="4920745"/>
                </a:cubicBezTo>
                <a:cubicBezTo>
                  <a:pt x="384499" y="4920958"/>
                  <a:pt x="384471" y="4920531"/>
                  <a:pt x="384403" y="4919458"/>
                </a:cubicBezTo>
                <a:cubicBezTo>
                  <a:pt x="384335" y="4918388"/>
                  <a:pt x="384142" y="4915392"/>
                  <a:pt x="383828" y="4910470"/>
                </a:cubicBezTo>
                <a:cubicBezTo>
                  <a:pt x="378180" y="4909742"/>
                  <a:pt x="373979" y="4907813"/>
                  <a:pt x="371234" y="4904681"/>
                </a:cubicBezTo>
                <a:cubicBezTo>
                  <a:pt x="368485" y="4901550"/>
                  <a:pt x="364289" y="4899620"/>
                  <a:pt x="358637" y="4898891"/>
                </a:cubicBezTo>
                <a:cubicBezTo>
                  <a:pt x="352682" y="4893453"/>
                  <a:pt x="348268" y="4888101"/>
                  <a:pt x="345380" y="4882826"/>
                </a:cubicBezTo>
                <a:cubicBezTo>
                  <a:pt x="342500" y="4877552"/>
                  <a:pt x="338080" y="4872201"/>
                  <a:pt x="332131" y="4866762"/>
                </a:cubicBezTo>
                <a:cubicBezTo>
                  <a:pt x="331559" y="4861826"/>
                  <a:pt x="328646" y="4856124"/>
                  <a:pt x="323391" y="4849657"/>
                </a:cubicBezTo>
                <a:cubicBezTo>
                  <a:pt x="318138" y="4843194"/>
                  <a:pt x="311994" y="4834759"/>
                  <a:pt x="304962" y="4824359"/>
                </a:cubicBezTo>
                <a:lnTo>
                  <a:pt x="280824" y="4833318"/>
                </a:lnTo>
                <a:cubicBezTo>
                  <a:pt x="267973" y="4817489"/>
                  <a:pt x="259894" y="4803833"/>
                  <a:pt x="256580" y="4792351"/>
                </a:cubicBezTo>
                <a:cubicBezTo>
                  <a:pt x="253274" y="4780869"/>
                  <a:pt x="251553" y="4770111"/>
                  <a:pt x="251428" y="4760076"/>
                </a:cubicBezTo>
                <a:cubicBezTo>
                  <a:pt x="245748" y="4759774"/>
                  <a:pt x="241612" y="4759555"/>
                  <a:pt x="239032" y="4759419"/>
                </a:cubicBezTo>
                <a:cubicBezTo>
                  <a:pt x="236452" y="4759282"/>
                  <a:pt x="232315" y="4759063"/>
                  <a:pt x="226633" y="4758761"/>
                </a:cubicBezTo>
                <a:cubicBezTo>
                  <a:pt x="226292" y="4753409"/>
                  <a:pt x="225990" y="4748700"/>
                  <a:pt x="225730" y="4744632"/>
                </a:cubicBezTo>
                <a:cubicBezTo>
                  <a:pt x="225469" y="4740565"/>
                  <a:pt x="225333" y="4738422"/>
                  <a:pt x="225317" y="4738210"/>
                </a:cubicBezTo>
                <a:lnTo>
                  <a:pt x="224661" y="4727936"/>
                </a:lnTo>
                <a:lnTo>
                  <a:pt x="210947" y="4706725"/>
                </a:lnTo>
                <a:cubicBezTo>
                  <a:pt x="197808" y="4686400"/>
                  <a:pt x="189810" y="4674028"/>
                  <a:pt x="186950" y="4669610"/>
                </a:cubicBezTo>
                <a:cubicBezTo>
                  <a:pt x="184095" y="4665189"/>
                  <a:pt x="182951" y="4663423"/>
                  <a:pt x="183523" y="4664308"/>
                </a:cubicBezTo>
                <a:lnTo>
                  <a:pt x="171128" y="4663650"/>
                </a:lnTo>
                <a:cubicBezTo>
                  <a:pt x="171114" y="4663438"/>
                  <a:pt x="171140" y="4663865"/>
                  <a:pt x="171211" y="4664937"/>
                </a:cubicBezTo>
                <a:cubicBezTo>
                  <a:pt x="171278" y="4666003"/>
                  <a:pt x="171471" y="4669005"/>
                  <a:pt x="171786" y="4673927"/>
                </a:cubicBezTo>
                <a:cubicBezTo>
                  <a:pt x="171813" y="4674355"/>
                  <a:pt x="171922" y="4676068"/>
                  <a:pt x="172114" y="4679065"/>
                </a:cubicBezTo>
                <a:cubicBezTo>
                  <a:pt x="172307" y="4682061"/>
                  <a:pt x="172416" y="4683773"/>
                  <a:pt x="172442" y="4684199"/>
                </a:cubicBezTo>
                <a:cubicBezTo>
                  <a:pt x="172059" y="4674153"/>
                  <a:pt x="171023" y="4665989"/>
                  <a:pt x="169332" y="4659716"/>
                </a:cubicBezTo>
                <a:cubicBezTo>
                  <a:pt x="167640" y="4653440"/>
                  <a:pt x="163670" y="4647683"/>
                  <a:pt x="157413" y="4642441"/>
                </a:cubicBezTo>
                <a:cubicBezTo>
                  <a:pt x="156099" y="4621890"/>
                  <a:pt x="154783" y="4601341"/>
                  <a:pt x="153467" y="4580789"/>
                </a:cubicBezTo>
                <a:lnTo>
                  <a:pt x="151493" y="4549961"/>
                </a:lnTo>
                <a:cubicBezTo>
                  <a:pt x="140503" y="4539139"/>
                  <a:pt x="135714" y="4528643"/>
                  <a:pt x="137122" y="4518478"/>
                </a:cubicBezTo>
                <a:cubicBezTo>
                  <a:pt x="136278" y="4513312"/>
                  <a:pt x="133883" y="4508069"/>
                  <a:pt x="129940" y="4502737"/>
                </a:cubicBezTo>
                <a:cubicBezTo>
                  <a:pt x="125995" y="4497404"/>
                  <a:pt x="123598" y="4492159"/>
                  <a:pt x="122750" y="4486993"/>
                </a:cubicBezTo>
                <a:lnTo>
                  <a:pt x="107726" y="4445234"/>
                </a:lnTo>
                <a:cubicBezTo>
                  <a:pt x="107425" y="4440524"/>
                  <a:pt x="107205" y="4437099"/>
                  <a:pt x="107068" y="4434958"/>
                </a:cubicBezTo>
                <a:cubicBezTo>
                  <a:pt x="106931" y="4432820"/>
                  <a:pt x="106711" y="4429392"/>
                  <a:pt x="106410" y="4424683"/>
                </a:cubicBezTo>
                <a:lnTo>
                  <a:pt x="105753" y="4414410"/>
                </a:lnTo>
                <a:lnTo>
                  <a:pt x="94014" y="4424026"/>
                </a:lnTo>
                <a:cubicBezTo>
                  <a:pt x="93698" y="4419100"/>
                  <a:pt x="93506" y="4416104"/>
                  <a:pt x="93437" y="4415035"/>
                </a:cubicBezTo>
                <a:cubicBezTo>
                  <a:pt x="93369" y="4413964"/>
                  <a:pt x="93341" y="4413537"/>
                  <a:pt x="93356" y="4413751"/>
                </a:cubicBezTo>
                <a:cubicBezTo>
                  <a:pt x="92039" y="4393200"/>
                  <a:pt x="91381" y="4382925"/>
                  <a:pt x="91381" y="4382925"/>
                </a:cubicBezTo>
                <a:lnTo>
                  <a:pt x="78985" y="4382268"/>
                </a:lnTo>
                <a:cubicBezTo>
                  <a:pt x="79039" y="4383122"/>
                  <a:pt x="79423" y="4389118"/>
                  <a:pt x="80136" y="4400247"/>
                </a:cubicBezTo>
                <a:cubicBezTo>
                  <a:pt x="80849" y="4411379"/>
                  <a:pt x="81561" y="4422509"/>
                  <a:pt x="82275" y="4433642"/>
                </a:cubicBezTo>
                <a:lnTo>
                  <a:pt x="69218" y="4422709"/>
                </a:lnTo>
                <a:cubicBezTo>
                  <a:pt x="68289" y="4412209"/>
                  <a:pt x="68174" y="4402390"/>
                  <a:pt x="68877" y="4393251"/>
                </a:cubicBezTo>
                <a:cubicBezTo>
                  <a:pt x="69580" y="4384112"/>
                  <a:pt x="72730" y="4377028"/>
                  <a:pt x="78326" y="4371989"/>
                </a:cubicBezTo>
                <a:cubicBezTo>
                  <a:pt x="76353" y="4341163"/>
                  <a:pt x="75037" y="4320614"/>
                  <a:pt x="74379" y="4310337"/>
                </a:cubicBezTo>
                <a:lnTo>
                  <a:pt x="73721" y="4300062"/>
                </a:lnTo>
                <a:lnTo>
                  <a:pt x="61325" y="4299406"/>
                </a:lnTo>
                <a:cubicBezTo>
                  <a:pt x="61310" y="4299190"/>
                  <a:pt x="61338" y="4299619"/>
                  <a:pt x="61406" y="4300690"/>
                </a:cubicBezTo>
                <a:cubicBezTo>
                  <a:pt x="61474" y="4301760"/>
                  <a:pt x="61667" y="4304756"/>
                  <a:pt x="61983" y="4309679"/>
                </a:cubicBezTo>
                <a:lnTo>
                  <a:pt x="42450" y="4390569"/>
                </a:lnTo>
                <a:cubicBezTo>
                  <a:pt x="42591" y="4400816"/>
                  <a:pt x="41186" y="4410984"/>
                  <a:pt x="38228" y="4421065"/>
                </a:cubicBezTo>
                <a:cubicBezTo>
                  <a:pt x="35269" y="4431148"/>
                  <a:pt x="33862" y="4441315"/>
                  <a:pt x="34003" y="4451564"/>
                </a:cubicBezTo>
                <a:cubicBezTo>
                  <a:pt x="34018" y="4451777"/>
                  <a:pt x="33990" y="4451349"/>
                  <a:pt x="33922" y="4450279"/>
                </a:cubicBezTo>
                <a:cubicBezTo>
                  <a:pt x="33854" y="4449208"/>
                  <a:pt x="33662" y="4446210"/>
                  <a:pt x="33347" y="4441289"/>
                </a:cubicBezTo>
                <a:cubicBezTo>
                  <a:pt x="32388" y="4426303"/>
                  <a:pt x="31344" y="4410035"/>
                  <a:pt x="30221" y="4392481"/>
                </a:cubicBezTo>
                <a:cubicBezTo>
                  <a:pt x="29098" y="4374924"/>
                  <a:pt x="27727" y="4353519"/>
                  <a:pt x="26110" y="4328257"/>
                </a:cubicBezTo>
                <a:cubicBezTo>
                  <a:pt x="26069" y="4327617"/>
                  <a:pt x="25821" y="4323764"/>
                  <a:pt x="25370" y="4316700"/>
                </a:cubicBezTo>
                <a:cubicBezTo>
                  <a:pt x="24917" y="4309636"/>
                  <a:pt x="24505" y="4303210"/>
                  <a:pt x="24135" y="4297433"/>
                </a:cubicBezTo>
                <a:cubicBezTo>
                  <a:pt x="29075" y="4282120"/>
                  <a:pt x="31896" y="4269897"/>
                  <a:pt x="32599" y="4260758"/>
                </a:cubicBezTo>
                <a:cubicBezTo>
                  <a:pt x="33297" y="4251623"/>
                  <a:pt x="33516" y="4246937"/>
                  <a:pt x="33238" y="4246711"/>
                </a:cubicBezTo>
                <a:lnTo>
                  <a:pt x="20847" y="4246054"/>
                </a:lnTo>
                <a:cubicBezTo>
                  <a:pt x="10514" y="4245506"/>
                  <a:pt x="7040" y="4255563"/>
                  <a:pt x="10422" y="4276221"/>
                </a:cubicBezTo>
                <a:lnTo>
                  <a:pt x="16345" y="4368701"/>
                </a:lnTo>
                <a:cubicBezTo>
                  <a:pt x="16645" y="4373413"/>
                  <a:pt x="16864" y="4376835"/>
                  <a:pt x="17002" y="4378979"/>
                </a:cubicBezTo>
                <a:lnTo>
                  <a:pt x="3947" y="4368043"/>
                </a:lnTo>
                <a:cubicBezTo>
                  <a:pt x="3961" y="4368261"/>
                  <a:pt x="3934" y="4367830"/>
                  <a:pt x="3865" y="4366760"/>
                </a:cubicBezTo>
                <a:cubicBezTo>
                  <a:pt x="3796" y="4365692"/>
                  <a:pt x="3604" y="4362695"/>
                  <a:pt x="3288" y="4357768"/>
                </a:cubicBezTo>
                <a:cubicBezTo>
                  <a:pt x="2658" y="4347922"/>
                  <a:pt x="2111" y="4339359"/>
                  <a:pt x="1645" y="4332080"/>
                </a:cubicBezTo>
                <a:cubicBezTo>
                  <a:pt x="1179" y="4324803"/>
                  <a:pt x="630" y="4316241"/>
                  <a:pt x="0" y="4306390"/>
                </a:cubicBezTo>
                <a:cubicBezTo>
                  <a:pt x="1288" y="4230084"/>
                  <a:pt x="8697" y="4152818"/>
                  <a:pt x="22220" y="4074601"/>
                </a:cubicBezTo>
                <a:lnTo>
                  <a:pt x="67382" y="3885036"/>
                </a:lnTo>
                <a:lnTo>
                  <a:pt x="280911" y="3579701"/>
                </a:lnTo>
                <a:cubicBezTo>
                  <a:pt x="414325" y="3390679"/>
                  <a:pt x="556980" y="3203637"/>
                  <a:pt x="708889" y="3018573"/>
                </a:cubicBezTo>
                <a:cubicBezTo>
                  <a:pt x="860798" y="2833510"/>
                  <a:pt x="1013486" y="2657187"/>
                  <a:pt x="1166963" y="2489609"/>
                </a:cubicBezTo>
                <a:cubicBezTo>
                  <a:pt x="1255979" y="2375124"/>
                  <a:pt x="1354140" y="2265864"/>
                  <a:pt x="1461443" y="2161828"/>
                </a:cubicBezTo>
                <a:cubicBezTo>
                  <a:pt x="1568750" y="2057794"/>
                  <a:pt x="1656980" y="1971924"/>
                  <a:pt x="1726139" y="1904225"/>
                </a:cubicBezTo>
                <a:cubicBezTo>
                  <a:pt x="1797360" y="1838855"/>
                  <a:pt x="1877325" y="1762867"/>
                  <a:pt x="1966041" y="1676263"/>
                </a:cubicBezTo>
                <a:cubicBezTo>
                  <a:pt x="2054754" y="1589655"/>
                  <a:pt x="2147942" y="1501701"/>
                  <a:pt x="2245599" y="1412399"/>
                </a:cubicBezTo>
                <a:cubicBezTo>
                  <a:pt x="2293185" y="1363023"/>
                  <a:pt x="2340147" y="1318716"/>
                  <a:pt x="2386478" y="1279472"/>
                </a:cubicBezTo>
                <a:cubicBezTo>
                  <a:pt x="2432814" y="1240229"/>
                  <a:pt x="2473991" y="1204757"/>
                  <a:pt x="2510001" y="1173063"/>
                </a:cubicBezTo>
                <a:cubicBezTo>
                  <a:pt x="2559161" y="1139208"/>
                  <a:pt x="2603335" y="1108527"/>
                  <a:pt x="2642514" y="1081009"/>
                </a:cubicBezTo>
                <a:cubicBezTo>
                  <a:pt x="2681695" y="1053492"/>
                  <a:pt x="2713338" y="1032352"/>
                  <a:pt x="2737440" y="1017583"/>
                </a:cubicBezTo>
                <a:cubicBezTo>
                  <a:pt x="2749826" y="1012373"/>
                  <a:pt x="2754781" y="1010286"/>
                  <a:pt x="2752305" y="1011328"/>
                </a:cubicBezTo>
                <a:cubicBezTo>
                  <a:pt x="2757319" y="1016689"/>
                  <a:pt x="2755248" y="1023964"/>
                  <a:pt x="2746091" y="1033156"/>
                </a:cubicBezTo>
                <a:cubicBezTo>
                  <a:pt x="2736933" y="1042345"/>
                  <a:pt x="2718615" y="1060727"/>
                  <a:pt x="2691136" y="1088298"/>
                </a:cubicBezTo>
                <a:cubicBezTo>
                  <a:pt x="2682886" y="1096219"/>
                  <a:pt x="2676666" y="1102749"/>
                  <a:pt x="2672478" y="1107894"/>
                </a:cubicBezTo>
                <a:cubicBezTo>
                  <a:pt x="2668286" y="1113034"/>
                  <a:pt x="2662756" y="1117143"/>
                  <a:pt x="2655884" y="1120211"/>
                </a:cubicBezTo>
                <a:cubicBezTo>
                  <a:pt x="2629149" y="1144305"/>
                  <a:pt x="2607711" y="1163931"/>
                  <a:pt x="2591567" y="1179085"/>
                </a:cubicBezTo>
                <a:cubicBezTo>
                  <a:pt x="2575425" y="1194239"/>
                  <a:pt x="2566363" y="1203966"/>
                  <a:pt x="2564382" y="1208270"/>
                </a:cubicBezTo>
                <a:lnTo>
                  <a:pt x="2611850" y="1179825"/>
                </a:lnTo>
                <a:lnTo>
                  <a:pt x="2573759" y="1221425"/>
                </a:lnTo>
                <a:cubicBezTo>
                  <a:pt x="2524234" y="1255186"/>
                  <a:pt x="2475360" y="1292409"/>
                  <a:pt x="2427140" y="1333097"/>
                </a:cubicBezTo>
                <a:cubicBezTo>
                  <a:pt x="2378921" y="1373785"/>
                  <a:pt x="2335429" y="1415161"/>
                  <a:pt x="2296659" y="1457225"/>
                </a:cubicBezTo>
                <a:cubicBezTo>
                  <a:pt x="2273871" y="1471935"/>
                  <a:pt x="2255013" y="1487109"/>
                  <a:pt x="2240089" y="1502751"/>
                </a:cubicBezTo>
                <a:lnTo>
                  <a:pt x="2213064" y="1527060"/>
                </a:lnTo>
                <a:lnTo>
                  <a:pt x="2234775" y="1515658"/>
                </a:lnTo>
                <a:cubicBezTo>
                  <a:pt x="2242678" y="1510478"/>
                  <a:pt x="2251610" y="1501656"/>
                  <a:pt x="2261587" y="1489199"/>
                </a:cubicBezTo>
                <a:cubicBezTo>
                  <a:pt x="2282516" y="1480518"/>
                  <a:pt x="2309463" y="1462400"/>
                  <a:pt x="2342431" y="1434855"/>
                </a:cubicBezTo>
                <a:cubicBezTo>
                  <a:pt x="2375396" y="1407310"/>
                  <a:pt x="2422144" y="1365986"/>
                  <a:pt x="2482676" y="1310882"/>
                </a:cubicBezTo>
                <a:lnTo>
                  <a:pt x="2527384" y="1292141"/>
                </a:lnTo>
                <a:cubicBezTo>
                  <a:pt x="2537342" y="1279243"/>
                  <a:pt x="2547369" y="1268987"/>
                  <a:pt x="2557466" y="1261369"/>
                </a:cubicBezTo>
                <a:cubicBezTo>
                  <a:pt x="2567561" y="1253755"/>
                  <a:pt x="2579244" y="1249213"/>
                  <a:pt x="2592511" y="1247745"/>
                </a:cubicBezTo>
                <a:cubicBezTo>
                  <a:pt x="2605003" y="1230759"/>
                  <a:pt x="2620179" y="1215849"/>
                  <a:pt x="2638053" y="1203018"/>
                </a:cubicBezTo>
                <a:cubicBezTo>
                  <a:pt x="2655922" y="1190186"/>
                  <a:pt x="2671105" y="1175277"/>
                  <a:pt x="2683595" y="1158292"/>
                </a:cubicBezTo>
                <a:lnTo>
                  <a:pt x="2705111" y="1174907"/>
                </a:lnTo>
                <a:cubicBezTo>
                  <a:pt x="2459632" y="1372286"/>
                  <a:pt x="2221972" y="1583038"/>
                  <a:pt x="1992127" y="1807159"/>
                </a:cubicBezTo>
                <a:cubicBezTo>
                  <a:pt x="1762286" y="2031281"/>
                  <a:pt x="1536636" y="2269054"/>
                  <a:pt x="1315178" y="2520476"/>
                </a:cubicBezTo>
                <a:cubicBezTo>
                  <a:pt x="1508845" y="2301789"/>
                  <a:pt x="1707773" y="2093121"/>
                  <a:pt x="1911964" y="1894479"/>
                </a:cubicBezTo>
                <a:cubicBezTo>
                  <a:pt x="2116151" y="1695832"/>
                  <a:pt x="2320734" y="1512377"/>
                  <a:pt x="2525710" y="1344114"/>
                </a:cubicBezTo>
                <a:cubicBezTo>
                  <a:pt x="2536771" y="1330220"/>
                  <a:pt x="2554114" y="1311554"/>
                  <a:pt x="2577734" y="1288120"/>
                </a:cubicBezTo>
                <a:cubicBezTo>
                  <a:pt x="2601358" y="1264690"/>
                  <a:pt x="2626151" y="1242902"/>
                  <a:pt x="2652121" y="1222759"/>
                </a:cubicBezTo>
                <a:cubicBezTo>
                  <a:pt x="2668261" y="1211182"/>
                  <a:pt x="2681785" y="1200172"/>
                  <a:pt x="2692687" y="1189724"/>
                </a:cubicBezTo>
                <a:cubicBezTo>
                  <a:pt x="2703592" y="1179284"/>
                  <a:pt x="2712700" y="1172260"/>
                  <a:pt x="2720010" y="1168660"/>
                </a:cubicBezTo>
                <a:cubicBezTo>
                  <a:pt x="2724719" y="1154046"/>
                  <a:pt x="2733804" y="1141334"/>
                  <a:pt x="2747271" y="1130525"/>
                </a:cubicBezTo>
                <a:cubicBezTo>
                  <a:pt x="2760739" y="1119714"/>
                  <a:pt x="2775205" y="1111152"/>
                  <a:pt x="2790675" y="1104837"/>
                </a:cubicBezTo>
                <a:cubicBezTo>
                  <a:pt x="2790533" y="1104368"/>
                  <a:pt x="2791493" y="1102921"/>
                  <a:pt x="2793552" y="1100498"/>
                </a:cubicBezTo>
                <a:cubicBezTo>
                  <a:pt x="2795608" y="1098070"/>
                  <a:pt x="2799600" y="1097487"/>
                  <a:pt x="2805532" y="1098745"/>
                </a:cubicBezTo>
                <a:lnTo>
                  <a:pt x="2803677" y="1105260"/>
                </a:lnTo>
                <a:lnTo>
                  <a:pt x="2831870" y="1086888"/>
                </a:lnTo>
                <a:cubicBezTo>
                  <a:pt x="2859727" y="1067789"/>
                  <a:pt x="2893348" y="1045733"/>
                  <a:pt x="2932730" y="1020709"/>
                </a:cubicBezTo>
                <a:lnTo>
                  <a:pt x="2968066" y="988784"/>
                </a:lnTo>
                <a:lnTo>
                  <a:pt x="2962537" y="1008205"/>
                </a:lnTo>
                <a:cubicBezTo>
                  <a:pt x="2979919" y="992381"/>
                  <a:pt x="2997480" y="975951"/>
                  <a:pt x="3015211" y="958910"/>
                </a:cubicBezTo>
                <a:cubicBezTo>
                  <a:pt x="3032941" y="941874"/>
                  <a:pt x="3051188" y="923016"/>
                  <a:pt x="3069953" y="902336"/>
                </a:cubicBezTo>
                <a:cubicBezTo>
                  <a:pt x="3123940" y="874847"/>
                  <a:pt x="3173460" y="846083"/>
                  <a:pt x="3218514" y="816050"/>
                </a:cubicBezTo>
                <a:cubicBezTo>
                  <a:pt x="3263561" y="786015"/>
                  <a:pt x="3299686" y="758689"/>
                  <a:pt x="3326889" y="734073"/>
                </a:cubicBezTo>
                <a:lnTo>
                  <a:pt x="3341762" y="727808"/>
                </a:lnTo>
                <a:lnTo>
                  <a:pt x="3338995" y="737519"/>
                </a:lnTo>
                <a:cubicBezTo>
                  <a:pt x="3345004" y="742287"/>
                  <a:pt x="3340955" y="750759"/>
                  <a:pt x="3326854" y="762925"/>
                </a:cubicBezTo>
                <a:cubicBezTo>
                  <a:pt x="3312756" y="775092"/>
                  <a:pt x="3280603" y="801804"/>
                  <a:pt x="3230409" y="843055"/>
                </a:cubicBezTo>
                <a:cubicBezTo>
                  <a:pt x="3221647" y="850836"/>
                  <a:pt x="3213405" y="856798"/>
                  <a:pt x="3205683" y="860943"/>
                </a:cubicBezTo>
                <a:cubicBezTo>
                  <a:pt x="3197957" y="865084"/>
                  <a:pt x="3190401" y="868618"/>
                  <a:pt x="3183022" y="871550"/>
                </a:cubicBezTo>
                <a:cubicBezTo>
                  <a:pt x="3162851" y="876302"/>
                  <a:pt x="3146464" y="882135"/>
                  <a:pt x="3133861" y="889040"/>
                </a:cubicBezTo>
                <a:cubicBezTo>
                  <a:pt x="3121262" y="895950"/>
                  <a:pt x="3107902" y="902642"/>
                  <a:pt x="3093784" y="909121"/>
                </a:cubicBezTo>
                <a:lnTo>
                  <a:pt x="3105891" y="912568"/>
                </a:lnTo>
                <a:lnTo>
                  <a:pt x="3085492" y="938245"/>
                </a:lnTo>
                <a:cubicBezTo>
                  <a:pt x="3084167" y="942900"/>
                  <a:pt x="3083361" y="945730"/>
                  <a:pt x="3083073" y="946741"/>
                </a:cubicBezTo>
                <a:cubicBezTo>
                  <a:pt x="3082785" y="947753"/>
                  <a:pt x="3082669" y="948160"/>
                  <a:pt x="3082726" y="947959"/>
                </a:cubicBezTo>
                <a:cubicBezTo>
                  <a:pt x="3108082" y="924999"/>
                  <a:pt x="3123515" y="911024"/>
                  <a:pt x="3129023" y="906032"/>
                </a:cubicBezTo>
                <a:cubicBezTo>
                  <a:pt x="3134536" y="901042"/>
                  <a:pt x="3136740" y="899045"/>
                  <a:pt x="3135642" y="900044"/>
                </a:cubicBezTo>
                <a:lnTo>
                  <a:pt x="3159858" y="906939"/>
                </a:lnTo>
                <a:lnTo>
                  <a:pt x="3157094" y="916647"/>
                </a:lnTo>
                <a:cubicBezTo>
                  <a:pt x="3154873" y="920607"/>
                  <a:pt x="3149803" y="923100"/>
                  <a:pt x="3141875" y="924125"/>
                </a:cubicBezTo>
                <a:cubicBezTo>
                  <a:pt x="3133947" y="925148"/>
                  <a:pt x="3128182" y="930063"/>
                  <a:pt x="3124583" y="938880"/>
                </a:cubicBezTo>
                <a:cubicBezTo>
                  <a:pt x="3197018" y="890402"/>
                  <a:pt x="3278342" y="836582"/>
                  <a:pt x="3368545" y="777419"/>
                </a:cubicBezTo>
                <a:cubicBezTo>
                  <a:pt x="3458753" y="718253"/>
                  <a:pt x="3557973" y="659035"/>
                  <a:pt x="3666209" y="599758"/>
                </a:cubicBezTo>
                <a:cubicBezTo>
                  <a:pt x="3807094" y="518722"/>
                  <a:pt x="3946257" y="443760"/>
                  <a:pt x="4083688" y="374862"/>
                </a:cubicBezTo>
                <a:cubicBezTo>
                  <a:pt x="4221117" y="305968"/>
                  <a:pt x="4356130" y="245563"/>
                  <a:pt x="4488722" y="193656"/>
                </a:cubicBezTo>
                <a:cubicBezTo>
                  <a:pt x="4530810" y="183773"/>
                  <a:pt x="4577306" y="169893"/>
                  <a:pt x="4628208" y="152025"/>
                </a:cubicBezTo>
                <a:cubicBezTo>
                  <a:pt x="4679113" y="134151"/>
                  <a:pt x="4733046" y="117144"/>
                  <a:pt x="4790004" y="100997"/>
                </a:cubicBezTo>
                <a:cubicBezTo>
                  <a:pt x="4831033" y="96745"/>
                  <a:pt x="4874775" y="88710"/>
                  <a:pt x="4921226" y="76899"/>
                </a:cubicBezTo>
                <a:cubicBezTo>
                  <a:pt x="4967678" y="65086"/>
                  <a:pt x="5013475" y="49828"/>
                  <a:pt x="5058616" y="31126"/>
                </a:cubicBezTo>
                <a:cubicBezTo>
                  <a:pt x="5104990" y="28226"/>
                  <a:pt x="5149433" y="23468"/>
                  <a:pt x="5191953" y="16860"/>
                </a:cubicBezTo>
                <a:cubicBezTo>
                  <a:pt x="5234467" y="10246"/>
                  <a:pt x="5275883" y="4628"/>
                  <a:pt x="5316202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37206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 rot="2240465">
            <a:off x="2212985" y="-892955"/>
            <a:ext cx="7960760" cy="6264345"/>
          </a:xfrm>
          <a:custGeom>
            <a:avLst/>
            <a:gdLst>
              <a:gd name="connsiteX0" fmla="*/ 2867087 w 6989828"/>
              <a:gd name="connsiteY0" fmla="*/ 4278778 h 5168046"/>
              <a:gd name="connsiteX1" fmla="*/ 2722669 w 6989828"/>
              <a:gd name="connsiteY1" fmla="*/ 4330211 h 5168046"/>
              <a:gd name="connsiteX2" fmla="*/ 2789163 w 6989828"/>
              <a:gd name="connsiteY2" fmla="*/ 4313721 h 5168046"/>
              <a:gd name="connsiteX3" fmla="*/ 2830421 w 6989828"/>
              <a:gd name="connsiteY3" fmla="*/ 4297451 h 5168046"/>
              <a:gd name="connsiteX4" fmla="*/ 3225301 w 6989828"/>
              <a:gd name="connsiteY4" fmla="*/ 4151203 h 5168046"/>
              <a:gd name="connsiteX5" fmla="*/ 2963260 w 6989828"/>
              <a:gd name="connsiteY5" fmla="*/ 4244529 h 5168046"/>
              <a:gd name="connsiteX6" fmla="*/ 3025041 w 6989828"/>
              <a:gd name="connsiteY6" fmla="*/ 4224164 h 5168046"/>
              <a:gd name="connsiteX7" fmla="*/ 3183142 w 6989828"/>
              <a:gd name="connsiteY7" fmla="*/ 4167385 h 5168046"/>
              <a:gd name="connsiteX8" fmla="*/ 3591576 w 6989828"/>
              <a:gd name="connsiteY8" fmla="*/ 4004561 h 5168046"/>
              <a:gd name="connsiteX9" fmla="*/ 3418666 w 6989828"/>
              <a:gd name="connsiteY9" fmla="*/ 4075684 h 5168046"/>
              <a:gd name="connsiteX10" fmla="*/ 3542366 w 6989828"/>
              <a:gd name="connsiteY10" fmla="*/ 4025638 h 5168046"/>
              <a:gd name="connsiteX11" fmla="*/ 4204719 w 6989828"/>
              <a:gd name="connsiteY11" fmla="*/ 3948181 h 5168046"/>
              <a:gd name="connsiteX12" fmla="*/ 4195193 w 6989828"/>
              <a:gd name="connsiteY12" fmla="*/ 3948594 h 5168046"/>
              <a:gd name="connsiteX13" fmla="*/ 4183991 w 6989828"/>
              <a:gd name="connsiteY13" fmla="*/ 3958249 h 5168046"/>
              <a:gd name="connsiteX14" fmla="*/ 5682447 w 6989828"/>
              <a:gd name="connsiteY14" fmla="*/ 2825698 h 5168046"/>
              <a:gd name="connsiteX15" fmla="*/ 5515038 w 6989828"/>
              <a:gd name="connsiteY15" fmla="*/ 2954361 h 5168046"/>
              <a:gd name="connsiteX16" fmla="*/ 5317847 w 6989828"/>
              <a:gd name="connsiteY16" fmla="*/ 3095768 h 5168046"/>
              <a:gd name="connsiteX17" fmla="*/ 5137075 w 6989828"/>
              <a:gd name="connsiteY17" fmla="*/ 3217212 h 5168046"/>
              <a:gd name="connsiteX18" fmla="*/ 5158045 w 6989828"/>
              <a:gd name="connsiteY18" fmla="*/ 3204666 h 5168046"/>
              <a:gd name="connsiteX19" fmla="*/ 5501389 w 6989828"/>
              <a:gd name="connsiteY19" fmla="*/ 2977698 h 5168046"/>
              <a:gd name="connsiteX20" fmla="*/ 1402065 w 6989828"/>
              <a:gd name="connsiteY20" fmla="*/ 2642996 h 5168046"/>
              <a:gd name="connsiteX21" fmla="*/ 1370964 w 6989828"/>
              <a:gd name="connsiteY21" fmla="*/ 2669937 h 5168046"/>
              <a:gd name="connsiteX22" fmla="*/ 1340361 w 6989828"/>
              <a:gd name="connsiteY22" fmla="*/ 2702037 h 5168046"/>
              <a:gd name="connsiteX23" fmla="*/ 1300056 w 6989828"/>
              <a:gd name="connsiteY23" fmla="*/ 2757434 h 5168046"/>
              <a:gd name="connsiteX24" fmla="*/ 1655089 w 6989828"/>
              <a:gd name="connsiteY24" fmla="*/ 2359144 h 5168046"/>
              <a:gd name="connsiteX25" fmla="*/ 1624228 w 6989828"/>
              <a:gd name="connsiteY25" fmla="*/ 2392112 h 5168046"/>
              <a:gd name="connsiteX26" fmla="*/ 1512116 w 6989828"/>
              <a:gd name="connsiteY26" fmla="*/ 2517214 h 5168046"/>
              <a:gd name="connsiteX27" fmla="*/ 1469994 w 6989828"/>
              <a:gd name="connsiteY27" fmla="*/ 2566787 h 5168046"/>
              <a:gd name="connsiteX28" fmla="*/ 1928811 w 6989828"/>
              <a:gd name="connsiteY28" fmla="*/ 2075001 h 5168046"/>
              <a:gd name="connsiteX29" fmla="*/ 1890762 w 6989828"/>
              <a:gd name="connsiteY29" fmla="*/ 2112659 h 5168046"/>
              <a:gd name="connsiteX30" fmla="*/ 1797836 w 6989828"/>
              <a:gd name="connsiteY30" fmla="*/ 2208425 h 5168046"/>
              <a:gd name="connsiteX31" fmla="*/ 2211830 w 6989828"/>
              <a:gd name="connsiteY31" fmla="*/ 1528171 h 5168046"/>
              <a:gd name="connsiteX32" fmla="*/ 2194700 w 6989828"/>
              <a:gd name="connsiteY32" fmla="*/ 1543585 h 5168046"/>
              <a:gd name="connsiteX33" fmla="*/ 2207862 w 6989828"/>
              <a:gd name="connsiteY33" fmla="*/ 1536841 h 5168046"/>
              <a:gd name="connsiteX34" fmla="*/ 3807976 w 6989828"/>
              <a:gd name="connsiteY34" fmla="*/ 581616 h 5168046"/>
              <a:gd name="connsiteX35" fmla="*/ 3599004 w 6989828"/>
              <a:gd name="connsiteY35" fmla="*/ 692146 h 5168046"/>
              <a:gd name="connsiteX36" fmla="*/ 3259494 w 6989828"/>
              <a:gd name="connsiteY36" fmla="*/ 924810 h 5168046"/>
              <a:gd name="connsiteX37" fmla="*/ 3239978 w 6989828"/>
              <a:gd name="connsiteY37" fmla="*/ 939516 h 5168046"/>
              <a:gd name="connsiteX38" fmla="*/ 3420533 w 6989828"/>
              <a:gd name="connsiteY38" fmla="*/ 817749 h 5168046"/>
              <a:gd name="connsiteX39" fmla="*/ 3625763 w 6989828"/>
              <a:gd name="connsiteY39" fmla="*/ 688285 h 5168046"/>
              <a:gd name="connsiteX40" fmla="*/ 6420526 w 6989828"/>
              <a:gd name="connsiteY40" fmla="*/ 378887 h 5168046"/>
              <a:gd name="connsiteX41" fmla="*/ 6419188 w 6989828"/>
              <a:gd name="connsiteY41" fmla="*/ 391174 h 5168046"/>
              <a:gd name="connsiteX42" fmla="*/ 6429851 w 6989828"/>
              <a:gd name="connsiteY42" fmla="*/ 392336 h 5168046"/>
              <a:gd name="connsiteX43" fmla="*/ 6451803 w 6989828"/>
              <a:gd name="connsiteY43" fmla="*/ 394729 h 5168046"/>
              <a:gd name="connsiteX44" fmla="*/ 6460272 w 6989828"/>
              <a:gd name="connsiteY44" fmla="*/ 395651 h 5168046"/>
              <a:gd name="connsiteX45" fmla="*/ 6463705 w 6989828"/>
              <a:gd name="connsiteY45" fmla="*/ 383593 h 5168046"/>
              <a:gd name="connsiteX46" fmla="*/ 6461922 w 6989828"/>
              <a:gd name="connsiteY46" fmla="*/ 383398 h 5168046"/>
              <a:gd name="connsiteX47" fmla="*/ 6420526 w 6989828"/>
              <a:gd name="connsiteY47" fmla="*/ 378887 h 5168046"/>
              <a:gd name="connsiteX48" fmla="*/ 6410159 w 6989828"/>
              <a:gd name="connsiteY48" fmla="*/ 339344 h 5168046"/>
              <a:gd name="connsiteX49" fmla="*/ 6408676 w 6989828"/>
              <a:gd name="connsiteY49" fmla="*/ 352731 h 5168046"/>
              <a:gd name="connsiteX50" fmla="*/ 6424457 w 6989828"/>
              <a:gd name="connsiteY50" fmla="*/ 354451 h 5168046"/>
              <a:gd name="connsiteX51" fmla="*/ 6470571 w 6989828"/>
              <a:gd name="connsiteY51" fmla="*/ 359476 h 5168046"/>
              <a:gd name="connsiteX52" fmla="*/ 6473874 w 6989828"/>
              <a:gd name="connsiteY52" fmla="*/ 347872 h 5168046"/>
              <a:gd name="connsiteX53" fmla="*/ 6475088 w 6989828"/>
              <a:gd name="connsiteY53" fmla="*/ 343609 h 5168046"/>
              <a:gd name="connsiteX54" fmla="*/ 6422962 w 6989828"/>
              <a:gd name="connsiteY54" fmla="*/ 305686 h 5168046"/>
              <a:gd name="connsiteX55" fmla="*/ 6484190 w 6989828"/>
              <a:gd name="connsiteY55" fmla="*/ 311638 h 5168046"/>
              <a:gd name="connsiteX56" fmla="*/ 6484214 w 6989828"/>
              <a:gd name="connsiteY56" fmla="*/ 311555 h 5168046"/>
              <a:gd name="connsiteX57" fmla="*/ 5316202 w 6989828"/>
              <a:gd name="connsiteY57" fmla="*/ 0 h 5168046"/>
              <a:gd name="connsiteX58" fmla="*/ 5325558 w 6989828"/>
              <a:gd name="connsiteY58" fmla="*/ 13110 h 5168046"/>
              <a:gd name="connsiteX59" fmla="*/ 5182941 w 6989828"/>
              <a:gd name="connsiteY59" fmla="*/ 31267 h 5168046"/>
              <a:gd name="connsiteX60" fmla="*/ 4993674 w 6989828"/>
              <a:gd name="connsiteY60" fmla="*/ 75316 h 5168046"/>
              <a:gd name="connsiteX61" fmla="*/ 4887446 w 6989828"/>
              <a:gd name="connsiteY61" fmla="*/ 92098 h 5168046"/>
              <a:gd name="connsiteX62" fmla="*/ 4799350 w 6989828"/>
              <a:gd name="connsiteY62" fmla="*/ 114153 h 5168046"/>
              <a:gd name="connsiteX63" fmla="*/ 4711148 w 6989828"/>
              <a:gd name="connsiteY63" fmla="*/ 148086 h 5168046"/>
              <a:gd name="connsiteX64" fmla="*/ 4620867 w 6989828"/>
              <a:gd name="connsiteY64" fmla="*/ 189293 h 5168046"/>
              <a:gd name="connsiteX65" fmla="*/ 4224342 w 6989828"/>
              <a:gd name="connsiteY65" fmla="*/ 334870 h 5168046"/>
              <a:gd name="connsiteX66" fmla="*/ 3978549 w 6989828"/>
              <a:gd name="connsiteY66" fmla="*/ 468262 h 5168046"/>
              <a:gd name="connsiteX67" fmla="*/ 3983699 w 6989828"/>
              <a:gd name="connsiteY67" fmla="*/ 478910 h 5168046"/>
              <a:gd name="connsiteX68" fmla="*/ 3974425 w 6989828"/>
              <a:gd name="connsiteY68" fmla="*/ 489224 h 5168046"/>
              <a:gd name="connsiteX69" fmla="*/ 3961374 w 6989828"/>
              <a:gd name="connsiteY69" fmla="*/ 499112 h 5168046"/>
              <a:gd name="connsiteX70" fmla="*/ 4024868 w 6989828"/>
              <a:gd name="connsiteY70" fmla="*/ 465386 h 5168046"/>
              <a:gd name="connsiteX71" fmla="*/ 4609813 w 6989828"/>
              <a:gd name="connsiteY71" fmla="*/ 228129 h 5168046"/>
              <a:gd name="connsiteX72" fmla="*/ 5378231 w 6989828"/>
              <a:gd name="connsiteY72" fmla="*/ 46505 h 5168046"/>
              <a:gd name="connsiteX73" fmla="*/ 6058149 w 6989828"/>
              <a:gd name="connsiteY73" fmla="*/ 106773 h 5168046"/>
              <a:gd name="connsiteX74" fmla="*/ 6410416 w 6989828"/>
              <a:gd name="connsiteY74" fmla="*/ 248847 h 5168046"/>
              <a:gd name="connsiteX75" fmla="*/ 6422527 w 6989828"/>
              <a:gd name="connsiteY75" fmla="*/ 252293 h 5168046"/>
              <a:gd name="connsiteX76" fmla="*/ 6419098 w 6989828"/>
              <a:gd name="connsiteY76" fmla="*/ 273681 h 5168046"/>
              <a:gd name="connsiteX77" fmla="*/ 6417267 w 6989828"/>
              <a:gd name="connsiteY77" fmla="*/ 286689 h 5168046"/>
              <a:gd name="connsiteX78" fmla="*/ 6488100 w 6989828"/>
              <a:gd name="connsiteY78" fmla="*/ 297904 h 5168046"/>
              <a:gd name="connsiteX79" fmla="*/ 6495195 w 6989828"/>
              <a:gd name="connsiteY79" fmla="*/ 272982 h 5168046"/>
              <a:gd name="connsiteX80" fmla="*/ 6497945 w 6989828"/>
              <a:gd name="connsiteY80" fmla="*/ 263323 h 5168046"/>
              <a:gd name="connsiteX81" fmla="*/ 6492392 w 6989828"/>
              <a:gd name="connsiteY81" fmla="*/ 298584 h 5168046"/>
              <a:gd name="connsiteX82" fmla="*/ 6510208 w 6989828"/>
              <a:gd name="connsiteY82" fmla="*/ 301405 h 5168046"/>
              <a:gd name="connsiteX83" fmla="*/ 6508847 w 6989828"/>
              <a:gd name="connsiteY83" fmla="*/ 313915 h 5168046"/>
              <a:gd name="connsiteX84" fmla="*/ 6490257 w 6989828"/>
              <a:gd name="connsiteY84" fmla="*/ 312134 h 5168046"/>
              <a:gd name="connsiteX85" fmla="*/ 6490243 w 6989828"/>
              <a:gd name="connsiteY85" fmla="*/ 312227 h 5168046"/>
              <a:gd name="connsiteX86" fmla="*/ 6518883 w 6989828"/>
              <a:gd name="connsiteY86" fmla="*/ 315011 h 5168046"/>
              <a:gd name="connsiteX87" fmla="*/ 6681762 w 6989828"/>
              <a:gd name="connsiteY87" fmla="*/ 345191 h 5168046"/>
              <a:gd name="connsiteX88" fmla="*/ 6806757 w 6989828"/>
              <a:gd name="connsiteY88" fmla="*/ 371245 h 5168046"/>
              <a:gd name="connsiteX89" fmla="*/ 6816744 w 6989828"/>
              <a:gd name="connsiteY89" fmla="*/ 372333 h 5168046"/>
              <a:gd name="connsiteX90" fmla="*/ 6826734 w 6989828"/>
              <a:gd name="connsiteY90" fmla="*/ 373422 h 5168046"/>
              <a:gd name="connsiteX91" fmla="*/ 6825395 w 6989828"/>
              <a:gd name="connsiteY91" fmla="*/ 385707 h 5168046"/>
              <a:gd name="connsiteX92" fmla="*/ 6805419 w 6989828"/>
              <a:gd name="connsiteY92" fmla="*/ 383530 h 5168046"/>
              <a:gd name="connsiteX93" fmla="*/ 6599856 w 6989828"/>
              <a:gd name="connsiteY93" fmla="*/ 351806 h 5168046"/>
              <a:gd name="connsiteX94" fmla="*/ 6485107 w 6989828"/>
              <a:gd name="connsiteY94" fmla="*/ 344268 h 5168046"/>
              <a:gd name="connsiteX95" fmla="*/ 6482229 w 6989828"/>
              <a:gd name="connsiteY95" fmla="*/ 360746 h 5168046"/>
              <a:gd name="connsiteX96" fmla="*/ 6643990 w 6989828"/>
              <a:gd name="connsiteY96" fmla="*/ 378374 h 5168046"/>
              <a:gd name="connsiteX97" fmla="*/ 6828252 w 6989828"/>
              <a:gd name="connsiteY97" fmla="*/ 417102 h 5168046"/>
              <a:gd name="connsiteX98" fmla="*/ 6989828 w 6989828"/>
              <a:gd name="connsiteY98" fmla="*/ 453357 h 5168046"/>
              <a:gd name="connsiteX99" fmla="*/ 6979844 w 6989828"/>
              <a:gd name="connsiteY99" fmla="*/ 452269 h 5168046"/>
              <a:gd name="connsiteX100" fmla="*/ 6902437 w 6989828"/>
              <a:gd name="connsiteY100" fmla="*/ 443834 h 5168046"/>
              <a:gd name="connsiteX101" fmla="*/ 6840016 w 6989828"/>
              <a:gd name="connsiteY101" fmla="*/ 437032 h 5168046"/>
              <a:gd name="connsiteX102" fmla="*/ 6768773 w 6989828"/>
              <a:gd name="connsiteY102" fmla="*/ 418392 h 5168046"/>
              <a:gd name="connsiteX103" fmla="*/ 6711508 w 6989828"/>
              <a:gd name="connsiteY103" fmla="*/ 410596 h 5168046"/>
              <a:gd name="connsiteX104" fmla="*/ 6607436 w 6989828"/>
              <a:gd name="connsiteY104" fmla="*/ 399254 h 5168046"/>
              <a:gd name="connsiteX105" fmla="*/ 6510850 w 6989828"/>
              <a:gd name="connsiteY105" fmla="*/ 388730 h 5168046"/>
              <a:gd name="connsiteX106" fmla="*/ 6477968 w 6989828"/>
              <a:gd name="connsiteY106" fmla="*/ 385147 h 5168046"/>
              <a:gd name="connsiteX107" fmla="*/ 6477415 w 6989828"/>
              <a:gd name="connsiteY107" fmla="*/ 388315 h 5168046"/>
              <a:gd name="connsiteX108" fmla="*/ 6491290 w 6989828"/>
              <a:gd name="connsiteY108" fmla="*/ 392035 h 5168046"/>
              <a:gd name="connsiteX109" fmla="*/ 6519547 w 6989828"/>
              <a:gd name="connsiteY109" fmla="*/ 402108 h 5168046"/>
              <a:gd name="connsiteX110" fmla="*/ 6618648 w 6989828"/>
              <a:gd name="connsiteY110" fmla="*/ 412910 h 5168046"/>
              <a:gd name="connsiteX111" fmla="*/ 6680118 w 6989828"/>
              <a:gd name="connsiteY111" fmla="*/ 419608 h 5168046"/>
              <a:gd name="connsiteX112" fmla="*/ 6692547 w 6989828"/>
              <a:gd name="connsiteY112" fmla="*/ 433640 h 5168046"/>
              <a:gd name="connsiteX113" fmla="*/ 6697457 w 6989828"/>
              <a:gd name="connsiteY113" fmla="*/ 446843 h 5168046"/>
              <a:gd name="connsiteX114" fmla="*/ 6696204 w 6989828"/>
              <a:gd name="connsiteY114" fmla="*/ 446706 h 5168046"/>
              <a:gd name="connsiteX115" fmla="*/ 6687422 w 6989828"/>
              <a:gd name="connsiteY115" fmla="*/ 445749 h 5168046"/>
              <a:gd name="connsiteX116" fmla="*/ 6891696 w 6989828"/>
              <a:gd name="connsiteY116" fmla="*/ 507584 h 5168046"/>
              <a:gd name="connsiteX117" fmla="*/ 6971660 w 6989828"/>
              <a:gd name="connsiteY117" fmla="*/ 527381 h 5168046"/>
              <a:gd name="connsiteX118" fmla="*/ 6970294 w 6989828"/>
              <a:gd name="connsiteY118" fmla="*/ 539898 h 5168046"/>
              <a:gd name="connsiteX119" fmla="*/ 6969327 w 6989828"/>
              <a:gd name="connsiteY119" fmla="*/ 919735 h 5168046"/>
              <a:gd name="connsiteX120" fmla="*/ 6769244 w 6989828"/>
              <a:gd name="connsiteY120" fmla="*/ 1572336 h 5168046"/>
              <a:gd name="connsiteX121" fmla="*/ 6311747 w 6989828"/>
              <a:gd name="connsiteY121" fmla="*/ 2215880 h 5168046"/>
              <a:gd name="connsiteX122" fmla="*/ 5871767 w 6989828"/>
              <a:gd name="connsiteY122" fmla="*/ 2668505 h 5168046"/>
              <a:gd name="connsiteX123" fmla="*/ 5816622 w 6989828"/>
              <a:gd name="connsiteY123" fmla="*/ 2714635 h 5168046"/>
              <a:gd name="connsiteX124" fmla="*/ 5830695 w 6989828"/>
              <a:gd name="connsiteY124" fmla="*/ 2706266 h 5168046"/>
              <a:gd name="connsiteX125" fmla="*/ 5843742 w 6989828"/>
              <a:gd name="connsiteY125" fmla="*/ 2701556 h 5168046"/>
              <a:gd name="connsiteX126" fmla="*/ 5851668 w 6989828"/>
              <a:gd name="connsiteY126" fmla="*/ 2710335 h 5168046"/>
              <a:gd name="connsiteX127" fmla="*/ 6067766 w 6989828"/>
              <a:gd name="connsiteY127" fmla="*/ 2532826 h 5168046"/>
              <a:gd name="connsiteX128" fmla="*/ 6351888 w 6989828"/>
              <a:gd name="connsiteY128" fmla="*/ 2220257 h 5168046"/>
              <a:gd name="connsiteX129" fmla="*/ 6424046 w 6989828"/>
              <a:gd name="connsiteY129" fmla="*/ 2152126 h 5168046"/>
              <a:gd name="connsiteX130" fmla="*/ 6488682 w 6989828"/>
              <a:gd name="connsiteY130" fmla="*/ 2083182 h 5168046"/>
              <a:gd name="connsiteX131" fmla="*/ 6542274 w 6989828"/>
              <a:gd name="connsiteY131" fmla="*/ 2009866 h 5168046"/>
              <a:gd name="connsiteX132" fmla="*/ 6597806 w 6989828"/>
              <a:gd name="connsiteY132" fmla="*/ 1917767 h 5168046"/>
              <a:gd name="connsiteX133" fmla="*/ 6709855 w 6989828"/>
              <a:gd name="connsiteY133" fmla="*/ 1758999 h 5168046"/>
              <a:gd name="connsiteX134" fmla="*/ 6780357 w 6989828"/>
              <a:gd name="connsiteY134" fmla="*/ 1633705 h 5168046"/>
              <a:gd name="connsiteX135" fmla="*/ 6788982 w 6989828"/>
              <a:gd name="connsiteY135" fmla="*/ 1647307 h 5168046"/>
              <a:gd name="connsiteX136" fmla="*/ 6726595 w 6989828"/>
              <a:gd name="connsiteY136" fmla="*/ 1756073 h 5168046"/>
              <a:gd name="connsiteX137" fmla="*/ 6663190 w 6989828"/>
              <a:gd name="connsiteY137" fmla="*/ 1874234 h 5168046"/>
              <a:gd name="connsiteX138" fmla="*/ 6569070 w 6989828"/>
              <a:gd name="connsiteY138" fmla="*/ 1984292 h 5168046"/>
              <a:gd name="connsiteX139" fmla="*/ 6497353 w 6989828"/>
              <a:gd name="connsiteY139" fmla="*/ 2096793 h 5168046"/>
              <a:gd name="connsiteX140" fmla="*/ 6389178 w 6989828"/>
              <a:gd name="connsiteY140" fmla="*/ 2227483 h 5168046"/>
              <a:gd name="connsiteX141" fmla="*/ 6298107 w 6989828"/>
              <a:gd name="connsiteY141" fmla="*/ 2341042 h 5168046"/>
              <a:gd name="connsiteX142" fmla="*/ 5977773 w 6989828"/>
              <a:gd name="connsiteY142" fmla="*/ 2648083 h 5168046"/>
              <a:gd name="connsiteX143" fmla="*/ 5612279 w 6989828"/>
              <a:gd name="connsiteY143" fmla="*/ 2950210 h 5168046"/>
              <a:gd name="connsiteX144" fmla="*/ 5335643 w 6989828"/>
              <a:gd name="connsiteY144" fmla="*/ 3159113 h 5168046"/>
              <a:gd name="connsiteX145" fmla="*/ 5094230 w 6989828"/>
              <a:gd name="connsiteY145" fmla="*/ 3324360 h 5168046"/>
              <a:gd name="connsiteX146" fmla="*/ 5114409 w 6989828"/>
              <a:gd name="connsiteY146" fmla="*/ 3313893 h 5168046"/>
              <a:gd name="connsiteX147" fmla="*/ 5127065 w 6989828"/>
              <a:gd name="connsiteY147" fmla="*/ 3302608 h 5168046"/>
              <a:gd name="connsiteX148" fmla="*/ 5137099 w 6989828"/>
              <a:gd name="connsiteY148" fmla="*/ 3303702 h 5168046"/>
              <a:gd name="connsiteX149" fmla="*/ 5134373 w 6989828"/>
              <a:gd name="connsiteY149" fmla="*/ 3328732 h 5168046"/>
              <a:gd name="connsiteX150" fmla="*/ 5126334 w 6989828"/>
              <a:gd name="connsiteY150" fmla="*/ 3332610 h 5168046"/>
              <a:gd name="connsiteX151" fmla="*/ 5070064 w 6989828"/>
              <a:gd name="connsiteY151" fmla="*/ 3359721 h 5168046"/>
              <a:gd name="connsiteX152" fmla="*/ 5071323 w 6989828"/>
              <a:gd name="connsiteY152" fmla="*/ 3359858 h 5168046"/>
              <a:gd name="connsiteX153" fmla="*/ 5080105 w 6989828"/>
              <a:gd name="connsiteY153" fmla="*/ 3360815 h 5168046"/>
              <a:gd name="connsiteX154" fmla="*/ 5111571 w 6989828"/>
              <a:gd name="connsiteY154" fmla="*/ 3351581 h 5168046"/>
              <a:gd name="connsiteX155" fmla="*/ 5110208 w 6989828"/>
              <a:gd name="connsiteY155" fmla="*/ 3364095 h 5168046"/>
              <a:gd name="connsiteX156" fmla="*/ 5143897 w 6989828"/>
              <a:gd name="connsiteY156" fmla="*/ 3334524 h 5168046"/>
              <a:gd name="connsiteX157" fmla="*/ 5178605 w 6989828"/>
              <a:gd name="connsiteY157" fmla="*/ 3295561 h 5168046"/>
              <a:gd name="connsiteX158" fmla="*/ 5196961 w 6989828"/>
              <a:gd name="connsiteY158" fmla="*/ 3278559 h 5168046"/>
              <a:gd name="connsiteX159" fmla="*/ 5222840 w 6989828"/>
              <a:gd name="connsiteY159" fmla="*/ 3262385 h 5168046"/>
              <a:gd name="connsiteX160" fmla="*/ 5333379 w 6989828"/>
              <a:gd name="connsiteY160" fmla="*/ 3203193 h 5168046"/>
              <a:gd name="connsiteX161" fmla="*/ 5361487 w 6989828"/>
              <a:gd name="connsiteY161" fmla="*/ 3201508 h 5168046"/>
              <a:gd name="connsiteX162" fmla="*/ 5371525 w 6989828"/>
              <a:gd name="connsiteY162" fmla="*/ 3202599 h 5168046"/>
              <a:gd name="connsiteX163" fmla="*/ 5360123 w 6989828"/>
              <a:gd name="connsiteY163" fmla="*/ 3214021 h 5168046"/>
              <a:gd name="connsiteX164" fmla="*/ 5243382 w 6989828"/>
              <a:gd name="connsiteY164" fmla="*/ 3283570 h 5168046"/>
              <a:gd name="connsiteX165" fmla="*/ 5107524 w 6989828"/>
              <a:gd name="connsiteY165" fmla="*/ 3388727 h 5168046"/>
              <a:gd name="connsiteX166" fmla="*/ 5034506 w 6989828"/>
              <a:gd name="connsiteY166" fmla="*/ 3418149 h 5168046"/>
              <a:gd name="connsiteX167" fmla="*/ 4969010 w 6989828"/>
              <a:gd name="connsiteY167" fmla="*/ 3448395 h 5168046"/>
              <a:gd name="connsiteX168" fmla="*/ 4989084 w 6989828"/>
              <a:gd name="connsiteY168" fmla="*/ 3450583 h 5168046"/>
              <a:gd name="connsiteX169" fmla="*/ 4946206 w 6989828"/>
              <a:gd name="connsiteY169" fmla="*/ 3471304 h 5168046"/>
              <a:gd name="connsiteX170" fmla="*/ 4846930 w 6989828"/>
              <a:gd name="connsiteY170" fmla="*/ 3539837 h 5168046"/>
              <a:gd name="connsiteX171" fmla="*/ 4819298 w 6989828"/>
              <a:gd name="connsiteY171" fmla="*/ 3559041 h 5168046"/>
              <a:gd name="connsiteX172" fmla="*/ 4826032 w 6989828"/>
              <a:gd name="connsiteY172" fmla="*/ 3559775 h 5168046"/>
              <a:gd name="connsiteX173" fmla="*/ 4819899 w 6989828"/>
              <a:gd name="connsiteY173" fmla="*/ 3570214 h 5168046"/>
              <a:gd name="connsiteX174" fmla="*/ 4814796 w 6989828"/>
              <a:gd name="connsiteY174" fmla="*/ 3571246 h 5168046"/>
              <a:gd name="connsiteX175" fmla="*/ 4774660 w 6989828"/>
              <a:gd name="connsiteY175" fmla="*/ 3601789 h 5168046"/>
              <a:gd name="connsiteX176" fmla="*/ 4729068 w 6989828"/>
              <a:gd name="connsiteY176" fmla="*/ 3612692 h 5168046"/>
              <a:gd name="connsiteX177" fmla="*/ 4699269 w 6989828"/>
              <a:gd name="connsiteY177" fmla="*/ 3630077 h 5168046"/>
              <a:gd name="connsiteX178" fmla="*/ 4653395 w 6989828"/>
              <a:gd name="connsiteY178" fmla="*/ 3655225 h 5168046"/>
              <a:gd name="connsiteX179" fmla="*/ 4564841 w 6989828"/>
              <a:gd name="connsiteY179" fmla="*/ 3699540 h 5168046"/>
              <a:gd name="connsiteX180" fmla="*/ 4493384 w 6989828"/>
              <a:gd name="connsiteY180" fmla="*/ 3726662 h 5168046"/>
              <a:gd name="connsiteX181" fmla="*/ 3752481 w 6989828"/>
              <a:gd name="connsiteY181" fmla="*/ 4088117 h 5168046"/>
              <a:gd name="connsiteX182" fmla="*/ 2947893 w 6989828"/>
              <a:gd name="connsiteY182" fmla="*/ 4405391 h 5168046"/>
              <a:gd name="connsiteX183" fmla="*/ 3863553 w 6989828"/>
              <a:gd name="connsiteY183" fmla="*/ 4046716 h 5168046"/>
              <a:gd name="connsiteX184" fmla="*/ 4717673 w 6989828"/>
              <a:gd name="connsiteY184" fmla="*/ 3624144 h 5168046"/>
              <a:gd name="connsiteX185" fmla="*/ 4724967 w 6989828"/>
              <a:gd name="connsiteY185" fmla="*/ 3650331 h 5168046"/>
              <a:gd name="connsiteX186" fmla="*/ 4666389 w 6989828"/>
              <a:gd name="connsiteY186" fmla="*/ 3675689 h 5168046"/>
              <a:gd name="connsiteX187" fmla="*/ 4607809 w 6989828"/>
              <a:gd name="connsiteY187" fmla="*/ 3701047 h 5168046"/>
              <a:gd name="connsiteX188" fmla="*/ 4581996 w 6989828"/>
              <a:gd name="connsiteY188" fmla="*/ 3728387 h 5168046"/>
              <a:gd name="connsiteX189" fmla="*/ 4542165 w 6989828"/>
              <a:gd name="connsiteY189" fmla="*/ 3744674 h 5168046"/>
              <a:gd name="connsiteX190" fmla="*/ 4507974 w 6989828"/>
              <a:gd name="connsiteY190" fmla="*/ 3779040 h 5168046"/>
              <a:gd name="connsiteX191" fmla="*/ 4340330 w 6989828"/>
              <a:gd name="connsiteY191" fmla="*/ 3862308 h 5168046"/>
              <a:gd name="connsiteX192" fmla="*/ 4259553 w 6989828"/>
              <a:gd name="connsiteY192" fmla="*/ 3916752 h 5168046"/>
              <a:gd name="connsiteX193" fmla="*/ 4224948 w 6989828"/>
              <a:gd name="connsiteY193" fmla="*/ 3931633 h 5168046"/>
              <a:gd name="connsiteX194" fmla="*/ 4206213 w 6989828"/>
              <a:gd name="connsiteY194" fmla="*/ 3947456 h 5168046"/>
              <a:gd name="connsiteX195" fmla="*/ 4238906 w 6989828"/>
              <a:gd name="connsiteY195" fmla="*/ 3931568 h 5168046"/>
              <a:gd name="connsiteX196" fmla="*/ 4302377 w 6989828"/>
              <a:gd name="connsiteY196" fmla="*/ 3896294 h 5168046"/>
              <a:gd name="connsiteX197" fmla="*/ 4466489 w 6989828"/>
              <a:gd name="connsiteY197" fmla="*/ 3822130 h 5168046"/>
              <a:gd name="connsiteX198" fmla="*/ 4625135 w 6989828"/>
              <a:gd name="connsiteY198" fmla="*/ 3728327 h 5168046"/>
              <a:gd name="connsiteX199" fmla="*/ 4678013 w 6989828"/>
              <a:gd name="connsiteY199" fmla="*/ 3708695 h 5168046"/>
              <a:gd name="connsiteX200" fmla="*/ 4633793 w 6989828"/>
              <a:gd name="connsiteY200" fmla="*/ 3741966 h 5168046"/>
              <a:gd name="connsiteX201" fmla="*/ 4671065 w 6989828"/>
              <a:gd name="connsiteY201" fmla="*/ 3727765 h 5168046"/>
              <a:gd name="connsiteX202" fmla="*/ 4749818 w 6989828"/>
              <a:gd name="connsiteY202" fmla="*/ 3690338 h 5168046"/>
              <a:gd name="connsiteX203" fmla="*/ 4767475 w 6989828"/>
              <a:gd name="connsiteY203" fmla="*/ 3679600 h 5168046"/>
              <a:gd name="connsiteX204" fmla="*/ 4792652 w 6989828"/>
              <a:gd name="connsiteY204" fmla="*/ 3669690 h 5168046"/>
              <a:gd name="connsiteX205" fmla="*/ 4864424 w 6989828"/>
              <a:gd name="connsiteY205" fmla="*/ 3639532 h 5168046"/>
              <a:gd name="connsiteX206" fmla="*/ 4886986 w 6989828"/>
              <a:gd name="connsiteY206" fmla="*/ 3641991 h 5168046"/>
              <a:gd name="connsiteX207" fmla="*/ 4875596 w 6989828"/>
              <a:gd name="connsiteY207" fmla="*/ 3653408 h 5168046"/>
              <a:gd name="connsiteX208" fmla="*/ 4781104 w 6989828"/>
              <a:gd name="connsiteY208" fmla="*/ 3717480 h 5168046"/>
              <a:gd name="connsiteX209" fmla="*/ 4645942 w 6989828"/>
              <a:gd name="connsiteY209" fmla="*/ 3805599 h 5168046"/>
              <a:gd name="connsiteX210" fmla="*/ 4500865 w 6989828"/>
              <a:gd name="connsiteY210" fmla="*/ 3879986 h 5168046"/>
              <a:gd name="connsiteX211" fmla="*/ 4324688 w 6989828"/>
              <a:gd name="connsiteY211" fmla="*/ 3960471 h 5168046"/>
              <a:gd name="connsiteX212" fmla="*/ 3975004 w 6989828"/>
              <a:gd name="connsiteY212" fmla="*/ 4120153 h 5168046"/>
              <a:gd name="connsiteX213" fmla="*/ 3673508 w 6989828"/>
              <a:gd name="connsiteY213" fmla="*/ 4256608 h 5168046"/>
              <a:gd name="connsiteX214" fmla="*/ 3335219 w 6989828"/>
              <a:gd name="connsiteY214" fmla="*/ 4404877 h 5168046"/>
              <a:gd name="connsiteX215" fmla="*/ 2920702 w 6989828"/>
              <a:gd name="connsiteY215" fmla="*/ 4554325 h 5168046"/>
              <a:gd name="connsiteX216" fmla="*/ 2258221 w 6989828"/>
              <a:gd name="connsiteY216" fmla="*/ 4779611 h 5168046"/>
              <a:gd name="connsiteX217" fmla="*/ 1577270 w 6989828"/>
              <a:gd name="connsiteY217" fmla="*/ 4964908 h 5168046"/>
              <a:gd name="connsiteX218" fmla="*/ 1455810 w 6989828"/>
              <a:gd name="connsiteY218" fmla="*/ 4992627 h 5168046"/>
              <a:gd name="connsiteX219" fmla="*/ 1412825 w 6989828"/>
              <a:gd name="connsiteY219" fmla="*/ 5038213 h 5168046"/>
              <a:gd name="connsiteX220" fmla="*/ 1344171 w 6989828"/>
              <a:gd name="connsiteY220" fmla="*/ 5130114 h 5168046"/>
              <a:gd name="connsiteX221" fmla="*/ 1317700 w 6989828"/>
              <a:gd name="connsiteY221" fmla="*/ 5163167 h 5168046"/>
              <a:gd name="connsiteX222" fmla="*/ 1313897 w 6989828"/>
              <a:gd name="connsiteY222" fmla="*/ 5163755 h 5168046"/>
              <a:gd name="connsiteX223" fmla="*/ 1306146 w 6989828"/>
              <a:gd name="connsiteY223" fmla="*/ 5163344 h 5168046"/>
              <a:gd name="connsiteX224" fmla="*/ 1289094 w 6989828"/>
              <a:gd name="connsiteY224" fmla="*/ 5162439 h 5168046"/>
              <a:gd name="connsiteX225" fmla="*/ 1276691 w 6989828"/>
              <a:gd name="connsiteY225" fmla="*/ 5161781 h 5168046"/>
              <a:gd name="connsiteX226" fmla="*/ 1264291 w 6989828"/>
              <a:gd name="connsiteY226" fmla="*/ 5161123 h 5168046"/>
              <a:gd name="connsiteX227" fmla="*/ 1233607 w 6989828"/>
              <a:gd name="connsiteY227" fmla="*/ 5164572 h 5168046"/>
              <a:gd name="connsiteX228" fmla="*/ 1202929 w 6989828"/>
              <a:gd name="connsiteY228" fmla="*/ 5168023 h 5168046"/>
              <a:gd name="connsiteX229" fmla="*/ 1185875 w 6989828"/>
              <a:gd name="connsiteY229" fmla="*/ 5167118 h 5168046"/>
              <a:gd name="connsiteX230" fmla="*/ 1178126 w 6989828"/>
              <a:gd name="connsiteY230" fmla="*/ 5166706 h 5168046"/>
              <a:gd name="connsiteX231" fmla="*/ 1054102 w 6989828"/>
              <a:gd name="connsiteY231" fmla="*/ 5160125 h 5168046"/>
              <a:gd name="connsiteX232" fmla="*/ 967284 w 6989828"/>
              <a:gd name="connsiteY232" fmla="*/ 5155520 h 5168046"/>
              <a:gd name="connsiteX233" fmla="*/ 627200 w 6989828"/>
              <a:gd name="connsiteY233" fmla="*/ 5056244 h 5168046"/>
              <a:gd name="connsiteX234" fmla="*/ 610147 w 6989828"/>
              <a:gd name="connsiteY234" fmla="*/ 5055340 h 5168046"/>
              <a:gd name="connsiteX235" fmla="*/ 602396 w 6989828"/>
              <a:gd name="connsiteY235" fmla="*/ 5054929 h 5168046"/>
              <a:gd name="connsiteX236" fmla="*/ 583142 w 6989828"/>
              <a:gd name="connsiteY236" fmla="*/ 5043756 h 5168046"/>
              <a:gd name="connsiteX237" fmla="*/ 563886 w 6989828"/>
              <a:gd name="connsiteY237" fmla="*/ 5032579 h 5168046"/>
              <a:gd name="connsiteX238" fmla="*/ 532556 w 6989828"/>
              <a:gd name="connsiteY238" fmla="*/ 5025844 h 5168046"/>
              <a:gd name="connsiteX239" fmla="*/ 501222 w 6989828"/>
              <a:gd name="connsiteY239" fmla="*/ 5019104 h 5168046"/>
              <a:gd name="connsiteX240" fmla="*/ 488488 w 6989828"/>
              <a:gd name="connsiteY240" fmla="*/ 5013307 h 5168046"/>
              <a:gd name="connsiteX241" fmla="*/ 475758 w 6989828"/>
              <a:gd name="connsiteY241" fmla="*/ 5007512 h 5168046"/>
              <a:gd name="connsiteX242" fmla="*/ 462040 w 6989828"/>
              <a:gd name="connsiteY242" fmla="*/ 4986301 h 5168046"/>
              <a:gd name="connsiteX243" fmla="*/ 440706 w 6989828"/>
              <a:gd name="connsiteY243" fmla="*/ 4963407 h 5168046"/>
              <a:gd name="connsiteX244" fmla="*/ 409681 w 6989828"/>
              <a:gd name="connsiteY244" fmla="*/ 4932320 h 5168046"/>
              <a:gd name="connsiteX245" fmla="*/ 397412 w 6989828"/>
              <a:gd name="connsiteY245" fmla="*/ 4931671 h 5168046"/>
              <a:gd name="connsiteX246" fmla="*/ 386599 w 6989828"/>
              <a:gd name="connsiteY246" fmla="*/ 4929817 h 5168046"/>
              <a:gd name="connsiteX247" fmla="*/ 384486 w 6989828"/>
              <a:gd name="connsiteY247" fmla="*/ 4920745 h 5168046"/>
              <a:gd name="connsiteX248" fmla="*/ 384403 w 6989828"/>
              <a:gd name="connsiteY248" fmla="*/ 4919458 h 5168046"/>
              <a:gd name="connsiteX249" fmla="*/ 383828 w 6989828"/>
              <a:gd name="connsiteY249" fmla="*/ 4910470 h 5168046"/>
              <a:gd name="connsiteX250" fmla="*/ 371234 w 6989828"/>
              <a:gd name="connsiteY250" fmla="*/ 4904681 h 5168046"/>
              <a:gd name="connsiteX251" fmla="*/ 358637 w 6989828"/>
              <a:gd name="connsiteY251" fmla="*/ 4898891 h 5168046"/>
              <a:gd name="connsiteX252" fmla="*/ 345380 w 6989828"/>
              <a:gd name="connsiteY252" fmla="*/ 4882826 h 5168046"/>
              <a:gd name="connsiteX253" fmla="*/ 332131 w 6989828"/>
              <a:gd name="connsiteY253" fmla="*/ 4866762 h 5168046"/>
              <a:gd name="connsiteX254" fmla="*/ 323391 w 6989828"/>
              <a:gd name="connsiteY254" fmla="*/ 4849657 h 5168046"/>
              <a:gd name="connsiteX255" fmla="*/ 304962 w 6989828"/>
              <a:gd name="connsiteY255" fmla="*/ 4824359 h 5168046"/>
              <a:gd name="connsiteX256" fmla="*/ 280824 w 6989828"/>
              <a:gd name="connsiteY256" fmla="*/ 4833318 h 5168046"/>
              <a:gd name="connsiteX257" fmla="*/ 256580 w 6989828"/>
              <a:gd name="connsiteY257" fmla="*/ 4792351 h 5168046"/>
              <a:gd name="connsiteX258" fmla="*/ 251428 w 6989828"/>
              <a:gd name="connsiteY258" fmla="*/ 4760076 h 5168046"/>
              <a:gd name="connsiteX259" fmla="*/ 239032 w 6989828"/>
              <a:gd name="connsiteY259" fmla="*/ 4759419 h 5168046"/>
              <a:gd name="connsiteX260" fmla="*/ 226633 w 6989828"/>
              <a:gd name="connsiteY260" fmla="*/ 4758761 h 5168046"/>
              <a:gd name="connsiteX261" fmla="*/ 225730 w 6989828"/>
              <a:gd name="connsiteY261" fmla="*/ 4744632 h 5168046"/>
              <a:gd name="connsiteX262" fmla="*/ 225317 w 6989828"/>
              <a:gd name="connsiteY262" fmla="*/ 4738210 h 5168046"/>
              <a:gd name="connsiteX263" fmla="*/ 224661 w 6989828"/>
              <a:gd name="connsiteY263" fmla="*/ 4727936 h 5168046"/>
              <a:gd name="connsiteX264" fmla="*/ 210947 w 6989828"/>
              <a:gd name="connsiteY264" fmla="*/ 4706725 h 5168046"/>
              <a:gd name="connsiteX265" fmla="*/ 186950 w 6989828"/>
              <a:gd name="connsiteY265" fmla="*/ 4669610 h 5168046"/>
              <a:gd name="connsiteX266" fmla="*/ 183523 w 6989828"/>
              <a:gd name="connsiteY266" fmla="*/ 4664308 h 5168046"/>
              <a:gd name="connsiteX267" fmla="*/ 171128 w 6989828"/>
              <a:gd name="connsiteY267" fmla="*/ 4663650 h 5168046"/>
              <a:gd name="connsiteX268" fmla="*/ 171211 w 6989828"/>
              <a:gd name="connsiteY268" fmla="*/ 4664937 h 5168046"/>
              <a:gd name="connsiteX269" fmla="*/ 171786 w 6989828"/>
              <a:gd name="connsiteY269" fmla="*/ 4673927 h 5168046"/>
              <a:gd name="connsiteX270" fmla="*/ 172114 w 6989828"/>
              <a:gd name="connsiteY270" fmla="*/ 4679065 h 5168046"/>
              <a:gd name="connsiteX271" fmla="*/ 172442 w 6989828"/>
              <a:gd name="connsiteY271" fmla="*/ 4684199 h 5168046"/>
              <a:gd name="connsiteX272" fmla="*/ 169332 w 6989828"/>
              <a:gd name="connsiteY272" fmla="*/ 4659716 h 5168046"/>
              <a:gd name="connsiteX273" fmla="*/ 157413 w 6989828"/>
              <a:gd name="connsiteY273" fmla="*/ 4642441 h 5168046"/>
              <a:gd name="connsiteX274" fmla="*/ 153467 w 6989828"/>
              <a:gd name="connsiteY274" fmla="*/ 4580789 h 5168046"/>
              <a:gd name="connsiteX275" fmla="*/ 151493 w 6989828"/>
              <a:gd name="connsiteY275" fmla="*/ 4549961 h 5168046"/>
              <a:gd name="connsiteX276" fmla="*/ 137122 w 6989828"/>
              <a:gd name="connsiteY276" fmla="*/ 4518478 h 5168046"/>
              <a:gd name="connsiteX277" fmla="*/ 129940 w 6989828"/>
              <a:gd name="connsiteY277" fmla="*/ 4502737 h 5168046"/>
              <a:gd name="connsiteX278" fmla="*/ 122750 w 6989828"/>
              <a:gd name="connsiteY278" fmla="*/ 4486993 h 5168046"/>
              <a:gd name="connsiteX279" fmla="*/ 107726 w 6989828"/>
              <a:gd name="connsiteY279" fmla="*/ 4445234 h 5168046"/>
              <a:gd name="connsiteX280" fmla="*/ 107068 w 6989828"/>
              <a:gd name="connsiteY280" fmla="*/ 4434958 h 5168046"/>
              <a:gd name="connsiteX281" fmla="*/ 106410 w 6989828"/>
              <a:gd name="connsiteY281" fmla="*/ 4424683 h 5168046"/>
              <a:gd name="connsiteX282" fmla="*/ 105753 w 6989828"/>
              <a:gd name="connsiteY282" fmla="*/ 4414410 h 5168046"/>
              <a:gd name="connsiteX283" fmla="*/ 94014 w 6989828"/>
              <a:gd name="connsiteY283" fmla="*/ 4424026 h 5168046"/>
              <a:gd name="connsiteX284" fmla="*/ 93437 w 6989828"/>
              <a:gd name="connsiteY284" fmla="*/ 4415035 h 5168046"/>
              <a:gd name="connsiteX285" fmla="*/ 93356 w 6989828"/>
              <a:gd name="connsiteY285" fmla="*/ 4413751 h 5168046"/>
              <a:gd name="connsiteX286" fmla="*/ 91381 w 6989828"/>
              <a:gd name="connsiteY286" fmla="*/ 4382925 h 5168046"/>
              <a:gd name="connsiteX287" fmla="*/ 78985 w 6989828"/>
              <a:gd name="connsiteY287" fmla="*/ 4382268 h 5168046"/>
              <a:gd name="connsiteX288" fmla="*/ 80136 w 6989828"/>
              <a:gd name="connsiteY288" fmla="*/ 4400247 h 5168046"/>
              <a:gd name="connsiteX289" fmla="*/ 82275 w 6989828"/>
              <a:gd name="connsiteY289" fmla="*/ 4433642 h 5168046"/>
              <a:gd name="connsiteX290" fmla="*/ 69218 w 6989828"/>
              <a:gd name="connsiteY290" fmla="*/ 4422709 h 5168046"/>
              <a:gd name="connsiteX291" fmla="*/ 68877 w 6989828"/>
              <a:gd name="connsiteY291" fmla="*/ 4393251 h 5168046"/>
              <a:gd name="connsiteX292" fmla="*/ 78326 w 6989828"/>
              <a:gd name="connsiteY292" fmla="*/ 4371989 h 5168046"/>
              <a:gd name="connsiteX293" fmla="*/ 74379 w 6989828"/>
              <a:gd name="connsiteY293" fmla="*/ 4310337 h 5168046"/>
              <a:gd name="connsiteX294" fmla="*/ 73721 w 6989828"/>
              <a:gd name="connsiteY294" fmla="*/ 4300062 h 5168046"/>
              <a:gd name="connsiteX295" fmla="*/ 61325 w 6989828"/>
              <a:gd name="connsiteY295" fmla="*/ 4299406 h 5168046"/>
              <a:gd name="connsiteX296" fmla="*/ 61406 w 6989828"/>
              <a:gd name="connsiteY296" fmla="*/ 4300690 h 5168046"/>
              <a:gd name="connsiteX297" fmla="*/ 61983 w 6989828"/>
              <a:gd name="connsiteY297" fmla="*/ 4309679 h 5168046"/>
              <a:gd name="connsiteX298" fmla="*/ 42450 w 6989828"/>
              <a:gd name="connsiteY298" fmla="*/ 4390569 h 5168046"/>
              <a:gd name="connsiteX299" fmla="*/ 38228 w 6989828"/>
              <a:gd name="connsiteY299" fmla="*/ 4421065 h 5168046"/>
              <a:gd name="connsiteX300" fmla="*/ 34003 w 6989828"/>
              <a:gd name="connsiteY300" fmla="*/ 4451564 h 5168046"/>
              <a:gd name="connsiteX301" fmla="*/ 33922 w 6989828"/>
              <a:gd name="connsiteY301" fmla="*/ 4450279 h 5168046"/>
              <a:gd name="connsiteX302" fmla="*/ 33347 w 6989828"/>
              <a:gd name="connsiteY302" fmla="*/ 4441289 h 5168046"/>
              <a:gd name="connsiteX303" fmla="*/ 30221 w 6989828"/>
              <a:gd name="connsiteY303" fmla="*/ 4392481 h 5168046"/>
              <a:gd name="connsiteX304" fmla="*/ 26110 w 6989828"/>
              <a:gd name="connsiteY304" fmla="*/ 4328257 h 5168046"/>
              <a:gd name="connsiteX305" fmla="*/ 25370 w 6989828"/>
              <a:gd name="connsiteY305" fmla="*/ 4316700 h 5168046"/>
              <a:gd name="connsiteX306" fmla="*/ 24135 w 6989828"/>
              <a:gd name="connsiteY306" fmla="*/ 4297433 h 5168046"/>
              <a:gd name="connsiteX307" fmla="*/ 32599 w 6989828"/>
              <a:gd name="connsiteY307" fmla="*/ 4260758 h 5168046"/>
              <a:gd name="connsiteX308" fmla="*/ 33238 w 6989828"/>
              <a:gd name="connsiteY308" fmla="*/ 4246711 h 5168046"/>
              <a:gd name="connsiteX309" fmla="*/ 20847 w 6989828"/>
              <a:gd name="connsiteY309" fmla="*/ 4246054 h 5168046"/>
              <a:gd name="connsiteX310" fmla="*/ 10422 w 6989828"/>
              <a:gd name="connsiteY310" fmla="*/ 4276221 h 5168046"/>
              <a:gd name="connsiteX311" fmla="*/ 16345 w 6989828"/>
              <a:gd name="connsiteY311" fmla="*/ 4368701 h 5168046"/>
              <a:gd name="connsiteX312" fmla="*/ 17002 w 6989828"/>
              <a:gd name="connsiteY312" fmla="*/ 4378979 h 5168046"/>
              <a:gd name="connsiteX313" fmla="*/ 3947 w 6989828"/>
              <a:gd name="connsiteY313" fmla="*/ 4368043 h 5168046"/>
              <a:gd name="connsiteX314" fmla="*/ 3865 w 6989828"/>
              <a:gd name="connsiteY314" fmla="*/ 4366760 h 5168046"/>
              <a:gd name="connsiteX315" fmla="*/ 3288 w 6989828"/>
              <a:gd name="connsiteY315" fmla="*/ 4357768 h 5168046"/>
              <a:gd name="connsiteX316" fmla="*/ 1645 w 6989828"/>
              <a:gd name="connsiteY316" fmla="*/ 4332080 h 5168046"/>
              <a:gd name="connsiteX317" fmla="*/ 0 w 6989828"/>
              <a:gd name="connsiteY317" fmla="*/ 4306390 h 5168046"/>
              <a:gd name="connsiteX318" fmla="*/ 22220 w 6989828"/>
              <a:gd name="connsiteY318" fmla="*/ 4074601 h 5168046"/>
              <a:gd name="connsiteX319" fmla="*/ 67382 w 6989828"/>
              <a:gd name="connsiteY319" fmla="*/ 3885036 h 5168046"/>
              <a:gd name="connsiteX320" fmla="*/ 280911 w 6989828"/>
              <a:gd name="connsiteY320" fmla="*/ 3579701 h 5168046"/>
              <a:gd name="connsiteX321" fmla="*/ 708889 w 6989828"/>
              <a:gd name="connsiteY321" fmla="*/ 3018573 h 5168046"/>
              <a:gd name="connsiteX322" fmla="*/ 1166963 w 6989828"/>
              <a:gd name="connsiteY322" fmla="*/ 2489609 h 5168046"/>
              <a:gd name="connsiteX323" fmla="*/ 1461443 w 6989828"/>
              <a:gd name="connsiteY323" fmla="*/ 2161828 h 5168046"/>
              <a:gd name="connsiteX324" fmla="*/ 1726139 w 6989828"/>
              <a:gd name="connsiteY324" fmla="*/ 1904225 h 5168046"/>
              <a:gd name="connsiteX325" fmla="*/ 1966041 w 6989828"/>
              <a:gd name="connsiteY325" fmla="*/ 1676263 h 5168046"/>
              <a:gd name="connsiteX326" fmla="*/ 2245599 w 6989828"/>
              <a:gd name="connsiteY326" fmla="*/ 1412399 h 5168046"/>
              <a:gd name="connsiteX327" fmla="*/ 2386478 w 6989828"/>
              <a:gd name="connsiteY327" fmla="*/ 1279472 h 5168046"/>
              <a:gd name="connsiteX328" fmla="*/ 2510001 w 6989828"/>
              <a:gd name="connsiteY328" fmla="*/ 1173063 h 5168046"/>
              <a:gd name="connsiteX329" fmla="*/ 2642514 w 6989828"/>
              <a:gd name="connsiteY329" fmla="*/ 1081009 h 5168046"/>
              <a:gd name="connsiteX330" fmla="*/ 2737440 w 6989828"/>
              <a:gd name="connsiteY330" fmla="*/ 1017583 h 5168046"/>
              <a:gd name="connsiteX331" fmla="*/ 2752305 w 6989828"/>
              <a:gd name="connsiteY331" fmla="*/ 1011328 h 5168046"/>
              <a:gd name="connsiteX332" fmla="*/ 2746091 w 6989828"/>
              <a:gd name="connsiteY332" fmla="*/ 1033156 h 5168046"/>
              <a:gd name="connsiteX333" fmla="*/ 2691136 w 6989828"/>
              <a:gd name="connsiteY333" fmla="*/ 1088298 h 5168046"/>
              <a:gd name="connsiteX334" fmla="*/ 2672478 w 6989828"/>
              <a:gd name="connsiteY334" fmla="*/ 1107894 h 5168046"/>
              <a:gd name="connsiteX335" fmla="*/ 2655884 w 6989828"/>
              <a:gd name="connsiteY335" fmla="*/ 1120211 h 5168046"/>
              <a:gd name="connsiteX336" fmla="*/ 2591567 w 6989828"/>
              <a:gd name="connsiteY336" fmla="*/ 1179085 h 5168046"/>
              <a:gd name="connsiteX337" fmla="*/ 2564382 w 6989828"/>
              <a:gd name="connsiteY337" fmla="*/ 1208270 h 5168046"/>
              <a:gd name="connsiteX338" fmla="*/ 2611850 w 6989828"/>
              <a:gd name="connsiteY338" fmla="*/ 1179825 h 5168046"/>
              <a:gd name="connsiteX339" fmla="*/ 2573759 w 6989828"/>
              <a:gd name="connsiteY339" fmla="*/ 1221425 h 5168046"/>
              <a:gd name="connsiteX340" fmla="*/ 2427140 w 6989828"/>
              <a:gd name="connsiteY340" fmla="*/ 1333097 h 5168046"/>
              <a:gd name="connsiteX341" fmla="*/ 2296659 w 6989828"/>
              <a:gd name="connsiteY341" fmla="*/ 1457225 h 5168046"/>
              <a:gd name="connsiteX342" fmla="*/ 2240089 w 6989828"/>
              <a:gd name="connsiteY342" fmla="*/ 1502751 h 5168046"/>
              <a:gd name="connsiteX343" fmla="*/ 2213064 w 6989828"/>
              <a:gd name="connsiteY343" fmla="*/ 1527060 h 5168046"/>
              <a:gd name="connsiteX344" fmla="*/ 2234775 w 6989828"/>
              <a:gd name="connsiteY344" fmla="*/ 1515658 h 5168046"/>
              <a:gd name="connsiteX345" fmla="*/ 2261587 w 6989828"/>
              <a:gd name="connsiteY345" fmla="*/ 1489199 h 5168046"/>
              <a:gd name="connsiteX346" fmla="*/ 2342431 w 6989828"/>
              <a:gd name="connsiteY346" fmla="*/ 1434855 h 5168046"/>
              <a:gd name="connsiteX347" fmla="*/ 2482676 w 6989828"/>
              <a:gd name="connsiteY347" fmla="*/ 1310882 h 5168046"/>
              <a:gd name="connsiteX348" fmla="*/ 2527384 w 6989828"/>
              <a:gd name="connsiteY348" fmla="*/ 1292141 h 5168046"/>
              <a:gd name="connsiteX349" fmla="*/ 2557466 w 6989828"/>
              <a:gd name="connsiteY349" fmla="*/ 1261369 h 5168046"/>
              <a:gd name="connsiteX350" fmla="*/ 2592511 w 6989828"/>
              <a:gd name="connsiteY350" fmla="*/ 1247745 h 5168046"/>
              <a:gd name="connsiteX351" fmla="*/ 2638053 w 6989828"/>
              <a:gd name="connsiteY351" fmla="*/ 1203018 h 5168046"/>
              <a:gd name="connsiteX352" fmla="*/ 2683595 w 6989828"/>
              <a:gd name="connsiteY352" fmla="*/ 1158292 h 5168046"/>
              <a:gd name="connsiteX353" fmla="*/ 2705111 w 6989828"/>
              <a:gd name="connsiteY353" fmla="*/ 1174907 h 5168046"/>
              <a:gd name="connsiteX354" fmla="*/ 1992127 w 6989828"/>
              <a:gd name="connsiteY354" fmla="*/ 1807159 h 5168046"/>
              <a:gd name="connsiteX355" fmla="*/ 1315178 w 6989828"/>
              <a:gd name="connsiteY355" fmla="*/ 2520476 h 5168046"/>
              <a:gd name="connsiteX356" fmla="*/ 1911964 w 6989828"/>
              <a:gd name="connsiteY356" fmla="*/ 1894479 h 5168046"/>
              <a:gd name="connsiteX357" fmla="*/ 2525710 w 6989828"/>
              <a:gd name="connsiteY357" fmla="*/ 1344114 h 5168046"/>
              <a:gd name="connsiteX358" fmla="*/ 2577734 w 6989828"/>
              <a:gd name="connsiteY358" fmla="*/ 1288120 h 5168046"/>
              <a:gd name="connsiteX359" fmla="*/ 2652121 w 6989828"/>
              <a:gd name="connsiteY359" fmla="*/ 1222759 h 5168046"/>
              <a:gd name="connsiteX360" fmla="*/ 2692687 w 6989828"/>
              <a:gd name="connsiteY360" fmla="*/ 1189724 h 5168046"/>
              <a:gd name="connsiteX361" fmla="*/ 2720010 w 6989828"/>
              <a:gd name="connsiteY361" fmla="*/ 1168660 h 5168046"/>
              <a:gd name="connsiteX362" fmla="*/ 2747271 w 6989828"/>
              <a:gd name="connsiteY362" fmla="*/ 1130525 h 5168046"/>
              <a:gd name="connsiteX363" fmla="*/ 2790675 w 6989828"/>
              <a:gd name="connsiteY363" fmla="*/ 1104837 h 5168046"/>
              <a:gd name="connsiteX364" fmla="*/ 2793552 w 6989828"/>
              <a:gd name="connsiteY364" fmla="*/ 1100498 h 5168046"/>
              <a:gd name="connsiteX365" fmla="*/ 2805532 w 6989828"/>
              <a:gd name="connsiteY365" fmla="*/ 1098745 h 5168046"/>
              <a:gd name="connsiteX366" fmla="*/ 2803677 w 6989828"/>
              <a:gd name="connsiteY366" fmla="*/ 1105260 h 5168046"/>
              <a:gd name="connsiteX367" fmla="*/ 2831870 w 6989828"/>
              <a:gd name="connsiteY367" fmla="*/ 1086888 h 5168046"/>
              <a:gd name="connsiteX368" fmla="*/ 2932730 w 6989828"/>
              <a:gd name="connsiteY368" fmla="*/ 1020709 h 5168046"/>
              <a:gd name="connsiteX369" fmla="*/ 2968066 w 6989828"/>
              <a:gd name="connsiteY369" fmla="*/ 988784 h 5168046"/>
              <a:gd name="connsiteX370" fmla="*/ 2962537 w 6989828"/>
              <a:gd name="connsiteY370" fmla="*/ 1008205 h 5168046"/>
              <a:gd name="connsiteX371" fmla="*/ 3015211 w 6989828"/>
              <a:gd name="connsiteY371" fmla="*/ 958910 h 5168046"/>
              <a:gd name="connsiteX372" fmla="*/ 3069953 w 6989828"/>
              <a:gd name="connsiteY372" fmla="*/ 902336 h 5168046"/>
              <a:gd name="connsiteX373" fmla="*/ 3218514 w 6989828"/>
              <a:gd name="connsiteY373" fmla="*/ 816050 h 5168046"/>
              <a:gd name="connsiteX374" fmla="*/ 3326889 w 6989828"/>
              <a:gd name="connsiteY374" fmla="*/ 734073 h 5168046"/>
              <a:gd name="connsiteX375" fmla="*/ 3341762 w 6989828"/>
              <a:gd name="connsiteY375" fmla="*/ 727808 h 5168046"/>
              <a:gd name="connsiteX376" fmla="*/ 3338995 w 6989828"/>
              <a:gd name="connsiteY376" fmla="*/ 737519 h 5168046"/>
              <a:gd name="connsiteX377" fmla="*/ 3326854 w 6989828"/>
              <a:gd name="connsiteY377" fmla="*/ 762925 h 5168046"/>
              <a:gd name="connsiteX378" fmla="*/ 3230409 w 6989828"/>
              <a:gd name="connsiteY378" fmla="*/ 843055 h 5168046"/>
              <a:gd name="connsiteX379" fmla="*/ 3205683 w 6989828"/>
              <a:gd name="connsiteY379" fmla="*/ 860943 h 5168046"/>
              <a:gd name="connsiteX380" fmla="*/ 3183022 w 6989828"/>
              <a:gd name="connsiteY380" fmla="*/ 871550 h 5168046"/>
              <a:gd name="connsiteX381" fmla="*/ 3133861 w 6989828"/>
              <a:gd name="connsiteY381" fmla="*/ 889040 h 5168046"/>
              <a:gd name="connsiteX382" fmla="*/ 3093784 w 6989828"/>
              <a:gd name="connsiteY382" fmla="*/ 909121 h 5168046"/>
              <a:gd name="connsiteX383" fmla="*/ 3105891 w 6989828"/>
              <a:gd name="connsiteY383" fmla="*/ 912568 h 5168046"/>
              <a:gd name="connsiteX384" fmla="*/ 3085492 w 6989828"/>
              <a:gd name="connsiteY384" fmla="*/ 938245 h 5168046"/>
              <a:gd name="connsiteX385" fmla="*/ 3083073 w 6989828"/>
              <a:gd name="connsiteY385" fmla="*/ 946741 h 5168046"/>
              <a:gd name="connsiteX386" fmla="*/ 3082726 w 6989828"/>
              <a:gd name="connsiteY386" fmla="*/ 947959 h 5168046"/>
              <a:gd name="connsiteX387" fmla="*/ 3129023 w 6989828"/>
              <a:gd name="connsiteY387" fmla="*/ 906032 h 5168046"/>
              <a:gd name="connsiteX388" fmla="*/ 3135642 w 6989828"/>
              <a:gd name="connsiteY388" fmla="*/ 900044 h 5168046"/>
              <a:gd name="connsiteX389" fmla="*/ 3159858 w 6989828"/>
              <a:gd name="connsiteY389" fmla="*/ 906939 h 5168046"/>
              <a:gd name="connsiteX390" fmla="*/ 3157094 w 6989828"/>
              <a:gd name="connsiteY390" fmla="*/ 916647 h 5168046"/>
              <a:gd name="connsiteX391" fmla="*/ 3141875 w 6989828"/>
              <a:gd name="connsiteY391" fmla="*/ 924125 h 5168046"/>
              <a:gd name="connsiteX392" fmla="*/ 3124583 w 6989828"/>
              <a:gd name="connsiteY392" fmla="*/ 938880 h 5168046"/>
              <a:gd name="connsiteX393" fmla="*/ 3368545 w 6989828"/>
              <a:gd name="connsiteY393" fmla="*/ 777419 h 5168046"/>
              <a:gd name="connsiteX394" fmla="*/ 3666209 w 6989828"/>
              <a:gd name="connsiteY394" fmla="*/ 599758 h 5168046"/>
              <a:gd name="connsiteX395" fmla="*/ 4083688 w 6989828"/>
              <a:gd name="connsiteY395" fmla="*/ 374862 h 5168046"/>
              <a:gd name="connsiteX396" fmla="*/ 4488722 w 6989828"/>
              <a:gd name="connsiteY396" fmla="*/ 193656 h 5168046"/>
              <a:gd name="connsiteX397" fmla="*/ 4628208 w 6989828"/>
              <a:gd name="connsiteY397" fmla="*/ 152025 h 5168046"/>
              <a:gd name="connsiteX398" fmla="*/ 4790004 w 6989828"/>
              <a:gd name="connsiteY398" fmla="*/ 100997 h 5168046"/>
              <a:gd name="connsiteX399" fmla="*/ 4921226 w 6989828"/>
              <a:gd name="connsiteY399" fmla="*/ 76899 h 5168046"/>
              <a:gd name="connsiteX400" fmla="*/ 5058616 w 6989828"/>
              <a:gd name="connsiteY400" fmla="*/ 31126 h 5168046"/>
              <a:gd name="connsiteX401" fmla="*/ 5191953 w 6989828"/>
              <a:gd name="connsiteY401" fmla="*/ 16860 h 5168046"/>
              <a:gd name="connsiteX402" fmla="*/ 5316202 w 6989828"/>
              <a:gd name="connsiteY402" fmla="*/ 0 h 5168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</a:cxnLst>
            <a:rect l="l" t="t" r="r" b="b"/>
            <a:pathLst>
              <a:path w="6989828" h="5168046">
                <a:moveTo>
                  <a:pt x="2867087" y="4278778"/>
                </a:moveTo>
                <a:lnTo>
                  <a:pt x="2722669" y="4330211"/>
                </a:lnTo>
                <a:cubicBezTo>
                  <a:pt x="2742698" y="4326855"/>
                  <a:pt x="2764863" y="4321360"/>
                  <a:pt x="2789163" y="4313721"/>
                </a:cubicBezTo>
                <a:cubicBezTo>
                  <a:pt x="2801314" y="4309907"/>
                  <a:pt x="2815066" y="4304481"/>
                  <a:pt x="2830421" y="4297451"/>
                </a:cubicBezTo>
                <a:close/>
                <a:moveTo>
                  <a:pt x="3225301" y="4151203"/>
                </a:moveTo>
                <a:lnTo>
                  <a:pt x="2963260" y="4244529"/>
                </a:lnTo>
                <a:lnTo>
                  <a:pt x="3025041" y="4224164"/>
                </a:lnTo>
                <a:cubicBezTo>
                  <a:pt x="3075352" y="4206803"/>
                  <a:pt x="3128052" y="4187876"/>
                  <a:pt x="3183142" y="4167385"/>
                </a:cubicBezTo>
                <a:close/>
                <a:moveTo>
                  <a:pt x="3591576" y="4004561"/>
                </a:moveTo>
                <a:lnTo>
                  <a:pt x="3418666" y="4075684"/>
                </a:lnTo>
                <a:lnTo>
                  <a:pt x="3542366" y="4025638"/>
                </a:lnTo>
                <a:close/>
                <a:moveTo>
                  <a:pt x="4204719" y="3948181"/>
                </a:moveTo>
                <a:lnTo>
                  <a:pt x="4195193" y="3948594"/>
                </a:lnTo>
                <a:cubicBezTo>
                  <a:pt x="4189201" y="3949232"/>
                  <a:pt x="4185469" y="3952456"/>
                  <a:pt x="4183991" y="3958249"/>
                </a:cubicBezTo>
                <a:close/>
                <a:moveTo>
                  <a:pt x="5682447" y="2825698"/>
                </a:moveTo>
                <a:lnTo>
                  <a:pt x="5515038" y="2954361"/>
                </a:lnTo>
                <a:cubicBezTo>
                  <a:pt x="5451395" y="3001580"/>
                  <a:pt x="5385664" y="3048716"/>
                  <a:pt x="5317847" y="3095768"/>
                </a:cubicBezTo>
                <a:lnTo>
                  <a:pt x="5137075" y="3217212"/>
                </a:lnTo>
                <a:lnTo>
                  <a:pt x="5158045" y="3204666"/>
                </a:lnTo>
                <a:cubicBezTo>
                  <a:pt x="5277543" y="3135100"/>
                  <a:pt x="5391989" y="3059446"/>
                  <a:pt x="5501389" y="2977698"/>
                </a:cubicBezTo>
                <a:close/>
                <a:moveTo>
                  <a:pt x="1402065" y="2642996"/>
                </a:moveTo>
                <a:lnTo>
                  <a:pt x="1370964" y="2669937"/>
                </a:lnTo>
                <a:cubicBezTo>
                  <a:pt x="1358672" y="2681517"/>
                  <a:pt x="1348469" y="2692215"/>
                  <a:pt x="1340361" y="2702037"/>
                </a:cubicBezTo>
                <a:cubicBezTo>
                  <a:pt x="1324138" y="2721674"/>
                  <a:pt x="1310704" y="2740141"/>
                  <a:pt x="1300056" y="2757434"/>
                </a:cubicBezTo>
                <a:close/>
                <a:moveTo>
                  <a:pt x="1655089" y="2359144"/>
                </a:moveTo>
                <a:lnTo>
                  <a:pt x="1624228" y="2392112"/>
                </a:lnTo>
                <a:cubicBezTo>
                  <a:pt x="1584508" y="2435438"/>
                  <a:pt x="1547137" y="2477138"/>
                  <a:pt x="1512116" y="2517214"/>
                </a:cubicBezTo>
                <a:lnTo>
                  <a:pt x="1469994" y="2566787"/>
                </a:lnTo>
                <a:close/>
                <a:moveTo>
                  <a:pt x="1928811" y="2075001"/>
                </a:moveTo>
                <a:lnTo>
                  <a:pt x="1890762" y="2112659"/>
                </a:lnTo>
                <a:lnTo>
                  <a:pt x="1797836" y="2208425"/>
                </a:lnTo>
                <a:close/>
                <a:moveTo>
                  <a:pt x="2211830" y="1528171"/>
                </a:moveTo>
                <a:lnTo>
                  <a:pt x="2194700" y="1543585"/>
                </a:lnTo>
                <a:cubicBezTo>
                  <a:pt x="2200624" y="1544396"/>
                  <a:pt x="2205015" y="1542152"/>
                  <a:pt x="2207862" y="1536841"/>
                </a:cubicBezTo>
                <a:close/>
                <a:moveTo>
                  <a:pt x="3807976" y="581616"/>
                </a:moveTo>
                <a:lnTo>
                  <a:pt x="3599004" y="692146"/>
                </a:lnTo>
                <a:cubicBezTo>
                  <a:pt x="3482090" y="762731"/>
                  <a:pt x="3368923" y="840285"/>
                  <a:pt x="3259494" y="924810"/>
                </a:cubicBezTo>
                <a:lnTo>
                  <a:pt x="3239978" y="939516"/>
                </a:lnTo>
                <a:lnTo>
                  <a:pt x="3420533" y="817749"/>
                </a:lnTo>
                <a:cubicBezTo>
                  <a:pt x="3489651" y="772630"/>
                  <a:pt x="3558061" y="729475"/>
                  <a:pt x="3625763" y="688285"/>
                </a:cubicBezTo>
                <a:close/>
                <a:moveTo>
                  <a:pt x="6420526" y="378887"/>
                </a:moveTo>
                <a:lnTo>
                  <a:pt x="6419188" y="391174"/>
                </a:lnTo>
                <a:lnTo>
                  <a:pt x="6429851" y="392336"/>
                </a:lnTo>
                <a:cubicBezTo>
                  <a:pt x="6440308" y="393476"/>
                  <a:pt x="6447621" y="394273"/>
                  <a:pt x="6451803" y="394729"/>
                </a:cubicBezTo>
                <a:lnTo>
                  <a:pt x="6460272" y="395651"/>
                </a:lnTo>
                <a:lnTo>
                  <a:pt x="6463705" y="383593"/>
                </a:lnTo>
                <a:lnTo>
                  <a:pt x="6461922" y="383398"/>
                </a:lnTo>
                <a:cubicBezTo>
                  <a:pt x="6448752" y="381963"/>
                  <a:pt x="6434955" y="380460"/>
                  <a:pt x="6420526" y="378887"/>
                </a:cubicBezTo>
                <a:close/>
                <a:moveTo>
                  <a:pt x="6410159" y="339344"/>
                </a:moveTo>
                <a:lnTo>
                  <a:pt x="6408676" y="352731"/>
                </a:lnTo>
                <a:lnTo>
                  <a:pt x="6424457" y="354451"/>
                </a:lnTo>
                <a:lnTo>
                  <a:pt x="6470571" y="359476"/>
                </a:lnTo>
                <a:lnTo>
                  <a:pt x="6473874" y="347872"/>
                </a:lnTo>
                <a:lnTo>
                  <a:pt x="6475088" y="343609"/>
                </a:lnTo>
                <a:close/>
                <a:moveTo>
                  <a:pt x="6422962" y="305686"/>
                </a:moveTo>
                <a:lnTo>
                  <a:pt x="6484190" y="311638"/>
                </a:lnTo>
                <a:lnTo>
                  <a:pt x="6484214" y="311555"/>
                </a:lnTo>
                <a:close/>
                <a:moveTo>
                  <a:pt x="5316202" y="0"/>
                </a:moveTo>
                <a:lnTo>
                  <a:pt x="5325558" y="13110"/>
                </a:lnTo>
                <a:cubicBezTo>
                  <a:pt x="5285278" y="16659"/>
                  <a:pt x="5237735" y="22707"/>
                  <a:pt x="5182941" y="31267"/>
                </a:cubicBezTo>
                <a:cubicBezTo>
                  <a:pt x="5128142" y="39823"/>
                  <a:pt x="5065053" y="54507"/>
                  <a:pt x="4993674" y="75316"/>
                </a:cubicBezTo>
                <a:cubicBezTo>
                  <a:pt x="4952695" y="83231"/>
                  <a:pt x="4917286" y="88828"/>
                  <a:pt x="4887446" y="92098"/>
                </a:cubicBezTo>
                <a:cubicBezTo>
                  <a:pt x="4857604" y="95369"/>
                  <a:pt x="4828239" y="102721"/>
                  <a:pt x="4799350" y="114153"/>
                </a:cubicBezTo>
                <a:cubicBezTo>
                  <a:pt x="4770814" y="122429"/>
                  <a:pt x="4741409" y="133737"/>
                  <a:pt x="4711148" y="148086"/>
                </a:cubicBezTo>
                <a:cubicBezTo>
                  <a:pt x="4680880" y="162427"/>
                  <a:pt x="4650791" y="176163"/>
                  <a:pt x="4620867" y="189293"/>
                </a:cubicBezTo>
                <a:cubicBezTo>
                  <a:pt x="4468564" y="236682"/>
                  <a:pt x="4336391" y="285207"/>
                  <a:pt x="4224342" y="334870"/>
                </a:cubicBezTo>
                <a:cubicBezTo>
                  <a:pt x="4112293" y="384537"/>
                  <a:pt x="4030365" y="429000"/>
                  <a:pt x="3978549" y="468262"/>
                </a:cubicBezTo>
                <a:cubicBezTo>
                  <a:pt x="3984918" y="469852"/>
                  <a:pt x="3986630" y="473404"/>
                  <a:pt x="3983699" y="478910"/>
                </a:cubicBezTo>
                <a:cubicBezTo>
                  <a:pt x="3982238" y="481664"/>
                  <a:pt x="3979143" y="485103"/>
                  <a:pt x="3974425" y="489224"/>
                </a:cubicBezTo>
                <a:lnTo>
                  <a:pt x="3961374" y="499112"/>
                </a:lnTo>
                <a:lnTo>
                  <a:pt x="4024868" y="465386"/>
                </a:lnTo>
                <a:cubicBezTo>
                  <a:pt x="4222190" y="366687"/>
                  <a:pt x="4417170" y="287605"/>
                  <a:pt x="4609813" y="228129"/>
                </a:cubicBezTo>
                <a:cubicBezTo>
                  <a:pt x="4876179" y="125928"/>
                  <a:pt x="5132319" y="65385"/>
                  <a:pt x="5378231" y="46505"/>
                </a:cubicBezTo>
                <a:cubicBezTo>
                  <a:pt x="5624145" y="27628"/>
                  <a:pt x="5850786" y="47717"/>
                  <a:pt x="6058149" y="106773"/>
                </a:cubicBezTo>
                <a:cubicBezTo>
                  <a:pt x="6191808" y="143082"/>
                  <a:pt x="6309230" y="190442"/>
                  <a:pt x="6410416" y="248847"/>
                </a:cubicBezTo>
                <a:lnTo>
                  <a:pt x="6422527" y="252293"/>
                </a:lnTo>
                <a:cubicBezTo>
                  <a:pt x="6422200" y="252963"/>
                  <a:pt x="6421057" y="260092"/>
                  <a:pt x="6419098" y="273681"/>
                </a:cubicBezTo>
                <a:lnTo>
                  <a:pt x="6417267" y="286689"/>
                </a:lnTo>
                <a:lnTo>
                  <a:pt x="6488100" y="297904"/>
                </a:lnTo>
                <a:lnTo>
                  <a:pt x="6495195" y="272982"/>
                </a:lnTo>
                <a:lnTo>
                  <a:pt x="6497945" y="263323"/>
                </a:lnTo>
                <a:lnTo>
                  <a:pt x="6492392" y="298584"/>
                </a:lnTo>
                <a:lnTo>
                  <a:pt x="6510208" y="301405"/>
                </a:lnTo>
                <a:lnTo>
                  <a:pt x="6508847" y="313915"/>
                </a:lnTo>
                <a:lnTo>
                  <a:pt x="6490257" y="312134"/>
                </a:lnTo>
                <a:lnTo>
                  <a:pt x="6490243" y="312227"/>
                </a:lnTo>
                <a:lnTo>
                  <a:pt x="6518883" y="315011"/>
                </a:lnTo>
                <a:cubicBezTo>
                  <a:pt x="6578695" y="327226"/>
                  <a:pt x="6632985" y="337284"/>
                  <a:pt x="6681762" y="345191"/>
                </a:cubicBezTo>
                <a:cubicBezTo>
                  <a:pt x="6730540" y="353096"/>
                  <a:pt x="6772205" y="361783"/>
                  <a:pt x="6806757" y="371245"/>
                </a:cubicBezTo>
                <a:lnTo>
                  <a:pt x="6816744" y="372333"/>
                </a:lnTo>
                <a:lnTo>
                  <a:pt x="6826734" y="373422"/>
                </a:lnTo>
                <a:lnTo>
                  <a:pt x="6825395" y="385707"/>
                </a:lnTo>
                <a:lnTo>
                  <a:pt x="6805419" y="383530"/>
                </a:lnTo>
                <a:cubicBezTo>
                  <a:pt x="6736697" y="369828"/>
                  <a:pt x="6668175" y="359250"/>
                  <a:pt x="6599856" y="351806"/>
                </a:cubicBezTo>
                <a:lnTo>
                  <a:pt x="6485107" y="344268"/>
                </a:lnTo>
                <a:lnTo>
                  <a:pt x="6482229" y="360746"/>
                </a:lnTo>
                <a:lnTo>
                  <a:pt x="6643990" y="378374"/>
                </a:lnTo>
                <a:cubicBezTo>
                  <a:pt x="6704841" y="391220"/>
                  <a:pt x="6766263" y="404131"/>
                  <a:pt x="6828252" y="417102"/>
                </a:cubicBezTo>
                <a:cubicBezTo>
                  <a:pt x="6890245" y="430072"/>
                  <a:pt x="6944104" y="442160"/>
                  <a:pt x="6989828" y="453357"/>
                </a:cubicBezTo>
                <a:lnTo>
                  <a:pt x="6979844" y="452269"/>
                </a:lnTo>
                <a:cubicBezTo>
                  <a:pt x="6950295" y="449049"/>
                  <a:pt x="6924493" y="446236"/>
                  <a:pt x="6902437" y="443834"/>
                </a:cubicBezTo>
                <a:cubicBezTo>
                  <a:pt x="6880379" y="441431"/>
                  <a:pt x="6859574" y="439161"/>
                  <a:pt x="6840016" y="437032"/>
                </a:cubicBezTo>
                <a:cubicBezTo>
                  <a:pt x="6815270" y="428381"/>
                  <a:pt x="6791524" y="422163"/>
                  <a:pt x="6768773" y="418392"/>
                </a:cubicBezTo>
                <a:cubicBezTo>
                  <a:pt x="6746022" y="414616"/>
                  <a:pt x="6726936" y="412019"/>
                  <a:pt x="6711508" y="410596"/>
                </a:cubicBezTo>
                <a:cubicBezTo>
                  <a:pt x="6676203" y="406746"/>
                  <a:pt x="6641510" y="402968"/>
                  <a:pt x="6607436" y="399254"/>
                </a:cubicBezTo>
                <a:cubicBezTo>
                  <a:pt x="6573362" y="395542"/>
                  <a:pt x="6541166" y="392033"/>
                  <a:pt x="6510850" y="388730"/>
                </a:cubicBezTo>
                <a:lnTo>
                  <a:pt x="6477968" y="385147"/>
                </a:lnTo>
                <a:lnTo>
                  <a:pt x="6477415" y="388315"/>
                </a:lnTo>
                <a:lnTo>
                  <a:pt x="6491290" y="392035"/>
                </a:lnTo>
                <a:cubicBezTo>
                  <a:pt x="6498441" y="394369"/>
                  <a:pt x="6507860" y="397726"/>
                  <a:pt x="6519547" y="402108"/>
                </a:cubicBezTo>
                <a:cubicBezTo>
                  <a:pt x="6555715" y="406050"/>
                  <a:pt x="6588751" y="409652"/>
                  <a:pt x="6618648" y="412910"/>
                </a:cubicBezTo>
                <a:cubicBezTo>
                  <a:pt x="6648546" y="416166"/>
                  <a:pt x="6669035" y="418400"/>
                  <a:pt x="6680118" y="419608"/>
                </a:cubicBezTo>
                <a:cubicBezTo>
                  <a:pt x="6684720" y="425919"/>
                  <a:pt x="6688864" y="430596"/>
                  <a:pt x="6692547" y="433640"/>
                </a:cubicBezTo>
                <a:cubicBezTo>
                  <a:pt x="6696239" y="436679"/>
                  <a:pt x="6697869" y="441080"/>
                  <a:pt x="6697457" y="446843"/>
                </a:cubicBezTo>
                <a:cubicBezTo>
                  <a:pt x="6697667" y="446865"/>
                  <a:pt x="6697246" y="446819"/>
                  <a:pt x="6696204" y="446706"/>
                </a:cubicBezTo>
                <a:cubicBezTo>
                  <a:pt x="6695157" y="446592"/>
                  <a:pt x="6692230" y="446273"/>
                  <a:pt x="6687422" y="445749"/>
                </a:cubicBezTo>
                <a:cubicBezTo>
                  <a:pt x="6771780" y="473675"/>
                  <a:pt x="6839869" y="494284"/>
                  <a:pt x="6891696" y="507584"/>
                </a:cubicBezTo>
                <a:cubicBezTo>
                  <a:pt x="6943519" y="520882"/>
                  <a:pt x="6970173" y="527483"/>
                  <a:pt x="6971660" y="527381"/>
                </a:cubicBezTo>
                <a:lnTo>
                  <a:pt x="6970294" y="539898"/>
                </a:lnTo>
                <a:cubicBezTo>
                  <a:pt x="6986318" y="655626"/>
                  <a:pt x="6985997" y="782239"/>
                  <a:pt x="6969327" y="919735"/>
                </a:cubicBezTo>
                <a:cubicBezTo>
                  <a:pt x="6945990" y="1134077"/>
                  <a:pt x="6879294" y="1351612"/>
                  <a:pt x="6769244" y="1572336"/>
                </a:cubicBezTo>
                <a:cubicBezTo>
                  <a:pt x="6659192" y="1793056"/>
                  <a:pt x="6506691" y="2007571"/>
                  <a:pt x="6311747" y="2215880"/>
                </a:cubicBezTo>
                <a:cubicBezTo>
                  <a:pt x="6184135" y="2371969"/>
                  <a:pt x="6037479" y="2522844"/>
                  <a:pt x="5871767" y="2668505"/>
                </a:cubicBezTo>
                <a:lnTo>
                  <a:pt x="5816622" y="2714635"/>
                </a:lnTo>
                <a:lnTo>
                  <a:pt x="5830695" y="2706266"/>
                </a:lnTo>
                <a:cubicBezTo>
                  <a:pt x="5836289" y="2703446"/>
                  <a:pt x="5840640" y="2701873"/>
                  <a:pt x="5843742" y="2701556"/>
                </a:cubicBezTo>
                <a:cubicBezTo>
                  <a:pt x="5849946" y="2700913"/>
                  <a:pt x="5852592" y="2703836"/>
                  <a:pt x="5851668" y="2710335"/>
                </a:cubicBezTo>
                <a:cubicBezTo>
                  <a:pt x="5907546" y="2677108"/>
                  <a:pt x="5979577" y="2617940"/>
                  <a:pt x="6067766" y="2532826"/>
                </a:cubicBezTo>
                <a:cubicBezTo>
                  <a:pt x="6155952" y="2447710"/>
                  <a:pt x="6250657" y="2343522"/>
                  <a:pt x="6351888" y="2220257"/>
                </a:cubicBezTo>
                <a:cubicBezTo>
                  <a:pt x="6375315" y="2197476"/>
                  <a:pt x="6399367" y="2174770"/>
                  <a:pt x="6424046" y="2152126"/>
                </a:cubicBezTo>
                <a:cubicBezTo>
                  <a:pt x="6448730" y="2129491"/>
                  <a:pt x="6470274" y="2106505"/>
                  <a:pt x="6488682" y="2083182"/>
                </a:cubicBezTo>
                <a:cubicBezTo>
                  <a:pt x="6510147" y="2060721"/>
                  <a:pt x="6528011" y="2036283"/>
                  <a:pt x="6542274" y="2009866"/>
                </a:cubicBezTo>
                <a:cubicBezTo>
                  <a:pt x="6556536" y="1983452"/>
                  <a:pt x="6575049" y="1952753"/>
                  <a:pt x="6597806" y="1917767"/>
                </a:cubicBezTo>
                <a:cubicBezTo>
                  <a:pt x="6643952" y="1859470"/>
                  <a:pt x="6681302" y="1806548"/>
                  <a:pt x="6709855" y="1758999"/>
                </a:cubicBezTo>
                <a:cubicBezTo>
                  <a:pt x="6738410" y="1711457"/>
                  <a:pt x="6761908" y="1669687"/>
                  <a:pt x="6780357" y="1633705"/>
                </a:cubicBezTo>
                <a:lnTo>
                  <a:pt x="6788982" y="1647307"/>
                </a:lnTo>
                <a:cubicBezTo>
                  <a:pt x="6769518" y="1682919"/>
                  <a:pt x="6748724" y="1719175"/>
                  <a:pt x="6726595" y="1756073"/>
                </a:cubicBezTo>
                <a:cubicBezTo>
                  <a:pt x="6704468" y="1792978"/>
                  <a:pt x="6683332" y="1832362"/>
                  <a:pt x="6663190" y="1874234"/>
                </a:cubicBezTo>
                <a:cubicBezTo>
                  <a:pt x="6628873" y="1909016"/>
                  <a:pt x="6597499" y="1945702"/>
                  <a:pt x="6569070" y="1984292"/>
                </a:cubicBezTo>
                <a:cubicBezTo>
                  <a:pt x="6540644" y="2022881"/>
                  <a:pt x="6516735" y="2060382"/>
                  <a:pt x="6497353" y="2096793"/>
                </a:cubicBezTo>
                <a:cubicBezTo>
                  <a:pt x="6460955" y="2143484"/>
                  <a:pt x="6424898" y="2187050"/>
                  <a:pt x="6389178" y="2227483"/>
                </a:cubicBezTo>
                <a:cubicBezTo>
                  <a:pt x="6353465" y="2267916"/>
                  <a:pt x="6323105" y="2305769"/>
                  <a:pt x="6298107" y="2341042"/>
                </a:cubicBezTo>
                <a:cubicBezTo>
                  <a:pt x="6200110" y="2444345"/>
                  <a:pt x="6093329" y="2546693"/>
                  <a:pt x="5977773" y="2648083"/>
                </a:cubicBezTo>
                <a:cubicBezTo>
                  <a:pt x="5862214" y="2749475"/>
                  <a:pt x="5740384" y="2850188"/>
                  <a:pt x="5612279" y="2950210"/>
                </a:cubicBezTo>
                <a:cubicBezTo>
                  <a:pt x="5516621" y="3028175"/>
                  <a:pt x="5424412" y="3097809"/>
                  <a:pt x="5335643" y="3159113"/>
                </a:cubicBezTo>
                <a:cubicBezTo>
                  <a:pt x="5246879" y="3220413"/>
                  <a:pt x="5166407" y="3275499"/>
                  <a:pt x="5094230" y="3324360"/>
                </a:cubicBezTo>
                <a:cubicBezTo>
                  <a:pt x="5103753" y="3324344"/>
                  <a:pt x="5110477" y="3320853"/>
                  <a:pt x="5114409" y="3313893"/>
                </a:cubicBezTo>
                <a:cubicBezTo>
                  <a:pt x="5118342" y="3306934"/>
                  <a:pt x="5122560" y="3303175"/>
                  <a:pt x="5127065" y="3302608"/>
                </a:cubicBezTo>
                <a:lnTo>
                  <a:pt x="5137099" y="3303702"/>
                </a:lnTo>
                <a:lnTo>
                  <a:pt x="5134373" y="3328732"/>
                </a:lnTo>
                <a:cubicBezTo>
                  <a:pt x="5135711" y="3328091"/>
                  <a:pt x="5133032" y="3329381"/>
                  <a:pt x="5126334" y="3332610"/>
                </a:cubicBezTo>
                <a:cubicBezTo>
                  <a:pt x="5119635" y="3335834"/>
                  <a:pt x="5100879" y="3344872"/>
                  <a:pt x="5070064" y="3359721"/>
                </a:cubicBezTo>
                <a:cubicBezTo>
                  <a:pt x="5069856" y="3359699"/>
                  <a:pt x="5070277" y="3359744"/>
                  <a:pt x="5071323" y="3359858"/>
                </a:cubicBezTo>
                <a:cubicBezTo>
                  <a:pt x="5072368" y="3359972"/>
                  <a:pt x="5075293" y="3360291"/>
                  <a:pt x="5080105" y="3360815"/>
                </a:cubicBezTo>
                <a:lnTo>
                  <a:pt x="5111571" y="3351581"/>
                </a:lnTo>
                <a:lnTo>
                  <a:pt x="5110208" y="3364095"/>
                </a:lnTo>
                <a:cubicBezTo>
                  <a:pt x="5121524" y="3353454"/>
                  <a:pt x="5132753" y="3343595"/>
                  <a:pt x="5143897" y="3334524"/>
                </a:cubicBezTo>
                <a:cubicBezTo>
                  <a:pt x="5155038" y="3325447"/>
                  <a:pt x="5166610" y="3312460"/>
                  <a:pt x="5178605" y="3295561"/>
                </a:cubicBezTo>
                <a:cubicBezTo>
                  <a:pt x="5184099" y="3289829"/>
                  <a:pt x="5190217" y="3284159"/>
                  <a:pt x="5196961" y="3278559"/>
                </a:cubicBezTo>
                <a:cubicBezTo>
                  <a:pt x="5203708" y="3272965"/>
                  <a:pt x="5212334" y="3267574"/>
                  <a:pt x="5222840" y="3262385"/>
                </a:cubicBezTo>
                <a:cubicBezTo>
                  <a:pt x="5279951" y="3231409"/>
                  <a:pt x="5316801" y="3211675"/>
                  <a:pt x="5333379" y="3203193"/>
                </a:cubicBezTo>
                <a:cubicBezTo>
                  <a:pt x="5349958" y="3194708"/>
                  <a:pt x="5359331" y="3194146"/>
                  <a:pt x="5361487" y="3201508"/>
                </a:cubicBezTo>
                <a:lnTo>
                  <a:pt x="5371525" y="3202599"/>
                </a:lnTo>
                <a:lnTo>
                  <a:pt x="5360123" y="3214021"/>
                </a:lnTo>
                <a:cubicBezTo>
                  <a:pt x="5327078" y="3229958"/>
                  <a:pt x="5288164" y="3253140"/>
                  <a:pt x="5243382" y="3283570"/>
                </a:cubicBezTo>
                <a:cubicBezTo>
                  <a:pt x="5198600" y="3314006"/>
                  <a:pt x="5153312" y="3349057"/>
                  <a:pt x="5107524" y="3388727"/>
                </a:cubicBezTo>
                <a:cubicBezTo>
                  <a:pt x="5081302" y="3398329"/>
                  <a:pt x="5056962" y="3408136"/>
                  <a:pt x="5034506" y="3418149"/>
                </a:cubicBezTo>
                <a:cubicBezTo>
                  <a:pt x="5012044" y="3428162"/>
                  <a:pt x="4990212" y="3438248"/>
                  <a:pt x="4969010" y="3448395"/>
                </a:cubicBezTo>
                <a:lnTo>
                  <a:pt x="4989084" y="3450583"/>
                </a:lnTo>
                <a:lnTo>
                  <a:pt x="4946206" y="3471304"/>
                </a:lnTo>
                <a:cubicBezTo>
                  <a:pt x="4908199" y="3498370"/>
                  <a:pt x="4875110" y="3521217"/>
                  <a:pt x="4846930" y="3539837"/>
                </a:cubicBezTo>
                <a:lnTo>
                  <a:pt x="4819298" y="3559041"/>
                </a:lnTo>
                <a:lnTo>
                  <a:pt x="4826032" y="3559775"/>
                </a:lnTo>
                <a:cubicBezTo>
                  <a:pt x="4824965" y="3565744"/>
                  <a:pt x="4822922" y="3569223"/>
                  <a:pt x="4819899" y="3570214"/>
                </a:cubicBezTo>
                <a:cubicBezTo>
                  <a:pt x="4816879" y="3571210"/>
                  <a:pt x="4815177" y="3571554"/>
                  <a:pt x="4814796" y="3571246"/>
                </a:cubicBezTo>
                <a:cubicBezTo>
                  <a:pt x="4803122" y="3583202"/>
                  <a:pt x="4789745" y="3593381"/>
                  <a:pt x="4774660" y="3601789"/>
                </a:cubicBezTo>
                <a:cubicBezTo>
                  <a:pt x="4759577" y="3610197"/>
                  <a:pt x="4744380" y="3613830"/>
                  <a:pt x="4729068" y="3612692"/>
                </a:cubicBezTo>
                <a:cubicBezTo>
                  <a:pt x="4722982" y="3618109"/>
                  <a:pt x="4713046" y="3623903"/>
                  <a:pt x="4699269" y="3630077"/>
                </a:cubicBezTo>
                <a:cubicBezTo>
                  <a:pt x="4685486" y="3636245"/>
                  <a:pt x="4670195" y="3644630"/>
                  <a:pt x="4653395" y="3655225"/>
                </a:cubicBezTo>
                <a:cubicBezTo>
                  <a:pt x="4624958" y="3671704"/>
                  <a:pt x="4595440" y="3686473"/>
                  <a:pt x="4564841" y="3699540"/>
                </a:cubicBezTo>
                <a:cubicBezTo>
                  <a:pt x="4534240" y="3712603"/>
                  <a:pt x="4510419" y="3721644"/>
                  <a:pt x="4493384" y="3726662"/>
                </a:cubicBezTo>
                <a:cubicBezTo>
                  <a:pt x="4260343" y="3853230"/>
                  <a:pt x="4013375" y="3973716"/>
                  <a:pt x="3752481" y="4088117"/>
                </a:cubicBezTo>
                <a:cubicBezTo>
                  <a:pt x="3491591" y="4202523"/>
                  <a:pt x="3223393" y="4308280"/>
                  <a:pt x="2947893" y="4405391"/>
                </a:cubicBezTo>
                <a:cubicBezTo>
                  <a:pt x="3264181" y="4294854"/>
                  <a:pt x="3569401" y="4175296"/>
                  <a:pt x="3863553" y="4046716"/>
                </a:cubicBezTo>
                <a:cubicBezTo>
                  <a:pt x="4157704" y="3918133"/>
                  <a:pt x="4442412" y="3777277"/>
                  <a:pt x="4717673" y="3624144"/>
                </a:cubicBezTo>
                <a:lnTo>
                  <a:pt x="4724967" y="3650331"/>
                </a:lnTo>
                <a:cubicBezTo>
                  <a:pt x="4704530" y="3655510"/>
                  <a:pt x="4685003" y="3663964"/>
                  <a:pt x="4666389" y="3675689"/>
                </a:cubicBezTo>
                <a:cubicBezTo>
                  <a:pt x="4647774" y="3687419"/>
                  <a:pt x="4628248" y="3695867"/>
                  <a:pt x="4607809" y="3701047"/>
                </a:cubicBezTo>
                <a:cubicBezTo>
                  <a:pt x="4601456" y="3712786"/>
                  <a:pt x="4592850" y="3721900"/>
                  <a:pt x="4581996" y="3728387"/>
                </a:cubicBezTo>
                <a:cubicBezTo>
                  <a:pt x="4571138" y="3734874"/>
                  <a:pt x="4557862" y="3740303"/>
                  <a:pt x="4542165" y="3744674"/>
                </a:cubicBezTo>
                <a:lnTo>
                  <a:pt x="4507974" y="3779040"/>
                </a:lnTo>
                <a:cubicBezTo>
                  <a:pt x="4434138" y="3814379"/>
                  <a:pt x="4378257" y="3842135"/>
                  <a:pt x="4340330" y="3862308"/>
                </a:cubicBezTo>
                <a:cubicBezTo>
                  <a:pt x="4302402" y="3882484"/>
                  <a:pt x="4275474" y="3900630"/>
                  <a:pt x="4259553" y="3916752"/>
                </a:cubicBezTo>
                <a:cubicBezTo>
                  <a:pt x="4244257" y="3921306"/>
                  <a:pt x="4232722" y="3926261"/>
                  <a:pt x="4224948" y="3931633"/>
                </a:cubicBezTo>
                <a:lnTo>
                  <a:pt x="4206213" y="3947456"/>
                </a:lnTo>
                <a:lnTo>
                  <a:pt x="4238906" y="3931568"/>
                </a:lnTo>
                <a:cubicBezTo>
                  <a:pt x="4259015" y="3923629"/>
                  <a:pt x="4280171" y="3911869"/>
                  <a:pt x="4302377" y="3896294"/>
                </a:cubicBezTo>
                <a:cubicBezTo>
                  <a:pt x="4355940" y="3876208"/>
                  <a:pt x="4410644" y="3851488"/>
                  <a:pt x="4466489" y="3822130"/>
                </a:cubicBezTo>
                <a:cubicBezTo>
                  <a:pt x="4522335" y="3792771"/>
                  <a:pt x="4575216" y="3761502"/>
                  <a:pt x="4625135" y="3728327"/>
                </a:cubicBezTo>
                <a:lnTo>
                  <a:pt x="4678013" y="3708695"/>
                </a:lnTo>
                <a:lnTo>
                  <a:pt x="4633793" y="3741966"/>
                </a:lnTo>
                <a:cubicBezTo>
                  <a:pt x="4638527" y="3741750"/>
                  <a:pt x="4650949" y="3737016"/>
                  <a:pt x="4671065" y="3727765"/>
                </a:cubicBezTo>
                <a:cubicBezTo>
                  <a:pt x="4691181" y="3718512"/>
                  <a:pt x="4717433" y="3706038"/>
                  <a:pt x="4749818" y="3690338"/>
                </a:cubicBezTo>
                <a:cubicBezTo>
                  <a:pt x="4755247" y="3685126"/>
                  <a:pt x="4761135" y="3681549"/>
                  <a:pt x="4767475" y="3679600"/>
                </a:cubicBezTo>
                <a:cubicBezTo>
                  <a:pt x="4773818" y="3677657"/>
                  <a:pt x="4782209" y="3674352"/>
                  <a:pt x="4792652" y="3669690"/>
                </a:cubicBezTo>
                <a:cubicBezTo>
                  <a:pt x="4828539" y="3654610"/>
                  <a:pt x="4852464" y="3644558"/>
                  <a:pt x="4864424" y="3639532"/>
                </a:cubicBezTo>
                <a:cubicBezTo>
                  <a:pt x="4876387" y="3634508"/>
                  <a:pt x="4883906" y="3635328"/>
                  <a:pt x="4886986" y="3641991"/>
                </a:cubicBezTo>
                <a:cubicBezTo>
                  <a:pt x="4888883" y="3640089"/>
                  <a:pt x="4885084" y="3643894"/>
                  <a:pt x="4875596" y="3653408"/>
                </a:cubicBezTo>
                <a:cubicBezTo>
                  <a:pt x="4852841" y="3670179"/>
                  <a:pt x="4821345" y="3691538"/>
                  <a:pt x="4781104" y="3717480"/>
                </a:cubicBezTo>
                <a:cubicBezTo>
                  <a:pt x="4740863" y="3743420"/>
                  <a:pt x="4695811" y="3772797"/>
                  <a:pt x="4645942" y="3805599"/>
                </a:cubicBezTo>
                <a:cubicBezTo>
                  <a:pt x="4603025" y="3827031"/>
                  <a:pt x="4554663" y="3851829"/>
                  <a:pt x="4500865" y="3879986"/>
                </a:cubicBezTo>
                <a:cubicBezTo>
                  <a:pt x="4447069" y="3908139"/>
                  <a:pt x="4388344" y="3934970"/>
                  <a:pt x="4324688" y="3960471"/>
                </a:cubicBezTo>
                <a:cubicBezTo>
                  <a:pt x="4205195" y="4017334"/>
                  <a:pt x="4088634" y="4070563"/>
                  <a:pt x="3975004" y="4120153"/>
                </a:cubicBezTo>
                <a:cubicBezTo>
                  <a:pt x="3861376" y="4169747"/>
                  <a:pt x="3760878" y="4215230"/>
                  <a:pt x="3673508" y="4256608"/>
                </a:cubicBezTo>
                <a:cubicBezTo>
                  <a:pt x="3584756" y="4295199"/>
                  <a:pt x="3471992" y="4344619"/>
                  <a:pt x="3335219" y="4404877"/>
                </a:cubicBezTo>
                <a:cubicBezTo>
                  <a:pt x="3198445" y="4465130"/>
                  <a:pt x="3060273" y="4514947"/>
                  <a:pt x="2920702" y="4554325"/>
                </a:cubicBezTo>
                <a:cubicBezTo>
                  <a:pt x="2707680" y="4633439"/>
                  <a:pt x="2486852" y="4708531"/>
                  <a:pt x="2258221" y="4779611"/>
                </a:cubicBezTo>
                <a:cubicBezTo>
                  <a:pt x="2029589" y="4850691"/>
                  <a:pt x="1802607" y="4912453"/>
                  <a:pt x="1577270" y="4964908"/>
                </a:cubicBezTo>
                <a:lnTo>
                  <a:pt x="1455810" y="4992627"/>
                </a:lnTo>
                <a:lnTo>
                  <a:pt x="1412825" y="5038213"/>
                </a:lnTo>
                <a:cubicBezTo>
                  <a:pt x="1389306" y="5065390"/>
                  <a:pt x="1366423" y="5096025"/>
                  <a:pt x="1344171" y="5130114"/>
                </a:cubicBezTo>
                <a:lnTo>
                  <a:pt x="1317700" y="5163167"/>
                </a:lnTo>
                <a:lnTo>
                  <a:pt x="1313897" y="5163755"/>
                </a:lnTo>
                <a:cubicBezTo>
                  <a:pt x="1313640" y="5163741"/>
                  <a:pt x="1311055" y="5163605"/>
                  <a:pt x="1306146" y="5163344"/>
                </a:cubicBezTo>
                <a:cubicBezTo>
                  <a:pt x="1301237" y="5163082"/>
                  <a:pt x="1295553" y="5162782"/>
                  <a:pt x="1289094" y="5162439"/>
                </a:cubicBezTo>
                <a:cubicBezTo>
                  <a:pt x="1283408" y="5162137"/>
                  <a:pt x="1279271" y="5161918"/>
                  <a:pt x="1276691" y="5161781"/>
                </a:cubicBezTo>
                <a:cubicBezTo>
                  <a:pt x="1274107" y="5161644"/>
                  <a:pt x="1269970" y="5161424"/>
                  <a:pt x="1264291" y="5161123"/>
                </a:cubicBezTo>
                <a:cubicBezTo>
                  <a:pt x="1252429" y="5160919"/>
                  <a:pt x="1242202" y="5162067"/>
                  <a:pt x="1233607" y="5164572"/>
                </a:cubicBezTo>
                <a:cubicBezTo>
                  <a:pt x="1225015" y="5167080"/>
                  <a:pt x="1214788" y="5168229"/>
                  <a:pt x="1202929" y="5168023"/>
                </a:cubicBezTo>
                <a:cubicBezTo>
                  <a:pt x="1196468" y="5167680"/>
                  <a:pt x="1190784" y="5167378"/>
                  <a:pt x="1185875" y="5167118"/>
                </a:cubicBezTo>
                <a:cubicBezTo>
                  <a:pt x="1180966" y="5166857"/>
                  <a:pt x="1178381" y="5166719"/>
                  <a:pt x="1178126" y="5166706"/>
                </a:cubicBezTo>
                <a:cubicBezTo>
                  <a:pt x="1129032" y="5164102"/>
                  <a:pt x="1087690" y="5161909"/>
                  <a:pt x="1054102" y="5160125"/>
                </a:cubicBezTo>
                <a:cubicBezTo>
                  <a:pt x="1020510" y="5158344"/>
                  <a:pt x="991570" y="5156807"/>
                  <a:pt x="967284" y="5155520"/>
                </a:cubicBezTo>
                <a:cubicBezTo>
                  <a:pt x="830097" y="5136394"/>
                  <a:pt x="716735" y="5103304"/>
                  <a:pt x="627200" y="5056244"/>
                </a:cubicBezTo>
                <a:cubicBezTo>
                  <a:pt x="620743" y="5055903"/>
                  <a:pt x="615054" y="5055600"/>
                  <a:pt x="610147" y="5055340"/>
                </a:cubicBezTo>
                <a:cubicBezTo>
                  <a:pt x="605238" y="5055079"/>
                  <a:pt x="602654" y="5054943"/>
                  <a:pt x="602396" y="5054929"/>
                </a:cubicBezTo>
                <a:cubicBezTo>
                  <a:pt x="595898" y="5049934"/>
                  <a:pt x="589480" y="5046210"/>
                  <a:pt x="583142" y="5043756"/>
                </a:cubicBezTo>
                <a:cubicBezTo>
                  <a:pt x="576806" y="5041303"/>
                  <a:pt x="570385" y="5037580"/>
                  <a:pt x="563886" y="5032579"/>
                </a:cubicBezTo>
                <a:cubicBezTo>
                  <a:pt x="551971" y="5031526"/>
                  <a:pt x="541527" y="5029280"/>
                  <a:pt x="532556" y="5025844"/>
                </a:cubicBezTo>
                <a:cubicBezTo>
                  <a:pt x="523581" y="5022403"/>
                  <a:pt x="513134" y="5020158"/>
                  <a:pt x="501222" y="5019104"/>
                </a:cubicBezTo>
                <a:cubicBezTo>
                  <a:pt x="495510" y="5018375"/>
                  <a:pt x="491268" y="5016439"/>
                  <a:pt x="488488" y="5013307"/>
                </a:cubicBezTo>
                <a:cubicBezTo>
                  <a:pt x="485716" y="5010173"/>
                  <a:pt x="481470" y="5008241"/>
                  <a:pt x="475758" y="5007512"/>
                </a:cubicBezTo>
                <a:lnTo>
                  <a:pt x="462040" y="4986301"/>
                </a:lnTo>
                <a:cubicBezTo>
                  <a:pt x="460419" y="4980884"/>
                  <a:pt x="453307" y="4973252"/>
                  <a:pt x="440706" y="4963407"/>
                </a:cubicBezTo>
                <a:cubicBezTo>
                  <a:pt x="428106" y="4953567"/>
                  <a:pt x="417767" y="4943207"/>
                  <a:pt x="409681" y="4932320"/>
                </a:cubicBezTo>
                <a:lnTo>
                  <a:pt x="397412" y="4931671"/>
                </a:lnTo>
                <a:cubicBezTo>
                  <a:pt x="391548" y="4931572"/>
                  <a:pt x="387941" y="4930955"/>
                  <a:pt x="386599" y="4929817"/>
                </a:cubicBezTo>
                <a:cubicBezTo>
                  <a:pt x="385251" y="4928677"/>
                  <a:pt x="384548" y="4925654"/>
                  <a:pt x="384486" y="4920745"/>
                </a:cubicBezTo>
                <a:cubicBezTo>
                  <a:pt x="384499" y="4920958"/>
                  <a:pt x="384471" y="4920531"/>
                  <a:pt x="384403" y="4919458"/>
                </a:cubicBezTo>
                <a:cubicBezTo>
                  <a:pt x="384335" y="4918388"/>
                  <a:pt x="384142" y="4915392"/>
                  <a:pt x="383828" y="4910470"/>
                </a:cubicBezTo>
                <a:cubicBezTo>
                  <a:pt x="378180" y="4909742"/>
                  <a:pt x="373979" y="4907813"/>
                  <a:pt x="371234" y="4904681"/>
                </a:cubicBezTo>
                <a:cubicBezTo>
                  <a:pt x="368485" y="4901550"/>
                  <a:pt x="364289" y="4899620"/>
                  <a:pt x="358637" y="4898891"/>
                </a:cubicBezTo>
                <a:cubicBezTo>
                  <a:pt x="352682" y="4893453"/>
                  <a:pt x="348268" y="4888101"/>
                  <a:pt x="345380" y="4882826"/>
                </a:cubicBezTo>
                <a:cubicBezTo>
                  <a:pt x="342500" y="4877552"/>
                  <a:pt x="338080" y="4872201"/>
                  <a:pt x="332131" y="4866762"/>
                </a:cubicBezTo>
                <a:cubicBezTo>
                  <a:pt x="331559" y="4861826"/>
                  <a:pt x="328646" y="4856124"/>
                  <a:pt x="323391" y="4849657"/>
                </a:cubicBezTo>
                <a:cubicBezTo>
                  <a:pt x="318138" y="4843194"/>
                  <a:pt x="311994" y="4834759"/>
                  <a:pt x="304962" y="4824359"/>
                </a:cubicBezTo>
                <a:lnTo>
                  <a:pt x="280824" y="4833318"/>
                </a:lnTo>
                <a:cubicBezTo>
                  <a:pt x="267973" y="4817489"/>
                  <a:pt x="259894" y="4803833"/>
                  <a:pt x="256580" y="4792351"/>
                </a:cubicBezTo>
                <a:cubicBezTo>
                  <a:pt x="253274" y="4780869"/>
                  <a:pt x="251553" y="4770111"/>
                  <a:pt x="251428" y="4760076"/>
                </a:cubicBezTo>
                <a:cubicBezTo>
                  <a:pt x="245748" y="4759774"/>
                  <a:pt x="241612" y="4759555"/>
                  <a:pt x="239032" y="4759419"/>
                </a:cubicBezTo>
                <a:cubicBezTo>
                  <a:pt x="236452" y="4759282"/>
                  <a:pt x="232315" y="4759063"/>
                  <a:pt x="226633" y="4758761"/>
                </a:cubicBezTo>
                <a:cubicBezTo>
                  <a:pt x="226292" y="4753409"/>
                  <a:pt x="225990" y="4748700"/>
                  <a:pt x="225730" y="4744632"/>
                </a:cubicBezTo>
                <a:cubicBezTo>
                  <a:pt x="225469" y="4740565"/>
                  <a:pt x="225333" y="4738422"/>
                  <a:pt x="225317" y="4738210"/>
                </a:cubicBezTo>
                <a:lnTo>
                  <a:pt x="224661" y="4727936"/>
                </a:lnTo>
                <a:lnTo>
                  <a:pt x="210947" y="4706725"/>
                </a:lnTo>
                <a:cubicBezTo>
                  <a:pt x="197808" y="4686400"/>
                  <a:pt x="189810" y="4674028"/>
                  <a:pt x="186950" y="4669610"/>
                </a:cubicBezTo>
                <a:cubicBezTo>
                  <a:pt x="184095" y="4665189"/>
                  <a:pt x="182951" y="4663423"/>
                  <a:pt x="183523" y="4664308"/>
                </a:cubicBezTo>
                <a:lnTo>
                  <a:pt x="171128" y="4663650"/>
                </a:lnTo>
                <a:cubicBezTo>
                  <a:pt x="171114" y="4663438"/>
                  <a:pt x="171140" y="4663865"/>
                  <a:pt x="171211" y="4664937"/>
                </a:cubicBezTo>
                <a:cubicBezTo>
                  <a:pt x="171278" y="4666003"/>
                  <a:pt x="171471" y="4669005"/>
                  <a:pt x="171786" y="4673927"/>
                </a:cubicBezTo>
                <a:cubicBezTo>
                  <a:pt x="171813" y="4674355"/>
                  <a:pt x="171922" y="4676068"/>
                  <a:pt x="172114" y="4679065"/>
                </a:cubicBezTo>
                <a:cubicBezTo>
                  <a:pt x="172307" y="4682061"/>
                  <a:pt x="172416" y="4683773"/>
                  <a:pt x="172442" y="4684199"/>
                </a:cubicBezTo>
                <a:cubicBezTo>
                  <a:pt x="172059" y="4674153"/>
                  <a:pt x="171023" y="4665989"/>
                  <a:pt x="169332" y="4659716"/>
                </a:cubicBezTo>
                <a:cubicBezTo>
                  <a:pt x="167640" y="4653440"/>
                  <a:pt x="163670" y="4647683"/>
                  <a:pt x="157413" y="4642441"/>
                </a:cubicBezTo>
                <a:cubicBezTo>
                  <a:pt x="156099" y="4621890"/>
                  <a:pt x="154783" y="4601341"/>
                  <a:pt x="153467" y="4580789"/>
                </a:cubicBezTo>
                <a:lnTo>
                  <a:pt x="151493" y="4549961"/>
                </a:lnTo>
                <a:cubicBezTo>
                  <a:pt x="140503" y="4539139"/>
                  <a:pt x="135714" y="4528643"/>
                  <a:pt x="137122" y="4518478"/>
                </a:cubicBezTo>
                <a:cubicBezTo>
                  <a:pt x="136278" y="4513312"/>
                  <a:pt x="133883" y="4508069"/>
                  <a:pt x="129940" y="4502737"/>
                </a:cubicBezTo>
                <a:cubicBezTo>
                  <a:pt x="125995" y="4497404"/>
                  <a:pt x="123598" y="4492159"/>
                  <a:pt x="122750" y="4486993"/>
                </a:cubicBezTo>
                <a:lnTo>
                  <a:pt x="107726" y="4445234"/>
                </a:lnTo>
                <a:cubicBezTo>
                  <a:pt x="107425" y="4440524"/>
                  <a:pt x="107205" y="4437099"/>
                  <a:pt x="107068" y="4434958"/>
                </a:cubicBezTo>
                <a:cubicBezTo>
                  <a:pt x="106931" y="4432820"/>
                  <a:pt x="106711" y="4429392"/>
                  <a:pt x="106410" y="4424683"/>
                </a:cubicBezTo>
                <a:lnTo>
                  <a:pt x="105753" y="4414410"/>
                </a:lnTo>
                <a:lnTo>
                  <a:pt x="94014" y="4424026"/>
                </a:lnTo>
                <a:cubicBezTo>
                  <a:pt x="93698" y="4419100"/>
                  <a:pt x="93506" y="4416104"/>
                  <a:pt x="93437" y="4415035"/>
                </a:cubicBezTo>
                <a:cubicBezTo>
                  <a:pt x="93369" y="4413964"/>
                  <a:pt x="93341" y="4413537"/>
                  <a:pt x="93356" y="4413751"/>
                </a:cubicBezTo>
                <a:cubicBezTo>
                  <a:pt x="92039" y="4393200"/>
                  <a:pt x="91381" y="4382925"/>
                  <a:pt x="91381" y="4382925"/>
                </a:cubicBezTo>
                <a:lnTo>
                  <a:pt x="78985" y="4382268"/>
                </a:lnTo>
                <a:cubicBezTo>
                  <a:pt x="79039" y="4383122"/>
                  <a:pt x="79423" y="4389118"/>
                  <a:pt x="80136" y="4400247"/>
                </a:cubicBezTo>
                <a:cubicBezTo>
                  <a:pt x="80849" y="4411379"/>
                  <a:pt x="81561" y="4422509"/>
                  <a:pt x="82275" y="4433642"/>
                </a:cubicBezTo>
                <a:lnTo>
                  <a:pt x="69218" y="4422709"/>
                </a:lnTo>
                <a:cubicBezTo>
                  <a:pt x="68289" y="4412209"/>
                  <a:pt x="68174" y="4402390"/>
                  <a:pt x="68877" y="4393251"/>
                </a:cubicBezTo>
                <a:cubicBezTo>
                  <a:pt x="69580" y="4384112"/>
                  <a:pt x="72730" y="4377028"/>
                  <a:pt x="78326" y="4371989"/>
                </a:cubicBezTo>
                <a:cubicBezTo>
                  <a:pt x="76353" y="4341163"/>
                  <a:pt x="75037" y="4320614"/>
                  <a:pt x="74379" y="4310337"/>
                </a:cubicBezTo>
                <a:lnTo>
                  <a:pt x="73721" y="4300062"/>
                </a:lnTo>
                <a:lnTo>
                  <a:pt x="61325" y="4299406"/>
                </a:lnTo>
                <a:cubicBezTo>
                  <a:pt x="61310" y="4299190"/>
                  <a:pt x="61338" y="4299619"/>
                  <a:pt x="61406" y="4300690"/>
                </a:cubicBezTo>
                <a:cubicBezTo>
                  <a:pt x="61474" y="4301760"/>
                  <a:pt x="61667" y="4304756"/>
                  <a:pt x="61983" y="4309679"/>
                </a:cubicBezTo>
                <a:lnTo>
                  <a:pt x="42450" y="4390569"/>
                </a:lnTo>
                <a:cubicBezTo>
                  <a:pt x="42591" y="4400816"/>
                  <a:pt x="41186" y="4410984"/>
                  <a:pt x="38228" y="4421065"/>
                </a:cubicBezTo>
                <a:cubicBezTo>
                  <a:pt x="35269" y="4431148"/>
                  <a:pt x="33862" y="4441315"/>
                  <a:pt x="34003" y="4451564"/>
                </a:cubicBezTo>
                <a:cubicBezTo>
                  <a:pt x="34018" y="4451777"/>
                  <a:pt x="33990" y="4451349"/>
                  <a:pt x="33922" y="4450279"/>
                </a:cubicBezTo>
                <a:cubicBezTo>
                  <a:pt x="33854" y="4449208"/>
                  <a:pt x="33662" y="4446210"/>
                  <a:pt x="33347" y="4441289"/>
                </a:cubicBezTo>
                <a:cubicBezTo>
                  <a:pt x="32388" y="4426303"/>
                  <a:pt x="31344" y="4410035"/>
                  <a:pt x="30221" y="4392481"/>
                </a:cubicBezTo>
                <a:cubicBezTo>
                  <a:pt x="29098" y="4374924"/>
                  <a:pt x="27727" y="4353519"/>
                  <a:pt x="26110" y="4328257"/>
                </a:cubicBezTo>
                <a:cubicBezTo>
                  <a:pt x="26069" y="4327617"/>
                  <a:pt x="25821" y="4323764"/>
                  <a:pt x="25370" y="4316700"/>
                </a:cubicBezTo>
                <a:cubicBezTo>
                  <a:pt x="24917" y="4309636"/>
                  <a:pt x="24505" y="4303210"/>
                  <a:pt x="24135" y="4297433"/>
                </a:cubicBezTo>
                <a:cubicBezTo>
                  <a:pt x="29075" y="4282120"/>
                  <a:pt x="31896" y="4269897"/>
                  <a:pt x="32599" y="4260758"/>
                </a:cubicBezTo>
                <a:cubicBezTo>
                  <a:pt x="33297" y="4251623"/>
                  <a:pt x="33516" y="4246937"/>
                  <a:pt x="33238" y="4246711"/>
                </a:cubicBezTo>
                <a:lnTo>
                  <a:pt x="20847" y="4246054"/>
                </a:lnTo>
                <a:cubicBezTo>
                  <a:pt x="10514" y="4245506"/>
                  <a:pt x="7040" y="4255563"/>
                  <a:pt x="10422" y="4276221"/>
                </a:cubicBezTo>
                <a:lnTo>
                  <a:pt x="16345" y="4368701"/>
                </a:lnTo>
                <a:cubicBezTo>
                  <a:pt x="16645" y="4373413"/>
                  <a:pt x="16864" y="4376835"/>
                  <a:pt x="17002" y="4378979"/>
                </a:cubicBezTo>
                <a:lnTo>
                  <a:pt x="3947" y="4368043"/>
                </a:lnTo>
                <a:cubicBezTo>
                  <a:pt x="3961" y="4368261"/>
                  <a:pt x="3934" y="4367830"/>
                  <a:pt x="3865" y="4366760"/>
                </a:cubicBezTo>
                <a:cubicBezTo>
                  <a:pt x="3796" y="4365692"/>
                  <a:pt x="3604" y="4362695"/>
                  <a:pt x="3288" y="4357768"/>
                </a:cubicBezTo>
                <a:cubicBezTo>
                  <a:pt x="2658" y="4347922"/>
                  <a:pt x="2111" y="4339359"/>
                  <a:pt x="1645" y="4332080"/>
                </a:cubicBezTo>
                <a:cubicBezTo>
                  <a:pt x="1179" y="4324803"/>
                  <a:pt x="630" y="4316241"/>
                  <a:pt x="0" y="4306390"/>
                </a:cubicBezTo>
                <a:cubicBezTo>
                  <a:pt x="1288" y="4230084"/>
                  <a:pt x="8697" y="4152818"/>
                  <a:pt x="22220" y="4074601"/>
                </a:cubicBezTo>
                <a:lnTo>
                  <a:pt x="67382" y="3885036"/>
                </a:lnTo>
                <a:lnTo>
                  <a:pt x="280911" y="3579701"/>
                </a:lnTo>
                <a:cubicBezTo>
                  <a:pt x="414325" y="3390679"/>
                  <a:pt x="556980" y="3203637"/>
                  <a:pt x="708889" y="3018573"/>
                </a:cubicBezTo>
                <a:cubicBezTo>
                  <a:pt x="860798" y="2833510"/>
                  <a:pt x="1013486" y="2657187"/>
                  <a:pt x="1166963" y="2489609"/>
                </a:cubicBezTo>
                <a:cubicBezTo>
                  <a:pt x="1255979" y="2375124"/>
                  <a:pt x="1354140" y="2265864"/>
                  <a:pt x="1461443" y="2161828"/>
                </a:cubicBezTo>
                <a:cubicBezTo>
                  <a:pt x="1568750" y="2057794"/>
                  <a:pt x="1656980" y="1971924"/>
                  <a:pt x="1726139" y="1904225"/>
                </a:cubicBezTo>
                <a:cubicBezTo>
                  <a:pt x="1797360" y="1838855"/>
                  <a:pt x="1877325" y="1762867"/>
                  <a:pt x="1966041" y="1676263"/>
                </a:cubicBezTo>
                <a:cubicBezTo>
                  <a:pt x="2054754" y="1589655"/>
                  <a:pt x="2147942" y="1501701"/>
                  <a:pt x="2245599" y="1412399"/>
                </a:cubicBezTo>
                <a:cubicBezTo>
                  <a:pt x="2293185" y="1363023"/>
                  <a:pt x="2340147" y="1318716"/>
                  <a:pt x="2386478" y="1279472"/>
                </a:cubicBezTo>
                <a:cubicBezTo>
                  <a:pt x="2432814" y="1240229"/>
                  <a:pt x="2473991" y="1204757"/>
                  <a:pt x="2510001" y="1173063"/>
                </a:cubicBezTo>
                <a:cubicBezTo>
                  <a:pt x="2559161" y="1139208"/>
                  <a:pt x="2603335" y="1108527"/>
                  <a:pt x="2642514" y="1081009"/>
                </a:cubicBezTo>
                <a:cubicBezTo>
                  <a:pt x="2681695" y="1053492"/>
                  <a:pt x="2713338" y="1032352"/>
                  <a:pt x="2737440" y="1017583"/>
                </a:cubicBezTo>
                <a:cubicBezTo>
                  <a:pt x="2749826" y="1012373"/>
                  <a:pt x="2754781" y="1010286"/>
                  <a:pt x="2752305" y="1011328"/>
                </a:cubicBezTo>
                <a:cubicBezTo>
                  <a:pt x="2757319" y="1016689"/>
                  <a:pt x="2755248" y="1023964"/>
                  <a:pt x="2746091" y="1033156"/>
                </a:cubicBezTo>
                <a:cubicBezTo>
                  <a:pt x="2736933" y="1042345"/>
                  <a:pt x="2718615" y="1060727"/>
                  <a:pt x="2691136" y="1088298"/>
                </a:cubicBezTo>
                <a:cubicBezTo>
                  <a:pt x="2682886" y="1096219"/>
                  <a:pt x="2676666" y="1102749"/>
                  <a:pt x="2672478" y="1107894"/>
                </a:cubicBezTo>
                <a:cubicBezTo>
                  <a:pt x="2668286" y="1113034"/>
                  <a:pt x="2662756" y="1117143"/>
                  <a:pt x="2655884" y="1120211"/>
                </a:cubicBezTo>
                <a:cubicBezTo>
                  <a:pt x="2629149" y="1144305"/>
                  <a:pt x="2607711" y="1163931"/>
                  <a:pt x="2591567" y="1179085"/>
                </a:cubicBezTo>
                <a:cubicBezTo>
                  <a:pt x="2575425" y="1194239"/>
                  <a:pt x="2566363" y="1203966"/>
                  <a:pt x="2564382" y="1208270"/>
                </a:cubicBezTo>
                <a:lnTo>
                  <a:pt x="2611850" y="1179825"/>
                </a:lnTo>
                <a:lnTo>
                  <a:pt x="2573759" y="1221425"/>
                </a:lnTo>
                <a:cubicBezTo>
                  <a:pt x="2524234" y="1255186"/>
                  <a:pt x="2475360" y="1292409"/>
                  <a:pt x="2427140" y="1333097"/>
                </a:cubicBezTo>
                <a:cubicBezTo>
                  <a:pt x="2378921" y="1373785"/>
                  <a:pt x="2335429" y="1415161"/>
                  <a:pt x="2296659" y="1457225"/>
                </a:cubicBezTo>
                <a:cubicBezTo>
                  <a:pt x="2273871" y="1471935"/>
                  <a:pt x="2255013" y="1487109"/>
                  <a:pt x="2240089" y="1502751"/>
                </a:cubicBezTo>
                <a:lnTo>
                  <a:pt x="2213064" y="1527060"/>
                </a:lnTo>
                <a:lnTo>
                  <a:pt x="2234775" y="1515658"/>
                </a:lnTo>
                <a:cubicBezTo>
                  <a:pt x="2242678" y="1510478"/>
                  <a:pt x="2251610" y="1501656"/>
                  <a:pt x="2261587" y="1489199"/>
                </a:cubicBezTo>
                <a:cubicBezTo>
                  <a:pt x="2282516" y="1480518"/>
                  <a:pt x="2309463" y="1462400"/>
                  <a:pt x="2342431" y="1434855"/>
                </a:cubicBezTo>
                <a:cubicBezTo>
                  <a:pt x="2375396" y="1407310"/>
                  <a:pt x="2422144" y="1365986"/>
                  <a:pt x="2482676" y="1310882"/>
                </a:cubicBezTo>
                <a:lnTo>
                  <a:pt x="2527384" y="1292141"/>
                </a:lnTo>
                <a:cubicBezTo>
                  <a:pt x="2537342" y="1279243"/>
                  <a:pt x="2547369" y="1268987"/>
                  <a:pt x="2557466" y="1261369"/>
                </a:cubicBezTo>
                <a:cubicBezTo>
                  <a:pt x="2567561" y="1253755"/>
                  <a:pt x="2579244" y="1249213"/>
                  <a:pt x="2592511" y="1247745"/>
                </a:cubicBezTo>
                <a:cubicBezTo>
                  <a:pt x="2605003" y="1230759"/>
                  <a:pt x="2620179" y="1215849"/>
                  <a:pt x="2638053" y="1203018"/>
                </a:cubicBezTo>
                <a:cubicBezTo>
                  <a:pt x="2655922" y="1190186"/>
                  <a:pt x="2671105" y="1175277"/>
                  <a:pt x="2683595" y="1158292"/>
                </a:cubicBezTo>
                <a:lnTo>
                  <a:pt x="2705111" y="1174907"/>
                </a:lnTo>
                <a:cubicBezTo>
                  <a:pt x="2459632" y="1372286"/>
                  <a:pt x="2221972" y="1583038"/>
                  <a:pt x="1992127" y="1807159"/>
                </a:cubicBezTo>
                <a:cubicBezTo>
                  <a:pt x="1762286" y="2031281"/>
                  <a:pt x="1536636" y="2269054"/>
                  <a:pt x="1315178" y="2520476"/>
                </a:cubicBezTo>
                <a:cubicBezTo>
                  <a:pt x="1508845" y="2301789"/>
                  <a:pt x="1707773" y="2093121"/>
                  <a:pt x="1911964" y="1894479"/>
                </a:cubicBezTo>
                <a:cubicBezTo>
                  <a:pt x="2116151" y="1695832"/>
                  <a:pt x="2320734" y="1512377"/>
                  <a:pt x="2525710" y="1344114"/>
                </a:cubicBezTo>
                <a:cubicBezTo>
                  <a:pt x="2536771" y="1330220"/>
                  <a:pt x="2554114" y="1311554"/>
                  <a:pt x="2577734" y="1288120"/>
                </a:cubicBezTo>
                <a:cubicBezTo>
                  <a:pt x="2601358" y="1264690"/>
                  <a:pt x="2626151" y="1242902"/>
                  <a:pt x="2652121" y="1222759"/>
                </a:cubicBezTo>
                <a:cubicBezTo>
                  <a:pt x="2668261" y="1211182"/>
                  <a:pt x="2681785" y="1200172"/>
                  <a:pt x="2692687" y="1189724"/>
                </a:cubicBezTo>
                <a:cubicBezTo>
                  <a:pt x="2703592" y="1179284"/>
                  <a:pt x="2712700" y="1172260"/>
                  <a:pt x="2720010" y="1168660"/>
                </a:cubicBezTo>
                <a:cubicBezTo>
                  <a:pt x="2724719" y="1154046"/>
                  <a:pt x="2733804" y="1141334"/>
                  <a:pt x="2747271" y="1130525"/>
                </a:cubicBezTo>
                <a:cubicBezTo>
                  <a:pt x="2760739" y="1119714"/>
                  <a:pt x="2775205" y="1111152"/>
                  <a:pt x="2790675" y="1104837"/>
                </a:cubicBezTo>
                <a:cubicBezTo>
                  <a:pt x="2790533" y="1104368"/>
                  <a:pt x="2791493" y="1102921"/>
                  <a:pt x="2793552" y="1100498"/>
                </a:cubicBezTo>
                <a:cubicBezTo>
                  <a:pt x="2795608" y="1098070"/>
                  <a:pt x="2799600" y="1097487"/>
                  <a:pt x="2805532" y="1098745"/>
                </a:cubicBezTo>
                <a:lnTo>
                  <a:pt x="2803677" y="1105260"/>
                </a:lnTo>
                <a:lnTo>
                  <a:pt x="2831870" y="1086888"/>
                </a:lnTo>
                <a:cubicBezTo>
                  <a:pt x="2859727" y="1067789"/>
                  <a:pt x="2893348" y="1045733"/>
                  <a:pt x="2932730" y="1020709"/>
                </a:cubicBezTo>
                <a:lnTo>
                  <a:pt x="2968066" y="988784"/>
                </a:lnTo>
                <a:lnTo>
                  <a:pt x="2962537" y="1008205"/>
                </a:lnTo>
                <a:cubicBezTo>
                  <a:pt x="2979919" y="992381"/>
                  <a:pt x="2997480" y="975951"/>
                  <a:pt x="3015211" y="958910"/>
                </a:cubicBezTo>
                <a:cubicBezTo>
                  <a:pt x="3032941" y="941874"/>
                  <a:pt x="3051188" y="923016"/>
                  <a:pt x="3069953" y="902336"/>
                </a:cubicBezTo>
                <a:cubicBezTo>
                  <a:pt x="3123940" y="874847"/>
                  <a:pt x="3173460" y="846083"/>
                  <a:pt x="3218514" y="816050"/>
                </a:cubicBezTo>
                <a:cubicBezTo>
                  <a:pt x="3263561" y="786015"/>
                  <a:pt x="3299686" y="758689"/>
                  <a:pt x="3326889" y="734073"/>
                </a:cubicBezTo>
                <a:lnTo>
                  <a:pt x="3341762" y="727808"/>
                </a:lnTo>
                <a:lnTo>
                  <a:pt x="3338995" y="737519"/>
                </a:lnTo>
                <a:cubicBezTo>
                  <a:pt x="3345004" y="742287"/>
                  <a:pt x="3340955" y="750759"/>
                  <a:pt x="3326854" y="762925"/>
                </a:cubicBezTo>
                <a:cubicBezTo>
                  <a:pt x="3312756" y="775092"/>
                  <a:pt x="3280603" y="801804"/>
                  <a:pt x="3230409" y="843055"/>
                </a:cubicBezTo>
                <a:cubicBezTo>
                  <a:pt x="3221647" y="850836"/>
                  <a:pt x="3213405" y="856798"/>
                  <a:pt x="3205683" y="860943"/>
                </a:cubicBezTo>
                <a:cubicBezTo>
                  <a:pt x="3197957" y="865084"/>
                  <a:pt x="3190401" y="868618"/>
                  <a:pt x="3183022" y="871550"/>
                </a:cubicBezTo>
                <a:cubicBezTo>
                  <a:pt x="3162851" y="876302"/>
                  <a:pt x="3146464" y="882135"/>
                  <a:pt x="3133861" y="889040"/>
                </a:cubicBezTo>
                <a:cubicBezTo>
                  <a:pt x="3121262" y="895950"/>
                  <a:pt x="3107902" y="902642"/>
                  <a:pt x="3093784" y="909121"/>
                </a:cubicBezTo>
                <a:lnTo>
                  <a:pt x="3105891" y="912568"/>
                </a:lnTo>
                <a:lnTo>
                  <a:pt x="3085492" y="938245"/>
                </a:lnTo>
                <a:cubicBezTo>
                  <a:pt x="3084167" y="942900"/>
                  <a:pt x="3083361" y="945730"/>
                  <a:pt x="3083073" y="946741"/>
                </a:cubicBezTo>
                <a:cubicBezTo>
                  <a:pt x="3082785" y="947753"/>
                  <a:pt x="3082669" y="948160"/>
                  <a:pt x="3082726" y="947959"/>
                </a:cubicBezTo>
                <a:cubicBezTo>
                  <a:pt x="3108082" y="924999"/>
                  <a:pt x="3123515" y="911024"/>
                  <a:pt x="3129023" y="906032"/>
                </a:cubicBezTo>
                <a:cubicBezTo>
                  <a:pt x="3134536" y="901042"/>
                  <a:pt x="3136740" y="899045"/>
                  <a:pt x="3135642" y="900044"/>
                </a:cubicBezTo>
                <a:lnTo>
                  <a:pt x="3159858" y="906939"/>
                </a:lnTo>
                <a:lnTo>
                  <a:pt x="3157094" y="916647"/>
                </a:lnTo>
                <a:cubicBezTo>
                  <a:pt x="3154873" y="920607"/>
                  <a:pt x="3149803" y="923100"/>
                  <a:pt x="3141875" y="924125"/>
                </a:cubicBezTo>
                <a:cubicBezTo>
                  <a:pt x="3133947" y="925148"/>
                  <a:pt x="3128182" y="930063"/>
                  <a:pt x="3124583" y="938880"/>
                </a:cubicBezTo>
                <a:cubicBezTo>
                  <a:pt x="3197018" y="890402"/>
                  <a:pt x="3278342" y="836582"/>
                  <a:pt x="3368545" y="777419"/>
                </a:cubicBezTo>
                <a:cubicBezTo>
                  <a:pt x="3458753" y="718253"/>
                  <a:pt x="3557973" y="659035"/>
                  <a:pt x="3666209" y="599758"/>
                </a:cubicBezTo>
                <a:cubicBezTo>
                  <a:pt x="3807094" y="518722"/>
                  <a:pt x="3946257" y="443760"/>
                  <a:pt x="4083688" y="374862"/>
                </a:cubicBezTo>
                <a:cubicBezTo>
                  <a:pt x="4221117" y="305968"/>
                  <a:pt x="4356130" y="245563"/>
                  <a:pt x="4488722" y="193656"/>
                </a:cubicBezTo>
                <a:cubicBezTo>
                  <a:pt x="4530810" y="183773"/>
                  <a:pt x="4577306" y="169893"/>
                  <a:pt x="4628208" y="152025"/>
                </a:cubicBezTo>
                <a:cubicBezTo>
                  <a:pt x="4679113" y="134151"/>
                  <a:pt x="4733046" y="117144"/>
                  <a:pt x="4790004" y="100997"/>
                </a:cubicBezTo>
                <a:cubicBezTo>
                  <a:pt x="4831033" y="96745"/>
                  <a:pt x="4874775" y="88710"/>
                  <a:pt x="4921226" y="76899"/>
                </a:cubicBezTo>
                <a:cubicBezTo>
                  <a:pt x="4967678" y="65086"/>
                  <a:pt x="5013475" y="49828"/>
                  <a:pt x="5058616" y="31126"/>
                </a:cubicBezTo>
                <a:cubicBezTo>
                  <a:pt x="5104990" y="28226"/>
                  <a:pt x="5149433" y="23468"/>
                  <a:pt x="5191953" y="16860"/>
                </a:cubicBezTo>
                <a:cubicBezTo>
                  <a:pt x="5234467" y="10246"/>
                  <a:pt x="5275883" y="4628"/>
                  <a:pt x="5316202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731220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639234" y="495300"/>
            <a:ext cx="3676466" cy="5962650"/>
          </a:xfrm>
          <a:custGeom>
            <a:avLst/>
            <a:gdLst>
              <a:gd name="connsiteX0" fmla="*/ 1046102 w 3676466"/>
              <a:gd name="connsiteY0" fmla="*/ 5431503 h 5962650"/>
              <a:gd name="connsiteX1" fmla="*/ 1035584 w 3676466"/>
              <a:gd name="connsiteY1" fmla="*/ 5435327 h 5962650"/>
              <a:gd name="connsiteX2" fmla="*/ 1043505 w 3676466"/>
              <a:gd name="connsiteY2" fmla="*/ 5452060 h 5962650"/>
              <a:gd name="connsiteX3" fmla="*/ 1053673 w 3676466"/>
              <a:gd name="connsiteY3" fmla="*/ 5468868 h 5962650"/>
              <a:gd name="connsiteX4" fmla="*/ 1068419 w 3676466"/>
              <a:gd name="connsiteY4" fmla="*/ 5487317 h 5962650"/>
              <a:gd name="connsiteX5" fmla="*/ 1073928 w 3676466"/>
              <a:gd name="connsiteY5" fmla="*/ 5478442 h 5962650"/>
              <a:gd name="connsiteX6" fmla="*/ 3316838 w 3676466"/>
              <a:gd name="connsiteY6" fmla="*/ 4242510 h 5962650"/>
              <a:gd name="connsiteX7" fmla="*/ 3278744 w 3676466"/>
              <a:gd name="connsiteY7" fmla="*/ 4374145 h 5962650"/>
              <a:gd name="connsiteX8" fmla="*/ 3229311 w 3676466"/>
              <a:gd name="connsiteY8" fmla="*/ 4519917 h 5962650"/>
              <a:gd name="connsiteX9" fmla="*/ 3179745 w 3676466"/>
              <a:gd name="connsiteY9" fmla="*/ 4645776 h 5962650"/>
              <a:gd name="connsiteX10" fmla="*/ 3244684 w 3676466"/>
              <a:gd name="connsiteY10" fmla="*/ 4506518 h 5962650"/>
              <a:gd name="connsiteX11" fmla="*/ 3313780 w 3676466"/>
              <a:gd name="connsiteY11" fmla="*/ 4257403 h 5962650"/>
              <a:gd name="connsiteX12" fmla="*/ 3606556 w 3676466"/>
              <a:gd name="connsiteY12" fmla="*/ 3523889 h 5962650"/>
              <a:gd name="connsiteX13" fmla="*/ 3602317 w 3676466"/>
              <a:gd name="connsiteY13" fmla="*/ 3532566 h 5962650"/>
              <a:gd name="connsiteX14" fmla="*/ 3605591 w 3676466"/>
              <a:gd name="connsiteY14" fmla="*/ 3538041 h 5962650"/>
              <a:gd name="connsiteX15" fmla="*/ 554824 w 3676466"/>
              <a:gd name="connsiteY15" fmla="*/ 3407820 h 5962650"/>
              <a:gd name="connsiteX16" fmla="*/ 559077 w 3676466"/>
              <a:gd name="connsiteY16" fmla="*/ 3432966 h 5962650"/>
              <a:gd name="connsiteX17" fmla="*/ 567680 w 3676466"/>
              <a:gd name="connsiteY17" fmla="*/ 3459668 h 5962650"/>
              <a:gd name="connsiteX18" fmla="*/ 589373 w 3676466"/>
              <a:gd name="connsiteY18" fmla="*/ 3499430 h 5962650"/>
              <a:gd name="connsiteX19" fmla="*/ 469125 w 3676466"/>
              <a:gd name="connsiteY19" fmla="*/ 3180590 h 5962650"/>
              <a:gd name="connsiteX20" fmla="*/ 478271 w 3676466"/>
              <a:gd name="connsiteY20" fmla="*/ 3207726 h 5962650"/>
              <a:gd name="connsiteX21" fmla="*/ 515715 w 3676466"/>
              <a:gd name="connsiteY21" fmla="*/ 3308175 h 5962650"/>
              <a:gd name="connsiteX22" fmla="*/ 531814 w 3676466"/>
              <a:gd name="connsiteY22" fmla="*/ 3346814 h 5962650"/>
              <a:gd name="connsiteX23" fmla="*/ 3417878 w 3676466"/>
              <a:gd name="connsiteY23" fmla="*/ 3063480 h 5962650"/>
              <a:gd name="connsiteX24" fmla="*/ 3421172 w 3676466"/>
              <a:gd name="connsiteY24" fmla="*/ 3178390 h 5962650"/>
              <a:gd name="connsiteX25" fmla="*/ 3420971 w 3676466"/>
              <a:gd name="connsiteY25" fmla="*/ 3145483 h 5962650"/>
              <a:gd name="connsiteX26" fmla="*/ 394532 w 3676466"/>
              <a:gd name="connsiteY26" fmla="*/ 2942801 h 5962650"/>
              <a:gd name="connsiteX27" fmla="*/ 403447 w 3676466"/>
              <a:gd name="connsiteY27" fmla="*/ 2975211 h 5962650"/>
              <a:gd name="connsiteX28" fmla="*/ 428220 w 3676466"/>
              <a:gd name="connsiteY28" fmla="*/ 3055694 h 5962650"/>
              <a:gd name="connsiteX29" fmla="*/ 3392906 w 3676466"/>
              <a:gd name="connsiteY29" fmla="*/ 2765343 h 5962650"/>
              <a:gd name="connsiteX30" fmla="*/ 3410650 w 3676466"/>
              <a:gd name="connsiteY30" fmla="*/ 2935957 h 5962650"/>
              <a:gd name="connsiteX31" fmla="*/ 3408825 w 3676466"/>
              <a:gd name="connsiteY31" fmla="*/ 2908222 h 5962650"/>
              <a:gd name="connsiteX32" fmla="*/ 3398535 w 3676466"/>
              <a:gd name="connsiteY32" fmla="*/ 2805170 h 5962650"/>
              <a:gd name="connsiteX33" fmla="*/ 3376609 w 3676466"/>
              <a:gd name="connsiteY33" fmla="*/ 2608698 h 5962650"/>
              <a:gd name="connsiteX34" fmla="*/ 3386390 w 3676466"/>
              <a:gd name="connsiteY34" fmla="*/ 2702727 h 5962650"/>
              <a:gd name="connsiteX35" fmla="*/ 3388860 w 3676466"/>
              <a:gd name="connsiteY35" fmla="*/ 2677483 h 5962650"/>
              <a:gd name="connsiteX36" fmla="*/ 3387456 w 3676466"/>
              <a:gd name="connsiteY36" fmla="*/ 2650235 h 5962650"/>
              <a:gd name="connsiteX37" fmla="*/ 3376609 w 3676466"/>
              <a:gd name="connsiteY37" fmla="*/ 2608698 h 5962650"/>
              <a:gd name="connsiteX38" fmla="*/ 117499 w 3676466"/>
              <a:gd name="connsiteY38" fmla="*/ 2608329 h 5962650"/>
              <a:gd name="connsiteX39" fmla="*/ 120296 w 3676466"/>
              <a:gd name="connsiteY39" fmla="*/ 2622380 h 5962650"/>
              <a:gd name="connsiteX40" fmla="*/ 122175 w 3676466"/>
              <a:gd name="connsiteY40" fmla="*/ 2613369 h 5962650"/>
              <a:gd name="connsiteX41" fmla="*/ 243724 w 3676466"/>
              <a:gd name="connsiteY41" fmla="*/ 1470471 h 5962650"/>
              <a:gd name="connsiteX42" fmla="*/ 216616 w 3676466"/>
              <a:gd name="connsiteY42" fmla="*/ 1614751 h 5962650"/>
              <a:gd name="connsiteX43" fmla="*/ 214515 w 3676466"/>
              <a:gd name="connsiteY43" fmla="*/ 1867750 h 5962650"/>
              <a:gd name="connsiteX44" fmla="*/ 215446 w 3676466"/>
              <a:gd name="connsiteY44" fmla="*/ 1882759 h 5962650"/>
              <a:gd name="connsiteX45" fmla="*/ 218116 w 3676466"/>
              <a:gd name="connsiteY45" fmla="*/ 1748901 h 5962650"/>
              <a:gd name="connsiteX46" fmla="*/ 228218 w 3676466"/>
              <a:gd name="connsiteY46" fmla="*/ 1599880 h 5962650"/>
              <a:gd name="connsiteX47" fmla="*/ 2101587 w 3676466"/>
              <a:gd name="connsiteY47" fmla="*/ 412355 h 5962650"/>
              <a:gd name="connsiteX48" fmla="*/ 2098509 w 3676466"/>
              <a:gd name="connsiteY48" fmla="*/ 421699 h 5962650"/>
              <a:gd name="connsiteX49" fmla="*/ 2138368 w 3676466"/>
              <a:gd name="connsiteY49" fmla="*/ 464944 h 5962650"/>
              <a:gd name="connsiteX50" fmla="*/ 2147721 w 3676466"/>
              <a:gd name="connsiteY50" fmla="*/ 460037 h 5962650"/>
              <a:gd name="connsiteX51" fmla="*/ 2135482 w 3676466"/>
              <a:gd name="connsiteY51" fmla="*/ 444404 h 5962650"/>
              <a:gd name="connsiteX52" fmla="*/ 2121007 w 3676466"/>
              <a:gd name="connsiteY52" fmla="*/ 428939 h 5962650"/>
              <a:gd name="connsiteX53" fmla="*/ 1465260 w 3676466"/>
              <a:gd name="connsiteY53" fmla="*/ 0 h 5962650"/>
              <a:gd name="connsiteX54" fmla="*/ 1579393 w 3676466"/>
              <a:gd name="connsiteY54" fmla="*/ 70954 h 5962650"/>
              <a:gd name="connsiteX55" fmla="*/ 1707446 w 3676466"/>
              <a:gd name="connsiteY55" fmla="*/ 152750 h 5962650"/>
              <a:gd name="connsiteX56" fmla="*/ 1842132 w 3676466"/>
              <a:gd name="connsiteY56" fmla="*/ 257674 h 5962650"/>
              <a:gd name="connsiteX57" fmla="*/ 1972196 w 3676466"/>
              <a:gd name="connsiteY57" fmla="*/ 358998 h 5962650"/>
              <a:gd name="connsiteX58" fmla="*/ 1982198 w 3676466"/>
              <a:gd name="connsiteY58" fmla="*/ 366792 h 5962650"/>
              <a:gd name="connsiteX59" fmla="*/ 1996822 w 3676466"/>
              <a:gd name="connsiteY59" fmla="*/ 378184 h 5962650"/>
              <a:gd name="connsiteX60" fmla="*/ 1934454 w 3676466"/>
              <a:gd name="connsiteY60" fmla="*/ 323613 h 5962650"/>
              <a:gd name="connsiteX61" fmla="*/ 1876712 w 3676466"/>
              <a:gd name="connsiteY61" fmla="*/ 272638 h 5962650"/>
              <a:gd name="connsiteX62" fmla="*/ 1752032 w 3676466"/>
              <a:gd name="connsiteY62" fmla="*/ 166527 h 5962650"/>
              <a:gd name="connsiteX63" fmla="*/ 1618414 w 3676466"/>
              <a:gd name="connsiteY63" fmla="*/ 71415 h 5962650"/>
              <a:gd name="connsiteX64" fmla="*/ 1606159 w 3676466"/>
              <a:gd name="connsiteY64" fmla="*/ 61868 h 5962650"/>
              <a:gd name="connsiteX65" fmla="*/ 1615340 w 3676466"/>
              <a:gd name="connsiteY65" fmla="*/ 57047 h 5962650"/>
              <a:gd name="connsiteX66" fmla="*/ 1621468 w 3676466"/>
              <a:gd name="connsiteY66" fmla="*/ 61822 h 5962650"/>
              <a:gd name="connsiteX67" fmla="*/ 1627595 w 3676466"/>
              <a:gd name="connsiteY67" fmla="*/ 66595 h 5962650"/>
              <a:gd name="connsiteX68" fmla="*/ 1714286 w 3676466"/>
              <a:gd name="connsiteY68" fmla="*/ 122155 h 5962650"/>
              <a:gd name="connsiteX69" fmla="*/ 1824216 w 3676466"/>
              <a:gd name="connsiteY69" fmla="*/ 195822 h 5962650"/>
              <a:gd name="connsiteX70" fmla="*/ 1882157 w 3676466"/>
              <a:gd name="connsiteY70" fmla="*/ 242046 h 5962650"/>
              <a:gd name="connsiteX71" fmla="*/ 1830375 w 3676466"/>
              <a:gd name="connsiteY71" fmla="*/ 200618 h 5962650"/>
              <a:gd name="connsiteX72" fmla="*/ 1839727 w 3676466"/>
              <a:gd name="connsiteY72" fmla="*/ 195711 h 5962650"/>
              <a:gd name="connsiteX73" fmla="*/ 1902491 w 3676466"/>
              <a:gd name="connsiteY73" fmla="*/ 240038 h 5962650"/>
              <a:gd name="connsiteX74" fmla="*/ 1962865 w 3676466"/>
              <a:gd name="connsiteY74" fmla="*/ 291640 h 5962650"/>
              <a:gd name="connsiteX75" fmla="*/ 1953743 w 3676466"/>
              <a:gd name="connsiteY75" fmla="*/ 272342 h 5962650"/>
              <a:gd name="connsiteX76" fmla="*/ 1954314 w 3676466"/>
              <a:gd name="connsiteY76" fmla="*/ 272789 h 5962650"/>
              <a:gd name="connsiteX77" fmla="*/ 1978922 w 3676466"/>
              <a:gd name="connsiteY77" fmla="*/ 291957 h 5962650"/>
              <a:gd name="connsiteX78" fmla="*/ 2012756 w 3676466"/>
              <a:gd name="connsiteY78" fmla="*/ 318316 h 5962650"/>
              <a:gd name="connsiteX79" fmla="*/ 2028134 w 3676466"/>
              <a:gd name="connsiteY79" fmla="*/ 330297 h 5962650"/>
              <a:gd name="connsiteX80" fmla="*/ 2055415 w 3676466"/>
              <a:gd name="connsiteY80" fmla="*/ 353074 h 5962650"/>
              <a:gd name="connsiteX81" fmla="*/ 2080298 w 3676466"/>
              <a:gd name="connsiteY81" fmla="*/ 383128 h 5962650"/>
              <a:gd name="connsiteX82" fmla="*/ 2095803 w 3676466"/>
              <a:gd name="connsiteY82" fmla="*/ 383012 h 5962650"/>
              <a:gd name="connsiteX83" fmla="*/ 2180630 w 3676466"/>
              <a:gd name="connsiteY83" fmla="*/ 462814 h 5962650"/>
              <a:gd name="connsiteX84" fmla="*/ 2258448 w 3676466"/>
              <a:gd name="connsiteY84" fmla="*/ 546298 h 5962650"/>
              <a:gd name="connsiteX85" fmla="*/ 2339038 w 3676466"/>
              <a:gd name="connsiteY85" fmla="*/ 662420 h 5962650"/>
              <a:gd name="connsiteX86" fmla="*/ 2380500 w 3676466"/>
              <a:gd name="connsiteY86" fmla="*/ 738918 h 5962650"/>
              <a:gd name="connsiteX87" fmla="*/ 2400865 w 3676466"/>
              <a:gd name="connsiteY87" fmla="*/ 794404 h 5962650"/>
              <a:gd name="connsiteX88" fmla="*/ 2416434 w 3676466"/>
              <a:gd name="connsiteY88" fmla="*/ 864443 h 5962650"/>
              <a:gd name="connsiteX89" fmla="*/ 2419510 w 3676466"/>
              <a:gd name="connsiteY89" fmla="*/ 866838 h 5962650"/>
              <a:gd name="connsiteX90" fmla="*/ 2422588 w 3676466"/>
              <a:gd name="connsiteY90" fmla="*/ 869236 h 5962650"/>
              <a:gd name="connsiteX91" fmla="*/ 2416679 w 3676466"/>
              <a:gd name="connsiteY91" fmla="*/ 840247 h 5962650"/>
              <a:gd name="connsiteX92" fmla="*/ 2419877 w 3676466"/>
              <a:gd name="connsiteY92" fmla="*/ 830550 h 5962650"/>
              <a:gd name="connsiteX93" fmla="*/ 2416094 w 3676466"/>
              <a:gd name="connsiteY93" fmla="*/ 821505 h 5962650"/>
              <a:gd name="connsiteX94" fmla="*/ 2416922 w 3676466"/>
              <a:gd name="connsiteY94" fmla="*/ 816057 h 5962650"/>
              <a:gd name="connsiteX95" fmla="*/ 2426274 w 3676466"/>
              <a:gd name="connsiteY95" fmla="*/ 811150 h 5962650"/>
              <a:gd name="connsiteX96" fmla="*/ 2432025 w 3676466"/>
              <a:gd name="connsiteY96" fmla="*/ 817156 h 5962650"/>
              <a:gd name="connsiteX97" fmla="*/ 2435377 w 3676466"/>
              <a:gd name="connsiteY97" fmla="*/ 830434 h 5962650"/>
              <a:gd name="connsiteX98" fmla="*/ 2447193 w 3676466"/>
              <a:gd name="connsiteY98" fmla="*/ 888404 h 5962650"/>
              <a:gd name="connsiteX99" fmla="*/ 2467868 w 3676466"/>
              <a:gd name="connsiteY99" fmla="*/ 989854 h 5962650"/>
              <a:gd name="connsiteX100" fmla="*/ 2463191 w 3676466"/>
              <a:gd name="connsiteY100" fmla="*/ 992307 h 5962650"/>
              <a:gd name="connsiteX101" fmla="*/ 2458515 w 3676466"/>
              <a:gd name="connsiteY101" fmla="*/ 994762 h 5962650"/>
              <a:gd name="connsiteX102" fmla="*/ 2459286 w 3676466"/>
              <a:gd name="connsiteY102" fmla="*/ 1033461 h 5962650"/>
              <a:gd name="connsiteX103" fmla="*/ 2448434 w 3676466"/>
              <a:gd name="connsiteY103" fmla="*/ 1072248 h 5962650"/>
              <a:gd name="connsiteX104" fmla="*/ 2429486 w 3676466"/>
              <a:gd name="connsiteY104" fmla="*/ 1106256 h 5962650"/>
              <a:gd name="connsiteX105" fmla="*/ 2430599 w 3676466"/>
              <a:gd name="connsiteY105" fmla="*/ 1111691 h 5962650"/>
              <a:gd name="connsiteX106" fmla="*/ 2419894 w 3676466"/>
              <a:gd name="connsiteY106" fmla="*/ 1135357 h 5962650"/>
              <a:gd name="connsiteX107" fmla="*/ 2412606 w 3676466"/>
              <a:gd name="connsiteY107" fmla="*/ 1204356 h 5962650"/>
              <a:gd name="connsiteX108" fmla="*/ 2384468 w 3676466"/>
              <a:gd name="connsiteY108" fmla="*/ 1266255 h 5962650"/>
              <a:gd name="connsiteX109" fmla="*/ 2373876 w 3676466"/>
              <a:gd name="connsiteY109" fmla="*/ 1281673 h 5962650"/>
              <a:gd name="connsiteX110" fmla="*/ 2376049 w 3676466"/>
              <a:gd name="connsiteY110" fmla="*/ 1281137 h 5962650"/>
              <a:gd name="connsiteX111" fmla="*/ 2388597 w 3676466"/>
              <a:gd name="connsiteY111" fmla="*/ 1278051 h 5962650"/>
              <a:gd name="connsiteX112" fmla="*/ 2412383 w 3676466"/>
              <a:gd name="connsiteY112" fmla="*/ 1281170 h 5962650"/>
              <a:gd name="connsiteX113" fmla="*/ 2442454 w 3676466"/>
              <a:gd name="connsiteY113" fmla="*/ 1281674 h 5962650"/>
              <a:gd name="connsiteX114" fmla="*/ 2484670 w 3676466"/>
              <a:gd name="connsiteY114" fmla="*/ 1281456 h 5962650"/>
              <a:gd name="connsiteX115" fmla="*/ 2493378 w 3676466"/>
              <a:gd name="connsiteY115" fmla="*/ 1276354 h 5962650"/>
              <a:gd name="connsiteX116" fmla="*/ 2501933 w 3676466"/>
              <a:gd name="connsiteY116" fmla="*/ 1272410 h 5962650"/>
              <a:gd name="connsiteX117" fmla="*/ 2509578 w 3676466"/>
              <a:gd name="connsiteY117" fmla="*/ 1275391 h 5962650"/>
              <a:gd name="connsiteX118" fmla="*/ 2510517 w 3676466"/>
              <a:gd name="connsiteY118" fmla="*/ 1275909 h 5962650"/>
              <a:gd name="connsiteX119" fmla="*/ 2517068 w 3676466"/>
              <a:gd name="connsiteY119" fmla="*/ 1279527 h 5962650"/>
              <a:gd name="connsiteX120" fmla="*/ 2529521 w 3676466"/>
              <a:gd name="connsiteY120" fmla="*/ 1276498 h 5962650"/>
              <a:gd name="connsiteX121" fmla="*/ 2541976 w 3676466"/>
              <a:gd name="connsiteY121" fmla="*/ 1273466 h 5962650"/>
              <a:gd name="connsiteX122" fmla="*/ 2561923 w 3676466"/>
              <a:gd name="connsiteY122" fmla="*/ 1274571 h 5962650"/>
              <a:gd name="connsiteX123" fmla="*/ 2581863 w 3676466"/>
              <a:gd name="connsiteY123" fmla="*/ 1275680 h 5962650"/>
              <a:gd name="connsiteX124" fmla="*/ 2599481 w 3676466"/>
              <a:gd name="connsiteY124" fmla="*/ 1279214 h 5962650"/>
              <a:gd name="connsiteX125" fmla="*/ 2629244 w 3676466"/>
              <a:gd name="connsiteY125" fmla="*/ 1282027 h 5962650"/>
              <a:gd name="connsiteX126" fmla="*/ 2639356 w 3676466"/>
              <a:gd name="connsiteY126" fmla="*/ 1267581 h 5962650"/>
              <a:gd name="connsiteX127" fmla="*/ 2683782 w 3676466"/>
              <a:gd name="connsiteY127" fmla="*/ 1274593 h 5962650"/>
              <a:gd name="connsiteX128" fmla="*/ 2709388 w 3676466"/>
              <a:gd name="connsiteY128" fmla="*/ 1286234 h 5962650"/>
              <a:gd name="connsiteX129" fmla="*/ 2718187 w 3676466"/>
              <a:gd name="connsiteY129" fmla="*/ 1281081 h 5962650"/>
              <a:gd name="connsiteX130" fmla="*/ 2726989 w 3676466"/>
              <a:gd name="connsiteY130" fmla="*/ 1275926 h 5962650"/>
              <a:gd name="connsiteX131" fmla="*/ 2737287 w 3676466"/>
              <a:gd name="connsiteY131" fmla="*/ 1281615 h 5962650"/>
              <a:gd name="connsiteX132" fmla="*/ 2741970 w 3676466"/>
              <a:gd name="connsiteY132" fmla="*/ 1284201 h 5962650"/>
              <a:gd name="connsiteX133" fmla="*/ 2749459 w 3676466"/>
              <a:gd name="connsiteY133" fmla="*/ 1288338 h 5962650"/>
              <a:gd name="connsiteX134" fmla="*/ 2773242 w 3676466"/>
              <a:gd name="connsiteY134" fmla="*/ 1291459 h 5962650"/>
              <a:gd name="connsiteX135" fmla="*/ 2814859 w 3676466"/>
              <a:gd name="connsiteY135" fmla="*/ 1296920 h 5962650"/>
              <a:gd name="connsiteX136" fmla="*/ 2820804 w 3676466"/>
              <a:gd name="connsiteY136" fmla="*/ 1297701 h 5962650"/>
              <a:gd name="connsiteX137" fmla="*/ 2829604 w 3676466"/>
              <a:gd name="connsiteY137" fmla="*/ 1292547 h 5962650"/>
              <a:gd name="connsiteX138" fmla="*/ 2828665 w 3676466"/>
              <a:gd name="connsiteY138" fmla="*/ 1292030 h 5962650"/>
              <a:gd name="connsiteX139" fmla="*/ 2822112 w 3676466"/>
              <a:gd name="connsiteY139" fmla="*/ 1288410 h 5962650"/>
              <a:gd name="connsiteX140" fmla="*/ 2818367 w 3676466"/>
              <a:gd name="connsiteY140" fmla="*/ 1286341 h 5962650"/>
              <a:gd name="connsiteX141" fmla="*/ 2814625 w 3676466"/>
              <a:gd name="connsiteY141" fmla="*/ 1284273 h 5962650"/>
              <a:gd name="connsiteX142" fmla="*/ 2833511 w 3676466"/>
              <a:gd name="connsiteY142" fmla="*/ 1293454 h 5962650"/>
              <a:gd name="connsiteX143" fmla="*/ 2853387 w 3676466"/>
              <a:gd name="connsiteY143" fmla="*/ 1295667 h 5962650"/>
              <a:gd name="connsiteX144" fmla="*/ 2898328 w 3676466"/>
              <a:gd name="connsiteY144" fmla="*/ 1320490 h 5962650"/>
              <a:gd name="connsiteX145" fmla="*/ 2920800 w 3676466"/>
              <a:gd name="connsiteY145" fmla="*/ 1332903 h 5962650"/>
              <a:gd name="connsiteX146" fmla="*/ 2952071 w 3676466"/>
              <a:gd name="connsiteY146" fmla="*/ 1340159 h 5962650"/>
              <a:gd name="connsiteX147" fmla="*/ 2967705 w 3676466"/>
              <a:gd name="connsiteY147" fmla="*/ 1343789 h 5962650"/>
              <a:gd name="connsiteX148" fmla="*/ 2983344 w 3676466"/>
              <a:gd name="connsiteY148" fmla="*/ 1347416 h 5962650"/>
              <a:gd name="connsiteX149" fmla="*/ 3022104 w 3676466"/>
              <a:gd name="connsiteY149" fmla="*/ 1358813 h 5962650"/>
              <a:gd name="connsiteX150" fmla="*/ 3029595 w 3676466"/>
              <a:gd name="connsiteY150" fmla="*/ 1362950 h 5962650"/>
              <a:gd name="connsiteX151" fmla="*/ 3037085 w 3676466"/>
              <a:gd name="connsiteY151" fmla="*/ 1367088 h 5962650"/>
              <a:gd name="connsiteX152" fmla="*/ 3044572 w 3676466"/>
              <a:gd name="connsiteY152" fmla="*/ 1371224 h 5962650"/>
              <a:gd name="connsiteX153" fmla="*/ 3045884 w 3676466"/>
              <a:gd name="connsiteY153" fmla="*/ 1361934 h 5962650"/>
              <a:gd name="connsiteX154" fmla="*/ 3052440 w 3676466"/>
              <a:gd name="connsiteY154" fmla="*/ 1365553 h 5962650"/>
              <a:gd name="connsiteX155" fmla="*/ 3053374 w 3676466"/>
              <a:gd name="connsiteY155" fmla="*/ 1366071 h 5962650"/>
              <a:gd name="connsiteX156" fmla="*/ 3075846 w 3676466"/>
              <a:gd name="connsiteY156" fmla="*/ 1378481 h 5962650"/>
              <a:gd name="connsiteX157" fmla="*/ 3084646 w 3676466"/>
              <a:gd name="connsiteY157" fmla="*/ 1373328 h 5962650"/>
              <a:gd name="connsiteX158" fmla="*/ 3071540 w 3676466"/>
              <a:gd name="connsiteY158" fmla="*/ 1366089 h 5962650"/>
              <a:gd name="connsiteX159" fmla="*/ 3047196 w 3676466"/>
              <a:gd name="connsiteY159" fmla="*/ 1352644 h 5962650"/>
              <a:gd name="connsiteX160" fmla="*/ 3063488 w 3676466"/>
              <a:gd name="connsiteY160" fmla="*/ 1351626 h 5962650"/>
              <a:gd name="connsiteX161" fmla="*/ 3083921 w 3676466"/>
              <a:gd name="connsiteY161" fmla="*/ 1364163 h 5962650"/>
              <a:gd name="connsiteX162" fmla="*/ 3092139 w 3676466"/>
              <a:gd name="connsiteY162" fmla="*/ 1377466 h 5962650"/>
              <a:gd name="connsiteX163" fmla="*/ 3137081 w 3676466"/>
              <a:gd name="connsiteY163" fmla="*/ 1402289 h 5962650"/>
              <a:gd name="connsiteX164" fmla="*/ 3144571 w 3676466"/>
              <a:gd name="connsiteY164" fmla="*/ 1406426 h 5962650"/>
              <a:gd name="connsiteX165" fmla="*/ 3153370 w 3676466"/>
              <a:gd name="connsiteY165" fmla="*/ 1401271 h 5962650"/>
              <a:gd name="connsiteX166" fmla="*/ 3152435 w 3676466"/>
              <a:gd name="connsiteY166" fmla="*/ 1400754 h 5962650"/>
              <a:gd name="connsiteX167" fmla="*/ 3145881 w 3676466"/>
              <a:gd name="connsiteY167" fmla="*/ 1397136 h 5962650"/>
              <a:gd name="connsiteX168" fmla="*/ 3103559 w 3676466"/>
              <a:gd name="connsiteY168" fmla="*/ 1353728 h 5962650"/>
              <a:gd name="connsiteX169" fmla="*/ 3085488 w 3676466"/>
              <a:gd name="connsiteY169" fmla="*/ 1338742 h 5962650"/>
              <a:gd name="connsiteX170" fmla="*/ 3067416 w 3676466"/>
              <a:gd name="connsiteY170" fmla="*/ 1323753 h 5962650"/>
              <a:gd name="connsiteX171" fmla="*/ 3068352 w 3676466"/>
              <a:gd name="connsiteY171" fmla="*/ 1324271 h 5962650"/>
              <a:gd name="connsiteX172" fmla="*/ 3074904 w 3676466"/>
              <a:gd name="connsiteY172" fmla="*/ 1327891 h 5962650"/>
              <a:gd name="connsiteX173" fmla="*/ 3110485 w 3676466"/>
              <a:gd name="connsiteY173" fmla="*/ 1347541 h 5962650"/>
              <a:gd name="connsiteX174" fmla="*/ 3157302 w 3676466"/>
              <a:gd name="connsiteY174" fmla="*/ 1373401 h 5962650"/>
              <a:gd name="connsiteX175" fmla="*/ 3165725 w 3676466"/>
              <a:gd name="connsiteY175" fmla="*/ 1378053 h 5962650"/>
              <a:gd name="connsiteX176" fmla="*/ 3179772 w 3676466"/>
              <a:gd name="connsiteY176" fmla="*/ 1385810 h 5962650"/>
              <a:gd name="connsiteX177" fmla="*/ 3199224 w 3676466"/>
              <a:gd name="connsiteY177" fmla="*/ 1405318 h 5962650"/>
              <a:gd name="connsiteX178" fmla="*/ 3208428 w 3676466"/>
              <a:gd name="connsiteY178" fmla="*/ 1411649 h 5962650"/>
              <a:gd name="connsiteX179" fmla="*/ 3217223 w 3676466"/>
              <a:gd name="connsiteY179" fmla="*/ 1406497 h 5962650"/>
              <a:gd name="connsiteX180" fmla="*/ 3203555 w 3676466"/>
              <a:gd name="connsiteY180" fmla="*/ 1388932 h 5962650"/>
              <a:gd name="connsiteX181" fmla="*/ 3136139 w 3676466"/>
              <a:gd name="connsiteY181" fmla="*/ 1351697 h 5962650"/>
              <a:gd name="connsiteX182" fmla="*/ 3128648 w 3676466"/>
              <a:gd name="connsiteY182" fmla="*/ 1347560 h 5962650"/>
              <a:gd name="connsiteX183" fmla="*/ 3144941 w 3676466"/>
              <a:gd name="connsiteY183" fmla="*/ 1346544 h 5962650"/>
              <a:gd name="connsiteX184" fmla="*/ 3145876 w 3676466"/>
              <a:gd name="connsiteY184" fmla="*/ 1347061 h 5962650"/>
              <a:gd name="connsiteX185" fmla="*/ 3152432 w 3676466"/>
              <a:gd name="connsiteY185" fmla="*/ 1350681 h 5962650"/>
              <a:gd name="connsiteX186" fmla="*/ 3171157 w 3676466"/>
              <a:gd name="connsiteY186" fmla="*/ 1361023 h 5962650"/>
              <a:gd name="connsiteX187" fmla="*/ 3189884 w 3676466"/>
              <a:gd name="connsiteY187" fmla="*/ 1371367 h 5962650"/>
              <a:gd name="connsiteX188" fmla="*/ 3333888 w 3676466"/>
              <a:gd name="connsiteY188" fmla="*/ 1480945 h 5962650"/>
              <a:gd name="connsiteX189" fmla="*/ 3433481 w 3676466"/>
              <a:gd name="connsiteY189" fmla="*/ 1582400 h 5962650"/>
              <a:gd name="connsiteX190" fmla="*/ 3499077 w 3676466"/>
              <a:gd name="connsiteY190" fmla="*/ 1807559 h 5962650"/>
              <a:gd name="connsiteX191" fmla="*/ 3595670 w 3676466"/>
              <a:gd name="connsiteY191" fmla="*/ 2236946 h 5962650"/>
              <a:gd name="connsiteX192" fmla="*/ 3649934 w 3676466"/>
              <a:gd name="connsiteY192" fmla="*/ 2665679 h 5962650"/>
              <a:gd name="connsiteX193" fmla="*/ 3676401 w 3676466"/>
              <a:gd name="connsiteY193" fmla="*/ 2936012 h 5962650"/>
              <a:gd name="connsiteX194" fmla="*/ 3674799 w 3676466"/>
              <a:gd name="connsiteY194" fmla="*/ 3163055 h 5962650"/>
              <a:gd name="connsiteX195" fmla="*/ 3669566 w 3676466"/>
              <a:gd name="connsiteY195" fmla="*/ 3366457 h 5962650"/>
              <a:gd name="connsiteX196" fmla="*/ 3662247 w 3676466"/>
              <a:gd name="connsiteY196" fmla="*/ 3602716 h 5962650"/>
              <a:gd name="connsiteX197" fmla="*/ 3658529 w 3676466"/>
              <a:gd name="connsiteY197" fmla="*/ 3721755 h 5962650"/>
              <a:gd name="connsiteX198" fmla="*/ 3648315 w 3676466"/>
              <a:gd name="connsiteY198" fmla="*/ 3821762 h 5962650"/>
              <a:gd name="connsiteX199" fmla="*/ 3622200 w 3676466"/>
              <a:gd name="connsiteY199" fmla="*/ 3919529 h 5962650"/>
              <a:gd name="connsiteX200" fmla="*/ 3601765 w 3676466"/>
              <a:gd name="connsiteY200" fmla="*/ 3988479 h 5962650"/>
              <a:gd name="connsiteX201" fmla="*/ 3596043 w 3676466"/>
              <a:gd name="connsiteY201" fmla="*/ 3997694 h 5962650"/>
              <a:gd name="connsiteX202" fmla="*/ 3585257 w 3676466"/>
              <a:gd name="connsiteY202" fmla="*/ 3985566 h 5962650"/>
              <a:gd name="connsiteX203" fmla="*/ 3584452 w 3676466"/>
              <a:gd name="connsiteY203" fmla="*/ 3937714 h 5962650"/>
              <a:gd name="connsiteX204" fmla="*/ 3583579 w 3676466"/>
              <a:gd name="connsiteY204" fmla="*/ 3921090 h 5962650"/>
              <a:gd name="connsiteX205" fmla="*/ 3586308 w 3676466"/>
              <a:gd name="connsiteY205" fmla="*/ 3908508 h 5962650"/>
              <a:gd name="connsiteX206" fmla="*/ 3589248 w 3676466"/>
              <a:gd name="connsiteY206" fmla="*/ 3854942 h 5962650"/>
              <a:gd name="connsiteX207" fmla="*/ 3587541 w 3676466"/>
              <a:gd name="connsiteY207" fmla="*/ 3830449 h 5962650"/>
              <a:gd name="connsiteX208" fmla="*/ 3575080 w 3676466"/>
              <a:gd name="connsiteY208" fmla="*/ 3863519 h 5962650"/>
              <a:gd name="connsiteX209" fmla="*/ 3572204 w 3676466"/>
              <a:gd name="connsiteY209" fmla="*/ 3828896 h 5962650"/>
              <a:gd name="connsiteX210" fmla="*/ 3594365 w 3676466"/>
              <a:gd name="connsiteY210" fmla="*/ 3716493 h 5962650"/>
              <a:gd name="connsiteX211" fmla="*/ 3597114 w 3676466"/>
              <a:gd name="connsiteY211" fmla="*/ 3605803 h 5962650"/>
              <a:gd name="connsiteX212" fmla="*/ 3603991 w 3676466"/>
              <a:gd name="connsiteY212" fmla="*/ 3561383 h 5962650"/>
              <a:gd name="connsiteX213" fmla="*/ 3605521 w 3676466"/>
              <a:gd name="connsiteY213" fmla="*/ 3539061 h 5962650"/>
              <a:gd name="connsiteX214" fmla="*/ 3598719 w 3676466"/>
              <a:gd name="connsiteY214" fmla="*/ 3553494 h 5962650"/>
              <a:gd name="connsiteX215" fmla="*/ 3598807 w 3676466"/>
              <a:gd name="connsiteY215" fmla="*/ 3576650 h 5962650"/>
              <a:gd name="connsiteX216" fmla="*/ 3581628 w 3676466"/>
              <a:gd name="connsiteY216" fmla="*/ 3635513 h 5962650"/>
              <a:gd name="connsiteX217" fmla="*/ 3572196 w 3676466"/>
              <a:gd name="connsiteY217" fmla="*/ 3750418 h 5962650"/>
              <a:gd name="connsiteX218" fmla="*/ 3554938 w 3676466"/>
              <a:gd name="connsiteY218" fmla="*/ 3778098 h 5962650"/>
              <a:gd name="connsiteX219" fmla="*/ 3555782 w 3676466"/>
              <a:gd name="connsiteY219" fmla="*/ 3804546 h 5962650"/>
              <a:gd name="connsiteX220" fmla="*/ 3541523 w 3676466"/>
              <a:gd name="connsiteY220" fmla="*/ 3825784 h 5962650"/>
              <a:gd name="connsiteX221" fmla="*/ 3541524 w 3676466"/>
              <a:gd name="connsiteY221" fmla="*/ 3865022 h 5962650"/>
              <a:gd name="connsiteX222" fmla="*/ 3541527 w 3676466"/>
              <a:gd name="connsiteY222" fmla="*/ 3904260 h 5962650"/>
              <a:gd name="connsiteX223" fmla="*/ 3515640 w 3676466"/>
              <a:gd name="connsiteY223" fmla="*/ 3906541 h 5962650"/>
              <a:gd name="connsiteX224" fmla="*/ 3562223 w 3676466"/>
              <a:gd name="connsiteY224" fmla="*/ 3321520 h 5962650"/>
              <a:gd name="connsiteX225" fmla="*/ 3528938 w 3676466"/>
              <a:gd name="connsiteY225" fmla="*/ 2717390 h 5962650"/>
              <a:gd name="connsiteX226" fmla="*/ 3556327 w 3676466"/>
              <a:gd name="connsiteY226" fmla="*/ 3248753 h 5962650"/>
              <a:gd name="connsiteX227" fmla="*/ 3520421 w 3676466"/>
              <a:gd name="connsiteY227" fmla="*/ 3754979 h 5962650"/>
              <a:gd name="connsiteX228" fmla="*/ 3523784 w 3676466"/>
              <a:gd name="connsiteY228" fmla="*/ 3801913 h 5962650"/>
              <a:gd name="connsiteX229" fmla="*/ 3518510 w 3676466"/>
              <a:gd name="connsiteY229" fmla="*/ 3862689 h 5962650"/>
              <a:gd name="connsiteX230" fmla="*/ 3513845 w 3676466"/>
              <a:gd name="connsiteY230" fmla="*/ 3894709 h 5962650"/>
              <a:gd name="connsiteX231" fmla="*/ 3509890 w 3676466"/>
              <a:gd name="connsiteY231" fmla="*/ 3915765 h 5962650"/>
              <a:gd name="connsiteX232" fmla="*/ 3517683 w 3676466"/>
              <a:gd name="connsiteY232" fmla="*/ 3944147 h 5962650"/>
              <a:gd name="connsiteX233" fmla="*/ 3506068 w 3676466"/>
              <a:gd name="connsiteY233" fmla="*/ 3974247 h 5962650"/>
              <a:gd name="connsiteX234" fmla="*/ 3507106 w 3676466"/>
              <a:gd name="connsiteY234" fmla="*/ 3977378 h 5962650"/>
              <a:gd name="connsiteX235" fmla="*/ 3500240 w 3676466"/>
              <a:gd name="connsiteY235" fmla="*/ 3983387 h 5962650"/>
              <a:gd name="connsiteX236" fmla="*/ 3497020 w 3676466"/>
              <a:gd name="connsiteY236" fmla="*/ 3979768 h 5962650"/>
              <a:gd name="connsiteX237" fmla="*/ 3490633 w 3676466"/>
              <a:gd name="connsiteY237" fmla="*/ 4000045 h 5962650"/>
              <a:gd name="connsiteX238" fmla="*/ 3468090 w 3676466"/>
              <a:gd name="connsiteY238" fmla="*/ 4072785 h 5962650"/>
              <a:gd name="connsiteX239" fmla="*/ 3466186 w 3676466"/>
              <a:gd name="connsiteY239" fmla="*/ 4102033 h 5962650"/>
              <a:gd name="connsiteX240" fmla="*/ 3456590 w 3676466"/>
              <a:gd name="connsiteY240" fmla="*/ 4091243 h 5962650"/>
              <a:gd name="connsiteX241" fmla="*/ 3454922 w 3676466"/>
              <a:gd name="connsiteY241" fmla="*/ 4135577 h 5962650"/>
              <a:gd name="connsiteX242" fmla="*/ 3456853 w 3676466"/>
              <a:gd name="connsiteY242" fmla="*/ 4183953 h 5962650"/>
              <a:gd name="connsiteX243" fmla="*/ 3415974 w 3676466"/>
              <a:gd name="connsiteY243" fmla="*/ 4286273 h 5962650"/>
              <a:gd name="connsiteX244" fmla="*/ 3399204 w 3676466"/>
              <a:gd name="connsiteY244" fmla="*/ 4369114 h 5962650"/>
              <a:gd name="connsiteX245" fmla="*/ 3393483 w 3676466"/>
              <a:gd name="connsiteY245" fmla="*/ 4378335 h 5962650"/>
              <a:gd name="connsiteX246" fmla="*/ 3388687 w 3676466"/>
              <a:gd name="connsiteY246" fmla="*/ 4372939 h 5962650"/>
              <a:gd name="connsiteX247" fmla="*/ 3379439 w 3676466"/>
              <a:gd name="connsiteY247" fmla="*/ 4356671 h 5962650"/>
              <a:gd name="connsiteX248" fmla="*/ 3389440 w 3676466"/>
              <a:gd name="connsiteY248" fmla="*/ 4279859 h 5962650"/>
              <a:gd name="connsiteX249" fmla="*/ 3393826 w 3676466"/>
              <a:gd name="connsiteY249" fmla="*/ 4261310 h 5962650"/>
              <a:gd name="connsiteX250" fmla="*/ 3401813 w 3676466"/>
              <a:gd name="connsiteY250" fmla="*/ 4246804 h 5962650"/>
              <a:gd name="connsiteX251" fmla="*/ 3422928 w 3676466"/>
              <a:gd name="connsiteY251" fmla="*/ 4217709 h 5962650"/>
              <a:gd name="connsiteX252" fmla="*/ 3436149 w 3676466"/>
              <a:gd name="connsiteY252" fmla="*/ 4191483 h 5962650"/>
              <a:gd name="connsiteX253" fmla="*/ 3425630 w 3676466"/>
              <a:gd name="connsiteY253" fmla="*/ 4195308 h 5962650"/>
              <a:gd name="connsiteX254" fmla="*/ 3421760 w 3676466"/>
              <a:gd name="connsiteY254" fmla="*/ 4175302 h 5962650"/>
              <a:gd name="connsiteX255" fmla="*/ 3417561 w 3676466"/>
              <a:gd name="connsiteY255" fmla="*/ 4170581 h 5962650"/>
              <a:gd name="connsiteX256" fmla="*/ 3416961 w 3676466"/>
              <a:gd name="connsiteY256" fmla="*/ 4169905 h 5962650"/>
              <a:gd name="connsiteX257" fmla="*/ 3414534 w 3676466"/>
              <a:gd name="connsiteY257" fmla="*/ 4208269 h 5962650"/>
              <a:gd name="connsiteX258" fmla="*/ 3414183 w 3676466"/>
              <a:gd name="connsiteY258" fmla="*/ 4213750 h 5962650"/>
              <a:gd name="connsiteX259" fmla="*/ 3393143 w 3676466"/>
              <a:gd name="connsiteY259" fmla="*/ 4221402 h 5962650"/>
              <a:gd name="connsiteX260" fmla="*/ 3388347 w 3676466"/>
              <a:gd name="connsiteY260" fmla="*/ 4216008 h 5962650"/>
              <a:gd name="connsiteX261" fmla="*/ 3393468 w 3676466"/>
              <a:gd name="connsiteY261" fmla="*/ 4206113 h 5962650"/>
              <a:gd name="connsiteX262" fmla="*/ 3394996 w 3676466"/>
              <a:gd name="connsiteY262" fmla="*/ 4192173 h 5962650"/>
              <a:gd name="connsiteX263" fmla="*/ 3341419 w 3676466"/>
              <a:gd name="connsiteY263" fmla="*/ 4368714 h 5962650"/>
              <a:gd name="connsiteX264" fmla="*/ 3262786 w 3676466"/>
              <a:gd name="connsiteY264" fmla="*/ 4575785 h 5962650"/>
              <a:gd name="connsiteX265" fmla="*/ 3135848 w 3676466"/>
              <a:gd name="connsiteY265" fmla="*/ 4855750 h 5962650"/>
              <a:gd name="connsiteX266" fmla="*/ 2987330 w 3676466"/>
              <a:gd name="connsiteY266" fmla="*/ 5111438 h 5962650"/>
              <a:gd name="connsiteX267" fmla="*/ 2921936 w 3676466"/>
              <a:gd name="connsiteY267" fmla="*/ 5190546 h 5962650"/>
              <a:gd name="connsiteX268" fmla="*/ 2847961 w 3676466"/>
              <a:gd name="connsiteY268" fmla="*/ 5283485 h 5962650"/>
              <a:gd name="connsiteX269" fmla="*/ 2776108 w 3676466"/>
              <a:gd name="connsiteY269" fmla="*/ 5351417 h 5962650"/>
              <a:gd name="connsiteX270" fmla="*/ 2714967 w 3676466"/>
              <a:gd name="connsiteY270" fmla="*/ 5431389 h 5962650"/>
              <a:gd name="connsiteX271" fmla="*/ 2634946 w 3676466"/>
              <a:gd name="connsiteY271" fmla="*/ 5496013 h 5962650"/>
              <a:gd name="connsiteX272" fmla="*/ 2562826 w 3676466"/>
              <a:gd name="connsiteY272" fmla="*/ 5557769 h 5962650"/>
              <a:gd name="connsiteX273" fmla="*/ 2547532 w 3676466"/>
              <a:gd name="connsiteY273" fmla="*/ 5556226 h 5962650"/>
              <a:gd name="connsiteX274" fmla="*/ 2631136 w 3676466"/>
              <a:gd name="connsiteY274" fmla="*/ 5485856 h 5962650"/>
              <a:gd name="connsiteX275" fmla="*/ 2728398 w 3676466"/>
              <a:gd name="connsiteY275" fmla="*/ 5383873 h 5962650"/>
              <a:gd name="connsiteX276" fmla="*/ 2788436 w 3676466"/>
              <a:gd name="connsiteY276" fmla="*/ 5330055 h 5962650"/>
              <a:gd name="connsiteX277" fmla="*/ 2832644 w 3676466"/>
              <a:gd name="connsiteY277" fmla="*/ 5281918 h 5962650"/>
              <a:gd name="connsiteX278" fmla="*/ 2868776 w 3676466"/>
              <a:gd name="connsiteY278" fmla="*/ 5228619 h 5962650"/>
              <a:gd name="connsiteX279" fmla="*/ 2901320 w 3676466"/>
              <a:gd name="connsiteY279" fmla="*/ 5171274 h 5962650"/>
              <a:gd name="connsiteX280" fmla="*/ 3068544 w 3676466"/>
              <a:gd name="connsiteY280" fmla="*/ 4934663 h 5962650"/>
              <a:gd name="connsiteX281" fmla="*/ 3142604 w 3676466"/>
              <a:gd name="connsiteY281" fmla="*/ 4769409 h 5962650"/>
              <a:gd name="connsiteX282" fmla="*/ 3131833 w 3676466"/>
              <a:gd name="connsiteY282" fmla="*/ 4767082 h 5962650"/>
              <a:gd name="connsiteX283" fmla="*/ 3131004 w 3676466"/>
              <a:gd name="connsiteY283" fmla="*/ 4758572 h 5962650"/>
              <a:gd name="connsiteX284" fmla="*/ 3133013 w 3676466"/>
              <a:gd name="connsiteY284" fmla="*/ 4748589 h 5962650"/>
              <a:gd name="connsiteX285" fmla="*/ 3113380 w 3676466"/>
              <a:gd name="connsiteY285" fmla="*/ 4790962 h 5962650"/>
              <a:gd name="connsiteX286" fmla="*/ 2882130 w 3676466"/>
              <a:gd name="connsiteY286" fmla="*/ 5149700 h 5962650"/>
              <a:gd name="connsiteX287" fmla="*/ 2489154 w 3676466"/>
              <a:gd name="connsiteY287" fmla="*/ 5564944 h 5962650"/>
              <a:gd name="connsiteX288" fmla="*/ 1989884 w 3676466"/>
              <a:gd name="connsiteY288" fmla="*/ 5837189 h 5962650"/>
              <a:gd name="connsiteX289" fmla="*/ 1655188 w 3676466"/>
              <a:gd name="connsiteY289" fmla="*/ 5930496 h 5962650"/>
              <a:gd name="connsiteX290" fmla="*/ 1644666 w 3676466"/>
              <a:gd name="connsiteY290" fmla="*/ 5934323 h 5962650"/>
              <a:gd name="connsiteX291" fmla="*/ 1596665 w 3676466"/>
              <a:gd name="connsiteY291" fmla="*/ 5894050 h 5962650"/>
              <a:gd name="connsiteX292" fmla="*/ 1464109 w 3676466"/>
              <a:gd name="connsiteY292" fmla="*/ 5793918 h 5962650"/>
              <a:gd name="connsiteX293" fmla="*/ 1468306 w 3676466"/>
              <a:gd name="connsiteY293" fmla="*/ 5798637 h 5962650"/>
              <a:gd name="connsiteX294" fmla="*/ 1468905 w 3676466"/>
              <a:gd name="connsiteY294" fmla="*/ 5799310 h 5962650"/>
              <a:gd name="connsiteX295" fmla="*/ 1455384 w 3676466"/>
              <a:gd name="connsiteY295" fmla="*/ 5799766 h 5962650"/>
              <a:gd name="connsiteX296" fmla="*/ 1438259 w 3676466"/>
              <a:gd name="connsiteY296" fmla="*/ 5796180 h 5962650"/>
              <a:gd name="connsiteX297" fmla="*/ 1408876 w 3676466"/>
              <a:gd name="connsiteY297" fmla="*/ 5763141 h 5962650"/>
              <a:gd name="connsiteX298" fmla="*/ 1361502 w 3676466"/>
              <a:gd name="connsiteY298" fmla="*/ 5709874 h 5962650"/>
              <a:gd name="connsiteX299" fmla="*/ 1332767 w 3676466"/>
              <a:gd name="connsiteY299" fmla="*/ 5689090 h 5962650"/>
              <a:gd name="connsiteX300" fmla="*/ 1337518 w 3676466"/>
              <a:gd name="connsiteY300" fmla="*/ 5682903 h 5962650"/>
              <a:gd name="connsiteX301" fmla="*/ 1329120 w 3676466"/>
              <a:gd name="connsiteY301" fmla="*/ 5673461 h 5962650"/>
              <a:gd name="connsiteX302" fmla="*/ 1318626 w 3676466"/>
              <a:gd name="connsiteY302" fmla="*/ 5661662 h 5962650"/>
              <a:gd name="connsiteX303" fmla="*/ 1313530 w 3676466"/>
              <a:gd name="connsiteY303" fmla="*/ 5655930 h 5962650"/>
              <a:gd name="connsiteX304" fmla="*/ 1303202 w 3676466"/>
              <a:gd name="connsiteY304" fmla="*/ 5659686 h 5962650"/>
              <a:gd name="connsiteX305" fmla="*/ 1322990 w 3676466"/>
              <a:gd name="connsiteY305" fmla="*/ 5681936 h 5962650"/>
              <a:gd name="connsiteX306" fmla="*/ 1346378 w 3676466"/>
              <a:gd name="connsiteY306" fmla="*/ 5708235 h 5962650"/>
              <a:gd name="connsiteX307" fmla="*/ 1392547 w 3676466"/>
              <a:gd name="connsiteY307" fmla="*/ 5760151 h 5962650"/>
              <a:gd name="connsiteX308" fmla="*/ 1442297 w 3676466"/>
              <a:gd name="connsiteY308" fmla="*/ 5816089 h 5962650"/>
              <a:gd name="connsiteX309" fmla="*/ 1471043 w 3676466"/>
              <a:gd name="connsiteY309" fmla="*/ 5846490 h 5962650"/>
              <a:gd name="connsiteX310" fmla="*/ 1514693 w 3676466"/>
              <a:gd name="connsiteY310" fmla="*/ 5882126 h 5962650"/>
              <a:gd name="connsiteX311" fmla="*/ 1544532 w 3676466"/>
              <a:gd name="connsiteY311" fmla="*/ 5915678 h 5962650"/>
              <a:gd name="connsiteX312" fmla="*/ 1581535 w 3676466"/>
              <a:gd name="connsiteY312" fmla="*/ 5957284 h 5962650"/>
              <a:gd name="connsiteX313" fmla="*/ 1586306 w 3676466"/>
              <a:gd name="connsiteY313" fmla="*/ 5962650 h 5962650"/>
              <a:gd name="connsiteX314" fmla="*/ 1492619 w 3676466"/>
              <a:gd name="connsiteY314" fmla="*/ 5880357 h 5962650"/>
              <a:gd name="connsiteX315" fmla="*/ 1388088 w 3676466"/>
              <a:gd name="connsiteY315" fmla="*/ 5785871 h 5962650"/>
              <a:gd name="connsiteX316" fmla="*/ 1283148 w 3676466"/>
              <a:gd name="connsiteY316" fmla="*/ 5667871 h 5962650"/>
              <a:gd name="connsiteX317" fmla="*/ 1181804 w 3676466"/>
              <a:gd name="connsiteY317" fmla="*/ 5553921 h 5962650"/>
              <a:gd name="connsiteX318" fmla="*/ 1174012 w 3676466"/>
              <a:gd name="connsiteY318" fmla="*/ 5545156 h 5962650"/>
              <a:gd name="connsiteX319" fmla="*/ 1162618 w 3676466"/>
              <a:gd name="connsiteY319" fmla="*/ 5532344 h 5962650"/>
              <a:gd name="connsiteX320" fmla="*/ 1209627 w 3676466"/>
              <a:gd name="connsiteY320" fmla="*/ 5592884 h 5962650"/>
              <a:gd name="connsiteX321" fmla="*/ 1253031 w 3676466"/>
              <a:gd name="connsiteY321" fmla="*/ 5649377 h 5962650"/>
              <a:gd name="connsiteX322" fmla="*/ 1347796 w 3676466"/>
              <a:gd name="connsiteY322" fmla="*/ 5767462 h 5962650"/>
              <a:gd name="connsiteX323" fmla="*/ 1454285 w 3676466"/>
              <a:gd name="connsiteY323" fmla="*/ 5875676 h 5962650"/>
              <a:gd name="connsiteX324" fmla="*/ 1463835 w 3676466"/>
              <a:gd name="connsiteY324" fmla="*/ 5886412 h 5962650"/>
              <a:gd name="connsiteX325" fmla="*/ 1453509 w 3676466"/>
              <a:gd name="connsiteY325" fmla="*/ 5890169 h 5962650"/>
              <a:gd name="connsiteX326" fmla="*/ 1448734 w 3676466"/>
              <a:gd name="connsiteY326" fmla="*/ 5884799 h 5962650"/>
              <a:gd name="connsiteX327" fmla="*/ 1443960 w 3676466"/>
              <a:gd name="connsiteY327" fmla="*/ 5879431 h 5962650"/>
              <a:gd name="connsiteX328" fmla="*/ 1373241 w 3676466"/>
              <a:gd name="connsiteY328" fmla="*/ 5815281 h 5962650"/>
              <a:gd name="connsiteX329" fmla="*/ 1284417 w 3676466"/>
              <a:gd name="connsiteY329" fmla="*/ 5730770 h 5962650"/>
              <a:gd name="connsiteX330" fmla="*/ 1239559 w 3676466"/>
              <a:gd name="connsiteY330" fmla="*/ 5678937 h 5962650"/>
              <a:gd name="connsiteX331" fmla="*/ 1279617 w 3676466"/>
              <a:gd name="connsiteY331" fmla="*/ 5725376 h 5962650"/>
              <a:gd name="connsiteX332" fmla="*/ 1269101 w 3676466"/>
              <a:gd name="connsiteY332" fmla="*/ 5729200 h 5962650"/>
              <a:gd name="connsiteX333" fmla="*/ 1218988 w 3676466"/>
              <a:gd name="connsiteY333" fmla="*/ 5678713 h 5962650"/>
              <a:gd name="connsiteX334" fmla="*/ 1173157 w 3676466"/>
              <a:gd name="connsiteY334" fmla="*/ 5621315 h 5962650"/>
              <a:gd name="connsiteX335" fmla="*/ 1177034 w 3676466"/>
              <a:gd name="connsiteY335" fmla="*/ 5641323 h 5962650"/>
              <a:gd name="connsiteX336" fmla="*/ 1176588 w 3676466"/>
              <a:gd name="connsiteY336" fmla="*/ 5640821 h 5962650"/>
              <a:gd name="connsiteX337" fmla="*/ 1157415 w 3676466"/>
              <a:gd name="connsiteY337" fmla="*/ 5619264 h 5962650"/>
              <a:gd name="connsiteX338" fmla="*/ 1131054 w 3676466"/>
              <a:gd name="connsiteY338" fmla="*/ 5589620 h 5962650"/>
              <a:gd name="connsiteX339" fmla="*/ 1119072 w 3676466"/>
              <a:gd name="connsiteY339" fmla="*/ 5576147 h 5962650"/>
              <a:gd name="connsiteX340" fmla="*/ 1098219 w 3676466"/>
              <a:gd name="connsiteY340" fmla="*/ 5550744 h 5962650"/>
              <a:gd name="connsiteX341" fmla="*/ 1081657 w 3676466"/>
              <a:gd name="connsiteY341" fmla="*/ 5518428 h 5962650"/>
              <a:gd name="connsiteX342" fmla="*/ 1066347 w 3676466"/>
              <a:gd name="connsiteY342" fmla="*/ 5516862 h 5962650"/>
              <a:gd name="connsiteX343" fmla="*/ 1003887 w 3676466"/>
              <a:gd name="connsiteY343" fmla="*/ 5429024 h 5962650"/>
              <a:gd name="connsiteX344" fmla="*/ 949309 w 3676466"/>
              <a:gd name="connsiteY344" fmla="*/ 5338316 h 5962650"/>
              <a:gd name="connsiteX345" fmla="*/ 900650 w 3676466"/>
              <a:gd name="connsiteY345" fmla="*/ 5215142 h 5962650"/>
              <a:gd name="connsiteX346" fmla="*/ 880052 w 3676466"/>
              <a:gd name="connsiteY346" fmla="*/ 5135257 h 5962650"/>
              <a:gd name="connsiteX347" fmla="*/ 874680 w 3676466"/>
              <a:gd name="connsiteY347" fmla="*/ 5078367 h 5962650"/>
              <a:gd name="connsiteX348" fmla="*/ 877892 w 3676466"/>
              <a:gd name="connsiteY348" fmla="*/ 5007654 h 5962650"/>
              <a:gd name="connsiteX349" fmla="*/ 875495 w 3676466"/>
              <a:gd name="connsiteY349" fmla="*/ 5004960 h 5962650"/>
              <a:gd name="connsiteX350" fmla="*/ 873097 w 3676466"/>
              <a:gd name="connsiteY350" fmla="*/ 5002264 h 5962650"/>
              <a:gd name="connsiteX351" fmla="*/ 871240 w 3676466"/>
              <a:gd name="connsiteY351" fmla="*/ 5031473 h 5962650"/>
              <a:gd name="connsiteX352" fmla="*/ 865520 w 3676466"/>
              <a:gd name="connsiteY352" fmla="*/ 5040684 h 5962650"/>
              <a:gd name="connsiteX353" fmla="*/ 866852 w 3676466"/>
              <a:gd name="connsiteY353" fmla="*/ 5050008 h 5962650"/>
              <a:gd name="connsiteX354" fmla="*/ 864592 w 3676466"/>
              <a:gd name="connsiteY354" fmla="*/ 5055288 h 5962650"/>
              <a:gd name="connsiteX355" fmla="*/ 854077 w 3676466"/>
              <a:gd name="connsiteY355" fmla="*/ 5059112 h 5962650"/>
              <a:gd name="connsiteX356" fmla="*/ 849999 w 3676466"/>
              <a:gd name="connsiteY356" fmla="*/ 5052568 h 5962650"/>
              <a:gd name="connsiteX357" fmla="*/ 850213 w 3676466"/>
              <a:gd name="connsiteY357" fmla="*/ 5039120 h 5962650"/>
              <a:gd name="connsiteX358" fmla="*/ 853925 w 3676466"/>
              <a:gd name="connsiteY358" fmla="*/ 4980706 h 5962650"/>
              <a:gd name="connsiteX359" fmla="*/ 860426 w 3676466"/>
              <a:gd name="connsiteY359" fmla="*/ 4878484 h 5962650"/>
              <a:gd name="connsiteX360" fmla="*/ 865684 w 3676466"/>
              <a:gd name="connsiteY360" fmla="*/ 4876573 h 5962650"/>
              <a:gd name="connsiteX361" fmla="*/ 870943 w 3676466"/>
              <a:gd name="connsiteY361" fmla="*/ 4874659 h 5962650"/>
              <a:gd name="connsiteX362" fmla="*/ 880436 w 3676466"/>
              <a:gd name="connsiteY362" fmla="*/ 4836437 h 5962650"/>
              <a:gd name="connsiteX363" fmla="*/ 901405 w 3676466"/>
              <a:gd name="connsiteY363" fmla="*/ 4799386 h 5962650"/>
              <a:gd name="connsiteX364" fmla="*/ 929090 w 3676466"/>
              <a:gd name="connsiteY364" fmla="*/ 4767923 h 5962650"/>
              <a:gd name="connsiteX365" fmla="*/ 929434 w 3676466"/>
              <a:gd name="connsiteY365" fmla="*/ 4762445 h 5962650"/>
              <a:gd name="connsiteX366" fmla="*/ 946253 w 3676466"/>
              <a:gd name="connsiteY366" fmla="*/ 4740281 h 5962650"/>
              <a:gd name="connsiteX367" fmla="*/ 971715 w 3676466"/>
              <a:gd name="connsiteY367" fmla="*/ 4673069 h 5962650"/>
              <a:gd name="connsiteX368" fmla="*/ 995667 w 3676466"/>
              <a:gd name="connsiteY368" fmla="*/ 4641612 h 5962650"/>
              <a:gd name="connsiteX369" fmla="*/ 930245 w 3676466"/>
              <a:gd name="connsiteY369" fmla="*/ 4606253 h 5962650"/>
              <a:gd name="connsiteX370" fmla="*/ 805213 w 3676466"/>
              <a:gd name="connsiteY370" fmla="*/ 4517055 h 5962650"/>
              <a:gd name="connsiteX371" fmla="*/ 680915 w 3676466"/>
              <a:gd name="connsiteY371" fmla="*/ 4302256 h 5962650"/>
              <a:gd name="connsiteX372" fmla="*/ 471965 w 3676466"/>
              <a:gd name="connsiteY372" fmla="*/ 3889541 h 5962650"/>
              <a:gd name="connsiteX373" fmla="*/ 304905 w 3676466"/>
              <a:gd name="connsiteY373" fmla="*/ 3472884 h 5962650"/>
              <a:gd name="connsiteX374" fmla="*/ 207201 w 3676466"/>
              <a:gd name="connsiteY374" fmla="*/ 3209328 h 5962650"/>
              <a:gd name="connsiteX375" fmla="*/ 148633 w 3676466"/>
              <a:gd name="connsiteY375" fmla="*/ 2985392 h 5962650"/>
              <a:gd name="connsiteX376" fmla="*/ 99904 w 3676466"/>
              <a:gd name="connsiteY376" fmla="*/ 2784363 h 5962650"/>
              <a:gd name="connsiteX377" fmla="*/ 44527 w 3676466"/>
              <a:gd name="connsiteY377" fmla="*/ 2550727 h 5962650"/>
              <a:gd name="connsiteX378" fmla="*/ 16654 w 3676466"/>
              <a:gd name="connsiteY378" fmla="*/ 2433005 h 5962650"/>
              <a:gd name="connsiteX379" fmla="*/ 228 w 3676466"/>
              <a:gd name="connsiteY379" fmla="*/ 2333337 h 5962650"/>
              <a:gd name="connsiteX380" fmla="*/ 66 w 3676466"/>
              <a:gd name="connsiteY380" fmla="*/ 2234155 h 5962650"/>
              <a:gd name="connsiteX381" fmla="*/ 1938 w 3676466"/>
              <a:gd name="connsiteY381" fmla="*/ 2163987 h 5962650"/>
              <a:gd name="connsiteX382" fmla="*/ 5136 w 3676466"/>
              <a:gd name="connsiteY382" fmla="*/ 2154286 h 5962650"/>
              <a:gd name="connsiteX383" fmla="*/ 18977 w 3676466"/>
              <a:gd name="connsiteY383" fmla="*/ 2165070 h 5962650"/>
              <a:gd name="connsiteX384" fmla="*/ 32449 w 3676466"/>
              <a:gd name="connsiteY384" fmla="*/ 2212143 h 5962650"/>
              <a:gd name="connsiteX385" fmla="*/ 37713 w 3676466"/>
              <a:gd name="connsiteY385" fmla="*/ 2228431 h 5962650"/>
              <a:gd name="connsiteX386" fmla="*/ 38357 w 3676466"/>
              <a:gd name="connsiteY386" fmla="*/ 2241128 h 5962650"/>
              <a:gd name="connsiteX387" fmla="*/ 49651 w 3676466"/>
              <a:gd name="connsiteY387" fmla="*/ 2294238 h 5962650"/>
              <a:gd name="connsiteX388" fmla="*/ 57821 w 3676466"/>
              <a:gd name="connsiteY388" fmla="*/ 2318192 h 5962650"/>
              <a:gd name="connsiteX389" fmla="*/ 61342 w 3676466"/>
              <a:gd name="connsiteY389" fmla="*/ 2284250 h 5962650"/>
              <a:gd name="connsiteX390" fmla="*/ 73349 w 3676466"/>
              <a:gd name="connsiteY390" fmla="*/ 2318061 h 5962650"/>
              <a:gd name="connsiteX391" fmla="*/ 81286 w 3676466"/>
              <a:gd name="connsiteY391" fmla="*/ 2431240 h 5962650"/>
              <a:gd name="connsiteX392" fmla="*/ 107901 w 3676466"/>
              <a:gd name="connsiteY392" fmla="*/ 2540628 h 5962650"/>
              <a:gd name="connsiteX393" fmla="*/ 112890 w 3676466"/>
              <a:gd name="connsiteY393" fmla="*/ 2585150 h 5962650"/>
              <a:gd name="connsiteX394" fmla="*/ 117296 w 3676466"/>
              <a:gd name="connsiteY394" fmla="*/ 2607316 h 5962650"/>
              <a:gd name="connsiteX395" fmla="*/ 120177 w 3676466"/>
              <a:gd name="connsiteY395" fmla="*/ 2592354 h 5962650"/>
              <a:gd name="connsiteX396" fmla="*/ 113955 w 3676466"/>
              <a:gd name="connsiteY396" fmla="*/ 2569544 h 5962650"/>
              <a:gd name="connsiteX397" fmla="*/ 115292 w 3676466"/>
              <a:gd name="connsiteY397" fmla="*/ 2509670 h 5962650"/>
              <a:gd name="connsiteX398" fmla="*/ 94146 w 3676466"/>
              <a:gd name="connsiteY398" fmla="*/ 2395403 h 5962650"/>
              <a:gd name="connsiteX399" fmla="*/ 103822 w 3676466"/>
              <a:gd name="connsiteY399" fmla="*/ 2366254 h 5962650"/>
              <a:gd name="connsiteX400" fmla="*/ 95984 w 3676466"/>
              <a:gd name="connsiteY400" fmla="*/ 2340280 h 5962650"/>
              <a:gd name="connsiteX401" fmla="*/ 104410 w 3676466"/>
              <a:gd name="connsiteY401" fmla="*/ 2317804 h 5962650"/>
              <a:gd name="connsiteX402" fmla="*/ 94013 w 3676466"/>
              <a:gd name="connsiteY402" fmla="*/ 2279133 h 5962650"/>
              <a:gd name="connsiteX403" fmla="*/ 83617 w 3676466"/>
              <a:gd name="connsiteY403" fmla="*/ 2240462 h 5962650"/>
              <a:gd name="connsiteX404" fmla="*/ 108525 w 3676466"/>
              <a:gd name="connsiteY404" fmla="*/ 2235411 h 5962650"/>
              <a:gd name="connsiteX405" fmla="*/ 217600 w 3676466"/>
              <a:gd name="connsiteY405" fmla="*/ 2817020 h 5962650"/>
              <a:gd name="connsiteX406" fmla="*/ 410451 w 3676466"/>
              <a:gd name="connsiteY406" fmla="*/ 3408813 h 5962650"/>
              <a:gd name="connsiteX407" fmla="*/ 242689 w 3676466"/>
              <a:gd name="connsiteY407" fmla="*/ 2888098 h 5962650"/>
              <a:gd name="connsiteX408" fmla="*/ 143965 w 3676466"/>
              <a:gd name="connsiteY408" fmla="*/ 2385299 h 5962650"/>
              <a:gd name="connsiteX409" fmla="*/ 128215 w 3676466"/>
              <a:gd name="connsiteY409" fmla="*/ 2339408 h 5962650"/>
              <a:gd name="connsiteX410" fmla="*/ 117313 w 3676466"/>
              <a:gd name="connsiteY410" fmla="*/ 2278939 h 5962650"/>
              <a:gd name="connsiteX411" fmla="*/ 113427 w 3676466"/>
              <a:gd name="connsiteY411" fmla="*/ 2246876 h 5962650"/>
              <a:gd name="connsiteX412" fmla="*/ 111749 w 3676466"/>
              <a:gd name="connsiteY412" fmla="*/ 2225696 h 5962650"/>
              <a:gd name="connsiteX413" fmla="*/ 96548 w 3676466"/>
              <a:gd name="connsiteY413" fmla="*/ 2198569 h 5962650"/>
              <a:gd name="connsiteX414" fmla="*/ 100021 w 3676466"/>
              <a:gd name="connsiteY414" fmla="*/ 2167645 h 5962650"/>
              <a:gd name="connsiteX415" fmla="*/ 98169 w 3676466"/>
              <a:gd name="connsiteY415" fmla="*/ 2164672 h 5962650"/>
              <a:gd name="connsiteX416" fmla="*/ 103345 w 3676466"/>
              <a:gd name="connsiteY416" fmla="*/ 2158007 h 5962650"/>
              <a:gd name="connsiteX417" fmla="*/ 107476 w 3676466"/>
              <a:gd name="connsiteY417" fmla="*/ 2161225 h 5962650"/>
              <a:gd name="connsiteX418" fmla="*/ 108399 w 3676466"/>
              <a:gd name="connsiteY418" fmla="*/ 2140548 h 5962650"/>
              <a:gd name="connsiteX419" fmla="*/ 111345 w 3676466"/>
              <a:gd name="connsiteY419" fmla="*/ 2066418 h 5962650"/>
              <a:gd name="connsiteX420" fmla="*/ 105473 w 3676466"/>
              <a:gd name="connsiteY420" fmla="*/ 2037386 h 5962650"/>
              <a:gd name="connsiteX421" fmla="*/ 117789 w 3676466"/>
              <a:gd name="connsiteY421" fmla="*/ 2046980 h 5962650"/>
              <a:gd name="connsiteX422" fmla="*/ 107688 w 3676466"/>
              <a:gd name="connsiteY422" fmla="*/ 2003106 h 5962650"/>
              <a:gd name="connsiteX423" fmla="*/ 92969 w 3676466"/>
              <a:gd name="connsiteY423" fmla="*/ 1955639 h 5962650"/>
              <a:gd name="connsiteX424" fmla="*/ 106151 w 3676466"/>
              <a:gd name="connsiteY424" fmla="*/ 1850370 h 5962650"/>
              <a:gd name="connsiteX425" fmla="*/ 100732 w 3676466"/>
              <a:gd name="connsiteY425" fmla="*/ 1766909 h 5962650"/>
              <a:gd name="connsiteX426" fmla="*/ 103927 w 3676466"/>
              <a:gd name="connsiteY426" fmla="*/ 1757202 h 5962650"/>
              <a:gd name="connsiteX427" fmla="*/ 110083 w 3676466"/>
              <a:gd name="connsiteY427" fmla="*/ 1762000 h 5962650"/>
              <a:gd name="connsiteX428" fmla="*/ 123506 w 3676466"/>
              <a:gd name="connsiteY428" fmla="*/ 1777031 h 5962650"/>
              <a:gd name="connsiteX429" fmla="*/ 134000 w 3676466"/>
              <a:gd name="connsiteY429" fmla="*/ 1853816 h 5962650"/>
              <a:gd name="connsiteX430" fmla="*/ 134592 w 3676466"/>
              <a:gd name="connsiteY430" fmla="*/ 1872572 h 5962650"/>
              <a:gd name="connsiteX431" fmla="*/ 130562 w 3676466"/>
              <a:gd name="connsiteY431" fmla="*/ 1887735 h 5962650"/>
              <a:gd name="connsiteX432" fmla="*/ 117460 w 3676466"/>
              <a:gd name="connsiteY432" fmla="*/ 1918696 h 5962650"/>
              <a:gd name="connsiteX433" fmla="*/ 111380 w 3676466"/>
              <a:gd name="connsiteY433" fmla="*/ 1945975 h 5962650"/>
              <a:gd name="connsiteX434" fmla="*/ 120732 w 3676466"/>
              <a:gd name="connsiteY434" fmla="*/ 1941065 h 5962650"/>
              <a:gd name="connsiteX435" fmla="*/ 129847 w 3676466"/>
              <a:gd name="connsiteY435" fmla="*/ 1960364 h 5962650"/>
              <a:gd name="connsiteX436" fmla="*/ 135235 w 3676466"/>
              <a:gd name="connsiteY436" fmla="*/ 1964560 h 5962650"/>
              <a:gd name="connsiteX437" fmla="*/ 136007 w 3676466"/>
              <a:gd name="connsiteY437" fmla="*/ 1965162 h 5962650"/>
              <a:gd name="connsiteX438" fmla="*/ 128235 w 3676466"/>
              <a:gd name="connsiteY438" fmla="*/ 1927090 h 5962650"/>
              <a:gd name="connsiteX439" fmla="*/ 127129 w 3676466"/>
              <a:gd name="connsiteY439" fmla="*/ 1921649 h 5962650"/>
              <a:gd name="connsiteX440" fmla="*/ 145837 w 3676466"/>
              <a:gd name="connsiteY440" fmla="*/ 1911830 h 5962650"/>
              <a:gd name="connsiteX441" fmla="*/ 151993 w 3676466"/>
              <a:gd name="connsiteY441" fmla="*/ 1916626 h 5962650"/>
              <a:gd name="connsiteX442" fmla="*/ 149566 w 3676466"/>
              <a:gd name="connsiteY442" fmla="*/ 1926934 h 5962650"/>
              <a:gd name="connsiteX443" fmla="*/ 151755 w 3676466"/>
              <a:gd name="connsiteY443" fmla="*/ 1940836 h 5962650"/>
              <a:gd name="connsiteX444" fmla="*/ 157787 w 3676466"/>
              <a:gd name="connsiteY444" fmla="*/ 1761044 h 5962650"/>
              <a:gd name="connsiteX445" fmla="*/ 180427 w 3676466"/>
              <a:gd name="connsiteY445" fmla="*/ 1548447 h 5962650"/>
              <a:gd name="connsiteX446" fmla="*/ 231359 w 3676466"/>
              <a:gd name="connsiteY446" fmla="*/ 1258777 h 5962650"/>
              <a:gd name="connsiteX447" fmla="*/ 309993 w 3676466"/>
              <a:gd name="connsiteY447" fmla="*/ 990693 h 5962650"/>
              <a:gd name="connsiteX448" fmla="*/ 353485 w 3676466"/>
              <a:gd name="connsiteY448" fmla="*/ 905644 h 5962650"/>
              <a:gd name="connsiteX449" fmla="*/ 401769 w 3676466"/>
              <a:gd name="connsiteY449" fmla="*/ 806034 h 5962650"/>
              <a:gd name="connsiteX450" fmla="*/ 454586 w 3676466"/>
              <a:gd name="connsiteY450" fmla="*/ 731301 h 5962650"/>
              <a:gd name="connsiteX451" fmla="*/ 493658 w 3676466"/>
              <a:gd name="connsiteY451" fmla="*/ 645860 h 5962650"/>
              <a:gd name="connsiteX452" fmla="*/ 555400 w 3676466"/>
              <a:gd name="connsiteY452" fmla="*/ 573501 h 5962650"/>
              <a:gd name="connsiteX453" fmla="*/ 610118 w 3676466"/>
              <a:gd name="connsiteY453" fmla="*/ 504825 h 5962650"/>
              <a:gd name="connsiteX454" fmla="*/ 625598 w 3676466"/>
              <a:gd name="connsiteY454" fmla="*/ 504688 h 5962650"/>
              <a:gd name="connsiteX455" fmla="*/ 561848 w 3676466"/>
              <a:gd name="connsiteY455" fmla="*/ 583099 h 5962650"/>
              <a:gd name="connsiteX456" fmla="*/ 493008 w 3676466"/>
              <a:gd name="connsiteY456" fmla="*/ 694144 h 5962650"/>
              <a:gd name="connsiteX457" fmla="*/ 448097 w 3676466"/>
              <a:gd name="connsiteY457" fmla="*/ 753689 h 5962650"/>
              <a:gd name="connsiteX458" fmla="*/ 417280 w 3676466"/>
              <a:gd name="connsiteY458" fmla="*/ 805920 h 5962650"/>
              <a:gd name="connsiteX459" fmla="*/ 395790 w 3676466"/>
              <a:gd name="connsiteY459" fmla="*/ 862363 h 5962650"/>
              <a:gd name="connsiteX460" fmla="*/ 378908 w 3676466"/>
              <a:gd name="connsiteY460" fmla="*/ 922404 h 5962650"/>
              <a:gd name="connsiteX461" fmla="*/ 276785 w 3676466"/>
              <a:gd name="connsiteY461" fmla="*/ 1173712 h 5962650"/>
              <a:gd name="connsiteX462" fmla="*/ 247575 w 3676466"/>
              <a:gd name="connsiteY462" fmla="*/ 1344601 h 5962650"/>
              <a:gd name="connsiteX463" fmla="*/ 258807 w 3676466"/>
              <a:gd name="connsiteY463" fmla="*/ 1345728 h 5962650"/>
              <a:gd name="connsiteX464" fmla="*/ 261877 w 3676466"/>
              <a:gd name="connsiteY464" fmla="*/ 1354025 h 5962650"/>
              <a:gd name="connsiteX465" fmla="*/ 262543 w 3676466"/>
              <a:gd name="connsiteY465" fmla="*/ 1364081 h 5962650"/>
              <a:gd name="connsiteX466" fmla="*/ 270666 w 3676466"/>
              <a:gd name="connsiteY466" fmla="*/ 1320193 h 5962650"/>
              <a:gd name="connsiteX467" fmla="*/ 403536 w 3676466"/>
              <a:gd name="connsiteY467" fmla="*/ 941588 h 5962650"/>
              <a:gd name="connsiteX468" fmla="*/ 680824 w 3676466"/>
              <a:gd name="connsiteY468" fmla="*/ 489771 h 5962650"/>
              <a:gd name="connsiteX469" fmla="*/ 1100754 w 3676466"/>
              <a:gd name="connsiteY469" fmla="*/ 167372 h 5962650"/>
              <a:gd name="connsiteX470" fmla="*/ 1405893 w 3676466"/>
              <a:gd name="connsiteY470" fmla="*/ 39152 h 5962650"/>
              <a:gd name="connsiteX471" fmla="*/ 1415248 w 3676466"/>
              <a:gd name="connsiteY471" fmla="*/ 34240 h 5962650"/>
              <a:gd name="connsiteX472" fmla="*/ 1473224 w 3676466"/>
              <a:gd name="connsiteY472" fmla="*/ 68731 h 5962650"/>
              <a:gd name="connsiteX473" fmla="*/ 1630393 w 3676466"/>
              <a:gd name="connsiteY473" fmla="*/ 153055 h 5962650"/>
              <a:gd name="connsiteX474" fmla="*/ 1625005 w 3676466"/>
              <a:gd name="connsiteY474" fmla="*/ 148859 h 5962650"/>
              <a:gd name="connsiteX475" fmla="*/ 1624236 w 3676466"/>
              <a:gd name="connsiteY475" fmla="*/ 148259 h 5962650"/>
              <a:gd name="connsiteX476" fmla="*/ 1637442 w 3676466"/>
              <a:gd name="connsiteY476" fmla="*/ 146346 h 5962650"/>
              <a:gd name="connsiteX477" fmla="*/ 1655269 w 3676466"/>
              <a:gd name="connsiteY477" fmla="*/ 148025 h 5962650"/>
              <a:gd name="connsiteX478" fmla="*/ 1692981 w 3676466"/>
              <a:gd name="connsiteY478" fmla="*/ 177404 h 5962650"/>
              <a:gd name="connsiteX479" fmla="*/ 1753782 w 3676466"/>
              <a:gd name="connsiteY479" fmla="*/ 224767 h 5962650"/>
              <a:gd name="connsiteX480" fmla="*/ 1787608 w 3676466"/>
              <a:gd name="connsiteY480" fmla="*/ 242138 h 5962650"/>
              <a:gd name="connsiteX481" fmla="*/ 1784565 w 3676466"/>
              <a:gd name="connsiteY481" fmla="*/ 248750 h 5962650"/>
              <a:gd name="connsiteX482" fmla="*/ 1795341 w 3676466"/>
              <a:gd name="connsiteY482" fmla="*/ 257146 h 5962650"/>
              <a:gd name="connsiteX483" fmla="*/ 1808810 w 3676466"/>
              <a:gd name="connsiteY483" fmla="*/ 267638 h 5962650"/>
              <a:gd name="connsiteX484" fmla="*/ 1815350 w 3676466"/>
              <a:gd name="connsiteY484" fmla="*/ 272734 h 5962650"/>
              <a:gd name="connsiteX485" fmla="*/ 1824534 w 3676466"/>
              <a:gd name="connsiteY485" fmla="*/ 267914 h 5962650"/>
              <a:gd name="connsiteX486" fmla="*/ 1799138 w 3676466"/>
              <a:gd name="connsiteY486" fmla="*/ 248129 h 5962650"/>
              <a:gd name="connsiteX487" fmla="*/ 1769120 w 3676466"/>
              <a:gd name="connsiteY487" fmla="*/ 224744 h 5962650"/>
              <a:gd name="connsiteX488" fmla="*/ 1709864 w 3676466"/>
              <a:gd name="connsiteY488" fmla="*/ 178582 h 5962650"/>
              <a:gd name="connsiteX489" fmla="*/ 1646014 w 3676466"/>
              <a:gd name="connsiteY489" fmla="*/ 128841 h 5962650"/>
              <a:gd name="connsiteX490" fmla="*/ 1609631 w 3676466"/>
              <a:gd name="connsiteY490" fmla="*/ 101994 h 5962650"/>
              <a:gd name="connsiteX491" fmla="*/ 1557170 w 3676466"/>
              <a:gd name="connsiteY491" fmla="*/ 71602 h 5962650"/>
              <a:gd name="connsiteX492" fmla="*/ 1518875 w 3676466"/>
              <a:gd name="connsiteY492" fmla="*/ 41768 h 5962650"/>
              <a:gd name="connsiteX493" fmla="*/ 1471384 w 3676466"/>
              <a:gd name="connsiteY493" fmla="*/ 4772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</a:cxnLst>
            <a:rect l="l" t="t" r="r" b="b"/>
            <a:pathLst>
              <a:path w="3676466" h="5962650">
                <a:moveTo>
                  <a:pt x="1046102" y="5431503"/>
                </a:moveTo>
                <a:cubicBezTo>
                  <a:pt x="1037335" y="5434690"/>
                  <a:pt x="1033832" y="5435965"/>
                  <a:pt x="1035584" y="5435327"/>
                </a:cubicBezTo>
                <a:cubicBezTo>
                  <a:pt x="1037144" y="5437731"/>
                  <a:pt x="1039782" y="5443311"/>
                  <a:pt x="1043505" y="5452060"/>
                </a:cubicBezTo>
                <a:cubicBezTo>
                  <a:pt x="1045368" y="5456435"/>
                  <a:pt x="1048761" y="5462038"/>
                  <a:pt x="1053673" y="5468868"/>
                </a:cubicBezTo>
                <a:lnTo>
                  <a:pt x="1068419" y="5487317"/>
                </a:lnTo>
                <a:lnTo>
                  <a:pt x="1073928" y="5478442"/>
                </a:lnTo>
                <a:close/>
                <a:moveTo>
                  <a:pt x="3316838" y="4242510"/>
                </a:moveTo>
                <a:lnTo>
                  <a:pt x="3278744" y="4374145"/>
                </a:lnTo>
                <a:cubicBezTo>
                  <a:pt x="3263138" y="4423892"/>
                  <a:pt x="3246659" y="4472483"/>
                  <a:pt x="3229311" y="4519917"/>
                </a:cubicBezTo>
                <a:lnTo>
                  <a:pt x="3179745" y="4645776"/>
                </a:lnTo>
                <a:lnTo>
                  <a:pt x="3244684" y="4506518"/>
                </a:lnTo>
                <a:cubicBezTo>
                  <a:pt x="3275019" y="4424839"/>
                  <a:pt x="3298048" y="4341803"/>
                  <a:pt x="3313780" y="4257403"/>
                </a:cubicBezTo>
                <a:close/>
                <a:moveTo>
                  <a:pt x="3606556" y="3523889"/>
                </a:moveTo>
                <a:cubicBezTo>
                  <a:pt x="3602010" y="3526138"/>
                  <a:pt x="3600592" y="3529031"/>
                  <a:pt x="3602317" y="3532566"/>
                </a:cubicBezTo>
                <a:lnTo>
                  <a:pt x="3605591" y="3538041"/>
                </a:lnTo>
                <a:close/>
                <a:moveTo>
                  <a:pt x="554824" y="3407820"/>
                </a:moveTo>
                <a:lnTo>
                  <a:pt x="559077" y="3432966"/>
                </a:lnTo>
                <a:cubicBezTo>
                  <a:pt x="561495" y="3443232"/>
                  <a:pt x="564359" y="3452133"/>
                  <a:pt x="567680" y="3459668"/>
                </a:cubicBezTo>
                <a:cubicBezTo>
                  <a:pt x="574309" y="3474741"/>
                  <a:pt x="581543" y="3487995"/>
                  <a:pt x="589373" y="3499430"/>
                </a:cubicBezTo>
                <a:close/>
                <a:moveTo>
                  <a:pt x="469125" y="3180590"/>
                </a:moveTo>
                <a:lnTo>
                  <a:pt x="478271" y="3207726"/>
                </a:lnTo>
                <a:cubicBezTo>
                  <a:pt x="490750" y="3242965"/>
                  <a:pt x="503230" y="3276448"/>
                  <a:pt x="515715" y="3308175"/>
                </a:cubicBezTo>
                <a:lnTo>
                  <a:pt x="531814" y="3346814"/>
                </a:lnTo>
                <a:close/>
                <a:moveTo>
                  <a:pt x="3417878" y="3063480"/>
                </a:moveTo>
                <a:lnTo>
                  <a:pt x="3421172" y="3178390"/>
                </a:lnTo>
                <a:lnTo>
                  <a:pt x="3420971" y="3145483"/>
                </a:lnTo>
                <a:close/>
                <a:moveTo>
                  <a:pt x="394532" y="2942801"/>
                </a:moveTo>
                <a:lnTo>
                  <a:pt x="403447" y="2975211"/>
                </a:lnTo>
                <a:lnTo>
                  <a:pt x="428220" y="3055694"/>
                </a:lnTo>
                <a:close/>
                <a:moveTo>
                  <a:pt x="3392906" y="2765343"/>
                </a:moveTo>
                <a:lnTo>
                  <a:pt x="3410650" y="2935957"/>
                </a:lnTo>
                <a:lnTo>
                  <a:pt x="3408825" y="2908222"/>
                </a:lnTo>
                <a:cubicBezTo>
                  <a:pt x="3405863" y="2872141"/>
                  <a:pt x="3402434" y="2837790"/>
                  <a:pt x="3398535" y="2805170"/>
                </a:cubicBezTo>
                <a:close/>
                <a:moveTo>
                  <a:pt x="3376609" y="2608698"/>
                </a:moveTo>
                <a:lnTo>
                  <a:pt x="3386390" y="2702727"/>
                </a:lnTo>
                <a:lnTo>
                  <a:pt x="3388860" y="2677483"/>
                </a:lnTo>
                <a:cubicBezTo>
                  <a:pt x="3389196" y="2667105"/>
                  <a:pt x="3388731" y="2658022"/>
                  <a:pt x="3387456" y="2650235"/>
                </a:cubicBezTo>
                <a:cubicBezTo>
                  <a:pt x="3384915" y="2634662"/>
                  <a:pt x="3381298" y="2620817"/>
                  <a:pt x="3376609" y="2608698"/>
                </a:cubicBezTo>
                <a:close/>
                <a:moveTo>
                  <a:pt x="117499" y="2608329"/>
                </a:moveTo>
                <a:lnTo>
                  <a:pt x="120296" y="2622380"/>
                </a:lnTo>
                <a:cubicBezTo>
                  <a:pt x="124181" y="2619671"/>
                  <a:pt x="124812" y="2616668"/>
                  <a:pt x="122175" y="2613369"/>
                </a:cubicBezTo>
                <a:close/>
                <a:moveTo>
                  <a:pt x="243724" y="1470471"/>
                </a:moveTo>
                <a:lnTo>
                  <a:pt x="216616" y="1614751"/>
                </a:lnTo>
                <a:cubicBezTo>
                  <a:pt x="208359" y="1698535"/>
                  <a:pt x="207660" y="1782867"/>
                  <a:pt x="214515" y="1867750"/>
                </a:cubicBezTo>
                <a:lnTo>
                  <a:pt x="215446" y="1882759"/>
                </a:lnTo>
                <a:lnTo>
                  <a:pt x="218116" y="1748901"/>
                </a:lnTo>
                <a:cubicBezTo>
                  <a:pt x="220319" y="1698182"/>
                  <a:pt x="223686" y="1648508"/>
                  <a:pt x="228218" y="1599880"/>
                </a:cubicBezTo>
                <a:close/>
                <a:moveTo>
                  <a:pt x="2101587" y="412355"/>
                </a:moveTo>
                <a:lnTo>
                  <a:pt x="2098509" y="421699"/>
                </a:lnTo>
                <a:lnTo>
                  <a:pt x="2138368" y="464944"/>
                </a:lnTo>
                <a:cubicBezTo>
                  <a:pt x="2146164" y="460854"/>
                  <a:pt x="2149278" y="459218"/>
                  <a:pt x="2147721" y="460037"/>
                </a:cubicBezTo>
                <a:cubicBezTo>
                  <a:pt x="2145547" y="457837"/>
                  <a:pt x="2141468" y="452622"/>
                  <a:pt x="2135482" y="444404"/>
                </a:cubicBezTo>
                <a:cubicBezTo>
                  <a:pt x="2132488" y="440293"/>
                  <a:pt x="2127658" y="435139"/>
                  <a:pt x="2121007" y="428939"/>
                </a:cubicBezTo>
                <a:close/>
                <a:moveTo>
                  <a:pt x="1465260" y="0"/>
                </a:moveTo>
                <a:cubicBezTo>
                  <a:pt x="1498313" y="19764"/>
                  <a:pt x="1536359" y="43414"/>
                  <a:pt x="1579393" y="70954"/>
                </a:cubicBezTo>
                <a:cubicBezTo>
                  <a:pt x="1622425" y="98490"/>
                  <a:pt x="1665112" y="125756"/>
                  <a:pt x="1707446" y="152750"/>
                </a:cubicBezTo>
                <a:cubicBezTo>
                  <a:pt x="1751188" y="186824"/>
                  <a:pt x="1796079" y="221799"/>
                  <a:pt x="1842132" y="257674"/>
                </a:cubicBezTo>
                <a:cubicBezTo>
                  <a:pt x="1888177" y="293547"/>
                  <a:pt x="1931533" y="327321"/>
                  <a:pt x="1972196" y="358998"/>
                </a:cubicBezTo>
                <a:cubicBezTo>
                  <a:pt x="1975145" y="361297"/>
                  <a:pt x="1978480" y="363896"/>
                  <a:pt x="1982198" y="366792"/>
                </a:cubicBezTo>
                <a:cubicBezTo>
                  <a:pt x="1985918" y="369691"/>
                  <a:pt x="1990792" y="373488"/>
                  <a:pt x="1996822" y="378184"/>
                </a:cubicBezTo>
                <a:cubicBezTo>
                  <a:pt x="1975268" y="360896"/>
                  <a:pt x="1954483" y="342705"/>
                  <a:pt x="1934454" y="323613"/>
                </a:cubicBezTo>
                <a:cubicBezTo>
                  <a:pt x="1914430" y="304519"/>
                  <a:pt x="1895184" y="287527"/>
                  <a:pt x="1876712" y="272638"/>
                </a:cubicBezTo>
                <a:cubicBezTo>
                  <a:pt x="1835505" y="234548"/>
                  <a:pt x="1793944" y="199178"/>
                  <a:pt x="1752032" y="166527"/>
                </a:cubicBezTo>
                <a:cubicBezTo>
                  <a:pt x="1710118" y="133875"/>
                  <a:pt x="1665576" y="102170"/>
                  <a:pt x="1618414" y="71415"/>
                </a:cubicBezTo>
                <a:lnTo>
                  <a:pt x="1606159" y="61868"/>
                </a:lnTo>
                <a:lnTo>
                  <a:pt x="1615340" y="57047"/>
                </a:lnTo>
                <a:lnTo>
                  <a:pt x="1621468" y="61822"/>
                </a:lnTo>
                <a:lnTo>
                  <a:pt x="1627595" y="66595"/>
                </a:lnTo>
                <a:cubicBezTo>
                  <a:pt x="1653379" y="81193"/>
                  <a:pt x="1682278" y="99712"/>
                  <a:pt x="1714286" y="122155"/>
                </a:cubicBezTo>
                <a:cubicBezTo>
                  <a:pt x="1746297" y="144596"/>
                  <a:pt x="1782937" y="169151"/>
                  <a:pt x="1824216" y="195822"/>
                </a:cubicBezTo>
                <a:lnTo>
                  <a:pt x="1882157" y="242046"/>
                </a:lnTo>
                <a:lnTo>
                  <a:pt x="1830375" y="200618"/>
                </a:lnTo>
                <a:lnTo>
                  <a:pt x="1839727" y="195711"/>
                </a:lnTo>
                <a:cubicBezTo>
                  <a:pt x="1860104" y="206253"/>
                  <a:pt x="1881028" y="221029"/>
                  <a:pt x="1902491" y="240038"/>
                </a:cubicBezTo>
                <a:cubicBezTo>
                  <a:pt x="1923955" y="259043"/>
                  <a:pt x="1944078" y="276245"/>
                  <a:pt x="1962865" y="291640"/>
                </a:cubicBezTo>
                <a:lnTo>
                  <a:pt x="1953743" y="272342"/>
                </a:lnTo>
                <a:lnTo>
                  <a:pt x="1954314" y="272789"/>
                </a:lnTo>
                <a:lnTo>
                  <a:pt x="1978922" y="291957"/>
                </a:lnTo>
                <a:cubicBezTo>
                  <a:pt x="1994045" y="303739"/>
                  <a:pt x="2005322" y="312524"/>
                  <a:pt x="2012756" y="318316"/>
                </a:cubicBezTo>
                <a:cubicBezTo>
                  <a:pt x="2020187" y="324107"/>
                  <a:pt x="2025317" y="328101"/>
                  <a:pt x="2028134" y="330297"/>
                </a:cubicBezTo>
                <a:cubicBezTo>
                  <a:pt x="2035123" y="335484"/>
                  <a:pt x="2044212" y="343081"/>
                  <a:pt x="2055415" y="353074"/>
                </a:cubicBezTo>
                <a:cubicBezTo>
                  <a:pt x="2066616" y="363072"/>
                  <a:pt x="2074910" y="373089"/>
                  <a:pt x="2080298" y="383128"/>
                </a:cubicBezTo>
                <a:lnTo>
                  <a:pt x="2095803" y="383012"/>
                </a:lnTo>
                <a:cubicBezTo>
                  <a:pt x="2128538" y="409278"/>
                  <a:pt x="2156814" y="435877"/>
                  <a:pt x="2180630" y="462814"/>
                </a:cubicBezTo>
                <a:cubicBezTo>
                  <a:pt x="2204448" y="489752"/>
                  <a:pt x="2230388" y="517578"/>
                  <a:pt x="2258448" y="546298"/>
                </a:cubicBezTo>
                <a:cubicBezTo>
                  <a:pt x="2290882" y="590103"/>
                  <a:pt x="2317745" y="628812"/>
                  <a:pt x="2339038" y="662420"/>
                </a:cubicBezTo>
                <a:cubicBezTo>
                  <a:pt x="2360334" y="696026"/>
                  <a:pt x="2374158" y="721527"/>
                  <a:pt x="2380500" y="738918"/>
                </a:cubicBezTo>
                <a:cubicBezTo>
                  <a:pt x="2386920" y="755601"/>
                  <a:pt x="2393712" y="774095"/>
                  <a:pt x="2400865" y="794404"/>
                </a:cubicBezTo>
                <a:cubicBezTo>
                  <a:pt x="2408024" y="814711"/>
                  <a:pt x="2413212" y="838060"/>
                  <a:pt x="2416434" y="864443"/>
                </a:cubicBezTo>
                <a:cubicBezTo>
                  <a:pt x="2416690" y="864642"/>
                  <a:pt x="2417714" y="865440"/>
                  <a:pt x="2419510" y="866838"/>
                </a:cubicBezTo>
                <a:cubicBezTo>
                  <a:pt x="2421303" y="868235"/>
                  <a:pt x="2422329" y="869036"/>
                  <a:pt x="2422588" y="869236"/>
                </a:cubicBezTo>
                <a:cubicBezTo>
                  <a:pt x="2422216" y="854722"/>
                  <a:pt x="2420246" y="845063"/>
                  <a:pt x="2416679" y="840247"/>
                </a:cubicBezTo>
                <a:lnTo>
                  <a:pt x="2419877" y="830550"/>
                </a:lnTo>
                <a:cubicBezTo>
                  <a:pt x="2417063" y="827849"/>
                  <a:pt x="2415801" y="824836"/>
                  <a:pt x="2416094" y="821505"/>
                </a:cubicBezTo>
                <a:cubicBezTo>
                  <a:pt x="2416387" y="818177"/>
                  <a:pt x="2416662" y="816361"/>
                  <a:pt x="2416922" y="816057"/>
                </a:cubicBezTo>
                <a:lnTo>
                  <a:pt x="2426274" y="811150"/>
                </a:lnTo>
                <a:cubicBezTo>
                  <a:pt x="2429158" y="813143"/>
                  <a:pt x="2431077" y="815146"/>
                  <a:pt x="2432025" y="817156"/>
                </a:cubicBezTo>
                <a:cubicBezTo>
                  <a:pt x="2432972" y="819164"/>
                  <a:pt x="2434089" y="823590"/>
                  <a:pt x="2435377" y="830434"/>
                </a:cubicBezTo>
                <a:cubicBezTo>
                  <a:pt x="2434761" y="840115"/>
                  <a:pt x="2438700" y="859440"/>
                  <a:pt x="2447193" y="888404"/>
                </a:cubicBezTo>
                <a:cubicBezTo>
                  <a:pt x="2449529" y="912580"/>
                  <a:pt x="2456423" y="946394"/>
                  <a:pt x="2467868" y="989854"/>
                </a:cubicBezTo>
                <a:cubicBezTo>
                  <a:pt x="2467478" y="990057"/>
                  <a:pt x="2465920" y="990877"/>
                  <a:pt x="2463191" y="992307"/>
                </a:cubicBezTo>
                <a:cubicBezTo>
                  <a:pt x="2460466" y="993739"/>
                  <a:pt x="2458909" y="994556"/>
                  <a:pt x="2458515" y="994762"/>
                </a:cubicBezTo>
                <a:cubicBezTo>
                  <a:pt x="2458972" y="1007053"/>
                  <a:pt x="2459227" y="1019955"/>
                  <a:pt x="2459286" y="1033461"/>
                </a:cubicBezTo>
                <a:cubicBezTo>
                  <a:pt x="2459342" y="1046968"/>
                  <a:pt x="2455729" y="1059897"/>
                  <a:pt x="2448434" y="1072248"/>
                </a:cubicBezTo>
                <a:cubicBezTo>
                  <a:pt x="2434246" y="1095739"/>
                  <a:pt x="2427928" y="1107075"/>
                  <a:pt x="2429486" y="1106256"/>
                </a:cubicBezTo>
                <a:cubicBezTo>
                  <a:pt x="2430075" y="1105948"/>
                  <a:pt x="2430441" y="1107761"/>
                  <a:pt x="2430599" y="1111691"/>
                </a:cubicBezTo>
                <a:cubicBezTo>
                  <a:pt x="2430751" y="1115620"/>
                  <a:pt x="2427184" y="1123510"/>
                  <a:pt x="2419894" y="1135357"/>
                </a:cubicBezTo>
                <a:cubicBezTo>
                  <a:pt x="2422278" y="1161347"/>
                  <a:pt x="2419850" y="1184346"/>
                  <a:pt x="2412606" y="1204356"/>
                </a:cubicBezTo>
                <a:cubicBezTo>
                  <a:pt x="2405369" y="1224367"/>
                  <a:pt x="2395989" y="1245001"/>
                  <a:pt x="2384468" y="1266255"/>
                </a:cubicBezTo>
                <a:lnTo>
                  <a:pt x="2373876" y="1281673"/>
                </a:lnTo>
                <a:lnTo>
                  <a:pt x="2376049" y="1281137"/>
                </a:lnTo>
                <a:cubicBezTo>
                  <a:pt x="2380064" y="1281272"/>
                  <a:pt x="2384250" y="1280242"/>
                  <a:pt x="2388597" y="1278051"/>
                </a:cubicBezTo>
                <a:lnTo>
                  <a:pt x="2412383" y="1281170"/>
                </a:lnTo>
                <a:cubicBezTo>
                  <a:pt x="2417190" y="1282792"/>
                  <a:pt x="2427214" y="1282960"/>
                  <a:pt x="2442454" y="1281674"/>
                </a:cubicBezTo>
                <a:cubicBezTo>
                  <a:pt x="2457689" y="1280386"/>
                  <a:pt x="2471758" y="1280313"/>
                  <a:pt x="2484670" y="1281456"/>
                </a:cubicBezTo>
                <a:lnTo>
                  <a:pt x="2493378" y="1276354"/>
                </a:lnTo>
                <a:cubicBezTo>
                  <a:pt x="2497396" y="1273825"/>
                  <a:pt x="2500249" y="1272509"/>
                  <a:pt x="2501933" y="1272410"/>
                </a:cubicBezTo>
                <a:cubicBezTo>
                  <a:pt x="2503623" y="1272310"/>
                  <a:pt x="2506170" y="1273303"/>
                  <a:pt x="2509578" y="1275391"/>
                </a:cubicBezTo>
                <a:cubicBezTo>
                  <a:pt x="2509423" y="1275305"/>
                  <a:pt x="2509735" y="1275477"/>
                  <a:pt x="2510517" y="1275909"/>
                </a:cubicBezTo>
                <a:cubicBezTo>
                  <a:pt x="2511296" y="1276340"/>
                  <a:pt x="2513481" y="1277546"/>
                  <a:pt x="2517068" y="1279527"/>
                </a:cubicBezTo>
                <a:cubicBezTo>
                  <a:pt x="2521372" y="1277364"/>
                  <a:pt x="2525524" y="1276353"/>
                  <a:pt x="2529521" y="1276498"/>
                </a:cubicBezTo>
                <a:cubicBezTo>
                  <a:pt x="2533520" y="1276641"/>
                  <a:pt x="2537669" y="1275631"/>
                  <a:pt x="2541976" y="1273466"/>
                </a:cubicBezTo>
                <a:cubicBezTo>
                  <a:pt x="2549717" y="1273197"/>
                  <a:pt x="2556360" y="1273566"/>
                  <a:pt x="2561923" y="1274571"/>
                </a:cubicBezTo>
                <a:cubicBezTo>
                  <a:pt x="2567479" y="1275580"/>
                  <a:pt x="2574127" y="1275946"/>
                  <a:pt x="2581863" y="1275680"/>
                </a:cubicBezTo>
                <a:cubicBezTo>
                  <a:pt x="2585634" y="1277555"/>
                  <a:pt x="2591506" y="1278732"/>
                  <a:pt x="2599481" y="1279214"/>
                </a:cubicBezTo>
                <a:cubicBezTo>
                  <a:pt x="2607452" y="1279694"/>
                  <a:pt x="2617375" y="1280631"/>
                  <a:pt x="2629244" y="1282027"/>
                </a:cubicBezTo>
                <a:lnTo>
                  <a:pt x="2639356" y="1267581"/>
                </a:lnTo>
                <a:cubicBezTo>
                  <a:pt x="2658868" y="1268763"/>
                  <a:pt x="2673675" y="1271101"/>
                  <a:pt x="2683782" y="1274593"/>
                </a:cubicBezTo>
                <a:cubicBezTo>
                  <a:pt x="2693883" y="1278089"/>
                  <a:pt x="2702421" y="1281968"/>
                  <a:pt x="2709388" y="1286234"/>
                </a:cubicBezTo>
                <a:cubicBezTo>
                  <a:pt x="2713420" y="1283873"/>
                  <a:pt x="2716356" y="1282154"/>
                  <a:pt x="2718187" y="1281081"/>
                </a:cubicBezTo>
                <a:cubicBezTo>
                  <a:pt x="2720019" y="1280008"/>
                  <a:pt x="2722956" y="1278288"/>
                  <a:pt x="2726989" y="1275926"/>
                </a:cubicBezTo>
                <a:cubicBezTo>
                  <a:pt x="2730890" y="1278082"/>
                  <a:pt x="2734322" y="1279977"/>
                  <a:pt x="2737287" y="1281615"/>
                </a:cubicBezTo>
                <a:cubicBezTo>
                  <a:pt x="2740252" y="1283253"/>
                  <a:pt x="2741815" y="1284116"/>
                  <a:pt x="2741970" y="1284201"/>
                </a:cubicBezTo>
                <a:lnTo>
                  <a:pt x="2749459" y="1288338"/>
                </a:lnTo>
                <a:lnTo>
                  <a:pt x="2773242" y="1291459"/>
                </a:lnTo>
                <a:cubicBezTo>
                  <a:pt x="2796032" y="1294450"/>
                  <a:pt x="2809904" y="1296271"/>
                  <a:pt x="2814859" y="1296920"/>
                </a:cubicBezTo>
                <a:cubicBezTo>
                  <a:pt x="2819815" y="1297572"/>
                  <a:pt x="2821796" y="1297831"/>
                  <a:pt x="2820804" y="1297701"/>
                </a:cubicBezTo>
                <a:lnTo>
                  <a:pt x="2829604" y="1292547"/>
                </a:lnTo>
                <a:cubicBezTo>
                  <a:pt x="2829758" y="1292633"/>
                  <a:pt x="2829448" y="1292460"/>
                  <a:pt x="2828665" y="1292030"/>
                </a:cubicBezTo>
                <a:cubicBezTo>
                  <a:pt x="2827889" y="1291600"/>
                  <a:pt x="2825700" y="1290391"/>
                  <a:pt x="2822112" y="1288410"/>
                </a:cubicBezTo>
                <a:cubicBezTo>
                  <a:pt x="2821800" y="1288237"/>
                  <a:pt x="2820552" y="1287547"/>
                  <a:pt x="2818367" y="1286341"/>
                </a:cubicBezTo>
                <a:cubicBezTo>
                  <a:pt x="2816182" y="1285135"/>
                  <a:pt x="2814935" y="1284446"/>
                  <a:pt x="2814625" y="1284273"/>
                </a:cubicBezTo>
                <a:cubicBezTo>
                  <a:pt x="2821772" y="1288432"/>
                  <a:pt x="2828070" y="1291493"/>
                  <a:pt x="2833511" y="1293454"/>
                </a:cubicBezTo>
                <a:cubicBezTo>
                  <a:pt x="2838955" y="1295415"/>
                  <a:pt x="2845576" y="1296154"/>
                  <a:pt x="2853387" y="1295667"/>
                </a:cubicBezTo>
                <a:cubicBezTo>
                  <a:pt x="2868366" y="1303942"/>
                  <a:pt x="2883346" y="1312216"/>
                  <a:pt x="2898328" y="1320490"/>
                </a:cubicBezTo>
                <a:lnTo>
                  <a:pt x="2920800" y="1332903"/>
                </a:lnTo>
                <a:cubicBezTo>
                  <a:pt x="2935625" y="1332743"/>
                  <a:pt x="2946048" y="1335163"/>
                  <a:pt x="2952071" y="1340159"/>
                </a:cubicBezTo>
                <a:cubicBezTo>
                  <a:pt x="2956183" y="1342014"/>
                  <a:pt x="2961392" y="1343222"/>
                  <a:pt x="2967705" y="1343789"/>
                </a:cubicBezTo>
                <a:cubicBezTo>
                  <a:pt x="2974019" y="1344356"/>
                  <a:pt x="2979231" y="1345563"/>
                  <a:pt x="2983344" y="1347416"/>
                </a:cubicBezTo>
                <a:lnTo>
                  <a:pt x="3022104" y="1358813"/>
                </a:lnTo>
                <a:cubicBezTo>
                  <a:pt x="3025537" y="1360710"/>
                  <a:pt x="3028034" y="1362089"/>
                  <a:pt x="3029595" y="1362950"/>
                </a:cubicBezTo>
                <a:cubicBezTo>
                  <a:pt x="3031153" y="1363811"/>
                  <a:pt x="3033652" y="1365192"/>
                  <a:pt x="3037085" y="1367088"/>
                </a:cubicBezTo>
                <a:lnTo>
                  <a:pt x="3044572" y="1371224"/>
                </a:lnTo>
                <a:lnTo>
                  <a:pt x="3045884" y="1361934"/>
                </a:lnTo>
                <a:cubicBezTo>
                  <a:pt x="3049476" y="1363917"/>
                  <a:pt x="3051659" y="1365123"/>
                  <a:pt x="3052440" y="1365553"/>
                </a:cubicBezTo>
                <a:cubicBezTo>
                  <a:pt x="3053220" y="1365985"/>
                  <a:pt x="3053531" y="1366157"/>
                  <a:pt x="3053374" y="1366071"/>
                </a:cubicBezTo>
                <a:cubicBezTo>
                  <a:pt x="3068356" y="1374344"/>
                  <a:pt x="3075846" y="1378481"/>
                  <a:pt x="3075846" y="1378481"/>
                </a:cubicBezTo>
                <a:lnTo>
                  <a:pt x="3084646" y="1373328"/>
                </a:lnTo>
                <a:cubicBezTo>
                  <a:pt x="3084024" y="1372983"/>
                  <a:pt x="3079654" y="1370570"/>
                  <a:pt x="3071540" y="1366089"/>
                </a:cubicBezTo>
                <a:cubicBezTo>
                  <a:pt x="3063425" y="1361607"/>
                  <a:pt x="3055312" y="1357125"/>
                  <a:pt x="3047196" y="1352644"/>
                </a:cubicBezTo>
                <a:lnTo>
                  <a:pt x="3063488" y="1351626"/>
                </a:lnTo>
                <a:cubicBezTo>
                  <a:pt x="3071316" y="1355741"/>
                  <a:pt x="3078127" y="1359919"/>
                  <a:pt x="3083921" y="1364163"/>
                </a:cubicBezTo>
                <a:cubicBezTo>
                  <a:pt x="3089715" y="1368408"/>
                  <a:pt x="3092453" y="1372842"/>
                  <a:pt x="3092139" y="1377466"/>
                </a:cubicBezTo>
                <a:cubicBezTo>
                  <a:pt x="3114609" y="1389877"/>
                  <a:pt x="3129589" y="1398151"/>
                  <a:pt x="3137081" y="1402289"/>
                </a:cubicBezTo>
                <a:lnTo>
                  <a:pt x="3144571" y="1406426"/>
                </a:lnTo>
                <a:lnTo>
                  <a:pt x="3153370" y="1401271"/>
                </a:lnTo>
                <a:cubicBezTo>
                  <a:pt x="3153528" y="1401358"/>
                  <a:pt x="3153216" y="1401185"/>
                  <a:pt x="3152435" y="1400754"/>
                </a:cubicBezTo>
                <a:cubicBezTo>
                  <a:pt x="3151654" y="1400322"/>
                  <a:pt x="3149470" y="1399117"/>
                  <a:pt x="3145881" y="1397136"/>
                </a:cubicBezTo>
                <a:lnTo>
                  <a:pt x="3103559" y="1353728"/>
                </a:lnTo>
                <a:cubicBezTo>
                  <a:pt x="3096437" y="1349377"/>
                  <a:pt x="3090410" y="1344381"/>
                  <a:pt x="3085488" y="1338742"/>
                </a:cubicBezTo>
                <a:cubicBezTo>
                  <a:pt x="3080565" y="1333101"/>
                  <a:pt x="3074539" y="1328105"/>
                  <a:pt x="3067416" y="1323753"/>
                </a:cubicBezTo>
                <a:cubicBezTo>
                  <a:pt x="3067260" y="1323668"/>
                  <a:pt x="3067572" y="1323840"/>
                  <a:pt x="3068352" y="1324271"/>
                </a:cubicBezTo>
                <a:cubicBezTo>
                  <a:pt x="3069132" y="1324702"/>
                  <a:pt x="3071318" y="1325909"/>
                  <a:pt x="3074904" y="1327891"/>
                </a:cubicBezTo>
                <a:cubicBezTo>
                  <a:pt x="3085829" y="1333925"/>
                  <a:pt x="3097690" y="1340473"/>
                  <a:pt x="3110485" y="1347541"/>
                </a:cubicBezTo>
                <a:cubicBezTo>
                  <a:pt x="3123282" y="1354611"/>
                  <a:pt x="3138887" y="1363229"/>
                  <a:pt x="3157302" y="1373401"/>
                </a:cubicBezTo>
                <a:cubicBezTo>
                  <a:pt x="3157767" y="1373658"/>
                  <a:pt x="3160576" y="1375209"/>
                  <a:pt x="3165725" y="1378053"/>
                </a:cubicBezTo>
                <a:cubicBezTo>
                  <a:pt x="3170874" y="1380897"/>
                  <a:pt x="3175560" y="1383484"/>
                  <a:pt x="3179772" y="1385810"/>
                </a:cubicBezTo>
                <a:cubicBezTo>
                  <a:pt x="3186946" y="1394572"/>
                  <a:pt x="3193428" y="1401074"/>
                  <a:pt x="3199224" y="1405318"/>
                </a:cubicBezTo>
                <a:cubicBezTo>
                  <a:pt x="3205018" y="1409559"/>
                  <a:pt x="3208085" y="1411673"/>
                  <a:pt x="3208428" y="1411649"/>
                </a:cubicBezTo>
                <a:lnTo>
                  <a:pt x="3217223" y="1406497"/>
                </a:lnTo>
                <a:cubicBezTo>
                  <a:pt x="3224559" y="1402202"/>
                  <a:pt x="3220001" y="1396346"/>
                  <a:pt x="3203555" y="1388932"/>
                </a:cubicBezTo>
                <a:lnTo>
                  <a:pt x="3136139" y="1351697"/>
                </a:lnTo>
                <a:cubicBezTo>
                  <a:pt x="3132706" y="1349800"/>
                  <a:pt x="3130212" y="1348423"/>
                  <a:pt x="3128648" y="1347560"/>
                </a:cubicBezTo>
                <a:lnTo>
                  <a:pt x="3144941" y="1346544"/>
                </a:lnTo>
                <a:cubicBezTo>
                  <a:pt x="3144783" y="1346456"/>
                  <a:pt x="3145096" y="1346630"/>
                  <a:pt x="3145876" y="1347061"/>
                </a:cubicBezTo>
                <a:cubicBezTo>
                  <a:pt x="3146655" y="1347490"/>
                  <a:pt x="3148840" y="1348697"/>
                  <a:pt x="3152432" y="1350681"/>
                </a:cubicBezTo>
                <a:cubicBezTo>
                  <a:pt x="3159608" y="1354645"/>
                  <a:pt x="3165850" y="1358093"/>
                  <a:pt x="3171157" y="1361023"/>
                </a:cubicBezTo>
                <a:cubicBezTo>
                  <a:pt x="3176461" y="1363954"/>
                  <a:pt x="3182704" y="1367400"/>
                  <a:pt x="3189884" y="1371367"/>
                </a:cubicBezTo>
                <a:cubicBezTo>
                  <a:pt x="3241349" y="1404797"/>
                  <a:pt x="3289351" y="1441326"/>
                  <a:pt x="3333888" y="1480945"/>
                </a:cubicBezTo>
                <a:lnTo>
                  <a:pt x="3433481" y="1582400"/>
                </a:lnTo>
                <a:lnTo>
                  <a:pt x="3499077" y="1807559"/>
                </a:lnTo>
                <a:cubicBezTo>
                  <a:pt x="3538859" y="1947486"/>
                  <a:pt x="3571059" y="2090612"/>
                  <a:pt x="3595670" y="2236946"/>
                </a:cubicBezTo>
                <a:cubicBezTo>
                  <a:pt x="3620280" y="2383280"/>
                  <a:pt x="3638372" y="2526190"/>
                  <a:pt x="3649934" y="2665679"/>
                </a:cubicBezTo>
                <a:cubicBezTo>
                  <a:pt x="3668498" y="2754030"/>
                  <a:pt x="3677320" y="2844141"/>
                  <a:pt x="3676401" y="2936012"/>
                </a:cubicBezTo>
                <a:cubicBezTo>
                  <a:pt x="3675479" y="3027883"/>
                  <a:pt x="3674948" y="3103564"/>
                  <a:pt x="3674799" y="3163055"/>
                </a:cubicBezTo>
                <a:cubicBezTo>
                  <a:pt x="3671663" y="3222447"/>
                  <a:pt x="3669922" y="3290247"/>
                  <a:pt x="3669566" y="3366457"/>
                </a:cubicBezTo>
                <a:cubicBezTo>
                  <a:pt x="3669216" y="3442668"/>
                  <a:pt x="3666775" y="3521421"/>
                  <a:pt x="3662247" y="3602716"/>
                </a:cubicBezTo>
                <a:cubicBezTo>
                  <a:pt x="3664062" y="3644852"/>
                  <a:pt x="3662820" y="3684532"/>
                  <a:pt x="3658529" y="3721755"/>
                </a:cubicBezTo>
                <a:cubicBezTo>
                  <a:pt x="3654236" y="3758980"/>
                  <a:pt x="3650831" y="3792318"/>
                  <a:pt x="3648315" y="3821762"/>
                </a:cubicBezTo>
                <a:cubicBezTo>
                  <a:pt x="3638424" y="3857904"/>
                  <a:pt x="3629714" y="3890493"/>
                  <a:pt x="3622200" y="3919529"/>
                </a:cubicBezTo>
                <a:cubicBezTo>
                  <a:pt x="3614682" y="3948564"/>
                  <a:pt x="3607869" y="3971547"/>
                  <a:pt x="3601765" y="3988479"/>
                </a:cubicBezTo>
                <a:cubicBezTo>
                  <a:pt x="3596996" y="3996156"/>
                  <a:pt x="3595090" y="3999228"/>
                  <a:pt x="3596043" y="3997694"/>
                </a:cubicBezTo>
                <a:cubicBezTo>
                  <a:pt x="3588989" y="3997584"/>
                  <a:pt x="3585395" y="3993542"/>
                  <a:pt x="3585257" y="3985566"/>
                </a:cubicBezTo>
                <a:cubicBezTo>
                  <a:pt x="3585124" y="3977593"/>
                  <a:pt x="3584854" y="3961641"/>
                  <a:pt x="3584452" y="3937714"/>
                </a:cubicBezTo>
                <a:cubicBezTo>
                  <a:pt x="3584576" y="3930684"/>
                  <a:pt x="3584287" y="3925143"/>
                  <a:pt x="3583579" y="3921090"/>
                </a:cubicBezTo>
                <a:cubicBezTo>
                  <a:pt x="3582877" y="3917038"/>
                  <a:pt x="3583783" y="3912844"/>
                  <a:pt x="3586308" y="3908508"/>
                </a:cubicBezTo>
                <a:cubicBezTo>
                  <a:pt x="3587790" y="3886405"/>
                  <a:pt x="3588768" y="3868550"/>
                  <a:pt x="3589248" y="3854942"/>
                </a:cubicBezTo>
                <a:cubicBezTo>
                  <a:pt x="3589727" y="3841336"/>
                  <a:pt x="3589158" y="3833172"/>
                  <a:pt x="3587541" y="3830449"/>
                </a:cubicBezTo>
                <a:lnTo>
                  <a:pt x="3575080" y="3863519"/>
                </a:lnTo>
                <a:lnTo>
                  <a:pt x="3572204" y="3828896"/>
                </a:lnTo>
                <a:cubicBezTo>
                  <a:pt x="3582405" y="3792633"/>
                  <a:pt x="3589793" y="3755166"/>
                  <a:pt x="3594365" y="3716493"/>
                </a:cubicBezTo>
                <a:cubicBezTo>
                  <a:pt x="3598936" y="3677820"/>
                  <a:pt x="3599852" y="3640924"/>
                  <a:pt x="3597114" y="3605803"/>
                </a:cubicBezTo>
                <a:cubicBezTo>
                  <a:pt x="3602374" y="3589472"/>
                  <a:pt x="3604668" y="3574666"/>
                  <a:pt x="3603991" y="3561383"/>
                </a:cubicBezTo>
                <a:lnTo>
                  <a:pt x="3605521" y="3539061"/>
                </a:lnTo>
                <a:lnTo>
                  <a:pt x="3598719" y="3553494"/>
                </a:lnTo>
                <a:cubicBezTo>
                  <a:pt x="3596948" y="3559191"/>
                  <a:pt x="3596983" y="3566908"/>
                  <a:pt x="3598807" y="3576650"/>
                </a:cubicBezTo>
                <a:cubicBezTo>
                  <a:pt x="3590664" y="3589567"/>
                  <a:pt x="3584942" y="3609190"/>
                  <a:pt x="3581628" y="3635513"/>
                </a:cubicBezTo>
                <a:cubicBezTo>
                  <a:pt x="3578318" y="3661834"/>
                  <a:pt x="3575174" y="3700136"/>
                  <a:pt x="3572196" y="3750418"/>
                </a:cubicBezTo>
                <a:lnTo>
                  <a:pt x="3554938" y="3778098"/>
                </a:lnTo>
                <a:cubicBezTo>
                  <a:pt x="3557077" y="3788021"/>
                  <a:pt x="3557358" y="3796836"/>
                  <a:pt x="3555782" y="3804546"/>
                </a:cubicBezTo>
                <a:cubicBezTo>
                  <a:pt x="3554206" y="3812253"/>
                  <a:pt x="3549452" y="3819333"/>
                  <a:pt x="3541523" y="3825784"/>
                </a:cubicBezTo>
                <a:cubicBezTo>
                  <a:pt x="3544759" y="3838579"/>
                  <a:pt x="3544764" y="3851656"/>
                  <a:pt x="3541524" y="3865022"/>
                </a:cubicBezTo>
                <a:cubicBezTo>
                  <a:pt x="3538291" y="3878386"/>
                  <a:pt x="3538289" y="3891466"/>
                  <a:pt x="3541527" y="3904260"/>
                </a:cubicBezTo>
                <a:lnTo>
                  <a:pt x="3515640" y="3906541"/>
                </a:lnTo>
                <a:cubicBezTo>
                  <a:pt x="3545604" y="3713864"/>
                  <a:pt x="3561130" y="3518858"/>
                  <a:pt x="3562223" y="3321520"/>
                </a:cubicBezTo>
                <a:cubicBezTo>
                  <a:pt x="3563313" y="3124184"/>
                  <a:pt x="3552218" y="2922807"/>
                  <a:pt x="3528938" y="2717390"/>
                </a:cubicBezTo>
                <a:cubicBezTo>
                  <a:pt x="3548484" y="2896519"/>
                  <a:pt x="3557617" y="3073641"/>
                  <a:pt x="3556327" y="3248753"/>
                </a:cubicBezTo>
                <a:cubicBezTo>
                  <a:pt x="3555044" y="3423865"/>
                  <a:pt x="3543074" y="3592607"/>
                  <a:pt x="3520421" y="3754979"/>
                </a:cubicBezTo>
                <a:cubicBezTo>
                  <a:pt x="3522500" y="3765814"/>
                  <a:pt x="3523620" y="3781460"/>
                  <a:pt x="3523784" y="3801913"/>
                </a:cubicBezTo>
                <a:cubicBezTo>
                  <a:pt x="3523942" y="3822366"/>
                  <a:pt x="3522187" y="3842624"/>
                  <a:pt x="3518510" y="3862689"/>
                </a:cubicBezTo>
                <a:cubicBezTo>
                  <a:pt x="3515580" y="3874754"/>
                  <a:pt x="3514023" y="3885428"/>
                  <a:pt x="3513845" y="3894709"/>
                </a:cubicBezTo>
                <a:cubicBezTo>
                  <a:pt x="3513661" y="3903989"/>
                  <a:pt x="3512345" y="3911009"/>
                  <a:pt x="3509890" y="3915765"/>
                </a:cubicBezTo>
                <a:cubicBezTo>
                  <a:pt x="3516742" y="3924125"/>
                  <a:pt x="3519340" y="3933585"/>
                  <a:pt x="3517683" y="3944147"/>
                </a:cubicBezTo>
                <a:cubicBezTo>
                  <a:pt x="3516027" y="3954710"/>
                  <a:pt x="3512156" y="3964743"/>
                  <a:pt x="3506068" y="3974247"/>
                </a:cubicBezTo>
                <a:cubicBezTo>
                  <a:pt x="3506486" y="3974386"/>
                  <a:pt x="3506832" y="3975431"/>
                  <a:pt x="3507106" y="3977378"/>
                </a:cubicBezTo>
                <a:cubicBezTo>
                  <a:pt x="3507386" y="3979325"/>
                  <a:pt x="3505098" y="3981327"/>
                  <a:pt x="3500240" y="3983387"/>
                </a:cubicBezTo>
                <a:lnTo>
                  <a:pt x="3497020" y="3979768"/>
                </a:lnTo>
                <a:lnTo>
                  <a:pt x="3490633" y="4000045"/>
                </a:lnTo>
                <a:cubicBezTo>
                  <a:pt x="3484970" y="4020489"/>
                  <a:pt x="3477452" y="4044734"/>
                  <a:pt x="3468090" y="4072785"/>
                </a:cubicBezTo>
                <a:lnTo>
                  <a:pt x="3466186" y="4102033"/>
                </a:lnTo>
                <a:lnTo>
                  <a:pt x="3456590" y="4091243"/>
                </a:lnTo>
                <a:cubicBezTo>
                  <a:pt x="3455735" y="4105683"/>
                  <a:pt x="3455176" y="4120461"/>
                  <a:pt x="3454922" y="4135577"/>
                </a:cubicBezTo>
                <a:cubicBezTo>
                  <a:pt x="3454664" y="4150691"/>
                  <a:pt x="3455308" y="4166816"/>
                  <a:pt x="3456853" y="4183953"/>
                </a:cubicBezTo>
                <a:cubicBezTo>
                  <a:pt x="3439346" y="4219471"/>
                  <a:pt x="3425720" y="4253579"/>
                  <a:pt x="3415974" y="4286273"/>
                </a:cubicBezTo>
                <a:cubicBezTo>
                  <a:pt x="3406233" y="4318967"/>
                  <a:pt x="3400643" y="4346580"/>
                  <a:pt x="3399204" y="4369114"/>
                </a:cubicBezTo>
                <a:lnTo>
                  <a:pt x="3393483" y="4378335"/>
                </a:lnTo>
                <a:lnTo>
                  <a:pt x="3388687" y="4372939"/>
                </a:lnTo>
                <a:cubicBezTo>
                  <a:pt x="3381369" y="4373521"/>
                  <a:pt x="3378286" y="4368096"/>
                  <a:pt x="3379439" y="4356671"/>
                </a:cubicBezTo>
                <a:cubicBezTo>
                  <a:pt x="3380590" y="4345247"/>
                  <a:pt x="3383925" y="4319641"/>
                  <a:pt x="3389440" y="4279859"/>
                </a:cubicBezTo>
                <a:cubicBezTo>
                  <a:pt x="3390006" y="4272666"/>
                  <a:pt x="3391468" y="4266483"/>
                  <a:pt x="3393826" y="4261310"/>
                </a:cubicBezTo>
                <a:cubicBezTo>
                  <a:pt x="3396190" y="4256138"/>
                  <a:pt x="3398854" y="4251303"/>
                  <a:pt x="3401813" y="4246804"/>
                </a:cubicBezTo>
                <a:cubicBezTo>
                  <a:pt x="3412140" y="4235910"/>
                  <a:pt x="3419176" y="4226210"/>
                  <a:pt x="3422928" y="4217709"/>
                </a:cubicBezTo>
                <a:cubicBezTo>
                  <a:pt x="3426676" y="4209207"/>
                  <a:pt x="3431083" y="4200466"/>
                  <a:pt x="3436149" y="4191483"/>
                </a:cubicBezTo>
                <a:lnTo>
                  <a:pt x="3425630" y="4195308"/>
                </a:lnTo>
                <a:lnTo>
                  <a:pt x="3421760" y="4175302"/>
                </a:lnTo>
                <a:cubicBezTo>
                  <a:pt x="3419459" y="4172716"/>
                  <a:pt x="3418061" y="4171144"/>
                  <a:pt x="3417561" y="4170581"/>
                </a:cubicBezTo>
                <a:cubicBezTo>
                  <a:pt x="3417061" y="4170020"/>
                  <a:pt x="3416860" y="4169794"/>
                  <a:pt x="3416961" y="4169905"/>
                </a:cubicBezTo>
                <a:cubicBezTo>
                  <a:pt x="3415630" y="4190915"/>
                  <a:pt x="3414820" y="4203703"/>
                  <a:pt x="3414534" y="4208269"/>
                </a:cubicBezTo>
                <a:cubicBezTo>
                  <a:pt x="3414244" y="4212836"/>
                  <a:pt x="3414128" y="4214662"/>
                  <a:pt x="3414183" y="4213750"/>
                </a:cubicBezTo>
                <a:lnTo>
                  <a:pt x="3393143" y="4221402"/>
                </a:lnTo>
                <a:lnTo>
                  <a:pt x="3388347" y="4216008"/>
                </a:lnTo>
                <a:cubicBezTo>
                  <a:pt x="3387127" y="4213329"/>
                  <a:pt x="3388832" y="4210031"/>
                  <a:pt x="3393468" y="4206113"/>
                </a:cubicBezTo>
                <a:cubicBezTo>
                  <a:pt x="3398107" y="4202195"/>
                  <a:pt x="3398619" y="4197549"/>
                  <a:pt x="3394996" y="4192173"/>
                </a:cubicBezTo>
                <a:cubicBezTo>
                  <a:pt x="3379457" y="4244822"/>
                  <a:pt x="3361596" y="4303670"/>
                  <a:pt x="3341419" y="4368714"/>
                </a:cubicBezTo>
                <a:cubicBezTo>
                  <a:pt x="3321241" y="4433761"/>
                  <a:pt x="3295029" y="4502783"/>
                  <a:pt x="3262786" y="4575785"/>
                </a:cubicBezTo>
                <a:cubicBezTo>
                  <a:pt x="3223474" y="4672478"/>
                  <a:pt x="3181158" y="4765799"/>
                  <a:pt x="3135848" y="4855750"/>
                </a:cubicBezTo>
                <a:cubicBezTo>
                  <a:pt x="3090538" y="4945697"/>
                  <a:pt x="3041033" y="5030929"/>
                  <a:pt x="2987330" y="5111438"/>
                </a:cubicBezTo>
                <a:cubicBezTo>
                  <a:pt x="2965761" y="5134154"/>
                  <a:pt x="2943964" y="5160525"/>
                  <a:pt x="2921936" y="5190546"/>
                </a:cubicBezTo>
                <a:cubicBezTo>
                  <a:pt x="2899909" y="5220570"/>
                  <a:pt x="2875249" y="5251550"/>
                  <a:pt x="2847961" y="5283485"/>
                </a:cubicBezTo>
                <a:cubicBezTo>
                  <a:pt x="2823243" y="5303312"/>
                  <a:pt x="2799293" y="5325957"/>
                  <a:pt x="2776108" y="5351417"/>
                </a:cubicBezTo>
                <a:cubicBezTo>
                  <a:pt x="2752924" y="5376878"/>
                  <a:pt x="2732543" y="5403536"/>
                  <a:pt x="2714967" y="5431389"/>
                </a:cubicBezTo>
                <a:cubicBezTo>
                  <a:pt x="2685721" y="5452977"/>
                  <a:pt x="2659053" y="5474518"/>
                  <a:pt x="2634946" y="5496013"/>
                </a:cubicBezTo>
                <a:cubicBezTo>
                  <a:pt x="2610848" y="5517508"/>
                  <a:pt x="2586808" y="5538092"/>
                  <a:pt x="2562826" y="5557769"/>
                </a:cubicBezTo>
                <a:lnTo>
                  <a:pt x="2547532" y="5556226"/>
                </a:lnTo>
                <a:cubicBezTo>
                  <a:pt x="2572228" y="5537031"/>
                  <a:pt x="2600102" y="5513574"/>
                  <a:pt x="2631136" y="5485856"/>
                </a:cubicBezTo>
                <a:cubicBezTo>
                  <a:pt x="2662175" y="5458136"/>
                  <a:pt x="2694596" y="5424141"/>
                  <a:pt x="2728398" y="5383873"/>
                </a:cubicBezTo>
                <a:cubicBezTo>
                  <a:pt x="2750570" y="5362491"/>
                  <a:pt x="2770580" y="5344551"/>
                  <a:pt x="2788436" y="5330055"/>
                </a:cubicBezTo>
                <a:cubicBezTo>
                  <a:pt x="2806292" y="5315558"/>
                  <a:pt x="2821026" y="5299512"/>
                  <a:pt x="2832644" y="5281918"/>
                </a:cubicBezTo>
                <a:cubicBezTo>
                  <a:pt x="2846186" y="5265838"/>
                  <a:pt x="2858236" y="5248071"/>
                  <a:pt x="2868776" y="5228619"/>
                </a:cubicBezTo>
                <a:cubicBezTo>
                  <a:pt x="2879326" y="5209167"/>
                  <a:pt x="2890171" y="5190054"/>
                  <a:pt x="2901320" y="5171274"/>
                </a:cubicBezTo>
                <a:cubicBezTo>
                  <a:pt x="2971397" y="5084066"/>
                  <a:pt x="3027138" y="5005197"/>
                  <a:pt x="3068544" y="4934663"/>
                </a:cubicBezTo>
                <a:cubicBezTo>
                  <a:pt x="3109947" y="4864128"/>
                  <a:pt x="3134632" y="4809045"/>
                  <a:pt x="3142604" y="4769409"/>
                </a:cubicBezTo>
                <a:cubicBezTo>
                  <a:pt x="3137224" y="4771518"/>
                  <a:pt x="3133635" y="4770739"/>
                  <a:pt x="3131833" y="4767082"/>
                </a:cubicBezTo>
                <a:cubicBezTo>
                  <a:pt x="3130927" y="4765255"/>
                  <a:pt x="3130653" y="4762416"/>
                  <a:pt x="3131004" y="4758572"/>
                </a:cubicBezTo>
                <a:lnTo>
                  <a:pt x="3133013" y="4748589"/>
                </a:lnTo>
                <a:lnTo>
                  <a:pt x="3113380" y="4790962"/>
                </a:lnTo>
                <a:cubicBezTo>
                  <a:pt x="3048172" y="4920016"/>
                  <a:pt x="2971087" y="5039592"/>
                  <a:pt x="2882130" y="5149700"/>
                </a:cubicBezTo>
                <a:cubicBezTo>
                  <a:pt x="2772822" y="5310543"/>
                  <a:pt x="2641830" y="5448958"/>
                  <a:pt x="2489154" y="5564944"/>
                </a:cubicBezTo>
                <a:cubicBezTo>
                  <a:pt x="2336474" y="5680929"/>
                  <a:pt x="2170049" y="5771678"/>
                  <a:pt x="1989884" y="5837189"/>
                </a:cubicBezTo>
                <a:cubicBezTo>
                  <a:pt x="1874960" y="5880171"/>
                  <a:pt x="1763393" y="5911273"/>
                  <a:pt x="1655188" y="5930496"/>
                </a:cubicBezTo>
                <a:lnTo>
                  <a:pt x="1644666" y="5934323"/>
                </a:lnTo>
                <a:cubicBezTo>
                  <a:pt x="1644189" y="5933460"/>
                  <a:pt x="1628187" y="5920036"/>
                  <a:pt x="1596665" y="5894050"/>
                </a:cubicBezTo>
                <a:cubicBezTo>
                  <a:pt x="1565141" y="5868061"/>
                  <a:pt x="1520958" y="5834684"/>
                  <a:pt x="1464109" y="5793918"/>
                </a:cubicBezTo>
                <a:cubicBezTo>
                  <a:pt x="1466406" y="5796501"/>
                  <a:pt x="1467806" y="5798074"/>
                  <a:pt x="1468306" y="5798637"/>
                </a:cubicBezTo>
                <a:cubicBezTo>
                  <a:pt x="1468804" y="5799198"/>
                  <a:pt x="1469005" y="5799424"/>
                  <a:pt x="1468905" y="5799310"/>
                </a:cubicBezTo>
                <a:cubicBezTo>
                  <a:pt x="1463979" y="5800950"/>
                  <a:pt x="1459474" y="5801105"/>
                  <a:pt x="1455384" y="5799766"/>
                </a:cubicBezTo>
                <a:cubicBezTo>
                  <a:pt x="1451293" y="5798431"/>
                  <a:pt x="1445584" y="5797236"/>
                  <a:pt x="1438259" y="5796180"/>
                </a:cubicBezTo>
                <a:cubicBezTo>
                  <a:pt x="1432961" y="5790224"/>
                  <a:pt x="1423166" y="5779211"/>
                  <a:pt x="1408876" y="5763141"/>
                </a:cubicBezTo>
                <a:cubicBezTo>
                  <a:pt x="1394584" y="5747071"/>
                  <a:pt x="1378790" y="5729315"/>
                  <a:pt x="1361502" y="5709874"/>
                </a:cubicBezTo>
                <a:cubicBezTo>
                  <a:pt x="1344844" y="5698829"/>
                  <a:pt x="1335265" y="5691900"/>
                  <a:pt x="1332767" y="5689090"/>
                </a:cubicBezTo>
                <a:cubicBezTo>
                  <a:pt x="1330270" y="5686282"/>
                  <a:pt x="1331854" y="5684219"/>
                  <a:pt x="1337518" y="5682903"/>
                </a:cubicBezTo>
                <a:cubicBezTo>
                  <a:pt x="1335915" y="5681104"/>
                  <a:pt x="1333118" y="5677958"/>
                  <a:pt x="1329120" y="5673461"/>
                </a:cubicBezTo>
                <a:cubicBezTo>
                  <a:pt x="1327121" y="5671213"/>
                  <a:pt x="1323626" y="5667283"/>
                  <a:pt x="1318626" y="5661662"/>
                </a:cubicBezTo>
                <a:lnTo>
                  <a:pt x="1313530" y="5655930"/>
                </a:lnTo>
                <a:lnTo>
                  <a:pt x="1303202" y="5659686"/>
                </a:lnTo>
                <a:cubicBezTo>
                  <a:pt x="1310100" y="5667442"/>
                  <a:pt x="1316694" y="5674858"/>
                  <a:pt x="1322990" y="5681936"/>
                </a:cubicBezTo>
                <a:cubicBezTo>
                  <a:pt x="1329288" y="5689019"/>
                  <a:pt x="1337084" y="5697784"/>
                  <a:pt x="1346378" y="5708235"/>
                </a:cubicBezTo>
                <a:cubicBezTo>
                  <a:pt x="1360870" y="5724530"/>
                  <a:pt x="1376260" y="5741836"/>
                  <a:pt x="1392547" y="5760151"/>
                </a:cubicBezTo>
                <a:cubicBezTo>
                  <a:pt x="1408836" y="5778465"/>
                  <a:pt x="1425418" y="5797113"/>
                  <a:pt x="1442297" y="5816089"/>
                </a:cubicBezTo>
                <a:cubicBezTo>
                  <a:pt x="1449444" y="5824444"/>
                  <a:pt x="1459024" y="5834578"/>
                  <a:pt x="1471043" y="5846490"/>
                </a:cubicBezTo>
                <a:cubicBezTo>
                  <a:pt x="1483058" y="5858402"/>
                  <a:pt x="1497611" y="5870279"/>
                  <a:pt x="1514693" y="5882126"/>
                </a:cubicBezTo>
                <a:cubicBezTo>
                  <a:pt x="1524040" y="5892640"/>
                  <a:pt x="1533987" y="5903821"/>
                  <a:pt x="1544532" y="5915678"/>
                </a:cubicBezTo>
                <a:cubicBezTo>
                  <a:pt x="1555072" y="5927533"/>
                  <a:pt x="1567408" y="5941401"/>
                  <a:pt x="1581535" y="5957284"/>
                </a:cubicBezTo>
                <a:lnTo>
                  <a:pt x="1586306" y="5962650"/>
                </a:lnTo>
                <a:cubicBezTo>
                  <a:pt x="1558967" y="5939591"/>
                  <a:pt x="1527736" y="5912161"/>
                  <a:pt x="1492619" y="5880357"/>
                </a:cubicBezTo>
                <a:cubicBezTo>
                  <a:pt x="1457505" y="5848556"/>
                  <a:pt x="1422660" y="5817060"/>
                  <a:pt x="1388088" y="5785871"/>
                </a:cubicBezTo>
                <a:cubicBezTo>
                  <a:pt x="1354005" y="5747550"/>
                  <a:pt x="1319028" y="5708217"/>
                  <a:pt x="1283148" y="5667871"/>
                </a:cubicBezTo>
                <a:cubicBezTo>
                  <a:pt x="1247270" y="5627528"/>
                  <a:pt x="1213488" y="5589545"/>
                  <a:pt x="1181804" y="5553921"/>
                </a:cubicBezTo>
                <a:cubicBezTo>
                  <a:pt x="1179507" y="5551335"/>
                  <a:pt x="1176909" y="5548414"/>
                  <a:pt x="1174012" y="5545156"/>
                </a:cubicBezTo>
                <a:cubicBezTo>
                  <a:pt x="1171114" y="5541896"/>
                  <a:pt x="1167316" y="5537626"/>
                  <a:pt x="1162618" y="5532344"/>
                </a:cubicBezTo>
                <a:cubicBezTo>
                  <a:pt x="1179280" y="5551717"/>
                  <a:pt x="1194945" y="5571897"/>
                  <a:pt x="1209627" y="5592884"/>
                </a:cubicBezTo>
                <a:cubicBezTo>
                  <a:pt x="1224302" y="5613871"/>
                  <a:pt x="1238770" y="5632702"/>
                  <a:pt x="1253031" y="5649377"/>
                </a:cubicBezTo>
                <a:cubicBezTo>
                  <a:pt x="1283550" y="5691381"/>
                  <a:pt x="1315141" y="5730742"/>
                  <a:pt x="1347796" y="5767462"/>
                </a:cubicBezTo>
                <a:cubicBezTo>
                  <a:pt x="1380455" y="5804184"/>
                  <a:pt x="1415953" y="5840255"/>
                  <a:pt x="1454285" y="5875676"/>
                </a:cubicBezTo>
                <a:lnTo>
                  <a:pt x="1463835" y="5886412"/>
                </a:lnTo>
                <a:lnTo>
                  <a:pt x="1453509" y="5890169"/>
                </a:lnTo>
                <a:lnTo>
                  <a:pt x="1448734" y="5884799"/>
                </a:lnTo>
                <a:lnTo>
                  <a:pt x="1443960" y="5879431"/>
                </a:lnTo>
                <a:cubicBezTo>
                  <a:pt x="1422417" y="5862250"/>
                  <a:pt x="1398842" y="5840867"/>
                  <a:pt x="1373241" y="5815281"/>
                </a:cubicBezTo>
                <a:cubicBezTo>
                  <a:pt x="1347640" y="5789697"/>
                  <a:pt x="1318033" y="5761528"/>
                  <a:pt x="1284417" y="5730770"/>
                </a:cubicBezTo>
                <a:lnTo>
                  <a:pt x="1239559" y="5678937"/>
                </a:lnTo>
                <a:lnTo>
                  <a:pt x="1279617" y="5725376"/>
                </a:lnTo>
                <a:lnTo>
                  <a:pt x="1269101" y="5729200"/>
                </a:lnTo>
                <a:cubicBezTo>
                  <a:pt x="1251811" y="5716601"/>
                  <a:pt x="1235103" y="5699772"/>
                  <a:pt x="1218988" y="5678713"/>
                </a:cubicBezTo>
                <a:cubicBezTo>
                  <a:pt x="1202868" y="5657657"/>
                  <a:pt x="1187593" y="5638524"/>
                  <a:pt x="1173157" y="5621315"/>
                </a:cubicBezTo>
                <a:lnTo>
                  <a:pt x="1177034" y="5641323"/>
                </a:lnTo>
                <a:lnTo>
                  <a:pt x="1176588" y="5640821"/>
                </a:lnTo>
                <a:lnTo>
                  <a:pt x="1157415" y="5619264"/>
                </a:lnTo>
                <a:cubicBezTo>
                  <a:pt x="1145632" y="5606014"/>
                  <a:pt x="1136845" y="5596134"/>
                  <a:pt x="1131054" y="5589620"/>
                </a:cubicBezTo>
                <a:cubicBezTo>
                  <a:pt x="1125265" y="5583108"/>
                  <a:pt x="1121266" y="5578615"/>
                  <a:pt x="1119072" y="5576147"/>
                </a:cubicBezTo>
                <a:cubicBezTo>
                  <a:pt x="1113558" y="5570277"/>
                  <a:pt x="1106614" y="5561806"/>
                  <a:pt x="1098219" y="5550744"/>
                </a:cubicBezTo>
                <a:cubicBezTo>
                  <a:pt x="1089829" y="5539676"/>
                  <a:pt x="1084309" y="5528906"/>
                  <a:pt x="1081657" y="5518428"/>
                </a:cubicBezTo>
                <a:lnTo>
                  <a:pt x="1066347" y="5516862"/>
                </a:lnTo>
                <a:cubicBezTo>
                  <a:pt x="1041042" y="5487430"/>
                  <a:pt x="1020222" y="5458152"/>
                  <a:pt x="1003887" y="5429024"/>
                </a:cubicBezTo>
                <a:cubicBezTo>
                  <a:pt x="987551" y="5399896"/>
                  <a:pt x="969357" y="5369661"/>
                  <a:pt x="949309" y="5338316"/>
                </a:cubicBezTo>
                <a:cubicBezTo>
                  <a:pt x="928951" y="5291630"/>
                  <a:pt x="912730" y="5250571"/>
                  <a:pt x="900650" y="5215142"/>
                </a:cubicBezTo>
                <a:cubicBezTo>
                  <a:pt x="888564" y="5179714"/>
                  <a:pt x="881695" y="5153084"/>
                  <a:pt x="880052" y="5135257"/>
                </a:cubicBezTo>
                <a:cubicBezTo>
                  <a:pt x="878145" y="5118120"/>
                  <a:pt x="876351" y="5099157"/>
                  <a:pt x="874680" y="5078367"/>
                </a:cubicBezTo>
                <a:cubicBezTo>
                  <a:pt x="873005" y="5057578"/>
                  <a:pt x="874077" y="5034005"/>
                  <a:pt x="877892" y="5007654"/>
                </a:cubicBezTo>
                <a:cubicBezTo>
                  <a:pt x="877692" y="5007430"/>
                  <a:pt x="876894" y="5006532"/>
                  <a:pt x="875495" y="5004960"/>
                </a:cubicBezTo>
                <a:cubicBezTo>
                  <a:pt x="874098" y="5003389"/>
                  <a:pt x="873298" y="5002489"/>
                  <a:pt x="873097" y="5002264"/>
                </a:cubicBezTo>
                <a:cubicBezTo>
                  <a:pt x="869618" y="5016608"/>
                  <a:pt x="869000" y="5026341"/>
                  <a:pt x="871240" y="5031473"/>
                </a:cubicBezTo>
                <a:lnTo>
                  <a:pt x="865520" y="5040684"/>
                </a:lnTo>
                <a:cubicBezTo>
                  <a:pt x="867577" y="5043651"/>
                  <a:pt x="868023" y="5046757"/>
                  <a:pt x="866852" y="5050008"/>
                </a:cubicBezTo>
                <a:cubicBezTo>
                  <a:pt x="865681" y="5053256"/>
                  <a:pt x="864928" y="5055016"/>
                  <a:pt x="864592" y="5055288"/>
                </a:cubicBezTo>
                <a:lnTo>
                  <a:pt x="854077" y="5059112"/>
                </a:lnTo>
                <a:cubicBezTo>
                  <a:pt x="851761" y="5056833"/>
                  <a:pt x="850401" y="5054652"/>
                  <a:pt x="849999" y="5052568"/>
                </a:cubicBezTo>
                <a:cubicBezTo>
                  <a:pt x="849597" y="5050486"/>
                  <a:pt x="849670" y="5046004"/>
                  <a:pt x="850213" y="5039120"/>
                </a:cubicBezTo>
                <a:cubicBezTo>
                  <a:pt x="853386" y="5029645"/>
                  <a:pt x="854622" y="5010172"/>
                  <a:pt x="853925" y="4980706"/>
                </a:cubicBezTo>
                <a:cubicBezTo>
                  <a:pt x="858028" y="4956627"/>
                  <a:pt x="860192" y="4922555"/>
                  <a:pt x="860426" y="4878484"/>
                </a:cubicBezTo>
                <a:cubicBezTo>
                  <a:pt x="860863" y="4878326"/>
                  <a:pt x="862617" y="4877688"/>
                  <a:pt x="865684" y="4876573"/>
                </a:cubicBezTo>
                <a:cubicBezTo>
                  <a:pt x="868750" y="4875457"/>
                  <a:pt x="870502" y="4874819"/>
                  <a:pt x="870943" y="4874659"/>
                </a:cubicBezTo>
                <a:cubicBezTo>
                  <a:pt x="873750" y="4862496"/>
                  <a:pt x="876917" y="4849753"/>
                  <a:pt x="880436" y="4836437"/>
                </a:cubicBezTo>
                <a:cubicBezTo>
                  <a:pt x="883958" y="4823119"/>
                  <a:pt x="890945" y="4810769"/>
                  <a:pt x="901405" y="4799386"/>
                </a:cubicBezTo>
                <a:cubicBezTo>
                  <a:pt x="921614" y="4777772"/>
                  <a:pt x="930842" y="4767284"/>
                  <a:pt x="929090" y="4767923"/>
                </a:cubicBezTo>
                <a:cubicBezTo>
                  <a:pt x="928428" y="4768161"/>
                  <a:pt x="928549" y="4766336"/>
                  <a:pt x="929434" y="4762445"/>
                </a:cubicBezTo>
                <a:cubicBezTo>
                  <a:pt x="930325" y="4758556"/>
                  <a:pt x="935930" y="4751168"/>
                  <a:pt x="946253" y="4740281"/>
                </a:cubicBezTo>
                <a:cubicBezTo>
                  <a:pt x="950789" y="4714409"/>
                  <a:pt x="959276" y="4692005"/>
                  <a:pt x="971715" y="4673069"/>
                </a:cubicBezTo>
                <a:lnTo>
                  <a:pt x="995667" y="4641612"/>
                </a:lnTo>
                <a:lnTo>
                  <a:pt x="930245" y="4606253"/>
                </a:lnTo>
                <a:lnTo>
                  <a:pt x="805213" y="4517055"/>
                </a:lnTo>
                <a:lnTo>
                  <a:pt x="680915" y="4302256"/>
                </a:lnTo>
                <a:cubicBezTo>
                  <a:pt x="604640" y="4168662"/>
                  <a:pt x="534987" y="4031093"/>
                  <a:pt x="471965" y="3889541"/>
                </a:cubicBezTo>
                <a:cubicBezTo>
                  <a:pt x="408944" y="3747990"/>
                  <a:pt x="353254" y="3609105"/>
                  <a:pt x="304905" y="3472884"/>
                </a:cubicBezTo>
                <a:cubicBezTo>
                  <a:pt x="263203" y="3387822"/>
                  <a:pt x="230635" y="3299969"/>
                  <a:pt x="207201" y="3209328"/>
                </a:cubicBezTo>
                <a:cubicBezTo>
                  <a:pt x="183772" y="3118684"/>
                  <a:pt x="164246" y="3044040"/>
                  <a:pt x="148633" y="2985392"/>
                </a:cubicBezTo>
                <a:cubicBezTo>
                  <a:pt x="135989" y="2926520"/>
                  <a:pt x="119744" y="2859511"/>
                  <a:pt x="99904" y="2784363"/>
                </a:cubicBezTo>
                <a:cubicBezTo>
                  <a:pt x="80060" y="2709216"/>
                  <a:pt x="61602" y="2631337"/>
                  <a:pt x="44527" y="2550727"/>
                </a:cubicBezTo>
                <a:cubicBezTo>
                  <a:pt x="31576" y="2509396"/>
                  <a:pt x="22288" y="2470154"/>
                  <a:pt x="16654" y="2433005"/>
                </a:cubicBezTo>
                <a:cubicBezTo>
                  <a:pt x="11025" y="2395854"/>
                  <a:pt x="5549" y="2362629"/>
                  <a:pt x="228" y="2333337"/>
                </a:cubicBezTo>
                <a:cubicBezTo>
                  <a:pt x="400" y="2296646"/>
                  <a:pt x="351" y="2263585"/>
                  <a:pt x="66" y="2234155"/>
                </a:cubicBezTo>
                <a:cubicBezTo>
                  <a:pt x="-219" y="2204724"/>
                  <a:pt x="407" y="2181335"/>
                  <a:pt x="1938" y="2163987"/>
                </a:cubicBezTo>
                <a:cubicBezTo>
                  <a:pt x="4603" y="2155905"/>
                  <a:pt x="5669" y="2152670"/>
                  <a:pt x="5136" y="2154286"/>
                </a:cubicBezTo>
                <a:cubicBezTo>
                  <a:pt x="12117" y="2153630"/>
                  <a:pt x="16729" y="2157224"/>
                  <a:pt x="18977" y="2165070"/>
                </a:cubicBezTo>
                <a:cubicBezTo>
                  <a:pt x="21223" y="2172914"/>
                  <a:pt x="25714" y="2188605"/>
                  <a:pt x="32449" y="2212143"/>
                </a:cubicBezTo>
                <a:cubicBezTo>
                  <a:pt x="34189" y="2219085"/>
                  <a:pt x="35941" y="2224514"/>
                  <a:pt x="37713" y="2228431"/>
                </a:cubicBezTo>
                <a:cubicBezTo>
                  <a:pt x="39479" y="2232349"/>
                  <a:pt x="39696" y="2236582"/>
                  <a:pt x="38357" y="2241128"/>
                </a:cubicBezTo>
                <a:cubicBezTo>
                  <a:pt x="42753" y="2263071"/>
                  <a:pt x="46519" y="2280775"/>
                  <a:pt x="49651" y="2294238"/>
                </a:cubicBezTo>
                <a:cubicBezTo>
                  <a:pt x="52782" y="2307700"/>
                  <a:pt x="55505" y="2315684"/>
                  <a:pt x="57821" y="2318192"/>
                </a:cubicBezTo>
                <a:lnTo>
                  <a:pt x="61342" y="2284250"/>
                </a:lnTo>
                <a:lnTo>
                  <a:pt x="73349" y="2318061"/>
                </a:lnTo>
                <a:cubicBezTo>
                  <a:pt x="72901" y="2354904"/>
                  <a:pt x="75546" y="2392631"/>
                  <a:pt x="81286" y="2431240"/>
                </a:cubicBezTo>
                <a:cubicBezTo>
                  <a:pt x="87026" y="2469850"/>
                  <a:pt x="95899" y="2506311"/>
                  <a:pt x="107901" y="2540628"/>
                </a:cubicBezTo>
                <a:cubicBezTo>
                  <a:pt x="107043" y="2557292"/>
                  <a:pt x="108705" y="2572133"/>
                  <a:pt x="112890" y="2585150"/>
                </a:cubicBezTo>
                <a:lnTo>
                  <a:pt x="117296" y="2607316"/>
                </a:lnTo>
                <a:lnTo>
                  <a:pt x="120177" y="2592354"/>
                </a:lnTo>
                <a:cubicBezTo>
                  <a:pt x="120413" y="2586548"/>
                  <a:pt x="118334" y="2578946"/>
                  <a:pt x="113955" y="2569544"/>
                </a:cubicBezTo>
                <a:cubicBezTo>
                  <a:pt x="118559" y="2555930"/>
                  <a:pt x="119001" y="2535971"/>
                  <a:pt x="115292" y="2509670"/>
                </a:cubicBezTo>
                <a:cubicBezTo>
                  <a:pt x="111582" y="2483370"/>
                  <a:pt x="104533" y="2445281"/>
                  <a:pt x="94146" y="2395403"/>
                </a:cubicBezTo>
                <a:lnTo>
                  <a:pt x="103822" y="2366254"/>
                </a:lnTo>
                <a:cubicBezTo>
                  <a:pt x="99085" y="2356706"/>
                  <a:pt x="96473" y="2348049"/>
                  <a:pt x="95984" y="2340280"/>
                </a:cubicBezTo>
                <a:cubicBezTo>
                  <a:pt x="95497" y="2332514"/>
                  <a:pt x="98305" y="2325021"/>
                  <a:pt x="104410" y="2317804"/>
                </a:cubicBezTo>
                <a:cubicBezTo>
                  <a:pt x="97831" y="2305545"/>
                  <a:pt x="94362" y="2292656"/>
                  <a:pt x="94013" y="2279133"/>
                </a:cubicBezTo>
                <a:cubicBezTo>
                  <a:pt x="93660" y="2265612"/>
                  <a:pt x="90195" y="2252721"/>
                  <a:pt x="83617" y="2240462"/>
                </a:cubicBezTo>
                <a:lnTo>
                  <a:pt x="108525" y="2235411"/>
                </a:lnTo>
                <a:cubicBezTo>
                  <a:pt x="130038" y="2428548"/>
                  <a:pt x="166398" y="2622418"/>
                  <a:pt x="217600" y="2817020"/>
                </a:cubicBezTo>
                <a:cubicBezTo>
                  <a:pt x="268804" y="3011622"/>
                  <a:pt x="333088" y="3208887"/>
                  <a:pt x="410451" y="3408813"/>
                </a:cubicBezTo>
                <a:cubicBezTo>
                  <a:pt x="343732" y="3234390"/>
                  <a:pt x="287809" y="3060818"/>
                  <a:pt x="242689" y="2888098"/>
                </a:cubicBezTo>
                <a:cubicBezTo>
                  <a:pt x="197563" y="2715379"/>
                  <a:pt x="164655" y="2547778"/>
                  <a:pt x="143965" y="2385299"/>
                </a:cubicBezTo>
                <a:cubicBezTo>
                  <a:pt x="139045" y="2374846"/>
                  <a:pt x="133796" y="2359547"/>
                  <a:pt x="128215" y="2339408"/>
                </a:cubicBezTo>
                <a:cubicBezTo>
                  <a:pt x="122642" y="2319268"/>
                  <a:pt x="119005" y="2299112"/>
                  <a:pt x="117313" y="2278939"/>
                </a:cubicBezTo>
                <a:cubicBezTo>
                  <a:pt x="117004" y="2266731"/>
                  <a:pt x="115712" y="2256042"/>
                  <a:pt x="113427" y="2246876"/>
                </a:cubicBezTo>
                <a:cubicBezTo>
                  <a:pt x="111151" y="2237710"/>
                  <a:pt x="110590" y="2230649"/>
                  <a:pt x="111749" y="2225696"/>
                </a:cubicBezTo>
                <a:cubicBezTo>
                  <a:pt x="102782" y="2218199"/>
                  <a:pt x="97713" y="2209158"/>
                  <a:pt x="96548" y="2198569"/>
                </a:cubicBezTo>
                <a:cubicBezTo>
                  <a:pt x="95382" y="2187980"/>
                  <a:pt x="96539" y="2177673"/>
                  <a:pt x="100021" y="2167645"/>
                </a:cubicBezTo>
                <a:cubicBezTo>
                  <a:pt x="99573" y="2167553"/>
                  <a:pt x="98956" y="2166562"/>
                  <a:pt x="98169" y="2164672"/>
                </a:cubicBezTo>
                <a:cubicBezTo>
                  <a:pt x="97377" y="2162784"/>
                  <a:pt x="99102" y="2160563"/>
                  <a:pt x="103345" y="2158007"/>
                </a:cubicBezTo>
                <a:lnTo>
                  <a:pt x="107476" y="2161225"/>
                </a:lnTo>
                <a:lnTo>
                  <a:pt x="108399" y="2140548"/>
                </a:lnTo>
                <a:cubicBezTo>
                  <a:pt x="108565" y="2119786"/>
                  <a:pt x="109550" y="2095077"/>
                  <a:pt x="111345" y="2066418"/>
                </a:cubicBezTo>
                <a:lnTo>
                  <a:pt x="105473" y="2037386"/>
                </a:lnTo>
                <a:lnTo>
                  <a:pt x="117789" y="2046980"/>
                </a:lnTo>
                <a:cubicBezTo>
                  <a:pt x="114806" y="2032658"/>
                  <a:pt x="111442" y="2018032"/>
                  <a:pt x="107688" y="2003106"/>
                </a:cubicBezTo>
                <a:cubicBezTo>
                  <a:pt x="103938" y="1988184"/>
                  <a:pt x="99032" y="1972361"/>
                  <a:pt x="92969" y="1955639"/>
                </a:cubicBezTo>
                <a:cubicBezTo>
                  <a:pt x="100814" y="1918738"/>
                  <a:pt x="105207" y="1883648"/>
                  <a:pt x="106151" y="1850370"/>
                </a:cubicBezTo>
                <a:cubicBezTo>
                  <a:pt x="107090" y="1817093"/>
                  <a:pt x="105283" y="1789273"/>
                  <a:pt x="100732" y="1766909"/>
                </a:cubicBezTo>
                <a:lnTo>
                  <a:pt x="103927" y="1757202"/>
                </a:lnTo>
                <a:lnTo>
                  <a:pt x="110083" y="1762000"/>
                </a:lnTo>
                <a:cubicBezTo>
                  <a:pt x="117141" y="1760634"/>
                  <a:pt x="121617" y="1765646"/>
                  <a:pt x="123506" y="1777031"/>
                </a:cubicBezTo>
                <a:cubicBezTo>
                  <a:pt x="125399" y="1788413"/>
                  <a:pt x="128895" y="1814012"/>
                  <a:pt x="134000" y="1853816"/>
                </a:cubicBezTo>
                <a:cubicBezTo>
                  <a:pt x="135349" y="1860967"/>
                  <a:pt x="135546" y="1867219"/>
                  <a:pt x="134592" y="1872572"/>
                </a:cubicBezTo>
                <a:cubicBezTo>
                  <a:pt x="133632" y="1877925"/>
                  <a:pt x="132287" y="1882980"/>
                  <a:pt x="130562" y="1887735"/>
                </a:cubicBezTo>
                <a:cubicBezTo>
                  <a:pt x="123272" y="1899589"/>
                  <a:pt x="118907" y="1909911"/>
                  <a:pt x="117460" y="1918696"/>
                </a:cubicBezTo>
                <a:cubicBezTo>
                  <a:pt x="116020" y="1927481"/>
                  <a:pt x="113991" y="1936574"/>
                  <a:pt x="111380" y="1945975"/>
                </a:cubicBezTo>
                <a:lnTo>
                  <a:pt x="120732" y="1941065"/>
                </a:lnTo>
                <a:lnTo>
                  <a:pt x="129847" y="1960364"/>
                </a:lnTo>
                <a:cubicBezTo>
                  <a:pt x="132799" y="1962663"/>
                  <a:pt x="134593" y="1964061"/>
                  <a:pt x="135235" y="1964560"/>
                </a:cubicBezTo>
                <a:cubicBezTo>
                  <a:pt x="135876" y="1965060"/>
                  <a:pt x="136135" y="1965262"/>
                  <a:pt x="136007" y="1965162"/>
                </a:cubicBezTo>
                <a:cubicBezTo>
                  <a:pt x="131753" y="1944312"/>
                  <a:pt x="129162" y="1931621"/>
                  <a:pt x="128235" y="1927090"/>
                </a:cubicBezTo>
                <a:cubicBezTo>
                  <a:pt x="127312" y="1922558"/>
                  <a:pt x="126941" y="1920745"/>
                  <a:pt x="127129" y="1921649"/>
                </a:cubicBezTo>
                <a:lnTo>
                  <a:pt x="145837" y="1911830"/>
                </a:lnTo>
                <a:lnTo>
                  <a:pt x="151993" y="1916626"/>
                </a:lnTo>
                <a:cubicBezTo>
                  <a:pt x="153905" y="1919135"/>
                  <a:pt x="153099" y="1922569"/>
                  <a:pt x="149566" y="1926934"/>
                </a:cubicBezTo>
                <a:cubicBezTo>
                  <a:pt x="146034" y="1931297"/>
                  <a:pt x="146759" y="1935930"/>
                  <a:pt x="151755" y="1940836"/>
                </a:cubicBezTo>
                <a:cubicBezTo>
                  <a:pt x="153121" y="1887265"/>
                  <a:pt x="155133" y="1827332"/>
                  <a:pt x="157787" y="1761044"/>
                </a:cubicBezTo>
                <a:cubicBezTo>
                  <a:pt x="160441" y="1694751"/>
                  <a:pt x="167989" y="1623886"/>
                  <a:pt x="180427" y="1548447"/>
                </a:cubicBezTo>
                <a:cubicBezTo>
                  <a:pt x="193554" y="1448892"/>
                  <a:pt x="210536" y="1352336"/>
                  <a:pt x="231359" y="1258777"/>
                </a:cubicBezTo>
                <a:cubicBezTo>
                  <a:pt x="252186" y="1165220"/>
                  <a:pt x="278396" y="1075857"/>
                  <a:pt x="309993" y="990693"/>
                </a:cubicBezTo>
                <a:cubicBezTo>
                  <a:pt x="325233" y="965969"/>
                  <a:pt x="339727" y="937618"/>
                  <a:pt x="353485" y="905644"/>
                </a:cubicBezTo>
                <a:cubicBezTo>
                  <a:pt x="367238" y="873668"/>
                  <a:pt x="383336" y="840464"/>
                  <a:pt x="401769" y="806034"/>
                </a:cubicBezTo>
                <a:cubicBezTo>
                  <a:pt x="420877" y="783817"/>
                  <a:pt x="438481" y="758904"/>
                  <a:pt x="454586" y="731301"/>
                </a:cubicBezTo>
                <a:cubicBezTo>
                  <a:pt x="470691" y="703696"/>
                  <a:pt x="483714" y="675215"/>
                  <a:pt x="493658" y="645860"/>
                </a:cubicBezTo>
                <a:cubicBezTo>
                  <a:pt x="516761" y="621416"/>
                  <a:pt x="537338" y="597296"/>
                  <a:pt x="555400" y="573501"/>
                </a:cubicBezTo>
                <a:cubicBezTo>
                  <a:pt x="573456" y="549706"/>
                  <a:pt x="591696" y="526815"/>
                  <a:pt x="610118" y="504825"/>
                </a:cubicBezTo>
                <a:lnTo>
                  <a:pt x="625598" y="504688"/>
                </a:lnTo>
                <a:cubicBezTo>
                  <a:pt x="606345" y="526281"/>
                  <a:pt x="585089" y="552419"/>
                  <a:pt x="561848" y="583099"/>
                </a:cubicBezTo>
                <a:cubicBezTo>
                  <a:pt x="538600" y="613780"/>
                  <a:pt x="515654" y="650796"/>
                  <a:pt x="493008" y="694144"/>
                </a:cubicBezTo>
                <a:cubicBezTo>
                  <a:pt x="476820" y="717619"/>
                  <a:pt x="461853" y="737468"/>
                  <a:pt x="448097" y="753689"/>
                </a:cubicBezTo>
                <a:cubicBezTo>
                  <a:pt x="434339" y="769911"/>
                  <a:pt x="424068" y="787321"/>
                  <a:pt x="417280" y="805920"/>
                </a:cubicBezTo>
                <a:cubicBezTo>
                  <a:pt x="408192" y="823234"/>
                  <a:pt x="401024" y="842050"/>
                  <a:pt x="395790" y="862363"/>
                </a:cubicBezTo>
                <a:cubicBezTo>
                  <a:pt x="390545" y="882676"/>
                  <a:pt x="384921" y="902688"/>
                  <a:pt x="378908" y="922404"/>
                </a:cubicBezTo>
                <a:cubicBezTo>
                  <a:pt x="332947" y="1015944"/>
                  <a:pt x="298907" y="1099712"/>
                  <a:pt x="276785" y="1173712"/>
                </a:cubicBezTo>
                <a:cubicBezTo>
                  <a:pt x="254666" y="1247713"/>
                  <a:pt x="244931" y="1304674"/>
                  <a:pt x="247575" y="1344601"/>
                </a:cubicBezTo>
                <a:cubicBezTo>
                  <a:pt x="252319" y="1341940"/>
                  <a:pt x="256062" y="1342318"/>
                  <a:pt x="258807" y="1345728"/>
                </a:cubicBezTo>
                <a:cubicBezTo>
                  <a:pt x="260184" y="1347430"/>
                  <a:pt x="261205" y="1350198"/>
                  <a:pt x="261877" y="1354025"/>
                </a:cubicBezTo>
                <a:lnTo>
                  <a:pt x="262543" y="1364081"/>
                </a:lnTo>
                <a:lnTo>
                  <a:pt x="270666" y="1320193"/>
                </a:lnTo>
                <a:cubicBezTo>
                  <a:pt x="300744" y="1185941"/>
                  <a:pt x="345035" y="1059741"/>
                  <a:pt x="403536" y="941588"/>
                </a:cubicBezTo>
                <a:cubicBezTo>
                  <a:pt x="468653" y="771227"/>
                  <a:pt x="561082" y="620621"/>
                  <a:pt x="680824" y="489771"/>
                </a:cubicBezTo>
                <a:cubicBezTo>
                  <a:pt x="800571" y="358922"/>
                  <a:pt x="940549" y="251454"/>
                  <a:pt x="1100754" y="167372"/>
                </a:cubicBezTo>
                <a:cubicBezTo>
                  <a:pt x="1202628" y="112560"/>
                  <a:pt x="1304344" y="69820"/>
                  <a:pt x="1405893" y="39152"/>
                </a:cubicBezTo>
                <a:lnTo>
                  <a:pt x="1415248" y="34240"/>
                </a:lnTo>
                <a:cubicBezTo>
                  <a:pt x="1415947" y="35040"/>
                  <a:pt x="1435273" y="46535"/>
                  <a:pt x="1473224" y="68731"/>
                </a:cubicBezTo>
                <a:cubicBezTo>
                  <a:pt x="1511177" y="90929"/>
                  <a:pt x="1563563" y="119036"/>
                  <a:pt x="1630393" y="153055"/>
                </a:cubicBezTo>
                <a:cubicBezTo>
                  <a:pt x="1627443" y="150757"/>
                  <a:pt x="1625646" y="149359"/>
                  <a:pt x="1625005" y="148859"/>
                </a:cubicBezTo>
                <a:cubicBezTo>
                  <a:pt x="1624366" y="148360"/>
                  <a:pt x="1624107" y="148159"/>
                  <a:pt x="1624236" y="148259"/>
                </a:cubicBezTo>
                <a:cubicBezTo>
                  <a:pt x="1628657" y="146110"/>
                  <a:pt x="1633055" y="145468"/>
                  <a:pt x="1637442" y="146346"/>
                </a:cubicBezTo>
                <a:cubicBezTo>
                  <a:pt x="1641828" y="147219"/>
                  <a:pt x="1647771" y="147778"/>
                  <a:pt x="1655269" y="148025"/>
                </a:cubicBezTo>
                <a:cubicBezTo>
                  <a:pt x="1662068" y="153321"/>
                  <a:pt x="1674640" y="163113"/>
                  <a:pt x="1692981" y="177404"/>
                </a:cubicBezTo>
                <a:cubicBezTo>
                  <a:pt x="1711322" y="191693"/>
                  <a:pt x="1731593" y="207480"/>
                  <a:pt x="1753782" y="224767"/>
                </a:cubicBezTo>
                <a:cubicBezTo>
                  <a:pt x="1773124" y="233849"/>
                  <a:pt x="1784400" y="239639"/>
                  <a:pt x="1787608" y="242138"/>
                </a:cubicBezTo>
                <a:cubicBezTo>
                  <a:pt x="1790812" y="244634"/>
                  <a:pt x="1789796" y="246839"/>
                  <a:pt x="1784565" y="248750"/>
                </a:cubicBezTo>
                <a:cubicBezTo>
                  <a:pt x="1786619" y="250349"/>
                  <a:pt x="1790209" y="253147"/>
                  <a:pt x="1795341" y="257146"/>
                </a:cubicBezTo>
                <a:cubicBezTo>
                  <a:pt x="1797906" y="259144"/>
                  <a:pt x="1802394" y="262640"/>
                  <a:pt x="1808810" y="267638"/>
                </a:cubicBezTo>
                <a:lnTo>
                  <a:pt x="1815350" y="272734"/>
                </a:lnTo>
                <a:lnTo>
                  <a:pt x="1824534" y="267914"/>
                </a:lnTo>
                <a:cubicBezTo>
                  <a:pt x="1815682" y="261018"/>
                  <a:pt x="1807218" y="254423"/>
                  <a:pt x="1799138" y="248129"/>
                </a:cubicBezTo>
                <a:cubicBezTo>
                  <a:pt x="1791053" y="241831"/>
                  <a:pt x="1781049" y="234038"/>
                  <a:pt x="1769120" y="224744"/>
                </a:cubicBezTo>
                <a:cubicBezTo>
                  <a:pt x="1750521" y="210254"/>
                  <a:pt x="1730768" y="194867"/>
                  <a:pt x="1709864" y="178582"/>
                </a:cubicBezTo>
                <a:cubicBezTo>
                  <a:pt x="1688960" y="162296"/>
                  <a:pt x="1667678" y="145713"/>
                  <a:pt x="1646014" y="128841"/>
                </a:cubicBezTo>
                <a:cubicBezTo>
                  <a:pt x="1636757" y="121380"/>
                  <a:pt x="1624632" y="112432"/>
                  <a:pt x="1609631" y="101994"/>
                </a:cubicBezTo>
                <a:cubicBezTo>
                  <a:pt x="1594633" y="91555"/>
                  <a:pt x="1577143" y="81427"/>
                  <a:pt x="1557170" y="71602"/>
                </a:cubicBezTo>
                <a:cubicBezTo>
                  <a:pt x="1545172" y="62253"/>
                  <a:pt x="1532407" y="52311"/>
                  <a:pt x="1518875" y="41768"/>
                </a:cubicBezTo>
                <a:cubicBezTo>
                  <a:pt x="1505344" y="31226"/>
                  <a:pt x="1489514" y="18894"/>
                  <a:pt x="1471384" y="4772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38634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187750" y="1972236"/>
            <a:ext cx="13814102" cy="5302787"/>
          </a:xfrm>
          <a:custGeom>
            <a:avLst/>
            <a:gdLst>
              <a:gd name="connsiteX0" fmla="*/ 13114656 w 13814102"/>
              <a:gd name="connsiteY0" fmla="*/ 4727708 h 5302787"/>
              <a:gd name="connsiteX1" fmla="*/ 13114656 w 13814102"/>
              <a:gd name="connsiteY1" fmla="*/ 4755042 h 5302787"/>
              <a:gd name="connsiteX2" fmla="*/ 13191678 w 13814102"/>
              <a:gd name="connsiteY2" fmla="*/ 4727708 h 5302787"/>
              <a:gd name="connsiteX3" fmla="*/ 4247551 w 13814102"/>
              <a:gd name="connsiteY3" fmla="*/ 1586727 h 5302787"/>
              <a:gd name="connsiteX4" fmla="*/ 4173476 w 13814102"/>
              <a:gd name="connsiteY4" fmla="*/ 1593156 h 5302787"/>
              <a:gd name="connsiteX5" fmla="*/ 4198026 w 13814102"/>
              <a:gd name="connsiteY5" fmla="*/ 1619452 h 5302787"/>
              <a:gd name="connsiteX6" fmla="*/ 4247551 w 13814102"/>
              <a:gd name="connsiteY6" fmla="*/ 1586727 h 5302787"/>
              <a:gd name="connsiteX7" fmla="*/ 2755471 w 13814102"/>
              <a:gd name="connsiteY7" fmla="*/ 0 h 5302787"/>
              <a:gd name="connsiteX8" fmla="*/ 2815805 w 13814102"/>
              <a:gd name="connsiteY8" fmla="*/ 527595 h 5302787"/>
              <a:gd name="connsiteX9" fmla="*/ 3115670 w 13814102"/>
              <a:gd name="connsiteY9" fmla="*/ 1148219 h 5302787"/>
              <a:gd name="connsiteX10" fmla="*/ 3177047 w 13814102"/>
              <a:gd name="connsiteY10" fmla="*/ 1213959 h 5302787"/>
              <a:gd name="connsiteX11" fmla="*/ 3238407 w 13814102"/>
              <a:gd name="connsiteY11" fmla="*/ 1279693 h 5302787"/>
              <a:gd name="connsiteX12" fmla="*/ 3259897 w 13814102"/>
              <a:gd name="connsiteY12" fmla="*/ 1302699 h 5302787"/>
              <a:gd name="connsiteX13" fmla="*/ 3262957 w 13814102"/>
              <a:gd name="connsiteY13" fmla="*/ 1305985 h 5302787"/>
              <a:gd name="connsiteX14" fmla="*/ 3373728 w 13814102"/>
              <a:gd name="connsiteY14" fmla="*/ 1324801 h 5302787"/>
              <a:gd name="connsiteX15" fmla="*/ 3349177 w 13814102"/>
              <a:gd name="connsiteY15" fmla="*/ 1298499 h 5302787"/>
              <a:gd name="connsiteX16" fmla="*/ 3128222 w 13814102"/>
              <a:gd name="connsiteY16" fmla="*/ 1061852 h 5302787"/>
              <a:gd name="connsiteX17" fmla="*/ 3140807 w 13814102"/>
              <a:gd name="connsiteY17" fmla="*/ 975490 h 5302787"/>
              <a:gd name="connsiteX18" fmla="*/ 3226978 w 13814102"/>
              <a:gd name="connsiteY18" fmla="*/ 968009 h 5302787"/>
              <a:gd name="connsiteX19" fmla="*/ 3249998 w 13814102"/>
              <a:gd name="connsiteY19" fmla="*/ 1005093 h 5302787"/>
              <a:gd name="connsiteX20" fmla="*/ 3263543 w 13814102"/>
              <a:gd name="connsiteY20" fmla="*/ 1106964 h 5302787"/>
              <a:gd name="connsiteX21" fmla="*/ 3309584 w 13814102"/>
              <a:gd name="connsiteY21" fmla="*/ 1156267 h 5302787"/>
              <a:gd name="connsiteX22" fmla="*/ 3337195 w 13814102"/>
              <a:gd name="connsiteY22" fmla="*/ 1185840 h 5302787"/>
              <a:gd name="connsiteX23" fmla="*/ 3490620 w 13814102"/>
              <a:gd name="connsiteY23" fmla="*/ 1350184 h 5302787"/>
              <a:gd name="connsiteX24" fmla="*/ 3607235 w 13814102"/>
              <a:gd name="connsiteY24" fmla="*/ 1475075 h 5302787"/>
              <a:gd name="connsiteX25" fmla="*/ 3628708 w 13814102"/>
              <a:gd name="connsiteY25" fmla="*/ 1498081 h 5302787"/>
              <a:gd name="connsiteX26" fmla="*/ 3631769 w 13814102"/>
              <a:gd name="connsiteY26" fmla="*/ 1501372 h 5302787"/>
              <a:gd name="connsiteX27" fmla="*/ 3601227 w 13814102"/>
              <a:gd name="connsiteY27" fmla="*/ 1418744 h 5302787"/>
              <a:gd name="connsiteX28" fmla="*/ 3570669 w 13814102"/>
              <a:gd name="connsiteY28" fmla="*/ 1336125 h 5302787"/>
              <a:gd name="connsiteX29" fmla="*/ 3546721 w 13814102"/>
              <a:gd name="connsiteY29" fmla="*/ 1110797 h 5302787"/>
              <a:gd name="connsiteX30" fmla="*/ 3525231 w 13814102"/>
              <a:gd name="connsiteY30" fmla="*/ 1087797 h 5302787"/>
              <a:gd name="connsiteX31" fmla="*/ 3522171 w 13814102"/>
              <a:gd name="connsiteY31" fmla="*/ 1084510 h 5302787"/>
              <a:gd name="connsiteX32" fmla="*/ 3608374 w 13814102"/>
              <a:gd name="connsiteY32" fmla="*/ 1077024 h 5302787"/>
              <a:gd name="connsiteX33" fmla="*/ 3632925 w 13814102"/>
              <a:gd name="connsiteY33" fmla="*/ 1103315 h 5302787"/>
              <a:gd name="connsiteX34" fmla="*/ 3780212 w 13814102"/>
              <a:gd name="connsiteY34" fmla="*/ 1261077 h 5302787"/>
              <a:gd name="connsiteX35" fmla="*/ 3756947 w 13814102"/>
              <a:gd name="connsiteY35" fmla="*/ 1323505 h 5302787"/>
              <a:gd name="connsiteX36" fmla="*/ 3816744 w 13814102"/>
              <a:gd name="connsiteY36" fmla="*/ 1400032 h 5302787"/>
              <a:gd name="connsiteX37" fmla="*/ 3927515 w 13814102"/>
              <a:gd name="connsiteY37" fmla="*/ 1418838 h 5302787"/>
              <a:gd name="connsiteX38" fmla="*/ 3847726 w 13814102"/>
              <a:gd name="connsiteY38" fmla="*/ 1333384 h 5302787"/>
              <a:gd name="connsiteX39" fmla="*/ 3804778 w 13814102"/>
              <a:gd name="connsiteY39" fmla="*/ 1287378 h 5302787"/>
              <a:gd name="connsiteX40" fmla="*/ 3890982 w 13814102"/>
              <a:gd name="connsiteY40" fmla="*/ 1279892 h 5302787"/>
              <a:gd name="connsiteX41" fmla="*/ 3964633 w 13814102"/>
              <a:gd name="connsiteY41" fmla="*/ 1358773 h 5302787"/>
              <a:gd name="connsiteX42" fmla="*/ 3967694 w 13814102"/>
              <a:gd name="connsiteY42" fmla="*/ 1362059 h 5302787"/>
              <a:gd name="connsiteX43" fmla="*/ 3989184 w 13814102"/>
              <a:gd name="connsiteY43" fmla="*/ 1385065 h 5302787"/>
              <a:gd name="connsiteX44" fmla="*/ 4050854 w 13814102"/>
              <a:gd name="connsiteY44" fmla="*/ 1351291 h 5302787"/>
              <a:gd name="connsiteX45" fmla="*/ 4075388 w 13814102"/>
              <a:gd name="connsiteY45" fmla="*/ 1377578 h 5302787"/>
              <a:gd name="connsiteX46" fmla="*/ 4099938 w 13814102"/>
              <a:gd name="connsiteY46" fmla="*/ 1403870 h 5302787"/>
              <a:gd name="connsiteX47" fmla="*/ 4124489 w 13814102"/>
              <a:gd name="connsiteY47" fmla="*/ 1430167 h 5302787"/>
              <a:gd name="connsiteX48" fmla="*/ 4308862 w 13814102"/>
              <a:gd name="connsiteY48" fmla="*/ 1527858 h 5302787"/>
              <a:gd name="connsiteX49" fmla="*/ 4388830 w 13814102"/>
              <a:gd name="connsiteY49" fmla="*/ 1563557 h 5302787"/>
              <a:gd name="connsiteX50" fmla="*/ 4468733 w 13814102"/>
              <a:gd name="connsiteY50" fmla="*/ 1599257 h 5302787"/>
              <a:gd name="connsiteX51" fmla="*/ 4628589 w 13814102"/>
              <a:gd name="connsiteY51" fmla="*/ 1670651 h 5302787"/>
              <a:gd name="connsiteX52" fmla="*/ 4702240 w 13814102"/>
              <a:gd name="connsiteY52" fmla="*/ 1749537 h 5302787"/>
              <a:gd name="connsiteX53" fmla="*/ 4849527 w 13814102"/>
              <a:gd name="connsiteY53" fmla="*/ 1907298 h 5302787"/>
              <a:gd name="connsiteX54" fmla="*/ 4964872 w 13814102"/>
              <a:gd name="connsiteY54" fmla="*/ 1943479 h 5302787"/>
              <a:gd name="connsiteX55" fmla="*/ 5033933 w 13814102"/>
              <a:gd name="connsiteY55" fmla="*/ 2004984 h 5302787"/>
              <a:gd name="connsiteX56" fmla="*/ 5021675 w 13814102"/>
              <a:gd name="connsiteY56" fmla="*/ 1991848 h 5302787"/>
              <a:gd name="connsiteX57" fmla="*/ 5009399 w 13814102"/>
              <a:gd name="connsiteY57" fmla="*/ 1978697 h 5302787"/>
              <a:gd name="connsiteX58" fmla="*/ 4987925 w 13814102"/>
              <a:gd name="connsiteY58" fmla="*/ 1955692 h 5302787"/>
              <a:gd name="connsiteX59" fmla="*/ 4984848 w 13814102"/>
              <a:gd name="connsiteY59" fmla="*/ 1952400 h 5302787"/>
              <a:gd name="connsiteX60" fmla="*/ 5071052 w 13814102"/>
              <a:gd name="connsiteY60" fmla="*/ 1944919 h 5302787"/>
              <a:gd name="connsiteX61" fmla="*/ 5104866 w 13814102"/>
              <a:gd name="connsiteY61" fmla="*/ 1956193 h 5302787"/>
              <a:gd name="connsiteX62" fmla="*/ 5341661 w 13814102"/>
              <a:gd name="connsiteY62" fmla="*/ 2035123 h 5302787"/>
              <a:gd name="connsiteX63" fmla="*/ 5476982 w 13814102"/>
              <a:gd name="connsiteY63" fmla="*/ 2080231 h 5302787"/>
              <a:gd name="connsiteX64" fmla="*/ 5501516 w 13814102"/>
              <a:gd name="connsiteY64" fmla="*/ 2106522 h 5302787"/>
              <a:gd name="connsiteX65" fmla="*/ 5516869 w 13814102"/>
              <a:gd name="connsiteY65" fmla="*/ 2122955 h 5302787"/>
              <a:gd name="connsiteX66" fmla="*/ 5550618 w 13814102"/>
              <a:gd name="connsiteY66" fmla="*/ 2159111 h 5302787"/>
              <a:gd name="connsiteX67" fmla="*/ 5636837 w 13814102"/>
              <a:gd name="connsiteY67" fmla="*/ 2151625 h 5302787"/>
              <a:gd name="connsiteX68" fmla="*/ 5723041 w 13814102"/>
              <a:gd name="connsiteY68" fmla="*/ 2144138 h 5302787"/>
              <a:gd name="connsiteX69" fmla="*/ 5821292 w 13814102"/>
              <a:gd name="connsiteY69" fmla="*/ 2224439 h 5302787"/>
              <a:gd name="connsiteX70" fmla="*/ 6067286 w 13814102"/>
              <a:gd name="connsiteY70" fmla="*/ 2313224 h 5302787"/>
              <a:gd name="connsiteX71" fmla="*/ 6079577 w 13814102"/>
              <a:gd name="connsiteY71" fmla="*/ 2326380 h 5302787"/>
              <a:gd name="connsiteX72" fmla="*/ 6091853 w 13814102"/>
              <a:gd name="connsiteY72" fmla="*/ 2339531 h 5302787"/>
              <a:gd name="connsiteX73" fmla="*/ 6215029 w 13814102"/>
              <a:gd name="connsiteY73" fmla="*/ 2331677 h 5302787"/>
              <a:gd name="connsiteX74" fmla="*/ 6067286 w 13814102"/>
              <a:gd name="connsiteY74" fmla="*/ 2313224 h 5302787"/>
              <a:gd name="connsiteX75" fmla="*/ 6215175 w 13814102"/>
              <a:gd name="connsiteY75" fmla="*/ 2271964 h 5302787"/>
              <a:gd name="connsiteX76" fmla="*/ 6390773 w 13814102"/>
              <a:gd name="connsiteY76" fmla="*/ 2324225 h 5302787"/>
              <a:gd name="connsiteX77" fmla="*/ 6484010 w 13814102"/>
              <a:gd name="connsiteY77" fmla="*/ 2362322 h 5302787"/>
              <a:gd name="connsiteX78" fmla="*/ 6606111 w 13814102"/>
              <a:gd name="connsiteY78" fmla="*/ 2394358 h 5302787"/>
              <a:gd name="connsiteX79" fmla="*/ 6728262 w 13814102"/>
              <a:gd name="connsiteY79" fmla="*/ 2426394 h 5302787"/>
              <a:gd name="connsiteX80" fmla="*/ 6825861 w 13814102"/>
              <a:gd name="connsiteY80" fmla="*/ 2432138 h 5302787"/>
              <a:gd name="connsiteX81" fmla="*/ 6923429 w 13814102"/>
              <a:gd name="connsiteY81" fmla="*/ 2437882 h 5302787"/>
              <a:gd name="connsiteX82" fmla="*/ 6944902 w 13814102"/>
              <a:gd name="connsiteY82" fmla="*/ 2460882 h 5302787"/>
              <a:gd name="connsiteX83" fmla="*/ 6947979 w 13814102"/>
              <a:gd name="connsiteY83" fmla="*/ 2464174 h 5302787"/>
              <a:gd name="connsiteX84" fmla="*/ 6980149 w 13814102"/>
              <a:gd name="connsiteY84" fmla="*/ 2486251 h 5302787"/>
              <a:gd name="connsiteX85" fmla="*/ 7057838 w 13814102"/>
              <a:gd name="connsiteY85" fmla="*/ 2483059 h 5302787"/>
              <a:gd name="connsiteX86" fmla="*/ 7143162 w 13814102"/>
              <a:gd name="connsiteY86" fmla="*/ 2475647 h 5302787"/>
              <a:gd name="connsiteX87" fmla="*/ 7416344 w 13814102"/>
              <a:gd name="connsiteY87" fmla="*/ 2533652 h 5302787"/>
              <a:gd name="connsiteX88" fmla="*/ 7607148 w 13814102"/>
              <a:gd name="connsiteY88" fmla="*/ 2577493 h 5302787"/>
              <a:gd name="connsiteX89" fmla="*/ 7742501 w 13814102"/>
              <a:gd name="connsiteY89" fmla="*/ 2622595 h 5302787"/>
              <a:gd name="connsiteX90" fmla="*/ 7841013 w 13814102"/>
              <a:gd name="connsiteY90" fmla="*/ 2628255 h 5302787"/>
              <a:gd name="connsiteX91" fmla="*/ 7939557 w 13814102"/>
              <a:gd name="connsiteY91" fmla="*/ 2633914 h 5302787"/>
              <a:gd name="connsiteX92" fmla="*/ 8167366 w 13814102"/>
              <a:gd name="connsiteY92" fmla="*/ 2628230 h 5302787"/>
              <a:gd name="connsiteX93" fmla="*/ 8395142 w 13814102"/>
              <a:gd name="connsiteY93" fmla="*/ 2622536 h 5302787"/>
              <a:gd name="connsiteX94" fmla="*/ 8548859 w 13814102"/>
              <a:gd name="connsiteY94" fmla="*/ 2637379 h 5302787"/>
              <a:gd name="connsiteX95" fmla="*/ 8702561 w 13814102"/>
              <a:gd name="connsiteY95" fmla="*/ 2652213 h 5302787"/>
              <a:gd name="connsiteX96" fmla="*/ 8756464 w 13814102"/>
              <a:gd name="connsiteY96" fmla="*/ 2647532 h 5302787"/>
              <a:gd name="connsiteX97" fmla="*/ 8875049 w 13814102"/>
              <a:gd name="connsiteY97" fmla="*/ 2637235 h 5302787"/>
              <a:gd name="connsiteX98" fmla="*/ 11398544 w 13814102"/>
              <a:gd name="connsiteY98" fmla="*/ 2643630 h 5302787"/>
              <a:gd name="connsiteX99" fmla="*/ 12002295 w 13814102"/>
              <a:gd name="connsiteY99" fmla="*/ 2591210 h 5302787"/>
              <a:gd name="connsiteX100" fmla="*/ 12864804 w 13814102"/>
              <a:gd name="connsiteY100" fmla="*/ 2516331 h 5302787"/>
              <a:gd name="connsiteX101" fmla="*/ 12918691 w 13814102"/>
              <a:gd name="connsiteY101" fmla="*/ 2511654 h 5302787"/>
              <a:gd name="connsiteX102" fmla="*/ 13037293 w 13814102"/>
              <a:gd name="connsiteY102" fmla="*/ 2501358 h 5302787"/>
              <a:gd name="connsiteX103" fmla="*/ 13240730 w 13814102"/>
              <a:gd name="connsiteY103" fmla="*/ 2469600 h 5302787"/>
              <a:gd name="connsiteX104" fmla="*/ 13444216 w 13814102"/>
              <a:gd name="connsiteY104" fmla="*/ 2437842 h 5302787"/>
              <a:gd name="connsiteX105" fmla="*/ 13530452 w 13814102"/>
              <a:gd name="connsiteY105" fmla="*/ 2430356 h 5302787"/>
              <a:gd name="connsiteX106" fmla="*/ 13616705 w 13814102"/>
              <a:gd name="connsiteY106" fmla="*/ 2422864 h 5302787"/>
              <a:gd name="connsiteX107" fmla="*/ 13735290 w 13814102"/>
              <a:gd name="connsiteY107" fmla="*/ 2412573 h 5302787"/>
              <a:gd name="connsiteX108" fmla="*/ 13789193 w 13814102"/>
              <a:gd name="connsiteY108" fmla="*/ 2407891 h 5302787"/>
              <a:gd name="connsiteX109" fmla="*/ 13814102 w 13814102"/>
              <a:gd name="connsiteY109" fmla="*/ 2403538 h 5302787"/>
              <a:gd name="connsiteX110" fmla="*/ 13583640 w 13814102"/>
              <a:gd name="connsiteY110" fmla="*/ 2612135 h 5302787"/>
              <a:gd name="connsiteX111" fmla="*/ 13303523 w 13814102"/>
              <a:gd name="connsiteY111" fmla="*/ 2926535 h 5302787"/>
              <a:gd name="connsiteX112" fmla="*/ 12765706 w 13814102"/>
              <a:gd name="connsiteY112" fmla="*/ 3589502 h 5302787"/>
              <a:gd name="connsiteX113" fmla="*/ 12496806 w 13814102"/>
              <a:gd name="connsiteY113" fmla="*/ 4211447 h 5302787"/>
              <a:gd name="connsiteX114" fmla="*/ 12496790 w 13814102"/>
              <a:gd name="connsiteY114" fmla="*/ 4279803 h 5302787"/>
              <a:gd name="connsiteX115" fmla="*/ 12496806 w 13814102"/>
              <a:gd name="connsiteY115" fmla="*/ 4348144 h 5302787"/>
              <a:gd name="connsiteX116" fmla="*/ 12496806 w 13814102"/>
              <a:gd name="connsiteY116" fmla="*/ 4372063 h 5302787"/>
              <a:gd name="connsiteX117" fmla="*/ 12496806 w 13814102"/>
              <a:gd name="connsiteY117" fmla="*/ 4375478 h 5302787"/>
              <a:gd name="connsiteX118" fmla="*/ 12586445 w 13814102"/>
              <a:gd name="connsiteY118" fmla="*/ 4402823 h 5302787"/>
              <a:gd name="connsiteX119" fmla="*/ 12586445 w 13814102"/>
              <a:gd name="connsiteY119" fmla="*/ 4375483 h 5302787"/>
              <a:gd name="connsiteX120" fmla="*/ 12586445 w 13814102"/>
              <a:gd name="connsiteY120" fmla="*/ 4129429 h 5302787"/>
              <a:gd name="connsiteX121" fmla="*/ 12676084 w 13814102"/>
              <a:gd name="connsiteY121" fmla="*/ 4047415 h 5302787"/>
              <a:gd name="connsiteX122" fmla="*/ 12765690 w 13814102"/>
              <a:gd name="connsiteY122" fmla="*/ 4047415 h 5302787"/>
              <a:gd name="connsiteX123" fmla="*/ 12754522 w 13814102"/>
              <a:gd name="connsiteY123" fmla="*/ 4085001 h 5302787"/>
              <a:gd name="connsiteX124" fmla="*/ 12676084 w 13814102"/>
              <a:gd name="connsiteY124" fmla="*/ 4184112 h 5302787"/>
              <a:gd name="connsiteX125" fmla="*/ 12676084 w 13814102"/>
              <a:gd name="connsiteY125" fmla="*/ 4235371 h 5302787"/>
              <a:gd name="connsiteX126" fmla="*/ 12676084 w 13814102"/>
              <a:gd name="connsiteY126" fmla="*/ 4266126 h 5302787"/>
              <a:gd name="connsiteX127" fmla="*/ 12676084 w 13814102"/>
              <a:gd name="connsiteY127" fmla="*/ 4436993 h 5302787"/>
              <a:gd name="connsiteX128" fmla="*/ 12676084 w 13814102"/>
              <a:gd name="connsiteY128" fmla="*/ 4566854 h 5302787"/>
              <a:gd name="connsiteX129" fmla="*/ 12676084 w 13814102"/>
              <a:gd name="connsiteY129" fmla="*/ 4590773 h 5302787"/>
              <a:gd name="connsiteX130" fmla="*/ 12676084 w 13814102"/>
              <a:gd name="connsiteY130" fmla="*/ 4594193 h 5302787"/>
              <a:gd name="connsiteX131" fmla="*/ 12720887 w 13814102"/>
              <a:gd name="connsiteY131" fmla="*/ 4512180 h 5302787"/>
              <a:gd name="connsiteX132" fmla="*/ 12765706 w 13814102"/>
              <a:gd name="connsiteY132" fmla="*/ 4430162 h 5302787"/>
              <a:gd name="connsiteX133" fmla="*/ 12944968 w 13814102"/>
              <a:gd name="connsiteY133" fmla="*/ 4211452 h 5302787"/>
              <a:gd name="connsiteX134" fmla="*/ 12944984 w 13814102"/>
              <a:gd name="connsiteY134" fmla="*/ 4187528 h 5302787"/>
              <a:gd name="connsiteX135" fmla="*/ 12944984 w 13814102"/>
              <a:gd name="connsiteY135" fmla="*/ 4184112 h 5302787"/>
              <a:gd name="connsiteX136" fmla="*/ 13034623 w 13814102"/>
              <a:gd name="connsiteY136" fmla="*/ 4184112 h 5302787"/>
              <a:gd name="connsiteX137" fmla="*/ 13034623 w 13814102"/>
              <a:gd name="connsiteY137" fmla="*/ 4211447 h 5302787"/>
              <a:gd name="connsiteX138" fmla="*/ 13034623 w 13814102"/>
              <a:gd name="connsiteY138" fmla="*/ 4375483 h 5302787"/>
              <a:gd name="connsiteX139" fmla="*/ 12956185 w 13814102"/>
              <a:gd name="connsiteY139" fmla="*/ 4433578 h 5302787"/>
              <a:gd name="connsiteX140" fmla="*/ 12944968 w 13814102"/>
              <a:gd name="connsiteY140" fmla="*/ 4512180 h 5302787"/>
              <a:gd name="connsiteX141" fmla="*/ 13034623 w 13814102"/>
              <a:gd name="connsiteY141" fmla="*/ 4539510 h 5302787"/>
              <a:gd name="connsiteX142" fmla="*/ 13034623 w 13814102"/>
              <a:gd name="connsiteY142" fmla="*/ 4450660 h 5302787"/>
              <a:gd name="connsiteX143" fmla="*/ 13034623 w 13814102"/>
              <a:gd name="connsiteY143" fmla="*/ 4402823 h 5302787"/>
              <a:gd name="connsiteX144" fmla="*/ 13124261 w 13814102"/>
              <a:gd name="connsiteY144" fmla="*/ 4402828 h 5302787"/>
              <a:gd name="connsiteX145" fmla="*/ 13124261 w 13814102"/>
              <a:gd name="connsiteY145" fmla="*/ 4484841 h 5302787"/>
              <a:gd name="connsiteX146" fmla="*/ 13124261 w 13814102"/>
              <a:gd name="connsiteY146" fmla="*/ 4488256 h 5302787"/>
              <a:gd name="connsiteX147" fmla="*/ 13124261 w 13814102"/>
              <a:gd name="connsiteY147" fmla="*/ 4512175 h 5302787"/>
              <a:gd name="connsiteX148" fmla="*/ 13213900 w 13814102"/>
              <a:gd name="connsiteY148" fmla="*/ 4484841 h 5302787"/>
              <a:gd name="connsiteX149" fmla="*/ 13213916 w 13814102"/>
              <a:gd name="connsiteY149" fmla="*/ 4512180 h 5302787"/>
              <a:gd name="connsiteX150" fmla="*/ 13213900 w 13814102"/>
              <a:gd name="connsiteY150" fmla="*/ 4539515 h 5302787"/>
              <a:gd name="connsiteX151" fmla="*/ 13213900 w 13814102"/>
              <a:gd name="connsiteY151" fmla="*/ 4566859 h 5302787"/>
              <a:gd name="connsiteX152" fmla="*/ 13303506 w 13814102"/>
              <a:gd name="connsiteY152" fmla="*/ 4676206 h 5302787"/>
              <a:gd name="connsiteX153" fmla="*/ 13348342 w 13814102"/>
              <a:gd name="connsiteY153" fmla="*/ 4717218 h 5302787"/>
              <a:gd name="connsiteX154" fmla="*/ 13393145 w 13814102"/>
              <a:gd name="connsiteY154" fmla="*/ 4758225 h 5302787"/>
              <a:gd name="connsiteX155" fmla="*/ 13474448 w 13814102"/>
              <a:gd name="connsiteY155" fmla="*/ 4832593 h 5302787"/>
              <a:gd name="connsiteX156" fmla="*/ 12019455 w 13814102"/>
              <a:gd name="connsiteY156" fmla="*/ 4992697 h 5302787"/>
              <a:gd name="connsiteX157" fmla="*/ 9447575 w 13814102"/>
              <a:gd name="connsiteY157" fmla="*/ 5185115 h 5302787"/>
              <a:gd name="connsiteX158" fmla="*/ 1302496 w 13814102"/>
              <a:gd name="connsiteY158" fmla="*/ 5204174 h 5302787"/>
              <a:gd name="connsiteX159" fmla="*/ 198145 w 13814102"/>
              <a:gd name="connsiteY159" fmla="*/ 5132735 h 5302787"/>
              <a:gd name="connsiteX160" fmla="*/ 31746 w 13814102"/>
              <a:gd name="connsiteY160" fmla="*/ 4782268 h 5302787"/>
              <a:gd name="connsiteX161" fmla="*/ 126985 w 13814102"/>
              <a:gd name="connsiteY161" fmla="*/ 3883781 h 5302787"/>
              <a:gd name="connsiteX162" fmla="*/ 575162 w 13814102"/>
              <a:gd name="connsiteY162" fmla="*/ 2653762 h 5302787"/>
              <a:gd name="connsiteX163" fmla="*/ 1964530 w 13814102"/>
              <a:gd name="connsiteY163" fmla="*/ 870243 h 5302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13814102" h="5302787">
                <a:moveTo>
                  <a:pt x="13114656" y="4727708"/>
                </a:moveTo>
                <a:cubicBezTo>
                  <a:pt x="13114656" y="4723151"/>
                  <a:pt x="13114656" y="4732260"/>
                  <a:pt x="13114656" y="4755042"/>
                </a:cubicBezTo>
                <a:cubicBezTo>
                  <a:pt x="13156838" y="4742517"/>
                  <a:pt x="13182496" y="4733407"/>
                  <a:pt x="13191678" y="4727708"/>
                </a:cubicBezTo>
                <a:close/>
                <a:moveTo>
                  <a:pt x="4247551" y="1586727"/>
                </a:moveTo>
                <a:lnTo>
                  <a:pt x="4173476" y="1593156"/>
                </a:lnTo>
                <a:cubicBezTo>
                  <a:pt x="4169390" y="1588777"/>
                  <a:pt x="4177562" y="1597539"/>
                  <a:pt x="4198026" y="1619452"/>
                </a:cubicBezTo>
                <a:cubicBezTo>
                  <a:pt x="4227347" y="1603879"/>
                  <a:pt x="4243839" y="1592977"/>
                  <a:pt x="4247551" y="1586727"/>
                </a:cubicBezTo>
                <a:close/>
                <a:moveTo>
                  <a:pt x="2755471" y="0"/>
                </a:moveTo>
                <a:lnTo>
                  <a:pt x="2815805" y="527595"/>
                </a:lnTo>
                <a:cubicBezTo>
                  <a:pt x="2875716" y="741494"/>
                  <a:pt x="2975661" y="948379"/>
                  <a:pt x="3115670" y="1148219"/>
                </a:cubicBezTo>
                <a:cubicBezTo>
                  <a:pt x="3139195" y="1173429"/>
                  <a:pt x="3159659" y="1195337"/>
                  <a:pt x="3177047" y="1213959"/>
                </a:cubicBezTo>
                <a:cubicBezTo>
                  <a:pt x="3194434" y="1232586"/>
                  <a:pt x="3214882" y="1254499"/>
                  <a:pt x="3238407" y="1279693"/>
                </a:cubicBezTo>
                <a:cubicBezTo>
                  <a:pt x="3250177" y="1292298"/>
                  <a:pt x="3257341" y="1299968"/>
                  <a:pt x="3259897" y="1302699"/>
                </a:cubicBezTo>
                <a:cubicBezTo>
                  <a:pt x="3262453" y="1305439"/>
                  <a:pt x="3263478" y="1306541"/>
                  <a:pt x="3262957" y="1305985"/>
                </a:cubicBezTo>
                <a:lnTo>
                  <a:pt x="3373728" y="1324801"/>
                </a:lnTo>
                <a:cubicBezTo>
                  <a:pt x="3368599" y="1319315"/>
                  <a:pt x="3360427" y="1310558"/>
                  <a:pt x="3349177" y="1298499"/>
                </a:cubicBezTo>
                <a:lnTo>
                  <a:pt x="3128222" y="1061852"/>
                </a:lnTo>
                <a:cubicBezTo>
                  <a:pt x="3064762" y="1010519"/>
                  <a:pt x="3068946" y="981730"/>
                  <a:pt x="3140807" y="975490"/>
                </a:cubicBezTo>
                <a:lnTo>
                  <a:pt x="3226978" y="968009"/>
                </a:lnTo>
                <a:cubicBezTo>
                  <a:pt x="3229322" y="968391"/>
                  <a:pt x="3236958" y="980767"/>
                  <a:pt x="3249998" y="1005093"/>
                </a:cubicBezTo>
                <a:cubicBezTo>
                  <a:pt x="3263006" y="1029434"/>
                  <a:pt x="3267516" y="1063386"/>
                  <a:pt x="3263543" y="1106964"/>
                </a:cubicBezTo>
                <a:cubicBezTo>
                  <a:pt x="3277349" y="1121749"/>
                  <a:pt x="3292701" y="1138191"/>
                  <a:pt x="3309584" y="1156267"/>
                </a:cubicBezTo>
                <a:cubicBezTo>
                  <a:pt x="3326450" y="1174342"/>
                  <a:pt x="3335665" y="1184202"/>
                  <a:pt x="3337195" y="1185840"/>
                </a:cubicBezTo>
                <a:cubicBezTo>
                  <a:pt x="3397546" y="1250482"/>
                  <a:pt x="3448682" y="1305256"/>
                  <a:pt x="3490620" y="1350184"/>
                </a:cubicBezTo>
                <a:cubicBezTo>
                  <a:pt x="3532557" y="1395103"/>
                  <a:pt x="3571434" y="1436730"/>
                  <a:pt x="3607235" y="1475075"/>
                </a:cubicBezTo>
                <a:cubicBezTo>
                  <a:pt x="3618989" y="1487670"/>
                  <a:pt x="3626152" y="1495340"/>
                  <a:pt x="3628708" y="1498081"/>
                </a:cubicBezTo>
                <a:cubicBezTo>
                  <a:pt x="3631264" y="1500821"/>
                  <a:pt x="3632290" y="1501913"/>
                  <a:pt x="3631769" y="1501372"/>
                </a:cubicBezTo>
                <a:cubicBezTo>
                  <a:pt x="3610816" y="1474763"/>
                  <a:pt x="3600625" y="1447220"/>
                  <a:pt x="3601227" y="1418744"/>
                </a:cubicBezTo>
                <a:cubicBezTo>
                  <a:pt x="3601830" y="1390272"/>
                  <a:pt x="3591622" y="1362729"/>
                  <a:pt x="3570669" y="1336125"/>
                </a:cubicBezTo>
                <a:lnTo>
                  <a:pt x="3546721" y="1110797"/>
                </a:lnTo>
                <a:cubicBezTo>
                  <a:pt x="3534951" y="1098202"/>
                  <a:pt x="3527787" y="1090537"/>
                  <a:pt x="3525231" y="1087797"/>
                </a:cubicBezTo>
                <a:cubicBezTo>
                  <a:pt x="3522675" y="1085056"/>
                  <a:pt x="3521650" y="1083959"/>
                  <a:pt x="3522171" y="1084510"/>
                </a:cubicBezTo>
                <a:lnTo>
                  <a:pt x="3608374" y="1077024"/>
                </a:lnTo>
                <a:lnTo>
                  <a:pt x="3632925" y="1103315"/>
                </a:lnTo>
                <a:cubicBezTo>
                  <a:pt x="3657475" y="1129612"/>
                  <a:pt x="3706576" y="1182196"/>
                  <a:pt x="3780212" y="1261077"/>
                </a:cubicBezTo>
                <a:cubicBezTo>
                  <a:pt x="3751705" y="1278363"/>
                  <a:pt x="3743939" y="1299164"/>
                  <a:pt x="3756947" y="1323505"/>
                </a:cubicBezTo>
                <a:cubicBezTo>
                  <a:pt x="3769955" y="1347846"/>
                  <a:pt x="3789898" y="1373353"/>
                  <a:pt x="3816744" y="1400032"/>
                </a:cubicBezTo>
                <a:lnTo>
                  <a:pt x="3927515" y="1418838"/>
                </a:lnTo>
                <a:cubicBezTo>
                  <a:pt x="3900913" y="1390352"/>
                  <a:pt x="3874327" y="1361870"/>
                  <a:pt x="3847726" y="1333384"/>
                </a:cubicBezTo>
                <a:cubicBezTo>
                  <a:pt x="3821140" y="1304908"/>
                  <a:pt x="3806813" y="1289563"/>
                  <a:pt x="3804778" y="1287378"/>
                </a:cubicBezTo>
                <a:lnTo>
                  <a:pt x="3890982" y="1279892"/>
                </a:lnTo>
                <a:cubicBezTo>
                  <a:pt x="3890982" y="1279892"/>
                  <a:pt x="3915533" y="1306184"/>
                  <a:pt x="3964633" y="1358773"/>
                </a:cubicBezTo>
                <a:cubicBezTo>
                  <a:pt x="3964112" y="1358227"/>
                  <a:pt x="3965138" y="1359319"/>
                  <a:pt x="3967694" y="1362059"/>
                </a:cubicBezTo>
                <a:cubicBezTo>
                  <a:pt x="3970250" y="1364795"/>
                  <a:pt x="3977414" y="1372460"/>
                  <a:pt x="3989184" y="1385065"/>
                </a:cubicBezTo>
                <a:lnTo>
                  <a:pt x="4050854" y="1351291"/>
                </a:lnTo>
                <a:lnTo>
                  <a:pt x="4075388" y="1377578"/>
                </a:lnTo>
                <a:cubicBezTo>
                  <a:pt x="4086637" y="1389627"/>
                  <a:pt x="4094826" y="1398399"/>
                  <a:pt x="4099938" y="1403870"/>
                </a:cubicBezTo>
                <a:cubicBezTo>
                  <a:pt x="4105050" y="1409351"/>
                  <a:pt x="4113239" y="1418113"/>
                  <a:pt x="4124489" y="1430167"/>
                </a:cubicBezTo>
                <a:lnTo>
                  <a:pt x="4308862" y="1527858"/>
                </a:lnTo>
                <a:cubicBezTo>
                  <a:pt x="4324751" y="1540696"/>
                  <a:pt x="4351402" y="1552586"/>
                  <a:pt x="4388830" y="1563557"/>
                </a:cubicBezTo>
                <a:cubicBezTo>
                  <a:pt x="4426242" y="1574529"/>
                  <a:pt x="4452877" y="1586419"/>
                  <a:pt x="4468733" y="1599257"/>
                </a:cubicBezTo>
                <a:cubicBezTo>
                  <a:pt x="4478909" y="1626795"/>
                  <a:pt x="4532194" y="1650600"/>
                  <a:pt x="4628589" y="1670651"/>
                </a:cubicBezTo>
                <a:lnTo>
                  <a:pt x="4702240" y="1749537"/>
                </a:lnTo>
                <a:cubicBezTo>
                  <a:pt x="4751341" y="1802125"/>
                  <a:pt x="4800442" y="1854709"/>
                  <a:pt x="4849527" y="1907298"/>
                </a:cubicBezTo>
                <a:cubicBezTo>
                  <a:pt x="4902617" y="1916318"/>
                  <a:pt x="4941038" y="1928377"/>
                  <a:pt x="4964872" y="1943479"/>
                </a:cubicBezTo>
                <a:cubicBezTo>
                  <a:pt x="4988691" y="1958576"/>
                  <a:pt x="5011711" y="1979084"/>
                  <a:pt x="5033933" y="2004984"/>
                </a:cubicBezTo>
                <a:cubicBezTo>
                  <a:pt x="5032924" y="2003892"/>
                  <a:pt x="5028838" y="1999513"/>
                  <a:pt x="5021675" y="1991848"/>
                </a:cubicBezTo>
                <a:cubicBezTo>
                  <a:pt x="5014511" y="1984178"/>
                  <a:pt x="5010424" y="1979794"/>
                  <a:pt x="5009399" y="1978697"/>
                </a:cubicBezTo>
                <a:cubicBezTo>
                  <a:pt x="4997644" y="1966102"/>
                  <a:pt x="4990465" y="1958422"/>
                  <a:pt x="4987925" y="1955692"/>
                </a:cubicBezTo>
                <a:cubicBezTo>
                  <a:pt x="4985353" y="1952951"/>
                  <a:pt x="4984344" y="1951859"/>
                  <a:pt x="4984848" y="1952400"/>
                </a:cubicBezTo>
                <a:lnTo>
                  <a:pt x="5071052" y="1944919"/>
                </a:lnTo>
                <a:cubicBezTo>
                  <a:pt x="5065403" y="1943037"/>
                  <a:pt x="5076685" y="1946790"/>
                  <a:pt x="5104866" y="1956193"/>
                </a:cubicBezTo>
                <a:cubicBezTo>
                  <a:pt x="5133079" y="1965586"/>
                  <a:pt x="5212006" y="1991898"/>
                  <a:pt x="5341661" y="2035123"/>
                </a:cubicBezTo>
                <a:lnTo>
                  <a:pt x="5476982" y="2080231"/>
                </a:lnTo>
                <a:lnTo>
                  <a:pt x="5501516" y="2106522"/>
                </a:lnTo>
                <a:cubicBezTo>
                  <a:pt x="5502037" y="2107064"/>
                  <a:pt x="5507150" y="2112549"/>
                  <a:pt x="5516869" y="2122955"/>
                </a:cubicBezTo>
                <a:cubicBezTo>
                  <a:pt x="5526588" y="2133365"/>
                  <a:pt x="5537838" y="2145414"/>
                  <a:pt x="5550618" y="2159111"/>
                </a:cubicBezTo>
                <a:cubicBezTo>
                  <a:pt x="5590130" y="2155681"/>
                  <a:pt x="5618897" y="2153184"/>
                  <a:pt x="5636837" y="2151625"/>
                </a:cubicBezTo>
                <a:cubicBezTo>
                  <a:pt x="5654779" y="2150066"/>
                  <a:pt x="5683546" y="2147569"/>
                  <a:pt x="5723041" y="2144138"/>
                </a:cubicBezTo>
                <a:cubicBezTo>
                  <a:pt x="5743473" y="2170202"/>
                  <a:pt x="5776245" y="2196966"/>
                  <a:pt x="5821292" y="2224439"/>
                </a:cubicBezTo>
                <a:cubicBezTo>
                  <a:pt x="5866388" y="2251907"/>
                  <a:pt x="5948375" y="2281506"/>
                  <a:pt x="6067286" y="2313224"/>
                </a:cubicBezTo>
                <a:cubicBezTo>
                  <a:pt x="6068312" y="2314316"/>
                  <a:pt x="6072414" y="2318710"/>
                  <a:pt x="6079577" y="2326380"/>
                </a:cubicBezTo>
                <a:cubicBezTo>
                  <a:pt x="6086724" y="2334045"/>
                  <a:pt x="6090827" y="2338428"/>
                  <a:pt x="6091853" y="2339531"/>
                </a:cubicBezTo>
                <a:lnTo>
                  <a:pt x="6215029" y="2331677"/>
                </a:lnTo>
                <a:lnTo>
                  <a:pt x="6067286" y="2313224"/>
                </a:lnTo>
                <a:lnTo>
                  <a:pt x="6215175" y="2271964"/>
                </a:lnTo>
                <a:cubicBezTo>
                  <a:pt x="6283633" y="2293852"/>
                  <a:pt x="6342177" y="2311278"/>
                  <a:pt x="6390773" y="2324225"/>
                </a:cubicBezTo>
                <a:cubicBezTo>
                  <a:pt x="6439386" y="2337182"/>
                  <a:pt x="6470465" y="2349881"/>
                  <a:pt x="6484010" y="2362322"/>
                </a:cubicBezTo>
                <a:cubicBezTo>
                  <a:pt x="6535374" y="2372083"/>
                  <a:pt x="6576091" y="2382751"/>
                  <a:pt x="6606111" y="2394358"/>
                </a:cubicBezTo>
                <a:cubicBezTo>
                  <a:pt x="6636181" y="2405965"/>
                  <a:pt x="6676865" y="2416639"/>
                  <a:pt x="6728262" y="2426394"/>
                </a:cubicBezTo>
                <a:cubicBezTo>
                  <a:pt x="6768409" y="2424100"/>
                  <a:pt x="6800921" y="2426017"/>
                  <a:pt x="6825861" y="2432138"/>
                </a:cubicBezTo>
                <a:cubicBezTo>
                  <a:pt x="6850771" y="2438264"/>
                  <a:pt x="6883314" y="2440175"/>
                  <a:pt x="6923429" y="2437882"/>
                </a:cubicBezTo>
                <a:cubicBezTo>
                  <a:pt x="6935183" y="2450477"/>
                  <a:pt x="6942346" y="2458142"/>
                  <a:pt x="6944902" y="2460882"/>
                </a:cubicBezTo>
                <a:cubicBezTo>
                  <a:pt x="6947458" y="2463628"/>
                  <a:pt x="6948484" y="2464720"/>
                  <a:pt x="6947979" y="2464174"/>
                </a:cubicBezTo>
                <a:cubicBezTo>
                  <a:pt x="6957975" y="2476922"/>
                  <a:pt x="6968688" y="2484280"/>
                  <a:pt x="6980149" y="2486251"/>
                </a:cubicBezTo>
                <a:cubicBezTo>
                  <a:pt x="6991561" y="2488222"/>
                  <a:pt x="7017479" y="2487154"/>
                  <a:pt x="7057838" y="2483059"/>
                </a:cubicBezTo>
                <a:lnTo>
                  <a:pt x="7143162" y="2475647"/>
                </a:lnTo>
                <a:cubicBezTo>
                  <a:pt x="7219793" y="2498022"/>
                  <a:pt x="7310832" y="2517353"/>
                  <a:pt x="7416344" y="2533652"/>
                </a:cubicBezTo>
                <a:cubicBezTo>
                  <a:pt x="7521872" y="2549960"/>
                  <a:pt x="7585479" y="2564575"/>
                  <a:pt x="7607148" y="2577493"/>
                </a:cubicBezTo>
                <a:lnTo>
                  <a:pt x="7742501" y="2622595"/>
                </a:lnTo>
                <a:cubicBezTo>
                  <a:pt x="7783055" y="2620257"/>
                  <a:pt x="7815909" y="2622143"/>
                  <a:pt x="7841013" y="2628255"/>
                </a:cubicBezTo>
                <a:cubicBezTo>
                  <a:pt x="7866166" y="2634356"/>
                  <a:pt x="7899003" y="2636252"/>
                  <a:pt x="7939557" y="2633914"/>
                </a:cubicBezTo>
                <a:cubicBezTo>
                  <a:pt x="8023221" y="2627823"/>
                  <a:pt x="8099168" y="2625921"/>
                  <a:pt x="8167366" y="2628230"/>
                </a:cubicBezTo>
                <a:cubicBezTo>
                  <a:pt x="8235531" y="2630528"/>
                  <a:pt x="8311462" y="2628632"/>
                  <a:pt x="8395142" y="2622536"/>
                </a:cubicBezTo>
                <a:cubicBezTo>
                  <a:pt x="8449420" y="2630747"/>
                  <a:pt x="8500670" y="2635686"/>
                  <a:pt x="8548859" y="2637379"/>
                </a:cubicBezTo>
                <a:cubicBezTo>
                  <a:pt x="8597065" y="2639072"/>
                  <a:pt x="8648299" y="2644017"/>
                  <a:pt x="8702561" y="2652213"/>
                </a:cubicBezTo>
                <a:cubicBezTo>
                  <a:pt x="8704351" y="2652059"/>
                  <a:pt x="8722325" y="2650496"/>
                  <a:pt x="8756464" y="2647532"/>
                </a:cubicBezTo>
                <a:cubicBezTo>
                  <a:pt x="8790588" y="2644568"/>
                  <a:pt x="8830148" y="2641137"/>
                  <a:pt x="8875049" y="2637235"/>
                </a:cubicBezTo>
                <a:cubicBezTo>
                  <a:pt x="9580226" y="2693453"/>
                  <a:pt x="10421391" y="2695578"/>
                  <a:pt x="11398544" y="2643630"/>
                </a:cubicBezTo>
                <a:cubicBezTo>
                  <a:pt x="11567435" y="2628965"/>
                  <a:pt x="11768691" y="2611495"/>
                  <a:pt x="12002295" y="2591210"/>
                </a:cubicBezTo>
                <a:cubicBezTo>
                  <a:pt x="12235884" y="2570935"/>
                  <a:pt x="12523392" y="2545973"/>
                  <a:pt x="12864804" y="2516331"/>
                </a:cubicBezTo>
                <a:cubicBezTo>
                  <a:pt x="12866578" y="2516177"/>
                  <a:pt x="12884552" y="2514618"/>
                  <a:pt x="12918691" y="2511654"/>
                </a:cubicBezTo>
                <a:cubicBezTo>
                  <a:pt x="12952831" y="2508690"/>
                  <a:pt x="12992359" y="2505260"/>
                  <a:pt x="13037293" y="2501358"/>
                </a:cubicBezTo>
                <a:cubicBezTo>
                  <a:pt x="13118938" y="2493097"/>
                  <a:pt x="13186761" y="2482512"/>
                  <a:pt x="13240730" y="2469600"/>
                </a:cubicBezTo>
                <a:cubicBezTo>
                  <a:pt x="13294731" y="2456692"/>
                  <a:pt x="13362555" y="2446113"/>
                  <a:pt x="13444216" y="2437842"/>
                </a:cubicBezTo>
                <a:cubicBezTo>
                  <a:pt x="13483712" y="2434412"/>
                  <a:pt x="13512479" y="2431915"/>
                  <a:pt x="13530452" y="2430356"/>
                </a:cubicBezTo>
                <a:cubicBezTo>
                  <a:pt x="13548393" y="2428797"/>
                  <a:pt x="13577160" y="2426300"/>
                  <a:pt x="13616705" y="2422864"/>
                </a:cubicBezTo>
                <a:cubicBezTo>
                  <a:pt x="13661622" y="2418967"/>
                  <a:pt x="13701150" y="2415532"/>
                  <a:pt x="13735290" y="2412573"/>
                </a:cubicBezTo>
                <a:cubicBezTo>
                  <a:pt x="13769429" y="2409609"/>
                  <a:pt x="13787402" y="2408045"/>
                  <a:pt x="13789193" y="2407891"/>
                </a:cubicBezTo>
                <a:lnTo>
                  <a:pt x="13814102" y="2403538"/>
                </a:lnTo>
                <a:lnTo>
                  <a:pt x="13583640" y="2612135"/>
                </a:lnTo>
                <a:cubicBezTo>
                  <a:pt x="13484656" y="2713525"/>
                  <a:pt x="13391305" y="2818315"/>
                  <a:pt x="13303523" y="2926535"/>
                </a:cubicBezTo>
                <a:cubicBezTo>
                  <a:pt x="13079426" y="3157776"/>
                  <a:pt x="12900181" y="3378765"/>
                  <a:pt x="12765706" y="3589502"/>
                </a:cubicBezTo>
                <a:cubicBezTo>
                  <a:pt x="12631248" y="3800234"/>
                  <a:pt x="12541593" y="4007551"/>
                  <a:pt x="12496806" y="4211447"/>
                </a:cubicBezTo>
                <a:cubicBezTo>
                  <a:pt x="12496806" y="4237654"/>
                  <a:pt x="12496790" y="4260441"/>
                  <a:pt x="12496790" y="4279803"/>
                </a:cubicBezTo>
                <a:cubicBezTo>
                  <a:pt x="12496790" y="4299164"/>
                  <a:pt x="12496806" y="4321946"/>
                  <a:pt x="12496806" y="4348144"/>
                </a:cubicBezTo>
                <a:cubicBezTo>
                  <a:pt x="12496806" y="4361250"/>
                  <a:pt x="12496790" y="4369223"/>
                  <a:pt x="12496806" y="4372063"/>
                </a:cubicBezTo>
                <a:cubicBezTo>
                  <a:pt x="12496806" y="4374912"/>
                  <a:pt x="12496790" y="4376059"/>
                  <a:pt x="12496806" y="4375478"/>
                </a:cubicBezTo>
                <a:lnTo>
                  <a:pt x="12586445" y="4402823"/>
                </a:lnTo>
                <a:cubicBezTo>
                  <a:pt x="12586445" y="4397123"/>
                  <a:pt x="12586445" y="4388014"/>
                  <a:pt x="12586445" y="4375483"/>
                </a:cubicBezTo>
                <a:lnTo>
                  <a:pt x="12586445" y="4129429"/>
                </a:lnTo>
                <a:cubicBezTo>
                  <a:pt x="12571516" y="4074765"/>
                  <a:pt x="12601374" y="4047415"/>
                  <a:pt x="12676084" y="4047415"/>
                </a:cubicBezTo>
                <a:lnTo>
                  <a:pt x="12765690" y="4047415"/>
                </a:lnTo>
                <a:cubicBezTo>
                  <a:pt x="12767595" y="4047986"/>
                  <a:pt x="12763818" y="4060522"/>
                  <a:pt x="12754522" y="4085001"/>
                </a:cubicBezTo>
                <a:cubicBezTo>
                  <a:pt x="12745161" y="4109501"/>
                  <a:pt x="12719031" y="4142535"/>
                  <a:pt x="12676084" y="4184112"/>
                </a:cubicBezTo>
                <a:cubicBezTo>
                  <a:pt x="12676084" y="4199487"/>
                  <a:pt x="12676084" y="4216580"/>
                  <a:pt x="12676084" y="4235371"/>
                </a:cubicBezTo>
                <a:cubicBezTo>
                  <a:pt x="12676084" y="4254171"/>
                  <a:pt x="12676084" y="4264423"/>
                  <a:pt x="12676084" y="4266126"/>
                </a:cubicBezTo>
                <a:cubicBezTo>
                  <a:pt x="12676084" y="4333340"/>
                  <a:pt x="12676084" y="4390287"/>
                  <a:pt x="12676084" y="4436993"/>
                </a:cubicBezTo>
                <a:cubicBezTo>
                  <a:pt x="12676084" y="4483704"/>
                  <a:pt x="12676084" y="4526984"/>
                  <a:pt x="12676084" y="4566854"/>
                </a:cubicBezTo>
                <a:cubicBezTo>
                  <a:pt x="12676084" y="4579950"/>
                  <a:pt x="12676084" y="4587928"/>
                  <a:pt x="12676084" y="4590773"/>
                </a:cubicBezTo>
                <a:cubicBezTo>
                  <a:pt x="12676084" y="4593622"/>
                  <a:pt x="12676084" y="4594759"/>
                  <a:pt x="12676084" y="4594193"/>
                </a:cubicBezTo>
                <a:cubicBezTo>
                  <a:pt x="12679812" y="4566859"/>
                  <a:pt x="12694757" y="4539515"/>
                  <a:pt x="12720887" y="4512180"/>
                </a:cubicBezTo>
                <a:cubicBezTo>
                  <a:pt x="12747033" y="4484846"/>
                  <a:pt x="12761978" y="4457496"/>
                  <a:pt x="12765706" y="4430162"/>
                </a:cubicBezTo>
                <a:lnTo>
                  <a:pt x="12944968" y="4211452"/>
                </a:lnTo>
                <a:cubicBezTo>
                  <a:pt x="12944984" y="4198356"/>
                  <a:pt x="12944968" y="4190382"/>
                  <a:pt x="12944984" y="4187528"/>
                </a:cubicBezTo>
                <a:cubicBezTo>
                  <a:pt x="12944984" y="4184678"/>
                  <a:pt x="12944968" y="4183546"/>
                  <a:pt x="12944984" y="4184112"/>
                </a:cubicBezTo>
                <a:lnTo>
                  <a:pt x="13034623" y="4184112"/>
                </a:lnTo>
                <a:lnTo>
                  <a:pt x="13034623" y="4211447"/>
                </a:lnTo>
                <a:cubicBezTo>
                  <a:pt x="13034623" y="4238791"/>
                  <a:pt x="13034623" y="4293465"/>
                  <a:pt x="13034623" y="4375483"/>
                </a:cubicBezTo>
                <a:cubicBezTo>
                  <a:pt x="12991692" y="4389716"/>
                  <a:pt x="12965529" y="4409083"/>
                  <a:pt x="12956185" y="4433578"/>
                </a:cubicBezTo>
                <a:cubicBezTo>
                  <a:pt x="12946840" y="4458072"/>
                  <a:pt x="12943128" y="4484270"/>
                  <a:pt x="12944968" y="4512180"/>
                </a:cubicBezTo>
                <a:lnTo>
                  <a:pt x="13034623" y="4539510"/>
                </a:lnTo>
                <a:cubicBezTo>
                  <a:pt x="13034623" y="4509896"/>
                  <a:pt x="13034623" y="4480273"/>
                  <a:pt x="13034623" y="4450660"/>
                </a:cubicBezTo>
                <a:cubicBezTo>
                  <a:pt x="13034623" y="4421057"/>
                  <a:pt x="13034623" y="4405101"/>
                  <a:pt x="13034623" y="4402823"/>
                </a:cubicBezTo>
                <a:lnTo>
                  <a:pt x="13124261" y="4402828"/>
                </a:lnTo>
                <a:cubicBezTo>
                  <a:pt x="13124261" y="4402828"/>
                  <a:pt x="13124278" y="4430162"/>
                  <a:pt x="13124261" y="4484841"/>
                </a:cubicBezTo>
                <a:cubicBezTo>
                  <a:pt x="13124261" y="4484275"/>
                  <a:pt x="13124261" y="4485407"/>
                  <a:pt x="13124261" y="4488256"/>
                </a:cubicBezTo>
                <a:cubicBezTo>
                  <a:pt x="13124278" y="4491101"/>
                  <a:pt x="13124261" y="4499069"/>
                  <a:pt x="13124261" y="4512175"/>
                </a:cubicBezTo>
                <a:lnTo>
                  <a:pt x="13213900" y="4484841"/>
                </a:lnTo>
                <a:lnTo>
                  <a:pt x="13213916" y="4512180"/>
                </a:lnTo>
                <a:cubicBezTo>
                  <a:pt x="13213916" y="4524705"/>
                  <a:pt x="13213900" y="4533820"/>
                  <a:pt x="13213900" y="4539515"/>
                </a:cubicBezTo>
                <a:cubicBezTo>
                  <a:pt x="13213916" y="4545214"/>
                  <a:pt x="13213900" y="4554319"/>
                  <a:pt x="13213900" y="4566859"/>
                </a:cubicBezTo>
                <a:lnTo>
                  <a:pt x="13303506" y="4676206"/>
                </a:lnTo>
                <a:cubicBezTo>
                  <a:pt x="13307267" y="4689879"/>
                  <a:pt x="13322212" y="4703541"/>
                  <a:pt x="13348342" y="4717218"/>
                </a:cubicBezTo>
                <a:cubicBezTo>
                  <a:pt x="13374504" y="4730885"/>
                  <a:pt x="13389417" y="4744552"/>
                  <a:pt x="13393145" y="4758225"/>
                </a:cubicBezTo>
                <a:lnTo>
                  <a:pt x="13474448" y="4832593"/>
                </a:lnTo>
                <a:lnTo>
                  <a:pt x="12019455" y="4992697"/>
                </a:lnTo>
                <a:cubicBezTo>
                  <a:pt x="11171647" y="5070887"/>
                  <a:pt x="10314349" y="5135029"/>
                  <a:pt x="9447575" y="5185115"/>
                </a:cubicBezTo>
                <a:cubicBezTo>
                  <a:pt x="6847254" y="5335380"/>
                  <a:pt x="4132222" y="5341730"/>
                  <a:pt x="1302496" y="5204174"/>
                </a:cubicBezTo>
                <a:lnTo>
                  <a:pt x="198145" y="5132735"/>
                </a:lnTo>
                <a:lnTo>
                  <a:pt x="31746" y="4782268"/>
                </a:lnTo>
                <a:cubicBezTo>
                  <a:pt x="-31747" y="4465370"/>
                  <a:pt x="-1" y="4165873"/>
                  <a:pt x="126985" y="3883781"/>
                </a:cubicBezTo>
                <a:cubicBezTo>
                  <a:pt x="321207" y="3501109"/>
                  <a:pt x="470578" y="3091108"/>
                  <a:pt x="575162" y="2653762"/>
                </a:cubicBezTo>
                <a:cubicBezTo>
                  <a:pt x="1015883" y="2066092"/>
                  <a:pt x="1479006" y="1471580"/>
                  <a:pt x="1964530" y="870243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340342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19125" y="506413"/>
            <a:ext cx="10958513" cy="5838825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310851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355075" y="1927164"/>
            <a:ext cx="3197494" cy="3116749"/>
          </a:xfrm>
          <a:custGeom>
            <a:avLst/>
            <a:gdLst>
              <a:gd name="connsiteX0" fmla="*/ 0 w 3197494"/>
              <a:gd name="connsiteY0" fmla="*/ 0 h 3116749"/>
              <a:gd name="connsiteX1" fmla="*/ 3197494 w 3197494"/>
              <a:gd name="connsiteY1" fmla="*/ 677957 h 3116749"/>
              <a:gd name="connsiteX2" fmla="*/ 1021284 w 3197494"/>
              <a:gd name="connsiteY2" fmla="*/ 3116749 h 3116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97494" h="3116749">
                <a:moveTo>
                  <a:pt x="0" y="0"/>
                </a:moveTo>
                <a:lnTo>
                  <a:pt x="3197494" y="677957"/>
                </a:lnTo>
                <a:lnTo>
                  <a:pt x="1021284" y="311674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33077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6871857" y="1260764"/>
            <a:ext cx="4779818" cy="4627417"/>
          </a:xfrm>
          <a:custGeom>
            <a:avLst/>
            <a:gdLst>
              <a:gd name="connsiteX0" fmla="*/ 2296101 w 4779818"/>
              <a:gd name="connsiteY0" fmla="*/ 1459129 h 4627417"/>
              <a:gd name="connsiteX1" fmla="*/ 1434008 w 4779818"/>
              <a:gd name="connsiteY1" fmla="*/ 2254692 h 4627417"/>
              <a:gd name="connsiteX2" fmla="*/ 2303401 w 4779818"/>
              <a:gd name="connsiteY2" fmla="*/ 3196790 h 4627417"/>
              <a:gd name="connsiteX3" fmla="*/ 2302718 w 4779818"/>
              <a:gd name="connsiteY3" fmla="*/ 3034284 h 4627417"/>
              <a:gd name="connsiteX4" fmla="*/ 1594085 w 4779818"/>
              <a:gd name="connsiteY4" fmla="*/ 2266388 h 4627417"/>
              <a:gd name="connsiteX5" fmla="*/ 2296768 w 4779818"/>
              <a:gd name="connsiteY5" fmla="*/ 1617932 h 4627417"/>
              <a:gd name="connsiteX6" fmla="*/ 2696098 w 4779818"/>
              <a:gd name="connsiteY6" fmla="*/ 1459127 h 4627417"/>
              <a:gd name="connsiteX7" fmla="*/ 2695431 w 4779818"/>
              <a:gd name="connsiteY7" fmla="*/ 1617930 h 4627417"/>
              <a:gd name="connsiteX8" fmla="*/ 3398116 w 4779818"/>
              <a:gd name="connsiteY8" fmla="*/ 2266387 h 4627417"/>
              <a:gd name="connsiteX9" fmla="*/ 2689482 w 4779818"/>
              <a:gd name="connsiteY9" fmla="*/ 3034282 h 4627417"/>
              <a:gd name="connsiteX10" fmla="*/ 2688799 w 4779818"/>
              <a:gd name="connsiteY10" fmla="*/ 3196788 h 4627417"/>
              <a:gd name="connsiteX11" fmla="*/ 3558192 w 4779818"/>
              <a:gd name="connsiteY11" fmla="*/ 2254690 h 4627417"/>
              <a:gd name="connsiteX12" fmla="*/ 2773084 w 4779818"/>
              <a:gd name="connsiteY12" fmla="*/ 867465 h 4627417"/>
              <a:gd name="connsiteX13" fmla="*/ 2773844 w 4779818"/>
              <a:gd name="connsiteY13" fmla="*/ 1026833 h 4627417"/>
              <a:gd name="connsiteX14" fmla="*/ 4078225 w 4779818"/>
              <a:gd name="connsiteY14" fmla="*/ 2230552 h 4627417"/>
              <a:gd name="connsiteX15" fmla="*/ 2786244 w 4779818"/>
              <a:gd name="connsiteY15" fmla="*/ 3630577 h 4627417"/>
              <a:gd name="connsiteX16" fmla="*/ 2786996 w 4779818"/>
              <a:gd name="connsiteY16" fmla="*/ 3788455 h 4627417"/>
              <a:gd name="connsiteX17" fmla="*/ 4236394 w 4779818"/>
              <a:gd name="connsiteY17" fmla="*/ 2217847 h 4627417"/>
              <a:gd name="connsiteX18" fmla="*/ 2217271 w 4779818"/>
              <a:gd name="connsiteY18" fmla="*/ 838962 h 4627417"/>
              <a:gd name="connsiteX19" fmla="*/ 753961 w 4779818"/>
              <a:gd name="connsiteY19" fmla="*/ 2189345 h 4627417"/>
              <a:gd name="connsiteX20" fmla="*/ 2229662 w 4779818"/>
              <a:gd name="connsiteY20" fmla="*/ 3788453 h 4627417"/>
              <a:gd name="connsiteX21" fmla="*/ 2228992 w 4779818"/>
              <a:gd name="connsiteY21" fmla="*/ 3629034 h 4627417"/>
              <a:gd name="connsiteX22" fmla="*/ 912130 w 4779818"/>
              <a:gd name="connsiteY22" fmla="*/ 2202048 h 4627417"/>
              <a:gd name="connsiteX23" fmla="*/ 2217935 w 4779818"/>
              <a:gd name="connsiteY23" fmla="*/ 997017 h 4627417"/>
              <a:gd name="connsiteX24" fmla="*/ 2389908 w 4779818"/>
              <a:gd name="connsiteY24" fmla="*/ 0 h 4627417"/>
              <a:gd name="connsiteX25" fmla="*/ 4779818 w 4779818"/>
              <a:gd name="connsiteY25" fmla="*/ 2313708 h 4627417"/>
              <a:gd name="connsiteX26" fmla="*/ 2389909 w 4779818"/>
              <a:gd name="connsiteY26" fmla="*/ 4627417 h 4627417"/>
              <a:gd name="connsiteX27" fmla="*/ 0 w 4779818"/>
              <a:gd name="connsiteY27" fmla="*/ 2313708 h 462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779818" h="4627417">
                <a:moveTo>
                  <a:pt x="2296101" y="1459129"/>
                </a:moveTo>
                <a:lnTo>
                  <a:pt x="1434008" y="2254692"/>
                </a:lnTo>
                <a:lnTo>
                  <a:pt x="2303401" y="3196790"/>
                </a:lnTo>
                <a:lnTo>
                  <a:pt x="2302718" y="3034284"/>
                </a:lnTo>
                <a:lnTo>
                  <a:pt x="1594085" y="2266388"/>
                </a:lnTo>
                <a:lnTo>
                  <a:pt x="2296768" y="1617932"/>
                </a:lnTo>
                <a:close/>
                <a:moveTo>
                  <a:pt x="2696098" y="1459127"/>
                </a:moveTo>
                <a:lnTo>
                  <a:pt x="2695431" y="1617930"/>
                </a:lnTo>
                <a:lnTo>
                  <a:pt x="3398116" y="2266387"/>
                </a:lnTo>
                <a:lnTo>
                  <a:pt x="2689482" y="3034282"/>
                </a:lnTo>
                <a:lnTo>
                  <a:pt x="2688799" y="3196788"/>
                </a:lnTo>
                <a:lnTo>
                  <a:pt x="3558192" y="2254690"/>
                </a:lnTo>
                <a:close/>
                <a:moveTo>
                  <a:pt x="2773084" y="867465"/>
                </a:moveTo>
                <a:lnTo>
                  <a:pt x="2773844" y="1026833"/>
                </a:lnTo>
                <a:lnTo>
                  <a:pt x="4078225" y="2230552"/>
                </a:lnTo>
                <a:lnTo>
                  <a:pt x="2786244" y="3630577"/>
                </a:lnTo>
                <a:lnTo>
                  <a:pt x="2786996" y="3788455"/>
                </a:lnTo>
                <a:lnTo>
                  <a:pt x="4236394" y="2217847"/>
                </a:lnTo>
                <a:close/>
                <a:moveTo>
                  <a:pt x="2217271" y="838962"/>
                </a:moveTo>
                <a:lnTo>
                  <a:pt x="753961" y="2189345"/>
                </a:lnTo>
                <a:lnTo>
                  <a:pt x="2229662" y="3788453"/>
                </a:lnTo>
                <a:lnTo>
                  <a:pt x="2228992" y="3629034"/>
                </a:lnTo>
                <a:lnTo>
                  <a:pt x="912130" y="2202048"/>
                </a:lnTo>
                <a:lnTo>
                  <a:pt x="2217935" y="997017"/>
                </a:lnTo>
                <a:close/>
                <a:moveTo>
                  <a:pt x="2389908" y="0"/>
                </a:moveTo>
                <a:lnTo>
                  <a:pt x="4779818" y="2313708"/>
                </a:lnTo>
                <a:lnTo>
                  <a:pt x="2389909" y="4627417"/>
                </a:lnTo>
                <a:lnTo>
                  <a:pt x="0" y="231370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35296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F1052-F29A-4D31-BE9D-59569E65D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BF474-3301-4CED-BCAE-6D4D9EDE60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ACA5A-E2DA-4034-8C3D-5C0B14E3D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D6EC-6A1B-4E1B-A732-4F4FF3D49CBD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E5B7B-F1ED-4725-924A-D8917E022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5A093-12B5-4D1D-AF32-F64EC3C5A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ECA36-16FF-48E3-8DC3-B0719023A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2445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A4F2503-F182-4AF0-84E3-9FAF733EC9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257799 w 12192000"/>
              <a:gd name="connsiteY0" fmla="*/ 1722120 h 6858000"/>
              <a:gd name="connsiteX1" fmla="*/ 12191999 w 12192000"/>
              <a:gd name="connsiteY1" fmla="*/ 1722120 h 6858000"/>
              <a:gd name="connsiteX2" fmla="*/ 12191999 w 12192000"/>
              <a:gd name="connsiteY2" fmla="*/ 3429000 h 6858000"/>
              <a:gd name="connsiteX3" fmla="*/ 8762999 w 12192000"/>
              <a:gd name="connsiteY3" fmla="*/ 6858000 h 6858000"/>
              <a:gd name="connsiteX4" fmla="*/ 1828799 w 12192000"/>
              <a:gd name="connsiteY4" fmla="*/ 6858000 h 6858000"/>
              <a:gd name="connsiteX5" fmla="*/ 1828799 w 12192000"/>
              <a:gd name="connsiteY5" fmla="*/ 5151120 h 6858000"/>
              <a:gd name="connsiteX6" fmla="*/ 5257799 w 12192000"/>
              <a:gd name="connsiteY6" fmla="*/ 1722120 h 6858000"/>
              <a:gd name="connsiteX7" fmla="*/ 3429000 w 12192000"/>
              <a:gd name="connsiteY7" fmla="*/ 0 h 6858000"/>
              <a:gd name="connsiteX8" fmla="*/ 12192000 w 12192000"/>
              <a:gd name="connsiteY8" fmla="*/ 0 h 6858000"/>
              <a:gd name="connsiteX9" fmla="*/ 12192000 w 12192000"/>
              <a:gd name="connsiteY9" fmla="*/ 1417320 h 6858000"/>
              <a:gd name="connsiteX10" fmla="*/ 4876801 w 12192000"/>
              <a:gd name="connsiteY10" fmla="*/ 1417320 h 6858000"/>
              <a:gd name="connsiteX11" fmla="*/ 1447800 w 12192000"/>
              <a:gd name="connsiteY11" fmla="*/ 4846320 h 6858000"/>
              <a:gd name="connsiteX12" fmla="*/ 14478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3429000 h 6858000"/>
              <a:gd name="connsiteX15" fmla="*/ 3429000 w 12192000"/>
              <a:gd name="connsiteY1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5257799" y="1722120"/>
                </a:moveTo>
                <a:lnTo>
                  <a:pt x="12191999" y="1722120"/>
                </a:lnTo>
                <a:lnTo>
                  <a:pt x="12191999" y="3429000"/>
                </a:lnTo>
                <a:cubicBezTo>
                  <a:pt x="12191999" y="5322784"/>
                  <a:pt x="10656783" y="6858000"/>
                  <a:pt x="8762999" y="6858000"/>
                </a:cubicBezTo>
                <a:lnTo>
                  <a:pt x="1828799" y="6858000"/>
                </a:lnTo>
                <a:lnTo>
                  <a:pt x="1828799" y="5151120"/>
                </a:lnTo>
                <a:cubicBezTo>
                  <a:pt x="1828799" y="3257336"/>
                  <a:pt x="3364015" y="1722120"/>
                  <a:pt x="5257799" y="1722120"/>
                </a:cubicBezTo>
                <a:close/>
                <a:moveTo>
                  <a:pt x="3429000" y="0"/>
                </a:moveTo>
                <a:lnTo>
                  <a:pt x="12192000" y="0"/>
                </a:lnTo>
                <a:lnTo>
                  <a:pt x="12192000" y="1417320"/>
                </a:lnTo>
                <a:lnTo>
                  <a:pt x="4876801" y="1417320"/>
                </a:lnTo>
                <a:cubicBezTo>
                  <a:pt x="2983016" y="1417320"/>
                  <a:pt x="1447800" y="2952536"/>
                  <a:pt x="1447800" y="4846320"/>
                </a:cubicBezTo>
                <a:lnTo>
                  <a:pt x="1447800" y="6858000"/>
                </a:lnTo>
                <a:lnTo>
                  <a:pt x="0" y="6858000"/>
                </a:lnTo>
                <a:lnTo>
                  <a:pt x="0" y="3429000"/>
                </a:lnTo>
                <a:cubicBezTo>
                  <a:pt x="0" y="1535216"/>
                  <a:pt x="1535216" y="0"/>
                  <a:pt x="3429000" y="0"/>
                </a:cubicBez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350568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818146" y="1347537"/>
            <a:ext cx="5277853" cy="4427622"/>
          </a:xfrm>
          <a:custGeom>
            <a:avLst/>
            <a:gdLst>
              <a:gd name="connsiteX0" fmla="*/ 2775284 w 5277853"/>
              <a:gd name="connsiteY0" fmla="*/ 2390274 h 4427622"/>
              <a:gd name="connsiteX1" fmla="*/ 5277853 w 5277853"/>
              <a:gd name="connsiteY1" fmla="*/ 2390274 h 4427622"/>
              <a:gd name="connsiteX2" fmla="*/ 5277853 w 5277853"/>
              <a:gd name="connsiteY2" fmla="*/ 4427622 h 4427622"/>
              <a:gd name="connsiteX3" fmla="*/ 2775284 w 5277853"/>
              <a:gd name="connsiteY3" fmla="*/ 4427622 h 4427622"/>
              <a:gd name="connsiteX4" fmla="*/ 0 w 5277853"/>
              <a:gd name="connsiteY4" fmla="*/ 2181727 h 4427622"/>
              <a:gd name="connsiteX5" fmla="*/ 2502569 w 5277853"/>
              <a:gd name="connsiteY5" fmla="*/ 2181727 h 4427622"/>
              <a:gd name="connsiteX6" fmla="*/ 2502569 w 5277853"/>
              <a:gd name="connsiteY6" fmla="*/ 4219075 h 4427622"/>
              <a:gd name="connsiteX7" fmla="*/ 0 w 5277853"/>
              <a:gd name="connsiteY7" fmla="*/ 4219075 h 4427622"/>
              <a:gd name="connsiteX8" fmla="*/ 1 w 5277853"/>
              <a:gd name="connsiteY8" fmla="*/ 0 h 4427622"/>
              <a:gd name="connsiteX9" fmla="*/ 2502570 w 5277853"/>
              <a:gd name="connsiteY9" fmla="*/ 0 h 4427622"/>
              <a:gd name="connsiteX10" fmla="*/ 2502570 w 5277853"/>
              <a:gd name="connsiteY10" fmla="*/ 2037348 h 4427622"/>
              <a:gd name="connsiteX11" fmla="*/ 1 w 5277853"/>
              <a:gd name="connsiteY11" fmla="*/ 2037348 h 4427622"/>
              <a:gd name="connsiteX12" fmla="*/ 2630906 w 5277853"/>
              <a:gd name="connsiteY12" fmla="*/ 0 h 4427622"/>
              <a:gd name="connsiteX13" fmla="*/ 5133475 w 5277853"/>
              <a:gd name="connsiteY13" fmla="*/ 0 h 4427622"/>
              <a:gd name="connsiteX14" fmla="*/ 5133475 w 5277853"/>
              <a:gd name="connsiteY14" fmla="*/ 2037348 h 4427622"/>
              <a:gd name="connsiteX15" fmla="*/ 2630906 w 5277853"/>
              <a:gd name="connsiteY15" fmla="*/ 2037348 h 4427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277853" h="4427622">
                <a:moveTo>
                  <a:pt x="2775284" y="2390274"/>
                </a:moveTo>
                <a:lnTo>
                  <a:pt x="5277853" y="2390274"/>
                </a:lnTo>
                <a:lnTo>
                  <a:pt x="5277853" y="4427622"/>
                </a:lnTo>
                <a:lnTo>
                  <a:pt x="2775284" y="4427622"/>
                </a:lnTo>
                <a:close/>
                <a:moveTo>
                  <a:pt x="0" y="2181727"/>
                </a:moveTo>
                <a:lnTo>
                  <a:pt x="2502569" y="2181727"/>
                </a:lnTo>
                <a:lnTo>
                  <a:pt x="2502569" y="4219075"/>
                </a:lnTo>
                <a:lnTo>
                  <a:pt x="0" y="4219075"/>
                </a:lnTo>
                <a:close/>
                <a:moveTo>
                  <a:pt x="1" y="0"/>
                </a:moveTo>
                <a:lnTo>
                  <a:pt x="2502570" y="0"/>
                </a:lnTo>
                <a:lnTo>
                  <a:pt x="2502570" y="2037348"/>
                </a:lnTo>
                <a:lnTo>
                  <a:pt x="1" y="2037348"/>
                </a:lnTo>
                <a:close/>
                <a:moveTo>
                  <a:pt x="2630906" y="0"/>
                </a:moveTo>
                <a:lnTo>
                  <a:pt x="5133475" y="0"/>
                </a:lnTo>
                <a:lnTo>
                  <a:pt x="5133475" y="2037348"/>
                </a:lnTo>
                <a:lnTo>
                  <a:pt x="2630906" y="203734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20747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CF10C-D498-42E6-9B90-0F951E04B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BFEB3C-B8D0-4C97-9AC5-09D0DD737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2FCC1-B23B-4159-ACE4-AB2D25999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D6EC-6A1B-4E1B-A732-4F4FF3D49CBD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FB5E0-FFE5-4900-97CB-6E31887FA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A12DD-21F0-44D0-8C9C-821E43123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ECA36-16FF-48E3-8DC3-B0719023A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049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3F2C0-4A09-4DC7-A01E-445A313B7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459AD-1DE9-4962-8FF6-019B6918A5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532975-8C70-403F-8E57-A8AB0CCC1F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198B2C-D4E8-4646-B6A4-9F56B12DB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D6EC-6A1B-4E1B-A732-4F4FF3D49CBD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F43266-DC85-4A52-B1A6-2A75B7500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AB7277-379C-448E-AAE2-677E3B8F1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ECA36-16FF-48E3-8DC3-B0719023A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12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C4924-5776-48F7-A6E7-2FB293923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3FEC59-4CE3-45BB-8564-645600F04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5BA64C-1913-4584-851E-4982E51059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D7DA6D-1813-4002-9E8E-F068D19B56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40ECDC-0BAA-4E01-B1CC-98C8C6568B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58C1B9-82A4-46C3-ADEC-57441762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D6EC-6A1B-4E1B-A732-4F4FF3D49CBD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17B656-50B6-4BDD-AF96-4E3151925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8E872B-1AEC-4876-8F04-A6E26D096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ECA36-16FF-48E3-8DC3-B0719023A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769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EA298-918E-497A-8F43-AAFC57CDB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245F14-DF8E-4A63-8521-F2946E96C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D6EC-6A1B-4E1B-A732-4F4FF3D49CBD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C47099-4D39-4BC6-8151-012B8597F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E8CC0E-A2E7-4834-9598-337F35BFD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ECA36-16FF-48E3-8DC3-B0719023A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042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83E7C4-84EC-422A-827D-0EE624E19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D6EC-6A1B-4E1B-A732-4F4FF3D49CBD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05FC0C-6E4E-413C-97AF-52E3BF65F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A05A6-EECD-41BA-998F-DCA67B87D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ECA36-16FF-48E3-8DC3-B0719023A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1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95342-7B28-4BEB-8157-1AAB72320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B4170-B3A6-4C35-B4F6-4CB7CBD76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DD5D87-3D33-4546-84DF-99460AD2BE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E9565B-B54E-41ED-80AF-F69606DF6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D6EC-6A1B-4E1B-A732-4F4FF3D49CBD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4B6BDD-E93D-454F-A530-1BB758D47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FBB73-9CE1-4E4C-8F5C-2729C0611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ECA36-16FF-48E3-8DC3-B0719023A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964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00C84-FF10-4B4C-8623-73BECE24A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54CAAF-9402-4F79-98F2-351297FA44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FFF4E5-83B5-42CD-8E4A-CB939D864F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CA57B-BECB-4A5A-8A08-86359D5A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D6EC-6A1B-4E1B-A732-4F4FF3D49CBD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48125A-8B00-4434-BB45-C9E13FE02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24D12-B74F-4966-BB78-94A5BEE3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ECA36-16FF-48E3-8DC3-B0719023A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2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5086A2-A6C8-400A-B6CC-CDB1BC500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BA764-9C5A-49F4-BAA0-34FB9027F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94E0B-24B7-4B88-941A-97DF70B6A5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8D6EC-6A1B-4E1B-A732-4F4FF3D49CBD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2A81D-F73C-4882-AEA7-E4807A27A6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32334-C471-4372-8AD8-F973BBF83E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ECA36-16FF-48E3-8DC3-B0719023A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603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6" r:id="rId17"/>
    <p:sldLayoutId id="2147483668" r:id="rId18"/>
    <p:sldLayoutId id="2147483669" r:id="rId19"/>
    <p:sldLayoutId id="2147483670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5A8C12D-4085-43F9-B19A-171195E4F0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96" b="27496"/>
          <a:stretch>
            <a:fillRect/>
          </a:stretch>
        </p:blipFill>
        <p:spPr/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68903DA-0ABB-4099-A1A6-8FF889E242EE}"/>
              </a:ext>
            </a:extLst>
          </p:cNvPr>
          <p:cNvGrpSpPr>
            <a:grpSpLocks/>
          </p:cNvGrpSpPr>
          <p:nvPr/>
        </p:nvGrpSpPr>
        <p:grpSpPr bwMode="auto">
          <a:xfrm>
            <a:off x="1589088" y="1046163"/>
            <a:ext cx="9013825" cy="4765675"/>
            <a:chOff x="1373606" y="986588"/>
            <a:chExt cx="9298404" cy="488482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DFF8142-C12C-432F-96AB-17D842FB1AFF}"/>
                </a:ext>
              </a:extLst>
            </p:cNvPr>
            <p:cNvSpPr/>
            <p:nvPr/>
          </p:nvSpPr>
          <p:spPr>
            <a:xfrm>
              <a:off x="1373606" y="986588"/>
              <a:ext cx="3956489" cy="48848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0A1C05-4616-4187-B460-A604AE4B81A5}"/>
                </a:ext>
              </a:extLst>
            </p:cNvPr>
            <p:cNvSpPr/>
            <p:nvPr/>
          </p:nvSpPr>
          <p:spPr>
            <a:xfrm>
              <a:off x="5330095" y="986588"/>
              <a:ext cx="5341915" cy="488482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7EC452B-6928-4678-82A6-CBAA3846E0AF}"/>
              </a:ext>
            </a:extLst>
          </p:cNvPr>
          <p:cNvCxnSpPr/>
          <p:nvPr/>
        </p:nvCxnSpPr>
        <p:spPr>
          <a:xfrm>
            <a:off x="8621713" y="1465263"/>
            <a:ext cx="138112" cy="3578225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43291B1-BE80-49A3-ABE0-DBFBAEDDE87D}"/>
              </a:ext>
            </a:extLst>
          </p:cNvPr>
          <p:cNvCxnSpPr/>
          <p:nvPr/>
        </p:nvCxnSpPr>
        <p:spPr>
          <a:xfrm flipV="1">
            <a:off x="5586413" y="1465263"/>
            <a:ext cx="3038475" cy="1895475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CA1EA1D-0673-44E6-88BC-3000E7F17F37}"/>
              </a:ext>
            </a:extLst>
          </p:cNvPr>
          <p:cNvCxnSpPr/>
          <p:nvPr/>
        </p:nvCxnSpPr>
        <p:spPr>
          <a:xfrm>
            <a:off x="5586413" y="3360738"/>
            <a:ext cx="3167062" cy="168275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F07ACC6-EF50-42B5-9EC9-332F44AB1984}"/>
              </a:ext>
            </a:extLst>
          </p:cNvPr>
          <p:cNvSpPr>
            <a:spLocks/>
          </p:cNvSpPr>
          <p:nvPr/>
        </p:nvSpPr>
        <p:spPr bwMode="auto">
          <a:xfrm>
            <a:off x="1950031" y="2777829"/>
            <a:ext cx="760253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>
            <a:spAutoFit/>
          </a:bodyPr>
          <a:lstStyle/>
          <a:p>
            <a:pPr defTabSz="45720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solidFill>
                  <a:schemeClr val="tx2"/>
                </a:solidFill>
                <a:latin typeface="Montserrat" panose="02000505000000020004" pitchFamily="2" charset="0"/>
                <a:ea typeface="Playfair Display SC" charset="0"/>
                <a:cs typeface="Playfair Display SC" charset="0"/>
                <a:sym typeface="Bebas Neue" charset="0"/>
              </a:rPr>
              <a:t>Logo Here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201002-EB28-4384-BA48-C964339E1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7388" y="3255001"/>
            <a:ext cx="333216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Investment generally results in acquiring an asset, also called an investment. If the asset is available at a price worth investing, it is normally expected either to generate income, or to appreciate in value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8279FDF-4CBF-489C-8AFC-D2DF121AB98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0" b="15740"/>
          <a:stretch>
            <a:fillRect/>
          </a:stretch>
        </p:blipFill>
        <p:spPr/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E890E8D-086B-42CB-ADAB-C857D9F5C995}"/>
              </a:ext>
            </a:extLst>
          </p:cNvPr>
          <p:cNvSpPr txBox="1"/>
          <p:nvPr/>
        </p:nvSpPr>
        <p:spPr>
          <a:xfrm>
            <a:off x="5985831" y="2890837"/>
            <a:ext cx="5775325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cs typeface="Mongolian Baiti" panose="03000500000000000000" pitchFamily="66" charset="0"/>
              </a:rPr>
              <a:t>THANK YOU</a:t>
            </a: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E464F425-8077-4A00-8EDF-A1CC52E0C0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1" r="10261"/>
          <a:stretch>
            <a:fillRect/>
          </a:stretch>
        </p:blipFill>
        <p:spPr/>
      </p:pic>
    </p:spTree>
  </p:cSld>
  <p:clrMapOvr>
    <a:masterClrMapping/>
  </p:clrMapOvr>
  <p:transition spd="slow">
    <p:blinds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Box 2">
            <a:extLst>
              <a:ext uri="{FF2B5EF4-FFF2-40B4-BE49-F238E27FC236}">
                <a16:creationId xmlns:a16="http://schemas.microsoft.com/office/drawing/2014/main" id="{55B8ACE3-9BF6-403E-B68F-0C31D0236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3788" y="1687513"/>
            <a:ext cx="57753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dirty="0">
                <a:latin typeface="Montserrat" panose="02000505000000020004" pitchFamily="2" charset="0"/>
                <a:ea typeface="Mongolian Baiti" panose="03000500000000000000" pitchFamily="66" charset="0"/>
                <a:cs typeface="Mongolian Baiti" panose="03000500000000000000" pitchFamily="66" charset="0"/>
              </a:rPr>
              <a:t>AWESOME SLIDE</a:t>
            </a:r>
          </a:p>
          <a:p>
            <a:pPr algn="ctr" eaLnBrk="1" hangingPunct="1"/>
            <a:r>
              <a:rPr lang="en-US" altLang="en-US" sz="3200" dirty="0">
                <a:latin typeface="Montserrat" panose="02000505000000020004" pitchFamily="2" charset="0"/>
                <a:ea typeface="Mongolian Baiti" panose="03000500000000000000" pitchFamily="66" charset="0"/>
                <a:cs typeface="Mongolian Baiti" panose="03000500000000000000" pitchFamily="66" charset="0"/>
              </a:rPr>
              <a:t>CREATIVE IN HERE</a:t>
            </a:r>
          </a:p>
        </p:txBody>
      </p:sp>
      <p:sp>
        <p:nvSpPr>
          <p:cNvPr id="112643" name="TextBox 3">
            <a:extLst>
              <a:ext uri="{FF2B5EF4-FFF2-40B4-BE49-F238E27FC236}">
                <a16:creationId xmlns:a16="http://schemas.microsoft.com/office/drawing/2014/main" id="{2A680DF7-D277-4538-BF9B-BA982FF04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0038" y="2984500"/>
            <a:ext cx="4824412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3650"/>
              </a:lnSpc>
            </a:pPr>
            <a:r>
              <a:rPr lang="en-US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Investment generally results in acquiring an asset, also called an investment. If the asset is available at a price worth investing, it is normally expected either to generate income, or to appreciate in value, 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E371F2CE-D540-4712-944B-712135DF989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6" r="26956"/>
          <a:stretch>
            <a:fillRect/>
          </a:stretch>
        </p:blipFill>
        <p:spPr>
          <a:xfrm>
            <a:off x="327025" y="661988"/>
            <a:ext cx="4576763" cy="5586412"/>
          </a:xfrm>
          <a:custGeom>
            <a:avLst/>
            <a:gdLst/>
            <a:ahLst/>
            <a:cxnLst/>
            <a:rect l="0" t="0" r="r" b="b"/>
            <a:pathLst>
              <a:path w="4577828" h="5586418">
                <a:moveTo>
                  <a:pt x="1458046" y="5456743"/>
                </a:moveTo>
                <a:lnTo>
                  <a:pt x="1469937" y="5470019"/>
                </a:lnTo>
                <a:cubicBezTo>
                  <a:pt x="1478020" y="5476988"/>
                  <a:pt x="1485322" y="5483561"/>
                  <a:pt x="1491840" y="5489741"/>
                </a:cubicBezTo>
                <a:cubicBezTo>
                  <a:pt x="1482845" y="5486191"/>
                  <a:pt x="1475803" y="5480669"/>
                  <a:pt x="1470719" y="5473174"/>
                </a:cubicBezTo>
                <a:lnTo>
                  <a:pt x="1458046" y="5456743"/>
                </a:lnTo>
                <a:close/>
                <a:moveTo>
                  <a:pt x="1410483" y="5395078"/>
                </a:moveTo>
                <a:cubicBezTo>
                  <a:pt x="1421957" y="5414011"/>
                  <a:pt x="1436560" y="5432943"/>
                  <a:pt x="1454291" y="5451876"/>
                </a:cubicBezTo>
                <a:lnTo>
                  <a:pt x="1458046" y="5456743"/>
                </a:lnTo>
                <a:lnTo>
                  <a:pt x="1448032" y="5445565"/>
                </a:lnTo>
                <a:cubicBezTo>
                  <a:pt x="1439037" y="5436361"/>
                  <a:pt x="1431997" y="5427947"/>
                  <a:pt x="1426912" y="5420322"/>
                </a:cubicBezTo>
                <a:cubicBezTo>
                  <a:pt x="1421826" y="5412696"/>
                  <a:pt x="1416351" y="5404282"/>
                  <a:pt x="1410483" y="5395078"/>
                </a:cubicBezTo>
                <a:close/>
                <a:moveTo>
                  <a:pt x="1855563" y="5052103"/>
                </a:moveTo>
                <a:lnTo>
                  <a:pt x="1839624" y="5079537"/>
                </a:lnTo>
                <a:cubicBezTo>
                  <a:pt x="1839360" y="5075988"/>
                  <a:pt x="1841469" y="5070466"/>
                  <a:pt x="1845948" y="5062972"/>
                </a:cubicBezTo>
                <a:lnTo>
                  <a:pt x="1855563" y="5052103"/>
                </a:lnTo>
                <a:close/>
                <a:moveTo>
                  <a:pt x="2094589" y="4968630"/>
                </a:moveTo>
                <a:lnTo>
                  <a:pt x="2097709" y="4974084"/>
                </a:lnTo>
                <a:lnTo>
                  <a:pt x="2100769" y="4974849"/>
                </a:lnTo>
                <a:lnTo>
                  <a:pt x="2099990" y="4969400"/>
                </a:lnTo>
                <a:lnTo>
                  <a:pt x="2094589" y="4968630"/>
                </a:lnTo>
                <a:close/>
                <a:moveTo>
                  <a:pt x="1902675" y="4965943"/>
                </a:moveTo>
                <a:cubicBezTo>
                  <a:pt x="1896308" y="4978565"/>
                  <a:pt x="1890300" y="4991185"/>
                  <a:pt x="1884655" y="5003808"/>
                </a:cubicBezTo>
                <a:cubicBezTo>
                  <a:pt x="1879009" y="5016430"/>
                  <a:pt x="1874537" y="5029052"/>
                  <a:pt x="1871240" y="5041673"/>
                </a:cubicBezTo>
                <a:cubicBezTo>
                  <a:pt x="1865049" y="5045025"/>
                  <a:pt x="1859846" y="5048477"/>
                  <a:pt x="1855629" y="5052026"/>
                </a:cubicBezTo>
                <a:lnTo>
                  <a:pt x="1855563" y="5052103"/>
                </a:lnTo>
                <a:lnTo>
                  <a:pt x="1876173" y="5016628"/>
                </a:lnTo>
                <a:lnTo>
                  <a:pt x="1896136" y="4977048"/>
                </a:lnTo>
                <a:lnTo>
                  <a:pt x="1898256" y="4973536"/>
                </a:lnTo>
                <a:cubicBezTo>
                  <a:pt x="1901009" y="4968934"/>
                  <a:pt x="1902482" y="4966404"/>
                  <a:pt x="1902675" y="4965943"/>
                </a:cubicBezTo>
                <a:close/>
                <a:moveTo>
                  <a:pt x="2353879" y="4937026"/>
                </a:moveTo>
                <a:lnTo>
                  <a:pt x="2347557" y="4943339"/>
                </a:lnTo>
                <a:cubicBezTo>
                  <a:pt x="2341097" y="4950188"/>
                  <a:pt x="2333451" y="4958602"/>
                  <a:pt x="2324618" y="4968582"/>
                </a:cubicBezTo>
                <a:cubicBezTo>
                  <a:pt x="2315786" y="4978561"/>
                  <a:pt x="2306559" y="4986914"/>
                  <a:pt x="2296935" y="4993643"/>
                </a:cubicBezTo>
                <a:cubicBezTo>
                  <a:pt x="2277952" y="5013272"/>
                  <a:pt x="2252643" y="5023601"/>
                  <a:pt x="2221005" y="5024635"/>
                </a:cubicBezTo>
                <a:cubicBezTo>
                  <a:pt x="2208217" y="5027654"/>
                  <a:pt x="2195826" y="5027926"/>
                  <a:pt x="2183830" y="5025452"/>
                </a:cubicBezTo>
                <a:cubicBezTo>
                  <a:pt x="2171834" y="5022978"/>
                  <a:pt x="2161024" y="5018572"/>
                  <a:pt x="2151401" y="5012238"/>
                </a:cubicBezTo>
                <a:cubicBezTo>
                  <a:pt x="2145601" y="5009139"/>
                  <a:pt x="2141383" y="5006040"/>
                  <a:pt x="2138746" y="5002941"/>
                </a:cubicBezTo>
                <a:cubicBezTo>
                  <a:pt x="2136110" y="4999842"/>
                  <a:pt x="2131891" y="4996743"/>
                  <a:pt x="2126091" y="4993643"/>
                </a:cubicBezTo>
                <a:cubicBezTo>
                  <a:pt x="2125959" y="4993515"/>
                  <a:pt x="2124642" y="4992223"/>
                  <a:pt x="2122136" y="4989771"/>
                </a:cubicBezTo>
                <a:cubicBezTo>
                  <a:pt x="2119631" y="4987317"/>
                  <a:pt x="2116731" y="4984476"/>
                  <a:pt x="2113436" y="4981247"/>
                </a:cubicBezTo>
                <a:cubicBezTo>
                  <a:pt x="2113172" y="4981380"/>
                  <a:pt x="2112118" y="4981116"/>
                  <a:pt x="2110272" y="4980457"/>
                </a:cubicBezTo>
                <a:cubicBezTo>
                  <a:pt x="2108427" y="4979799"/>
                  <a:pt x="2107372" y="4977956"/>
                  <a:pt x="2107108" y="4974929"/>
                </a:cubicBezTo>
                <a:lnTo>
                  <a:pt x="2100885" y="4974929"/>
                </a:lnTo>
                <a:lnTo>
                  <a:pt x="2101663" y="4978034"/>
                </a:lnTo>
                <a:cubicBezTo>
                  <a:pt x="2102321" y="4979876"/>
                  <a:pt x="2104166" y="4980928"/>
                  <a:pt x="2107197" y="4981192"/>
                </a:cubicBezTo>
                <a:cubicBezTo>
                  <a:pt x="2107066" y="4981455"/>
                  <a:pt x="2107329" y="4982509"/>
                  <a:pt x="2107988" y="4984350"/>
                </a:cubicBezTo>
                <a:cubicBezTo>
                  <a:pt x="2108646" y="4986194"/>
                  <a:pt x="2110491" y="4987246"/>
                  <a:pt x="2113522" y="4987509"/>
                </a:cubicBezTo>
                <a:cubicBezTo>
                  <a:pt x="2116422" y="4990404"/>
                  <a:pt x="2118530" y="4992510"/>
                  <a:pt x="2119848" y="4993827"/>
                </a:cubicBezTo>
                <a:cubicBezTo>
                  <a:pt x="2121166" y="4995143"/>
                  <a:pt x="2123275" y="4997249"/>
                  <a:pt x="2126173" y="5000143"/>
                </a:cubicBezTo>
                <a:cubicBezTo>
                  <a:pt x="2131971" y="5003303"/>
                  <a:pt x="2136189" y="5006461"/>
                  <a:pt x="2138825" y="5009620"/>
                </a:cubicBezTo>
                <a:cubicBezTo>
                  <a:pt x="2141459" y="5012780"/>
                  <a:pt x="2145677" y="5015938"/>
                  <a:pt x="2151476" y="5019096"/>
                </a:cubicBezTo>
                <a:cubicBezTo>
                  <a:pt x="2163862" y="5022386"/>
                  <a:pt x="2175459" y="5025283"/>
                  <a:pt x="2186265" y="5027784"/>
                </a:cubicBezTo>
                <a:cubicBezTo>
                  <a:pt x="2197072" y="5030286"/>
                  <a:pt x="2208667" y="5031602"/>
                  <a:pt x="2221055" y="5031734"/>
                </a:cubicBezTo>
                <a:cubicBezTo>
                  <a:pt x="2236868" y="5028443"/>
                  <a:pt x="2251101" y="5023966"/>
                  <a:pt x="2263752" y="5018307"/>
                </a:cubicBezTo>
                <a:cubicBezTo>
                  <a:pt x="2276404" y="5012647"/>
                  <a:pt x="2287472" y="5006593"/>
                  <a:pt x="2296960" y="5000143"/>
                </a:cubicBezTo>
                <a:cubicBezTo>
                  <a:pt x="2306845" y="4990273"/>
                  <a:pt x="2317122" y="4980007"/>
                  <a:pt x="2327797" y="4969347"/>
                </a:cubicBezTo>
                <a:cubicBezTo>
                  <a:pt x="2338471" y="4958687"/>
                  <a:pt x="2347168" y="4950000"/>
                  <a:pt x="2353889" y="4943288"/>
                </a:cubicBezTo>
                <a:lnTo>
                  <a:pt x="2353879" y="4937026"/>
                </a:lnTo>
                <a:close/>
                <a:moveTo>
                  <a:pt x="2374236" y="4897023"/>
                </a:moveTo>
                <a:lnTo>
                  <a:pt x="2372866" y="4899114"/>
                </a:lnTo>
                <a:lnTo>
                  <a:pt x="2366538" y="4905432"/>
                </a:lnTo>
                <a:lnTo>
                  <a:pt x="2353883" y="4930702"/>
                </a:lnTo>
                <a:lnTo>
                  <a:pt x="2353883" y="4936958"/>
                </a:lnTo>
                <a:lnTo>
                  <a:pt x="2360207" y="4921967"/>
                </a:lnTo>
                <a:cubicBezTo>
                  <a:pt x="2361526" y="4918150"/>
                  <a:pt x="2363635" y="4914728"/>
                  <a:pt x="2366537" y="4911701"/>
                </a:cubicBezTo>
                <a:cubicBezTo>
                  <a:pt x="2366405" y="4908674"/>
                  <a:pt x="2366669" y="4906832"/>
                  <a:pt x="2367328" y="4906174"/>
                </a:cubicBezTo>
                <a:cubicBezTo>
                  <a:pt x="2367987" y="4905515"/>
                  <a:pt x="2369834" y="4905253"/>
                  <a:pt x="2372866" y="4905384"/>
                </a:cubicBezTo>
                <a:lnTo>
                  <a:pt x="2374236" y="4897023"/>
                </a:lnTo>
                <a:close/>
                <a:moveTo>
                  <a:pt x="2036932" y="4670337"/>
                </a:moveTo>
                <a:lnTo>
                  <a:pt x="2032417" y="4679713"/>
                </a:lnTo>
                <a:lnTo>
                  <a:pt x="2035278" y="4732446"/>
                </a:lnTo>
                <a:cubicBezTo>
                  <a:pt x="2037798" y="4758899"/>
                  <a:pt x="2040687" y="4784958"/>
                  <a:pt x="2043943" y="4810623"/>
                </a:cubicBezTo>
                <a:cubicBezTo>
                  <a:pt x="2044074" y="4823520"/>
                  <a:pt x="2045392" y="4837209"/>
                  <a:pt x="2047897" y="4851687"/>
                </a:cubicBezTo>
                <a:cubicBezTo>
                  <a:pt x="2050400" y="4866163"/>
                  <a:pt x="2053300" y="4879850"/>
                  <a:pt x="2056594" y="4892749"/>
                </a:cubicBezTo>
                <a:cubicBezTo>
                  <a:pt x="2062919" y="4905515"/>
                  <a:pt x="2069244" y="4917887"/>
                  <a:pt x="2075569" y="4929864"/>
                </a:cubicBezTo>
                <a:cubicBezTo>
                  <a:pt x="2081896" y="4941840"/>
                  <a:pt x="2088221" y="4952633"/>
                  <a:pt x="2094547" y="4962241"/>
                </a:cubicBezTo>
                <a:lnTo>
                  <a:pt x="2094547" y="4968517"/>
                </a:lnTo>
                <a:lnTo>
                  <a:pt x="2100781" y="4962293"/>
                </a:lnTo>
                <a:cubicBezTo>
                  <a:pt x="2088395" y="4943339"/>
                  <a:pt x="2078429" y="4924386"/>
                  <a:pt x="2070885" y="4905432"/>
                </a:cubicBezTo>
                <a:cubicBezTo>
                  <a:pt x="2063342" y="4886477"/>
                  <a:pt x="2056605" y="4867525"/>
                  <a:pt x="2050677" y="4848572"/>
                </a:cubicBezTo>
                <a:cubicBezTo>
                  <a:pt x="2047836" y="4829486"/>
                  <a:pt x="2045769" y="4809216"/>
                  <a:pt x="2044478" y="4787761"/>
                </a:cubicBezTo>
                <a:cubicBezTo>
                  <a:pt x="2043187" y="4766307"/>
                  <a:pt x="2041121" y="4744459"/>
                  <a:pt x="2038280" y="4722215"/>
                </a:cubicBezTo>
                <a:lnTo>
                  <a:pt x="2036932" y="4670337"/>
                </a:lnTo>
                <a:close/>
                <a:moveTo>
                  <a:pt x="2036531" y="4654878"/>
                </a:moveTo>
                <a:lnTo>
                  <a:pt x="2031558" y="4663891"/>
                </a:lnTo>
                <a:lnTo>
                  <a:pt x="2032221" y="4676096"/>
                </a:lnTo>
                <a:lnTo>
                  <a:pt x="2036788" y="4664775"/>
                </a:lnTo>
                <a:lnTo>
                  <a:pt x="2036531" y="4654878"/>
                </a:lnTo>
                <a:close/>
                <a:moveTo>
                  <a:pt x="2036015" y="4635050"/>
                </a:moveTo>
                <a:lnTo>
                  <a:pt x="2034891" y="4637781"/>
                </a:lnTo>
                <a:lnTo>
                  <a:pt x="2031281" y="4644574"/>
                </a:lnTo>
                <a:lnTo>
                  <a:pt x="2031294" y="4659007"/>
                </a:lnTo>
                <a:lnTo>
                  <a:pt x="2031438" y="4661679"/>
                </a:lnTo>
                <a:lnTo>
                  <a:pt x="2036366" y="4648586"/>
                </a:lnTo>
                <a:lnTo>
                  <a:pt x="2036015" y="4635050"/>
                </a:lnTo>
                <a:close/>
                <a:moveTo>
                  <a:pt x="2084245" y="4562616"/>
                </a:moveTo>
                <a:lnTo>
                  <a:pt x="2076262" y="4581293"/>
                </a:lnTo>
                <a:lnTo>
                  <a:pt x="2075629" y="4602150"/>
                </a:lnTo>
                <a:cubicBezTo>
                  <a:pt x="2075761" y="4630710"/>
                  <a:pt x="2077078" y="4660455"/>
                  <a:pt x="2079581" y="4691384"/>
                </a:cubicBezTo>
                <a:cubicBezTo>
                  <a:pt x="2082085" y="4722312"/>
                  <a:pt x="2084984" y="4753635"/>
                  <a:pt x="2088278" y="4785354"/>
                </a:cubicBezTo>
                <a:cubicBezTo>
                  <a:pt x="2088540" y="4811150"/>
                  <a:pt x="2092757" y="4836945"/>
                  <a:pt x="2100925" y="4862741"/>
                </a:cubicBezTo>
                <a:cubicBezTo>
                  <a:pt x="2109094" y="4888537"/>
                  <a:pt x="2119634" y="4911175"/>
                  <a:pt x="2132546" y="4930653"/>
                </a:cubicBezTo>
                <a:cubicBezTo>
                  <a:pt x="2135444" y="4933549"/>
                  <a:pt x="2137553" y="4935654"/>
                  <a:pt x="2138871" y="4936970"/>
                </a:cubicBezTo>
                <a:cubicBezTo>
                  <a:pt x="2140188" y="4938286"/>
                  <a:pt x="2142297" y="4940392"/>
                  <a:pt x="2145195" y="4943288"/>
                </a:cubicBezTo>
                <a:cubicBezTo>
                  <a:pt x="2145064" y="4946315"/>
                  <a:pt x="2145326" y="4948157"/>
                  <a:pt x="2145986" y="4948815"/>
                </a:cubicBezTo>
                <a:cubicBezTo>
                  <a:pt x="2146644" y="4949473"/>
                  <a:pt x="2148489" y="4949737"/>
                  <a:pt x="2151519" y="4949605"/>
                </a:cubicBezTo>
                <a:lnTo>
                  <a:pt x="2154947" y="4951888"/>
                </a:lnTo>
                <a:lnTo>
                  <a:pt x="2147567" y="4944078"/>
                </a:lnTo>
                <a:cubicBezTo>
                  <a:pt x="2141901" y="4936049"/>
                  <a:pt x="2139003" y="4931574"/>
                  <a:pt x="2138871" y="4930653"/>
                </a:cubicBezTo>
                <a:cubicBezTo>
                  <a:pt x="2106559" y="4870917"/>
                  <a:pt x="2088253" y="4782126"/>
                  <a:pt x="2083952" y="4664283"/>
                </a:cubicBezTo>
                <a:lnTo>
                  <a:pt x="2084245" y="4562616"/>
                </a:lnTo>
                <a:close/>
                <a:moveTo>
                  <a:pt x="1358381" y="4550387"/>
                </a:moveTo>
                <a:lnTo>
                  <a:pt x="1350636" y="4683534"/>
                </a:lnTo>
                <a:cubicBezTo>
                  <a:pt x="1345640" y="4788189"/>
                  <a:pt x="1344588" y="4886532"/>
                  <a:pt x="1347480" y="4978565"/>
                </a:cubicBezTo>
                <a:cubicBezTo>
                  <a:pt x="1347217" y="5029314"/>
                  <a:pt x="1349321" y="5079274"/>
                  <a:pt x="1353791" y="5128446"/>
                </a:cubicBezTo>
                <a:cubicBezTo>
                  <a:pt x="1358261" y="5177618"/>
                  <a:pt x="1366676" y="5224424"/>
                  <a:pt x="1379035" y="5268863"/>
                </a:cubicBezTo>
                <a:cubicBezTo>
                  <a:pt x="1385084" y="5293843"/>
                  <a:pt x="1390340" y="5316457"/>
                  <a:pt x="1394799" y="5336703"/>
                </a:cubicBezTo>
                <a:cubicBezTo>
                  <a:pt x="1399258" y="5356950"/>
                  <a:pt x="1404486" y="5376408"/>
                  <a:pt x="1410483" y="5395078"/>
                </a:cubicBezTo>
                <a:cubicBezTo>
                  <a:pt x="1404486" y="5376408"/>
                  <a:pt x="1399258" y="5358528"/>
                  <a:pt x="1394799" y="5341437"/>
                </a:cubicBezTo>
                <a:cubicBezTo>
                  <a:pt x="1390340" y="5324344"/>
                  <a:pt x="1385084" y="5306464"/>
                  <a:pt x="1379035" y="5287795"/>
                </a:cubicBezTo>
                <a:cubicBezTo>
                  <a:pt x="1366807" y="5249930"/>
                  <a:pt x="1358130" y="5212065"/>
                  <a:pt x="1353003" y="5174200"/>
                </a:cubicBezTo>
                <a:cubicBezTo>
                  <a:pt x="1347874" y="5136335"/>
                  <a:pt x="1343931" y="5098470"/>
                  <a:pt x="1341169" y="5060605"/>
                </a:cubicBezTo>
                <a:cubicBezTo>
                  <a:pt x="1341169" y="5023135"/>
                  <a:pt x="1341169" y="4986058"/>
                  <a:pt x="1341169" y="4949378"/>
                </a:cubicBezTo>
                <a:cubicBezTo>
                  <a:pt x="1341169" y="4912695"/>
                  <a:pt x="1341169" y="4874042"/>
                  <a:pt x="1341169" y="4833415"/>
                </a:cubicBezTo>
                <a:cubicBezTo>
                  <a:pt x="1338541" y="4798312"/>
                  <a:pt x="1339066" y="4761236"/>
                  <a:pt x="1342747" y="4722189"/>
                </a:cubicBezTo>
                <a:cubicBezTo>
                  <a:pt x="1346429" y="4683140"/>
                  <a:pt x="1350110" y="4644485"/>
                  <a:pt x="1353791" y="4606226"/>
                </a:cubicBezTo>
                <a:lnTo>
                  <a:pt x="1358381" y="4550387"/>
                </a:lnTo>
                <a:close/>
                <a:moveTo>
                  <a:pt x="2084308" y="4540778"/>
                </a:moveTo>
                <a:lnTo>
                  <a:pt x="2076941" y="4558918"/>
                </a:lnTo>
                <a:lnTo>
                  <a:pt x="2076811" y="4563199"/>
                </a:lnTo>
                <a:lnTo>
                  <a:pt x="2084299" y="4543705"/>
                </a:lnTo>
                <a:lnTo>
                  <a:pt x="2084308" y="4540778"/>
                </a:lnTo>
                <a:close/>
                <a:moveTo>
                  <a:pt x="2550781" y="4527606"/>
                </a:moveTo>
                <a:lnTo>
                  <a:pt x="2529474" y="4590305"/>
                </a:lnTo>
                <a:cubicBezTo>
                  <a:pt x="2517464" y="4622551"/>
                  <a:pt x="2505056" y="4655980"/>
                  <a:pt x="2492254" y="4690594"/>
                </a:cubicBezTo>
                <a:cubicBezTo>
                  <a:pt x="2498590" y="4674931"/>
                  <a:pt x="2506508" y="4655716"/>
                  <a:pt x="2516012" y="4632948"/>
                </a:cubicBezTo>
                <a:cubicBezTo>
                  <a:pt x="2525515" y="4610179"/>
                  <a:pt x="2536602" y="4583066"/>
                  <a:pt x="2549273" y="4551611"/>
                </a:cubicBezTo>
                <a:lnTo>
                  <a:pt x="2551268" y="4545107"/>
                </a:lnTo>
                <a:lnTo>
                  <a:pt x="2550781" y="4527606"/>
                </a:lnTo>
                <a:close/>
                <a:moveTo>
                  <a:pt x="2086316" y="4511514"/>
                </a:moveTo>
                <a:lnTo>
                  <a:pt x="2077716" y="4533344"/>
                </a:lnTo>
                <a:lnTo>
                  <a:pt x="2077538" y="4539223"/>
                </a:lnTo>
                <a:lnTo>
                  <a:pt x="2085876" y="4517075"/>
                </a:lnTo>
                <a:lnTo>
                  <a:pt x="2086316" y="4511514"/>
                </a:lnTo>
                <a:close/>
                <a:moveTo>
                  <a:pt x="2548352" y="4440373"/>
                </a:moveTo>
                <a:lnTo>
                  <a:pt x="2542937" y="4456865"/>
                </a:lnTo>
                <a:cubicBezTo>
                  <a:pt x="2530398" y="4498063"/>
                  <a:pt x="2517464" y="4538865"/>
                  <a:pt x="2504133" y="4579274"/>
                </a:cubicBezTo>
                <a:cubicBezTo>
                  <a:pt x="2490802" y="4619681"/>
                  <a:pt x="2476284" y="4658904"/>
                  <a:pt x="2460576" y="4696943"/>
                </a:cubicBezTo>
                <a:cubicBezTo>
                  <a:pt x="2454103" y="4719318"/>
                  <a:pt x="2446459" y="4740905"/>
                  <a:pt x="2437641" y="4761701"/>
                </a:cubicBezTo>
                <a:cubicBezTo>
                  <a:pt x="2428824" y="4782497"/>
                  <a:pt x="2419656" y="4800924"/>
                  <a:pt x="2410140" y="4816982"/>
                </a:cubicBezTo>
                <a:cubicBezTo>
                  <a:pt x="2404057" y="4829486"/>
                  <a:pt x="2399139" y="4840806"/>
                  <a:pt x="2395386" y="4850941"/>
                </a:cubicBezTo>
                <a:cubicBezTo>
                  <a:pt x="2391631" y="4861075"/>
                  <a:pt x="2388267" y="4870816"/>
                  <a:pt x="2385290" y="4880161"/>
                </a:cubicBezTo>
                <a:lnTo>
                  <a:pt x="2377892" y="4891446"/>
                </a:lnTo>
                <a:lnTo>
                  <a:pt x="2378108" y="4891170"/>
                </a:lnTo>
                <a:cubicBezTo>
                  <a:pt x="2379919" y="4889590"/>
                  <a:pt x="2382314" y="4888010"/>
                  <a:pt x="2385290" y="4886431"/>
                </a:cubicBezTo>
                <a:cubicBezTo>
                  <a:pt x="2395262" y="4858135"/>
                  <a:pt x="2409610" y="4824706"/>
                  <a:pt x="2428339" y="4786143"/>
                </a:cubicBezTo>
                <a:cubicBezTo>
                  <a:pt x="2447066" y="4747581"/>
                  <a:pt x="2466260" y="4703096"/>
                  <a:pt x="2485919" y="4652689"/>
                </a:cubicBezTo>
                <a:cubicBezTo>
                  <a:pt x="2507961" y="4601623"/>
                  <a:pt x="2528814" y="4545820"/>
                  <a:pt x="2548482" y="4485279"/>
                </a:cubicBezTo>
                <a:lnTo>
                  <a:pt x="2549511" y="4481962"/>
                </a:lnTo>
                <a:lnTo>
                  <a:pt x="2548352" y="4440373"/>
                </a:lnTo>
                <a:close/>
                <a:moveTo>
                  <a:pt x="2546614" y="4370167"/>
                </a:moveTo>
                <a:lnTo>
                  <a:pt x="2544521" y="4377101"/>
                </a:lnTo>
                <a:cubicBezTo>
                  <a:pt x="2533698" y="4413825"/>
                  <a:pt x="2520500" y="4457260"/>
                  <a:pt x="2504925" y="4507408"/>
                </a:cubicBezTo>
                <a:cubicBezTo>
                  <a:pt x="2514956" y="4472396"/>
                  <a:pt x="2526571" y="4435015"/>
                  <a:pt x="2539770" y="4395266"/>
                </a:cubicBezTo>
                <a:lnTo>
                  <a:pt x="2546529" y="4371675"/>
                </a:lnTo>
                <a:lnTo>
                  <a:pt x="2546614" y="4370167"/>
                </a:lnTo>
                <a:close/>
                <a:moveTo>
                  <a:pt x="1377100" y="4322642"/>
                </a:moveTo>
                <a:lnTo>
                  <a:pt x="1372724" y="4375882"/>
                </a:lnTo>
                <a:lnTo>
                  <a:pt x="1358381" y="4550387"/>
                </a:lnTo>
                <a:lnTo>
                  <a:pt x="1359906" y="4524187"/>
                </a:lnTo>
                <a:cubicBezTo>
                  <a:pt x="1363586" y="4470282"/>
                  <a:pt x="1367859" y="4415587"/>
                  <a:pt x="1372724" y="4360105"/>
                </a:cubicBezTo>
                <a:lnTo>
                  <a:pt x="1377100" y="4322642"/>
                </a:lnTo>
                <a:close/>
                <a:moveTo>
                  <a:pt x="2551344" y="4286587"/>
                </a:moveTo>
                <a:lnTo>
                  <a:pt x="2534806" y="4342790"/>
                </a:lnTo>
                <a:cubicBezTo>
                  <a:pt x="2517815" y="4397860"/>
                  <a:pt x="2501462" y="4448090"/>
                  <a:pt x="2485749" y="4493477"/>
                </a:cubicBezTo>
                <a:cubicBezTo>
                  <a:pt x="2422894" y="4675025"/>
                  <a:pt x="2370502" y="4801814"/>
                  <a:pt x="2328573" y="4873843"/>
                </a:cubicBezTo>
                <a:cubicBezTo>
                  <a:pt x="2328705" y="4876738"/>
                  <a:pt x="2328441" y="4878844"/>
                  <a:pt x="2327782" y="4880161"/>
                </a:cubicBezTo>
                <a:cubicBezTo>
                  <a:pt x="2327123" y="4881477"/>
                  <a:pt x="2325278" y="4883582"/>
                  <a:pt x="2322245" y="4886477"/>
                </a:cubicBezTo>
                <a:cubicBezTo>
                  <a:pt x="2315919" y="4895692"/>
                  <a:pt x="2311172" y="4902536"/>
                  <a:pt x="2308008" y="4907011"/>
                </a:cubicBezTo>
                <a:cubicBezTo>
                  <a:pt x="2304844" y="4911487"/>
                  <a:pt x="2303262" y="4915172"/>
                  <a:pt x="2303262" y="4918068"/>
                </a:cubicBezTo>
                <a:cubicBezTo>
                  <a:pt x="2294167" y="4933204"/>
                  <a:pt x="2285467" y="4943997"/>
                  <a:pt x="2277161" y="4950446"/>
                </a:cubicBezTo>
                <a:cubicBezTo>
                  <a:pt x="2268857" y="4956896"/>
                  <a:pt x="2258574" y="4962951"/>
                  <a:pt x="2246314" y="4968611"/>
                </a:cubicBezTo>
                <a:cubicBezTo>
                  <a:pt x="2252774" y="4965320"/>
                  <a:pt x="2258838" y="4962424"/>
                  <a:pt x="2264506" y="4959923"/>
                </a:cubicBezTo>
                <a:cubicBezTo>
                  <a:pt x="2270175" y="4957422"/>
                  <a:pt x="2274657" y="4956106"/>
                  <a:pt x="2277952" y="4955975"/>
                </a:cubicBezTo>
                <a:cubicBezTo>
                  <a:pt x="2284281" y="4952552"/>
                  <a:pt x="2290607" y="4946761"/>
                  <a:pt x="2296935" y="4938601"/>
                </a:cubicBezTo>
                <a:cubicBezTo>
                  <a:pt x="2303262" y="4930440"/>
                  <a:pt x="2309590" y="4921490"/>
                  <a:pt x="2315919" y="4911750"/>
                </a:cubicBezTo>
                <a:lnTo>
                  <a:pt x="2315919" y="4905432"/>
                </a:lnTo>
                <a:cubicBezTo>
                  <a:pt x="2319345" y="4901878"/>
                  <a:pt x="2323563" y="4896351"/>
                  <a:pt x="2328573" y="4888848"/>
                </a:cubicBezTo>
                <a:cubicBezTo>
                  <a:pt x="2333582" y="4881346"/>
                  <a:pt x="2337800" y="4874237"/>
                  <a:pt x="2341228" y="4867525"/>
                </a:cubicBezTo>
                <a:cubicBezTo>
                  <a:pt x="2344260" y="4857917"/>
                  <a:pt x="2347688" y="4848703"/>
                  <a:pt x="2351510" y="4839885"/>
                </a:cubicBezTo>
                <a:cubicBezTo>
                  <a:pt x="2355334" y="4831065"/>
                  <a:pt x="2360343" y="4823431"/>
                  <a:pt x="2366538" y="4816982"/>
                </a:cubicBezTo>
                <a:cubicBezTo>
                  <a:pt x="2375654" y="4801056"/>
                  <a:pt x="2383969" y="4783945"/>
                  <a:pt x="2391489" y="4765650"/>
                </a:cubicBezTo>
                <a:cubicBezTo>
                  <a:pt x="2399006" y="4747354"/>
                  <a:pt x="2407295" y="4728664"/>
                  <a:pt x="2416351" y="4709579"/>
                </a:cubicBezTo>
                <a:cubicBezTo>
                  <a:pt x="2429359" y="4674567"/>
                  <a:pt x="2442787" y="4638766"/>
                  <a:pt x="2456632" y="4602174"/>
                </a:cubicBezTo>
                <a:cubicBezTo>
                  <a:pt x="2470478" y="4565584"/>
                  <a:pt x="2482352" y="4529783"/>
                  <a:pt x="2492254" y="4494772"/>
                </a:cubicBezTo>
                <a:lnTo>
                  <a:pt x="2549101" y="4326238"/>
                </a:lnTo>
                <a:lnTo>
                  <a:pt x="2551344" y="4286587"/>
                </a:lnTo>
                <a:close/>
                <a:moveTo>
                  <a:pt x="244454" y="3970457"/>
                </a:moveTo>
                <a:lnTo>
                  <a:pt x="227189" y="4028314"/>
                </a:lnTo>
                <a:cubicBezTo>
                  <a:pt x="214961" y="4067880"/>
                  <a:pt x="204707" y="4110137"/>
                  <a:pt x="196424" y="4155086"/>
                </a:cubicBezTo>
                <a:cubicBezTo>
                  <a:pt x="188142" y="4200034"/>
                  <a:pt x="179464" y="4237465"/>
                  <a:pt x="170391" y="4267379"/>
                </a:cubicBezTo>
                <a:cubicBezTo>
                  <a:pt x="170491" y="4270073"/>
                  <a:pt x="170812" y="4271539"/>
                  <a:pt x="171353" y="4271777"/>
                </a:cubicBezTo>
                <a:cubicBezTo>
                  <a:pt x="172980" y="4272492"/>
                  <a:pt x="176604" y="4262155"/>
                  <a:pt x="182225" y="4240767"/>
                </a:cubicBezTo>
                <a:cubicBezTo>
                  <a:pt x="189720" y="4212250"/>
                  <a:pt x="198396" y="4175089"/>
                  <a:pt x="208257" y="4129288"/>
                </a:cubicBezTo>
                <a:cubicBezTo>
                  <a:pt x="218117" y="4083403"/>
                  <a:pt x="228373" y="4037912"/>
                  <a:pt x="239023" y="3992817"/>
                </a:cubicBezTo>
                <a:lnTo>
                  <a:pt x="244454" y="3970457"/>
                </a:lnTo>
                <a:close/>
                <a:moveTo>
                  <a:pt x="4406475" y="1314642"/>
                </a:moveTo>
                <a:cubicBezTo>
                  <a:pt x="4404849" y="1313927"/>
                  <a:pt x="4401224" y="1324264"/>
                  <a:pt x="4395603" y="1345651"/>
                </a:cubicBezTo>
                <a:cubicBezTo>
                  <a:pt x="4388110" y="1374168"/>
                  <a:pt x="4379432" y="1411328"/>
                  <a:pt x="4369572" y="1457131"/>
                </a:cubicBezTo>
                <a:cubicBezTo>
                  <a:pt x="4359711" y="1503016"/>
                  <a:pt x="4349455" y="1548505"/>
                  <a:pt x="4338807" y="1593601"/>
                </a:cubicBezTo>
                <a:lnTo>
                  <a:pt x="4333374" y="1615960"/>
                </a:lnTo>
                <a:lnTo>
                  <a:pt x="4350639" y="1558103"/>
                </a:lnTo>
                <a:cubicBezTo>
                  <a:pt x="4362867" y="1518538"/>
                  <a:pt x="4373121" y="1476280"/>
                  <a:pt x="4381404" y="1431332"/>
                </a:cubicBezTo>
                <a:cubicBezTo>
                  <a:pt x="4389688" y="1386384"/>
                  <a:pt x="4398365" y="1348953"/>
                  <a:pt x="4407437" y="1319040"/>
                </a:cubicBezTo>
                <a:cubicBezTo>
                  <a:pt x="4407339" y="1316347"/>
                  <a:pt x="4407017" y="1314879"/>
                  <a:pt x="4406475" y="1314642"/>
                </a:cubicBezTo>
                <a:close/>
                <a:moveTo>
                  <a:pt x="2072903" y="1079011"/>
                </a:moveTo>
                <a:cubicBezTo>
                  <a:pt x="2062873" y="1114021"/>
                  <a:pt x="2051258" y="1151403"/>
                  <a:pt x="2038059" y="1191152"/>
                </a:cubicBezTo>
                <a:lnTo>
                  <a:pt x="2031300" y="1214744"/>
                </a:lnTo>
                <a:lnTo>
                  <a:pt x="2031214" y="1216251"/>
                </a:lnTo>
                <a:lnTo>
                  <a:pt x="2033307" y="1209316"/>
                </a:lnTo>
                <a:cubicBezTo>
                  <a:pt x="2044131" y="1172593"/>
                  <a:pt x="2057330" y="1129159"/>
                  <a:pt x="2072903" y="1079011"/>
                </a:cubicBezTo>
                <a:close/>
                <a:moveTo>
                  <a:pt x="2500290" y="1047196"/>
                </a:moveTo>
                <a:lnTo>
                  <a:pt x="2491953" y="1069343"/>
                </a:lnTo>
                <a:lnTo>
                  <a:pt x="2491512" y="1074903"/>
                </a:lnTo>
                <a:lnTo>
                  <a:pt x="2500112" y="1053074"/>
                </a:lnTo>
                <a:lnTo>
                  <a:pt x="2500290" y="1047196"/>
                </a:lnTo>
                <a:close/>
                <a:moveTo>
                  <a:pt x="3219447" y="1036030"/>
                </a:moveTo>
                <a:lnTo>
                  <a:pt x="3217924" y="1062232"/>
                </a:lnTo>
                <a:cubicBezTo>
                  <a:pt x="3214242" y="1116137"/>
                  <a:pt x="3209969" y="1170830"/>
                  <a:pt x="3205104" y="1226313"/>
                </a:cubicBezTo>
                <a:lnTo>
                  <a:pt x="3200728" y="1263777"/>
                </a:lnTo>
                <a:lnTo>
                  <a:pt x="3205104" y="1210537"/>
                </a:lnTo>
                <a:lnTo>
                  <a:pt x="3219447" y="1036030"/>
                </a:lnTo>
                <a:close/>
                <a:moveTo>
                  <a:pt x="2501018" y="1023220"/>
                </a:moveTo>
                <a:lnTo>
                  <a:pt x="2493530" y="1042712"/>
                </a:lnTo>
                <a:lnTo>
                  <a:pt x="2493522" y="1045641"/>
                </a:lnTo>
                <a:lnTo>
                  <a:pt x="2500888" y="1027500"/>
                </a:lnTo>
                <a:lnTo>
                  <a:pt x="2501018" y="1023220"/>
                </a:lnTo>
                <a:close/>
                <a:moveTo>
                  <a:pt x="2546390" y="924740"/>
                </a:moveTo>
                <a:lnTo>
                  <a:pt x="2541462" y="937831"/>
                </a:lnTo>
                <a:lnTo>
                  <a:pt x="2541814" y="951370"/>
                </a:lnTo>
                <a:lnTo>
                  <a:pt x="2542937" y="948637"/>
                </a:lnTo>
                <a:lnTo>
                  <a:pt x="2546547" y="941844"/>
                </a:lnTo>
                <a:lnTo>
                  <a:pt x="2546536" y="927411"/>
                </a:lnTo>
                <a:lnTo>
                  <a:pt x="2546390" y="924740"/>
                </a:lnTo>
                <a:close/>
                <a:moveTo>
                  <a:pt x="2545608" y="910322"/>
                </a:moveTo>
                <a:lnTo>
                  <a:pt x="2541041" y="921644"/>
                </a:lnTo>
                <a:lnTo>
                  <a:pt x="2541299" y="931541"/>
                </a:lnTo>
                <a:lnTo>
                  <a:pt x="2546270" y="922526"/>
                </a:lnTo>
                <a:lnTo>
                  <a:pt x="2545608" y="910322"/>
                </a:lnTo>
                <a:close/>
                <a:moveTo>
                  <a:pt x="2085576" y="895825"/>
                </a:moveTo>
                <a:cubicBezTo>
                  <a:pt x="2079240" y="911487"/>
                  <a:pt x="2071320" y="930702"/>
                  <a:pt x="2061817" y="953471"/>
                </a:cubicBezTo>
                <a:cubicBezTo>
                  <a:pt x="2052314" y="976239"/>
                  <a:pt x="2041226" y="1003352"/>
                  <a:pt x="2028556" y="1034807"/>
                </a:cubicBezTo>
                <a:lnTo>
                  <a:pt x="2026561" y="1041312"/>
                </a:lnTo>
                <a:lnTo>
                  <a:pt x="2027049" y="1058813"/>
                </a:lnTo>
                <a:lnTo>
                  <a:pt x="2048354" y="996113"/>
                </a:lnTo>
                <a:cubicBezTo>
                  <a:pt x="2060365" y="963867"/>
                  <a:pt x="2072772" y="930439"/>
                  <a:pt x="2085576" y="895825"/>
                </a:cubicBezTo>
                <a:close/>
                <a:moveTo>
                  <a:pt x="2199936" y="694973"/>
                </a:moveTo>
                <a:lnTo>
                  <a:pt x="2199721" y="695249"/>
                </a:lnTo>
                <a:cubicBezTo>
                  <a:pt x="2197909" y="696828"/>
                  <a:pt x="2195514" y="698407"/>
                  <a:pt x="2192538" y="699986"/>
                </a:cubicBezTo>
                <a:cubicBezTo>
                  <a:pt x="2182568" y="728283"/>
                  <a:pt x="2168218" y="761712"/>
                  <a:pt x="2149491" y="800275"/>
                </a:cubicBezTo>
                <a:cubicBezTo>
                  <a:pt x="2130762" y="838837"/>
                  <a:pt x="2111569" y="883322"/>
                  <a:pt x="2091911" y="933729"/>
                </a:cubicBezTo>
                <a:cubicBezTo>
                  <a:pt x="2069868" y="984795"/>
                  <a:pt x="2049014" y="1040598"/>
                  <a:pt x="2029348" y="1101138"/>
                </a:cubicBezTo>
                <a:lnTo>
                  <a:pt x="2028319" y="1104457"/>
                </a:lnTo>
                <a:lnTo>
                  <a:pt x="2029477" y="1146046"/>
                </a:lnTo>
                <a:lnTo>
                  <a:pt x="2034891" y="1129553"/>
                </a:lnTo>
                <a:cubicBezTo>
                  <a:pt x="2047430" y="1088355"/>
                  <a:pt x="2060365" y="1047554"/>
                  <a:pt x="2073696" y="1007145"/>
                </a:cubicBezTo>
                <a:cubicBezTo>
                  <a:pt x="2087026" y="966737"/>
                  <a:pt x="2101546" y="927513"/>
                  <a:pt x="2117252" y="889475"/>
                </a:cubicBezTo>
                <a:cubicBezTo>
                  <a:pt x="2123725" y="867100"/>
                  <a:pt x="2131370" y="845513"/>
                  <a:pt x="2140188" y="824717"/>
                </a:cubicBezTo>
                <a:cubicBezTo>
                  <a:pt x="2149004" y="803921"/>
                  <a:pt x="2158172" y="785493"/>
                  <a:pt x="2167689" y="769436"/>
                </a:cubicBezTo>
                <a:cubicBezTo>
                  <a:pt x="2173771" y="756933"/>
                  <a:pt x="2178691" y="745613"/>
                  <a:pt x="2182444" y="735477"/>
                </a:cubicBezTo>
                <a:cubicBezTo>
                  <a:pt x="2186197" y="725342"/>
                  <a:pt x="2189562" y="715603"/>
                  <a:pt x="2192538" y="706258"/>
                </a:cubicBezTo>
                <a:lnTo>
                  <a:pt x="2199936" y="694973"/>
                </a:lnTo>
                <a:close/>
                <a:moveTo>
                  <a:pt x="2223945" y="649459"/>
                </a:moveTo>
                <a:lnTo>
                  <a:pt x="2217621" y="664451"/>
                </a:lnTo>
                <a:cubicBezTo>
                  <a:pt x="2216302" y="668268"/>
                  <a:pt x="2214193" y="671690"/>
                  <a:pt x="2211292" y="674717"/>
                </a:cubicBezTo>
                <a:cubicBezTo>
                  <a:pt x="2211423" y="677744"/>
                  <a:pt x="2211160" y="679587"/>
                  <a:pt x="2210501" y="680246"/>
                </a:cubicBezTo>
                <a:cubicBezTo>
                  <a:pt x="2209841" y="680902"/>
                  <a:pt x="2207995" y="681166"/>
                  <a:pt x="2204962" y="681034"/>
                </a:cubicBezTo>
                <a:lnTo>
                  <a:pt x="2203592" y="689394"/>
                </a:lnTo>
                <a:lnTo>
                  <a:pt x="2204962" y="687304"/>
                </a:lnTo>
                <a:lnTo>
                  <a:pt x="2211290" y="680986"/>
                </a:lnTo>
                <a:lnTo>
                  <a:pt x="2223945" y="655715"/>
                </a:lnTo>
                <a:lnTo>
                  <a:pt x="2223945" y="649459"/>
                </a:lnTo>
                <a:close/>
                <a:moveTo>
                  <a:pt x="2422883" y="634531"/>
                </a:moveTo>
                <a:lnTo>
                  <a:pt x="2430262" y="642342"/>
                </a:lnTo>
                <a:cubicBezTo>
                  <a:pt x="2435927" y="650370"/>
                  <a:pt x="2438826" y="654844"/>
                  <a:pt x="2438958" y="655766"/>
                </a:cubicBezTo>
                <a:cubicBezTo>
                  <a:pt x="2471269" y="715502"/>
                  <a:pt x="2489577" y="804293"/>
                  <a:pt x="2493877" y="922137"/>
                </a:cubicBezTo>
                <a:lnTo>
                  <a:pt x="2493584" y="1023802"/>
                </a:lnTo>
                <a:lnTo>
                  <a:pt x="2501568" y="1005125"/>
                </a:lnTo>
                <a:lnTo>
                  <a:pt x="2502200" y="984268"/>
                </a:lnTo>
                <a:cubicBezTo>
                  <a:pt x="2502068" y="955709"/>
                  <a:pt x="2500750" y="925963"/>
                  <a:pt x="2498248" y="895035"/>
                </a:cubicBezTo>
                <a:cubicBezTo>
                  <a:pt x="2495745" y="864106"/>
                  <a:pt x="2492845" y="832783"/>
                  <a:pt x="2489552" y="801066"/>
                </a:cubicBezTo>
                <a:cubicBezTo>
                  <a:pt x="2489288" y="775268"/>
                  <a:pt x="2485072" y="749473"/>
                  <a:pt x="2476903" y="723677"/>
                </a:cubicBezTo>
                <a:cubicBezTo>
                  <a:pt x="2468734" y="697881"/>
                  <a:pt x="2458194" y="675244"/>
                  <a:pt x="2445282" y="655766"/>
                </a:cubicBezTo>
                <a:cubicBezTo>
                  <a:pt x="2442384" y="652869"/>
                  <a:pt x="2440275" y="650764"/>
                  <a:pt x="2438958" y="649448"/>
                </a:cubicBezTo>
                <a:cubicBezTo>
                  <a:pt x="2437641" y="648131"/>
                  <a:pt x="2435532" y="646025"/>
                  <a:pt x="2432633" y="643131"/>
                </a:cubicBezTo>
                <a:cubicBezTo>
                  <a:pt x="2432766" y="640103"/>
                  <a:pt x="2432502" y="638261"/>
                  <a:pt x="2431844" y="637603"/>
                </a:cubicBezTo>
                <a:cubicBezTo>
                  <a:pt x="2431184" y="636945"/>
                  <a:pt x="2429341" y="636682"/>
                  <a:pt x="2426309" y="636813"/>
                </a:cubicBezTo>
                <a:lnTo>
                  <a:pt x="2422883" y="634531"/>
                </a:lnTo>
                <a:close/>
                <a:moveTo>
                  <a:pt x="2483282" y="617901"/>
                </a:moveTo>
                <a:lnTo>
                  <a:pt x="2477049" y="624126"/>
                </a:lnTo>
                <a:cubicBezTo>
                  <a:pt x="2489435" y="643079"/>
                  <a:pt x="2499399" y="662033"/>
                  <a:pt x="2506943" y="680986"/>
                </a:cubicBezTo>
                <a:cubicBezTo>
                  <a:pt x="2514487" y="699940"/>
                  <a:pt x="2521223" y="718893"/>
                  <a:pt x="2527152" y="737847"/>
                </a:cubicBezTo>
                <a:cubicBezTo>
                  <a:pt x="2529994" y="756933"/>
                  <a:pt x="2532059" y="777202"/>
                  <a:pt x="2533350" y="798656"/>
                </a:cubicBezTo>
                <a:cubicBezTo>
                  <a:pt x="2534642" y="820111"/>
                  <a:pt x="2536707" y="841960"/>
                  <a:pt x="2539548" y="864203"/>
                </a:cubicBezTo>
                <a:lnTo>
                  <a:pt x="2540896" y="916083"/>
                </a:lnTo>
                <a:lnTo>
                  <a:pt x="2545411" y="906706"/>
                </a:lnTo>
                <a:lnTo>
                  <a:pt x="2542550" y="853973"/>
                </a:lnTo>
                <a:cubicBezTo>
                  <a:pt x="2540032" y="827519"/>
                  <a:pt x="2537143" y="801460"/>
                  <a:pt x="2533885" y="775795"/>
                </a:cubicBezTo>
                <a:cubicBezTo>
                  <a:pt x="2533754" y="762897"/>
                  <a:pt x="2532436" y="749209"/>
                  <a:pt x="2529933" y="734732"/>
                </a:cubicBezTo>
                <a:cubicBezTo>
                  <a:pt x="2527429" y="720254"/>
                  <a:pt x="2524530" y="706567"/>
                  <a:pt x="2521235" y="693670"/>
                </a:cubicBezTo>
                <a:cubicBezTo>
                  <a:pt x="2514909" y="680902"/>
                  <a:pt x="2508584" y="668532"/>
                  <a:pt x="2502259" y="656555"/>
                </a:cubicBezTo>
                <a:cubicBezTo>
                  <a:pt x="2495934" y="644578"/>
                  <a:pt x="2489608" y="633786"/>
                  <a:pt x="2483282" y="624178"/>
                </a:cubicBezTo>
                <a:lnTo>
                  <a:pt x="2483282" y="617901"/>
                </a:lnTo>
                <a:close/>
                <a:moveTo>
                  <a:pt x="2331514" y="617808"/>
                </a:moveTo>
                <a:cubicBezTo>
                  <a:pt x="2325054" y="621098"/>
                  <a:pt x="2318990" y="623994"/>
                  <a:pt x="2313322" y="626495"/>
                </a:cubicBezTo>
                <a:cubicBezTo>
                  <a:pt x="2307653" y="628997"/>
                  <a:pt x="2303171" y="630312"/>
                  <a:pt x="2299876" y="630443"/>
                </a:cubicBezTo>
                <a:cubicBezTo>
                  <a:pt x="2293549" y="633866"/>
                  <a:pt x="2287221" y="639657"/>
                  <a:pt x="2280893" y="647818"/>
                </a:cubicBezTo>
                <a:cubicBezTo>
                  <a:pt x="2274566" y="655978"/>
                  <a:pt x="2268238" y="664929"/>
                  <a:pt x="2261911" y="674670"/>
                </a:cubicBezTo>
                <a:lnTo>
                  <a:pt x="2261911" y="680986"/>
                </a:lnTo>
                <a:cubicBezTo>
                  <a:pt x="2258483" y="684540"/>
                  <a:pt x="2254265" y="690069"/>
                  <a:pt x="2249256" y="697570"/>
                </a:cubicBezTo>
                <a:cubicBezTo>
                  <a:pt x="2244246" y="705073"/>
                  <a:pt x="2240028" y="712181"/>
                  <a:pt x="2236600" y="718893"/>
                </a:cubicBezTo>
                <a:cubicBezTo>
                  <a:pt x="2233569" y="728502"/>
                  <a:pt x="2230140" y="737714"/>
                  <a:pt x="2226318" y="746534"/>
                </a:cubicBezTo>
                <a:cubicBezTo>
                  <a:pt x="2222496" y="755352"/>
                  <a:pt x="2217485" y="762987"/>
                  <a:pt x="2211290" y="769436"/>
                </a:cubicBezTo>
                <a:cubicBezTo>
                  <a:pt x="2202176" y="785362"/>
                  <a:pt x="2193859" y="802473"/>
                  <a:pt x="2186340" y="820769"/>
                </a:cubicBezTo>
                <a:cubicBezTo>
                  <a:pt x="2178822" y="839063"/>
                  <a:pt x="2170534" y="857753"/>
                  <a:pt x="2161477" y="876839"/>
                </a:cubicBezTo>
                <a:cubicBezTo>
                  <a:pt x="2148469" y="911852"/>
                  <a:pt x="2135042" y="947651"/>
                  <a:pt x="2121196" y="984243"/>
                </a:cubicBezTo>
                <a:cubicBezTo>
                  <a:pt x="2107350" y="1020834"/>
                  <a:pt x="2095476" y="1056635"/>
                  <a:pt x="2085576" y="1091646"/>
                </a:cubicBezTo>
                <a:lnTo>
                  <a:pt x="2028729" y="1260180"/>
                </a:lnTo>
                <a:lnTo>
                  <a:pt x="2026484" y="1299830"/>
                </a:lnTo>
                <a:lnTo>
                  <a:pt x="2043022" y="1243629"/>
                </a:lnTo>
                <a:cubicBezTo>
                  <a:pt x="2060015" y="1188558"/>
                  <a:pt x="2076366" y="1138329"/>
                  <a:pt x="2092080" y="1092942"/>
                </a:cubicBezTo>
                <a:cubicBezTo>
                  <a:pt x="2154934" y="911394"/>
                  <a:pt x="2207326" y="784604"/>
                  <a:pt x="2249256" y="712577"/>
                </a:cubicBezTo>
                <a:cubicBezTo>
                  <a:pt x="2249123" y="709679"/>
                  <a:pt x="2249388" y="707573"/>
                  <a:pt x="2250046" y="706258"/>
                </a:cubicBezTo>
                <a:cubicBezTo>
                  <a:pt x="2250705" y="704942"/>
                  <a:pt x="2252552" y="702836"/>
                  <a:pt x="2255583" y="699940"/>
                </a:cubicBezTo>
                <a:cubicBezTo>
                  <a:pt x="2261911" y="690727"/>
                  <a:pt x="2266656" y="683882"/>
                  <a:pt x="2269820" y="679407"/>
                </a:cubicBezTo>
                <a:cubicBezTo>
                  <a:pt x="2272984" y="674932"/>
                  <a:pt x="2274566" y="671246"/>
                  <a:pt x="2274566" y="668351"/>
                </a:cubicBezTo>
                <a:cubicBezTo>
                  <a:pt x="2283661" y="653214"/>
                  <a:pt x="2292363" y="642421"/>
                  <a:pt x="2300667" y="635972"/>
                </a:cubicBezTo>
                <a:cubicBezTo>
                  <a:pt x="2308973" y="629522"/>
                  <a:pt x="2319254" y="623468"/>
                  <a:pt x="2331514" y="617808"/>
                </a:cubicBezTo>
                <a:close/>
                <a:moveTo>
                  <a:pt x="2477059" y="611570"/>
                </a:moveTo>
                <a:lnTo>
                  <a:pt x="2477840" y="617019"/>
                </a:lnTo>
                <a:lnTo>
                  <a:pt x="2483241" y="617788"/>
                </a:lnTo>
                <a:lnTo>
                  <a:pt x="2480119" y="612333"/>
                </a:lnTo>
                <a:lnTo>
                  <a:pt x="2477059" y="611570"/>
                </a:lnTo>
                <a:close/>
                <a:moveTo>
                  <a:pt x="2356773" y="554684"/>
                </a:moveTo>
                <a:cubicBezTo>
                  <a:pt x="2340960" y="557977"/>
                  <a:pt x="2326727" y="562451"/>
                  <a:pt x="2314077" y="568111"/>
                </a:cubicBezTo>
                <a:cubicBezTo>
                  <a:pt x="2301426" y="573771"/>
                  <a:pt x="2290356" y="579825"/>
                  <a:pt x="2280868" y="586274"/>
                </a:cubicBezTo>
                <a:cubicBezTo>
                  <a:pt x="2270985" y="596145"/>
                  <a:pt x="2260706" y="606411"/>
                  <a:pt x="2250031" y="617071"/>
                </a:cubicBezTo>
                <a:cubicBezTo>
                  <a:pt x="2239357" y="627732"/>
                  <a:pt x="2230660" y="636419"/>
                  <a:pt x="2223939" y="643131"/>
                </a:cubicBezTo>
                <a:lnTo>
                  <a:pt x="2223951" y="649393"/>
                </a:lnTo>
                <a:lnTo>
                  <a:pt x="2230273" y="643079"/>
                </a:lnTo>
                <a:cubicBezTo>
                  <a:pt x="2236733" y="636230"/>
                  <a:pt x="2244379" y="627816"/>
                  <a:pt x="2253210" y="617837"/>
                </a:cubicBezTo>
                <a:cubicBezTo>
                  <a:pt x="2262042" y="607859"/>
                  <a:pt x="2271271" y="599504"/>
                  <a:pt x="2280893" y="592774"/>
                </a:cubicBezTo>
                <a:cubicBezTo>
                  <a:pt x="2299876" y="573147"/>
                  <a:pt x="2325187" y="562816"/>
                  <a:pt x="2356824" y="561783"/>
                </a:cubicBezTo>
                <a:cubicBezTo>
                  <a:pt x="2369611" y="558765"/>
                  <a:pt x="2382002" y="558492"/>
                  <a:pt x="2393999" y="560967"/>
                </a:cubicBezTo>
                <a:cubicBezTo>
                  <a:pt x="2405995" y="563441"/>
                  <a:pt x="2416804" y="567846"/>
                  <a:pt x="2426428" y="574180"/>
                </a:cubicBezTo>
                <a:cubicBezTo>
                  <a:pt x="2432228" y="577278"/>
                  <a:pt x="2436447" y="580378"/>
                  <a:pt x="2439083" y="583477"/>
                </a:cubicBezTo>
                <a:cubicBezTo>
                  <a:pt x="2441720" y="586576"/>
                  <a:pt x="2445938" y="589675"/>
                  <a:pt x="2451737" y="592774"/>
                </a:cubicBezTo>
                <a:cubicBezTo>
                  <a:pt x="2451870" y="592903"/>
                  <a:pt x="2453188" y="594195"/>
                  <a:pt x="2455693" y="596648"/>
                </a:cubicBezTo>
                <a:cubicBezTo>
                  <a:pt x="2458197" y="599103"/>
                  <a:pt x="2461097" y="601943"/>
                  <a:pt x="2464392" y="605171"/>
                </a:cubicBezTo>
                <a:cubicBezTo>
                  <a:pt x="2464657" y="605039"/>
                  <a:pt x="2465712" y="605302"/>
                  <a:pt x="2467556" y="605960"/>
                </a:cubicBezTo>
                <a:cubicBezTo>
                  <a:pt x="2469403" y="606619"/>
                  <a:pt x="2470456" y="608462"/>
                  <a:pt x="2470721" y="611490"/>
                </a:cubicBezTo>
                <a:lnTo>
                  <a:pt x="2476943" y="611490"/>
                </a:lnTo>
                <a:lnTo>
                  <a:pt x="2476167" y="608385"/>
                </a:lnTo>
                <a:cubicBezTo>
                  <a:pt x="2475507" y="606542"/>
                  <a:pt x="2473662" y="605490"/>
                  <a:pt x="2470631" y="605227"/>
                </a:cubicBezTo>
                <a:cubicBezTo>
                  <a:pt x="2470764" y="604963"/>
                  <a:pt x="2470500" y="603909"/>
                  <a:pt x="2469840" y="602067"/>
                </a:cubicBezTo>
                <a:cubicBezTo>
                  <a:pt x="2469182" y="600225"/>
                  <a:pt x="2467337" y="599172"/>
                  <a:pt x="2464306" y="598909"/>
                </a:cubicBezTo>
                <a:cubicBezTo>
                  <a:pt x="2461407" y="596013"/>
                  <a:pt x="2459298" y="593907"/>
                  <a:pt x="2457980" y="592592"/>
                </a:cubicBezTo>
                <a:cubicBezTo>
                  <a:pt x="2456663" y="591276"/>
                  <a:pt x="2454554" y="589170"/>
                  <a:pt x="2451655" y="586274"/>
                </a:cubicBezTo>
                <a:cubicBezTo>
                  <a:pt x="2445857" y="583114"/>
                  <a:pt x="2441640" y="579956"/>
                  <a:pt x="2439005" y="576798"/>
                </a:cubicBezTo>
                <a:cubicBezTo>
                  <a:pt x="2436369" y="573640"/>
                  <a:pt x="2432151" y="570481"/>
                  <a:pt x="2426354" y="567321"/>
                </a:cubicBezTo>
                <a:cubicBezTo>
                  <a:pt x="2413966" y="564032"/>
                  <a:pt x="2402369" y="561135"/>
                  <a:pt x="2391564" y="558635"/>
                </a:cubicBezTo>
                <a:cubicBezTo>
                  <a:pt x="2380758" y="556132"/>
                  <a:pt x="2369161" y="554817"/>
                  <a:pt x="2356773" y="554684"/>
                </a:cubicBezTo>
                <a:close/>
                <a:moveTo>
                  <a:pt x="2722265" y="534317"/>
                </a:moveTo>
                <a:lnTo>
                  <a:pt x="2701655" y="569791"/>
                </a:lnTo>
                <a:lnTo>
                  <a:pt x="2681692" y="609371"/>
                </a:lnTo>
                <a:lnTo>
                  <a:pt x="2679572" y="612883"/>
                </a:lnTo>
                <a:cubicBezTo>
                  <a:pt x="2676821" y="617483"/>
                  <a:pt x="2675348" y="620015"/>
                  <a:pt x="2675153" y="620475"/>
                </a:cubicBezTo>
                <a:cubicBezTo>
                  <a:pt x="2681522" y="607854"/>
                  <a:pt x="2687528" y="595232"/>
                  <a:pt x="2693174" y="582611"/>
                </a:cubicBezTo>
                <a:cubicBezTo>
                  <a:pt x="2698819" y="569989"/>
                  <a:pt x="2703291" y="557367"/>
                  <a:pt x="2706588" y="544746"/>
                </a:cubicBezTo>
                <a:cubicBezTo>
                  <a:pt x="2712779" y="541393"/>
                  <a:pt x="2717983" y="537943"/>
                  <a:pt x="2722199" y="534392"/>
                </a:cubicBezTo>
                <a:lnTo>
                  <a:pt x="2722265" y="534317"/>
                </a:lnTo>
                <a:close/>
                <a:moveTo>
                  <a:pt x="2738204" y="506881"/>
                </a:moveTo>
                <a:cubicBezTo>
                  <a:pt x="2738468" y="510430"/>
                  <a:pt x="2736361" y="515953"/>
                  <a:pt x="2731882" y="523447"/>
                </a:cubicBezTo>
                <a:lnTo>
                  <a:pt x="2722265" y="534317"/>
                </a:lnTo>
                <a:lnTo>
                  <a:pt x="2738204" y="506881"/>
                </a:lnTo>
                <a:close/>
                <a:moveTo>
                  <a:pt x="3167345" y="191339"/>
                </a:moveTo>
                <a:cubicBezTo>
                  <a:pt x="3173342" y="210009"/>
                  <a:pt x="3178571" y="227890"/>
                  <a:pt x="3183029" y="244982"/>
                </a:cubicBezTo>
                <a:cubicBezTo>
                  <a:pt x="3187488" y="262074"/>
                  <a:pt x="3192744" y="279954"/>
                  <a:pt x="3198794" y="298624"/>
                </a:cubicBezTo>
                <a:cubicBezTo>
                  <a:pt x="3211021" y="336489"/>
                  <a:pt x="3219698" y="374354"/>
                  <a:pt x="3224825" y="412218"/>
                </a:cubicBezTo>
                <a:cubicBezTo>
                  <a:pt x="3229954" y="450084"/>
                  <a:pt x="3233897" y="487948"/>
                  <a:pt x="3236659" y="525813"/>
                </a:cubicBezTo>
                <a:cubicBezTo>
                  <a:pt x="3236659" y="563284"/>
                  <a:pt x="3236659" y="600360"/>
                  <a:pt x="3236659" y="637041"/>
                </a:cubicBezTo>
                <a:cubicBezTo>
                  <a:pt x="3236659" y="673723"/>
                  <a:pt x="3236659" y="712376"/>
                  <a:pt x="3236659" y="753002"/>
                </a:cubicBezTo>
                <a:cubicBezTo>
                  <a:pt x="3239289" y="788106"/>
                  <a:pt x="3238762" y="825183"/>
                  <a:pt x="3235081" y="864230"/>
                </a:cubicBezTo>
                <a:cubicBezTo>
                  <a:pt x="3231400" y="903279"/>
                  <a:pt x="3227718" y="941932"/>
                  <a:pt x="3224037" y="980191"/>
                </a:cubicBezTo>
                <a:lnTo>
                  <a:pt x="3219447" y="1036030"/>
                </a:lnTo>
                <a:lnTo>
                  <a:pt x="3227192" y="902885"/>
                </a:lnTo>
                <a:cubicBezTo>
                  <a:pt x="3232188" y="798231"/>
                  <a:pt x="3233241" y="699886"/>
                  <a:pt x="3230348" y="607854"/>
                </a:cubicBezTo>
                <a:cubicBezTo>
                  <a:pt x="3230611" y="557105"/>
                  <a:pt x="3228507" y="507143"/>
                  <a:pt x="3224037" y="457971"/>
                </a:cubicBezTo>
                <a:cubicBezTo>
                  <a:pt x="3219567" y="408801"/>
                  <a:pt x="3211153" y="361995"/>
                  <a:pt x="3198794" y="317556"/>
                </a:cubicBezTo>
                <a:cubicBezTo>
                  <a:pt x="3192744" y="292576"/>
                  <a:pt x="3187488" y="269962"/>
                  <a:pt x="3183029" y="249715"/>
                </a:cubicBezTo>
                <a:cubicBezTo>
                  <a:pt x="3178571" y="229467"/>
                  <a:pt x="3173342" y="210009"/>
                  <a:pt x="3167345" y="191339"/>
                </a:cubicBezTo>
                <a:close/>
                <a:moveTo>
                  <a:pt x="3119782" y="129674"/>
                </a:moveTo>
                <a:lnTo>
                  <a:pt x="3129796" y="140854"/>
                </a:lnTo>
                <a:cubicBezTo>
                  <a:pt x="3138791" y="150056"/>
                  <a:pt x="3145833" y="158472"/>
                  <a:pt x="3150917" y="166096"/>
                </a:cubicBezTo>
                <a:cubicBezTo>
                  <a:pt x="3156002" y="173722"/>
                  <a:pt x="3161477" y="182137"/>
                  <a:pt x="3167345" y="191339"/>
                </a:cubicBezTo>
                <a:cubicBezTo>
                  <a:pt x="3155872" y="172407"/>
                  <a:pt x="3141268" y="153476"/>
                  <a:pt x="3123537" y="134543"/>
                </a:cubicBezTo>
                <a:lnTo>
                  <a:pt x="3119782" y="129674"/>
                </a:lnTo>
                <a:close/>
                <a:moveTo>
                  <a:pt x="3085988" y="96678"/>
                </a:moveTo>
                <a:cubicBezTo>
                  <a:pt x="3094984" y="100228"/>
                  <a:pt x="3102025" y="105750"/>
                  <a:pt x="3107109" y="113243"/>
                </a:cubicBezTo>
                <a:lnTo>
                  <a:pt x="3119782" y="129674"/>
                </a:lnTo>
                <a:lnTo>
                  <a:pt x="3107891" y="116399"/>
                </a:lnTo>
                <a:cubicBezTo>
                  <a:pt x="3099808" y="109431"/>
                  <a:pt x="3092507" y="102858"/>
                  <a:pt x="3085988" y="96678"/>
                </a:cubicBezTo>
                <a:close/>
                <a:moveTo>
                  <a:pt x="4300152" y="122"/>
                </a:moveTo>
                <a:cubicBezTo>
                  <a:pt x="4319085" y="6433"/>
                  <a:pt x="4338017" y="12743"/>
                  <a:pt x="4356950" y="19054"/>
                </a:cubicBezTo>
                <a:cubicBezTo>
                  <a:pt x="4378513" y="25628"/>
                  <a:pt x="4396918" y="36146"/>
                  <a:pt x="4412170" y="50608"/>
                </a:cubicBezTo>
                <a:cubicBezTo>
                  <a:pt x="4427420" y="65071"/>
                  <a:pt x="4442672" y="81898"/>
                  <a:pt x="4457924" y="101095"/>
                </a:cubicBezTo>
                <a:cubicBezTo>
                  <a:pt x="4470281" y="113980"/>
                  <a:pt x="4481852" y="129230"/>
                  <a:pt x="4492632" y="146847"/>
                </a:cubicBezTo>
                <a:cubicBezTo>
                  <a:pt x="4503413" y="164466"/>
                  <a:pt x="4514982" y="182872"/>
                  <a:pt x="4527341" y="202067"/>
                </a:cubicBezTo>
                <a:cubicBezTo>
                  <a:pt x="4536151" y="221263"/>
                  <a:pt x="4542199" y="241247"/>
                  <a:pt x="4545486" y="262020"/>
                </a:cubicBezTo>
                <a:cubicBezTo>
                  <a:pt x="4548773" y="282793"/>
                  <a:pt x="4553243" y="302778"/>
                  <a:pt x="4558896" y="321973"/>
                </a:cubicBezTo>
                <a:cubicBezTo>
                  <a:pt x="4565207" y="354579"/>
                  <a:pt x="4571517" y="390339"/>
                  <a:pt x="4577828" y="429256"/>
                </a:cubicBezTo>
                <a:cubicBezTo>
                  <a:pt x="4577828" y="467368"/>
                  <a:pt x="4577828" y="505866"/>
                  <a:pt x="4577828" y="544752"/>
                </a:cubicBezTo>
                <a:cubicBezTo>
                  <a:pt x="4577828" y="583637"/>
                  <a:pt x="4577828" y="620642"/>
                  <a:pt x="4577828" y="655766"/>
                </a:cubicBezTo>
                <a:cubicBezTo>
                  <a:pt x="4574410" y="728547"/>
                  <a:pt x="4568625" y="800933"/>
                  <a:pt x="4560473" y="872923"/>
                </a:cubicBezTo>
                <a:cubicBezTo>
                  <a:pt x="4552322" y="944913"/>
                  <a:pt x="4543381" y="1015714"/>
                  <a:pt x="4533652" y="1085329"/>
                </a:cubicBezTo>
                <a:cubicBezTo>
                  <a:pt x="4507358" y="1224294"/>
                  <a:pt x="4477907" y="1362952"/>
                  <a:pt x="4445302" y="1501305"/>
                </a:cubicBezTo>
                <a:cubicBezTo>
                  <a:pt x="4432417" y="1567701"/>
                  <a:pt x="4417166" y="1633702"/>
                  <a:pt x="4399548" y="1699308"/>
                </a:cubicBezTo>
                <a:cubicBezTo>
                  <a:pt x="4381931" y="1764915"/>
                  <a:pt x="4363524" y="1829337"/>
                  <a:pt x="4344328" y="1892577"/>
                </a:cubicBezTo>
                <a:cubicBezTo>
                  <a:pt x="4306463" y="2025497"/>
                  <a:pt x="4267020" y="2157237"/>
                  <a:pt x="4226001" y="2287791"/>
                </a:cubicBezTo>
                <a:cubicBezTo>
                  <a:pt x="4184981" y="2418346"/>
                  <a:pt x="4142382" y="2545351"/>
                  <a:pt x="4098206" y="2668807"/>
                </a:cubicBezTo>
                <a:cubicBezTo>
                  <a:pt x="4015115" y="2922292"/>
                  <a:pt x="3928866" y="3166309"/>
                  <a:pt x="3839463" y="3400861"/>
                </a:cubicBezTo>
                <a:cubicBezTo>
                  <a:pt x="3810802" y="3488818"/>
                  <a:pt x="3779773" y="3574804"/>
                  <a:pt x="3746378" y="3658816"/>
                </a:cubicBezTo>
                <a:cubicBezTo>
                  <a:pt x="3712983" y="3742829"/>
                  <a:pt x="3678801" y="3827236"/>
                  <a:pt x="3643828" y="3912037"/>
                </a:cubicBezTo>
                <a:cubicBezTo>
                  <a:pt x="3611486" y="3997365"/>
                  <a:pt x="3576776" y="4083875"/>
                  <a:pt x="3539699" y="4171569"/>
                </a:cubicBezTo>
                <a:cubicBezTo>
                  <a:pt x="3502624" y="4259262"/>
                  <a:pt x="3467914" y="4347352"/>
                  <a:pt x="3435572" y="4435835"/>
                </a:cubicBezTo>
                <a:cubicBezTo>
                  <a:pt x="3416902" y="4477118"/>
                  <a:pt x="3397496" y="4519189"/>
                  <a:pt x="3377354" y="4562050"/>
                </a:cubicBezTo>
                <a:cubicBezTo>
                  <a:pt x="3357212" y="4604911"/>
                  <a:pt x="3334755" y="4646984"/>
                  <a:pt x="3309986" y="4688267"/>
                </a:cubicBezTo>
                <a:cubicBezTo>
                  <a:pt x="3291248" y="4732049"/>
                  <a:pt x="3272081" y="4775436"/>
                  <a:pt x="3252488" y="4818428"/>
                </a:cubicBezTo>
                <a:cubicBezTo>
                  <a:pt x="3232893" y="4861420"/>
                  <a:pt x="3212104" y="4906384"/>
                  <a:pt x="3190120" y="4953322"/>
                </a:cubicBezTo>
                <a:cubicBezTo>
                  <a:pt x="3177484" y="4972517"/>
                  <a:pt x="3164848" y="4992500"/>
                  <a:pt x="3152211" y="5013273"/>
                </a:cubicBezTo>
                <a:cubicBezTo>
                  <a:pt x="3139575" y="5034048"/>
                  <a:pt x="3126941" y="5054031"/>
                  <a:pt x="3114304" y="5073228"/>
                </a:cubicBezTo>
                <a:cubicBezTo>
                  <a:pt x="3101800" y="5095052"/>
                  <a:pt x="3087320" y="5116087"/>
                  <a:pt x="3070868" y="5136335"/>
                </a:cubicBezTo>
                <a:cubicBezTo>
                  <a:pt x="3054415" y="5156582"/>
                  <a:pt x="3035198" y="5177618"/>
                  <a:pt x="3013217" y="5199443"/>
                </a:cubicBezTo>
                <a:cubicBezTo>
                  <a:pt x="3006900" y="5209172"/>
                  <a:pt x="3000581" y="5219689"/>
                  <a:pt x="2994260" y="5230997"/>
                </a:cubicBezTo>
                <a:cubicBezTo>
                  <a:pt x="2987937" y="5242304"/>
                  <a:pt x="2981611" y="5252823"/>
                  <a:pt x="2975277" y="5262552"/>
                </a:cubicBezTo>
                <a:cubicBezTo>
                  <a:pt x="2965930" y="5269257"/>
                  <a:pt x="2956188" y="5277933"/>
                  <a:pt x="2946052" y="5288583"/>
                </a:cubicBezTo>
                <a:cubicBezTo>
                  <a:pt x="2935916" y="5299233"/>
                  <a:pt x="2924595" y="5309488"/>
                  <a:pt x="2912089" y="5319349"/>
                </a:cubicBezTo>
                <a:cubicBezTo>
                  <a:pt x="2905639" y="5322766"/>
                  <a:pt x="2898003" y="5326974"/>
                  <a:pt x="2889184" y="5331970"/>
                </a:cubicBezTo>
                <a:cubicBezTo>
                  <a:pt x="2880364" y="5336967"/>
                  <a:pt x="2871149" y="5341173"/>
                  <a:pt x="2861540" y="5344591"/>
                </a:cubicBezTo>
                <a:cubicBezTo>
                  <a:pt x="2858512" y="5344460"/>
                  <a:pt x="2855089" y="5344723"/>
                  <a:pt x="2851271" y="5345381"/>
                </a:cubicBezTo>
                <a:cubicBezTo>
                  <a:pt x="2847455" y="5346038"/>
                  <a:pt x="2842451" y="5347880"/>
                  <a:pt x="2836265" y="5350902"/>
                </a:cubicBezTo>
                <a:cubicBezTo>
                  <a:pt x="2836133" y="5350902"/>
                  <a:pt x="2834817" y="5350902"/>
                  <a:pt x="2832315" y="5350902"/>
                </a:cubicBezTo>
                <a:cubicBezTo>
                  <a:pt x="2829814" y="5350902"/>
                  <a:pt x="2826918" y="5350902"/>
                  <a:pt x="2823627" y="5350902"/>
                </a:cubicBezTo>
                <a:cubicBezTo>
                  <a:pt x="2823365" y="5350902"/>
                  <a:pt x="2822311" y="5350902"/>
                  <a:pt x="2820467" y="5350902"/>
                </a:cubicBezTo>
                <a:cubicBezTo>
                  <a:pt x="2818626" y="5350902"/>
                  <a:pt x="2817572" y="5350902"/>
                  <a:pt x="2817309" y="5350902"/>
                </a:cubicBezTo>
                <a:lnTo>
                  <a:pt x="2810990" y="5350902"/>
                </a:lnTo>
                <a:lnTo>
                  <a:pt x="2804672" y="5350902"/>
                </a:lnTo>
                <a:lnTo>
                  <a:pt x="2798354" y="5350902"/>
                </a:lnTo>
                <a:cubicBezTo>
                  <a:pt x="2798485" y="5350902"/>
                  <a:pt x="2798221" y="5350902"/>
                  <a:pt x="2797562" y="5350902"/>
                </a:cubicBezTo>
                <a:cubicBezTo>
                  <a:pt x="2796904" y="5350902"/>
                  <a:pt x="2795062" y="5350902"/>
                  <a:pt x="2792034" y="5350902"/>
                </a:cubicBezTo>
                <a:cubicBezTo>
                  <a:pt x="2789138" y="5350902"/>
                  <a:pt x="2787032" y="5350902"/>
                  <a:pt x="2785716" y="5350902"/>
                </a:cubicBezTo>
                <a:cubicBezTo>
                  <a:pt x="2784399" y="5350902"/>
                  <a:pt x="2782292" y="5350902"/>
                  <a:pt x="2779396" y="5350902"/>
                </a:cubicBezTo>
                <a:lnTo>
                  <a:pt x="2773078" y="5350902"/>
                </a:lnTo>
                <a:lnTo>
                  <a:pt x="2766759" y="5350902"/>
                </a:lnTo>
                <a:lnTo>
                  <a:pt x="2760441" y="5344591"/>
                </a:lnTo>
                <a:lnTo>
                  <a:pt x="2754121" y="5344591"/>
                </a:lnTo>
                <a:cubicBezTo>
                  <a:pt x="2751094" y="5344591"/>
                  <a:pt x="2749251" y="5344591"/>
                  <a:pt x="2748593" y="5344591"/>
                </a:cubicBezTo>
                <a:cubicBezTo>
                  <a:pt x="2747935" y="5344591"/>
                  <a:pt x="2747672" y="5344591"/>
                  <a:pt x="2747803" y="5344591"/>
                </a:cubicBezTo>
                <a:cubicBezTo>
                  <a:pt x="2741616" y="5344724"/>
                  <a:pt x="2736613" y="5344460"/>
                  <a:pt x="2732797" y="5343803"/>
                </a:cubicBezTo>
                <a:cubicBezTo>
                  <a:pt x="2728979" y="5343145"/>
                  <a:pt x="2725556" y="5341305"/>
                  <a:pt x="2722528" y="5338282"/>
                </a:cubicBezTo>
                <a:cubicBezTo>
                  <a:pt x="2722528" y="5338018"/>
                  <a:pt x="2722528" y="5336967"/>
                  <a:pt x="2722528" y="5335125"/>
                </a:cubicBezTo>
                <a:cubicBezTo>
                  <a:pt x="2722528" y="5333285"/>
                  <a:pt x="2722528" y="5332234"/>
                  <a:pt x="2722528" y="5331970"/>
                </a:cubicBezTo>
                <a:cubicBezTo>
                  <a:pt x="2719632" y="5331707"/>
                  <a:pt x="2717526" y="5330656"/>
                  <a:pt x="2716210" y="5328814"/>
                </a:cubicBezTo>
                <a:cubicBezTo>
                  <a:pt x="2714894" y="5326974"/>
                  <a:pt x="2712788" y="5325922"/>
                  <a:pt x="2709890" y="5325659"/>
                </a:cubicBezTo>
                <a:lnTo>
                  <a:pt x="2703572" y="5319349"/>
                </a:lnTo>
                <a:cubicBezTo>
                  <a:pt x="2691326" y="5309488"/>
                  <a:pt x="2681064" y="5299233"/>
                  <a:pt x="2672786" y="5288583"/>
                </a:cubicBezTo>
                <a:cubicBezTo>
                  <a:pt x="2664506" y="5277933"/>
                  <a:pt x="2655859" y="5269257"/>
                  <a:pt x="2646841" y="5262552"/>
                </a:cubicBezTo>
                <a:cubicBezTo>
                  <a:pt x="2628090" y="5236256"/>
                  <a:pt x="2615590" y="5213117"/>
                  <a:pt x="2609340" y="5193132"/>
                </a:cubicBezTo>
                <a:cubicBezTo>
                  <a:pt x="2603351" y="5171307"/>
                  <a:pt x="2598141" y="5150271"/>
                  <a:pt x="2593714" y="5130024"/>
                </a:cubicBezTo>
                <a:cubicBezTo>
                  <a:pt x="2589287" y="5109778"/>
                  <a:pt x="2584079" y="5088741"/>
                  <a:pt x="2578089" y="5066917"/>
                </a:cubicBezTo>
                <a:cubicBezTo>
                  <a:pt x="2565442" y="4990134"/>
                  <a:pt x="2559119" y="4910198"/>
                  <a:pt x="2559117" y="4827105"/>
                </a:cubicBezTo>
                <a:cubicBezTo>
                  <a:pt x="2552925" y="4792001"/>
                  <a:pt x="2549499" y="4754925"/>
                  <a:pt x="2548841" y="4715877"/>
                </a:cubicBezTo>
                <a:lnTo>
                  <a:pt x="2551507" y="4637643"/>
                </a:lnTo>
                <a:lnTo>
                  <a:pt x="2492254" y="4785354"/>
                </a:lnTo>
                <a:cubicBezTo>
                  <a:pt x="2482883" y="4801147"/>
                  <a:pt x="2474699" y="4816941"/>
                  <a:pt x="2467704" y="4832734"/>
                </a:cubicBezTo>
                <a:cubicBezTo>
                  <a:pt x="2460709" y="4848527"/>
                  <a:pt x="2454109" y="4864322"/>
                  <a:pt x="2447905" y="4880115"/>
                </a:cubicBezTo>
                <a:cubicBezTo>
                  <a:pt x="2441702" y="4889458"/>
                  <a:pt x="2436686" y="4897618"/>
                  <a:pt x="2432858" y="4904594"/>
                </a:cubicBezTo>
                <a:cubicBezTo>
                  <a:pt x="2429032" y="4911569"/>
                  <a:pt x="2425599" y="4918150"/>
                  <a:pt x="2422564" y="4924335"/>
                </a:cubicBezTo>
                <a:lnTo>
                  <a:pt x="2416351" y="4949605"/>
                </a:lnTo>
                <a:lnTo>
                  <a:pt x="2403927" y="4962241"/>
                </a:lnTo>
                <a:lnTo>
                  <a:pt x="2397714" y="4974874"/>
                </a:lnTo>
                <a:lnTo>
                  <a:pt x="2391503" y="4981192"/>
                </a:lnTo>
                <a:cubicBezTo>
                  <a:pt x="2384763" y="4994094"/>
                  <a:pt x="2374829" y="5007758"/>
                  <a:pt x="2361703" y="5022184"/>
                </a:cubicBezTo>
                <a:cubicBezTo>
                  <a:pt x="2348576" y="5036611"/>
                  <a:pt x="2335418" y="5050203"/>
                  <a:pt x="2322232" y="5062959"/>
                </a:cubicBezTo>
                <a:cubicBezTo>
                  <a:pt x="2316035" y="5069075"/>
                  <a:pt x="2309442" y="5074019"/>
                  <a:pt x="2302454" y="5077791"/>
                </a:cubicBezTo>
                <a:cubicBezTo>
                  <a:pt x="2295465" y="5081564"/>
                  <a:pt x="2287290" y="5084947"/>
                  <a:pt x="2277928" y="5087940"/>
                </a:cubicBezTo>
                <a:cubicBezTo>
                  <a:pt x="2268830" y="5093794"/>
                  <a:pt x="2260127" y="5097697"/>
                  <a:pt x="2251820" y="5099649"/>
                </a:cubicBezTo>
                <a:cubicBezTo>
                  <a:pt x="2243513" y="5101601"/>
                  <a:pt x="2233228" y="5103942"/>
                  <a:pt x="2220966" y="5106674"/>
                </a:cubicBezTo>
                <a:cubicBezTo>
                  <a:pt x="2205010" y="5106674"/>
                  <a:pt x="2189450" y="5105114"/>
                  <a:pt x="2174287" y="5101992"/>
                </a:cubicBezTo>
                <a:cubicBezTo>
                  <a:pt x="2159123" y="5098868"/>
                  <a:pt x="2145146" y="5094184"/>
                  <a:pt x="2132357" y="5087940"/>
                </a:cubicBezTo>
                <a:cubicBezTo>
                  <a:pt x="2119676" y="5081694"/>
                  <a:pt x="2107062" y="5075449"/>
                  <a:pt x="2094515" y="5069205"/>
                </a:cubicBezTo>
                <a:cubicBezTo>
                  <a:pt x="2088317" y="5062959"/>
                  <a:pt x="2082118" y="5056714"/>
                  <a:pt x="2075920" y="5050470"/>
                </a:cubicBezTo>
                <a:cubicBezTo>
                  <a:pt x="2075790" y="5050209"/>
                  <a:pt x="2074500" y="5049168"/>
                  <a:pt x="2072046" y="5047346"/>
                </a:cubicBezTo>
                <a:cubicBezTo>
                  <a:pt x="2069592" y="5045525"/>
                  <a:pt x="2066751" y="5044484"/>
                  <a:pt x="2063524" y="5044224"/>
                </a:cubicBezTo>
                <a:cubicBezTo>
                  <a:pt x="2064557" y="5039020"/>
                  <a:pt x="2062490" y="5036937"/>
                  <a:pt x="2057325" y="5037980"/>
                </a:cubicBezTo>
                <a:lnTo>
                  <a:pt x="2063524" y="5031734"/>
                </a:lnTo>
                <a:cubicBezTo>
                  <a:pt x="2060553" y="5031602"/>
                  <a:pt x="2058746" y="5030286"/>
                  <a:pt x="2058101" y="5027784"/>
                </a:cubicBezTo>
                <a:cubicBezTo>
                  <a:pt x="2057455" y="5025283"/>
                  <a:pt x="2057197" y="5022386"/>
                  <a:pt x="2057325" y="5019096"/>
                </a:cubicBezTo>
                <a:lnTo>
                  <a:pt x="2051009" y="5019096"/>
                </a:lnTo>
                <a:lnTo>
                  <a:pt x="2051009" y="5012780"/>
                </a:lnTo>
                <a:cubicBezTo>
                  <a:pt x="2038637" y="4994089"/>
                  <a:pt x="2028635" y="4976190"/>
                  <a:pt x="2021002" y="4959081"/>
                </a:cubicBezTo>
                <a:cubicBezTo>
                  <a:pt x="2013367" y="4941972"/>
                  <a:pt x="2006524" y="4924073"/>
                  <a:pt x="2000470" y="4905384"/>
                </a:cubicBezTo>
                <a:cubicBezTo>
                  <a:pt x="1996915" y="4892354"/>
                  <a:pt x="1992970" y="4877350"/>
                  <a:pt x="1988635" y="4860372"/>
                </a:cubicBezTo>
                <a:cubicBezTo>
                  <a:pt x="1984300" y="4843394"/>
                  <a:pt x="1981953" y="4826812"/>
                  <a:pt x="1981595" y="4810623"/>
                </a:cubicBezTo>
                <a:lnTo>
                  <a:pt x="1980634" y="4778398"/>
                </a:lnTo>
                <a:lnTo>
                  <a:pt x="1977080" y="4788451"/>
                </a:lnTo>
                <a:lnTo>
                  <a:pt x="1968167" y="4813943"/>
                </a:lnTo>
                <a:lnTo>
                  <a:pt x="1971537" y="4808172"/>
                </a:lnTo>
                <a:cubicBezTo>
                  <a:pt x="1968103" y="4818165"/>
                  <a:pt x="1960767" y="4837623"/>
                  <a:pt x="1949531" y="4866547"/>
                </a:cubicBezTo>
                <a:cubicBezTo>
                  <a:pt x="1938294" y="4895472"/>
                  <a:pt x="1924753" y="4930707"/>
                  <a:pt x="1908906" y="4972254"/>
                </a:cubicBezTo>
                <a:cubicBezTo>
                  <a:pt x="1922814" y="4927815"/>
                  <a:pt x="1921485" y="4923608"/>
                  <a:pt x="1904921" y="4959632"/>
                </a:cubicBezTo>
                <a:lnTo>
                  <a:pt x="1896136" y="4977048"/>
                </a:lnTo>
                <a:lnTo>
                  <a:pt x="1886167" y="4993553"/>
                </a:lnTo>
                <a:cubicBezTo>
                  <a:pt x="1875549" y="5011039"/>
                  <a:pt x="1862144" y="5031286"/>
                  <a:pt x="1845948" y="5054294"/>
                </a:cubicBezTo>
                <a:cubicBezTo>
                  <a:pt x="1839624" y="5073228"/>
                  <a:pt x="1833300" y="5092160"/>
                  <a:pt x="1826978" y="5111091"/>
                </a:cubicBezTo>
                <a:cubicBezTo>
                  <a:pt x="1820917" y="5117402"/>
                  <a:pt x="1817229" y="5122135"/>
                  <a:pt x="1815911" y="5125291"/>
                </a:cubicBezTo>
                <a:cubicBezTo>
                  <a:pt x="1814594" y="5128446"/>
                  <a:pt x="1814068" y="5130024"/>
                  <a:pt x="1814330" y="5130024"/>
                </a:cubicBezTo>
                <a:cubicBezTo>
                  <a:pt x="1808271" y="5142252"/>
                  <a:pt x="1804583" y="5149351"/>
                  <a:pt x="1803265" y="5151324"/>
                </a:cubicBezTo>
                <a:cubicBezTo>
                  <a:pt x="1801948" y="5153296"/>
                  <a:pt x="1801420" y="5152506"/>
                  <a:pt x="1801684" y="5148956"/>
                </a:cubicBezTo>
                <a:cubicBezTo>
                  <a:pt x="1801684" y="5145407"/>
                  <a:pt x="1803265" y="5139886"/>
                  <a:pt x="1806426" y="5132391"/>
                </a:cubicBezTo>
                <a:cubicBezTo>
                  <a:pt x="1809588" y="5124897"/>
                  <a:pt x="1814330" y="5117798"/>
                  <a:pt x="1820654" y="5111091"/>
                </a:cubicBezTo>
                <a:cubicBezTo>
                  <a:pt x="1827899" y="5085323"/>
                  <a:pt x="1838702" y="5059554"/>
                  <a:pt x="1853061" y="5033783"/>
                </a:cubicBezTo>
                <a:cubicBezTo>
                  <a:pt x="1867421" y="5008015"/>
                  <a:pt x="1879803" y="4985401"/>
                  <a:pt x="1890211" y="4965943"/>
                </a:cubicBezTo>
                <a:cubicBezTo>
                  <a:pt x="1880726" y="4976198"/>
                  <a:pt x="1871240" y="4990397"/>
                  <a:pt x="1861755" y="5008542"/>
                </a:cubicBezTo>
                <a:cubicBezTo>
                  <a:pt x="1852270" y="5026684"/>
                  <a:pt x="1842785" y="5044039"/>
                  <a:pt x="1833300" y="5060605"/>
                </a:cubicBezTo>
                <a:cubicBezTo>
                  <a:pt x="1826714" y="5082825"/>
                  <a:pt x="1819336" y="5101494"/>
                  <a:pt x="1811169" y="5116614"/>
                </a:cubicBezTo>
                <a:cubicBezTo>
                  <a:pt x="1803002" y="5131733"/>
                  <a:pt x="1795624" y="5142514"/>
                  <a:pt x="1789038" y="5148956"/>
                </a:cubicBezTo>
                <a:cubicBezTo>
                  <a:pt x="1789038" y="5155005"/>
                  <a:pt x="1789038" y="5158685"/>
                  <a:pt x="1789038" y="5160000"/>
                </a:cubicBezTo>
                <a:cubicBezTo>
                  <a:pt x="1789038" y="5161315"/>
                  <a:pt x="1789038" y="5161841"/>
                  <a:pt x="1789038" y="5161578"/>
                </a:cubicBezTo>
                <a:cubicBezTo>
                  <a:pt x="1729360" y="5279644"/>
                  <a:pt x="1677984" y="5357477"/>
                  <a:pt x="1634906" y="5395078"/>
                </a:cubicBezTo>
                <a:cubicBezTo>
                  <a:pt x="1591828" y="5432681"/>
                  <a:pt x="1554679" y="5441095"/>
                  <a:pt x="1523456" y="5420322"/>
                </a:cubicBezTo>
                <a:cubicBezTo>
                  <a:pt x="1492301" y="5413699"/>
                  <a:pt x="1461012" y="5353317"/>
                  <a:pt x="1429588" y="5239178"/>
                </a:cubicBezTo>
                <a:cubicBezTo>
                  <a:pt x="1398165" y="5125038"/>
                  <a:pt x="1390179" y="4908523"/>
                  <a:pt x="1405631" y="4589632"/>
                </a:cubicBezTo>
                <a:cubicBezTo>
                  <a:pt x="1409495" y="4509909"/>
                  <a:pt x="1416295" y="4420749"/>
                  <a:pt x="1426034" y="4322153"/>
                </a:cubicBezTo>
                <a:lnTo>
                  <a:pt x="1432652" y="4261145"/>
                </a:lnTo>
                <a:lnTo>
                  <a:pt x="1399747" y="4250011"/>
                </a:lnTo>
                <a:lnTo>
                  <a:pt x="1391656" y="4315929"/>
                </a:lnTo>
                <a:lnTo>
                  <a:pt x="1399537" y="4249940"/>
                </a:lnTo>
                <a:lnTo>
                  <a:pt x="1388196" y="4246102"/>
                </a:lnTo>
                <a:lnTo>
                  <a:pt x="1386174" y="4244956"/>
                </a:lnTo>
                <a:lnTo>
                  <a:pt x="1377100" y="4322642"/>
                </a:lnTo>
                <a:lnTo>
                  <a:pt x="1383605" y="4243501"/>
                </a:lnTo>
                <a:lnTo>
                  <a:pt x="1339024" y="4218243"/>
                </a:lnTo>
                <a:cubicBezTo>
                  <a:pt x="1292018" y="4180795"/>
                  <a:pt x="1251505" y="4114578"/>
                  <a:pt x="1217489" y="4019590"/>
                </a:cubicBezTo>
                <a:cubicBezTo>
                  <a:pt x="1172132" y="3892941"/>
                  <a:pt x="1180572" y="3679178"/>
                  <a:pt x="1242810" y="3378301"/>
                </a:cubicBezTo>
                <a:cubicBezTo>
                  <a:pt x="1255586" y="3317690"/>
                  <a:pt x="1266017" y="3270097"/>
                  <a:pt x="1274100" y="3235519"/>
                </a:cubicBezTo>
                <a:cubicBezTo>
                  <a:pt x="1282185" y="3200941"/>
                  <a:pt x="1286357" y="3183323"/>
                  <a:pt x="1286616" y="3182665"/>
                </a:cubicBezTo>
                <a:cubicBezTo>
                  <a:pt x="1274623" y="3217243"/>
                  <a:pt x="1265757" y="3250638"/>
                  <a:pt x="1260021" y="3282849"/>
                </a:cubicBezTo>
                <a:cubicBezTo>
                  <a:pt x="1254283" y="3315061"/>
                  <a:pt x="1248546" y="3346878"/>
                  <a:pt x="1242810" y="3378301"/>
                </a:cubicBezTo>
                <a:cubicBezTo>
                  <a:pt x="1200907" y="3530759"/>
                  <a:pt x="1144191" y="3729476"/>
                  <a:pt x="1072661" y="3974451"/>
                </a:cubicBezTo>
                <a:cubicBezTo>
                  <a:pt x="1001130" y="4219427"/>
                  <a:pt x="920710" y="4466806"/>
                  <a:pt x="831397" y="4716588"/>
                </a:cubicBezTo>
                <a:cubicBezTo>
                  <a:pt x="742085" y="4966371"/>
                  <a:pt x="649804" y="5174701"/>
                  <a:pt x="554556" y="5341580"/>
                </a:cubicBezTo>
                <a:cubicBezTo>
                  <a:pt x="459308" y="5508458"/>
                  <a:pt x="367014" y="5590032"/>
                  <a:pt x="277676" y="5586296"/>
                </a:cubicBezTo>
                <a:cubicBezTo>
                  <a:pt x="258743" y="5579985"/>
                  <a:pt x="239811" y="5573674"/>
                  <a:pt x="220878" y="5567363"/>
                </a:cubicBezTo>
                <a:cubicBezTo>
                  <a:pt x="199317" y="5560790"/>
                  <a:pt x="180910" y="5550273"/>
                  <a:pt x="165660" y="5535809"/>
                </a:cubicBezTo>
                <a:cubicBezTo>
                  <a:pt x="150408" y="5521347"/>
                  <a:pt x="135156" y="5504519"/>
                  <a:pt x="119906" y="5485324"/>
                </a:cubicBezTo>
                <a:cubicBezTo>
                  <a:pt x="107547" y="5472438"/>
                  <a:pt x="95978" y="5457188"/>
                  <a:pt x="85196" y="5439570"/>
                </a:cubicBezTo>
                <a:cubicBezTo>
                  <a:pt x="74415" y="5421953"/>
                  <a:pt x="62846" y="5403546"/>
                  <a:pt x="50487" y="5384350"/>
                </a:cubicBezTo>
                <a:cubicBezTo>
                  <a:pt x="41677" y="5365155"/>
                  <a:pt x="35631" y="5345172"/>
                  <a:pt x="32344" y="5324397"/>
                </a:cubicBezTo>
                <a:cubicBezTo>
                  <a:pt x="29056" y="5303624"/>
                  <a:pt x="24587" y="5283641"/>
                  <a:pt x="18933" y="5264446"/>
                </a:cubicBezTo>
                <a:cubicBezTo>
                  <a:pt x="12622" y="5231839"/>
                  <a:pt x="6311" y="5196079"/>
                  <a:pt x="0" y="5157161"/>
                </a:cubicBezTo>
                <a:cubicBezTo>
                  <a:pt x="0" y="5119051"/>
                  <a:pt x="0" y="5080552"/>
                  <a:pt x="0" y="5041666"/>
                </a:cubicBezTo>
                <a:cubicBezTo>
                  <a:pt x="0" y="5002781"/>
                  <a:pt x="0" y="4965777"/>
                  <a:pt x="0" y="4930653"/>
                </a:cubicBezTo>
                <a:cubicBezTo>
                  <a:pt x="3418" y="4857871"/>
                  <a:pt x="9204" y="4785486"/>
                  <a:pt x="17355" y="4713496"/>
                </a:cubicBezTo>
                <a:cubicBezTo>
                  <a:pt x="25506" y="4641506"/>
                  <a:pt x="34447" y="4570704"/>
                  <a:pt x="44176" y="4501090"/>
                </a:cubicBezTo>
                <a:cubicBezTo>
                  <a:pt x="70470" y="4362125"/>
                  <a:pt x="99921" y="4223466"/>
                  <a:pt x="132526" y="4085112"/>
                </a:cubicBezTo>
                <a:cubicBezTo>
                  <a:pt x="145412" y="4018717"/>
                  <a:pt x="160663" y="3952716"/>
                  <a:pt x="178280" y="3887110"/>
                </a:cubicBezTo>
                <a:cubicBezTo>
                  <a:pt x="195899" y="3821504"/>
                  <a:pt x="214305" y="3757081"/>
                  <a:pt x="233500" y="3693841"/>
                </a:cubicBezTo>
                <a:cubicBezTo>
                  <a:pt x="271365" y="3560920"/>
                  <a:pt x="310808" y="3429182"/>
                  <a:pt x="351828" y="3298627"/>
                </a:cubicBezTo>
                <a:cubicBezTo>
                  <a:pt x="392848" y="3168071"/>
                  <a:pt x="435446" y="3041066"/>
                  <a:pt x="479622" y="2917611"/>
                </a:cubicBezTo>
                <a:cubicBezTo>
                  <a:pt x="562714" y="2664127"/>
                  <a:pt x="648962" y="2420109"/>
                  <a:pt x="738365" y="2185556"/>
                </a:cubicBezTo>
                <a:cubicBezTo>
                  <a:pt x="767027" y="2097600"/>
                  <a:pt x="798055" y="2011615"/>
                  <a:pt x="831450" y="1927602"/>
                </a:cubicBezTo>
                <a:cubicBezTo>
                  <a:pt x="864845" y="1843590"/>
                  <a:pt x="899028" y="1759183"/>
                  <a:pt x="934000" y="1674380"/>
                </a:cubicBezTo>
                <a:cubicBezTo>
                  <a:pt x="966344" y="1589054"/>
                  <a:pt x="1001052" y="1502542"/>
                  <a:pt x="1038129" y="1414849"/>
                </a:cubicBezTo>
                <a:cubicBezTo>
                  <a:pt x="1075204" y="1327155"/>
                  <a:pt x="1109914" y="1239066"/>
                  <a:pt x="1142256" y="1150584"/>
                </a:cubicBezTo>
                <a:cubicBezTo>
                  <a:pt x="1160926" y="1109301"/>
                  <a:pt x="1180332" y="1067228"/>
                  <a:pt x="1200475" y="1024367"/>
                </a:cubicBezTo>
                <a:cubicBezTo>
                  <a:pt x="1220617" y="981506"/>
                  <a:pt x="1243073" y="939435"/>
                  <a:pt x="1267843" y="898152"/>
                </a:cubicBezTo>
                <a:cubicBezTo>
                  <a:pt x="1286580" y="854370"/>
                  <a:pt x="1305747" y="810984"/>
                  <a:pt x="1325342" y="767991"/>
                </a:cubicBezTo>
                <a:cubicBezTo>
                  <a:pt x="1344935" y="724999"/>
                  <a:pt x="1365724" y="680034"/>
                  <a:pt x="1387708" y="633098"/>
                </a:cubicBezTo>
                <a:cubicBezTo>
                  <a:pt x="1400345" y="613902"/>
                  <a:pt x="1412981" y="593917"/>
                  <a:pt x="1425617" y="573145"/>
                </a:cubicBezTo>
                <a:cubicBezTo>
                  <a:pt x="1438253" y="552372"/>
                  <a:pt x="1450889" y="532387"/>
                  <a:pt x="1463525" y="513191"/>
                </a:cubicBezTo>
                <a:cubicBezTo>
                  <a:pt x="1476028" y="491368"/>
                  <a:pt x="1490508" y="470331"/>
                  <a:pt x="1506960" y="450084"/>
                </a:cubicBezTo>
                <a:cubicBezTo>
                  <a:pt x="1523413" y="429837"/>
                  <a:pt x="1542630" y="408801"/>
                  <a:pt x="1564611" y="386976"/>
                </a:cubicBezTo>
                <a:cubicBezTo>
                  <a:pt x="1570930" y="377245"/>
                  <a:pt x="1577248" y="366728"/>
                  <a:pt x="1583570" y="355422"/>
                </a:cubicBezTo>
                <a:cubicBezTo>
                  <a:pt x="1589891" y="344115"/>
                  <a:pt x="1596219" y="333596"/>
                  <a:pt x="1602552" y="323867"/>
                </a:cubicBezTo>
                <a:cubicBezTo>
                  <a:pt x="1611898" y="317161"/>
                  <a:pt x="1621640" y="308484"/>
                  <a:pt x="1631776" y="297834"/>
                </a:cubicBezTo>
                <a:cubicBezTo>
                  <a:pt x="1641912" y="287186"/>
                  <a:pt x="1653233" y="276931"/>
                  <a:pt x="1665739" y="267070"/>
                </a:cubicBezTo>
                <a:cubicBezTo>
                  <a:pt x="1672189" y="263652"/>
                  <a:pt x="1679825" y="259444"/>
                  <a:pt x="1688644" y="254448"/>
                </a:cubicBezTo>
                <a:cubicBezTo>
                  <a:pt x="1697464" y="249452"/>
                  <a:pt x="1706679" y="245246"/>
                  <a:pt x="1716288" y="241826"/>
                </a:cubicBezTo>
                <a:cubicBezTo>
                  <a:pt x="1719317" y="241958"/>
                  <a:pt x="1722739" y="241695"/>
                  <a:pt x="1726557" y="241038"/>
                </a:cubicBezTo>
                <a:cubicBezTo>
                  <a:pt x="1730374" y="240380"/>
                  <a:pt x="1735377" y="238539"/>
                  <a:pt x="1741563" y="235515"/>
                </a:cubicBezTo>
                <a:cubicBezTo>
                  <a:pt x="1741695" y="235515"/>
                  <a:pt x="1743011" y="235515"/>
                  <a:pt x="1745513" y="235515"/>
                </a:cubicBezTo>
                <a:cubicBezTo>
                  <a:pt x="1748014" y="235515"/>
                  <a:pt x="1750910" y="235515"/>
                  <a:pt x="1754201" y="235515"/>
                </a:cubicBezTo>
                <a:cubicBezTo>
                  <a:pt x="1754464" y="235515"/>
                  <a:pt x="1755518" y="235515"/>
                  <a:pt x="1757361" y="235515"/>
                </a:cubicBezTo>
                <a:cubicBezTo>
                  <a:pt x="1759204" y="235515"/>
                  <a:pt x="1760256" y="235515"/>
                  <a:pt x="1760519" y="235515"/>
                </a:cubicBezTo>
                <a:lnTo>
                  <a:pt x="1766839" y="235515"/>
                </a:lnTo>
                <a:lnTo>
                  <a:pt x="1773157" y="235515"/>
                </a:lnTo>
                <a:lnTo>
                  <a:pt x="1779476" y="235515"/>
                </a:lnTo>
                <a:cubicBezTo>
                  <a:pt x="1779345" y="235515"/>
                  <a:pt x="1779608" y="235515"/>
                  <a:pt x="1780266" y="235515"/>
                </a:cubicBezTo>
                <a:cubicBezTo>
                  <a:pt x="1780924" y="235515"/>
                  <a:pt x="1782767" y="235515"/>
                  <a:pt x="1785794" y="235515"/>
                </a:cubicBezTo>
                <a:cubicBezTo>
                  <a:pt x="1788691" y="235515"/>
                  <a:pt x="1790797" y="235515"/>
                  <a:pt x="1792114" y="235515"/>
                </a:cubicBezTo>
                <a:cubicBezTo>
                  <a:pt x="1793430" y="235515"/>
                  <a:pt x="1795536" y="235515"/>
                  <a:pt x="1798432" y="235515"/>
                </a:cubicBezTo>
                <a:lnTo>
                  <a:pt x="1804751" y="235515"/>
                </a:lnTo>
                <a:lnTo>
                  <a:pt x="1811069" y="235515"/>
                </a:lnTo>
                <a:lnTo>
                  <a:pt x="1817389" y="241826"/>
                </a:lnTo>
                <a:lnTo>
                  <a:pt x="1823707" y="241826"/>
                </a:lnTo>
                <a:cubicBezTo>
                  <a:pt x="1826734" y="241826"/>
                  <a:pt x="1828577" y="241826"/>
                  <a:pt x="1829236" y="241826"/>
                </a:cubicBezTo>
                <a:cubicBezTo>
                  <a:pt x="1829894" y="241826"/>
                  <a:pt x="1830158" y="241826"/>
                  <a:pt x="1830025" y="241826"/>
                </a:cubicBezTo>
                <a:cubicBezTo>
                  <a:pt x="1836213" y="241695"/>
                  <a:pt x="1841215" y="241958"/>
                  <a:pt x="1845033" y="242616"/>
                </a:cubicBezTo>
                <a:cubicBezTo>
                  <a:pt x="1848851" y="243273"/>
                  <a:pt x="1852273" y="245113"/>
                  <a:pt x="1855300" y="248137"/>
                </a:cubicBezTo>
                <a:cubicBezTo>
                  <a:pt x="1855300" y="248400"/>
                  <a:pt x="1855300" y="249452"/>
                  <a:pt x="1855300" y="251293"/>
                </a:cubicBezTo>
                <a:cubicBezTo>
                  <a:pt x="1855300" y="253133"/>
                  <a:pt x="1855300" y="254185"/>
                  <a:pt x="1855300" y="254448"/>
                </a:cubicBezTo>
                <a:cubicBezTo>
                  <a:pt x="1858197" y="254711"/>
                  <a:pt x="1860303" y="255763"/>
                  <a:pt x="1861620" y="257603"/>
                </a:cubicBezTo>
                <a:cubicBezTo>
                  <a:pt x="1862936" y="259444"/>
                  <a:pt x="1865042" y="260496"/>
                  <a:pt x="1867938" y="260759"/>
                </a:cubicBezTo>
                <a:lnTo>
                  <a:pt x="1874257" y="267070"/>
                </a:lnTo>
                <a:cubicBezTo>
                  <a:pt x="1886502" y="276931"/>
                  <a:pt x="1896764" y="287186"/>
                  <a:pt x="1905044" y="297834"/>
                </a:cubicBezTo>
                <a:cubicBezTo>
                  <a:pt x="1913322" y="308484"/>
                  <a:pt x="1921970" y="317161"/>
                  <a:pt x="1930987" y="323867"/>
                </a:cubicBezTo>
                <a:cubicBezTo>
                  <a:pt x="1949738" y="350162"/>
                  <a:pt x="1962238" y="373302"/>
                  <a:pt x="1968488" y="393285"/>
                </a:cubicBezTo>
                <a:cubicBezTo>
                  <a:pt x="1974479" y="415110"/>
                  <a:pt x="1979687" y="436146"/>
                  <a:pt x="1984114" y="456394"/>
                </a:cubicBezTo>
                <a:cubicBezTo>
                  <a:pt x="1988541" y="476641"/>
                  <a:pt x="1993749" y="497677"/>
                  <a:pt x="1999740" y="519502"/>
                </a:cubicBezTo>
                <a:cubicBezTo>
                  <a:pt x="2012387" y="596283"/>
                  <a:pt x="2018711" y="676221"/>
                  <a:pt x="2018711" y="759313"/>
                </a:cubicBezTo>
                <a:cubicBezTo>
                  <a:pt x="2024904" y="794417"/>
                  <a:pt x="2028329" y="831494"/>
                  <a:pt x="2028989" y="870541"/>
                </a:cubicBezTo>
                <a:lnTo>
                  <a:pt x="2026321" y="948776"/>
                </a:lnTo>
                <a:lnTo>
                  <a:pt x="2085576" y="801066"/>
                </a:lnTo>
                <a:cubicBezTo>
                  <a:pt x="2094947" y="785271"/>
                  <a:pt x="2103129" y="769478"/>
                  <a:pt x="2110125" y="753684"/>
                </a:cubicBezTo>
                <a:cubicBezTo>
                  <a:pt x="2117120" y="737891"/>
                  <a:pt x="2123719" y="722098"/>
                  <a:pt x="2129923" y="706305"/>
                </a:cubicBezTo>
                <a:cubicBezTo>
                  <a:pt x="2136127" y="696959"/>
                  <a:pt x="2141142" y="688800"/>
                  <a:pt x="2144970" y="681823"/>
                </a:cubicBezTo>
                <a:cubicBezTo>
                  <a:pt x="2148798" y="674849"/>
                  <a:pt x="2152229" y="668268"/>
                  <a:pt x="2155265" y="662083"/>
                </a:cubicBezTo>
                <a:lnTo>
                  <a:pt x="2161477" y="636813"/>
                </a:lnTo>
                <a:lnTo>
                  <a:pt x="2173901" y="624178"/>
                </a:lnTo>
                <a:lnTo>
                  <a:pt x="2180114" y="611544"/>
                </a:lnTo>
                <a:lnTo>
                  <a:pt x="2186325" y="605227"/>
                </a:lnTo>
                <a:cubicBezTo>
                  <a:pt x="2193065" y="592325"/>
                  <a:pt x="2202999" y="578662"/>
                  <a:pt x="2216126" y="564234"/>
                </a:cubicBezTo>
                <a:cubicBezTo>
                  <a:pt x="2229254" y="549807"/>
                  <a:pt x="2242410" y="536215"/>
                  <a:pt x="2255596" y="523459"/>
                </a:cubicBezTo>
                <a:cubicBezTo>
                  <a:pt x="2261794" y="517344"/>
                  <a:pt x="2268387" y="512400"/>
                  <a:pt x="2275374" y="508627"/>
                </a:cubicBezTo>
                <a:cubicBezTo>
                  <a:pt x="2282364" y="504854"/>
                  <a:pt x="2290538" y="501472"/>
                  <a:pt x="2299900" y="498478"/>
                </a:cubicBezTo>
                <a:cubicBezTo>
                  <a:pt x="2308999" y="492625"/>
                  <a:pt x="2317701" y="488722"/>
                  <a:pt x="2326008" y="486770"/>
                </a:cubicBezTo>
                <a:cubicBezTo>
                  <a:pt x="2334316" y="484817"/>
                  <a:pt x="2344600" y="482476"/>
                  <a:pt x="2356864" y="479743"/>
                </a:cubicBezTo>
                <a:cubicBezTo>
                  <a:pt x="2372819" y="479743"/>
                  <a:pt x="2388378" y="481305"/>
                  <a:pt x="2403541" y="484427"/>
                </a:cubicBezTo>
                <a:cubicBezTo>
                  <a:pt x="2418705" y="487550"/>
                  <a:pt x="2432682" y="492234"/>
                  <a:pt x="2445473" y="498478"/>
                </a:cubicBezTo>
                <a:cubicBezTo>
                  <a:pt x="2458154" y="504724"/>
                  <a:pt x="2470767" y="510969"/>
                  <a:pt x="2483315" y="517214"/>
                </a:cubicBezTo>
                <a:cubicBezTo>
                  <a:pt x="2489513" y="523459"/>
                  <a:pt x="2495711" y="529705"/>
                  <a:pt x="2501910" y="535949"/>
                </a:cubicBezTo>
                <a:cubicBezTo>
                  <a:pt x="2502038" y="536209"/>
                  <a:pt x="2503330" y="537250"/>
                  <a:pt x="2505782" y="539071"/>
                </a:cubicBezTo>
                <a:cubicBezTo>
                  <a:pt x="2508236" y="540893"/>
                  <a:pt x="2511077" y="541934"/>
                  <a:pt x="2514305" y="542195"/>
                </a:cubicBezTo>
                <a:cubicBezTo>
                  <a:pt x="2513273" y="547399"/>
                  <a:pt x="2515338" y="549480"/>
                  <a:pt x="2520503" y="548440"/>
                </a:cubicBezTo>
                <a:lnTo>
                  <a:pt x="2514305" y="554684"/>
                </a:lnTo>
                <a:cubicBezTo>
                  <a:pt x="2517275" y="554817"/>
                  <a:pt x="2519083" y="556132"/>
                  <a:pt x="2519728" y="558635"/>
                </a:cubicBezTo>
                <a:cubicBezTo>
                  <a:pt x="2520374" y="561135"/>
                  <a:pt x="2520633" y="564032"/>
                  <a:pt x="2520503" y="567321"/>
                </a:cubicBezTo>
                <a:lnTo>
                  <a:pt x="2526821" y="567321"/>
                </a:lnTo>
                <a:lnTo>
                  <a:pt x="2526821" y="573640"/>
                </a:lnTo>
                <a:cubicBezTo>
                  <a:pt x="2539192" y="592328"/>
                  <a:pt x="2549195" y="610227"/>
                  <a:pt x="2556828" y="627338"/>
                </a:cubicBezTo>
                <a:cubicBezTo>
                  <a:pt x="2564461" y="644446"/>
                  <a:pt x="2571304" y="662345"/>
                  <a:pt x="2577358" y="681034"/>
                </a:cubicBezTo>
                <a:cubicBezTo>
                  <a:pt x="2580914" y="694064"/>
                  <a:pt x="2584859" y="709067"/>
                  <a:pt x="2589193" y="726045"/>
                </a:cubicBezTo>
                <a:cubicBezTo>
                  <a:pt x="2593528" y="743024"/>
                  <a:pt x="2595875" y="759606"/>
                  <a:pt x="2596233" y="775795"/>
                </a:cubicBezTo>
                <a:lnTo>
                  <a:pt x="2597194" y="808020"/>
                </a:lnTo>
                <a:lnTo>
                  <a:pt x="2600748" y="797968"/>
                </a:lnTo>
                <a:lnTo>
                  <a:pt x="2609662" y="772476"/>
                </a:lnTo>
                <a:lnTo>
                  <a:pt x="2606293" y="778246"/>
                </a:lnTo>
                <a:cubicBezTo>
                  <a:pt x="2609727" y="768254"/>
                  <a:pt x="2617061" y="748795"/>
                  <a:pt x="2628298" y="719872"/>
                </a:cubicBezTo>
                <a:cubicBezTo>
                  <a:pt x="2639534" y="690946"/>
                  <a:pt x="2653076" y="655711"/>
                  <a:pt x="2668922" y="614165"/>
                </a:cubicBezTo>
                <a:cubicBezTo>
                  <a:pt x="2655014" y="658602"/>
                  <a:pt x="2656344" y="662810"/>
                  <a:pt x="2672909" y="626787"/>
                </a:cubicBezTo>
                <a:lnTo>
                  <a:pt x="2681692" y="609371"/>
                </a:lnTo>
                <a:lnTo>
                  <a:pt x="2691661" y="592865"/>
                </a:lnTo>
                <a:cubicBezTo>
                  <a:pt x="2702279" y="575379"/>
                  <a:pt x="2715686" y="555133"/>
                  <a:pt x="2731882" y="532124"/>
                </a:cubicBezTo>
                <a:cubicBezTo>
                  <a:pt x="2738204" y="513191"/>
                  <a:pt x="2744528" y="494259"/>
                  <a:pt x="2750852" y="475326"/>
                </a:cubicBezTo>
                <a:cubicBezTo>
                  <a:pt x="2756911" y="469015"/>
                  <a:pt x="2760600" y="464282"/>
                  <a:pt x="2761917" y="461127"/>
                </a:cubicBezTo>
                <a:cubicBezTo>
                  <a:pt x="2763234" y="457971"/>
                  <a:pt x="2763761" y="456394"/>
                  <a:pt x="2763498" y="456394"/>
                </a:cubicBezTo>
                <a:cubicBezTo>
                  <a:pt x="2769558" y="444166"/>
                  <a:pt x="2773246" y="437067"/>
                  <a:pt x="2774564" y="435095"/>
                </a:cubicBezTo>
                <a:cubicBezTo>
                  <a:pt x="2775882" y="433124"/>
                  <a:pt x="2776408" y="433912"/>
                  <a:pt x="2776144" y="437461"/>
                </a:cubicBezTo>
                <a:cubicBezTo>
                  <a:pt x="2776144" y="441011"/>
                  <a:pt x="2774564" y="446533"/>
                  <a:pt x="2771402" y="454028"/>
                </a:cubicBezTo>
                <a:cubicBezTo>
                  <a:pt x="2768240" y="461521"/>
                  <a:pt x="2763498" y="468621"/>
                  <a:pt x="2757174" y="475326"/>
                </a:cubicBezTo>
                <a:cubicBezTo>
                  <a:pt x="2749929" y="501095"/>
                  <a:pt x="2739127" y="526866"/>
                  <a:pt x="2724767" y="552634"/>
                </a:cubicBezTo>
                <a:cubicBezTo>
                  <a:pt x="2710409" y="578403"/>
                  <a:pt x="2698025" y="601017"/>
                  <a:pt x="2687618" y="620475"/>
                </a:cubicBezTo>
                <a:cubicBezTo>
                  <a:pt x="2697103" y="610220"/>
                  <a:pt x="2706588" y="596022"/>
                  <a:pt x="2716073" y="577878"/>
                </a:cubicBezTo>
                <a:cubicBezTo>
                  <a:pt x="2725558" y="559733"/>
                  <a:pt x="2735043" y="542378"/>
                  <a:pt x="2744528" y="525813"/>
                </a:cubicBezTo>
                <a:cubicBezTo>
                  <a:pt x="2751115" y="503594"/>
                  <a:pt x="2758492" y="484924"/>
                  <a:pt x="2766659" y="469805"/>
                </a:cubicBezTo>
                <a:cubicBezTo>
                  <a:pt x="2774828" y="454685"/>
                  <a:pt x="2782204" y="443903"/>
                  <a:pt x="2788792" y="437461"/>
                </a:cubicBezTo>
                <a:cubicBezTo>
                  <a:pt x="2788792" y="431413"/>
                  <a:pt x="2788792" y="427732"/>
                  <a:pt x="2788792" y="426419"/>
                </a:cubicBezTo>
                <a:cubicBezTo>
                  <a:pt x="2788792" y="425104"/>
                  <a:pt x="2788792" y="424577"/>
                  <a:pt x="2788792" y="424839"/>
                </a:cubicBezTo>
                <a:cubicBezTo>
                  <a:pt x="2848468" y="306775"/>
                  <a:pt x="2899845" y="228942"/>
                  <a:pt x="2942923" y="191339"/>
                </a:cubicBezTo>
                <a:cubicBezTo>
                  <a:pt x="2986000" y="153739"/>
                  <a:pt x="3023149" y="145323"/>
                  <a:pt x="3054372" y="166096"/>
                </a:cubicBezTo>
                <a:cubicBezTo>
                  <a:pt x="3085527" y="172720"/>
                  <a:pt x="3116818" y="233100"/>
                  <a:pt x="3148240" y="347240"/>
                </a:cubicBezTo>
                <a:cubicBezTo>
                  <a:pt x="3179663" y="461381"/>
                  <a:pt x="3187650" y="677896"/>
                  <a:pt x="3172198" y="996787"/>
                </a:cubicBezTo>
                <a:cubicBezTo>
                  <a:pt x="3168335" y="1076510"/>
                  <a:pt x="3161533" y="1165669"/>
                  <a:pt x="3151794" y="1264266"/>
                </a:cubicBezTo>
                <a:lnTo>
                  <a:pt x="3145176" y="1325273"/>
                </a:lnTo>
                <a:lnTo>
                  <a:pt x="3178081" y="1336408"/>
                </a:lnTo>
                <a:lnTo>
                  <a:pt x="3186172" y="1270489"/>
                </a:lnTo>
                <a:lnTo>
                  <a:pt x="3178291" y="1336479"/>
                </a:lnTo>
                <a:lnTo>
                  <a:pt x="3189632" y="1340315"/>
                </a:lnTo>
                <a:lnTo>
                  <a:pt x="3191654" y="1341462"/>
                </a:lnTo>
                <a:lnTo>
                  <a:pt x="3200728" y="1263777"/>
                </a:lnTo>
                <a:lnTo>
                  <a:pt x="3194224" y="1342918"/>
                </a:lnTo>
                <a:lnTo>
                  <a:pt x="3238804" y="1368174"/>
                </a:lnTo>
                <a:cubicBezTo>
                  <a:pt x="3285810" y="1405622"/>
                  <a:pt x="3326323" y="1471840"/>
                  <a:pt x="3360340" y="1566827"/>
                </a:cubicBezTo>
                <a:cubicBezTo>
                  <a:pt x="3405696" y="1693477"/>
                  <a:pt x="3397256" y="1907239"/>
                  <a:pt x="3335020" y="2208118"/>
                </a:cubicBezTo>
                <a:cubicBezTo>
                  <a:pt x="3322242" y="2268728"/>
                  <a:pt x="3311812" y="2316322"/>
                  <a:pt x="3303728" y="2350900"/>
                </a:cubicBezTo>
                <a:cubicBezTo>
                  <a:pt x="3295645" y="2385477"/>
                  <a:pt x="3291472" y="2403094"/>
                  <a:pt x="3291212" y="2403753"/>
                </a:cubicBezTo>
                <a:cubicBezTo>
                  <a:pt x="3303206" y="2369174"/>
                  <a:pt x="3312071" y="2335780"/>
                  <a:pt x="3317809" y="2303569"/>
                </a:cubicBezTo>
                <a:cubicBezTo>
                  <a:pt x="3323545" y="2271358"/>
                  <a:pt x="3329282" y="2239541"/>
                  <a:pt x="3335020" y="2208118"/>
                </a:cubicBezTo>
                <a:cubicBezTo>
                  <a:pt x="3376922" y="2055658"/>
                  <a:pt x="3433637" y="1856942"/>
                  <a:pt x="3505167" y="1611968"/>
                </a:cubicBezTo>
                <a:cubicBezTo>
                  <a:pt x="3576698" y="1366992"/>
                  <a:pt x="3657120" y="1119613"/>
                  <a:pt x="3746432" y="869831"/>
                </a:cubicBezTo>
                <a:cubicBezTo>
                  <a:pt x="3835743" y="620049"/>
                  <a:pt x="3928024" y="411717"/>
                  <a:pt x="4023272" y="244839"/>
                </a:cubicBezTo>
                <a:cubicBezTo>
                  <a:pt x="4118520" y="77959"/>
                  <a:pt x="4210815" y="-3613"/>
                  <a:pt x="4300152" y="122"/>
                </a:cubicBezTo>
                <a:close/>
              </a:path>
            </a:pathLst>
          </a:custGeom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Box 3">
            <a:extLst>
              <a:ext uri="{FF2B5EF4-FFF2-40B4-BE49-F238E27FC236}">
                <a16:creationId xmlns:a16="http://schemas.microsoft.com/office/drawing/2014/main" id="{38E2A420-848C-4B42-9D64-D0FBEF8BF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0513" y="4405313"/>
            <a:ext cx="482600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3650"/>
              </a:lnSpc>
            </a:pPr>
            <a:r>
              <a:rPr lang="en-US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Investment generally results in acquiring an asset, also called an investment. If the asset is available at a price worth investing, it is normally expected either to generate income, or to appreciate in value, </a:t>
            </a:r>
          </a:p>
        </p:txBody>
      </p:sp>
      <p:sp>
        <p:nvSpPr>
          <p:cNvPr id="113667" name="TextBox 4">
            <a:extLst>
              <a:ext uri="{FF2B5EF4-FFF2-40B4-BE49-F238E27FC236}">
                <a16:creationId xmlns:a16="http://schemas.microsoft.com/office/drawing/2014/main" id="{641BE90E-8287-482F-A3BA-B3AC526B5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5850" y="3152775"/>
            <a:ext cx="57753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dirty="0">
                <a:latin typeface="Montserrat" panose="02000505000000020004" pitchFamily="2" charset="0"/>
                <a:ea typeface="Mongolian Baiti" panose="03000500000000000000" pitchFamily="66" charset="0"/>
                <a:cs typeface="Mongolian Baiti" panose="03000500000000000000" pitchFamily="66" charset="0"/>
              </a:rPr>
              <a:t>AWESOME SLIDE</a:t>
            </a:r>
          </a:p>
          <a:p>
            <a:pPr algn="ctr" eaLnBrk="1" hangingPunct="1"/>
            <a:r>
              <a:rPr lang="en-US" altLang="en-US" sz="3200" dirty="0">
                <a:latin typeface="Montserrat" panose="02000505000000020004" pitchFamily="2" charset="0"/>
                <a:ea typeface="Mongolian Baiti" panose="03000500000000000000" pitchFamily="66" charset="0"/>
                <a:cs typeface="Mongolian Baiti" panose="03000500000000000000" pitchFamily="66" charset="0"/>
              </a:rPr>
              <a:t>CREATIVE IN HERE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BF05BF58-899E-490C-91B0-049CDBB7843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8" b="25888"/>
          <a:stretch>
            <a:fillRect/>
          </a:stretch>
        </p:blipFill>
        <p:spPr>
          <a:xfrm>
            <a:off x="407988" y="568325"/>
            <a:ext cx="6989762" cy="5168900"/>
          </a:xfrm>
          <a:custGeom>
            <a:avLst/>
            <a:gdLst/>
            <a:ahLst/>
            <a:cxnLst/>
            <a:rect l="0" t="0" r="r" b="b"/>
            <a:pathLst>
              <a:path w="6989828" h="5168046">
                <a:moveTo>
                  <a:pt x="2867087" y="4278778"/>
                </a:moveTo>
                <a:lnTo>
                  <a:pt x="2722669" y="4330211"/>
                </a:lnTo>
                <a:cubicBezTo>
                  <a:pt x="2742698" y="4326855"/>
                  <a:pt x="2764863" y="4321360"/>
                  <a:pt x="2789163" y="4313721"/>
                </a:cubicBezTo>
                <a:cubicBezTo>
                  <a:pt x="2801314" y="4309907"/>
                  <a:pt x="2815066" y="4304481"/>
                  <a:pt x="2830421" y="4297451"/>
                </a:cubicBezTo>
                <a:lnTo>
                  <a:pt x="2867087" y="4278778"/>
                </a:lnTo>
                <a:close/>
                <a:moveTo>
                  <a:pt x="3225301" y="4151203"/>
                </a:moveTo>
                <a:lnTo>
                  <a:pt x="2963260" y="4244529"/>
                </a:lnTo>
                <a:lnTo>
                  <a:pt x="3025041" y="4224164"/>
                </a:lnTo>
                <a:cubicBezTo>
                  <a:pt x="3075352" y="4206803"/>
                  <a:pt x="3128052" y="4187876"/>
                  <a:pt x="3183142" y="4167385"/>
                </a:cubicBezTo>
                <a:lnTo>
                  <a:pt x="3225301" y="4151203"/>
                </a:lnTo>
                <a:close/>
                <a:moveTo>
                  <a:pt x="3591576" y="4004561"/>
                </a:moveTo>
                <a:lnTo>
                  <a:pt x="3418666" y="4075684"/>
                </a:lnTo>
                <a:lnTo>
                  <a:pt x="3542366" y="4025638"/>
                </a:lnTo>
                <a:lnTo>
                  <a:pt x="3591576" y="4004561"/>
                </a:lnTo>
                <a:close/>
                <a:moveTo>
                  <a:pt x="4204719" y="3948181"/>
                </a:moveTo>
                <a:lnTo>
                  <a:pt x="4195193" y="3948594"/>
                </a:lnTo>
                <a:cubicBezTo>
                  <a:pt x="4189201" y="3949232"/>
                  <a:pt x="4185469" y="3952456"/>
                  <a:pt x="4183991" y="3958249"/>
                </a:cubicBezTo>
                <a:lnTo>
                  <a:pt x="4204719" y="3948181"/>
                </a:lnTo>
                <a:close/>
                <a:moveTo>
                  <a:pt x="5682447" y="2825698"/>
                </a:moveTo>
                <a:lnTo>
                  <a:pt x="5515038" y="2954361"/>
                </a:lnTo>
                <a:cubicBezTo>
                  <a:pt x="5451395" y="3001580"/>
                  <a:pt x="5385664" y="3048716"/>
                  <a:pt x="5317847" y="3095768"/>
                </a:cubicBezTo>
                <a:lnTo>
                  <a:pt x="5137075" y="3217212"/>
                </a:lnTo>
                <a:lnTo>
                  <a:pt x="5158045" y="3204666"/>
                </a:lnTo>
                <a:cubicBezTo>
                  <a:pt x="5277543" y="3135100"/>
                  <a:pt x="5391989" y="3059446"/>
                  <a:pt x="5501389" y="2977698"/>
                </a:cubicBezTo>
                <a:lnTo>
                  <a:pt x="5682447" y="2825698"/>
                </a:lnTo>
                <a:close/>
                <a:moveTo>
                  <a:pt x="1402065" y="2642996"/>
                </a:moveTo>
                <a:lnTo>
                  <a:pt x="1370964" y="2669937"/>
                </a:lnTo>
                <a:cubicBezTo>
                  <a:pt x="1358672" y="2681517"/>
                  <a:pt x="1348469" y="2692215"/>
                  <a:pt x="1340361" y="2702037"/>
                </a:cubicBezTo>
                <a:cubicBezTo>
                  <a:pt x="1324138" y="2721674"/>
                  <a:pt x="1310704" y="2740141"/>
                  <a:pt x="1300056" y="2757434"/>
                </a:cubicBezTo>
                <a:lnTo>
                  <a:pt x="1402065" y="2642996"/>
                </a:lnTo>
                <a:close/>
                <a:moveTo>
                  <a:pt x="1655089" y="2359144"/>
                </a:moveTo>
                <a:lnTo>
                  <a:pt x="1624228" y="2392112"/>
                </a:lnTo>
                <a:cubicBezTo>
                  <a:pt x="1584508" y="2435438"/>
                  <a:pt x="1547137" y="2477138"/>
                  <a:pt x="1512116" y="2517214"/>
                </a:cubicBezTo>
                <a:lnTo>
                  <a:pt x="1469994" y="2566787"/>
                </a:lnTo>
                <a:lnTo>
                  <a:pt x="1655089" y="2359144"/>
                </a:lnTo>
                <a:close/>
                <a:moveTo>
                  <a:pt x="1928811" y="2075001"/>
                </a:moveTo>
                <a:lnTo>
                  <a:pt x="1890762" y="2112659"/>
                </a:lnTo>
                <a:lnTo>
                  <a:pt x="1797836" y="2208425"/>
                </a:lnTo>
                <a:lnTo>
                  <a:pt x="1928811" y="2075001"/>
                </a:lnTo>
                <a:close/>
                <a:moveTo>
                  <a:pt x="2211830" y="1528171"/>
                </a:moveTo>
                <a:lnTo>
                  <a:pt x="2194700" y="1543585"/>
                </a:lnTo>
                <a:cubicBezTo>
                  <a:pt x="2200624" y="1544396"/>
                  <a:pt x="2205015" y="1542152"/>
                  <a:pt x="2207862" y="1536841"/>
                </a:cubicBezTo>
                <a:lnTo>
                  <a:pt x="2211830" y="1528171"/>
                </a:lnTo>
                <a:close/>
                <a:moveTo>
                  <a:pt x="3807976" y="581616"/>
                </a:moveTo>
                <a:lnTo>
                  <a:pt x="3599004" y="692146"/>
                </a:lnTo>
                <a:cubicBezTo>
                  <a:pt x="3482090" y="762731"/>
                  <a:pt x="3368923" y="840285"/>
                  <a:pt x="3259494" y="924810"/>
                </a:cubicBezTo>
                <a:lnTo>
                  <a:pt x="3239978" y="939516"/>
                </a:lnTo>
                <a:lnTo>
                  <a:pt x="3420533" y="817749"/>
                </a:lnTo>
                <a:cubicBezTo>
                  <a:pt x="3489651" y="772630"/>
                  <a:pt x="3558061" y="729475"/>
                  <a:pt x="3625763" y="688285"/>
                </a:cubicBezTo>
                <a:lnTo>
                  <a:pt x="3807976" y="581616"/>
                </a:lnTo>
                <a:close/>
                <a:moveTo>
                  <a:pt x="6420526" y="378887"/>
                </a:moveTo>
                <a:lnTo>
                  <a:pt x="6419188" y="391174"/>
                </a:lnTo>
                <a:lnTo>
                  <a:pt x="6429851" y="392336"/>
                </a:lnTo>
                <a:cubicBezTo>
                  <a:pt x="6440308" y="393476"/>
                  <a:pt x="6447621" y="394273"/>
                  <a:pt x="6451803" y="394729"/>
                </a:cubicBezTo>
                <a:lnTo>
                  <a:pt x="6460272" y="395651"/>
                </a:lnTo>
                <a:lnTo>
                  <a:pt x="6463705" y="383593"/>
                </a:lnTo>
                <a:lnTo>
                  <a:pt x="6461922" y="383398"/>
                </a:lnTo>
                <a:cubicBezTo>
                  <a:pt x="6448752" y="381963"/>
                  <a:pt x="6434955" y="380460"/>
                  <a:pt x="6420526" y="378887"/>
                </a:cubicBezTo>
                <a:close/>
                <a:moveTo>
                  <a:pt x="6410159" y="339344"/>
                </a:moveTo>
                <a:lnTo>
                  <a:pt x="6408676" y="352731"/>
                </a:lnTo>
                <a:lnTo>
                  <a:pt x="6424457" y="354451"/>
                </a:lnTo>
                <a:lnTo>
                  <a:pt x="6470571" y="359476"/>
                </a:lnTo>
                <a:lnTo>
                  <a:pt x="6473874" y="347872"/>
                </a:lnTo>
                <a:lnTo>
                  <a:pt x="6475088" y="343609"/>
                </a:lnTo>
                <a:lnTo>
                  <a:pt x="6410159" y="339344"/>
                </a:lnTo>
                <a:close/>
                <a:moveTo>
                  <a:pt x="6422962" y="305686"/>
                </a:moveTo>
                <a:lnTo>
                  <a:pt x="6484190" y="311638"/>
                </a:lnTo>
                <a:lnTo>
                  <a:pt x="6484214" y="311555"/>
                </a:lnTo>
                <a:lnTo>
                  <a:pt x="6422962" y="305686"/>
                </a:lnTo>
                <a:close/>
                <a:moveTo>
                  <a:pt x="5316202" y="0"/>
                </a:moveTo>
                <a:lnTo>
                  <a:pt x="5325558" y="13110"/>
                </a:lnTo>
                <a:cubicBezTo>
                  <a:pt x="5285278" y="16659"/>
                  <a:pt x="5237735" y="22707"/>
                  <a:pt x="5182941" y="31267"/>
                </a:cubicBezTo>
                <a:cubicBezTo>
                  <a:pt x="5128142" y="39823"/>
                  <a:pt x="5065053" y="54507"/>
                  <a:pt x="4993674" y="75316"/>
                </a:cubicBezTo>
                <a:cubicBezTo>
                  <a:pt x="4952695" y="83231"/>
                  <a:pt x="4917286" y="88828"/>
                  <a:pt x="4887446" y="92098"/>
                </a:cubicBezTo>
                <a:cubicBezTo>
                  <a:pt x="4857604" y="95369"/>
                  <a:pt x="4828239" y="102721"/>
                  <a:pt x="4799350" y="114153"/>
                </a:cubicBezTo>
                <a:cubicBezTo>
                  <a:pt x="4770814" y="122429"/>
                  <a:pt x="4741409" y="133737"/>
                  <a:pt x="4711148" y="148086"/>
                </a:cubicBezTo>
                <a:cubicBezTo>
                  <a:pt x="4680880" y="162427"/>
                  <a:pt x="4650791" y="176163"/>
                  <a:pt x="4620867" y="189293"/>
                </a:cubicBezTo>
                <a:cubicBezTo>
                  <a:pt x="4468564" y="236682"/>
                  <a:pt x="4336391" y="285207"/>
                  <a:pt x="4224342" y="334870"/>
                </a:cubicBezTo>
                <a:cubicBezTo>
                  <a:pt x="4112293" y="384537"/>
                  <a:pt x="4030365" y="429000"/>
                  <a:pt x="3978549" y="468262"/>
                </a:cubicBezTo>
                <a:cubicBezTo>
                  <a:pt x="3984918" y="469852"/>
                  <a:pt x="3986630" y="473404"/>
                  <a:pt x="3983699" y="478910"/>
                </a:cubicBezTo>
                <a:cubicBezTo>
                  <a:pt x="3982238" y="481664"/>
                  <a:pt x="3979143" y="485103"/>
                  <a:pt x="3974425" y="489224"/>
                </a:cubicBezTo>
                <a:lnTo>
                  <a:pt x="3961374" y="499112"/>
                </a:lnTo>
                <a:lnTo>
                  <a:pt x="4024868" y="465386"/>
                </a:lnTo>
                <a:cubicBezTo>
                  <a:pt x="4222190" y="366687"/>
                  <a:pt x="4417170" y="287605"/>
                  <a:pt x="4609813" y="228129"/>
                </a:cubicBezTo>
                <a:cubicBezTo>
                  <a:pt x="4876179" y="125928"/>
                  <a:pt x="5132319" y="65385"/>
                  <a:pt x="5378231" y="46505"/>
                </a:cubicBezTo>
                <a:cubicBezTo>
                  <a:pt x="5624145" y="27628"/>
                  <a:pt x="5850786" y="47717"/>
                  <a:pt x="6058149" y="106773"/>
                </a:cubicBezTo>
                <a:cubicBezTo>
                  <a:pt x="6191808" y="143082"/>
                  <a:pt x="6309230" y="190442"/>
                  <a:pt x="6410416" y="248847"/>
                </a:cubicBezTo>
                <a:lnTo>
                  <a:pt x="6422527" y="252293"/>
                </a:lnTo>
                <a:cubicBezTo>
                  <a:pt x="6422200" y="252963"/>
                  <a:pt x="6421057" y="260092"/>
                  <a:pt x="6419098" y="273681"/>
                </a:cubicBezTo>
                <a:lnTo>
                  <a:pt x="6417267" y="286689"/>
                </a:lnTo>
                <a:lnTo>
                  <a:pt x="6488100" y="297904"/>
                </a:lnTo>
                <a:lnTo>
                  <a:pt x="6495195" y="272982"/>
                </a:lnTo>
                <a:lnTo>
                  <a:pt x="6497945" y="263323"/>
                </a:lnTo>
                <a:lnTo>
                  <a:pt x="6492392" y="298584"/>
                </a:lnTo>
                <a:lnTo>
                  <a:pt x="6510208" y="301405"/>
                </a:lnTo>
                <a:lnTo>
                  <a:pt x="6508847" y="313915"/>
                </a:lnTo>
                <a:lnTo>
                  <a:pt x="6490257" y="312134"/>
                </a:lnTo>
                <a:lnTo>
                  <a:pt x="6490243" y="312227"/>
                </a:lnTo>
                <a:lnTo>
                  <a:pt x="6518883" y="315011"/>
                </a:lnTo>
                <a:cubicBezTo>
                  <a:pt x="6578695" y="327226"/>
                  <a:pt x="6632985" y="337284"/>
                  <a:pt x="6681762" y="345191"/>
                </a:cubicBezTo>
                <a:cubicBezTo>
                  <a:pt x="6730540" y="353096"/>
                  <a:pt x="6772205" y="361783"/>
                  <a:pt x="6806757" y="371245"/>
                </a:cubicBezTo>
                <a:lnTo>
                  <a:pt x="6816744" y="372333"/>
                </a:lnTo>
                <a:lnTo>
                  <a:pt x="6826734" y="373422"/>
                </a:lnTo>
                <a:lnTo>
                  <a:pt x="6825395" y="385707"/>
                </a:lnTo>
                <a:lnTo>
                  <a:pt x="6805419" y="383530"/>
                </a:lnTo>
                <a:cubicBezTo>
                  <a:pt x="6736697" y="369828"/>
                  <a:pt x="6668175" y="359250"/>
                  <a:pt x="6599856" y="351806"/>
                </a:cubicBezTo>
                <a:lnTo>
                  <a:pt x="6485107" y="344268"/>
                </a:lnTo>
                <a:lnTo>
                  <a:pt x="6482229" y="360746"/>
                </a:lnTo>
                <a:lnTo>
                  <a:pt x="6643990" y="378374"/>
                </a:lnTo>
                <a:cubicBezTo>
                  <a:pt x="6704841" y="391220"/>
                  <a:pt x="6766263" y="404131"/>
                  <a:pt x="6828252" y="417102"/>
                </a:cubicBezTo>
                <a:cubicBezTo>
                  <a:pt x="6890245" y="430072"/>
                  <a:pt x="6944104" y="442160"/>
                  <a:pt x="6989828" y="453357"/>
                </a:cubicBezTo>
                <a:lnTo>
                  <a:pt x="6979844" y="452269"/>
                </a:lnTo>
                <a:cubicBezTo>
                  <a:pt x="6950295" y="449049"/>
                  <a:pt x="6924493" y="446236"/>
                  <a:pt x="6902437" y="443834"/>
                </a:cubicBezTo>
                <a:cubicBezTo>
                  <a:pt x="6880379" y="441431"/>
                  <a:pt x="6859574" y="439161"/>
                  <a:pt x="6840016" y="437032"/>
                </a:cubicBezTo>
                <a:cubicBezTo>
                  <a:pt x="6815270" y="428381"/>
                  <a:pt x="6791524" y="422163"/>
                  <a:pt x="6768773" y="418392"/>
                </a:cubicBezTo>
                <a:cubicBezTo>
                  <a:pt x="6746022" y="414616"/>
                  <a:pt x="6726936" y="412019"/>
                  <a:pt x="6711508" y="410596"/>
                </a:cubicBezTo>
                <a:cubicBezTo>
                  <a:pt x="6676203" y="406746"/>
                  <a:pt x="6641510" y="402968"/>
                  <a:pt x="6607436" y="399254"/>
                </a:cubicBezTo>
                <a:cubicBezTo>
                  <a:pt x="6573362" y="395542"/>
                  <a:pt x="6541166" y="392033"/>
                  <a:pt x="6510850" y="388730"/>
                </a:cubicBezTo>
                <a:lnTo>
                  <a:pt x="6477968" y="385147"/>
                </a:lnTo>
                <a:lnTo>
                  <a:pt x="6477415" y="388315"/>
                </a:lnTo>
                <a:lnTo>
                  <a:pt x="6491290" y="392035"/>
                </a:lnTo>
                <a:cubicBezTo>
                  <a:pt x="6498441" y="394369"/>
                  <a:pt x="6507860" y="397726"/>
                  <a:pt x="6519547" y="402108"/>
                </a:cubicBezTo>
                <a:cubicBezTo>
                  <a:pt x="6555715" y="406050"/>
                  <a:pt x="6588751" y="409652"/>
                  <a:pt x="6618648" y="412910"/>
                </a:cubicBezTo>
                <a:cubicBezTo>
                  <a:pt x="6648546" y="416166"/>
                  <a:pt x="6669035" y="418400"/>
                  <a:pt x="6680118" y="419608"/>
                </a:cubicBezTo>
                <a:cubicBezTo>
                  <a:pt x="6684720" y="425919"/>
                  <a:pt x="6688864" y="430596"/>
                  <a:pt x="6692547" y="433640"/>
                </a:cubicBezTo>
                <a:cubicBezTo>
                  <a:pt x="6696239" y="436679"/>
                  <a:pt x="6697869" y="441080"/>
                  <a:pt x="6697457" y="446843"/>
                </a:cubicBezTo>
                <a:cubicBezTo>
                  <a:pt x="6697667" y="446865"/>
                  <a:pt x="6697246" y="446819"/>
                  <a:pt x="6696204" y="446706"/>
                </a:cubicBezTo>
                <a:cubicBezTo>
                  <a:pt x="6695157" y="446592"/>
                  <a:pt x="6692230" y="446273"/>
                  <a:pt x="6687422" y="445749"/>
                </a:cubicBezTo>
                <a:cubicBezTo>
                  <a:pt x="6771780" y="473675"/>
                  <a:pt x="6839869" y="494284"/>
                  <a:pt x="6891696" y="507584"/>
                </a:cubicBezTo>
                <a:cubicBezTo>
                  <a:pt x="6943519" y="520882"/>
                  <a:pt x="6970173" y="527483"/>
                  <a:pt x="6971660" y="527381"/>
                </a:cubicBezTo>
                <a:lnTo>
                  <a:pt x="6970294" y="539898"/>
                </a:lnTo>
                <a:cubicBezTo>
                  <a:pt x="6986318" y="655626"/>
                  <a:pt x="6985997" y="782239"/>
                  <a:pt x="6969327" y="919735"/>
                </a:cubicBezTo>
                <a:cubicBezTo>
                  <a:pt x="6945990" y="1134077"/>
                  <a:pt x="6879294" y="1351612"/>
                  <a:pt x="6769244" y="1572336"/>
                </a:cubicBezTo>
                <a:cubicBezTo>
                  <a:pt x="6659192" y="1793056"/>
                  <a:pt x="6506691" y="2007571"/>
                  <a:pt x="6311747" y="2215880"/>
                </a:cubicBezTo>
                <a:cubicBezTo>
                  <a:pt x="6184135" y="2371969"/>
                  <a:pt x="6037479" y="2522844"/>
                  <a:pt x="5871767" y="2668505"/>
                </a:cubicBezTo>
                <a:lnTo>
                  <a:pt x="5816622" y="2714635"/>
                </a:lnTo>
                <a:lnTo>
                  <a:pt x="5830695" y="2706266"/>
                </a:lnTo>
                <a:cubicBezTo>
                  <a:pt x="5836289" y="2703446"/>
                  <a:pt x="5840640" y="2701873"/>
                  <a:pt x="5843742" y="2701556"/>
                </a:cubicBezTo>
                <a:cubicBezTo>
                  <a:pt x="5849946" y="2700913"/>
                  <a:pt x="5852592" y="2703836"/>
                  <a:pt x="5851668" y="2710335"/>
                </a:cubicBezTo>
                <a:cubicBezTo>
                  <a:pt x="5907546" y="2677108"/>
                  <a:pt x="5979577" y="2617940"/>
                  <a:pt x="6067766" y="2532826"/>
                </a:cubicBezTo>
                <a:cubicBezTo>
                  <a:pt x="6155952" y="2447710"/>
                  <a:pt x="6250657" y="2343522"/>
                  <a:pt x="6351888" y="2220257"/>
                </a:cubicBezTo>
                <a:cubicBezTo>
                  <a:pt x="6375315" y="2197476"/>
                  <a:pt x="6399367" y="2174770"/>
                  <a:pt x="6424046" y="2152126"/>
                </a:cubicBezTo>
                <a:cubicBezTo>
                  <a:pt x="6448730" y="2129491"/>
                  <a:pt x="6470274" y="2106505"/>
                  <a:pt x="6488682" y="2083182"/>
                </a:cubicBezTo>
                <a:cubicBezTo>
                  <a:pt x="6510147" y="2060721"/>
                  <a:pt x="6528011" y="2036283"/>
                  <a:pt x="6542274" y="2009866"/>
                </a:cubicBezTo>
                <a:cubicBezTo>
                  <a:pt x="6556536" y="1983452"/>
                  <a:pt x="6575049" y="1952753"/>
                  <a:pt x="6597806" y="1917767"/>
                </a:cubicBezTo>
                <a:cubicBezTo>
                  <a:pt x="6643952" y="1859470"/>
                  <a:pt x="6681302" y="1806548"/>
                  <a:pt x="6709855" y="1758999"/>
                </a:cubicBezTo>
                <a:cubicBezTo>
                  <a:pt x="6738410" y="1711457"/>
                  <a:pt x="6761908" y="1669687"/>
                  <a:pt x="6780357" y="1633705"/>
                </a:cubicBezTo>
                <a:lnTo>
                  <a:pt x="6788982" y="1647307"/>
                </a:lnTo>
                <a:cubicBezTo>
                  <a:pt x="6769518" y="1682919"/>
                  <a:pt x="6748724" y="1719175"/>
                  <a:pt x="6726595" y="1756073"/>
                </a:cubicBezTo>
                <a:cubicBezTo>
                  <a:pt x="6704468" y="1792978"/>
                  <a:pt x="6683332" y="1832362"/>
                  <a:pt x="6663190" y="1874234"/>
                </a:cubicBezTo>
                <a:cubicBezTo>
                  <a:pt x="6628873" y="1909016"/>
                  <a:pt x="6597499" y="1945702"/>
                  <a:pt x="6569070" y="1984292"/>
                </a:cubicBezTo>
                <a:cubicBezTo>
                  <a:pt x="6540644" y="2022881"/>
                  <a:pt x="6516735" y="2060382"/>
                  <a:pt x="6497353" y="2096793"/>
                </a:cubicBezTo>
                <a:cubicBezTo>
                  <a:pt x="6460955" y="2143484"/>
                  <a:pt x="6424898" y="2187050"/>
                  <a:pt x="6389178" y="2227483"/>
                </a:cubicBezTo>
                <a:cubicBezTo>
                  <a:pt x="6353465" y="2267916"/>
                  <a:pt x="6323105" y="2305769"/>
                  <a:pt x="6298107" y="2341042"/>
                </a:cubicBezTo>
                <a:cubicBezTo>
                  <a:pt x="6200110" y="2444345"/>
                  <a:pt x="6093329" y="2546693"/>
                  <a:pt x="5977773" y="2648083"/>
                </a:cubicBezTo>
                <a:cubicBezTo>
                  <a:pt x="5862214" y="2749475"/>
                  <a:pt x="5740384" y="2850188"/>
                  <a:pt x="5612279" y="2950210"/>
                </a:cubicBezTo>
                <a:cubicBezTo>
                  <a:pt x="5516621" y="3028175"/>
                  <a:pt x="5424412" y="3097809"/>
                  <a:pt x="5335643" y="3159113"/>
                </a:cubicBezTo>
                <a:cubicBezTo>
                  <a:pt x="5246879" y="3220413"/>
                  <a:pt x="5166407" y="3275499"/>
                  <a:pt x="5094230" y="3324360"/>
                </a:cubicBezTo>
                <a:cubicBezTo>
                  <a:pt x="5103753" y="3324344"/>
                  <a:pt x="5110477" y="3320853"/>
                  <a:pt x="5114409" y="3313893"/>
                </a:cubicBezTo>
                <a:cubicBezTo>
                  <a:pt x="5118342" y="3306934"/>
                  <a:pt x="5122560" y="3303175"/>
                  <a:pt x="5127065" y="3302608"/>
                </a:cubicBezTo>
                <a:lnTo>
                  <a:pt x="5137099" y="3303702"/>
                </a:lnTo>
                <a:lnTo>
                  <a:pt x="5134373" y="3328732"/>
                </a:lnTo>
                <a:cubicBezTo>
                  <a:pt x="5135711" y="3328091"/>
                  <a:pt x="5133032" y="3329381"/>
                  <a:pt x="5126334" y="3332610"/>
                </a:cubicBezTo>
                <a:cubicBezTo>
                  <a:pt x="5119635" y="3335834"/>
                  <a:pt x="5100879" y="3344872"/>
                  <a:pt x="5070064" y="3359721"/>
                </a:cubicBezTo>
                <a:cubicBezTo>
                  <a:pt x="5069856" y="3359699"/>
                  <a:pt x="5070277" y="3359744"/>
                  <a:pt x="5071323" y="3359858"/>
                </a:cubicBezTo>
                <a:cubicBezTo>
                  <a:pt x="5072368" y="3359972"/>
                  <a:pt x="5075293" y="3360291"/>
                  <a:pt x="5080105" y="3360815"/>
                </a:cubicBezTo>
                <a:lnTo>
                  <a:pt x="5111571" y="3351581"/>
                </a:lnTo>
                <a:lnTo>
                  <a:pt x="5110208" y="3364095"/>
                </a:lnTo>
                <a:cubicBezTo>
                  <a:pt x="5121524" y="3353454"/>
                  <a:pt x="5132753" y="3343595"/>
                  <a:pt x="5143897" y="3334524"/>
                </a:cubicBezTo>
                <a:cubicBezTo>
                  <a:pt x="5155038" y="3325447"/>
                  <a:pt x="5166610" y="3312460"/>
                  <a:pt x="5178605" y="3295561"/>
                </a:cubicBezTo>
                <a:cubicBezTo>
                  <a:pt x="5184099" y="3289829"/>
                  <a:pt x="5190217" y="3284159"/>
                  <a:pt x="5196961" y="3278559"/>
                </a:cubicBezTo>
                <a:cubicBezTo>
                  <a:pt x="5203708" y="3272965"/>
                  <a:pt x="5212334" y="3267574"/>
                  <a:pt x="5222840" y="3262385"/>
                </a:cubicBezTo>
                <a:cubicBezTo>
                  <a:pt x="5279951" y="3231409"/>
                  <a:pt x="5316801" y="3211675"/>
                  <a:pt x="5333379" y="3203193"/>
                </a:cubicBezTo>
                <a:cubicBezTo>
                  <a:pt x="5349958" y="3194708"/>
                  <a:pt x="5359331" y="3194146"/>
                  <a:pt x="5361487" y="3201508"/>
                </a:cubicBezTo>
                <a:lnTo>
                  <a:pt x="5371525" y="3202599"/>
                </a:lnTo>
                <a:lnTo>
                  <a:pt x="5360123" y="3214021"/>
                </a:lnTo>
                <a:cubicBezTo>
                  <a:pt x="5327078" y="3229958"/>
                  <a:pt x="5288164" y="3253140"/>
                  <a:pt x="5243382" y="3283570"/>
                </a:cubicBezTo>
                <a:cubicBezTo>
                  <a:pt x="5198600" y="3314006"/>
                  <a:pt x="5153312" y="3349057"/>
                  <a:pt x="5107524" y="3388727"/>
                </a:cubicBezTo>
                <a:cubicBezTo>
                  <a:pt x="5081302" y="3398329"/>
                  <a:pt x="5056962" y="3408136"/>
                  <a:pt x="5034506" y="3418149"/>
                </a:cubicBezTo>
                <a:cubicBezTo>
                  <a:pt x="5012044" y="3428162"/>
                  <a:pt x="4990212" y="3438248"/>
                  <a:pt x="4969010" y="3448395"/>
                </a:cubicBezTo>
                <a:lnTo>
                  <a:pt x="4989084" y="3450583"/>
                </a:lnTo>
                <a:lnTo>
                  <a:pt x="4946206" y="3471304"/>
                </a:lnTo>
                <a:cubicBezTo>
                  <a:pt x="4908199" y="3498370"/>
                  <a:pt x="4875110" y="3521217"/>
                  <a:pt x="4846930" y="3539837"/>
                </a:cubicBezTo>
                <a:lnTo>
                  <a:pt x="4819298" y="3559041"/>
                </a:lnTo>
                <a:lnTo>
                  <a:pt x="4826032" y="3559775"/>
                </a:lnTo>
                <a:cubicBezTo>
                  <a:pt x="4824965" y="3565744"/>
                  <a:pt x="4822922" y="3569223"/>
                  <a:pt x="4819899" y="3570214"/>
                </a:cubicBezTo>
                <a:cubicBezTo>
                  <a:pt x="4816879" y="3571210"/>
                  <a:pt x="4815177" y="3571554"/>
                  <a:pt x="4814796" y="3571246"/>
                </a:cubicBezTo>
                <a:cubicBezTo>
                  <a:pt x="4803122" y="3583202"/>
                  <a:pt x="4789745" y="3593381"/>
                  <a:pt x="4774660" y="3601789"/>
                </a:cubicBezTo>
                <a:cubicBezTo>
                  <a:pt x="4759577" y="3610197"/>
                  <a:pt x="4744380" y="3613830"/>
                  <a:pt x="4729068" y="3612692"/>
                </a:cubicBezTo>
                <a:cubicBezTo>
                  <a:pt x="4722982" y="3618109"/>
                  <a:pt x="4713046" y="3623903"/>
                  <a:pt x="4699269" y="3630077"/>
                </a:cubicBezTo>
                <a:cubicBezTo>
                  <a:pt x="4685486" y="3636245"/>
                  <a:pt x="4670195" y="3644630"/>
                  <a:pt x="4653395" y="3655225"/>
                </a:cubicBezTo>
                <a:cubicBezTo>
                  <a:pt x="4624958" y="3671704"/>
                  <a:pt x="4595440" y="3686473"/>
                  <a:pt x="4564841" y="3699540"/>
                </a:cubicBezTo>
                <a:cubicBezTo>
                  <a:pt x="4534240" y="3712603"/>
                  <a:pt x="4510419" y="3721644"/>
                  <a:pt x="4493384" y="3726662"/>
                </a:cubicBezTo>
                <a:cubicBezTo>
                  <a:pt x="4260343" y="3853230"/>
                  <a:pt x="4013375" y="3973716"/>
                  <a:pt x="3752481" y="4088117"/>
                </a:cubicBezTo>
                <a:cubicBezTo>
                  <a:pt x="3491591" y="4202523"/>
                  <a:pt x="3223393" y="4308280"/>
                  <a:pt x="2947893" y="4405391"/>
                </a:cubicBezTo>
                <a:cubicBezTo>
                  <a:pt x="3264181" y="4294854"/>
                  <a:pt x="3569401" y="4175296"/>
                  <a:pt x="3863553" y="4046716"/>
                </a:cubicBezTo>
                <a:cubicBezTo>
                  <a:pt x="4157704" y="3918133"/>
                  <a:pt x="4442412" y="3777277"/>
                  <a:pt x="4717673" y="3624144"/>
                </a:cubicBezTo>
                <a:lnTo>
                  <a:pt x="4724967" y="3650331"/>
                </a:lnTo>
                <a:cubicBezTo>
                  <a:pt x="4704530" y="3655510"/>
                  <a:pt x="4685003" y="3663964"/>
                  <a:pt x="4666389" y="3675689"/>
                </a:cubicBezTo>
                <a:cubicBezTo>
                  <a:pt x="4647774" y="3687419"/>
                  <a:pt x="4628248" y="3695867"/>
                  <a:pt x="4607809" y="3701047"/>
                </a:cubicBezTo>
                <a:cubicBezTo>
                  <a:pt x="4601456" y="3712786"/>
                  <a:pt x="4592850" y="3721900"/>
                  <a:pt x="4581996" y="3728387"/>
                </a:cubicBezTo>
                <a:cubicBezTo>
                  <a:pt x="4571138" y="3734874"/>
                  <a:pt x="4557862" y="3740303"/>
                  <a:pt x="4542165" y="3744674"/>
                </a:cubicBezTo>
                <a:lnTo>
                  <a:pt x="4507974" y="3779040"/>
                </a:lnTo>
                <a:cubicBezTo>
                  <a:pt x="4434138" y="3814379"/>
                  <a:pt x="4378257" y="3842135"/>
                  <a:pt x="4340330" y="3862308"/>
                </a:cubicBezTo>
                <a:cubicBezTo>
                  <a:pt x="4302402" y="3882484"/>
                  <a:pt x="4275474" y="3900630"/>
                  <a:pt x="4259553" y="3916752"/>
                </a:cubicBezTo>
                <a:cubicBezTo>
                  <a:pt x="4244257" y="3921306"/>
                  <a:pt x="4232722" y="3926261"/>
                  <a:pt x="4224948" y="3931633"/>
                </a:cubicBezTo>
                <a:lnTo>
                  <a:pt x="4206213" y="3947456"/>
                </a:lnTo>
                <a:lnTo>
                  <a:pt x="4238906" y="3931568"/>
                </a:lnTo>
                <a:cubicBezTo>
                  <a:pt x="4259015" y="3923629"/>
                  <a:pt x="4280171" y="3911869"/>
                  <a:pt x="4302377" y="3896294"/>
                </a:cubicBezTo>
                <a:cubicBezTo>
                  <a:pt x="4355940" y="3876208"/>
                  <a:pt x="4410644" y="3851488"/>
                  <a:pt x="4466489" y="3822130"/>
                </a:cubicBezTo>
                <a:cubicBezTo>
                  <a:pt x="4522335" y="3792771"/>
                  <a:pt x="4575216" y="3761502"/>
                  <a:pt x="4625135" y="3728327"/>
                </a:cubicBezTo>
                <a:lnTo>
                  <a:pt x="4678013" y="3708695"/>
                </a:lnTo>
                <a:lnTo>
                  <a:pt x="4633793" y="3741966"/>
                </a:lnTo>
                <a:cubicBezTo>
                  <a:pt x="4638527" y="3741750"/>
                  <a:pt x="4650949" y="3737016"/>
                  <a:pt x="4671065" y="3727765"/>
                </a:cubicBezTo>
                <a:cubicBezTo>
                  <a:pt x="4691181" y="3718512"/>
                  <a:pt x="4717433" y="3706038"/>
                  <a:pt x="4749818" y="3690338"/>
                </a:cubicBezTo>
                <a:cubicBezTo>
                  <a:pt x="4755247" y="3685126"/>
                  <a:pt x="4761135" y="3681549"/>
                  <a:pt x="4767475" y="3679600"/>
                </a:cubicBezTo>
                <a:cubicBezTo>
                  <a:pt x="4773818" y="3677657"/>
                  <a:pt x="4782209" y="3674352"/>
                  <a:pt x="4792652" y="3669690"/>
                </a:cubicBezTo>
                <a:cubicBezTo>
                  <a:pt x="4828539" y="3654610"/>
                  <a:pt x="4852464" y="3644558"/>
                  <a:pt x="4864424" y="3639532"/>
                </a:cubicBezTo>
                <a:cubicBezTo>
                  <a:pt x="4876387" y="3634508"/>
                  <a:pt x="4883906" y="3635328"/>
                  <a:pt x="4886986" y="3641991"/>
                </a:cubicBezTo>
                <a:cubicBezTo>
                  <a:pt x="4888883" y="3640089"/>
                  <a:pt x="4885084" y="3643894"/>
                  <a:pt x="4875596" y="3653408"/>
                </a:cubicBezTo>
                <a:cubicBezTo>
                  <a:pt x="4852841" y="3670179"/>
                  <a:pt x="4821345" y="3691538"/>
                  <a:pt x="4781104" y="3717480"/>
                </a:cubicBezTo>
                <a:cubicBezTo>
                  <a:pt x="4740863" y="3743420"/>
                  <a:pt x="4695811" y="3772797"/>
                  <a:pt x="4645942" y="3805599"/>
                </a:cubicBezTo>
                <a:cubicBezTo>
                  <a:pt x="4603025" y="3827031"/>
                  <a:pt x="4554663" y="3851829"/>
                  <a:pt x="4500865" y="3879986"/>
                </a:cubicBezTo>
                <a:cubicBezTo>
                  <a:pt x="4447069" y="3908139"/>
                  <a:pt x="4388344" y="3934970"/>
                  <a:pt x="4324688" y="3960471"/>
                </a:cubicBezTo>
                <a:cubicBezTo>
                  <a:pt x="4205195" y="4017334"/>
                  <a:pt x="4088634" y="4070563"/>
                  <a:pt x="3975004" y="4120153"/>
                </a:cubicBezTo>
                <a:cubicBezTo>
                  <a:pt x="3861376" y="4169747"/>
                  <a:pt x="3760878" y="4215230"/>
                  <a:pt x="3673508" y="4256608"/>
                </a:cubicBezTo>
                <a:cubicBezTo>
                  <a:pt x="3584756" y="4295199"/>
                  <a:pt x="3471992" y="4344619"/>
                  <a:pt x="3335219" y="4404877"/>
                </a:cubicBezTo>
                <a:cubicBezTo>
                  <a:pt x="3198445" y="4465130"/>
                  <a:pt x="3060273" y="4514947"/>
                  <a:pt x="2920702" y="4554325"/>
                </a:cubicBezTo>
                <a:cubicBezTo>
                  <a:pt x="2707680" y="4633439"/>
                  <a:pt x="2486852" y="4708531"/>
                  <a:pt x="2258221" y="4779611"/>
                </a:cubicBezTo>
                <a:cubicBezTo>
                  <a:pt x="2029589" y="4850691"/>
                  <a:pt x="1802607" y="4912453"/>
                  <a:pt x="1577270" y="4964908"/>
                </a:cubicBezTo>
                <a:lnTo>
                  <a:pt x="1455810" y="4992627"/>
                </a:lnTo>
                <a:lnTo>
                  <a:pt x="1412825" y="5038213"/>
                </a:lnTo>
                <a:cubicBezTo>
                  <a:pt x="1389306" y="5065390"/>
                  <a:pt x="1366423" y="5096025"/>
                  <a:pt x="1344171" y="5130114"/>
                </a:cubicBezTo>
                <a:lnTo>
                  <a:pt x="1317700" y="5163167"/>
                </a:lnTo>
                <a:lnTo>
                  <a:pt x="1313897" y="5163755"/>
                </a:lnTo>
                <a:cubicBezTo>
                  <a:pt x="1313640" y="5163741"/>
                  <a:pt x="1311055" y="5163605"/>
                  <a:pt x="1306146" y="5163344"/>
                </a:cubicBezTo>
                <a:cubicBezTo>
                  <a:pt x="1301237" y="5163082"/>
                  <a:pt x="1295553" y="5162782"/>
                  <a:pt x="1289094" y="5162439"/>
                </a:cubicBezTo>
                <a:cubicBezTo>
                  <a:pt x="1283408" y="5162137"/>
                  <a:pt x="1279271" y="5161918"/>
                  <a:pt x="1276691" y="5161781"/>
                </a:cubicBezTo>
                <a:cubicBezTo>
                  <a:pt x="1274107" y="5161644"/>
                  <a:pt x="1269970" y="5161424"/>
                  <a:pt x="1264291" y="5161123"/>
                </a:cubicBezTo>
                <a:cubicBezTo>
                  <a:pt x="1252429" y="5160919"/>
                  <a:pt x="1242202" y="5162067"/>
                  <a:pt x="1233607" y="5164572"/>
                </a:cubicBezTo>
                <a:cubicBezTo>
                  <a:pt x="1225015" y="5167080"/>
                  <a:pt x="1214788" y="5168229"/>
                  <a:pt x="1202929" y="5168023"/>
                </a:cubicBezTo>
                <a:cubicBezTo>
                  <a:pt x="1196468" y="5167680"/>
                  <a:pt x="1190784" y="5167378"/>
                  <a:pt x="1185875" y="5167118"/>
                </a:cubicBezTo>
                <a:cubicBezTo>
                  <a:pt x="1180966" y="5166857"/>
                  <a:pt x="1178381" y="5166719"/>
                  <a:pt x="1178126" y="5166706"/>
                </a:cubicBezTo>
                <a:cubicBezTo>
                  <a:pt x="1129032" y="5164102"/>
                  <a:pt x="1087690" y="5161909"/>
                  <a:pt x="1054102" y="5160125"/>
                </a:cubicBezTo>
                <a:cubicBezTo>
                  <a:pt x="1020510" y="5158344"/>
                  <a:pt x="991570" y="5156807"/>
                  <a:pt x="967284" y="5155520"/>
                </a:cubicBezTo>
                <a:cubicBezTo>
                  <a:pt x="830097" y="5136394"/>
                  <a:pt x="716735" y="5103304"/>
                  <a:pt x="627200" y="5056244"/>
                </a:cubicBezTo>
                <a:cubicBezTo>
                  <a:pt x="620743" y="5055903"/>
                  <a:pt x="615054" y="5055600"/>
                  <a:pt x="610147" y="5055340"/>
                </a:cubicBezTo>
                <a:cubicBezTo>
                  <a:pt x="605238" y="5055079"/>
                  <a:pt x="602654" y="5054943"/>
                  <a:pt x="602396" y="5054929"/>
                </a:cubicBezTo>
                <a:cubicBezTo>
                  <a:pt x="595898" y="5049934"/>
                  <a:pt x="589480" y="5046210"/>
                  <a:pt x="583142" y="5043756"/>
                </a:cubicBezTo>
                <a:cubicBezTo>
                  <a:pt x="576806" y="5041303"/>
                  <a:pt x="570385" y="5037580"/>
                  <a:pt x="563886" y="5032579"/>
                </a:cubicBezTo>
                <a:cubicBezTo>
                  <a:pt x="551971" y="5031526"/>
                  <a:pt x="541527" y="5029280"/>
                  <a:pt x="532556" y="5025844"/>
                </a:cubicBezTo>
                <a:cubicBezTo>
                  <a:pt x="523581" y="5022403"/>
                  <a:pt x="513134" y="5020158"/>
                  <a:pt x="501222" y="5019104"/>
                </a:cubicBezTo>
                <a:cubicBezTo>
                  <a:pt x="495510" y="5018375"/>
                  <a:pt x="491268" y="5016439"/>
                  <a:pt x="488488" y="5013307"/>
                </a:cubicBezTo>
                <a:cubicBezTo>
                  <a:pt x="485716" y="5010173"/>
                  <a:pt x="481470" y="5008241"/>
                  <a:pt x="475758" y="5007512"/>
                </a:cubicBezTo>
                <a:lnTo>
                  <a:pt x="462040" y="4986301"/>
                </a:lnTo>
                <a:cubicBezTo>
                  <a:pt x="460419" y="4980884"/>
                  <a:pt x="453307" y="4973252"/>
                  <a:pt x="440706" y="4963407"/>
                </a:cubicBezTo>
                <a:cubicBezTo>
                  <a:pt x="428106" y="4953567"/>
                  <a:pt x="417767" y="4943207"/>
                  <a:pt x="409681" y="4932320"/>
                </a:cubicBezTo>
                <a:lnTo>
                  <a:pt x="397412" y="4931671"/>
                </a:lnTo>
                <a:cubicBezTo>
                  <a:pt x="391548" y="4931572"/>
                  <a:pt x="387941" y="4930955"/>
                  <a:pt x="386599" y="4929817"/>
                </a:cubicBezTo>
                <a:cubicBezTo>
                  <a:pt x="385251" y="4928677"/>
                  <a:pt x="384548" y="4925654"/>
                  <a:pt x="384486" y="4920745"/>
                </a:cubicBezTo>
                <a:cubicBezTo>
                  <a:pt x="384499" y="4920958"/>
                  <a:pt x="384471" y="4920531"/>
                  <a:pt x="384403" y="4919458"/>
                </a:cubicBezTo>
                <a:cubicBezTo>
                  <a:pt x="384335" y="4918388"/>
                  <a:pt x="384142" y="4915392"/>
                  <a:pt x="383828" y="4910470"/>
                </a:cubicBezTo>
                <a:cubicBezTo>
                  <a:pt x="378180" y="4909742"/>
                  <a:pt x="373979" y="4907813"/>
                  <a:pt x="371234" y="4904681"/>
                </a:cubicBezTo>
                <a:cubicBezTo>
                  <a:pt x="368485" y="4901550"/>
                  <a:pt x="364289" y="4899620"/>
                  <a:pt x="358637" y="4898891"/>
                </a:cubicBezTo>
                <a:cubicBezTo>
                  <a:pt x="352682" y="4893453"/>
                  <a:pt x="348268" y="4888101"/>
                  <a:pt x="345380" y="4882826"/>
                </a:cubicBezTo>
                <a:cubicBezTo>
                  <a:pt x="342500" y="4877552"/>
                  <a:pt x="338080" y="4872201"/>
                  <a:pt x="332131" y="4866762"/>
                </a:cubicBezTo>
                <a:cubicBezTo>
                  <a:pt x="331559" y="4861826"/>
                  <a:pt x="328646" y="4856124"/>
                  <a:pt x="323391" y="4849657"/>
                </a:cubicBezTo>
                <a:cubicBezTo>
                  <a:pt x="318138" y="4843194"/>
                  <a:pt x="311994" y="4834759"/>
                  <a:pt x="304962" y="4824359"/>
                </a:cubicBezTo>
                <a:lnTo>
                  <a:pt x="280824" y="4833318"/>
                </a:lnTo>
                <a:cubicBezTo>
                  <a:pt x="267973" y="4817489"/>
                  <a:pt x="259894" y="4803833"/>
                  <a:pt x="256580" y="4792351"/>
                </a:cubicBezTo>
                <a:cubicBezTo>
                  <a:pt x="253274" y="4780869"/>
                  <a:pt x="251553" y="4770111"/>
                  <a:pt x="251428" y="4760076"/>
                </a:cubicBezTo>
                <a:cubicBezTo>
                  <a:pt x="245748" y="4759774"/>
                  <a:pt x="241612" y="4759555"/>
                  <a:pt x="239032" y="4759419"/>
                </a:cubicBezTo>
                <a:cubicBezTo>
                  <a:pt x="236452" y="4759282"/>
                  <a:pt x="232315" y="4759063"/>
                  <a:pt x="226633" y="4758761"/>
                </a:cubicBezTo>
                <a:cubicBezTo>
                  <a:pt x="226292" y="4753409"/>
                  <a:pt x="225990" y="4748700"/>
                  <a:pt x="225730" y="4744632"/>
                </a:cubicBezTo>
                <a:cubicBezTo>
                  <a:pt x="225469" y="4740565"/>
                  <a:pt x="225333" y="4738422"/>
                  <a:pt x="225317" y="4738210"/>
                </a:cubicBezTo>
                <a:lnTo>
                  <a:pt x="224661" y="4727936"/>
                </a:lnTo>
                <a:lnTo>
                  <a:pt x="210947" y="4706725"/>
                </a:lnTo>
                <a:cubicBezTo>
                  <a:pt x="197808" y="4686400"/>
                  <a:pt x="189810" y="4674028"/>
                  <a:pt x="186950" y="4669610"/>
                </a:cubicBezTo>
                <a:cubicBezTo>
                  <a:pt x="184095" y="4665189"/>
                  <a:pt x="182951" y="4663423"/>
                  <a:pt x="183523" y="4664308"/>
                </a:cubicBezTo>
                <a:lnTo>
                  <a:pt x="171128" y="4663650"/>
                </a:lnTo>
                <a:cubicBezTo>
                  <a:pt x="171114" y="4663438"/>
                  <a:pt x="171140" y="4663865"/>
                  <a:pt x="171211" y="4664937"/>
                </a:cubicBezTo>
                <a:cubicBezTo>
                  <a:pt x="171278" y="4666003"/>
                  <a:pt x="171471" y="4669005"/>
                  <a:pt x="171786" y="4673927"/>
                </a:cubicBezTo>
                <a:cubicBezTo>
                  <a:pt x="171813" y="4674355"/>
                  <a:pt x="171922" y="4676068"/>
                  <a:pt x="172114" y="4679065"/>
                </a:cubicBezTo>
                <a:cubicBezTo>
                  <a:pt x="172307" y="4682061"/>
                  <a:pt x="172416" y="4683773"/>
                  <a:pt x="172442" y="4684199"/>
                </a:cubicBezTo>
                <a:cubicBezTo>
                  <a:pt x="172059" y="4674153"/>
                  <a:pt x="171023" y="4665989"/>
                  <a:pt x="169332" y="4659716"/>
                </a:cubicBezTo>
                <a:cubicBezTo>
                  <a:pt x="167640" y="4653440"/>
                  <a:pt x="163670" y="4647683"/>
                  <a:pt x="157413" y="4642441"/>
                </a:cubicBezTo>
                <a:cubicBezTo>
                  <a:pt x="156099" y="4621890"/>
                  <a:pt x="154783" y="4601341"/>
                  <a:pt x="153467" y="4580789"/>
                </a:cubicBezTo>
                <a:lnTo>
                  <a:pt x="151493" y="4549961"/>
                </a:lnTo>
                <a:cubicBezTo>
                  <a:pt x="140503" y="4539139"/>
                  <a:pt x="135714" y="4528643"/>
                  <a:pt x="137122" y="4518478"/>
                </a:cubicBezTo>
                <a:cubicBezTo>
                  <a:pt x="136278" y="4513312"/>
                  <a:pt x="133883" y="4508069"/>
                  <a:pt x="129940" y="4502737"/>
                </a:cubicBezTo>
                <a:cubicBezTo>
                  <a:pt x="125995" y="4497404"/>
                  <a:pt x="123598" y="4492159"/>
                  <a:pt x="122750" y="4486993"/>
                </a:cubicBezTo>
                <a:lnTo>
                  <a:pt x="107726" y="4445234"/>
                </a:lnTo>
                <a:cubicBezTo>
                  <a:pt x="107425" y="4440524"/>
                  <a:pt x="107205" y="4437099"/>
                  <a:pt x="107068" y="4434958"/>
                </a:cubicBezTo>
                <a:cubicBezTo>
                  <a:pt x="106931" y="4432820"/>
                  <a:pt x="106711" y="4429392"/>
                  <a:pt x="106410" y="4424683"/>
                </a:cubicBezTo>
                <a:lnTo>
                  <a:pt x="105753" y="4414410"/>
                </a:lnTo>
                <a:lnTo>
                  <a:pt x="94014" y="4424026"/>
                </a:lnTo>
                <a:cubicBezTo>
                  <a:pt x="93698" y="4419100"/>
                  <a:pt x="93506" y="4416104"/>
                  <a:pt x="93437" y="4415035"/>
                </a:cubicBezTo>
                <a:cubicBezTo>
                  <a:pt x="93369" y="4413964"/>
                  <a:pt x="93341" y="4413537"/>
                  <a:pt x="93356" y="4413751"/>
                </a:cubicBezTo>
                <a:cubicBezTo>
                  <a:pt x="92039" y="4393200"/>
                  <a:pt x="91381" y="4382925"/>
                  <a:pt x="91381" y="4382925"/>
                </a:cubicBezTo>
                <a:lnTo>
                  <a:pt x="78985" y="4382268"/>
                </a:lnTo>
                <a:cubicBezTo>
                  <a:pt x="79039" y="4383122"/>
                  <a:pt x="79423" y="4389118"/>
                  <a:pt x="80136" y="4400247"/>
                </a:cubicBezTo>
                <a:cubicBezTo>
                  <a:pt x="80849" y="4411379"/>
                  <a:pt x="81561" y="4422509"/>
                  <a:pt x="82275" y="4433642"/>
                </a:cubicBezTo>
                <a:lnTo>
                  <a:pt x="69218" y="4422709"/>
                </a:lnTo>
                <a:cubicBezTo>
                  <a:pt x="68289" y="4412209"/>
                  <a:pt x="68174" y="4402390"/>
                  <a:pt x="68877" y="4393251"/>
                </a:cubicBezTo>
                <a:cubicBezTo>
                  <a:pt x="69580" y="4384112"/>
                  <a:pt x="72730" y="4377028"/>
                  <a:pt x="78326" y="4371989"/>
                </a:cubicBezTo>
                <a:cubicBezTo>
                  <a:pt x="76353" y="4341163"/>
                  <a:pt x="75037" y="4320614"/>
                  <a:pt x="74379" y="4310337"/>
                </a:cubicBezTo>
                <a:lnTo>
                  <a:pt x="73721" y="4300062"/>
                </a:lnTo>
                <a:lnTo>
                  <a:pt x="61325" y="4299406"/>
                </a:lnTo>
                <a:cubicBezTo>
                  <a:pt x="61310" y="4299190"/>
                  <a:pt x="61338" y="4299619"/>
                  <a:pt x="61406" y="4300690"/>
                </a:cubicBezTo>
                <a:cubicBezTo>
                  <a:pt x="61474" y="4301760"/>
                  <a:pt x="61667" y="4304756"/>
                  <a:pt x="61983" y="4309679"/>
                </a:cubicBezTo>
                <a:lnTo>
                  <a:pt x="42450" y="4390569"/>
                </a:lnTo>
                <a:cubicBezTo>
                  <a:pt x="42591" y="4400816"/>
                  <a:pt x="41186" y="4410984"/>
                  <a:pt x="38228" y="4421065"/>
                </a:cubicBezTo>
                <a:cubicBezTo>
                  <a:pt x="35269" y="4431148"/>
                  <a:pt x="33862" y="4441315"/>
                  <a:pt x="34003" y="4451564"/>
                </a:cubicBezTo>
                <a:cubicBezTo>
                  <a:pt x="34018" y="4451777"/>
                  <a:pt x="33990" y="4451349"/>
                  <a:pt x="33922" y="4450279"/>
                </a:cubicBezTo>
                <a:cubicBezTo>
                  <a:pt x="33854" y="4449208"/>
                  <a:pt x="33662" y="4446210"/>
                  <a:pt x="33347" y="4441289"/>
                </a:cubicBezTo>
                <a:cubicBezTo>
                  <a:pt x="32388" y="4426303"/>
                  <a:pt x="31344" y="4410035"/>
                  <a:pt x="30221" y="4392481"/>
                </a:cubicBezTo>
                <a:cubicBezTo>
                  <a:pt x="29098" y="4374924"/>
                  <a:pt x="27727" y="4353519"/>
                  <a:pt x="26110" y="4328257"/>
                </a:cubicBezTo>
                <a:cubicBezTo>
                  <a:pt x="26069" y="4327617"/>
                  <a:pt x="25821" y="4323764"/>
                  <a:pt x="25370" y="4316700"/>
                </a:cubicBezTo>
                <a:cubicBezTo>
                  <a:pt x="24917" y="4309636"/>
                  <a:pt x="24505" y="4303210"/>
                  <a:pt x="24135" y="4297433"/>
                </a:cubicBezTo>
                <a:cubicBezTo>
                  <a:pt x="29075" y="4282120"/>
                  <a:pt x="31896" y="4269897"/>
                  <a:pt x="32599" y="4260758"/>
                </a:cubicBezTo>
                <a:cubicBezTo>
                  <a:pt x="33297" y="4251623"/>
                  <a:pt x="33516" y="4246937"/>
                  <a:pt x="33238" y="4246711"/>
                </a:cubicBezTo>
                <a:lnTo>
                  <a:pt x="20847" y="4246054"/>
                </a:lnTo>
                <a:cubicBezTo>
                  <a:pt x="10514" y="4245506"/>
                  <a:pt x="7040" y="4255563"/>
                  <a:pt x="10422" y="4276221"/>
                </a:cubicBezTo>
                <a:lnTo>
                  <a:pt x="16345" y="4368701"/>
                </a:lnTo>
                <a:cubicBezTo>
                  <a:pt x="16645" y="4373413"/>
                  <a:pt x="16864" y="4376835"/>
                  <a:pt x="17002" y="4378979"/>
                </a:cubicBezTo>
                <a:lnTo>
                  <a:pt x="3947" y="4368043"/>
                </a:lnTo>
                <a:cubicBezTo>
                  <a:pt x="3961" y="4368261"/>
                  <a:pt x="3934" y="4367830"/>
                  <a:pt x="3865" y="4366760"/>
                </a:cubicBezTo>
                <a:cubicBezTo>
                  <a:pt x="3796" y="4365692"/>
                  <a:pt x="3604" y="4362695"/>
                  <a:pt x="3288" y="4357768"/>
                </a:cubicBezTo>
                <a:cubicBezTo>
                  <a:pt x="2658" y="4347922"/>
                  <a:pt x="2111" y="4339359"/>
                  <a:pt x="1645" y="4332080"/>
                </a:cubicBezTo>
                <a:cubicBezTo>
                  <a:pt x="1179" y="4324803"/>
                  <a:pt x="630" y="4316241"/>
                  <a:pt x="0" y="4306390"/>
                </a:cubicBezTo>
                <a:cubicBezTo>
                  <a:pt x="1288" y="4230084"/>
                  <a:pt x="8697" y="4152818"/>
                  <a:pt x="22220" y="4074601"/>
                </a:cubicBezTo>
                <a:lnTo>
                  <a:pt x="67382" y="3885036"/>
                </a:lnTo>
                <a:lnTo>
                  <a:pt x="280911" y="3579701"/>
                </a:lnTo>
                <a:cubicBezTo>
                  <a:pt x="414325" y="3390679"/>
                  <a:pt x="556980" y="3203637"/>
                  <a:pt x="708889" y="3018573"/>
                </a:cubicBezTo>
                <a:cubicBezTo>
                  <a:pt x="860798" y="2833510"/>
                  <a:pt x="1013486" y="2657187"/>
                  <a:pt x="1166963" y="2489609"/>
                </a:cubicBezTo>
                <a:cubicBezTo>
                  <a:pt x="1255979" y="2375124"/>
                  <a:pt x="1354140" y="2265864"/>
                  <a:pt x="1461443" y="2161828"/>
                </a:cubicBezTo>
                <a:cubicBezTo>
                  <a:pt x="1568750" y="2057794"/>
                  <a:pt x="1656980" y="1971924"/>
                  <a:pt x="1726139" y="1904225"/>
                </a:cubicBezTo>
                <a:cubicBezTo>
                  <a:pt x="1797360" y="1838855"/>
                  <a:pt x="1877325" y="1762867"/>
                  <a:pt x="1966041" y="1676263"/>
                </a:cubicBezTo>
                <a:cubicBezTo>
                  <a:pt x="2054754" y="1589655"/>
                  <a:pt x="2147942" y="1501701"/>
                  <a:pt x="2245599" y="1412399"/>
                </a:cubicBezTo>
                <a:cubicBezTo>
                  <a:pt x="2293185" y="1363023"/>
                  <a:pt x="2340147" y="1318716"/>
                  <a:pt x="2386478" y="1279472"/>
                </a:cubicBezTo>
                <a:cubicBezTo>
                  <a:pt x="2432814" y="1240229"/>
                  <a:pt x="2473991" y="1204757"/>
                  <a:pt x="2510001" y="1173063"/>
                </a:cubicBezTo>
                <a:cubicBezTo>
                  <a:pt x="2559161" y="1139208"/>
                  <a:pt x="2603335" y="1108527"/>
                  <a:pt x="2642514" y="1081009"/>
                </a:cubicBezTo>
                <a:cubicBezTo>
                  <a:pt x="2681695" y="1053492"/>
                  <a:pt x="2713338" y="1032352"/>
                  <a:pt x="2737440" y="1017583"/>
                </a:cubicBezTo>
                <a:cubicBezTo>
                  <a:pt x="2749826" y="1012373"/>
                  <a:pt x="2754781" y="1010286"/>
                  <a:pt x="2752305" y="1011328"/>
                </a:cubicBezTo>
                <a:cubicBezTo>
                  <a:pt x="2757319" y="1016689"/>
                  <a:pt x="2755248" y="1023964"/>
                  <a:pt x="2746091" y="1033156"/>
                </a:cubicBezTo>
                <a:cubicBezTo>
                  <a:pt x="2736933" y="1042345"/>
                  <a:pt x="2718615" y="1060727"/>
                  <a:pt x="2691136" y="1088298"/>
                </a:cubicBezTo>
                <a:cubicBezTo>
                  <a:pt x="2682886" y="1096219"/>
                  <a:pt x="2676666" y="1102749"/>
                  <a:pt x="2672478" y="1107894"/>
                </a:cubicBezTo>
                <a:cubicBezTo>
                  <a:pt x="2668286" y="1113034"/>
                  <a:pt x="2662756" y="1117143"/>
                  <a:pt x="2655884" y="1120211"/>
                </a:cubicBezTo>
                <a:cubicBezTo>
                  <a:pt x="2629149" y="1144305"/>
                  <a:pt x="2607711" y="1163931"/>
                  <a:pt x="2591567" y="1179085"/>
                </a:cubicBezTo>
                <a:cubicBezTo>
                  <a:pt x="2575425" y="1194239"/>
                  <a:pt x="2566363" y="1203966"/>
                  <a:pt x="2564382" y="1208270"/>
                </a:cubicBezTo>
                <a:lnTo>
                  <a:pt x="2611850" y="1179825"/>
                </a:lnTo>
                <a:lnTo>
                  <a:pt x="2573759" y="1221425"/>
                </a:lnTo>
                <a:cubicBezTo>
                  <a:pt x="2524234" y="1255186"/>
                  <a:pt x="2475360" y="1292409"/>
                  <a:pt x="2427140" y="1333097"/>
                </a:cubicBezTo>
                <a:cubicBezTo>
                  <a:pt x="2378921" y="1373785"/>
                  <a:pt x="2335429" y="1415161"/>
                  <a:pt x="2296659" y="1457225"/>
                </a:cubicBezTo>
                <a:cubicBezTo>
                  <a:pt x="2273871" y="1471935"/>
                  <a:pt x="2255013" y="1487109"/>
                  <a:pt x="2240089" y="1502751"/>
                </a:cubicBezTo>
                <a:lnTo>
                  <a:pt x="2213064" y="1527060"/>
                </a:lnTo>
                <a:lnTo>
                  <a:pt x="2234775" y="1515658"/>
                </a:lnTo>
                <a:cubicBezTo>
                  <a:pt x="2242678" y="1510478"/>
                  <a:pt x="2251610" y="1501656"/>
                  <a:pt x="2261587" y="1489199"/>
                </a:cubicBezTo>
                <a:cubicBezTo>
                  <a:pt x="2282516" y="1480518"/>
                  <a:pt x="2309463" y="1462400"/>
                  <a:pt x="2342431" y="1434855"/>
                </a:cubicBezTo>
                <a:cubicBezTo>
                  <a:pt x="2375396" y="1407310"/>
                  <a:pt x="2422144" y="1365986"/>
                  <a:pt x="2482676" y="1310882"/>
                </a:cubicBezTo>
                <a:lnTo>
                  <a:pt x="2527384" y="1292141"/>
                </a:lnTo>
                <a:cubicBezTo>
                  <a:pt x="2537342" y="1279243"/>
                  <a:pt x="2547369" y="1268987"/>
                  <a:pt x="2557466" y="1261369"/>
                </a:cubicBezTo>
                <a:cubicBezTo>
                  <a:pt x="2567561" y="1253755"/>
                  <a:pt x="2579244" y="1249213"/>
                  <a:pt x="2592511" y="1247745"/>
                </a:cubicBezTo>
                <a:cubicBezTo>
                  <a:pt x="2605003" y="1230759"/>
                  <a:pt x="2620179" y="1215849"/>
                  <a:pt x="2638053" y="1203018"/>
                </a:cubicBezTo>
                <a:cubicBezTo>
                  <a:pt x="2655922" y="1190186"/>
                  <a:pt x="2671105" y="1175277"/>
                  <a:pt x="2683595" y="1158292"/>
                </a:cubicBezTo>
                <a:lnTo>
                  <a:pt x="2705111" y="1174907"/>
                </a:lnTo>
                <a:cubicBezTo>
                  <a:pt x="2459632" y="1372286"/>
                  <a:pt x="2221972" y="1583038"/>
                  <a:pt x="1992127" y="1807159"/>
                </a:cubicBezTo>
                <a:cubicBezTo>
                  <a:pt x="1762286" y="2031281"/>
                  <a:pt x="1536636" y="2269054"/>
                  <a:pt x="1315178" y="2520476"/>
                </a:cubicBezTo>
                <a:cubicBezTo>
                  <a:pt x="1508845" y="2301789"/>
                  <a:pt x="1707773" y="2093121"/>
                  <a:pt x="1911964" y="1894479"/>
                </a:cubicBezTo>
                <a:cubicBezTo>
                  <a:pt x="2116151" y="1695832"/>
                  <a:pt x="2320734" y="1512377"/>
                  <a:pt x="2525710" y="1344114"/>
                </a:cubicBezTo>
                <a:cubicBezTo>
                  <a:pt x="2536771" y="1330220"/>
                  <a:pt x="2554114" y="1311554"/>
                  <a:pt x="2577734" y="1288120"/>
                </a:cubicBezTo>
                <a:cubicBezTo>
                  <a:pt x="2601358" y="1264690"/>
                  <a:pt x="2626151" y="1242902"/>
                  <a:pt x="2652121" y="1222759"/>
                </a:cubicBezTo>
                <a:cubicBezTo>
                  <a:pt x="2668261" y="1211182"/>
                  <a:pt x="2681785" y="1200172"/>
                  <a:pt x="2692687" y="1189724"/>
                </a:cubicBezTo>
                <a:cubicBezTo>
                  <a:pt x="2703592" y="1179284"/>
                  <a:pt x="2712700" y="1172260"/>
                  <a:pt x="2720010" y="1168660"/>
                </a:cubicBezTo>
                <a:cubicBezTo>
                  <a:pt x="2724719" y="1154046"/>
                  <a:pt x="2733804" y="1141334"/>
                  <a:pt x="2747271" y="1130525"/>
                </a:cubicBezTo>
                <a:cubicBezTo>
                  <a:pt x="2760739" y="1119714"/>
                  <a:pt x="2775205" y="1111152"/>
                  <a:pt x="2790675" y="1104837"/>
                </a:cubicBezTo>
                <a:cubicBezTo>
                  <a:pt x="2790533" y="1104368"/>
                  <a:pt x="2791493" y="1102921"/>
                  <a:pt x="2793552" y="1100498"/>
                </a:cubicBezTo>
                <a:cubicBezTo>
                  <a:pt x="2795608" y="1098070"/>
                  <a:pt x="2799600" y="1097487"/>
                  <a:pt x="2805532" y="1098745"/>
                </a:cubicBezTo>
                <a:lnTo>
                  <a:pt x="2803677" y="1105260"/>
                </a:lnTo>
                <a:lnTo>
                  <a:pt x="2831870" y="1086888"/>
                </a:lnTo>
                <a:cubicBezTo>
                  <a:pt x="2859727" y="1067789"/>
                  <a:pt x="2893348" y="1045733"/>
                  <a:pt x="2932730" y="1020709"/>
                </a:cubicBezTo>
                <a:lnTo>
                  <a:pt x="2968066" y="988784"/>
                </a:lnTo>
                <a:lnTo>
                  <a:pt x="2962537" y="1008205"/>
                </a:lnTo>
                <a:cubicBezTo>
                  <a:pt x="2979919" y="992381"/>
                  <a:pt x="2997480" y="975951"/>
                  <a:pt x="3015211" y="958910"/>
                </a:cubicBezTo>
                <a:cubicBezTo>
                  <a:pt x="3032941" y="941874"/>
                  <a:pt x="3051188" y="923016"/>
                  <a:pt x="3069953" y="902336"/>
                </a:cubicBezTo>
                <a:cubicBezTo>
                  <a:pt x="3123940" y="874847"/>
                  <a:pt x="3173460" y="846083"/>
                  <a:pt x="3218514" y="816050"/>
                </a:cubicBezTo>
                <a:cubicBezTo>
                  <a:pt x="3263561" y="786015"/>
                  <a:pt x="3299686" y="758689"/>
                  <a:pt x="3326889" y="734073"/>
                </a:cubicBezTo>
                <a:lnTo>
                  <a:pt x="3341762" y="727808"/>
                </a:lnTo>
                <a:lnTo>
                  <a:pt x="3338995" y="737519"/>
                </a:lnTo>
                <a:cubicBezTo>
                  <a:pt x="3345004" y="742287"/>
                  <a:pt x="3340955" y="750759"/>
                  <a:pt x="3326854" y="762925"/>
                </a:cubicBezTo>
                <a:cubicBezTo>
                  <a:pt x="3312756" y="775092"/>
                  <a:pt x="3280603" y="801804"/>
                  <a:pt x="3230409" y="843055"/>
                </a:cubicBezTo>
                <a:cubicBezTo>
                  <a:pt x="3221647" y="850836"/>
                  <a:pt x="3213405" y="856798"/>
                  <a:pt x="3205683" y="860943"/>
                </a:cubicBezTo>
                <a:cubicBezTo>
                  <a:pt x="3197957" y="865084"/>
                  <a:pt x="3190401" y="868618"/>
                  <a:pt x="3183022" y="871550"/>
                </a:cubicBezTo>
                <a:cubicBezTo>
                  <a:pt x="3162851" y="876302"/>
                  <a:pt x="3146464" y="882135"/>
                  <a:pt x="3133861" y="889040"/>
                </a:cubicBezTo>
                <a:cubicBezTo>
                  <a:pt x="3121262" y="895950"/>
                  <a:pt x="3107902" y="902642"/>
                  <a:pt x="3093784" y="909121"/>
                </a:cubicBezTo>
                <a:lnTo>
                  <a:pt x="3105891" y="912568"/>
                </a:lnTo>
                <a:lnTo>
                  <a:pt x="3085492" y="938245"/>
                </a:lnTo>
                <a:cubicBezTo>
                  <a:pt x="3084167" y="942900"/>
                  <a:pt x="3083361" y="945730"/>
                  <a:pt x="3083073" y="946741"/>
                </a:cubicBezTo>
                <a:cubicBezTo>
                  <a:pt x="3082785" y="947753"/>
                  <a:pt x="3082669" y="948160"/>
                  <a:pt x="3082726" y="947959"/>
                </a:cubicBezTo>
                <a:cubicBezTo>
                  <a:pt x="3108082" y="924999"/>
                  <a:pt x="3123515" y="911024"/>
                  <a:pt x="3129023" y="906032"/>
                </a:cubicBezTo>
                <a:cubicBezTo>
                  <a:pt x="3134536" y="901042"/>
                  <a:pt x="3136740" y="899045"/>
                  <a:pt x="3135642" y="900044"/>
                </a:cubicBezTo>
                <a:lnTo>
                  <a:pt x="3159858" y="906939"/>
                </a:lnTo>
                <a:lnTo>
                  <a:pt x="3157094" y="916647"/>
                </a:lnTo>
                <a:cubicBezTo>
                  <a:pt x="3154873" y="920607"/>
                  <a:pt x="3149803" y="923100"/>
                  <a:pt x="3141875" y="924125"/>
                </a:cubicBezTo>
                <a:cubicBezTo>
                  <a:pt x="3133947" y="925148"/>
                  <a:pt x="3128182" y="930063"/>
                  <a:pt x="3124583" y="938880"/>
                </a:cubicBezTo>
                <a:cubicBezTo>
                  <a:pt x="3197018" y="890402"/>
                  <a:pt x="3278342" y="836582"/>
                  <a:pt x="3368545" y="777419"/>
                </a:cubicBezTo>
                <a:cubicBezTo>
                  <a:pt x="3458753" y="718253"/>
                  <a:pt x="3557973" y="659035"/>
                  <a:pt x="3666209" y="599758"/>
                </a:cubicBezTo>
                <a:cubicBezTo>
                  <a:pt x="3807094" y="518722"/>
                  <a:pt x="3946257" y="443760"/>
                  <a:pt x="4083688" y="374862"/>
                </a:cubicBezTo>
                <a:cubicBezTo>
                  <a:pt x="4221117" y="305968"/>
                  <a:pt x="4356130" y="245563"/>
                  <a:pt x="4488722" y="193656"/>
                </a:cubicBezTo>
                <a:cubicBezTo>
                  <a:pt x="4530810" y="183773"/>
                  <a:pt x="4577306" y="169893"/>
                  <a:pt x="4628208" y="152025"/>
                </a:cubicBezTo>
                <a:cubicBezTo>
                  <a:pt x="4679113" y="134151"/>
                  <a:pt x="4733046" y="117144"/>
                  <a:pt x="4790004" y="100997"/>
                </a:cubicBezTo>
                <a:cubicBezTo>
                  <a:pt x="4831033" y="96745"/>
                  <a:pt x="4874775" y="88710"/>
                  <a:pt x="4921226" y="76899"/>
                </a:cubicBezTo>
                <a:cubicBezTo>
                  <a:pt x="4967678" y="65086"/>
                  <a:pt x="5013475" y="49828"/>
                  <a:pt x="5058616" y="31126"/>
                </a:cubicBezTo>
                <a:cubicBezTo>
                  <a:pt x="5104990" y="28226"/>
                  <a:pt x="5149433" y="23468"/>
                  <a:pt x="5191953" y="16860"/>
                </a:cubicBezTo>
                <a:cubicBezTo>
                  <a:pt x="5234467" y="10246"/>
                  <a:pt x="5275883" y="4628"/>
                  <a:pt x="5316202" y="0"/>
                </a:cubicBezTo>
                <a:close/>
              </a:path>
            </a:pathLst>
          </a:custGeom>
        </p:spPr>
      </p:pic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Box 3">
            <a:extLst>
              <a:ext uri="{FF2B5EF4-FFF2-40B4-BE49-F238E27FC236}">
                <a16:creationId xmlns:a16="http://schemas.microsoft.com/office/drawing/2014/main" id="{567BE34B-401D-4995-B500-28935D10C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3" y="5332413"/>
            <a:ext cx="926465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3650"/>
              </a:lnSpc>
            </a:pPr>
            <a:r>
              <a:rPr lang="en-US" altLang="en-US" sz="1600">
                <a:latin typeface="Segoe UI" panose="020B0502040204020203" pitchFamily="34" charset="0"/>
                <a:cs typeface="Segoe UI" panose="020B0502040204020203" pitchFamily="34" charset="0"/>
              </a:rPr>
              <a:t>Investment generally results in acquiring an asset, also called an investment. If the asset is available at a price worth investing, it is normally expected either to generate income, or to appreciate in value, </a:t>
            </a:r>
          </a:p>
        </p:txBody>
      </p:sp>
      <p:sp>
        <p:nvSpPr>
          <p:cNvPr id="114691" name="TextBox 4">
            <a:extLst>
              <a:ext uri="{FF2B5EF4-FFF2-40B4-BE49-F238E27FC236}">
                <a16:creationId xmlns:a16="http://schemas.microsoft.com/office/drawing/2014/main" id="{10FD665C-A986-433A-B78D-B1346312D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8" y="4254500"/>
            <a:ext cx="57753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>
                <a:latin typeface="Montserrat" panose="02000505000000020004" pitchFamily="2" charset="0"/>
                <a:ea typeface="Mongolian Baiti" panose="03000500000000000000" pitchFamily="66" charset="0"/>
                <a:cs typeface="Mongolian Baiti" panose="03000500000000000000" pitchFamily="66" charset="0"/>
              </a:rPr>
              <a:t>AWESOME SLIDE</a:t>
            </a:r>
          </a:p>
          <a:p>
            <a:pPr eaLnBrk="1" hangingPunct="1"/>
            <a:r>
              <a:rPr lang="en-US" altLang="en-US" sz="3200" dirty="0">
                <a:latin typeface="Montserrat" panose="02000505000000020004" pitchFamily="2" charset="0"/>
                <a:ea typeface="Mongolian Baiti" panose="03000500000000000000" pitchFamily="66" charset="0"/>
                <a:cs typeface="Mongolian Baiti" panose="03000500000000000000" pitchFamily="66" charset="0"/>
              </a:rPr>
              <a:t>CREATIVE IN HERE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53384BC0-85F0-42A4-98B5-E9EE2BFE87A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" r="7678"/>
          <a:stretch>
            <a:fillRect/>
          </a:stretch>
        </p:blipFill>
        <p:spPr>
          <a:xfrm rot="2240465">
            <a:off x="2212975" y="-892175"/>
            <a:ext cx="7961313" cy="6264275"/>
          </a:xfrm>
          <a:custGeom>
            <a:avLst/>
            <a:gdLst/>
            <a:ahLst/>
            <a:cxnLst/>
            <a:rect l="0" t="0" r="r" b="b"/>
            <a:pathLst>
              <a:path w="6989828" h="5168046">
                <a:moveTo>
                  <a:pt x="2867087" y="4278778"/>
                </a:moveTo>
                <a:lnTo>
                  <a:pt x="2722669" y="4330211"/>
                </a:lnTo>
                <a:cubicBezTo>
                  <a:pt x="2742698" y="4326855"/>
                  <a:pt x="2764863" y="4321360"/>
                  <a:pt x="2789163" y="4313721"/>
                </a:cubicBezTo>
                <a:cubicBezTo>
                  <a:pt x="2801314" y="4309907"/>
                  <a:pt x="2815066" y="4304481"/>
                  <a:pt x="2830421" y="4297451"/>
                </a:cubicBezTo>
                <a:lnTo>
                  <a:pt x="2867087" y="4278778"/>
                </a:lnTo>
                <a:close/>
                <a:moveTo>
                  <a:pt x="3225301" y="4151203"/>
                </a:moveTo>
                <a:lnTo>
                  <a:pt x="2963260" y="4244529"/>
                </a:lnTo>
                <a:lnTo>
                  <a:pt x="3025041" y="4224164"/>
                </a:lnTo>
                <a:cubicBezTo>
                  <a:pt x="3075352" y="4206803"/>
                  <a:pt x="3128052" y="4187876"/>
                  <a:pt x="3183142" y="4167385"/>
                </a:cubicBezTo>
                <a:lnTo>
                  <a:pt x="3225301" y="4151203"/>
                </a:lnTo>
                <a:close/>
                <a:moveTo>
                  <a:pt x="3591576" y="4004561"/>
                </a:moveTo>
                <a:lnTo>
                  <a:pt x="3418666" y="4075684"/>
                </a:lnTo>
                <a:lnTo>
                  <a:pt x="3542366" y="4025638"/>
                </a:lnTo>
                <a:lnTo>
                  <a:pt x="3591576" y="4004561"/>
                </a:lnTo>
                <a:close/>
                <a:moveTo>
                  <a:pt x="4204719" y="3948181"/>
                </a:moveTo>
                <a:lnTo>
                  <a:pt x="4195193" y="3948594"/>
                </a:lnTo>
                <a:cubicBezTo>
                  <a:pt x="4189201" y="3949232"/>
                  <a:pt x="4185469" y="3952456"/>
                  <a:pt x="4183991" y="3958249"/>
                </a:cubicBezTo>
                <a:lnTo>
                  <a:pt x="4204719" y="3948181"/>
                </a:lnTo>
                <a:close/>
                <a:moveTo>
                  <a:pt x="5682447" y="2825698"/>
                </a:moveTo>
                <a:lnTo>
                  <a:pt x="5515038" y="2954361"/>
                </a:lnTo>
                <a:cubicBezTo>
                  <a:pt x="5451395" y="3001580"/>
                  <a:pt x="5385664" y="3048716"/>
                  <a:pt x="5317847" y="3095768"/>
                </a:cubicBezTo>
                <a:lnTo>
                  <a:pt x="5137075" y="3217212"/>
                </a:lnTo>
                <a:lnTo>
                  <a:pt x="5158045" y="3204666"/>
                </a:lnTo>
                <a:cubicBezTo>
                  <a:pt x="5277543" y="3135100"/>
                  <a:pt x="5391989" y="3059446"/>
                  <a:pt x="5501389" y="2977698"/>
                </a:cubicBezTo>
                <a:lnTo>
                  <a:pt x="5682447" y="2825698"/>
                </a:lnTo>
                <a:close/>
                <a:moveTo>
                  <a:pt x="1402065" y="2642996"/>
                </a:moveTo>
                <a:lnTo>
                  <a:pt x="1370964" y="2669937"/>
                </a:lnTo>
                <a:cubicBezTo>
                  <a:pt x="1358672" y="2681517"/>
                  <a:pt x="1348469" y="2692215"/>
                  <a:pt x="1340361" y="2702037"/>
                </a:cubicBezTo>
                <a:cubicBezTo>
                  <a:pt x="1324138" y="2721674"/>
                  <a:pt x="1310704" y="2740141"/>
                  <a:pt x="1300056" y="2757434"/>
                </a:cubicBezTo>
                <a:lnTo>
                  <a:pt x="1402065" y="2642996"/>
                </a:lnTo>
                <a:close/>
                <a:moveTo>
                  <a:pt x="1655089" y="2359144"/>
                </a:moveTo>
                <a:lnTo>
                  <a:pt x="1624228" y="2392112"/>
                </a:lnTo>
                <a:cubicBezTo>
                  <a:pt x="1584508" y="2435438"/>
                  <a:pt x="1547137" y="2477138"/>
                  <a:pt x="1512116" y="2517214"/>
                </a:cubicBezTo>
                <a:lnTo>
                  <a:pt x="1469994" y="2566787"/>
                </a:lnTo>
                <a:lnTo>
                  <a:pt x="1655089" y="2359144"/>
                </a:lnTo>
                <a:close/>
                <a:moveTo>
                  <a:pt x="1928811" y="2075001"/>
                </a:moveTo>
                <a:lnTo>
                  <a:pt x="1890762" y="2112659"/>
                </a:lnTo>
                <a:lnTo>
                  <a:pt x="1797836" y="2208425"/>
                </a:lnTo>
                <a:lnTo>
                  <a:pt x="1928811" y="2075001"/>
                </a:lnTo>
                <a:close/>
                <a:moveTo>
                  <a:pt x="2211830" y="1528171"/>
                </a:moveTo>
                <a:lnTo>
                  <a:pt x="2194700" y="1543585"/>
                </a:lnTo>
                <a:cubicBezTo>
                  <a:pt x="2200624" y="1544396"/>
                  <a:pt x="2205015" y="1542152"/>
                  <a:pt x="2207862" y="1536841"/>
                </a:cubicBezTo>
                <a:lnTo>
                  <a:pt x="2211830" y="1528171"/>
                </a:lnTo>
                <a:close/>
                <a:moveTo>
                  <a:pt x="3807976" y="581616"/>
                </a:moveTo>
                <a:lnTo>
                  <a:pt x="3599004" y="692146"/>
                </a:lnTo>
                <a:cubicBezTo>
                  <a:pt x="3482090" y="762731"/>
                  <a:pt x="3368923" y="840285"/>
                  <a:pt x="3259494" y="924810"/>
                </a:cubicBezTo>
                <a:lnTo>
                  <a:pt x="3239978" y="939516"/>
                </a:lnTo>
                <a:lnTo>
                  <a:pt x="3420533" y="817749"/>
                </a:lnTo>
                <a:cubicBezTo>
                  <a:pt x="3489651" y="772630"/>
                  <a:pt x="3558061" y="729475"/>
                  <a:pt x="3625763" y="688285"/>
                </a:cubicBezTo>
                <a:lnTo>
                  <a:pt x="3807976" y="581616"/>
                </a:lnTo>
                <a:close/>
                <a:moveTo>
                  <a:pt x="6420526" y="378887"/>
                </a:moveTo>
                <a:lnTo>
                  <a:pt x="6419188" y="391174"/>
                </a:lnTo>
                <a:lnTo>
                  <a:pt x="6429851" y="392336"/>
                </a:lnTo>
                <a:cubicBezTo>
                  <a:pt x="6440308" y="393476"/>
                  <a:pt x="6447621" y="394273"/>
                  <a:pt x="6451803" y="394729"/>
                </a:cubicBezTo>
                <a:lnTo>
                  <a:pt x="6460272" y="395651"/>
                </a:lnTo>
                <a:lnTo>
                  <a:pt x="6463705" y="383593"/>
                </a:lnTo>
                <a:lnTo>
                  <a:pt x="6461922" y="383398"/>
                </a:lnTo>
                <a:cubicBezTo>
                  <a:pt x="6448752" y="381963"/>
                  <a:pt x="6434955" y="380460"/>
                  <a:pt x="6420526" y="378887"/>
                </a:cubicBezTo>
                <a:close/>
                <a:moveTo>
                  <a:pt x="6410159" y="339344"/>
                </a:moveTo>
                <a:lnTo>
                  <a:pt x="6408676" y="352731"/>
                </a:lnTo>
                <a:lnTo>
                  <a:pt x="6424457" y="354451"/>
                </a:lnTo>
                <a:lnTo>
                  <a:pt x="6470571" y="359476"/>
                </a:lnTo>
                <a:lnTo>
                  <a:pt x="6473874" y="347872"/>
                </a:lnTo>
                <a:lnTo>
                  <a:pt x="6475088" y="343609"/>
                </a:lnTo>
                <a:lnTo>
                  <a:pt x="6410159" y="339344"/>
                </a:lnTo>
                <a:close/>
                <a:moveTo>
                  <a:pt x="6422962" y="305686"/>
                </a:moveTo>
                <a:lnTo>
                  <a:pt x="6484190" y="311638"/>
                </a:lnTo>
                <a:lnTo>
                  <a:pt x="6484214" y="311555"/>
                </a:lnTo>
                <a:lnTo>
                  <a:pt x="6422962" y="305686"/>
                </a:lnTo>
                <a:close/>
                <a:moveTo>
                  <a:pt x="5316202" y="0"/>
                </a:moveTo>
                <a:lnTo>
                  <a:pt x="5325558" y="13110"/>
                </a:lnTo>
                <a:cubicBezTo>
                  <a:pt x="5285278" y="16659"/>
                  <a:pt x="5237735" y="22707"/>
                  <a:pt x="5182941" y="31267"/>
                </a:cubicBezTo>
                <a:cubicBezTo>
                  <a:pt x="5128142" y="39823"/>
                  <a:pt x="5065053" y="54507"/>
                  <a:pt x="4993674" y="75316"/>
                </a:cubicBezTo>
                <a:cubicBezTo>
                  <a:pt x="4952695" y="83231"/>
                  <a:pt x="4917286" y="88828"/>
                  <a:pt x="4887446" y="92098"/>
                </a:cubicBezTo>
                <a:cubicBezTo>
                  <a:pt x="4857604" y="95369"/>
                  <a:pt x="4828239" y="102721"/>
                  <a:pt x="4799350" y="114153"/>
                </a:cubicBezTo>
                <a:cubicBezTo>
                  <a:pt x="4770814" y="122429"/>
                  <a:pt x="4741409" y="133737"/>
                  <a:pt x="4711148" y="148086"/>
                </a:cubicBezTo>
                <a:cubicBezTo>
                  <a:pt x="4680880" y="162427"/>
                  <a:pt x="4650791" y="176163"/>
                  <a:pt x="4620867" y="189293"/>
                </a:cubicBezTo>
                <a:cubicBezTo>
                  <a:pt x="4468564" y="236682"/>
                  <a:pt x="4336391" y="285207"/>
                  <a:pt x="4224342" y="334870"/>
                </a:cubicBezTo>
                <a:cubicBezTo>
                  <a:pt x="4112293" y="384537"/>
                  <a:pt x="4030365" y="429000"/>
                  <a:pt x="3978549" y="468262"/>
                </a:cubicBezTo>
                <a:cubicBezTo>
                  <a:pt x="3984918" y="469852"/>
                  <a:pt x="3986630" y="473404"/>
                  <a:pt x="3983699" y="478910"/>
                </a:cubicBezTo>
                <a:cubicBezTo>
                  <a:pt x="3982238" y="481664"/>
                  <a:pt x="3979143" y="485103"/>
                  <a:pt x="3974425" y="489224"/>
                </a:cubicBezTo>
                <a:lnTo>
                  <a:pt x="3961374" y="499112"/>
                </a:lnTo>
                <a:lnTo>
                  <a:pt x="4024868" y="465386"/>
                </a:lnTo>
                <a:cubicBezTo>
                  <a:pt x="4222190" y="366687"/>
                  <a:pt x="4417170" y="287605"/>
                  <a:pt x="4609813" y="228129"/>
                </a:cubicBezTo>
                <a:cubicBezTo>
                  <a:pt x="4876179" y="125928"/>
                  <a:pt x="5132319" y="65385"/>
                  <a:pt x="5378231" y="46505"/>
                </a:cubicBezTo>
                <a:cubicBezTo>
                  <a:pt x="5624145" y="27628"/>
                  <a:pt x="5850786" y="47717"/>
                  <a:pt x="6058149" y="106773"/>
                </a:cubicBezTo>
                <a:cubicBezTo>
                  <a:pt x="6191808" y="143082"/>
                  <a:pt x="6309230" y="190442"/>
                  <a:pt x="6410416" y="248847"/>
                </a:cubicBezTo>
                <a:lnTo>
                  <a:pt x="6422527" y="252293"/>
                </a:lnTo>
                <a:cubicBezTo>
                  <a:pt x="6422200" y="252963"/>
                  <a:pt x="6421057" y="260092"/>
                  <a:pt x="6419098" y="273681"/>
                </a:cubicBezTo>
                <a:lnTo>
                  <a:pt x="6417267" y="286689"/>
                </a:lnTo>
                <a:lnTo>
                  <a:pt x="6488100" y="297904"/>
                </a:lnTo>
                <a:lnTo>
                  <a:pt x="6495195" y="272982"/>
                </a:lnTo>
                <a:lnTo>
                  <a:pt x="6497945" y="263323"/>
                </a:lnTo>
                <a:lnTo>
                  <a:pt x="6492392" y="298584"/>
                </a:lnTo>
                <a:lnTo>
                  <a:pt x="6510208" y="301405"/>
                </a:lnTo>
                <a:lnTo>
                  <a:pt x="6508847" y="313915"/>
                </a:lnTo>
                <a:lnTo>
                  <a:pt x="6490257" y="312134"/>
                </a:lnTo>
                <a:lnTo>
                  <a:pt x="6490243" y="312227"/>
                </a:lnTo>
                <a:lnTo>
                  <a:pt x="6518883" y="315011"/>
                </a:lnTo>
                <a:cubicBezTo>
                  <a:pt x="6578695" y="327226"/>
                  <a:pt x="6632985" y="337284"/>
                  <a:pt x="6681762" y="345191"/>
                </a:cubicBezTo>
                <a:cubicBezTo>
                  <a:pt x="6730540" y="353096"/>
                  <a:pt x="6772205" y="361783"/>
                  <a:pt x="6806757" y="371245"/>
                </a:cubicBezTo>
                <a:lnTo>
                  <a:pt x="6816744" y="372333"/>
                </a:lnTo>
                <a:lnTo>
                  <a:pt x="6826734" y="373422"/>
                </a:lnTo>
                <a:lnTo>
                  <a:pt x="6825395" y="385707"/>
                </a:lnTo>
                <a:lnTo>
                  <a:pt x="6805419" y="383530"/>
                </a:lnTo>
                <a:cubicBezTo>
                  <a:pt x="6736697" y="369828"/>
                  <a:pt x="6668175" y="359250"/>
                  <a:pt x="6599856" y="351806"/>
                </a:cubicBezTo>
                <a:lnTo>
                  <a:pt x="6485107" y="344268"/>
                </a:lnTo>
                <a:lnTo>
                  <a:pt x="6482229" y="360746"/>
                </a:lnTo>
                <a:lnTo>
                  <a:pt x="6643990" y="378374"/>
                </a:lnTo>
                <a:cubicBezTo>
                  <a:pt x="6704841" y="391220"/>
                  <a:pt x="6766263" y="404131"/>
                  <a:pt x="6828252" y="417102"/>
                </a:cubicBezTo>
                <a:cubicBezTo>
                  <a:pt x="6890245" y="430072"/>
                  <a:pt x="6944104" y="442160"/>
                  <a:pt x="6989828" y="453357"/>
                </a:cubicBezTo>
                <a:lnTo>
                  <a:pt x="6979844" y="452269"/>
                </a:lnTo>
                <a:cubicBezTo>
                  <a:pt x="6950295" y="449049"/>
                  <a:pt x="6924493" y="446236"/>
                  <a:pt x="6902437" y="443834"/>
                </a:cubicBezTo>
                <a:cubicBezTo>
                  <a:pt x="6880379" y="441431"/>
                  <a:pt x="6859574" y="439161"/>
                  <a:pt x="6840016" y="437032"/>
                </a:cubicBezTo>
                <a:cubicBezTo>
                  <a:pt x="6815270" y="428381"/>
                  <a:pt x="6791524" y="422163"/>
                  <a:pt x="6768773" y="418392"/>
                </a:cubicBezTo>
                <a:cubicBezTo>
                  <a:pt x="6746022" y="414616"/>
                  <a:pt x="6726936" y="412019"/>
                  <a:pt x="6711508" y="410596"/>
                </a:cubicBezTo>
                <a:cubicBezTo>
                  <a:pt x="6676203" y="406746"/>
                  <a:pt x="6641510" y="402968"/>
                  <a:pt x="6607436" y="399254"/>
                </a:cubicBezTo>
                <a:cubicBezTo>
                  <a:pt x="6573362" y="395542"/>
                  <a:pt x="6541166" y="392033"/>
                  <a:pt x="6510850" y="388730"/>
                </a:cubicBezTo>
                <a:lnTo>
                  <a:pt x="6477968" y="385147"/>
                </a:lnTo>
                <a:lnTo>
                  <a:pt x="6477415" y="388315"/>
                </a:lnTo>
                <a:lnTo>
                  <a:pt x="6491290" y="392035"/>
                </a:lnTo>
                <a:cubicBezTo>
                  <a:pt x="6498441" y="394369"/>
                  <a:pt x="6507860" y="397726"/>
                  <a:pt x="6519547" y="402108"/>
                </a:cubicBezTo>
                <a:cubicBezTo>
                  <a:pt x="6555715" y="406050"/>
                  <a:pt x="6588751" y="409652"/>
                  <a:pt x="6618648" y="412910"/>
                </a:cubicBezTo>
                <a:cubicBezTo>
                  <a:pt x="6648546" y="416166"/>
                  <a:pt x="6669035" y="418400"/>
                  <a:pt x="6680118" y="419608"/>
                </a:cubicBezTo>
                <a:cubicBezTo>
                  <a:pt x="6684720" y="425919"/>
                  <a:pt x="6688864" y="430596"/>
                  <a:pt x="6692547" y="433640"/>
                </a:cubicBezTo>
                <a:cubicBezTo>
                  <a:pt x="6696239" y="436679"/>
                  <a:pt x="6697869" y="441080"/>
                  <a:pt x="6697457" y="446843"/>
                </a:cubicBezTo>
                <a:cubicBezTo>
                  <a:pt x="6697667" y="446865"/>
                  <a:pt x="6697246" y="446819"/>
                  <a:pt x="6696204" y="446706"/>
                </a:cubicBezTo>
                <a:cubicBezTo>
                  <a:pt x="6695157" y="446592"/>
                  <a:pt x="6692230" y="446273"/>
                  <a:pt x="6687422" y="445749"/>
                </a:cubicBezTo>
                <a:cubicBezTo>
                  <a:pt x="6771780" y="473675"/>
                  <a:pt x="6839869" y="494284"/>
                  <a:pt x="6891696" y="507584"/>
                </a:cubicBezTo>
                <a:cubicBezTo>
                  <a:pt x="6943519" y="520882"/>
                  <a:pt x="6970173" y="527483"/>
                  <a:pt x="6971660" y="527381"/>
                </a:cubicBezTo>
                <a:lnTo>
                  <a:pt x="6970294" y="539898"/>
                </a:lnTo>
                <a:cubicBezTo>
                  <a:pt x="6986318" y="655626"/>
                  <a:pt x="6985997" y="782239"/>
                  <a:pt x="6969327" y="919735"/>
                </a:cubicBezTo>
                <a:cubicBezTo>
                  <a:pt x="6945990" y="1134077"/>
                  <a:pt x="6879294" y="1351612"/>
                  <a:pt x="6769244" y="1572336"/>
                </a:cubicBezTo>
                <a:cubicBezTo>
                  <a:pt x="6659192" y="1793056"/>
                  <a:pt x="6506691" y="2007571"/>
                  <a:pt x="6311747" y="2215880"/>
                </a:cubicBezTo>
                <a:cubicBezTo>
                  <a:pt x="6184135" y="2371969"/>
                  <a:pt x="6037479" y="2522844"/>
                  <a:pt x="5871767" y="2668505"/>
                </a:cubicBezTo>
                <a:lnTo>
                  <a:pt x="5816622" y="2714635"/>
                </a:lnTo>
                <a:lnTo>
                  <a:pt x="5830695" y="2706266"/>
                </a:lnTo>
                <a:cubicBezTo>
                  <a:pt x="5836289" y="2703446"/>
                  <a:pt x="5840640" y="2701873"/>
                  <a:pt x="5843742" y="2701556"/>
                </a:cubicBezTo>
                <a:cubicBezTo>
                  <a:pt x="5849946" y="2700913"/>
                  <a:pt x="5852592" y="2703836"/>
                  <a:pt x="5851668" y="2710335"/>
                </a:cubicBezTo>
                <a:cubicBezTo>
                  <a:pt x="5907546" y="2677108"/>
                  <a:pt x="5979577" y="2617940"/>
                  <a:pt x="6067766" y="2532826"/>
                </a:cubicBezTo>
                <a:cubicBezTo>
                  <a:pt x="6155952" y="2447710"/>
                  <a:pt x="6250657" y="2343522"/>
                  <a:pt x="6351888" y="2220257"/>
                </a:cubicBezTo>
                <a:cubicBezTo>
                  <a:pt x="6375315" y="2197476"/>
                  <a:pt x="6399367" y="2174770"/>
                  <a:pt x="6424046" y="2152126"/>
                </a:cubicBezTo>
                <a:cubicBezTo>
                  <a:pt x="6448730" y="2129491"/>
                  <a:pt x="6470274" y="2106505"/>
                  <a:pt x="6488682" y="2083182"/>
                </a:cubicBezTo>
                <a:cubicBezTo>
                  <a:pt x="6510147" y="2060721"/>
                  <a:pt x="6528011" y="2036283"/>
                  <a:pt x="6542274" y="2009866"/>
                </a:cubicBezTo>
                <a:cubicBezTo>
                  <a:pt x="6556536" y="1983452"/>
                  <a:pt x="6575049" y="1952753"/>
                  <a:pt x="6597806" y="1917767"/>
                </a:cubicBezTo>
                <a:cubicBezTo>
                  <a:pt x="6643952" y="1859470"/>
                  <a:pt x="6681302" y="1806548"/>
                  <a:pt x="6709855" y="1758999"/>
                </a:cubicBezTo>
                <a:cubicBezTo>
                  <a:pt x="6738410" y="1711457"/>
                  <a:pt x="6761908" y="1669687"/>
                  <a:pt x="6780357" y="1633705"/>
                </a:cubicBezTo>
                <a:lnTo>
                  <a:pt x="6788982" y="1647307"/>
                </a:lnTo>
                <a:cubicBezTo>
                  <a:pt x="6769518" y="1682919"/>
                  <a:pt x="6748724" y="1719175"/>
                  <a:pt x="6726595" y="1756073"/>
                </a:cubicBezTo>
                <a:cubicBezTo>
                  <a:pt x="6704468" y="1792978"/>
                  <a:pt x="6683332" y="1832362"/>
                  <a:pt x="6663190" y="1874234"/>
                </a:cubicBezTo>
                <a:cubicBezTo>
                  <a:pt x="6628873" y="1909016"/>
                  <a:pt x="6597499" y="1945702"/>
                  <a:pt x="6569070" y="1984292"/>
                </a:cubicBezTo>
                <a:cubicBezTo>
                  <a:pt x="6540644" y="2022881"/>
                  <a:pt x="6516735" y="2060382"/>
                  <a:pt x="6497353" y="2096793"/>
                </a:cubicBezTo>
                <a:cubicBezTo>
                  <a:pt x="6460955" y="2143484"/>
                  <a:pt x="6424898" y="2187050"/>
                  <a:pt x="6389178" y="2227483"/>
                </a:cubicBezTo>
                <a:cubicBezTo>
                  <a:pt x="6353465" y="2267916"/>
                  <a:pt x="6323105" y="2305769"/>
                  <a:pt x="6298107" y="2341042"/>
                </a:cubicBezTo>
                <a:cubicBezTo>
                  <a:pt x="6200110" y="2444345"/>
                  <a:pt x="6093329" y="2546693"/>
                  <a:pt x="5977773" y="2648083"/>
                </a:cubicBezTo>
                <a:cubicBezTo>
                  <a:pt x="5862214" y="2749475"/>
                  <a:pt x="5740384" y="2850188"/>
                  <a:pt x="5612279" y="2950210"/>
                </a:cubicBezTo>
                <a:cubicBezTo>
                  <a:pt x="5516621" y="3028175"/>
                  <a:pt x="5424412" y="3097809"/>
                  <a:pt x="5335643" y="3159113"/>
                </a:cubicBezTo>
                <a:cubicBezTo>
                  <a:pt x="5246879" y="3220413"/>
                  <a:pt x="5166407" y="3275499"/>
                  <a:pt x="5094230" y="3324360"/>
                </a:cubicBezTo>
                <a:cubicBezTo>
                  <a:pt x="5103753" y="3324344"/>
                  <a:pt x="5110477" y="3320853"/>
                  <a:pt x="5114409" y="3313893"/>
                </a:cubicBezTo>
                <a:cubicBezTo>
                  <a:pt x="5118342" y="3306934"/>
                  <a:pt x="5122560" y="3303175"/>
                  <a:pt x="5127065" y="3302608"/>
                </a:cubicBezTo>
                <a:lnTo>
                  <a:pt x="5137099" y="3303702"/>
                </a:lnTo>
                <a:lnTo>
                  <a:pt x="5134373" y="3328732"/>
                </a:lnTo>
                <a:cubicBezTo>
                  <a:pt x="5135711" y="3328091"/>
                  <a:pt x="5133032" y="3329381"/>
                  <a:pt x="5126334" y="3332610"/>
                </a:cubicBezTo>
                <a:cubicBezTo>
                  <a:pt x="5119635" y="3335834"/>
                  <a:pt x="5100879" y="3344872"/>
                  <a:pt x="5070064" y="3359721"/>
                </a:cubicBezTo>
                <a:cubicBezTo>
                  <a:pt x="5069856" y="3359699"/>
                  <a:pt x="5070277" y="3359744"/>
                  <a:pt x="5071323" y="3359858"/>
                </a:cubicBezTo>
                <a:cubicBezTo>
                  <a:pt x="5072368" y="3359972"/>
                  <a:pt x="5075293" y="3360291"/>
                  <a:pt x="5080105" y="3360815"/>
                </a:cubicBezTo>
                <a:lnTo>
                  <a:pt x="5111571" y="3351581"/>
                </a:lnTo>
                <a:lnTo>
                  <a:pt x="5110208" y="3364095"/>
                </a:lnTo>
                <a:cubicBezTo>
                  <a:pt x="5121524" y="3353454"/>
                  <a:pt x="5132753" y="3343595"/>
                  <a:pt x="5143897" y="3334524"/>
                </a:cubicBezTo>
                <a:cubicBezTo>
                  <a:pt x="5155038" y="3325447"/>
                  <a:pt x="5166610" y="3312460"/>
                  <a:pt x="5178605" y="3295561"/>
                </a:cubicBezTo>
                <a:cubicBezTo>
                  <a:pt x="5184099" y="3289829"/>
                  <a:pt x="5190217" y="3284159"/>
                  <a:pt x="5196961" y="3278559"/>
                </a:cubicBezTo>
                <a:cubicBezTo>
                  <a:pt x="5203708" y="3272965"/>
                  <a:pt x="5212334" y="3267574"/>
                  <a:pt x="5222840" y="3262385"/>
                </a:cubicBezTo>
                <a:cubicBezTo>
                  <a:pt x="5279951" y="3231409"/>
                  <a:pt x="5316801" y="3211675"/>
                  <a:pt x="5333379" y="3203193"/>
                </a:cubicBezTo>
                <a:cubicBezTo>
                  <a:pt x="5349958" y="3194708"/>
                  <a:pt x="5359331" y="3194146"/>
                  <a:pt x="5361487" y="3201508"/>
                </a:cubicBezTo>
                <a:lnTo>
                  <a:pt x="5371525" y="3202599"/>
                </a:lnTo>
                <a:lnTo>
                  <a:pt x="5360123" y="3214021"/>
                </a:lnTo>
                <a:cubicBezTo>
                  <a:pt x="5327078" y="3229958"/>
                  <a:pt x="5288164" y="3253140"/>
                  <a:pt x="5243382" y="3283570"/>
                </a:cubicBezTo>
                <a:cubicBezTo>
                  <a:pt x="5198600" y="3314006"/>
                  <a:pt x="5153312" y="3349057"/>
                  <a:pt x="5107524" y="3388727"/>
                </a:cubicBezTo>
                <a:cubicBezTo>
                  <a:pt x="5081302" y="3398329"/>
                  <a:pt x="5056962" y="3408136"/>
                  <a:pt x="5034506" y="3418149"/>
                </a:cubicBezTo>
                <a:cubicBezTo>
                  <a:pt x="5012044" y="3428162"/>
                  <a:pt x="4990212" y="3438248"/>
                  <a:pt x="4969010" y="3448395"/>
                </a:cubicBezTo>
                <a:lnTo>
                  <a:pt x="4989084" y="3450583"/>
                </a:lnTo>
                <a:lnTo>
                  <a:pt x="4946206" y="3471304"/>
                </a:lnTo>
                <a:cubicBezTo>
                  <a:pt x="4908199" y="3498370"/>
                  <a:pt x="4875110" y="3521217"/>
                  <a:pt x="4846930" y="3539837"/>
                </a:cubicBezTo>
                <a:lnTo>
                  <a:pt x="4819298" y="3559041"/>
                </a:lnTo>
                <a:lnTo>
                  <a:pt x="4826032" y="3559775"/>
                </a:lnTo>
                <a:cubicBezTo>
                  <a:pt x="4824965" y="3565744"/>
                  <a:pt x="4822922" y="3569223"/>
                  <a:pt x="4819899" y="3570214"/>
                </a:cubicBezTo>
                <a:cubicBezTo>
                  <a:pt x="4816879" y="3571210"/>
                  <a:pt x="4815177" y="3571554"/>
                  <a:pt x="4814796" y="3571246"/>
                </a:cubicBezTo>
                <a:cubicBezTo>
                  <a:pt x="4803122" y="3583202"/>
                  <a:pt x="4789745" y="3593381"/>
                  <a:pt x="4774660" y="3601789"/>
                </a:cubicBezTo>
                <a:cubicBezTo>
                  <a:pt x="4759577" y="3610197"/>
                  <a:pt x="4744380" y="3613830"/>
                  <a:pt x="4729068" y="3612692"/>
                </a:cubicBezTo>
                <a:cubicBezTo>
                  <a:pt x="4722982" y="3618109"/>
                  <a:pt x="4713046" y="3623903"/>
                  <a:pt x="4699269" y="3630077"/>
                </a:cubicBezTo>
                <a:cubicBezTo>
                  <a:pt x="4685486" y="3636245"/>
                  <a:pt x="4670195" y="3644630"/>
                  <a:pt x="4653395" y="3655225"/>
                </a:cubicBezTo>
                <a:cubicBezTo>
                  <a:pt x="4624958" y="3671704"/>
                  <a:pt x="4595440" y="3686473"/>
                  <a:pt x="4564841" y="3699540"/>
                </a:cubicBezTo>
                <a:cubicBezTo>
                  <a:pt x="4534240" y="3712603"/>
                  <a:pt x="4510419" y="3721644"/>
                  <a:pt x="4493384" y="3726662"/>
                </a:cubicBezTo>
                <a:cubicBezTo>
                  <a:pt x="4260343" y="3853230"/>
                  <a:pt x="4013375" y="3973716"/>
                  <a:pt x="3752481" y="4088117"/>
                </a:cubicBezTo>
                <a:cubicBezTo>
                  <a:pt x="3491591" y="4202523"/>
                  <a:pt x="3223393" y="4308280"/>
                  <a:pt x="2947893" y="4405391"/>
                </a:cubicBezTo>
                <a:cubicBezTo>
                  <a:pt x="3264181" y="4294854"/>
                  <a:pt x="3569401" y="4175296"/>
                  <a:pt x="3863553" y="4046716"/>
                </a:cubicBezTo>
                <a:cubicBezTo>
                  <a:pt x="4157704" y="3918133"/>
                  <a:pt x="4442412" y="3777277"/>
                  <a:pt x="4717673" y="3624144"/>
                </a:cubicBezTo>
                <a:lnTo>
                  <a:pt x="4724967" y="3650331"/>
                </a:lnTo>
                <a:cubicBezTo>
                  <a:pt x="4704530" y="3655510"/>
                  <a:pt x="4685003" y="3663964"/>
                  <a:pt x="4666389" y="3675689"/>
                </a:cubicBezTo>
                <a:cubicBezTo>
                  <a:pt x="4647774" y="3687419"/>
                  <a:pt x="4628248" y="3695867"/>
                  <a:pt x="4607809" y="3701047"/>
                </a:cubicBezTo>
                <a:cubicBezTo>
                  <a:pt x="4601456" y="3712786"/>
                  <a:pt x="4592850" y="3721900"/>
                  <a:pt x="4581996" y="3728387"/>
                </a:cubicBezTo>
                <a:cubicBezTo>
                  <a:pt x="4571138" y="3734874"/>
                  <a:pt x="4557862" y="3740303"/>
                  <a:pt x="4542165" y="3744674"/>
                </a:cubicBezTo>
                <a:lnTo>
                  <a:pt x="4507974" y="3779040"/>
                </a:lnTo>
                <a:cubicBezTo>
                  <a:pt x="4434138" y="3814379"/>
                  <a:pt x="4378257" y="3842135"/>
                  <a:pt x="4340330" y="3862308"/>
                </a:cubicBezTo>
                <a:cubicBezTo>
                  <a:pt x="4302402" y="3882484"/>
                  <a:pt x="4275474" y="3900630"/>
                  <a:pt x="4259553" y="3916752"/>
                </a:cubicBezTo>
                <a:cubicBezTo>
                  <a:pt x="4244257" y="3921306"/>
                  <a:pt x="4232722" y="3926261"/>
                  <a:pt x="4224948" y="3931633"/>
                </a:cubicBezTo>
                <a:lnTo>
                  <a:pt x="4206213" y="3947456"/>
                </a:lnTo>
                <a:lnTo>
                  <a:pt x="4238906" y="3931568"/>
                </a:lnTo>
                <a:cubicBezTo>
                  <a:pt x="4259015" y="3923629"/>
                  <a:pt x="4280171" y="3911869"/>
                  <a:pt x="4302377" y="3896294"/>
                </a:cubicBezTo>
                <a:cubicBezTo>
                  <a:pt x="4355940" y="3876208"/>
                  <a:pt x="4410644" y="3851488"/>
                  <a:pt x="4466489" y="3822130"/>
                </a:cubicBezTo>
                <a:cubicBezTo>
                  <a:pt x="4522335" y="3792771"/>
                  <a:pt x="4575216" y="3761502"/>
                  <a:pt x="4625135" y="3728327"/>
                </a:cubicBezTo>
                <a:lnTo>
                  <a:pt x="4678013" y="3708695"/>
                </a:lnTo>
                <a:lnTo>
                  <a:pt x="4633793" y="3741966"/>
                </a:lnTo>
                <a:cubicBezTo>
                  <a:pt x="4638527" y="3741750"/>
                  <a:pt x="4650949" y="3737016"/>
                  <a:pt x="4671065" y="3727765"/>
                </a:cubicBezTo>
                <a:cubicBezTo>
                  <a:pt x="4691181" y="3718512"/>
                  <a:pt x="4717433" y="3706038"/>
                  <a:pt x="4749818" y="3690338"/>
                </a:cubicBezTo>
                <a:cubicBezTo>
                  <a:pt x="4755247" y="3685126"/>
                  <a:pt x="4761135" y="3681549"/>
                  <a:pt x="4767475" y="3679600"/>
                </a:cubicBezTo>
                <a:cubicBezTo>
                  <a:pt x="4773818" y="3677657"/>
                  <a:pt x="4782209" y="3674352"/>
                  <a:pt x="4792652" y="3669690"/>
                </a:cubicBezTo>
                <a:cubicBezTo>
                  <a:pt x="4828539" y="3654610"/>
                  <a:pt x="4852464" y="3644558"/>
                  <a:pt x="4864424" y="3639532"/>
                </a:cubicBezTo>
                <a:cubicBezTo>
                  <a:pt x="4876387" y="3634508"/>
                  <a:pt x="4883906" y="3635328"/>
                  <a:pt x="4886986" y="3641991"/>
                </a:cubicBezTo>
                <a:cubicBezTo>
                  <a:pt x="4888883" y="3640089"/>
                  <a:pt x="4885084" y="3643894"/>
                  <a:pt x="4875596" y="3653408"/>
                </a:cubicBezTo>
                <a:cubicBezTo>
                  <a:pt x="4852841" y="3670179"/>
                  <a:pt x="4821345" y="3691538"/>
                  <a:pt x="4781104" y="3717480"/>
                </a:cubicBezTo>
                <a:cubicBezTo>
                  <a:pt x="4740863" y="3743420"/>
                  <a:pt x="4695811" y="3772797"/>
                  <a:pt x="4645942" y="3805599"/>
                </a:cubicBezTo>
                <a:cubicBezTo>
                  <a:pt x="4603025" y="3827031"/>
                  <a:pt x="4554663" y="3851829"/>
                  <a:pt x="4500865" y="3879986"/>
                </a:cubicBezTo>
                <a:cubicBezTo>
                  <a:pt x="4447069" y="3908139"/>
                  <a:pt x="4388344" y="3934970"/>
                  <a:pt x="4324688" y="3960471"/>
                </a:cubicBezTo>
                <a:cubicBezTo>
                  <a:pt x="4205195" y="4017334"/>
                  <a:pt x="4088634" y="4070563"/>
                  <a:pt x="3975004" y="4120153"/>
                </a:cubicBezTo>
                <a:cubicBezTo>
                  <a:pt x="3861376" y="4169747"/>
                  <a:pt x="3760878" y="4215230"/>
                  <a:pt x="3673508" y="4256608"/>
                </a:cubicBezTo>
                <a:cubicBezTo>
                  <a:pt x="3584756" y="4295199"/>
                  <a:pt x="3471992" y="4344619"/>
                  <a:pt x="3335219" y="4404877"/>
                </a:cubicBezTo>
                <a:cubicBezTo>
                  <a:pt x="3198445" y="4465130"/>
                  <a:pt x="3060273" y="4514947"/>
                  <a:pt x="2920702" y="4554325"/>
                </a:cubicBezTo>
                <a:cubicBezTo>
                  <a:pt x="2707680" y="4633439"/>
                  <a:pt x="2486852" y="4708531"/>
                  <a:pt x="2258221" y="4779611"/>
                </a:cubicBezTo>
                <a:cubicBezTo>
                  <a:pt x="2029589" y="4850691"/>
                  <a:pt x="1802607" y="4912453"/>
                  <a:pt x="1577270" y="4964908"/>
                </a:cubicBezTo>
                <a:lnTo>
                  <a:pt x="1455810" y="4992627"/>
                </a:lnTo>
                <a:lnTo>
                  <a:pt x="1412825" y="5038213"/>
                </a:lnTo>
                <a:cubicBezTo>
                  <a:pt x="1389306" y="5065390"/>
                  <a:pt x="1366423" y="5096025"/>
                  <a:pt x="1344171" y="5130114"/>
                </a:cubicBezTo>
                <a:lnTo>
                  <a:pt x="1317700" y="5163167"/>
                </a:lnTo>
                <a:lnTo>
                  <a:pt x="1313897" y="5163755"/>
                </a:lnTo>
                <a:cubicBezTo>
                  <a:pt x="1313640" y="5163741"/>
                  <a:pt x="1311055" y="5163605"/>
                  <a:pt x="1306146" y="5163344"/>
                </a:cubicBezTo>
                <a:cubicBezTo>
                  <a:pt x="1301237" y="5163082"/>
                  <a:pt x="1295553" y="5162782"/>
                  <a:pt x="1289094" y="5162439"/>
                </a:cubicBezTo>
                <a:cubicBezTo>
                  <a:pt x="1283408" y="5162137"/>
                  <a:pt x="1279271" y="5161918"/>
                  <a:pt x="1276691" y="5161781"/>
                </a:cubicBezTo>
                <a:cubicBezTo>
                  <a:pt x="1274107" y="5161644"/>
                  <a:pt x="1269970" y="5161424"/>
                  <a:pt x="1264291" y="5161123"/>
                </a:cubicBezTo>
                <a:cubicBezTo>
                  <a:pt x="1252429" y="5160919"/>
                  <a:pt x="1242202" y="5162067"/>
                  <a:pt x="1233607" y="5164572"/>
                </a:cubicBezTo>
                <a:cubicBezTo>
                  <a:pt x="1225015" y="5167080"/>
                  <a:pt x="1214788" y="5168229"/>
                  <a:pt x="1202929" y="5168023"/>
                </a:cubicBezTo>
                <a:cubicBezTo>
                  <a:pt x="1196468" y="5167680"/>
                  <a:pt x="1190784" y="5167378"/>
                  <a:pt x="1185875" y="5167118"/>
                </a:cubicBezTo>
                <a:cubicBezTo>
                  <a:pt x="1180966" y="5166857"/>
                  <a:pt x="1178381" y="5166719"/>
                  <a:pt x="1178126" y="5166706"/>
                </a:cubicBezTo>
                <a:cubicBezTo>
                  <a:pt x="1129032" y="5164102"/>
                  <a:pt x="1087690" y="5161909"/>
                  <a:pt x="1054102" y="5160125"/>
                </a:cubicBezTo>
                <a:cubicBezTo>
                  <a:pt x="1020510" y="5158344"/>
                  <a:pt x="991570" y="5156807"/>
                  <a:pt x="967284" y="5155520"/>
                </a:cubicBezTo>
                <a:cubicBezTo>
                  <a:pt x="830097" y="5136394"/>
                  <a:pt x="716735" y="5103304"/>
                  <a:pt x="627200" y="5056244"/>
                </a:cubicBezTo>
                <a:cubicBezTo>
                  <a:pt x="620743" y="5055903"/>
                  <a:pt x="615054" y="5055600"/>
                  <a:pt x="610147" y="5055340"/>
                </a:cubicBezTo>
                <a:cubicBezTo>
                  <a:pt x="605238" y="5055079"/>
                  <a:pt x="602654" y="5054943"/>
                  <a:pt x="602396" y="5054929"/>
                </a:cubicBezTo>
                <a:cubicBezTo>
                  <a:pt x="595898" y="5049934"/>
                  <a:pt x="589480" y="5046210"/>
                  <a:pt x="583142" y="5043756"/>
                </a:cubicBezTo>
                <a:cubicBezTo>
                  <a:pt x="576806" y="5041303"/>
                  <a:pt x="570385" y="5037580"/>
                  <a:pt x="563886" y="5032579"/>
                </a:cubicBezTo>
                <a:cubicBezTo>
                  <a:pt x="551971" y="5031526"/>
                  <a:pt x="541527" y="5029280"/>
                  <a:pt x="532556" y="5025844"/>
                </a:cubicBezTo>
                <a:cubicBezTo>
                  <a:pt x="523581" y="5022403"/>
                  <a:pt x="513134" y="5020158"/>
                  <a:pt x="501222" y="5019104"/>
                </a:cubicBezTo>
                <a:cubicBezTo>
                  <a:pt x="495510" y="5018375"/>
                  <a:pt x="491268" y="5016439"/>
                  <a:pt x="488488" y="5013307"/>
                </a:cubicBezTo>
                <a:cubicBezTo>
                  <a:pt x="485716" y="5010173"/>
                  <a:pt x="481470" y="5008241"/>
                  <a:pt x="475758" y="5007512"/>
                </a:cubicBezTo>
                <a:lnTo>
                  <a:pt x="462040" y="4986301"/>
                </a:lnTo>
                <a:cubicBezTo>
                  <a:pt x="460419" y="4980884"/>
                  <a:pt x="453307" y="4973252"/>
                  <a:pt x="440706" y="4963407"/>
                </a:cubicBezTo>
                <a:cubicBezTo>
                  <a:pt x="428106" y="4953567"/>
                  <a:pt x="417767" y="4943207"/>
                  <a:pt x="409681" y="4932320"/>
                </a:cubicBezTo>
                <a:lnTo>
                  <a:pt x="397412" y="4931671"/>
                </a:lnTo>
                <a:cubicBezTo>
                  <a:pt x="391548" y="4931572"/>
                  <a:pt x="387941" y="4930955"/>
                  <a:pt x="386599" y="4929817"/>
                </a:cubicBezTo>
                <a:cubicBezTo>
                  <a:pt x="385251" y="4928677"/>
                  <a:pt x="384548" y="4925654"/>
                  <a:pt x="384486" y="4920745"/>
                </a:cubicBezTo>
                <a:cubicBezTo>
                  <a:pt x="384499" y="4920958"/>
                  <a:pt x="384471" y="4920531"/>
                  <a:pt x="384403" y="4919458"/>
                </a:cubicBezTo>
                <a:cubicBezTo>
                  <a:pt x="384335" y="4918388"/>
                  <a:pt x="384142" y="4915392"/>
                  <a:pt x="383828" y="4910470"/>
                </a:cubicBezTo>
                <a:cubicBezTo>
                  <a:pt x="378180" y="4909742"/>
                  <a:pt x="373979" y="4907813"/>
                  <a:pt x="371234" y="4904681"/>
                </a:cubicBezTo>
                <a:cubicBezTo>
                  <a:pt x="368485" y="4901550"/>
                  <a:pt x="364289" y="4899620"/>
                  <a:pt x="358637" y="4898891"/>
                </a:cubicBezTo>
                <a:cubicBezTo>
                  <a:pt x="352682" y="4893453"/>
                  <a:pt x="348268" y="4888101"/>
                  <a:pt x="345380" y="4882826"/>
                </a:cubicBezTo>
                <a:cubicBezTo>
                  <a:pt x="342500" y="4877552"/>
                  <a:pt x="338080" y="4872201"/>
                  <a:pt x="332131" y="4866762"/>
                </a:cubicBezTo>
                <a:cubicBezTo>
                  <a:pt x="331559" y="4861826"/>
                  <a:pt x="328646" y="4856124"/>
                  <a:pt x="323391" y="4849657"/>
                </a:cubicBezTo>
                <a:cubicBezTo>
                  <a:pt x="318138" y="4843194"/>
                  <a:pt x="311994" y="4834759"/>
                  <a:pt x="304962" y="4824359"/>
                </a:cubicBezTo>
                <a:lnTo>
                  <a:pt x="280824" y="4833318"/>
                </a:lnTo>
                <a:cubicBezTo>
                  <a:pt x="267973" y="4817489"/>
                  <a:pt x="259894" y="4803833"/>
                  <a:pt x="256580" y="4792351"/>
                </a:cubicBezTo>
                <a:cubicBezTo>
                  <a:pt x="253274" y="4780869"/>
                  <a:pt x="251553" y="4770111"/>
                  <a:pt x="251428" y="4760076"/>
                </a:cubicBezTo>
                <a:cubicBezTo>
                  <a:pt x="245748" y="4759774"/>
                  <a:pt x="241612" y="4759555"/>
                  <a:pt x="239032" y="4759419"/>
                </a:cubicBezTo>
                <a:cubicBezTo>
                  <a:pt x="236452" y="4759282"/>
                  <a:pt x="232315" y="4759063"/>
                  <a:pt x="226633" y="4758761"/>
                </a:cubicBezTo>
                <a:cubicBezTo>
                  <a:pt x="226292" y="4753409"/>
                  <a:pt x="225990" y="4748700"/>
                  <a:pt x="225730" y="4744632"/>
                </a:cubicBezTo>
                <a:cubicBezTo>
                  <a:pt x="225469" y="4740565"/>
                  <a:pt x="225333" y="4738422"/>
                  <a:pt x="225317" y="4738210"/>
                </a:cubicBezTo>
                <a:lnTo>
                  <a:pt x="224661" y="4727936"/>
                </a:lnTo>
                <a:lnTo>
                  <a:pt x="210947" y="4706725"/>
                </a:lnTo>
                <a:cubicBezTo>
                  <a:pt x="197808" y="4686400"/>
                  <a:pt x="189810" y="4674028"/>
                  <a:pt x="186950" y="4669610"/>
                </a:cubicBezTo>
                <a:cubicBezTo>
                  <a:pt x="184095" y="4665189"/>
                  <a:pt x="182951" y="4663423"/>
                  <a:pt x="183523" y="4664308"/>
                </a:cubicBezTo>
                <a:lnTo>
                  <a:pt x="171128" y="4663650"/>
                </a:lnTo>
                <a:cubicBezTo>
                  <a:pt x="171114" y="4663438"/>
                  <a:pt x="171140" y="4663865"/>
                  <a:pt x="171211" y="4664937"/>
                </a:cubicBezTo>
                <a:cubicBezTo>
                  <a:pt x="171278" y="4666003"/>
                  <a:pt x="171471" y="4669005"/>
                  <a:pt x="171786" y="4673927"/>
                </a:cubicBezTo>
                <a:cubicBezTo>
                  <a:pt x="171813" y="4674355"/>
                  <a:pt x="171922" y="4676068"/>
                  <a:pt x="172114" y="4679065"/>
                </a:cubicBezTo>
                <a:cubicBezTo>
                  <a:pt x="172307" y="4682061"/>
                  <a:pt x="172416" y="4683773"/>
                  <a:pt x="172442" y="4684199"/>
                </a:cubicBezTo>
                <a:cubicBezTo>
                  <a:pt x="172059" y="4674153"/>
                  <a:pt x="171023" y="4665989"/>
                  <a:pt x="169332" y="4659716"/>
                </a:cubicBezTo>
                <a:cubicBezTo>
                  <a:pt x="167640" y="4653440"/>
                  <a:pt x="163670" y="4647683"/>
                  <a:pt x="157413" y="4642441"/>
                </a:cubicBezTo>
                <a:cubicBezTo>
                  <a:pt x="156099" y="4621890"/>
                  <a:pt x="154783" y="4601341"/>
                  <a:pt x="153467" y="4580789"/>
                </a:cubicBezTo>
                <a:lnTo>
                  <a:pt x="151493" y="4549961"/>
                </a:lnTo>
                <a:cubicBezTo>
                  <a:pt x="140503" y="4539139"/>
                  <a:pt x="135714" y="4528643"/>
                  <a:pt x="137122" y="4518478"/>
                </a:cubicBezTo>
                <a:cubicBezTo>
                  <a:pt x="136278" y="4513312"/>
                  <a:pt x="133883" y="4508069"/>
                  <a:pt x="129940" y="4502737"/>
                </a:cubicBezTo>
                <a:cubicBezTo>
                  <a:pt x="125995" y="4497404"/>
                  <a:pt x="123598" y="4492159"/>
                  <a:pt x="122750" y="4486993"/>
                </a:cubicBezTo>
                <a:lnTo>
                  <a:pt x="107726" y="4445234"/>
                </a:lnTo>
                <a:cubicBezTo>
                  <a:pt x="107425" y="4440524"/>
                  <a:pt x="107205" y="4437099"/>
                  <a:pt x="107068" y="4434958"/>
                </a:cubicBezTo>
                <a:cubicBezTo>
                  <a:pt x="106931" y="4432820"/>
                  <a:pt x="106711" y="4429392"/>
                  <a:pt x="106410" y="4424683"/>
                </a:cubicBezTo>
                <a:lnTo>
                  <a:pt x="105753" y="4414410"/>
                </a:lnTo>
                <a:lnTo>
                  <a:pt x="94014" y="4424026"/>
                </a:lnTo>
                <a:cubicBezTo>
                  <a:pt x="93698" y="4419100"/>
                  <a:pt x="93506" y="4416104"/>
                  <a:pt x="93437" y="4415035"/>
                </a:cubicBezTo>
                <a:cubicBezTo>
                  <a:pt x="93369" y="4413964"/>
                  <a:pt x="93341" y="4413537"/>
                  <a:pt x="93356" y="4413751"/>
                </a:cubicBezTo>
                <a:cubicBezTo>
                  <a:pt x="92039" y="4393200"/>
                  <a:pt x="91381" y="4382925"/>
                  <a:pt x="91381" y="4382925"/>
                </a:cubicBezTo>
                <a:lnTo>
                  <a:pt x="78985" y="4382268"/>
                </a:lnTo>
                <a:cubicBezTo>
                  <a:pt x="79039" y="4383122"/>
                  <a:pt x="79423" y="4389118"/>
                  <a:pt x="80136" y="4400247"/>
                </a:cubicBezTo>
                <a:cubicBezTo>
                  <a:pt x="80849" y="4411379"/>
                  <a:pt x="81561" y="4422509"/>
                  <a:pt x="82275" y="4433642"/>
                </a:cubicBezTo>
                <a:lnTo>
                  <a:pt x="69218" y="4422709"/>
                </a:lnTo>
                <a:cubicBezTo>
                  <a:pt x="68289" y="4412209"/>
                  <a:pt x="68174" y="4402390"/>
                  <a:pt x="68877" y="4393251"/>
                </a:cubicBezTo>
                <a:cubicBezTo>
                  <a:pt x="69580" y="4384112"/>
                  <a:pt x="72730" y="4377028"/>
                  <a:pt x="78326" y="4371989"/>
                </a:cubicBezTo>
                <a:cubicBezTo>
                  <a:pt x="76353" y="4341163"/>
                  <a:pt x="75037" y="4320614"/>
                  <a:pt x="74379" y="4310337"/>
                </a:cubicBezTo>
                <a:lnTo>
                  <a:pt x="73721" y="4300062"/>
                </a:lnTo>
                <a:lnTo>
                  <a:pt x="61325" y="4299406"/>
                </a:lnTo>
                <a:cubicBezTo>
                  <a:pt x="61310" y="4299190"/>
                  <a:pt x="61338" y="4299619"/>
                  <a:pt x="61406" y="4300690"/>
                </a:cubicBezTo>
                <a:cubicBezTo>
                  <a:pt x="61474" y="4301760"/>
                  <a:pt x="61667" y="4304756"/>
                  <a:pt x="61983" y="4309679"/>
                </a:cubicBezTo>
                <a:lnTo>
                  <a:pt x="42450" y="4390569"/>
                </a:lnTo>
                <a:cubicBezTo>
                  <a:pt x="42591" y="4400816"/>
                  <a:pt x="41186" y="4410984"/>
                  <a:pt x="38228" y="4421065"/>
                </a:cubicBezTo>
                <a:cubicBezTo>
                  <a:pt x="35269" y="4431148"/>
                  <a:pt x="33862" y="4441315"/>
                  <a:pt x="34003" y="4451564"/>
                </a:cubicBezTo>
                <a:cubicBezTo>
                  <a:pt x="34018" y="4451777"/>
                  <a:pt x="33990" y="4451349"/>
                  <a:pt x="33922" y="4450279"/>
                </a:cubicBezTo>
                <a:cubicBezTo>
                  <a:pt x="33854" y="4449208"/>
                  <a:pt x="33662" y="4446210"/>
                  <a:pt x="33347" y="4441289"/>
                </a:cubicBezTo>
                <a:cubicBezTo>
                  <a:pt x="32388" y="4426303"/>
                  <a:pt x="31344" y="4410035"/>
                  <a:pt x="30221" y="4392481"/>
                </a:cubicBezTo>
                <a:cubicBezTo>
                  <a:pt x="29098" y="4374924"/>
                  <a:pt x="27727" y="4353519"/>
                  <a:pt x="26110" y="4328257"/>
                </a:cubicBezTo>
                <a:cubicBezTo>
                  <a:pt x="26069" y="4327617"/>
                  <a:pt x="25821" y="4323764"/>
                  <a:pt x="25370" y="4316700"/>
                </a:cubicBezTo>
                <a:cubicBezTo>
                  <a:pt x="24917" y="4309636"/>
                  <a:pt x="24505" y="4303210"/>
                  <a:pt x="24135" y="4297433"/>
                </a:cubicBezTo>
                <a:cubicBezTo>
                  <a:pt x="29075" y="4282120"/>
                  <a:pt x="31896" y="4269897"/>
                  <a:pt x="32599" y="4260758"/>
                </a:cubicBezTo>
                <a:cubicBezTo>
                  <a:pt x="33297" y="4251623"/>
                  <a:pt x="33516" y="4246937"/>
                  <a:pt x="33238" y="4246711"/>
                </a:cubicBezTo>
                <a:lnTo>
                  <a:pt x="20847" y="4246054"/>
                </a:lnTo>
                <a:cubicBezTo>
                  <a:pt x="10514" y="4245506"/>
                  <a:pt x="7040" y="4255563"/>
                  <a:pt x="10422" y="4276221"/>
                </a:cubicBezTo>
                <a:lnTo>
                  <a:pt x="16345" y="4368701"/>
                </a:lnTo>
                <a:cubicBezTo>
                  <a:pt x="16645" y="4373413"/>
                  <a:pt x="16864" y="4376835"/>
                  <a:pt x="17002" y="4378979"/>
                </a:cubicBezTo>
                <a:lnTo>
                  <a:pt x="3947" y="4368043"/>
                </a:lnTo>
                <a:cubicBezTo>
                  <a:pt x="3961" y="4368261"/>
                  <a:pt x="3934" y="4367830"/>
                  <a:pt x="3865" y="4366760"/>
                </a:cubicBezTo>
                <a:cubicBezTo>
                  <a:pt x="3796" y="4365692"/>
                  <a:pt x="3604" y="4362695"/>
                  <a:pt x="3288" y="4357768"/>
                </a:cubicBezTo>
                <a:cubicBezTo>
                  <a:pt x="2658" y="4347922"/>
                  <a:pt x="2111" y="4339359"/>
                  <a:pt x="1645" y="4332080"/>
                </a:cubicBezTo>
                <a:cubicBezTo>
                  <a:pt x="1179" y="4324803"/>
                  <a:pt x="630" y="4316241"/>
                  <a:pt x="0" y="4306390"/>
                </a:cubicBezTo>
                <a:cubicBezTo>
                  <a:pt x="1288" y="4230084"/>
                  <a:pt x="8697" y="4152818"/>
                  <a:pt x="22220" y="4074601"/>
                </a:cubicBezTo>
                <a:lnTo>
                  <a:pt x="67382" y="3885036"/>
                </a:lnTo>
                <a:lnTo>
                  <a:pt x="280911" y="3579701"/>
                </a:lnTo>
                <a:cubicBezTo>
                  <a:pt x="414325" y="3390679"/>
                  <a:pt x="556980" y="3203637"/>
                  <a:pt x="708889" y="3018573"/>
                </a:cubicBezTo>
                <a:cubicBezTo>
                  <a:pt x="860798" y="2833510"/>
                  <a:pt x="1013486" y="2657187"/>
                  <a:pt x="1166963" y="2489609"/>
                </a:cubicBezTo>
                <a:cubicBezTo>
                  <a:pt x="1255979" y="2375124"/>
                  <a:pt x="1354140" y="2265864"/>
                  <a:pt x="1461443" y="2161828"/>
                </a:cubicBezTo>
                <a:cubicBezTo>
                  <a:pt x="1568750" y="2057794"/>
                  <a:pt x="1656980" y="1971924"/>
                  <a:pt x="1726139" y="1904225"/>
                </a:cubicBezTo>
                <a:cubicBezTo>
                  <a:pt x="1797360" y="1838855"/>
                  <a:pt x="1877325" y="1762867"/>
                  <a:pt x="1966041" y="1676263"/>
                </a:cubicBezTo>
                <a:cubicBezTo>
                  <a:pt x="2054754" y="1589655"/>
                  <a:pt x="2147942" y="1501701"/>
                  <a:pt x="2245599" y="1412399"/>
                </a:cubicBezTo>
                <a:cubicBezTo>
                  <a:pt x="2293185" y="1363023"/>
                  <a:pt x="2340147" y="1318716"/>
                  <a:pt x="2386478" y="1279472"/>
                </a:cubicBezTo>
                <a:cubicBezTo>
                  <a:pt x="2432814" y="1240229"/>
                  <a:pt x="2473991" y="1204757"/>
                  <a:pt x="2510001" y="1173063"/>
                </a:cubicBezTo>
                <a:cubicBezTo>
                  <a:pt x="2559161" y="1139208"/>
                  <a:pt x="2603335" y="1108527"/>
                  <a:pt x="2642514" y="1081009"/>
                </a:cubicBezTo>
                <a:cubicBezTo>
                  <a:pt x="2681695" y="1053492"/>
                  <a:pt x="2713338" y="1032352"/>
                  <a:pt x="2737440" y="1017583"/>
                </a:cubicBezTo>
                <a:cubicBezTo>
                  <a:pt x="2749826" y="1012373"/>
                  <a:pt x="2754781" y="1010286"/>
                  <a:pt x="2752305" y="1011328"/>
                </a:cubicBezTo>
                <a:cubicBezTo>
                  <a:pt x="2757319" y="1016689"/>
                  <a:pt x="2755248" y="1023964"/>
                  <a:pt x="2746091" y="1033156"/>
                </a:cubicBezTo>
                <a:cubicBezTo>
                  <a:pt x="2736933" y="1042345"/>
                  <a:pt x="2718615" y="1060727"/>
                  <a:pt x="2691136" y="1088298"/>
                </a:cubicBezTo>
                <a:cubicBezTo>
                  <a:pt x="2682886" y="1096219"/>
                  <a:pt x="2676666" y="1102749"/>
                  <a:pt x="2672478" y="1107894"/>
                </a:cubicBezTo>
                <a:cubicBezTo>
                  <a:pt x="2668286" y="1113034"/>
                  <a:pt x="2662756" y="1117143"/>
                  <a:pt x="2655884" y="1120211"/>
                </a:cubicBezTo>
                <a:cubicBezTo>
                  <a:pt x="2629149" y="1144305"/>
                  <a:pt x="2607711" y="1163931"/>
                  <a:pt x="2591567" y="1179085"/>
                </a:cubicBezTo>
                <a:cubicBezTo>
                  <a:pt x="2575425" y="1194239"/>
                  <a:pt x="2566363" y="1203966"/>
                  <a:pt x="2564382" y="1208270"/>
                </a:cubicBezTo>
                <a:lnTo>
                  <a:pt x="2611850" y="1179825"/>
                </a:lnTo>
                <a:lnTo>
                  <a:pt x="2573759" y="1221425"/>
                </a:lnTo>
                <a:cubicBezTo>
                  <a:pt x="2524234" y="1255186"/>
                  <a:pt x="2475360" y="1292409"/>
                  <a:pt x="2427140" y="1333097"/>
                </a:cubicBezTo>
                <a:cubicBezTo>
                  <a:pt x="2378921" y="1373785"/>
                  <a:pt x="2335429" y="1415161"/>
                  <a:pt x="2296659" y="1457225"/>
                </a:cubicBezTo>
                <a:cubicBezTo>
                  <a:pt x="2273871" y="1471935"/>
                  <a:pt x="2255013" y="1487109"/>
                  <a:pt x="2240089" y="1502751"/>
                </a:cubicBezTo>
                <a:lnTo>
                  <a:pt x="2213064" y="1527060"/>
                </a:lnTo>
                <a:lnTo>
                  <a:pt x="2234775" y="1515658"/>
                </a:lnTo>
                <a:cubicBezTo>
                  <a:pt x="2242678" y="1510478"/>
                  <a:pt x="2251610" y="1501656"/>
                  <a:pt x="2261587" y="1489199"/>
                </a:cubicBezTo>
                <a:cubicBezTo>
                  <a:pt x="2282516" y="1480518"/>
                  <a:pt x="2309463" y="1462400"/>
                  <a:pt x="2342431" y="1434855"/>
                </a:cubicBezTo>
                <a:cubicBezTo>
                  <a:pt x="2375396" y="1407310"/>
                  <a:pt x="2422144" y="1365986"/>
                  <a:pt x="2482676" y="1310882"/>
                </a:cubicBezTo>
                <a:lnTo>
                  <a:pt x="2527384" y="1292141"/>
                </a:lnTo>
                <a:cubicBezTo>
                  <a:pt x="2537342" y="1279243"/>
                  <a:pt x="2547369" y="1268987"/>
                  <a:pt x="2557466" y="1261369"/>
                </a:cubicBezTo>
                <a:cubicBezTo>
                  <a:pt x="2567561" y="1253755"/>
                  <a:pt x="2579244" y="1249213"/>
                  <a:pt x="2592511" y="1247745"/>
                </a:cubicBezTo>
                <a:cubicBezTo>
                  <a:pt x="2605003" y="1230759"/>
                  <a:pt x="2620179" y="1215849"/>
                  <a:pt x="2638053" y="1203018"/>
                </a:cubicBezTo>
                <a:cubicBezTo>
                  <a:pt x="2655922" y="1190186"/>
                  <a:pt x="2671105" y="1175277"/>
                  <a:pt x="2683595" y="1158292"/>
                </a:cubicBezTo>
                <a:lnTo>
                  <a:pt x="2705111" y="1174907"/>
                </a:lnTo>
                <a:cubicBezTo>
                  <a:pt x="2459632" y="1372286"/>
                  <a:pt x="2221972" y="1583038"/>
                  <a:pt x="1992127" y="1807159"/>
                </a:cubicBezTo>
                <a:cubicBezTo>
                  <a:pt x="1762286" y="2031281"/>
                  <a:pt x="1536636" y="2269054"/>
                  <a:pt x="1315178" y="2520476"/>
                </a:cubicBezTo>
                <a:cubicBezTo>
                  <a:pt x="1508845" y="2301789"/>
                  <a:pt x="1707773" y="2093121"/>
                  <a:pt x="1911964" y="1894479"/>
                </a:cubicBezTo>
                <a:cubicBezTo>
                  <a:pt x="2116151" y="1695832"/>
                  <a:pt x="2320734" y="1512377"/>
                  <a:pt x="2525710" y="1344114"/>
                </a:cubicBezTo>
                <a:cubicBezTo>
                  <a:pt x="2536771" y="1330220"/>
                  <a:pt x="2554114" y="1311554"/>
                  <a:pt x="2577734" y="1288120"/>
                </a:cubicBezTo>
                <a:cubicBezTo>
                  <a:pt x="2601358" y="1264690"/>
                  <a:pt x="2626151" y="1242902"/>
                  <a:pt x="2652121" y="1222759"/>
                </a:cubicBezTo>
                <a:cubicBezTo>
                  <a:pt x="2668261" y="1211182"/>
                  <a:pt x="2681785" y="1200172"/>
                  <a:pt x="2692687" y="1189724"/>
                </a:cubicBezTo>
                <a:cubicBezTo>
                  <a:pt x="2703592" y="1179284"/>
                  <a:pt x="2712700" y="1172260"/>
                  <a:pt x="2720010" y="1168660"/>
                </a:cubicBezTo>
                <a:cubicBezTo>
                  <a:pt x="2724719" y="1154046"/>
                  <a:pt x="2733804" y="1141334"/>
                  <a:pt x="2747271" y="1130525"/>
                </a:cubicBezTo>
                <a:cubicBezTo>
                  <a:pt x="2760739" y="1119714"/>
                  <a:pt x="2775205" y="1111152"/>
                  <a:pt x="2790675" y="1104837"/>
                </a:cubicBezTo>
                <a:cubicBezTo>
                  <a:pt x="2790533" y="1104368"/>
                  <a:pt x="2791493" y="1102921"/>
                  <a:pt x="2793552" y="1100498"/>
                </a:cubicBezTo>
                <a:cubicBezTo>
                  <a:pt x="2795608" y="1098070"/>
                  <a:pt x="2799600" y="1097487"/>
                  <a:pt x="2805532" y="1098745"/>
                </a:cubicBezTo>
                <a:lnTo>
                  <a:pt x="2803677" y="1105260"/>
                </a:lnTo>
                <a:lnTo>
                  <a:pt x="2831870" y="1086888"/>
                </a:lnTo>
                <a:cubicBezTo>
                  <a:pt x="2859727" y="1067789"/>
                  <a:pt x="2893348" y="1045733"/>
                  <a:pt x="2932730" y="1020709"/>
                </a:cubicBezTo>
                <a:lnTo>
                  <a:pt x="2968066" y="988784"/>
                </a:lnTo>
                <a:lnTo>
                  <a:pt x="2962537" y="1008205"/>
                </a:lnTo>
                <a:cubicBezTo>
                  <a:pt x="2979919" y="992381"/>
                  <a:pt x="2997480" y="975951"/>
                  <a:pt x="3015211" y="958910"/>
                </a:cubicBezTo>
                <a:cubicBezTo>
                  <a:pt x="3032941" y="941874"/>
                  <a:pt x="3051188" y="923016"/>
                  <a:pt x="3069953" y="902336"/>
                </a:cubicBezTo>
                <a:cubicBezTo>
                  <a:pt x="3123940" y="874847"/>
                  <a:pt x="3173460" y="846083"/>
                  <a:pt x="3218514" y="816050"/>
                </a:cubicBezTo>
                <a:cubicBezTo>
                  <a:pt x="3263561" y="786015"/>
                  <a:pt x="3299686" y="758689"/>
                  <a:pt x="3326889" y="734073"/>
                </a:cubicBezTo>
                <a:lnTo>
                  <a:pt x="3341762" y="727808"/>
                </a:lnTo>
                <a:lnTo>
                  <a:pt x="3338995" y="737519"/>
                </a:lnTo>
                <a:cubicBezTo>
                  <a:pt x="3345004" y="742287"/>
                  <a:pt x="3340955" y="750759"/>
                  <a:pt x="3326854" y="762925"/>
                </a:cubicBezTo>
                <a:cubicBezTo>
                  <a:pt x="3312756" y="775092"/>
                  <a:pt x="3280603" y="801804"/>
                  <a:pt x="3230409" y="843055"/>
                </a:cubicBezTo>
                <a:cubicBezTo>
                  <a:pt x="3221647" y="850836"/>
                  <a:pt x="3213405" y="856798"/>
                  <a:pt x="3205683" y="860943"/>
                </a:cubicBezTo>
                <a:cubicBezTo>
                  <a:pt x="3197957" y="865084"/>
                  <a:pt x="3190401" y="868618"/>
                  <a:pt x="3183022" y="871550"/>
                </a:cubicBezTo>
                <a:cubicBezTo>
                  <a:pt x="3162851" y="876302"/>
                  <a:pt x="3146464" y="882135"/>
                  <a:pt x="3133861" y="889040"/>
                </a:cubicBezTo>
                <a:cubicBezTo>
                  <a:pt x="3121262" y="895950"/>
                  <a:pt x="3107902" y="902642"/>
                  <a:pt x="3093784" y="909121"/>
                </a:cubicBezTo>
                <a:lnTo>
                  <a:pt x="3105891" y="912568"/>
                </a:lnTo>
                <a:lnTo>
                  <a:pt x="3085492" y="938245"/>
                </a:lnTo>
                <a:cubicBezTo>
                  <a:pt x="3084167" y="942900"/>
                  <a:pt x="3083361" y="945730"/>
                  <a:pt x="3083073" y="946741"/>
                </a:cubicBezTo>
                <a:cubicBezTo>
                  <a:pt x="3082785" y="947753"/>
                  <a:pt x="3082669" y="948160"/>
                  <a:pt x="3082726" y="947959"/>
                </a:cubicBezTo>
                <a:cubicBezTo>
                  <a:pt x="3108082" y="924999"/>
                  <a:pt x="3123515" y="911024"/>
                  <a:pt x="3129023" y="906032"/>
                </a:cubicBezTo>
                <a:cubicBezTo>
                  <a:pt x="3134536" y="901042"/>
                  <a:pt x="3136740" y="899045"/>
                  <a:pt x="3135642" y="900044"/>
                </a:cubicBezTo>
                <a:lnTo>
                  <a:pt x="3159858" y="906939"/>
                </a:lnTo>
                <a:lnTo>
                  <a:pt x="3157094" y="916647"/>
                </a:lnTo>
                <a:cubicBezTo>
                  <a:pt x="3154873" y="920607"/>
                  <a:pt x="3149803" y="923100"/>
                  <a:pt x="3141875" y="924125"/>
                </a:cubicBezTo>
                <a:cubicBezTo>
                  <a:pt x="3133947" y="925148"/>
                  <a:pt x="3128182" y="930063"/>
                  <a:pt x="3124583" y="938880"/>
                </a:cubicBezTo>
                <a:cubicBezTo>
                  <a:pt x="3197018" y="890402"/>
                  <a:pt x="3278342" y="836582"/>
                  <a:pt x="3368545" y="777419"/>
                </a:cubicBezTo>
                <a:cubicBezTo>
                  <a:pt x="3458753" y="718253"/>
                  <a:pt x="3557973" y="659035"/>
                  <a:pt x="3666209" y="599758"/>
                </a:cubicBezTo>
                <a:cubicBezTo>
                  <a:pt x="3807094" y="518722"/>
                  <a:pt x="3946257" y="443760"/>
                  <a:pt x="4083688" y="374862"/>
                </a:cubicBezTo>
                <a:cubicBezTo>
                  <a:pt x="4221117" y="305968"/>
                  <a:pt x="4356130" y="245563"/>
                  <a:pt x="4488722" y="193656"/>
                </a:cubicBezTo>
                <a:cubicBezTo>
                  <a:pt x="4530810" y="183773"/>
                  <a:pt x="4577306" y="169893"/>
                  <a:pt x="4628208" y="152025"/>
                </a:cubicBezTo>
                <a:cubicBezTo>
                  <a:pt x="4679113" y="134151"/>
                  <a:pt x="4733046" y="117144"/>
                  <a:pt x="4790004" y="100997"/>
                </a:cubicBezTo>
                <a:cubicBezTo>
                  <a:pt x="4831033" y="96745"/>
                  <a:pt x="4874775" y="88710"/>
                  <a:pt x="4921226" y="76899"/>
                </a:cubicBezTo>
                <a:cubicBezTo>
                  <a:pt x="4967678" y="65086"/>
                  <a:pt x="5013475" y="49828"/>
                  <a:pt x="5058616" y="31126"/>
                </a:cubicBezTo>
                <a:cubicBezTo>
                  <a:pt x="5104990" y="28226"/>
                  <a:pt x="5149433" y="23468"/>
                  <a:pt x="5191953" y="16860"/>
                </a:cubicBezTo>
                <a:cubicBezTo>
                  <a:pt x="5234467" y="10246"/>
                  <a:pt x="5275883" y="4628"/>
                  <a:pt x="5316202" y="0"/>
                </a:cubicBezTo>
                <a:close/>
              </a:path>
            </a:pathLst>
          </a:custGeom>
        </p:spPr>
      </p:pic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6" name="TextBox 5">
            <a:extLst>
              <a:ext uri="{FF2B5EF4-FFF2-40B4-BE49-F238E27FC236}">
                <a16:creationId xmlns:a16="http://schemas.microsoft.com/office/drawing/2014/main" id="{3905C885-89B2-4586-82B2-116C373A3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834" y="3646171"/>
            <a:ext cx="6904037" cy="135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3650"/>
              </a:lnSpc>
            </a:pPr>
            <a:r>
              <a:rPr lang="en-US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Investment generally results in acquiring an asset, also called an investment. If the asset is available at a price worth investing, it is normally expected either to generate income, or to appreciate in value, </a:t>
            </a:r>
          </a:p>
        </p:txBody>
      </p:sp>
      <p:sp>
        <p:nvSpPr>
          <p:cNvPr id="115719" name="TextBox 10">
            <a:extLst>
              <a:ext uri="{FF2B5EF4-FFF2-40B4-BE49-F238E27FC236}">
                <a16:creationId xmlns:a16="http://schemas.microsoft.com/office/drawing/2014/main" id="{47DFA99F-B438-4632-959D-5B4872E53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189" y="2134611"/>
            <a:ext cx="57753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200" dirty="0">
                <a:latin typeface="Montserrat" panose="02000505000000020004" pitchFamily="2" charset="0"/>
                <a:ea typeface="Mongolian Baiti" panose="03000500000000000000" pitchFamily="66" charset="0"/>
                <a:cs typeface="Mongolian Baiti" panose="03000500000000000000" pitchFamily="66" charset="0"/>
              </a:rPr>
              <a:t>AWESOME SLIDE</a:t>
            </a:r>
          </a:p>
          <a:p>
            <a:pPr algn="ctr"/>
            <a:r>
              <a:rPr lang="en-US" altLang="en-US" sz="3200" dirty="0">
                <a:latin typeface="Montserrat" panose="02000505000000020004" pitchFamily="2" charset="0"/>
                <a:ea typeface="Mongolian Baiti" panose="03000500000000000000" pitchFamily="66" charset="0"/>
                <a:cs typeface="Mongolian Baiti" panose="03000500000000000000" pitchFamily="66" charset="0"/>
              </a:rPr>
              <a:t>CREATIVE IN HERE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36445A6-47D6-411A-AB32-9B0E2004664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7" r="27347"/>
          <a:stretch>
            <a:fillRect/>
          </a:stretch>
        </p:blipFill>
        <p:spPr>
          <a:xfrm>
            <a:off x="7639050" y="495300"/>
            <a:ext cx="3676650" cy="5962650"/>
          </a:xfrm>
          <a:custGeom>
            <a:avLst/>
            <a:gdLst/>
            <a:ahLst/>
            <a:cxnLst/>
            <a:rect l="0" t="0" r="r" b="b"/>
            <a:pathLst>
              <a:path w="3676466" h="5962650">
                <a:moveTo>
                  <a:pt x="1046102" y="5431503"/>
                </a:moveTo>
                <a:cubicBezTo>
                  <a:pt x="1037335" y="5434690"/>
                  <a:pt x="1033832" y="5435965"/>
                  <a:pt x="1035584" y="5435327"/>
                </a:cubicBezTo>
                <a:cubicBezTo>
                  <a:pt x="1037144" y="5437731"/>
                  <a:pt x="1039782" y="5443311"/>
                  <a:pt x="1043505" y="5452060"/>
                </a:cubicBezTo>
                <a:cubicBezTo>
                  <a:pt x="1045368" y="5456435"/>
                  <a:pt x="1048761" y="5462038"/>
                  <a:pt x="1053673" y="5468868"/>
                </a:cubicBezTo>
                <a:lnTo>
                  <a:pt x="1068419" y="5487317"/>
                </a:lnTo>
                <a:lnTo>
                  <a:pt x="1073928" y="5478442"/>
                </a:lnTo>
                <a:lnTo>
                  <a:pt x="1046102" y="5431503"/>
                </a:lnTo>
                <a:close/>
                <a:moveTo>
                  <a:pt x="3316838" y="4242510"/>
                </a:moveTo>
                <a:lnTo>
                  <a:pt x="3278744" y="4374145"/>
                </a:lnTo>
                <a:cubicBezTo>
                  <a:pt x="3263138" y="4423892"/>
                  <a:pt x="3246659" y="4472483"/>
                  <a:pt x="3229311" y="4519917"/>
                </a:cubicBezTo>
                <a:lnTo>
                  <a:pt x="3179745" y="4645776"/>
                </a:lnTo>
                <a:lnTo>
                  <a:pt x="3244684" y="4506518"/>
                </a:lnTo>
                <a:cubicBezTo>
                  <a:pt x="3275019" y="4424839"/>
                  <a:pt x="3298048" y="4341803"/>
                  <a:pt x="3313780" y="4257403"/>
                </a:cubicBezTo>
                <a:lnTo>
                  <a:pt x="3316838" y="4242510"/>
                </a:lnTo>
                <a:close/>
                <a:moveTo>
                  <a:pt x="3606556" y="3523889"/>
                </a:moveTo>
                <a:cubicBezTo>
                  <a:pt x="3602010" y="3526138"/>
                  <a:pt x="3600592" y="3529031"/>
                  <a:pt x="3602317" y="3532566"/>
                </a:cubicBezTo>
                <a:lnTo>
                  <a:pt x="3605591" y="3538041"/>
                </a:lnTo>
                <a:lnTo>
                  <a:pt x="3606556" y="3523889"/>
                </a:lnTo>
                <a:close/>
                <a:moveTo>
                  <a:pt x="554824" y="3407820"/>
                </a:moveTo>
                <a:lnTo>
                  <a:pt x="559077" y="3432966"/>
                </a:lnTo>
                <a:cubicBezTo>
                  <a:pt x="561495" y="3443232"/>
                  <a:pt x="564359" y="3452133"/>
                  <a:pt x="567680" y="3459668"/>
                </a:cubicBezTo>
                <a:cubicBezTo>
                  <a:pt x="574309" y="3474741"/>
                  <a:pt x="581543" y="3487995"/>
                  <a:pt x="589373" y="3499430"/>
                </a:cubicBezTo>
                <a:lnTo>
                  <a:pt x="554824" y="3407820"/>
                </a:lnTo>
                <a:close/>
                <a:moveTo>
                  <a:pt x="469125" y="3180590"/>
                </a:moveTo>
                <a:lnTo>
                  <a:pt x="478271" y="3207726"/>
                </a:lnTo>
                <a:cubicBezTo>
                  <a:pt x="490750" y="3242965"/>
                  <a:pt x="503230" y="3276448"/>
                  <a:pt x="515715" y="3308175"/>
                </a:cubicBezTo>
                <a:lnTo>
                  <a:pt x="531814" y="3346814"/>
                </a:lnTo>
                <a:lnTo>
                  <a:pt x="469125" y="3180590"/>
                </a:lnTo>
                <a:close/>
                <a:moveTo>
                  <a:pt x="3417878" y="3063480"/>
                </a:moveTo>
                <a:lnTo>
                  <a:pt x="3421172" y="3178390"/>
                </a:lnTo>
                <a:lnTo>
                  <a:pt x="3420971" y="3145483"/>
                </a:lnTo>
                <a:lnTo>
                  <a:pt x="3417878" y="3063480"/>
                </a:lnTo>
                <a:close/>
                <a:moveTo>
                  <a:pt x="394532" y="2942801"/>
                </a:moveTo>
                <a:lnTo>
                  <a:pt x="403447" y="2975211"/>
                </a:lnTo>
                <a:lnTo>
                  <a:pt x="428220" y="3055694"/>
                </a:lnTo>
                <a:lnTo>
                  <a:pt x="394532" y="2942801"/>
                </a:lnTo>
                <a:close/>
                <a:moveTo>
                  <a:pt x="3392906" y="2765343"/>
                </a:moveTo>
                <a:lnTo>
                  <a:pt x="3410650" y="2935957"/>
                </a:lnTo>
                <a:lnTo>
                  <a:pt x="3408825" y="2908222"/>
                </a:lnTo>
                <a:cubicBezTo>
                  <a:pt x="3405863" y="2872141"/>
                  <a:pt x="3402434" y="2837790"/>
                  <a:pt x="3398535" y="2805170"/>
                </a:cubicBezTo>
                <a:lnTo>
                  <a:pt x="3392906" y="2765343"/>
                </a:lnTo>
                <a:close/>
                <a:moveTo>
                  <a:pt x="3376609" y="2608698"/>
                </a:moveTo>
                <a:lnTo>
                  <a:pt x="3386390" y="2702727"/>
                </a:lnTo>
                <a:lnTo>
                  <a:pt x="3388860" y="2677483"/>
                </a:lnTo>
                <a:cubicBezTo>
                  <a:pt x="3389196" y="2667105"/>
                  <a:pt x="3388731" y="2658022"/>
                  <a:pt x="3387456" y="2650235"/>
                </a:cubicBezTo>
                <a:cubicBezTo>
                  <a:pt x="3384915" y="2634662"/>
                  <a:pt x="3381298" y="2620817"/>
                  <a:pt x="3376609" y="2608698"/>
                </a:cubicBezTo>
                <a:close/>
                <a:moveTo>
                  <a:pt x="117499" y="2608329"/>
                </a:moveTo>
                <a:lnTo>
                  <a:pt x="120296" y="2622380"/>
                </a:lnTo>
                <a:cubicBezTo>
                  <a:pt x="124181" y="2619671"/>
                  <a:pt x="124812" y="2616668"/>
                  <a:pt x="122175" y="2613369"/>
                </a:cubicBezTo>
                <a:lnTo>
                  <a:pt x="117499" y="2608329"/>
                </a:lnTo>
                <a:close/>
                <a:moveTo>
                  <a:pt x="243724" y="1470471"/>
                </a:moveTo>
                <a:lnTo>
                  <a:pt x="216616" y="1614751"/>
                </a:lnTo>
                <a:cubicBezTo>
                  <a:pt x="208359" y="1698535"/>
                  <a:pt x="207660" y="1782867"/>
                  <a:pt x="214515" y="1867750"/>
                </a:cubicBezTo>
                <a:lnTo>
                  <a:pt x="215446" y="1882759"/>
                </a:lnTo>
                <a:lnTo>
                  <a:pt x="218116" y="1748901"/>
                </a:lnTo>
                <a:cubicBezTo>
                  <a:pt x="220319" y="1698182"/>
                  <a:pt x="223686" y="1648508"/>
                  <a:pt x="228218" y="1599880"/>
                </a:cubicBezTo>
                <a:lnTo>
                  <a:pt x="243724" y="1470471"/>
                </a:lnTo>
                <a:close/>
                <a:moveTo>
                  <a:pt x="2101587" y="412355"/>
                </a:moveTo>
                <a:lnTo>
                  <a:pt x="2098509" y="421699"/>
                </a:lnTo>
                <a:lnTo>
                  <a:pt x="2138368" y="464944"/>
                </a:lnTo>
                <a:cubicBezTo>
                  <a:pt x="2146164" y="460854"/>
                  <a:pt x="2149278" y="459218"/>
                  <a:pt x="2147721" y="460037"/>
                </a:cubicBezTo>
                <a:cubicBezTo>
                  <a:pt x="2145547" y="457837"/>
                  <a:pt x="2141468" y="452622"/>
                  <a:pt x="2135482" y="444404"/>
                </a:cubicBezTo>
                <a:cubicBezTo>
                  <a:pt x="2132488" y="440293"/>
                  <a:pt x="2127658" y="435139"/>
                  <a:pt x="2121007" y="428939"/>
                </a:cubicBezTo>
                <a:lnTo>
                  <a:pt x="2101587" y="412355"/>
                </a:lnTo>
                <a:close/>
                <a:moveTo>
                  <a:pt x="1465260" y="0"/>
                </a:moveTo>
                <a:cubicBezTo>
                  <a:pt x="1498313" y="19764"/>
                  <a:pt x="1536359" y="43414"/>
                  <a:pt x="1579393" y="70954"/>
                </a:cubicBezTo>
                <a:cubicBezTo>
                  <a:pt x="1622425" y="98490"/>
                  <a:pt x="1665112" y="125756"/>
                  <a:pt x="1707446" y="152750"/>
                </a:cubicBezTo>
                <a:cubicBezTo>
                  <a:pt x="1751188" y="186824"/>
                  <a:pt x="1796079" y="221799"/>
                  <a:pt x="1842132" y="257674"/>
                </a:cubicBezTo>
                <a:cubicBezTo>
                  <a:pt x="1888177" y="293547"/>
                  <a:pt x="1931533" y="327321"/>
                  <a:pt x="1972196" y="358998"/>
                </a:cubicBezTo>
                <a:cubicBezTo>
                  <a:pt x="1975145" y="361297"/>
                  <a:pt x="1978480" y="363896"/>
                  <a:pt x="1982198" y="366792"/>
                </a:cubicBezTo>
                <a:cubicBezTo>
                  <a:pt x="1985918" y="369691"/>
                  <a:pt x="1990792" y="373488"/>
                  <a:pt x="1996822" y="378184"/>
                </a:cubicBezTo>
                <a:cubicBezTo>
                  <a:pt x="1975268" y="360896"/>
                  <a:pt x="1954483" y="342705"/>
                  <a:pt x="1934454" y="323613"/>
                </a:cubicBezTo>
                <a:cubicBezTo>
                  <a:pt x="1914430" y="304519"/>
                  <a:pt x="1895184" y="287527"/>
                  <a:pt x="1876712" y="272638"/>
                </a:cubicBezTo>
                <a:cubicBezTo>
                  <a:pt x="1835505" y="234548"/>
                  <a:pt x="1793944" y="199178"/>
                  <a:pt x="1752032" y="166527"/>
                </a:cubicBezTo>
                <a:cubicBezTo>
                  <a:pt x="1710118" y="133875"/>
                  <a:pt x="1665576" y="102170"/>
                  <a:pt x="1618414" y="71415"/>
                </a:cubicBezTo>
                <a:lnTo>
                  <a:pt x="1606159" y="61868"/>
                </a:lnTo>
                <a:lnTo>
                  <a:pt x="1615340" y="57047"/>
                </a:lnTo>
                <a:lnTo>
                  <a:pt x="1621468" y="61822"/>
                </a:lnTo>
                <a:lnTo>
                  <a:pt x="1627595" y="66595"/>
                </a:lnTo>
                <a:cubicBezTo>
                  <a:pt x="1653379" y="81193"/>
                  <a:pt x="1682278" y="99712"/>
                  <a:pt x="1714286" y="122155"/>
                </a:cubicBezTo>
                <a:cubicBezTo>
                  <a:pt x="1746297" y="144596"/>
                  <a:pt x="1782937" y="169151"/>
                  <a:pt x="1824216" y="195822"/>
                </a:cubicBezTo>
                <a:lnTo>
                  <a:pt x="1882157" y="242046"/>
                </a:lnTo>
                <a:lnTo>
                  <a:pt x="1830375" y="200618"/>
                </a:lnTo>
                <a:lnTo>
                  <a:pt x="1839727" y="195711"/>
                </a:lnTo>
                <a:cubicBezTo>
                  <a:pt x="1860104" y="206253"/>
                  <a:pt x="1881028" y="221029"/>
                  <a:pt x="1902491" y="240038"/>
                </a:cubicBezTo>
                <a:cubicBezTo>
                  <a:pt x="1923955" y="259043"/>
                  <a:pt x="1944078" y="276245"/>
                  <a:pt x="1962865" y="291640"/>
                </a:cubicBezTo>
                <a:lnTo>
                  <a:pt x="1953743" y="272342"/>
                </a:lnTo>
                <a:lnTo>
                  <a:pt x="1954314" y="272789"/>
                </a:lnTo>
                <a:lnTo>
                  <a:pt x="1978922" y="291957"/>
                </a:lnTo>
                <a:cubicBezTo>
                  <a:pt x="1994045" y="303739"/>
                  <a:pt x="2005322" y="312524"/>
                  <a:pt x="2012756" y="318316"/>
                </a:cubicBezTo>
                <a:cubicBezTo>
                  <a:pt x="2020187" y="324107"/>
                  <a:pt x="2025317" y="328101"/>
                  <a:pt x="2028134" y="330297"/>
                </a:cubicBezTo>
                <a:cubicBezTo>
                  <a:pt x="2035123" y="335484"/>
                  <a:pt x="2044212" y="343081"/>
                  <a:pt x="2055415" y="353074"/>
                </a:cubicBezTo>
                <a:cubicBezTo>
                  <a:pt x="2066616" y="363072"/>
                  <a:pt x="2074910" y="373089"/>
                  <a:pt x="2080298" y="383128"/>
                </a:cubicBezTo>
                <a:lnTo>
                  <a:pt x="2095803" y="383012"/>
                </a:lnTo>
                <a:cubicBezTo>
                  <a:pt x="2128538" y="409278"/>
                  <a:pt x="2156814" y="435877"/>
                  <a:pt x="2180630" y="462814"/>
                </a:cubicBezTo>
                <a:cubicBezTo>
                  <a:pt x="2204448" y="489752"/>
                  <a:pt x="2230388" y="517578"/>
                  <a:pt x="2258448" y="546298"/>
                </a:cubicBezTo>
                <a:cubicBezTo>
                  <a:pt x="2290882" y="590103"/>
                  <a:pt x="2317745" y="628812"/>
                  <a:pt x="2339038" y="662420"/>
                </a:cubicBezTo>
                <a:cubicBezTo>
                  <a:pt x="2360334" y="696026"/>
                  <a:pt x="2374158" y="721527"/>
                  <a:pt x="2380500" y="738918"/>
                </a:cubicBezTo>
                <a:cubicBezTo>
                  <a:pt x="2386920" y="755601"/>
                  <a:pt x="2393712" y="774095"/>
                  <a:pt x="2400865" y="794404"/>
                </a:cubicBezTo>
                <a:cubicBezTo>
                  <a:pt x="2408024" y="814711"/>
                  <a:pt x="2413212" y="838060"/>
                  <a:pt x="2416434" y="864443"/>
                </a:cubicBezTo>
                <a:cubicBezTo>
                  <a:pt x="2416690" y="864642"/>
                  <a:pt x="2417714" y="865440"/>
                  <a:pt x="2419510" y="866838"/>
                </a:cubicBezTo>
                <a:cubicBezTo>
                  <a:pt x="2421303" y="868235"/>
                  <a:pt x="2422329" y="869036"/>
                  <a:pt x="2422588" y="869236"/>
                </a:cubicBezTo>
                <a:cubicBezTo>
                  <a:pt x="2422216" y="854722"/>
                  <a:pt x="2420246" y="845063"/>
                  <a:pt x="2416679" y="840247"/>
                </a:cubicBezTo>
                <a:lnTo>
                  <a:pt x="2419877" y="830550"/>
                </a:lnTo>
                <a:cubicBezTo>
                  <a:pt x="2417063" y="827849"/>
                  <a:pt x="2415801" y="824836"/>
                  <a:pt x="2416094" y="821505"/>
                </a:cubicBezTo>
                <a:cubicBezTo>
                  <a:pt x="2416387" y="818177"/>
                  <a:pt x="2416662" y="816361"/>
                  <a:pt x="2416922" y="816057"/>
                </a:cubicBezTo>
                <a:lnTo>
                  <a:pt x="2426274" y="811150"/>
                </a:lnTo>
                <a:cubicBezTo>
                  <a:pt x="2429158" y="813143"/>
                  <a:pt x="2431077" y="815146"/>
                  <a:pt x="2432025" y="817156"/>
                </a:cubicBezTo>
                <a:cubicBezTo>
                  <a:pt x="2432972" y="819164"/>
                  <a:pt x="2434089" y="823590"/>
                  <a:pt x="2435377" y="830434"/>
                </a:cubicBezTo>
                <a:cubicBezTo>
                  <a:pt x="2434761" y="840115"/>
                  <a:pt x="2438700" y="859440"/>
                  <a:pt x="2447193" y="888404"/>
                </a:cubicBezTo>
                <a:cubicBezTo>
                  <a:pt x="2449529" y="912580"/>
                  <a:pt x="2456423" y="946394"/>
                  <a:pt x="2467868" y="989854"/>
                </a:cubicBezTo>
                <a:cubicBezTo>
                  <a:pt x="2467478" y="990057"/>
                  <a:pt x="2465920" y="990877"/>
                  <a:pt x="2463191" y="992307"/>
                </a:cubicBezTo>
                <a:cubicBezTo>
                  <a:pt x="2460466" y="993739"/>
                  <a:pt x="2458909" y="994556"/>
                  <a:pt x="2458515" y="994762"/>
                </a:cubicBezTo>
                <a:cubicBezTo>
                  <a:pt x="2458972" y="1007053"/>
                  <a:pt x="2459227" y="1019955"/>
                  <a:pt x="2459286" y="1033461"/>
                </a:cubicBezTo>
                <a:cubicBezTo>
                  <a:pt x="2459342" y="1046968"/>
                  <a:pt x="2455729" y="1059897"/>
                  <a:pt x="2448434" y="1072248"/>
                </a:cubicBezTo>
                <a:cubicBezTo>
                  <a:pt x="2434246" y="1095739"/>
                  <a:pt x="2427928" y="1107075"/>
                  <a:pt x="2429486" y="1106256"/>
                </a:cubicBezTo>
                <a:cubicBezTo>
                  <a:pt x="2430075" y="1105948"/>
                  <a:pt x="2430441" y="1107761"/>
                  <a:pt x="2430599" y="1111691"/>
                </a:cubicBezTo>
                <a:cubicBezTo>
                  <a:pt x="2430751" y="1115620"/>
                  <a:pt x="2427184" y="1123510"/>
                  <a:pt x="2419894" y="1135357"/>
                </a:cubicBezTo>
                <a:cubicBezTo>
                  <a:pt x="2422278" y="1161347"/>
                  <a:pt x="2419850" y="1184346"/>
                  <a:pt x="2412606" y="1204356"/>
                </a:cubicBezTo>
                <a:cubicBezTo>
                  <a:pt x="2405369" y="1224367"/>
                  <a:pt x="2395989" y="1245001"/>
                  <a:pt x="2384468" y="1266255"/>
                </a:cubicBezTo>
                <a:lnTo>
                  <a:pt x="2373876" y="1281673"/>
                </a:lnTo>
                <a:lnTo>
                  <a:pt x="2376049" y="1281137"/>
                </a:lnTo>
                <a:cubicBezTo>
                  <a:pt x="2380064" y="1281272"/>
                  <a:pt x="2384250" y="1280242"/>
                  <a:pt x="2388597" y="1278051"/>
                </a:cubicBezTo>
                <a:lnTo>
                  <a:pt x="2412383" y="1281170"/>
                </a:lnTo>
                <a:cubicBezTo>
                  <a:pt x="2417190" y="1282792"/>
                  <a:pt x="2427214" y="1282960"/>
                  <a:pt x="2442454" y="1281674"/>
                </a:cubicBezTo>
                <a:cubicBezTo>
                  <a:pt x="2457689" y="1280386"/>
                  <a:pt x="2471758" y="1280313"/>
                  <a:pt x="2484670" y="1281456"/>
                </a:cubicBezTo>
                <a:lnTo>
                  <a:pt x="2493378" y="1276354"/>
                </a:lnTo>
                <a:cubicBezTo>
                  <a:pt x="2497396" y="1273825"/>
                  <a:pt x="2500249" y="1272509"/>
                  <a:pt x="2501933" y="1272410"/>
                </a:cubicBezTo>
                <a:cubicBezTo>
                  <a:pt x="2503623" y="1272310"/>
                  <a:pt x="2506170" y="1273303"/>
                  <a:pt x="2509578" y="1275391"/>
                </a:cubicBezTo>
                <a:cubicBezTo>
                  <a:pt x="2509423" y="1275305"/>
                  <a:pt x="2509735" y="1275477"/>
                  <a:pt x="2510517" y="1275909"/>
                </a:cubicBezTo>
                <a:cubicBezTo>
                  <a:pt x="2511296" y="1276340"/>
                  <a:pt x="2513481" y="1277546"/>
                  <a:pt x="2517068" y="1279527"/>
                </a:cubicBezTo>
                <a:cubicBezTo>
                  <a:pt x="2521372" y="1277364"/>
                  <a:pt x="2525524" y="1276353"/>
                  <a:pt x="2529521" y="1276498"/>
                </a:cubicBezTo>
                <a:cubicBezTo>
                  <a:pt x="2533520" y="1276641"/>
                  <a:pt x="2537669" y="1275631"/>
                  <a:pt x="2541976" y="1273466"/>
                </a:cubicBezTo>
                <a:cubicBezTo>
                  <a:pt x="2549717" y="1273197"/>
                  <a:pt x="2556360" y="1273566"/>
                  <a:pt x="2561923" y="1274571"/>
                </a:cubicBezTo>
                <a:cubicBezTo>
                  <a:pt x="2567479" y="1275580"/>
                  <a:pt x="2574127" y="1275946"/>
                  <a:pt x="2581863" y="1275680"/>
                </a:cubicBezTo>
                <a:cubicBezTo>
                  <a:pt x="2585634" y="1277555"/>
                  <a:pt x="2591506" y="1278732"/>
                  <a:pt x="2599481" y="1279214"/>
                </a:cubicBezTo>
                <a:cubicBezTo>
                  <a:pt x="2607452" y="1279694"/>
                  <a:pt x="2617375" y="1280631"/>
                  <a:pt x="2629244" y="1282027"/>
                </a:cubicBezTo>
                <a:lnTo>
                  <a:pt x="2639356" y="1267581"/>
                </a:lnTo>
                <a:cubicBezTo>
                  <a:pt x="2658868" y="1268763"/>
                  <a:pt x="2673675" y="1271101"/>
                  <a:pt x="2683782" y="1274593"/>
                </a:cubicBezTo>
                <a:cubicBezTo>
                  <a:pt x="2693883" y="1278089"/>
                  <a:pt x="2702421" y="1281968"/>
                  <a:pt x="2709388" y="1286234"/>
                </a:cubicBezTo>
                <a:cubicBezTo>
                  <a:pt x="2713420" y="1283873"/>
                  <a:pt x="2716356" y="1282154"/>
                  <a:pt x="2718187" y="1281081"/>
                </a:cubicBezTo>
                <a:cubicBezTo>
                  <a:pt x="2720019" y="1280008"/>
                  <a:pt x="2722956" y="1278288"/>
                  <a:pt x="2726989" y="1275926"/>
                </a:cubicBezTo>
                <a:cubicBezTo>
                  <a:pt x="2730890" y="1278082"/>
                  <a:pt x="2734322" y="1279977"/>
                  <a:pt x="2737287" y="1281615"/>
                </a:cubicBezTo>
                <a:cubicBezTo>
                  <a:pt x="2740252" y="1283253"/>
                  <a:pt x="2741815" y="1284116"/>
                  <a:pt x="2741970" y="1284201"/>
                </a:cubicBezTo>
                <a:lnTo>
                  <a:pt x="2749459" y="1288338"/>
                </a:lnTo>
                <a:lnTo>
                  <a:pt x="2773242" y="1291459"/>
                </a:lnTo>
                <a:cubicBezTo>
                  <a:pt x="2796032" y="1294450"/>
                  <a:pt x="2809904" y="1296271"/>
                  <a:pt x="2814859" y="1296920"/>
                </a:cubicBezTo>
                <a:cubicBezTo>
                  <a:pt x="2819815" y="1297572"/>
                  <a:pt x="2821796" y="1297831"/>
                  <a:pt x="2820804" y="1297701"/>
                </a:cubicBezTo>
                <a:lnTo>
                  <a:pt x="2829604" y="1292547"/>
                </a:lnTo>
                <a:cubicBezTo>
                  <a:pt x="2829758" y="1292633"/>
                  <a:pt x="2829448" y="1292460"/>
                  <a:pt x="2828665" y="1292030"/>
                </a:cubicBezTo>
                <a:cubicBezTo>
                  <a:pt x="2827889" y="1291600"/>
                  <a:pt x="2825700" y="1290391"/>
                  <a:pt x="2822112" y="1288410"/>
                </a:cubicBezTo>
                <a:cubicBezTo>
                  <a:pt x="2821800" y="1288237"/>
                  <a:pt x="2820552" y="1287547"/>
                  <a:pt x="2818367" y="1286341"/>
                </a:cubicBezTo>
                <a:cubicBezTo>
                  <a:pt x="2816182" y="1285135"/>
                  <a:pt x="2814935" y="1284446"/>
                  <a:pt x="2814625" y="1284273"/>
                </a:cubicBezTo>
                <a:cubicBezTo>
                  <a:pt x="2821772" y="1288432"/>
                  <a:pt x="2828070" y="1291493"/>
                  <a:pt x="2833511" y="1293454"/>
                </a:cubicBezTo>
                <a:cubicBezTo>
                  <a:pt x="2838955" y="1295415"/>
                  <a:pt x="2845576" y="1296154"/>
                  <a:pt x="2853387" y="1295667"/>
                </a:cubicBezTo>
                <a:cubicBezTo>
                  <a:pt x="2868366" y="1303942"/>
                  <a:pt x="2883346" y="1312216"/>
                  <a:pt x="2898328" y="1320490"/>
                </a:cubicBezTo>
                <a:lnTo>
                  <a:pt x="2920800" y="1332903"/>
                </a:lnTo>
                <a:cubicBezTo>
                  <a:pt x="2935625" y="1332743"/>
                  <a:pt x="2946048" y="1335163"/>
                  <a:pt x="2952071" y="1340159"/>
                </a:cubicBezTo>
                <a:cubicBezTo>
                  <a:pt x="2956183" y="1342014"/>
                  <a:pt x="2961392" y="1343222"/>
                  <a:pt x="2967705" y="1343789"/>
                </a:cubicBezTo>
                <a:cubicBezTo>
                  <a:pt x="2974019" y="1344356"/>
                  <a:pt x="2979231" y="1345563"/>
                  <a:pt x="2983344" y="1347416"/>
                </a:cubicBezTo>
                <a:lnTo>
                  <a:pt x="3022104" y="1358813"/>
                </a:lnTo>
                <a:cubicBezTo>
                  <a:pt x="3025537" y="1360710"/>
                  <a:pt x="3028034" y="1362089"/>
                  <a:pt x="3029595" y="1362950"/>
                </a:cubicBezTo>
                <a:cubicBezTo>
                  <a:pt x="3031153" y="1363811"/>
                  <a:pt x="3033652" y="1365192"/>
                  <a:pt x="3037085" y="1367088"/>
                </a:cubicBezTo>
                <a:lnTo>
                  <a:pt x="3044572" y="1371224"/>
                </a:lnTo>
                <a:lnTo>
                  <a:pt x="3045884" y="1361934"/>
                </a:lnTo>
                <a:cubicBezTo>
                  <a:pt x="3049476" y="1363917"/>
                  <a:pt x="3051659" y="1365123"/>
                  <a:pt x="3052440" y="1365553"/>
                </a:cubicBezTo>
                <a:cubicBezTo>
                  <a:pt x="3053220" y="1365985"/>
                  <a:pt x="3053531" y="1366157"/>
                  <a:pt x="3053374" y="1366071"/>
                </a:cubicBezTo>
                <a:cubicBezTo>
                  <a:pt x="3068356" y="1374344"/>
                  <a:pt x="3075846" y="1378481"/>
                  <a:pt x="3075846" y="1378481"/>
                </a:cubicBezTo>
                <a:lnTo>
                  <a:pt x="3084646" y="1373328"/>
                </a:lnTo>
                <a:cubicBezTo>
                  <a:pt x="3084024" y="1372983"/>
                  <a:pt x="3079654" y="1370570"/>
                  <a:pt x="3071540" y="1366089"/>
                </a:cubicBezTo>
                <a:cubicBezTo>
                  <a:pt x="3063425" y="1361607"/>
                  <a:pt x="3055312" y="1357125"/>
                  <a:pt x="3047196" y="1352644"/>
                </a:cubicBezTo>
                <a:lnTo>
                  <a:pt x="3063488" y="1351626"/>
                </a:lnTo>
                <a:cubicBezTo>
                  <a:pt x="3071316" y="1355741"/>
                  <a:pt x="3078127" y="1359919"/>
                  <a:pt x="3083921" y="1364163"/>
                </a:cubicBezTo>
                <a:cubicBezTo>
                  <a:pt x="3089715" y="1368408"/>
                  <a:pt x="3092453" y="1372842"/>
                  <a:pt x="3092139" y="1377466"/>
                </a:cubicBezTo>
                <a:cubicBezTo>
                  <a:pt x="3114609" y="1389877"/>
                  <a:pt x="3129589" y="1398151"/>
                  <a:pt x="3137081" y="1402289"/>
                </a:cubicBezTo>
                <a:lnTo>
                  <a:pt x="3144571" y="1406426"/>
                </a:lnTo>
                <a:lnTo>
                  <a:pt x="3153370" y="1401271"/>
                </a:lnTo>
                <a:cubicBezTo>
                  <a:pt x="3153528" y="1401358"/>
                  <a:pt x="3153216" y="1401185"/>
                  <a:pt x="3152435" y="1400754"/>
                </a:cubicBezTo>
                <a:cubicBezTo>
                  <a:pt x="3151654" y="1400322"/>
                  <a:pt x="3149470" y="1399117"/>
                  <a:pt x="3145881" y="1397136"/>
                </a:cubicBezTo>
                <a:lnTo>
                  <a:pt x="3103559" y="1353728"/>
                </a:lnTo>
                <a:cubicBezTo>
                  <a:pt x="3096437" y="1349377"/>
                  <a:pt x="3090410" y="1344381"/>
                  <a:pt x="3085488" y="1338742"/>
                </a:cubicBezTo>
                <a:cubicBezTo>
                  <a:pt x="3080565" y="1333101"/>
                  <a:pt x="3074539" y="1328105"/>
                  <a:pt x="3067416" y="1323753"/>
                </a:cubicBezTo>
                <a:cubicBezTo>
                  <a:pt x="3067260" y="1323668"/>
                  <a:pt x="3067572" y="1323840"/>
                  <a:pt x="3068352" y="1324271"/>
                </a:cubicBezTo>
                <a:cubicBezTo>
                  <a:pt x="3069132" y="1324702"/>
                  <a:pt x="3071318" y="1325909"/>
                  <a:pt x="3074904" y="1327891"/>
                </a:cubicBezTo>
                <a:cubicBezTo>
                  <a:pt x="3085829" y="1333925"/>
                  <a:pt x="3097690" y="1340473"/>
                  <a:pt x="3110485" y="1347541"/>
                </a:cubicBezTo>
                <a:cubicBezTo>
                  <a:pt x="3123282" y="1354611"/>
                  <a:pt x="3138887" y="1363229"/>
                  <a:pt x="3157302" y="1373401"/>
                </a:cubicBezTo>
                <a:cubicBezTo>
                  <a:pt x="3157767" y="1373658"/>
                  <a:pt x="3160576" y="1375209"/>
                  <a:pt x="3165725" y="1378053"/>
                </a:cubicBezTo>
                <a:cubicBezTo>
                  <a:pt x="3170874" y="1380897"/>
                  <a:pt x="3175560" y="1383484"/>
                  <a:pt x="3179772" y="1385810"/>
                </a:cubicBezTo>
                <a:cubicBezTo>
                  <a:pt x="3186946" y="1394572"/>
                  <a:pt x="3193428" y="1401074"/>
                  <a:pt x="3199224" y="1405318"/>
                </a:cubicBezTo>
                <a:cubicBezTo>
                  <a:pt x="3205018" y="1409559"/>
                  <a:pt x="3208085" y="1411673"/>
                  <a:pt x="3208428" y="1411649"/>
                </a:cubicBezTo>
                <a:lnTo>
                  <a:pt x="3217223" y="1406497"/>
                </a:lnTo>
                <a:cubicBezTo>
                  <a:pt x="3224559" y="1402202"/>
                  <a:pt x="3220001" y="1396346"/>
                  <a:pt x="3203555" y="1388932"/>
                </a:cubicBezTo>
                <a:lnTo>
                  <a:pt x="3136139" y="1351697"/>
                </a:lnTo>
                <a:cubicBezTo>
                  <a:pt x="3132706" y="1349800"/>
                  <a:pt x="3130212" y="1348423"/>
                  <a:pt x="3128648" y="1347560"/>
                </a:cubicBezTo>
                <a:lnTo>
                  <a:pt x="3144941" y="1346544"/>
                </a:lnTo>
                <a:cubicBezTo>
                  <a:pt x="3144783" y="1346456"/>
                  <a:pt x="3145096" y="1346630"/>
                  <a:pt x="3145876" y="1347061"/>
                </a:cubicBezTo>
                <a:cubicBezTo>
                  <a:pt x="3146655" y="1347490"/>
                  <a:pt x="3148840" y="1348697"/>
                  <a:pt x="3152432" y="1350681"/>
                </a:cubicBezTo>
                <a:cubicBezTo>
                  <a:pt x="3159608" y="1354645"/>
                  <a:pt x="3165850" y="1358093"/>
                  <a:pt x="3171157" y="1361023"/>
                </a:cubicBezTo>
                <a:cubicBezTo>
                  <a:pt x="3176461" y="1363954"/>
                  <a:pt x="3182704" y="1367400"/>
                  <a:pt x="3189884" y="1371367"/>
                </a:cubicBezTo>
                <a:cubicBezTo>
                  <a:pt x="3241349" y="1404797"/>
                  <a:pt x="3289351" y="1441326"/>
                  <a:pt x="3333888" y="1480945"/>
                </a:cubicBezTo>
                <a:lnTo>
                  <a:pt x="3433481" y="1582400"/>
                </a:lnTo>
                <a:lnTo>
                  <a:pt x="3499077" y="1807559"/>
                </a:lnTo>
                <a:cubicBezTo>
                  <a:pt x="3538859" y="1947486"/>
                  <a:pt x="3571059" y="2090612"/>
                  <a:pt x="3595670" y="2236946"/>
                </a:cubicBezTo>
                <a:cubicBezTo>
                  <a:pt x="3620280" y="2383280"/>
                  <a:pt x="3638372" y="2526190"/>
                  <a:pt x="3649934" y="2665679"/>
                </a:cubicBezTo>
                <a:cubicBezTo>
                  <a:pt x="3668498" y="2754030"/>
                  <a:pt x="3677320" y="2844141"/>
                  <a:pt x="3676401" y="2936012"/>
                </a:cubicBezTo>
                <a:cubicBezTo>
                  <a:pt x="3675479" y="3027883"/>
                  <a:pt x="3674948" y="3103564"/>
                  <a:pt x="3674799" y="3163055"/>
                </a:cubicBezTo>
                <a:cubicBezTo>
                  <a:pt x="3671663" y="3222447"/>
                  <a:pt x="3669922" y="3290247"/>
                  <a:pt x="3669566" y="3366457"/>
                </a:cubicBezTo>
                <a:cubicBezTo>
                  <a:pt x="3669216" y="3442668"/>
                  <a:pt x="3666775" y="3521421"/>
                  <a:pt x="3662247" y="3602716"/>
                </a:cubicBezTo>
                <a:cubicBezTo>
                  <a:pt x="3664062" y="3644852"/>
                  <a:pt x="3662820" y="3684532"/>
                  <a:pt x="3658529" y="3721755"/>
                </a:cubicBezTo>
                <a:cubicBezTo>
                  <a:pt x="3654236" y="3758980"/>
                  <a:pt x="3650831" y="3792318"/>
                  <a:pt x="3648315" y="3821762"/>
                </a:cubicBezTo>
                <a:cubicBezTo>
                  <a:pt x="3638424" y="3857904"/>
                  <a:pt x="3629714" y="3890493"/>
                  <a:pt x="3622200" y="3919529"/>
                </a:cubicBezTo>
                <a:cubicBezTo>
                  <a:pt x="3614682" y="3948564"/>
                  <a:pt x="3607869" y="3971547"/>
                  <a:pt x="3601765" y="3988479"/>
                </a:cubicBezTo>
                <a:cubicBezTo>
                  <a:pt x="3596996" y="3996156"/>
                  <a:pt x="3595090" y="3999228"/>
                  <a:pt x="3596043" y="3997694"/>
                </a:cubicBezTo>
                <a:cubicBezTo>
                  <a:pt x="3588989" y="3997584"/>
                  <a:pt x="3585395" y="3993542"/>
                  <a:pt x="3585257" y="3985566"/>
                </a:cubicBezTo>
                <a:cubicBezTo>
                  <a:pt x="3585124" y="3977593"/>
                  <a:pt x="3584854" y="3961641"/>
                  <a:pt x="3584452" y="3937714"/>
                </a:cubicBezTo>
                <a:cubicBezTo>
                  <a:pt x="3584576" y="3930684"/>
                  <a:pt x="3584287" y="3925143"/>
                  <a:pt x="3583579" y="3921090"/>
                </a:cubicBezTo>
                <a:cubicBezTo>
                  <a:pt x="3582877" y="3917038"/>
                  <a:pt x="3583783" y="3912844"/>
                  <a:pt x="3586308" y="3908508"/>
                </a:cubicBezTo>
                <a:cubicBezTo>
                  <a:pt x="3587790" y="3886405"/>
                  <a:pt x="3588768" y="3868550"/>
                  <a:pt x="3589248" y="3854942"/>
                </a:cubicBezTo>
                <a:cubicBezTo>
                  <a:pt x="3589727" y="3841336"/>
                  <a:pt x="3589158" y="3833172"/>
                  <a:pt x="3587541" y="3830449"/>
                </a:cubicBezTo>
                <a:lnTo>
                  <a:pt x="3575080" y="3863519"/>
                </a:lnTo>
                <a:lnTo>
                  <a:pt x="3572204" y="3828896"/>
                </a:lnTo>
                <a:cubicBezTo>
                  <a:pt x="3582405" y="3792633"/>
                  <a:pt x="3589793" y="3755166"/>
                  <a:pt x="3594365" y="3716493"/>
                </a:cubicBezTo>
                <a:cubicBezTo>
                  <a:pt x="3598936" y="3677820"/>
                  <a:pt x="3599852" y="3640924"/>
                  <a:pt x="3597114" y="3605803"/>
                </a:cubicBezTo>
                <a:cubicBezTo>
                  <a:pt x="3602374" y="3589472"/>
                  <a:pt x="3604668" y="3574666"/>
                  <a:pt x="3603991" y="3561383"/>
                </a:cubicBezTo>
                <a:lnTo>
                  <a:pt x="3605521" y="3539061"/>
                </a:lnTo>
                <a:lnTo>
                  <a:pt x="3598719" y="3553494"/>
                </a:lnTo>
                <a:cubicBezTo>
                  <a:pt x="3596948" y="3559191"/>
                  <a:pt x="3596983" y="3566908"/>
                  <a:pt x="3598807" y="3576650"/>
                </a:cubicBezTo>
                <a:cubicBezTo>
                  <a:pt x="3590664" y="3589567"/>
                  <a:pt x="3584942" y="3609190"/>
                  <a:pt x="3581628" y="3635513"/>
                </a:cubicBezTo>
                <a:cubicBezTo>
                  <a:pt x="3578318" y="3661834"/>
                  <a:pt x="3575174" y="3700136"/>
                  <a:pt x="3572196" y="3750418"/>
                </a:cubicBezTo>
                <a:lnTo>
                  <a:pt x="3554938" y="3778098"/>
                </a:lnTo>
                <a:cubicBezTo>
                  <a:pt x="3557077" y="3788021"/>
                  <a:pt x="3557358" y="3796836"/>
                  <a:pt x="3555782" y="3804546"/>
                </a:cubicBezTo>
                <a:cubicBezTo>
                  <a:pt x="3554206" y="3812253"/>
                  <a:pt x="3549452" y="3819333"/>
                  <a:pt x="3541523" y="3825784"/>
                </a:cubicBezTo>
                <a:cubicBezTo>
                  <a:pt x="3544759" y="3838579"/>
                  <a:pt x="3544764" y="3851656"/>
                  <a:pt x="3541524" y="3865022"/>
                </a:cubicBezTo>
                <a:cubicBezTo>
                  <a:pt x="3538291" y="3878386"/>
                  <a:pt x="3538289" y="3891466"/>
                  <a:pt x="3541527" y="3904260"/>
                </a:cubicBezTo>
                <a:lnTo>
                  <a:pt x="3515640" y="3906541"/>
                </a:lnTo>
                <a:cubicBezTo>
                  <a:pt x="3545604" y="3713864"/>
                  <a:pt x="3561130" y="3518858"/>
                  <a:pt x="3562223" y="3321520"/>
                </a:cubicBezTo>
                <a:cubicBezTo>
                  <a:pt x="3563313" y="3124184"/>
                  <a:pt x="3552218" y="2922807"/>
                  <a:pt x="3528938" y="2717390"/>
                </a:cubicBezTo>
                <a:cubicBezTo>
                  <a:pt x="3548484" y="2896519"/>
                  <a:pt x="3557617" y="3073641"/>
                  <a:pt x="3556327" y="3248753"/>
                </a:cubicBezTo>
                <a:cubicBezTo>
                  <a:pt x="3555044" y="3423865"/>
                  <a:pt x="3543074" y="3592607"/>
                  <a:pt x="3520421" y="3754979"/>
                </a:cubicBezTo>
                <a:cubicBezTo>
                  <a:pt x="3522500" y="3765814"/>
                  <a:pt x="3523620" y="3781460"/>
                  <a:pt x="3523784" y="3801913"/>
                </a:cubicBezTo>
                <a:cubicBezTo>
                  <a:pt x="3523942" y="3822366"/>
                  <a:pt x="3522187" y="3842624"/>
                  <a:pt x="3518510" y="3862689"/>
                </a:cubicBezTo>
                <a:cubicBezTo>
                  <a:pt x="3515580" y="3874754"/>
                  <a:pt x="3514023" y="3885428"/>
                  <a:pt x="3513845" y="3894709"/>
                </a:cubicBezTo>
                <a:cubicBezTo>
                  <a:pt x="3513661" y="3903989"/>
                  <a:pt x="3512345" y="3911009"/>
                  <a:pt x="3509890" y="3915765"/>
                </a:cubicBezTo>
                <a:cubicBezTo>
                  <a:pt x="3516742" y="3924125"/>
                  <a:pt x="3519340" y="3933585"/>
                  <a:pt x="3517683" y="3944147"/>
                </a:cubicBezTo>
                <a:cubicBezTo>
                  <a:pt x="3516027" y="3954710"/>
                  <a:pt x="3512156" y="3964743"/>
                  <a:pt x="3506068" y="3974247"/>
                </a:cubicBezTo>
                <a:cubicBezTo>
                  <a:pt x="3506486" y="3974386"/>
                  <a:pt x="3506832" y="3975431"/>
                  <a:pt x="3507106" y="3977378"/>
                </a:cubicBezTo>
                <a:cubicBezTo>
                  <a:pt x="3507386" y="3979325"/>
                  <a:pt x="3505098" y="3981327"/>
                  <a:pt x="3500240" y="3983387"/>
                </a:cubicBezTo>
                <a:lnTo>
                  <a:pt x="3497020" y="3979768"/>
                </a:lnTo>
                <a:lnTo>
                  <a:pt x="3490633" y="4000045"/>
                </a:lnTo>
                <a:cubicBezTo>
                  <a:pt x="3484970" y="4020489"/>
                  <a:pt x="3477452" y="4044734"/>
                  <a:pt x="3468090" y="4072785"/>
                </a:cubicBezTo>
                <a:lnTo>
                  <a:pt x="3466186" y="4102033"/>
                </a:lnTo>
                <a:lnTo>
                  <a:pt x="3456590" y="4091243"/>
                </a:lnTo>
                <a:cubicBezTo>
                  <a:pt x="3455735" y="4105683"/>
                  <a:pt x="3455176" y="4120461"/>
                  <a:pt x="3454922" y="4135577"/>
                </a:cubicBezTo>
                <a:cubicBezTo>
                  <a:pt x="3454664" y="4150691"/>
                  <a:pt x="3455308" y="4166816"/>
                  <a:pt x="3456853" y="4183953"/>
                </a:cubicBezTo>
                <a:cubicBezTo>
                  <a:pt x="3439346" y="4219471"/>
                  <a:pt x="3425720" y="4253579"/>
                  <a:pt x="3415974" y="4286273"/>
                </a:cubicBezTo>
                <a:cubicBezTo>
                  <a:pt x="3406233" y="4318967"/>
                  <a:pt x="3400643" y="4346580"/>
                  <a:pt x="3399204" y="4369114"/>
                </a:cubicBezTo>
                <a:lnTo>
                  <a:pt x="3393483" y="4378335"/>
                </a:lnTo>
                <a:lnTo>
                  <a:pt x="3388687" y="4372939"/>
                </a:lnTo>
                <a:cubicBezTo>
                  <a:pt x="3381369" y="4373521"/>
                  <a:pt x="3378286" y="4368096"/>
                  <a:pt x="3379439" y="4356671"/>
                </a:cubicBezTo>
                <a:cubicBezTo>
                  <a:pt x="3380590" y="4345247"/>
                  <a:pt x="3383925" y="4319641"/>
                  <a:pt x="3389440" y="4279859"/>
                </a:cubicBezTo>
                <a:cubicBezTo>
                  <a:pt x="3390006" y="4272666"/>
                  <a:pt x="3391468" y="4266483"/>
                  <a:pt x="3393826" y="4261310"/>
                </a:cubicBezTo>
                <a:cubicBezTo>
                  <a:pt x="3396190" y="4256138"/>
                  <a:pt x="3398854" y="4251303"/>
                  <a:pt x="3401813" y="4246804"/>
                </a:cubicBezTo>
                <a:cubicBezTo>
                  <a:pt x="3412140" y="4235910"/>
                  <a:pt x="3419176" y="4226210"/>
                  <a:pt x="3422928" y="4217709"/>
                </a:cubicBezTo>
                <a:cubicBezTo>
                  <a:pt x="3426676" y="4209207"/>
                  <a:pt x="3431083" y="4200466"/>
                  <a:pt x="3436149" y="4191483"/>
                </a:cubicBezTo>
                <a:lnTo>
                  <a:pt x="3425630" y="4195308"/>
                </a:lnTo>
                <a:lnTo>
                  <a:pt x="3421760" y="4175302"/>
                </a:lnTo>
                <a:cubicBezTo>
                  <a:pt x="3419459" y="4172716"/>
                  <a:pt x="3418061" y="4171144"/>
                  <a:pt x="3417561" y="4170581"/>
                </a:cubicBezTo>
                <a:cubicBezTo>
                  <a:pt x="3417061" y="4170020"/>
                  <a:pt x="3416860" y="4169794"/>
                  <a:pt x="3416961" y="4169905"/>
                </a:cubicBezTo>
                <a:cubicBezTo>
                  <a:pt x="3415630" y="4190915"/>
                  <a:pt x="3414820" y="4203703"/>
                  <a:pt x="3414534" y="4208269"/>
                </a:cubicBezTo>
                <a:cubicBezTo>
                  <a:pt x="3414244" y="4212836"/>
                  <a:pt x="3414128" y="4214662"/>
                  <a:pt x="3414183" y="4213750"/>
                </a:cubicBezTo>
                <a:lnTo>
                  <a:pt x="3393143" y="4221402"/>
                </a:lnTo>
                <a:lnTo>
                  <a:pt x="3388347" y="4216008"/>
                </a:lnTo>
                <a:cubicBezTo>
                  <a:pt x="3387127" y="4213329"/>
                  <a:pt x="3388832" y="4210031"/>
                  <a:pt x="3393468" y="4206113"/>
                </a:cubicBezTo>
                <a:cubicBezTo>
                  <a:pt x="3398107" y="4202195"/>
                  <a:pt x="3398619" y="4197549"/>
                  <a:pt x="3394996" y="4192173"/>
                </a:cubicBezTo>
                <a:cubicBezTo>
                  <a:pt x="3379457" y="4244822"/>
                  <a:pt x="3361596" y="4303670"/>
                  <a:pt x="3341419" y="4368714"/>
                </a:cubicBezTo>
                <a:cubicBezTo>
                  <a:pt x="3321241" y="4433761"/>
                  <a:pt x="3295029" y="4502783"/>
                  <a:pt x="3262786" y="4575785"/>
                </a:cubicBezTo>
                <a:cubicBezTo>
                  <a:pt x="3223474" y="4672478"/>
                  <a:pt x="3181158" y="4765799"/>
                  <a:pt x="3135848" y="4855750"/>
                </a:cubicBezTo>
                <a:cubicBezTo>
                  <a:pt x="3090538" y="4945697"/>
                  <a:pt x="3041033" y="5030929"/>
                  <a:pt x="2987330" y="5111438"/>
                </a:cubicBezTo>
                <a:cubicBezTo>
                  <a:pt x="2965761" y="5134154"/>
                  <a:pt x="2943964" y="5160525"/>
                  <a:pt x="2921936" y="5190546"/>
                </a:cubicBezTo>
                <a:cubicBezTo>
                  <a:pt x="2899909" y="5220570"/>
                  <a:pt x="2875249" y="5251550"/>
                  <a:pt x="2847961" y="5283485"/>
                </a:cubicBezTo>
                <a:cubicBezTo>
                  <a:pt x="2823243" y="5303312"/>
                  <a:pt x="2799293" y="5325957"/>
                  <a:pt x="2776108" y="5351417"/>
                </a:cubicBezTo>
                <a:cubicBezTo>
                  <a:pt x="2752924" y="5376878"/>
                  <a:pt x="2732543" y="5403536"/>
                  <a:pt x="2714967" y="5431389"/>
                </a:cubicBezTo>
                <a:cubicBezTo>
                  <a:pt x="2685721" y="5452977"/>
                  <a:pt x="2659053" y="5474518"/>
                  <a:pt x="2634946" y="5496013"/>
                </a:cubicBezTo>
                <a:cubicBezTo>
                  <a:pt x="2610848" y="5517508"/>
                  <a:pt x="2586808" y="5538092"/>
                  <a:pt x="2562826" y="5557769"/>
                </a:cubicBezTo>
                <a:lnTo>
                  <a:pt x="2547532" y="5556226"/>
                </a:lnTo>
                <a:cubicBezTo>
                  <a:pt x="2572228" y="5537031"/>
                  <a:pt x="2600102" y="5513574"/>
                  <a:pt x="2631136" y="5485856"/>
                </a:cubicBezTo>
                <a:cubicBezTo>
                  <a:pt x="2662175" y="5458136"/>
                  <a:pt x="2694596" y="5424141"/>
                  <a:pt x="2728398" y="5383873"/>
                </a:cubicBezTo>
                <a:cubicBezTo>
                  <a:pt x="2750570" y="5362491"/>
                  <a:pt x="2770580" y="5344551"/>
                  <a:pt x="2788436" y="5330055"/>
                </a:cubicBezTo>
                <a:cubicBezTo>
                  <a:pt x="2806292" y="5315558"/>
                  <a:pt x="2821026" y="5299512"/>
                  <a:pt x="2832644" y="5281918"/>
                </a:cubicBezTo>
                <a:cubicBezTo>
                  <a:pt x="2846186" y="5265838"/>
                  <a:pt x="2858236" y="5248071"/>
                  <a:pt x="2868776" y="5228619"/>
                </a:cubicBezTo>
                <a:cubicBezTo>
                  <a:pt x="2879326" y="5209167"/>
                  <a:pt x="2890171" y="5190054"/>
                  <a:pt x="2901320" y="5171274"/>
                </a:cubicBezTo>
                <a:cubicBezTo>
                  <a:pt x="2971397" y="5084066"/>
                  <a:pt x="3027138" y="5005197"/>
                  <a:pt x="3068544" y="4934663"/>
                </a:cubicBezTo>
                <a:cubicBezTo>
                  <a:pt x="3109947" y="4864128"/>
                  <a:pt x="3134632" y="4809045"/>
                  <a:pt x="3142604" y="4769409"/>
                </a:cubicBezTo>
                <a:cubicBezTo>
                  <a:pt x="3137224" y="4771518"/>
                  <a:pt x="3133635" y="4770739"/>
                  <a:pt x="3131833" y="4767082"/>
                </a:cubicBezTo>
                <a:cubicBezTo>
                  <a:pt x="3130927" y="4765255"/>
                  <a:pt x="3130653" y="4762416"/>
                  <a:pt x="3131004" y="4758572"/>
                </a:cubicBezTo>
                <a:lnTo>
                  <a:pt x="3133013" y="4748589"/>
                </a:lnTo>
                <a:lnTo>
                  <a:pt x="3113380" y="4790962"/>
                </a:lnTo>
                <a:cubicBezTo>
                  <a:pt x="3048172" y="4920016"/>
                  <a:pt x="2971087" y="5039592"/>
                  <a:pt x="2882130" y="5149700"/>
                </a:cubicBezTo>
                <a:cubicBezTo>
                  <a:pt x="2772822" y="5310543"/>
                  <a:pt x="2641830" y="5448958"/>
                  <a:pt x="2489154" y="5564944"/>
                </a:cubicBezTo>
                <a:cubicBezTo>
                  <a:pt x="2336474" y="5680929"/>
                  <a:pt x="2170049" y="5771678"/>
                  <a:pt x="1989884" y="5837189"/>
                </a:cubicBezTo>
                <a:cubicBezTo>
                  <a:pt x="1874960" y="5880171"/>
                  <a:pt x="1763393" y="5911273"/>
                  <a:pt x="1655188" y="5930496"/>
                </a:cubicBezTo>
                <a:lnTo>
                  <a:pt x="1644666" y="5934323"/>
                </a:lnTo>
                <a:cubicBezTo>
                  <a:pt x="1644189" y="5933460"/>
                  <a:pt x="1628187" y="5920036"/>
                  <a:pt x="1596665" y="5894050"/>
                </a:cubicBezTo>
                <a:cubicBezTo>
                  <a:pt x="1565141" y="5868061"/>
                  <a:pt x="1520958" y="5834684"/>
                  <a:pt x="1464109" y="5793918"/>
                </a:cubicBezTo>
                <a:cubicBezTo>
                  <a:pt x="1466406" y="5796501"/>
                  <a:pt x="1467806" y="5798074"/>
                  <a:pt x="1468306" y="5798637"/>
                </a:cubicBezTo>
                <a:cubicBezTo>
                  <a:pt x="1468804" y="5799198"/>
                  <a:pt x="1469005" y="5799424"/>
                  <a:pt x="1468905" y="5799310"/>
                </a:cubicBezTo>
                <a:cubicBezTo>
                  <a:pt x="1463979" y="5800950"/>
                  <a:pt x="1459474" y="5801105"/>
                  <a:pt x="1455384" y="5799766"/>
                </a:cubicBezTo>
                <a:cubicBezTo>
                  <a:pt x="1451293" y="5798431"/>
                  <a:pt x="1445584" y="5797236"/>
                  <a:pt x="1438259" y="5796180"/>
                </a:cubicBezTo>
                <a:cubicBezTo>
                  <a:pt x="1432961" y="5790224"/>
                  <a:pt x="1423166" y="5779211"/>
                  <a:pt x="1408876" y="5763141"/>
                </a:cubicBezTo>
                <a:cubicBezTo>
                  <a:pt x="1394584" y="5747071"/>
                  <a:pt x="1378790" y="5729315"/>
                  <a:pt x="1361502" y="5709874"/>
                </a:cubicBezTo>
                <a:cubicBezTo>
                  <a:pt x="1344844" y="5698829"/>
                  <a:pt x="1335265" y="5691900"/>
                  <a:pt x="1332767" y="5689090"/>
                </a:cubicBezTo>
                <a:cubicBezTo>
                  <a:pt x="1330270" y="5686282"/>
                  <a:pt x="1331854" y="5684219"/>
                  <a:pt x="1337518" y="5682903"/>
                </a:cubicBezTo>
                <a:cubicBezTo>
                  <a:pt x="1335915" y="5681104"/>
                  <a:pt x="1333118" y="5677958"/>
                  <a:pt x="1329120" y="5673461"/>
                </a:cubicBezTo>
                <a:cubicBezTo>
                  <a:pt x="1327121" y="5671213"/>
                  <a:pt x="1323626" y="5667283"/>
                  <a:pt x="1318626" y="5661662"/>
                </a:cubicBezTo>
                <a:lnTo>
                  <a:pt x="1313530" y="5655930"/>
                </a:lnTo>
                <a:lnTo>
                  <a:pt x="1303202" y="5659686"/>
                </a:lnTo>
                <a:cubicBezTo>
                  <a:pt x="1310100" y="5667442"/>
                  <a:pt x="1316694" y="5674858"/>
                  <a:pt x="1322990" y="5681936"/>
                </a:cubicBezTo>
                <a:cubicBezTo>
                  <a:pt x="1329288" y="5689019"/>
                  <a:pt x="1337084" y="5697784"/>
                  <a:pt x="1346378" y="5708235"/>
                </a:cubicBezTo>
                <a:cubicBezTo>
                  <a:pt x="1360870" y="5724530"/>
                  <a:pt x="1376260" y="5741836"/>
                  <a:pt x="1392547" y="5760151"/>
                </a:cubicBezTo>
                <a:cubicBezTo>
                  <a:pt x="1408836" y="5778465"/>
                  <a:pt x="1425418" y="5797113"/>
                  <a:pt x="1442297" y="5816089"/>
                </a:cubicBezTo>
                <a:cubicBezTo>
                  <a:pt x="1449444" y="5824444"/>
                  <a:pt x="1459024" y="5834578"/>
                  <a:pt x="1471043" y="5846490"/>
                </a:cubicBezTo>
                <a:cubicBezTo>
                  <a:pt x="1483058" y="5858402"/>
                  <a:pt x="1497611" y="5870279"/>
                  <a:pt x="1514693" y="5882126"/>
                </a:cubicBezTo>
                <a:cubicBezTo>
                  <a:pt x="1524040" y="5892640"/>
                  <a:pt x="1533987" y="5903821"/>
                  <a:pt x="1544532" y="5915678"/>
                </a:cubicBezTo>
                <a:cubicBezTo>
                  <a:pt x="1555072" y="5927533"/>
                  <a:pt x="1567408" y="5941401"/>
                  <a:pt x="1581535" y="5957284"/>
                </a:cubicBezTo>
                <a:lnTo>
                  <a:pt x="1586306" y="5962650"/>
                </a:lnTo>
                <a:cubicBezTo>
                  <a:pt x="1558967" y="5939591"/>
                  <a:pt x="1527736" y="5912161"/>
                  <a:pt x="1492619" y="5880357"/>
                </a:cubicBezTo>
                <a:cubicBezTo>
                  <a:pt x="1457505" y="5848556"/>
                  <a:pt x="1422660" y="5817060"/>
                  <a:pt x="1388088" y="5785871"/>
                </a:cubicBezTo>
                <a:cubicBezTo>
                  <a:pt x="1354005" y="5747550"/>
                  <a:pt x="1319028" y="5708217"/>
                  <a:pt x="1283148" y="5667871"/>
                </a:cubicBezTo>
                <a:cubicBezTo>
                  <a:pt x="1247270" y="5627528"/>
                  <a:pt x="1213488" y="5589545"/>
                  <a:pt x="1181804" y="5553921"/>
                </a:cubicBezTo>
                <a:cubicBezTo>
                  <a:pt x="1179507" y="5551335"/>
                  <a:pt x="1176909" y="5548414"/>
                  <a:pt x="1174012" y="5545156"/>
                </a:cubicBezTo>
                <a:cubicBezTo>
                  <a:pt x="1171114" y="5541896"/>
                  <a:pt x="1167316" y="5537626"/>
                  <a:pt x="1162618" y="5532344"/>
                </a:cubicBezTo>
                <a:cubicBezTo>
                  <a:pt x="1179280" y="5551717"/>
                  <a:pt x="1194945" y="5571897"/>
                  <a:pt x="1209627" y="5592884"/>
                </a:cubicBezTo>
                <a:cubicBezTo>
                  <a:pt x="1224302" y="5613871"/>
                  <a:pt x="1238770" y="5632702"/>
                  <a:pt x="1253031" y="5649377"/>
                </a:cubicBezTo>
                <a:cubicBezTo>
                  <a:pt x="1283550" y="5691381"/>
                  <a:pt x="1315141" y="5730742"/>
                  <a:pt x="1347796" y="5767462"/>
                </a:cubicBezTo>
                <a:cubicBezTo>
                  <a:pt x="1380455" y="5804184"/>
                  <a:pt x="1415953" y="5840255"/>
                  <a:pt x="1454285" y="5875676"/>
                </a:cubicBezTo>
                <a:lnTo>
                  <a:pt x="1463835" y="5886412"/>
                </a:lnTo>
                <a:lnTo>
                  <a:pt x="1453509" y="5890169"/>
                </a:lnTo>
                <a:lnTo>
                  <a:pt x="1448734" y="5884799"/>
                </a:lnTo>
                <a:lnTo>
                  <a:pt x="1443960" y="5879431"/>
                </a:lnTo>
                <a:cubicBezTo>
                  <a:pt x="1422417" y="5862250"/>
                  <a:pt x="1398842" y="5840867"/>
                  <a:pt x="1373241" y="5815281"/>
                </a:cubicBezTo>
                <a:cubicBezTo>
                  <a:pt x="1347640" y="5789697"/>
                  <a:pt x="1318033" y="5761528"/>
                  <a:pt x="1284417" y="5730770"/>
                </a:cubicBezTo>
                <a:lnTo>
                  <a:pt x="1239559" y="5678937"/>
                </a:lnTo>
                <a:lnTo>
                  <a:pt x="1279617" y="5725376"/>
                </a:lnTo>
                <a:lnTo>
                  <a:pt x="1269101" y="5729200"/>
                </a:lnTo>
                <a:cubicBezTo>
                  <a:pt x="1251811" y="5716601"/>
                  <a:pt x="1235103" y="5699772"/>
                  <a:pt x="1218988" y="5678713"/>
                </a:cubicBezTo>
                <a:cubicBezTo>
                  <a:pt x="1202868" y="5657657"/>
                  <a:pt x="1187593" y="5638524"/>
                  <a:pt x="1173157" y="5621315"/>
                </a:cubicBezTo>
                <a:lnTo>
                  <a:pt x="1177034" y="5641323"/>
                </a:lnTo>
                <a:lnTo>
                  <a:pt x="1176588" y="5640821"/>
                </a:lnTo>
                <a:lnTo>
                  <a:pt x="1157415" y="5619264"/>
                </a:lnTo>
                <a:cubicBezTo>
                  <a:pt x="1145632" y="5606014"/>
                  <a:pt x="1136845" y="5596134"/>
                  <a:pt x="1131054" y="5589620"/>
                </a:cubicBezTo>
                <a:cubicBezTo>
                  <a:pt x="1125265" y="5583108"/>
                  <a:pt x="1121266" y="5578615"/>
                  <a:pt x="1119072" y="5576147"/>
                </a:cubicBezTo>
                <a:cubicBezTo>
                  <a:pt x="1113558" y="5570277"/>
                  <a:pt x="1106614" y="5561806"/>
                  <a:pt x="1098219" y="5550744"/>
                </a:cubicBezTo>
                <a:cubicBezTo>
                  <a:pt x="1089829" y="5539676"/>
                  <a:pt x="1084309" y="5528906"/>
                  <a:pt x="1081657" y="5518428"/>
                </a:cubicBezTo>
                <a:lnTo>
                  <a:pt x="1066347" y="5516862"/>
                </a:lnTo>
                <a:cubicBezTo>
                  <a:pt x="1041042" y="5487430"/>
                  <a:pt x="1020222" y="5458152"/>
                  <a:pt x="1003887" y="5429024"/>
                </a:cubicBezTo>
                <a:cubicBezTo>
                  <a:pt x="987551" y="5399896"/>
                  <a:pt x="969357" y="5369661"/>
                  <a:pt x="949309" y="5338316"/>
                </a:cubicBezTo>
                <a:cubicBezTo>
                  <a:pt x="928951" y="5291630"/>
                  <a:pt x="912730" y="5250571"/>
                  <a:pt x="900650" y="5215142"/>
                </a:cubicBezTo>
                <a:cubicBezTo>
                  <a:pt x="888564" y="5179714"/>
                  <a:pt x="881695" y="5153084"/>
                  <a:pt x="880052" y="5135257"/>
                </a:cubicBezTo>
                <a:cubicBezTo>
                  <a:pt x="878145" y="5118120"/>
                  <a:pt x="876351" y="5099157"/>
                  <a:pt x="874680" y="5078367"/>
                </a:cubicBezTo>
                <a:cubicBezTo>
                  <a:pt x="873005" y="5057578"/>
                  <a:pt x="874077" y="5034005"/>
                  <a:pt x="877892" y="5007654"/>
                </a:cubicBezTo>
                <a:cubicBezTo>
                  <a:pt x="877692" y="5007430"/>
                  <a:pt x="876894" y="5006532"/>
                  <a:pt x="875495" y="5004960"/>
                </a:cubicBezTo>
                <a:cubicBezTo>
                  <a:pt x="874098" y="5003389"/>
                  <a:pt x="873298" y="5002489"/>
                  <a:pt x="873097" y="5002264"/>
                </a:cubicBezTo>
                <a:cubicBezTo>
                  <a:pt x="869618" y="5016608"/>
                  <a:pt x="869000" y="5026341"/>
                  <a:pt x="871240" y="5031473"/>
                </a:cubicBezTo>
                <a:lnTo>
                  <a:pt x="865520" y="5040684"/>
                </a:lnTo>
                <a:cubicBezTo>
                  <a:pt x="867577" y="5043651"/>
                  <a:pt x="868023" y="5046757"/>
                  <a:pt x="866852" y="5050008"/>
                </a:cubicBezTo>
                <a:cubicBezTo>
                  <a:pt x="865681" y="5053256"/>
                  <a:pt x="864928" y="5055016"/>
                  <a:pt x="864592" y="5055288"/>
                </a:cubicBezTo>
                <a:lnTo>
                  <a:pt x="854077" y="5059112"/>
                </a:lnTo>
                <a:cubicBezTo>
                  <a:pt x="851761" y="5056833"/>
                  <a:pt x="850401" y="5054652"/>
                  <a:pt x="849999" y="5052568"/>
                </a:cubicBezTo>
                <a:cubicBezTo>
                  <a:pt x="849597" y="5050486"/>
                  <a:pt x="849670" y="5046004"/>
                  <a:pt x="850213" y="5039120"/>
                </a:cubicBezTo>
                <a:cubicBezTo>
                  <a:pt x="853386" y="5029645"/>
                  <a:pt x="854622" y="5010172"/>
                  <a:pt x="853925" y="4980706"/>
                </a:cubicBezTo>
                <a:cubicBezTo>
                  <a:pt x="858028" y="4956627"/>
                  <a:pt x="860192" y="4922555"/>
                  <a:pt x="860426" y="4878484"/>
                </a:cubicBezTo>
                <a:cubicBezTo>
                  <a:pt x="860863" y="4878326"/>
                  <a:pt x="862617" y="4877688"/>
                  <a:pt x="865684" y="4876573"/>
                </a:cubicBezTo>
                <a:cubicBezTo>
                  <a:pt x="868750" y="4875457"/>
                  <a:pt x="870502" y="4874819"/>
                  <a:pt x="870943" y="4874659"/>
                </a:cubicBezTo>
                <a:cubicBezTo>
                  <a:pt x="873750" y="4862496"/>
                  <a:pt x="876917" y="4849753"/>
                  <a:pt x="880436" y="4836437"/>
                </a:cubicBezTo>
                <a:cubicBezTo>
                  <a:pt x="883958" y="4823119"/>
                  <a:pt x="890945" y="4810769"/>
                  <a:pt x="901405" y="4799386"/>
                </a:cubicBezTo>
                <a:cubicBezTo>
                  <a:pt x="921614" y="4777772"/>
                  <a:pt x="930842" y="4767284"/>
                  <a:pt x="929090" y="4767923"/>
                </a:cubicBezTo>
                <a:cubicBezTo>
                  <a:pt x="928428" y="4768161"/>
                  <a:pt x="928549" y="4766336"/>
                  <a:pt x="929434" y="4762445"/>
                </a:cubicBezTo>
                <a:cubicBezTo>
                  <a:pt x="930325" y="4758556"/>
                  <a:pt x="935930" y="4751168"/>
                  <a:pt x="946253" y="4740281"/>
                </a:cubicBezTo>
                <a:cubicBezTo>
                  <a:pt x="950789" y="4714409"/>
                  <a:pt x="959276" y="4692005"/>
                  <a:pt x="971715" y="4673069"/>
                </a:cubicBezTo>
                <a:lnTo>
                  <a:pt x="995667" y="4641612"/>
                </a:lnTo>
                <a:lnTo>
                  <a:pt x="930245" y="4606253"/>
                </a:lnTo>
                <a:lnTo>
                  <a:pt x="805213" y="4517055"/>
                </a:lnTo>
                <a:lnTo>
                  <a:pt x="680915" y="4302256"/>
                </a:lnTo>
                <a:cubicBezTo>
                  <a:pt x="604640" y="4168662"/>
                  <a:pt x="534987" y="4031093"/>
                  <a:pt x="471965" y="3889541"/>
                </a:cubicBezTo>
                <a:cubicBezTo>
                  <a:pt x="408944" y="3747990"/>
                  <a:pt x="353254" y="3609105"/>
                  <a:pt x="304905" y="3472884"/>
                </a:cubicBezTo>
                <a:cubicBezTo>
                  <a:pt x="263203" y="3387822"/>
                  <a:pt x="230635" y="3299969"/>
                  <a:pt x="207201" y="3209328"/>
                </a:cubicBezTo>
                <a:cubicBezTo>
                  <a:pt x="183772" y="3118684"/>
                  <a:pt x="164246" y="3044040"/>
                  <a:pt x="148633" y="2985392"/>
                </a:cubicBezTo>
                <a:cubicBezTo>
                  <a:pt x="135989" y="2926520"/>
                  <a:pt x="119744" y="2859511"/>
                  <a:pt x="99904" y="2784363"/>
                </a:cubicBezTo>
                <a:cubicBezTo>
                  <a:pt x="80060" y="2709216"/>
                  <a:pt x="61602" y="2631337"/>
                  <a:pt x="44527" y="2550727"/>
                </a:cubicBezTo>
                <a:cubicBezTo>
                  <a:pt x="31576" y="2509396"/>
                  <a:pt x="22288" y="2470154"/>
                  <a:pt x="16654" y="2433005"/>
                </a:cubicBezTo>
                <a:cubicBezTo>
                  <a:pt x="11025" y="2395854"/>
                  <a:pt x="5549" y="2362629"/>
                  <a:pt x="228" y="2333337"/>
                </a:cubicBezTo>
                <a:cubicBezTo>
                  <a:pt x="400" y="2296646"/>
                  <a:pt x="351" y="2263585"/>
                  <a:pt x="66" y="2234155"/>
                </a:cubicBezTo>
                <a:cubicBezTo>
                  <a:pt x="-219" y="2204724"/>
                  <a:pt x="407" y="2181335"/>
                  <a:pt x="1938" y="2163987"/>
                </a:cubicBezTo>
                <a:cubicBezTo>
                  <a:pt x="4603" y="2155905"/>
                  <a:pt x="5669" y="2152670"/>
                  <a:pt x="5136" y="2154286"/>
                </a:cubicBezTo>
                <a:cubicBezTo>
                  <a:pt x="12117" y="2153630"/>
                  <a:pt x="16729" y="2157224"/>
                  <a:pt x="18977" y="2165070"/>
                </a:cubicBezTo>
                <a:cubicBezTo>
                  <a:pt x="21223" y="2172914"/>
                  <a:pt x="25714" y="2188605"/>
                  <a:pt x="32449" y="2212143"/>
                </a:cubicBezTo>
                <a:cubicBezTo>
                  <a:pt x="34189" y="2219085"/>
                  <a:pt x="35941" y="2224514"/>
                  <a:pt x="37713" y="2228431"/>
                </a:cubicBezTo>
                <a:cubicBezTo>
                  <a:pt x="39479" y="2232349"/>
                  <a:pt x="39696" y="2236582"/>
                  <a:pt x="38357" y="2241128"/>
                </a:cubicBezTo>
                <a:cubicBezTo>
                  <a:pt x="42753" y="2263071"/>
                  <a:pt x="46519" y="2280775"/>
                  <a:pt x="49651" y="2294238"/>
                </a:cubicBezTo>
                <a:cubicBezTo>
                  <a:pt x="52782" y="2307700"/>
                  <a:pt x="55505" y="2315684"/>
                  <a:pt x="57821" y="2318192"/>
                </a:cubicBezTo>
                <a:lnTo>
                  <a:pt x="61342" y="2284250"/>
                </a:lnTo>
                <a:lnTo>
                  <a:pt x="73349" y="2318061"/>
                </a:lnTo>
                <a:cubicBezTo>
                  <a:pt x="72901" y="2354904"/>
                  <a:pt x="75546" y="2392631"/>
                  <a:pt x="81286" y="2431240"/>
                </a:cubicBezTo>
                <a:cubicBezTo>
                  <a:pt x="87026" y="2469850"/>
                  <a:pt x="95899" y="2506311"/>
                  <a:pt x="107901" y="2540628"/>
                </a:cubicBezTo>
                <a:cubicBezTo>
                  <a:pt x="107043" y="2557292"/>
                  <a:pt x="108705" y="2572133"/>
                  <a:pt x="112890" y="2585150"/>
                </a:cubicBezTo>
                <a:lnTo>
                  <a:pt x="117296" y="2607316"/>
                </a:lnTo>
                <a:lnTo>
                  <a:pt x="120177" y="2592354"/>
                </a:lnTo>
                <a:cubicBezTo>
                  <a:pt x="120413" y="2586548"/>
                  <a:pt x="118334" y="2578946"/>
                  <a:pt x="113955" y="2569544"/>
                </a:cubicBezTo>
                <a:cubicBezTo>
                  <a:pt x="118559" y="2555930"/>
                  <a:pt x="119001" y="2535971"/>
                  <a:pt x="115292" y="2509670"/>
                </a:cubicBezTo>
                <a:cubicBezTo>
                  <a:pt x="111582" y="2483370"/>
                  <a:pt x="104533" y="2445281"/>
                  <a:pt x="94146" y="2395403"/>
                </a:cubicBezTo>
                <a:lnTo>
                  <a:pt x="103822" y="2366254"/>
                </a:lnTo>
                <a:cubicBezTo>
                  <a:pt x="99085" y="2356706"/>
                  <a:pt x="96473" y="2348049"/>
                  <a:pt x="95984" y="2340280"/>
                </a:cubicBezTo>
                <a:cubicBezTo>
                  <a:pt x="95497" y="2332514"/>
                  <a:pt x="98305" y="2325021"/>
                  <a:pt x="104410" y="2317804"/>
                </a:cubicBezTo>
                <a:cubicBezTo>
                  <a:pt x="97831" y="2305545"/>
                  <a:pt x="94362" y="2292656"/>
                  <a:pt x="94013" y="2279133"/>
                </a:cubicBezTo>
                <a:cubicBezTo>
                  <a:pt x="93660" y="2265612"/>
                  <a:pt x="90195" y="2252721"/>
                  <a:pt x="83617" y="2240462"/>
                </a:cubicBezTo>
                <a:lnTo>
                  <a:pt x="108525" y="2235411"/>
                </a:lnTo>
                <a:cubicBezTo>
                  <a:pt x="130038" y="2428548"/>
                  <a:pt x="166398" y="2622418"/>
                  <a:pt x="217600" y="2817020"/>
                </a:cubicBezTo>
                <a:cubicBezTo>
                  <a:pt x="268804" y="3011622"/>
                  <a:pt x="333088" y="3208887"/>
                  <a:pt x="410451" y="3408813"/>
                </a:cubicBezTo>
                <a:cubicBezTo>
                  <a:pt x="343732" y="3234390"/>
                  <a:pt x="287809" y="3060818"/>
                  <a:pt x="242689" y="2888098"/>
                </a:cubicBezTo>
                <a:cubicBezTo>
                  <a:pt x="197563" y="2715379"/>
                  <a:pt x="164655" y="2547778"/>
                  <a:pt x="143965" y="2385299"/>
                </a:cubicBezTo>
                <a:cubicBezTo>
                  <a:pt x="139045" y="2374846"/>
                  <a:pt x="133796" y="2359547"/>
                  <a:pt x="128215" y="2339408"/>
                </a:cubicBezTo>
                <a:cubicBezTo>
                  <a:pt x="122642" y="2319268"/>
                  <a:pt x="119005" y="2299112"/>
                  <a:pt x="117313" y="2278939"/>
                </a:cubicBezTo>
                <a:cubicBezTo>
                  <a:pt x="117004" y="2266731"/>
                  <a:pt x="115712" y="2256042"/>
                  <a:pt x="113427" y="2246876"/>
                </a:cubicBezTo>
                <a:cubicBezTo>
                  <a:pt x="111151" y="2237710"/>
                  <a:pt x="110590" y="2230649"/>
                  <a:pt x="111749" y="2225696"/>
                </a:cubicBezTo>
                <a:cubicBezTo>
                  <a:pt x="102782" y="2218199"/>
                  <a:pt x="97713" y="2209158"/>
                  <a:pt x="96548" y="2198569"/>
                </a:cubicBezTo>
                <a:cubicBezTo>
                  <a:pt x="95382" y="2187980"/>
                  <a:pt x="96539" y="2177673"/>
                  <a:pt x="100021" y="2167645"/>
                </a:cubicBezTo>
                <a:cubicBezTo>
                  <a:pt x="99573" y="2167553"/>
                  <a:pt x="98956" y="2166562"/>
                  <a:pt x="98169" y="2164672"/>
                </a:cubicBezTo>
                <a:cubicBezTo>
                  <a:pt x="97377" y="2162784"/>
                  <a:pt x="99102" y="2160563"/>
                  <a:pt x="103345" y="2158007"/>
                </a:cubicBezTo>
                <a:lnTo>
                  <a:pt x="107476" y="2161225"/>
                </a:lnTo>
                <a:lnTo>
                  <a:pt x="108399" y="2140548"/>
                </a:lnTo>
                <a:cubicBezTo>
                  <a:pt x="108565" y="2119786"/>
                  <a:pt x="109550" y="2095077"/>
                  <a:pt x="111345" y="2066418"/>
                </a:cubicBezTo>
                <a:lnTo>
                  <a:pt x="105473" y="2037386"/>
                </a:lnTo>
                <a:lnTo>
                  <a:pt x="117789" y="2046980"/>
                </a:lnTo>
                <a:cubicBezTo>
                  <a:pt x="114806" y="2032658"/>
                  <a:pt x="111442" y="2018032"/>
                  <a:pt x="107688" y="2003106"/>
                </a:cubicBezTo>
                <a:cubicBezTo>
                  <a:pt x="103938" y="1988184"/>
                  <a:pt x="99032" y="1972361"/>
                  <a:pt x="92969" y="1955639"/>
                </a:cubicBezTo>
                <a:cubicBezTo>
                  <a:pt x="100814" y="1918738"/>
                  <a:pt x="105207" y="1883648"/>
                  <a:pt x="106151" y="1850370"/>
                </a:cubicBezTo>
                <a:cubicBezTo>
                  <a:pt x="107090" y="1817093"/>
                  <a:pt x="105283" y="1789273"/>
                  <a:pt x="100732" y="1766909"/>
                </a:cubicBezTo>
                <a:lnTo>
                  <a:pt x="103927" y="1757202"/>
                </a:lnTo>
                <a:lnTo>
                  <a:pt x="110083" y="1762000"/>
                </a:lnTo>
                <a:cubicBezTo>
                  <a:pt x="117141" y="1760634"/>
                  <a:pt x="121617" y="1765646"/>
                  <a:pt x="123506" y="1777031"/>
                </a:cubicBezTo>
                <a:cubicBezTo>
                  <a:pt x="125399" y="1788413"/>
                  <a:pt x="128895" y="1814012"/>
                  <a:pt x="134000" y="1853816"/>
                </a:cubicBezTo>
                <a:cubicBezTo>
                  <a:pt x="135349" y="1860967"/>
                  <a:pt x="135546" y="1867219"/>
                  <a:pt x="134592" y="1872572"/>
                </a:cubicBezTo>
                <a:cubicBezTo>
                  <a:pt x="133632" y="1877925"/>
                  <a:pt x="132287" y="1882980"/>
                  <a:pt x="130562" y="1887735"/>
                </a:cubicBezTo>
                <a:cubicBezTo>
                  <a:pt x="123272" y="1899589"/>
                  <a:pt x="118907" y="1909911"/>
                  <a:pt x="117460" y="1918696"/>
                </a:cubicBezTo>
                <a:cubicBezTo>
                  <a:pt x="116020" y="1927481"/>
                  <a:pt x="113991" y="1936574"/>
                  <a:pt x="111380" y="1945975"/>
                </a:cubicBezTo>
                <a:lnTo>
                  <a:pt x="120732" y="1941065"/>
                </a:lnTo>
                <a:lnTo>
                  <a:pt x="129847" y="1960364"/>
                </a:lnTo>
                <a:cubicBezTo>
                  <a:pt x="132799" y="1962663"/>
                  <a:pt x="134593" y="1964061"/>
                  <a:pt x="135235" y="1964560"/>
                </a:cubicBezTo>
                <a:cubicBezTo>
                  <a:pt x="135876" y="1965060"/>
                  <a:pt x="136135" y="1965262"/>
                  <a:pt x="136007" y="1965162"/>
                </a:cubicBezTo>
                <a:cubicBezTo>
                  <a:pt x="131753" y="1944312"/>
                  <a:pt x="129162" y="1931621"/>
                  <a:pt x="128235" y="1927090"/>
                </a:cubicBezTo>
                <a:cubicBezTo>
                  <a:pt x="127312" y="1922558"/>
                  <a:pt x="126941" y="1920745"/>
                  <a:pt x="127129" y="1921649"/>
                </a:cubicBezTo>
                <a:lnTo>
                  <a:pt x="145837" y="1911830"/>
                </a:lnTo>
                <a:lnTo>
                  <a:pt x="151993" y="1916626"/>
                </a:lnTo>
                <a:cubicBezTo>
                  <a:pt x="153905" y="1919135"/>
                  <a:pt x="153099" y="1922569"/>
                  <a:pt x="149566" y="1926934"/>
                </a:cubicBezTo>
                <a:cubicBezTo>
                  <a:pt x="146034" y="1931297"/>
                  <a:pt x="146759" y="1935930"/>
                  <a:pt x="151755" y="1940836"/>
                </a:cubicBezTo>
                <a:cubicBezTo>
                  <a:pt x="153121" y="1887265"/>
                  <a:pt x="155133" y="1827332"/>
                  <a:pt x="157787" y="1761044"/>
                </a:cubicBezTo>
                <a:cubicBezTo>
                  <a:pt x="160441" y="1694751"/>
                  <a:pt x="167989" y="1623886"/>
                  <a:pt x="180427" y="1548447"/>
                </a:cubicBezTo>
                <a:cubicBezTo>
                  <a:pt x="193554" y="1448892"/>
                  <a:pt x="210536" y="1352336"/>
                  <a:pt x="231359" y="1258777"/>
                </a:cubicBezTo>
                <a:cubicBezTo>
                  <a:pt x="252186" y="1165220"/>
                  <a:pt x="278396" y="1075857"/>
                  <a:pt x="309993" y="990693"/>
                </a:cubicBezTo>
                <a:cubicBezTo>
                  <a:pt x="325233" y="965969"/>
                  <a:pt x="339727" y="937618"/>
                  <a:pt x="353485" y="905644"/>
                </a:cubicBezTo>
                <a:cubicBezTo>
                  <a:pt x="367238" y="873668"/>
                  <a:pt x="383336" y="840464"/>
                  <a:pt x="401769" y="806034"/>
                </a:cubicBezTo>
                <a:cubicBezTo>
                  <a:pt x="420877" y="783817"/>
                  <a:pt x="438481" y="758904"/>
                  <a:pt x="454586" y="731301"/>
                </a:cubicBezTo>
                <a:cubicBezTo>
                  <a:pt x="470691" y="703696"/>
                  <a:pt x="483714" y="675215"/>
                  <a:pt x="493658" y="645860"/>
                </a:cubicBezTo>
                <a:cubicBezTo>
                  <a:pt x="516761" y="621416"/>
                  <a:pt x="537338" y="597296"/>
                  <a:pt x="555400" y="573501"/>
                </a:cubicBezTo>
                <a:cubicBezTo>
                  <a:pt x="573456" y="549706"/>
                  <a:pt x="591696" y="526815"/>
                  <a:pt x="610118" y="504825"/>
                </a:cubicBezTo>
                <a:lnTo>
                  <a:pt x="625598" y="504688"/>
                </a:lnTo>
                <a:cubicBezTo>
                  <a:pt x="606345" y="526281"/>
                  <a:pt x="585089" y="552419"/>
                  <a:pt x="561848" y="583099"/>
                </a:cubicBezTo>
                <a:cubicBezTo>
                  <a:pt x="538600" y="613780"/>
                  <a:pt x="515654" y="650796"/>
                  <a:pt x="493008" y="694144"/>
                </a:cubicBezTo>
                <a:cubicBezTo>
                  <a:pt x="476820" y="717619"/>
                  <a:pt x="461853" y="737468"/>
                  <a:pt x="448097" y="753689"/>
                </a:cubicBezTo>
                <a:cubicBezTo>
                  <a:pt x="434339" y="769911"/>
                  <a:pt x="424068" y="787321"/>
                  <a:pt x="417280" y="805920"/>
                </a:cubicBezTo>
                <a:cubicBezTo>
                  <a:pt x="408192" y="823234"/>
                  <a:pt x="401024" y="842050"/>
                  <a:pt x="395790" y="862363"/>
                </a:cubicBezTo>
                <a:cubicBezTo>
                  <a:pt x="390545" y="882676"/>
                  <a:pt x="384921" y="902688"/>
                  <a:pt x="378908" y="922404"/>
                </a:cubicBezTo>
                <a:cubicBezTo>
                  <a:pt x="332947" y="1015944"/>
                  <a:pt x="298907" y="1099712"/>
                  <a:pt x="276785" y="1173712"/>
                </a:cubicBezTo>
                <a:cubicBezTo>
                  <a:pt x="254666" y="1247713"/>
                  <a:pt x="244931" y="1304674"/>
                  <a:pt x="247575" y="1344601"/>
                </a:cubicBezTo>
                <a:cubicBezTo>
                  <a:pt x="252319" y="1341940"/>
                  <a:pt x="256062" y="1342318"/>
                  <a:pt x="258807" y="1345728"/>
                </a:cubicBezTo>
                <a:cubicBezTo>
                  <a:pt x="260184" y="1347430"/>
                  <a:pt x="261205" y="1350198"/>
                  <a:pt x="261877" y="1354025"/>
                </a:cubicBezTo>
                <a:lnTo>
                  <a:pt x="262543" y="1364081"/>
                </a:lnTo>
                <a:lnTo>
                  <a:pt x="270666" y="1320193"/>
                </a:lnTo>
                <a:cubicBezTo>
                  <a:pt x="300744" y="1185941"/>
                  <a:pt x="345035" y="1059741"/>
                  <a:pt x="403536" y="941588"/>
                </a:cubicBezTo>
                <a:cubicBezTo>
                  <a:pt x="468653" y="771227"/>
                  <a:pt x="561082" y="620621"/>
                  <a:pt x="680824" y="489771"/>
                </a:cubicBezTo>
                <a:cubicBezTo>
                  <a:pt x="800571" y="358922"/>
                  <a:pt x="940549" y="251454"/>
                  <a:pt x="1100754" y="167372"/>
                </a:cubicBezTo>
                <a:cubicBezTo>
                  <a:pt x="1202628" y="112560"/>
                  <a:pt x="1304344" y="69820"/>
                  <a:pt x="1405893" y="39152"/>
                </a:cubicBezTo>
                <a:lnTo>
                  <a:pt x="1415248" y="34240"/>
                </a:lnTo>
                <a:cubicBezTo>
                  <a:pt x="1415947" y="35040"/>
                  <a:pt x="1435273" y="46535"/>
                  <a:pt x="1473224" y="68731"/>
                </a:cubicBezTo>
                <a:cubicBezTo>
                  <a:pt x="1511177" y="90929"/>
                  <a:pt x="1563563" y="119036"/>
                  <a:pt x="1630393" y="153055"/>
                </a:cubicBezTo>
                <a:cubicBezTo>
                  <a:pt x="1627443" y="150757"/>
                  <a:pt x="1625646" y="149359"/>
                  <a:pt x="1625005" y="148859"/>
                </a:cubicBezTo>
                <a:cubicBezTo>
                  <a:pt x="1624366" y="148360"/>
                  <a:pt x="1624107" y="148159"/>
                  <a:pt x="1624236" y="148259"/>
                </a:cubicBezTo>
                <a:cubicBezTo>
                  <a:pt x="1628657" y="146110"/>
                  <a:pt x="1633055" y="145468"/>
                  <a:pt x="1637442" y="146346"/>
                </a:cubicBezTo>
                <a:cubicBezTo>
                  <a:pt x="1641828" y="147219"/>
                  <a:pt x="1647771" y="147778"/>
                  <a:pt x="1655269" y="148025"/>
                </a:cubicBezTo>
                <a:cubicBezTo>
                  <a:pt x="1662068" y="153321"/>
                  <a:pt x="1674640" y="163113"/>
                  <a:pt x="1692981" y="177404"/>
                </a:cubicBezTo>
                <a:cubicBezTo>
                  <a:pt x="1711322" y="191693"/>
                  <a:pt x="1731593" y="207480"/>
                  <a:pt x="1753782" y="224767"/>
                </a:cubicBezTo>
                <a:cubicBezTo>
                  <a:pt x="1773124" y="233849"/>
                  <a:pt x="1784400" y="239639"/>
                  <a:pt x="1787608" y="242138"/>
                </a:cubicBezTo>
                <a:cubicBezTo>
                  <a:pt x="1790812" y="244634"/>
                  <a:pt x="1789796" y="246839"/>
                  <a:pt x="1784565" y="248750"/>
                </a:cubicBezTo>
                <a:cubicBezTo>
                  <a:pt x="1786619" y="250349"/>
                  <a:pt x="1790209" y="253147"/>
                  <a:pt x="1795341" y="257146"/>
                </a:cubicBezTo>
                <a:cubicBezTo>
                  <a:pt x="1797906" y="259144"/>
                  <a:pt x="1802394" y="262640"/>
                  <a:pt x="1808810" y="267638"/>
                </a:cubicBezTo>
                <a:lnTo>
                  <a:pt x="1815350" y="272734"/>
                </a:lnTo>
                <a:lnTo>
                  <a:pt x="1824534" y="267914"/>
                </a:lnTo>
                <a:cubicBezTo>
                  <a:pt x="1815682" y="261018"/>
                  <a:pt x="1807218" y="254423"/>
                  <a:pt x="1799138" y="248129"/>
                </a:cubicBezTo>
                <a:cubicBezTo>
                  <a:pt x="1791053" y="241831"/>
                  <a:pt x="1781049" y="234038"/>
                  <a:pt x="1769120" y="224744"/>
                </a:cubicBezTo>
                <a:cubicBezTo>
                  <a:pt x="1750521" y="210254"/>
                  <a:pt x="1730768" y="194867"/>
                  <a:pt x="1709864" y="178582"/>
                </a:cubicBezTo>
                <a:cubicBezTo>
                  <a:pt x="1688960" y="162296"/>
                  <a:pt x="1667678" y="145713"/>
                  <a:pt x="1646014" y="128841"/>
                </a:cubicBezTo>
                <a:cubicBezTo>
                  <a:pt x="1636757" y="121380"/>
                  <a:pt x="1624632" y="112432"/>
                  <a:pt x="1609631" y="101994"/>
                </a:cubicBezTo>
                <a:cubicBezTo>
                  <a:pt x="1594633" y="91555"/>
                  <a:pt x="1577143" y="81427"/>
                  <a:pt x="1557170" y="71602"/>
                </a:cubicBezTo>
                <a:cubicBezTo>
                  <a:pt x="1545172" y="62253"/>
                  <a:pt x="1532407" y="52311"/>
                  <a:pt x="1518875" y="41768"/>
                </a:cubicBezTo>
                <a:cubicBezTo>
                  <a:pt x="1505344" y="31226"/>
                  <a:pt x="1489514" y="18894"/>
                  <a:pt x="1471384" y="4772"/>
                </a:cubicBezTo>
                <a:lnTo>
                  <a:pt x="1465260" y="0"/>
                </a:lnTo>
                <a:close/>
              </a:path>
            </a:pathLst>
          </a:custGeom>
        </p:spPr>
      </p:pic>
    </p:spTree>
  </p:cSld>
  <p:clrMapOvr>
    <a:masterClrMapping/>
  </p:clrMapOvr>
  <p:transition spd="slow">
    <p:blinds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Box 3">
            <a:extLst>
              <a:ext uri="{FF2B5EF4-FFF2-40B4-BE49-F238E27FC236}">
                <a16:creationId xmlns:a16="http://schemas.microsoft.com/office/drawing/2014/main" id="{FFDA682B-4A46-4594-8371-7A292DC47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0" y="2398713"/>
            <a:ext cx="6280150" cy="1825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3650"/>
              </a:lnSpc>
            </a:pPr>
            <a:r>
              <a:rPr lang="en-US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Investment generally results in acquiring an asset, also called an investment. If the asset is available at a price worth investing, it is normally expected either to generate income, or to appreciate in value, </a:t>
            </a:r>
          </a:p>
        </p:txBody>
      </p:sp>
      <p:sp>
        <p:nvSpPr>
          <p:cNvPr id="116739" name="TextBox 4">
            <a:extLst>
              <a:ext uri="{FF2B5EF4-FFF2-40B4-BE49-F238E27FC236}">
                <a16:creationId xmlns:a16="http://schemas.microsoft.com/office/drawing/2014/main" id="{26969BC9-FF5F-4B56-8AF3-0C4222781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9663" y="1320800"/>
            <a:ext cx="57753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dirty="0">
                <a:latin typeface="Montserrat" panose="02000505000000020004" pitchFamily="2" charset="0"/>
                <a:ea typeface="Mongolian Baiti" panose="03000500000000000000" pitchFamily="66" charset="0"/>
                <a:cs typeface="Mongolian Baiti" panose="03000500000000000000" pitchFamily="66" charset="0"/>
              </a:rPr>
              <a:t>AWESOME SLIDE</a:t>
            </a:r>
          </a:p>
          <a:p>
            <a:pPr algn="ctr" eaLnBrk="1" hangingPunct="1"/>
            <a:r>
              <a:rPr lang="en-US" altLang="en-US" sz="3200" dirty="0">
                <a:latin typeface="Montserrat" panose="02000505000000020004" pitchFamily="2" charset="0"/>
                <a:ea typeface="Mongolian Baiti" panose="03000500000000000000" pitchFamily="66" charset="0"/>
                <a:cs typeface="Mongolian Baiti" panose="03000500000000000000" pitchFamily="66" charset="0"/>
              </a:rPr>
              <a:t>CREATIVE IN HERE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8A71F4ED-F7B2-46B0-B6EC-7CFF3694C24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05" b="21205"/>
          <a:stretch>
            <a:fillRect/>
          </a:stretch>
        </p:blipFill>
        <p:spPr>
          <a:xfrm>
            <a:off x="-187325" y="1971675"/>
            <a:ext cx="13814425" cy="5303838"/>
          </a:xfrm>
          <a:custGeom>
            <a:avLst/>
            <a:gdLst/>
            <a:ahLst/>
            <a:cxnLst/>
            <a:rect l="0" t="0" r="r" b="b"/>
            <a:pathLst>
              <a:path w="13814102" h="5302787">
                <a:moveTo>
                  <a:pt x="13114656" y="4727708"/>
                </a:moveTo>
                <a:cubicBezTo>
                  <a:pt x="13114656" y="4723151"/>
                  <a:pt x="13114656" y="4732260"/>
                  <a:pt x="13114656" y="4755042"/>
                </a:cubicBezTo>
                <a:cubicBezTo>
                  <a:pt x="13156838" y="4742517"/>
                  <a:pt x="13182496" y="4733407"/>
                  <a:pt x="13191678" y="4727708"/>
                </a:cubicBezTo>
                <a:lnTo>
                  <a:pt x="13114656" y="4727708"/>
                </a:lnTo>
                <a:close/>
                <a:moveTo>
                  <a:pt x="4247551" y="1586727"/>
                </a:moveTo>
                <a:lnTo>
                  <a:pt x="4173476" y="1593156"/>
                </a:lnTo>
                <a:cubicBezTo>
                  <a:pt x="4169390" y="1588777"/>
                  <a:pt x="4177562" y="1597539"/>
                  <a:pt x="4198026" y="1619452"/>
                </a:cubicBezTo>
                <a:cubicBezTo>
                  <a:pt x="4227347" y="1603879"/>
                  <a:pt x="4243839" y="1592977"/>
                  <a:pt x="4247551" y="1586727"/>
                </a:cubicBezTo>
                <a:close/>
                <a:moveTo>
                  <a:pt x="2755471" y="0"/>
                </a:moveTo>
                <a:lnTo>
                  <a:pt x="2815805" y="527595"/>
                </a:lnTo>
                <a:cubicBezTo>
                  <a:pt x="2875716" y="741494"/>
                  <a:pt x="2975661" y="948379"/>
                  <a:pt x="3115670" y="1148219"/>
                </a:cubicBezTo>
                <a:cubicBezTo>
                  <a:pt x="3139195" y="1173429"/>
                  <a:pt x="3159659" y="1195337"/>
                  <a:pt x="3177047" y="1213959"/>
                </a:cubicBezTo>
                <a:cubicBezTo>
                  <a:pt x="3194434" y="1232586"/>
                  <a:pt x="3214882" y="1254499"/>
                  <a:pt x="3238407" y="1279693"/>
                </a:cubicBezTo>
                <a:cubicBezTo>
                  <a:pt x="3250177" y="1292298"/>
                  <a:pt x="3257341" y="1299968"/>
                  <a:pt x="3259897" y="1302699"/>
                </a:cubicBezTo>
                <a:cubicBezTo>
                  <a:pt x="3262453" y="1305439"/>
                  <a:pt x="3263478" y="1306541"/>
                  <a:pt x="3262957" y="1305985"/>
                </a:cubicBezTo>
                <a:lnTo>
                  <a:pt x="3373728" y="1324801"/>
                </a:lnTo>
                <a:cubicBezTo>
                  <a:pt x="3368599" y="1319315"/>
                  <a:pt x="3360427" y="1310558"/>
                  <a:pt x="3349177" y="1298499"/>
                </a:cubicBezTo>
                <a:lnTo>
                  <a:pt x="3128222" y="1061852"/>
                </a:lnTo>
                <a:cubicBezTo>
                  <a:pt x="3064762" y="1010519"/>
                  <a:pt x="3068946" y="981730"/>
                  <a:pt x="3140807" y="975490"/>
                </a:cubicBezTo>
                <a:lnTo>
                  <a:pt x="3226978" y="968009"/>
                </a:lnTo>
                <a:cubicBezTo>
                  <a:pt x="3229322" y="968391"/>
                  <a:pt x="3236958" y="980767"/>
                  <a:pt x="3249998" y="1005093"/>
                </a:cubicBezTo>
                <a:cubicBezTo>
                  <a:pt x="3263006" y="1029434"/>
                  <a:pt x="3267516" y="1063386"/>
                  <a:pt x="3263543" y="1106964"/>
                </a:cubicBezTo>
                <a:cubicBezTo>
                  <a:pt x="3277349" y="1121749"/>
                  <a:pt x="3292701" y="1138191"/>
                  <a:pt x="3309584" y="1156267"/>
                </a:cubicBezTo>
                <a:cubicBezTo>
                  <a:pt x="3326450" y="1174342"/>
                  <a:pt x="3335665" y="1184202"/>
                  <a:pt x="3337195" y="1185840"/>
                </a:cubicBezTo>
                <a:cubicBezTo>
                  <a:pt x="3397546" y="1250482"/>
                  <a:pt x="3448682" y="1305256"/>
                  <a:pt x="3490620" y="1350184"/>
                </a:cubicBezTo>
                <a:cubicBezTo>
                  <a:pt x="3532557" y="1395103"/>
                  <a:pt x="3571434" y="1436730"/>
                  <a:pt x="3607235" y="1475075"/>
                </a:cubicBezTo>
                <a:cubicBezTo>
                  <a:pt x="3618989" y="1487670"/>
                  <a:pt x="3626152" y="1495340"/>
                  <a:pt x="3628708" y="1498081"/>
                </a:cubicBezTo>
                <a:cubicBezTo>
                  <a:pt x="3631264" y="1500821"/>
                  <a:pt x="3632290" y="1501913"/>
                  <a:pt x="3631769" y="1501372"/>
                </a:cubicBezTo>
                <a:cubicBezTo>
                  <a:pt x="3610816" y="1474763"/>
                  <a:pt x="3600625" y="1447220"/>
                  <a:pt x="3601227" y="1418744"/>
                </a:cubicBezTo>
                <a:cubicBezTo>
                  <a:pt x="3601830" y="1390272"/>
                  <a:pt x="3591622" y="1362729"/>
                  <a:pt x="3570669" y="1336125"/>
                </a:cubicBezTo>
                <a:lnTo>
                  <a:pt x="3546721" y="1110797"/>
                </a:lnTo>
                <a:cubicBezTo>
                  <a:pt x="3534951" y="1098202"/>
                  <a:pt x="3527787" y="1090537"/>
                  <a:pt x="3525231" y="1087797"/>
                </a:cubicBezTo>
                <a:cubicBezTo>
                  <a:pt x="3522675" y="1085056"/>
                  <a:pt x="3521650" y="1083959"/>
                  <a:pt x="3522171" y="1084510"/>
                </a:cubicBezTo>
                <a:lnTo>
                  <a:pt x="3608374" y="1077024"/>
                </a:lnTo>
                <a:lnTo>
                  <a:pt x="3632925" y="1103315"/>
                </a:lnTo>
                <a:cubicBezTo>
                  <a:pt x="3657475" y="1129612"/>
                  <a:pt x="3706576" y="1182196"/>
                  <a:pt x="3780212" y="1261077"/>
                </a:cubicBezTo>
                <a:cubicBezTo>
                  <a:pt x="3751705" y="1278363"/>
                  <a:pt x="3743939" y="1299164"/>
                  <a:pt x="3756947" y="1323505"/>
                </a:cubicBezTo>
                <a:cubicBezTo>
                  <a:pt x="3769955" y="1347846"/>
                  <a:pt x="3789898" y="1373353"/>
                  <a:pt x="3816744" y="1400032"/>
                </a:cubicBezTo>
                <a:lnTo>
                  <a:pt x="3927515" y="1418838"/>
                </a:lnTo>
                <a:cubicBezTo>
                  <a:pt x="3900913" y="1390352"/>
                  <a:pt x="3874327" y="1361870"/>
                  <a:pt x="3847726" y="1333384"/>
                </a:cubicBezTo>
                <a:cubicBezTo>
                  <a:pt x="3821140" y="1304908"/>
                  <a:pt x="3806813" y="1289563"/>
                  <a:pt x="3804778" y="1287378"/>
                </a:cubicBezTo>
                <a:lnTo>
                  <a:pt x="3890982" y="1279892"/>
                </a:lnTo>
                <a:cubicBezTo>
                  <a:pt x="3890982" y="1279892"/>
                  <a:pt x="3915533" y="1306184"/>
                  <a:pt x="3964633" y="1358773"/>
                </a:cubicBezTo>
                <a:cubicBezTo>
                  <a:pt x="3964112" y="1358227"/>
                  <a:pt x="3965138" y="1359319"/>
                  <a:pt x="3967694" y="1362059"/>
                </a:cubicBezTo>
                <a:cubicBezTo>
                  <a:pt x="3970250" y="1364795"/>
                  <a:pt x="3977414" y="1372460"/>
                  <a:pt x="3989184" y="1385065"/>
                </a:cubicBezTo>
                <a:lnTo>
                  <a:pt x="4050854" y="1351291"/>
                </a:lnTo>
                <a:lnTo>
                  <a:pt x="4075388" y="1377578"/>
                </a:lnTo>
                <a:cubicBezTo>
                  <a:pt x="4086637" y="1389627"/>
                  <a:pt x="4094826" y="1398399"/>
                  <a:pt x="4099938" y="1403870"/>
                </a:cubicBezTo>
                <a:cubicBezTo>
                  <a:pt x="4105050" y="1409351"/>
                  <a:pt x="4113239" y="1418113"/>
                  <a:pt x="4124489" y="1430167"/>
                </a:cubicBezTo>
                <a:lnTo>
                  <a:pt x="4308862" y="1527858"/>
                </a:lnTo>
                <a:cubicBezTo>
                  <a:pt x="4324751" y="1540696"/>
                  <a:pt x="4351402" y="1552586"/>
                  <a:pt x="4388830" y="1563557"/>
                </a:cubicBezTo>
                <a:cubicBezTo>
                  <a:pt x="4426242" y="1574529"/>
                  <a:pt x="4452877" y="1586419"/>
                  <a:pt x="4468733" y="1599257"/>
                </a:cubicBezTo>
                <a:cubicBezTo>
                  <a:pt x="4478909" y="1626795"/>
                  <a:pt x="4532194" y="1650600"/>
                  <a:pt x="4628589" y="1670651"/>
                </a:cubicBezTo>
                <a:lnTo>
                  <a:pt x="4702240" y="1749537"/>
                </a:lnTo>
                <a:cubicBezTo>
                  <a:pt x="4751341" y="1802125"/>
                  <a:pt x="4800442" y="1854709"/>
                  <a:pt x="4849527" y="1907298"/>
                </a:cubicBezTo>
                <a:cubicBezTo>
                  <a:pt x="4902617" y="1916318"/>
                  <a:pt x="4941038" y="1928377"/>
                  <a:pt x="4964872" y="1943479"/>
                </a:cubicBezTo>
                <a:cubicBezTo>
                  <a:pt x="4988691" y="1958576"/>
                  <a:pt x="5011711" y="1979084"/>
                  <a:pt x="5033933" y="2004984"/>
                </a:cubicBezTo>
                <a:cubicBezTo>
                  <a:pt x="5032924" y="2003892"/>
                  <a:pt x="5028838" y="1999513"/>
                  <a:pt x="5021675" y="1991848"/>
                </a:cubicBezTo>
                <a:cubicBezTo>
                  <a:pt x="5014511" y="1984178"/>
                  <a:pt x="5010424" y="1979794"/>
                  <a:pt x="5009399" y="1978697"/>
                </a:cubicBezTo>
                <a:cubicBezTo>
                  <a:pt x="4997644" y="1966102"/>
                  <a:pt x="4990465" y="1958422"/>
                  <a:pt x="4987925" y="1955692"/>
                </a:cubicBezTo>
                <a:cubicBezTo>
                  <a:pt x="4985353" y="1952951"/>
                  <a:pt x="4984344" y="1951859"/>
                  <a:pt x="4984848" y="1952400"/>
                </a:cubicBezTo>
                <a:lnTo>
                  <a:pt x="5071052" y="1944919"/>
                </a:lnTo>
                <a:cubicBezTo>
                  <a:pt x="5065403" y="1943037"/>
                  <a:pt x="5076685" y="1946790"/>
                  <a:pt x="5104866" y="1956193"/>
                </a:cubicBezTo>
                <a:cubicBezTo>
                  <a:pt x="5133079" y="1965586"/>
                  <a:pt x="5212006" y="1991898"/>
                  <a:pt x="5341661" y="2035123"/>
                </a:cubicBezTo>
                <a:lnTo>
                  <a:pt x="5476982" y="2080231"/>
                </a:lnTo>
                <a:lnTo>
                  <a:pt x="5501516" y="2106522"/>
                </a:lnTo>
                <a:cubicBezTo>
                  <a:pt x="5502037" y="2107064"/>
                  <a:pt x="5507150" y="2112549"/>
                  <a:pt x="5516869" y="2122955"/>
                </a:cubicBezTo>
                <a:cubicBezTo>
                  <a:pt x="5526588" y="2133365"/>
                  <a:pt x="5537838" y="2145414"/>
                  <a:pt x="5550618" y="2159111"/>
                </a:cubicBezTo>
                <a:cubicBezTo>
                  <a:pt x="5590130" y="2155681"/>
                  <a:pt x="5618897" y="2153184"/>
                  <a:pt x="5636837" y="2151625"/>
                </a:cubicBezTo>
                <a:cubicBezTo>
                  <a:pt x="5654779" y="2150066"/>
                  <a:pt x="5683546" y="2147569"/>
                  <a:pt x="5723041" y="2144138"/>
                </a:cubicBezTo>
                <a:cubicBezTo>
                  <a:pt x="5743473" y="2170202"/>
                  <a:pt x="5776245" y="2196966"/>
                  <a:pt x="5821292" y="2224439"/>
                </a:cubicBezTo>
                <a:cubicBezTo>
                  <a:pt x="5866388" y="2251907"/>
                  <a:pt x="5948375" y="2281506"/>
                  <a:pt x="6067286" y="2313224"/>
                </a:cubicBezTo>
                <a:cubicBezTo>
                  <a:pt x="6068312" y="2314316"/>
                  <a:pt x="6072414" y="2318710"/>
                  <a:pt x="6079577" y="2326380"/>
                </a:cubicBezTo>
                <a:cubicBezTo>
                  <a:pt x="6086724" y="2334045"/>
                  <a:pt x="6090827" y="2338428"/>
                  <a:pt x="6091853" y="2339531"/>
                </a:cubicBezTo>
                <a:lnTo>
                  <a:pt x="6215029" y="2331677"/>
                </a:lnTo>
                <a:lnTo>
                  <a:pt x="6067286" y="2313224"/>
                </a:lnTo>
                <a:lnTo>
                  <a:pt x="6215175" y="2271964"/>
                </a:lnTo>
                <a:cubicBezTo>
                  <a:pt x="6283633" y="2293852"/>
                  <a:pt x="6342177" y="2311278"/>
                  <a:pt x="6390773" y="2324225"/>
                </a:cubicBezTo>
                <a:cubicBezTo>
                  <a:pt x="6439386" y="2337182"/>
                  <a:pt x="6470465" y="2349881"/>
                  <a:pt x="6484010" y="2362322"/>
                </a:cubicBezTo>
                <a:cubicBezTo>
                  <a:pt x="6535374" y="2372083"/>
                  <a:pt x="6576091" y="2382751"/>
                  <a:pt x="6606111" y="2394358"/>
                </a:cubicBezTo>
                <a:cubicBezTo>
                  <a:pt x="6636181" y="2405965"/>
                  <a:pt x="6676865" y="2416639"/>
                  <a:pt x="6728262" y="2426394"/>
                </a:cubicBezTo>
                <a:cubicBezTo>
                  <a:pt x="6768409" y="2424100"/>
                  <a:pt x="6800921" y="2426017"/>
                  <a:pt x="6825861" y="2432138"/>
                </a:cubicBezTo>
                <a:cubicBezTo>
                  <a:pt x="6850771" y="2438264"/>
                  <a:pt x="6883314" y="2440175"/>
                  <a:pt x="6923429" y="2437882"/>
                </a:cubicBezTo>
                <a:cubicBezTo>
                  <a:pt x="6935183" y="2450477"/>
                  <a:pt x="6942346" y="2458142"/>
                  <a:pt x="6944902" y="2460882"/>
                </a:cubicBezTo>
                <a:cubicBezTo>
                  <a:pt x="6947458" y="2463628"/>
                  <a:pt x="6948484" y="2464720"/>
                  <a:pt x="6947979" y="2464174"/>
                </a:cubicBezTo>
                <a:cubicBezTo>
                  <a:pt x="6957975" y="2476922"/>
                  <a:pt x="6968688" y="2484280"/>
                  <a:pt x="6980149" y="2486251"/>
                </a:cubicBezTo>
                <a:cubicBezTo>
                  <a:pt x="6991561" y="2488222"/>
                  <a:pt x="7017479" y="2487154"/>
                  <a:pt x="7057838" y="2483059"/>
                </a:cubicBezTo>
                <a:lnTo>
                  <a:pt x="7143162" y="2475647"/>
                </a:lnTo>
                <a:cubicBezTo>
                  <a:pt x="7219793" y="2498022"/>
                  <a:pt x="7310832" y="2517353"/>
                  <a:pt x="7416344" y="2533652"/>
                </a:cubicBezTo>
                <a:cubicBezTo>
                  <a:pt x="7521872" y="2549960"/>
                  <a:pt x="7585479" y="2564575"/>
                  <a:pt x="7607148" y="2577493"/>
                </a:cubicBezTo>
                <a:lnTo>
                  <a:pt x="7742501" y="2622595"/>
                </a:lnTo>
                <a:cubicBezTo>
                  <a:pt x="7783055" y="2620257"/>
                  <a:pt x="7815909" y="2622143"/>
                  <a:pt x="7841013" y="2628255"/>
                </a:cubicBezTo>
                <a:cubicBezTo>
                  <a:pt x="7866166" y="2634356"/>
                  <a:pt x="7899003" y="2636252"/>
                  <a:pt x="7939557" y="2633914"/>
                </a:cubicBezTo>
                <a:cubicBezTo>
                  <a:pt x="8023221" y="2627823"/>
                  <a:pt x="8099168" y="2625921"/>
                  <a:pt x="8167366" y="2628230"/>
                </a:cubicBezTo>
                <a:cubicBezTo>
                  <a:pt x="8235531" y="2630528"/>
                  <a:pt x="8311462" y="2628632"/>
                  <a:pt x="8395142" y="2622536"/>
                </a:cubicBezTo>
                <a:cubicBezTo>
                  <a:pt x="8449420" y="2630747"/>
                  <a:pt x="8500670" y="2635686"/>
                  <a:pt x="8548859" y="2637379"/>
                </a:cubicBezTo>
                <a:cubicBezTo>
                  <a:pt x="8597065" y="2639072"/>
                  <a:pt x="8648299" y="2644017"/>
                  <a:pt x="8702561" y="2652213"/>
                </a:cubicBezTo>
                <a:cubicBezTo>
                  <a:pt x="8704351" y="2652059"/>
                  <a:pt x="8722325" y="2650496"/>
                  <a:pt x="8756464" y="2647532"/>
                </a:cubicBezTo>
                <a:cubicBezTo>
                  <a:pt x="8790588" y="2644568"/>
                  <a:pt x="8830148" y="2641137"/>
                  <a:pt x="8875049" y="2637235"/>
                </a:cubicBezTo>
                <a:cubicBezTo>
                  <a:pt x="9580226" y="2693453"/>
                  <a:pt x="10421391" y="2695578"/>
                  <a:pt x="11398544" y="2643630"/>
                </a:cubicBezTo>
                <a:cubicBezTo>
                  <a:pt x="11567435" y="2628965"/>
                  <a:pt x="11768691" y="2611495"/>
                  <a:pt x="12002295" y="2591210"/>
                </a:cubicBezTo>
                <a:cubicBezTo>
                  <a:pt x="12235884" y="2570935"/>
                  <a:pt x="12523392" y="2545973"/>
                  <a:pt x="12864804" y="2516331"/>
                </a:cubicBezTo>
                <a:cubicBezTo>
                  <a:pt x="12866578" y="2516177"/>
                  <a:pt x="12884552" y="2514618"/>
                  <a:pt x="12918691" y="2511654"/>
                </a:cubicBezTo>
                <a:cubicBezTo>
                  <a:pt x="12952831" y="2508690"/>
                  <a:pt x="12992359" y="2505260"/>
                  <a:pt x="13037293" y="2501358"/>
                </a:cubicBezTo>
                <a:cubicBezTo>
                  <a:pt x="13118938" y="2493097"/>
                  <a:pt x="13186761" y="2482512"/>
                  <a:pt x="13240730" y="2469600"/>
                </a:cubicBezTo>
                <a:cubicBezTo>
                  <a:pt x="13294731" y="2456692"/>
                  <a:pt x="13362555" y="2446113"/>
                  <a:pt x="13444216" y="2437842"/>
                </a:cubicBezTo>
                <a:cubicBezTo>
                  <a:pt x="13483712" y="2434412"/>
                  <a:pt x="13512479" y="2431915"/>
                  <a:pt x="13530452" y="2430356"/>
                </a:cubicBezTo>
                <a:cubicBezTo>
                  <a:pt x="13548393" y="2428797"/>
                  <a:pt x="13577160" y="2426300"/>
                  <a:pt x="13616705" y="2422864"/>
                </a:cubicBezTo>
                <a:cubicBezTo>
                  <a:pt x="13661622" y="2418967"/>
                  <a:pt x="13701150" y="2415532"/>
                  <a:pt x="13735290" y="2412573"/>
                </a:cubicBezTo>
                <a:cubicBezTo>
                  <a:pt x="13769429" y="2409609"/>
                  <a:pt x="13787402" y="2408045"/>
                  <a:pt x="13789193" y="2407891"/>
                </a:cubicBezTo>
                <a:lnTo>
                  <a:pt x="13814102" y="2403538"/>
                </a:lnTo>
                <a:lnTo>
                  <a:pt x="13583640" y="2612135"/>
                </a:lnTo>
                <a:cubicBezTo>
                  <a:pt x="13484656" y="2713525"/>
                  <a:pt x="13391305" y="2818315"/>
                  <a:pt x="13303523" y="2926535"/>
                </a:cubicBezTo>
                <a:cubicBezTo>
                  <a:pt x="13079426" y="3157776"/>
                  <a:pt x="12900181" y="3378765"/>
                  <a:pt x="12765706" y="3589502"/>
                </a:cubicBezTo>
                <a:cubicBezTo>
                  <a:pt x="12631248" y="3800234"/>
                  <a:pt x="12541593" y="4007551"/>
                  <a:pt x="12496806" y="4211447"/>
                </a:cubicBezTo>
                <a:cubicBezTo>
                  <a:pt x="12496806" y="4237654"/>
                  <a:pt x="12496790" y="4260441"/>
                  <a:pt x="12496790" y="4279803"/>
                </a:cubicBezTo>
                <a:cubicBezTo>
                  <a:pt x="12496790" y="4299164"/>
                  <a:pt x="12496806" y="4321946"/>
                  <a:pt x="12496806" y="4348144"/>
                </a:cubicBezTo>
                <a:cubicBezTo>
                  <a:pt x="12496806" y="4361250"/>
                  <a:pt x="12496790" y="4369223"/>
                  <a:pt x="12496806" y="4372063"/>
                </a:cubicBezTo>
                <a:cubicBezTo>
                  <a:pt x="12496806" y="4374912"/>
                  <a:pt x="12496790" y="4376059"/>
                  <a:pt x="12496806" y="4375478"/>
                </a:cubicBezTo>
                <a:lnTo>
                  <a:pt x="12586445" y="4402823"/>
                </a:lnTo>
                <a:cubicBezTo>
                  <a:pt x="12586445" y="4397123"/>
                  <a:pt x="12586445" y="4388014"/>
                  <a:pt x="12586445" y="4375483"/>
                </a:cubicBezTo>
                <a:lnTo>
                  <a:pt x="12586445" y="4129429"/>
                </a:lnTo>
                <a:cubicBezTo>
                  <a:pt x="12571516" y="4074765"/>
                  <a:pt x="12601374" y="4047415"/>
                  <a:pt x="12676084" y="4047415"/>
                </a:cubicBezTo>
                <a:lnTo>
                  <a:pt x="12765690" y="4047415"/>
                </a:lnTo>
                <a:cubicBezTo>
                  <a:pt x="12767595" y="4047986"/>
                  <a:pt x="12763818" y="4060522"/>
                  <a:pt x="12754522" y="4085001"/>
                </a:cubicBezTo>
                <a:cubicBezTo>
                  <a:pt x="12745161" y="4109501"/>
                  <a:pt x="12719031" y="4142535"/>
                  <a:pt x="12676084" y="4184112"/>
                </a:cubicBezTo>
                <a:cubicBezTo>
                  <a:pt x="12676084" y="4199487"/>
                  <a:pt x="12676084" y="4216580"/>
                  <a:pt x="12676084" y="4235371"/>
                </a:cubicBezTo>
                <a:cubicBezTo>
                  <a:pt x="12676084" y="4254171"/>
                  <a:pt x="12676084" y="4264423"/>
                  <a:pt x="12676084" y="4266126"/>
                </a:cubicBezTo>
                <a:cubicBezTo>
                  <a:pt x="12676084" y="4333340"/>
                  <a:pt x="12676084" y="4390287"/>
                  <a:pt x="12676084" y="4436993"/>
                </a:cubicBezTo>
                <a:cubicBezTo>
                  <a:pt x="12676084" y="4483704"/>
                  <a:pt x="12676084" y="4526984"/>
                  <a:pt x="12676084" y="4566854"/>
                </a:cubicBezTo>
                <a:cubicBezTo>
                  <a:pt x="12676084" y="4579950"/>
                  <a:pt x="12676084" y="4587928"/>
                  <a:pt x="12676084" y="4590773"/>
                </a:cubicBezTo>
                <a:cubicBezTo>
                  <a:pt x="12676084" y="4593622"/>
                  <a:pt x="12676084" y="4594759"/>
                  <a:pt x="12676084" y="4594193"/>
                </a:cubicBezTo>
                <a:cubicBezTo>
                  <a:pt x="12679812" y="4566859"/>
                  <a:pt x="12694757" y="4539515"/>
                  <a:pt x="12720887" y="4512180"/>
                </a:cubicBezTo>
                <a:cubicBezTo>
                  <a:pt x="12747033" y="4484846"/>
                  <a:pt x="12761978" y="4457496"/>
                  <a:pt x="12765706" y="4430162"/>
                </a:cubicBezTo>
                <a:lnTo>
                  <a:pt x="12944968" y="4211452"/>
                </a:lnTo>
                <a:cubicBezTo>
                  <a:pt x="12944984" y="4198356"/>
                  <a:pt x="12944968" y="4190382"/>
                  <a:pt x="12944984" y="4187528"/>
                </a:cubicBezTo>
                <a:cubicBezTo>
                  <a:pt x="12944984" y="4184678"/>
                  <a:pt x="12944968" y="4183546"/>
                  <a:pt x="12944984" y="4184112"/>
                </a:cubicBezTo>
                <a:lnTo>
                  <a:pt x="13034623" y="4184112"/>
                </a:lnTo>
                <a:lnTo>
                  <a:pt x="13034623" y="4211447"/>
                </a:lnTo>
                <a:cubicBezTo>
                  <a:pt x="13034623" y="4238791"/>
                  <a:pt x="13034623" y="4293465"/>
                  <a:pt x="13034623" y="4375483"/>
                </a:cubicBezTo>
                <a:cubicBezTo>
                  <a:pt x="12991692" y="4389716"/>
                  <a:pt x="12965529" y="4409083"/>
                  <a:pt x="12956185" y="4433578"/>
                </a:cubicBezTo>
                <a:cubicBezTo>
                  <a:pt x="12946840" y="4458072"/>
                  <a:pt x="12943128" y="4484270"/>
                  <a:pt x="12944968" y="4512180"/>
                </a:cubicBezTo>
                <a:lnTo>
                  <a:pt x="13034623" y="4539510"/>
                </a:lnTo>
                <a:cubicBezTo>
                  <a:pt x="13034623" y="4509896"/>
                  <a:pt x="13034623" y="4480273"/>
                  <a:pt x="13034623" y="4450660"/>
                </a:cubicBezTo>
                <a:cubicBezTo>
                  <a:pt x="13034623" y="4421057"/>
                  <a:pt x="13034623" y="4405101"/>
                  <a:pt x="13034623" y="4402823"/>
                </a:cubicBezTo>
                <a:lnTo>
                  <a:pt x="13124261" y="4402828"/>
                </a:lnTo>
                <a:cubicBezTo>
                  <a:pt x="13124261" y="4402828"/>
                  <a:pt x="13124278" y="4430162"/>
                  <a:pt x="13124261" y="4484841"/>
                </a:cubicBezTo>
                <a:cubicBezTo>
                  <a:pt x="13124261" y="4484275"/>
                  <a:pt x="13124261" y="4485407"/>
                  <a:pt x="13124261" y="4488256"/>
                </a:cubicBezTo>
                <a:cubicBezTo>
                  <a:pt x="13124278" y="4491101"/>
                  <a:pt x="13124261" y="4499069"/>
                  <a:pt x="13124261" y="4512175"/>
                </a:cubicBezTo>
                <a:lnTo>
                  <a:pt x="13213900" y="4484841"/>
                </a:lnTo>
                <a:lnTo>
                  <a:pt x="13213916" y="4512180"/>
                </a:lnTo>
                <a:cubicBezTo>
                  <a:pt x="13213916" y="4524705"/>
                  <a:pt x="13213900" y="4533820"/>
                  <a:pt x="13213900" y="4539515"/>
                </a:cubicBezTo>
                <a:cubicBezTo>
                  <a:pt x="13213916" y="4545214"/>
                  <a:pt x="13213900" y="4554319"/>
                  <a:pt x="13213900" y="4566859"/>
                </a:cubicBezTo>
                <a:lnTo>
                  <a:pt x="13303506" y="4676206"/>
                </a:lnTo>
                <a:cubicBezTo>
                  <a:pt x="13307267" y="4689879"/>
                  <a:pt x="13322212" y="4703541"/>
                  <a:pt x="13348342" y="4717218"/>
                </a:cubicBezTo>
                <a:cubicBezTo>
                  <a:pt x="13374504" y="4730885"/>
                  <a:pt x="13389417" y="4744552"/>
                  <a:pt x="13393145" y="4758225"/>
                </a:cubicBezTo>
                <a:lnTo>
                  <a:pt x="13474448" y="4832593"/>
                </a:lnTo>
                <a:lnTo>
                  <a:pt x="12019455" y="4992697"/>
                </a:lnTo>
                <a:cubicBezTo>
                  <a:pt x="11171647" y="5070887"/>
                  <a:pt x="10314349" y="5135029"/>
                  <a:pt x="9447575" y="5185115"/>
                </a:cubicBezTo>
                <a:cubicBezTo>
                  <a:pt x="6847254" y="5335380"/>
                  <a:pt x="4132222" y="5341730"/>
                  <a:pt x="1302496" y="5204174"/>
                </a:cubicBezTo>
                <a:lnTo>
                  <a:pt x="198145" y="5132735"/>
                </a:lnTo>
                <a:lnTo>
                  <a:pt x="31746" y="4782268"/>
                </a:lnTo>
                <a:cubicBezTo>
                  <a:pt x="-31747" y="4465370"/>
                  <a:pt x="-1" y="4165873"/>
                  <a:pt x="126985" y="3883781"/>
                </a:cubicBezTo>
                <a:cubicBezTo>
                  <a:pt x="321207" y="3501109"/>
                  <a:pt x="470578" y="3091108"/>
                  <a:pt x="575162" y="2653762"/>
                </a:cubicBezTo>
                <a:cubicBezTo>
                  <a:pt x="1015883" y="2066092"/>
                  <a:pt x="1479006" y="1471580"/>
                  <a:pt x="1964530" y="870243"/>
                </a:cubicBezTo>
                <a:lnTo>
                  <a:pt x="2755471" y="0"/>
                </a:lnTo>
                <a:close/>
              </a:path>
            </a:pathLst>
          </a:custGeom>
        </p:spPr>
      </p:pic>
    </p:spTree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095C4F0-7803-4362-B65A-B0D18904046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4" b="2644"/>
          <a:stretch>
            <a:fillRect/>
          </a:stretch>
        </p:blipFill>
        <p:spPr>
          <a:xfrm>
            <a:off x="615950" y="544513"/>
            <a:ext cx="10958513" cy="5838825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21855F8-EFFB-4AD6-AD2E-EA7E771D159C}"/>
              </a:ext>
            </a:extLst>
          </p:cNvPr>
          <p:cNvSpPr/>
          <p:nvPr/>
        </p:nvSpPr>
        <p:spPr>
          <a:xfrm rot="2949874">
            <a:off x="665162" y="2597150"/>
            <a:ext cx="11515726" cy="1733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F6F54F8-CC6D-48EE-AD31-F415CB3BAD2D}"/>
              </a:ext>
            </a:extLst>
          </p:cNvPr>
          <p:cNvSpPr/>
          <p:nvPr/>
        </p:nvSpPr>
        <p:spPr>
          <a:xfrm rot="2859191">
            <a:off x="5420519" y="2291556"/>
            <a:ext cx="3170238" cy="3444875"/>
          </a:xfrm>
          <a:prstGeom prst="roundRect">
            <a:avLst>
              <a:gd name="adj" fmla="val 268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DFC788-5790-4F76-93A9-3D9DEFD6DA52}"/>
              </a:ext>
            </a:extLst>
          </p:cNvPr>
          <p:cNvSpPr txBox="1"/>
          <p:nvPr/>
        </p:nvSpPr>
        <p:spPr>
          <a:xfrm>
            <a:off x="5094288" y="3101975"/>
            <a:ext cx="3822700" cy="2062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cs typeface="Mongolian Baiti" panose="03000500000000000000" pitchFamily="66" charset="0"/>
              </a:rPr>
              <a:t>NATURE SLIDE SAMPLE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cs typeface="Mongolian Baiti" panose="03000500000000000000" pitchFamily="66" charset="0"/>
              </a:rPr>
              <a:t>CREATIVE AWESOME</a:t>
            </a:r>
          </a:p>
        </p:txBody>
      </p:sp>
    </p:spTree>
  </p:cSld>
  <p:clrMapOvr>
    <a:masterClrMapping/>
  </p:clrMapOvr>
  <p:transition spd="slow">
    <p:blinds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6F2A35B-0C29-48BC-9CF3-3B4E1B70421D}"/>
              </a:ext>
            </a:extLst>
          </p:cNvPr>
          <p:cNvSpPr>
            <a:spLocks/>
          </p:cNvSpPr>
          <p:nvPr/>
        </p:nvSpPr>
        <p:spPr bwMode="auto">
          <a:xfrm>
            <a:off x="1346200" y="2153415"/>
            <a:ext cx="4708525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en-US" sz="3200" dirty="0">
                <a:latin typeface="Montserrat" panose="02000505000000020004" pitchFamily="2" charset="0"/>
                <a:ea typeface="Mongolian Baiti" panose="03000500000000000000" pitchFamily="66" charset="0"/>
                <a:cs typeface="Mongolian Baiti" panose="03000500000000000000" pitchFamily="66" charset="0"/>
              </a:rPr>
              <a:t>AWESOME SLIDE</a:t>
            </a:r>
          </a:p>
          <a:p>
            <a:pPr algn="ctr"/>
            <a:r>
              <a:rPr lang="en-US" altLang="en-US" sz="3200" dirty="0">
                <a:latin typeface="Montserrat" panose="02000505000000020004" pitchFamily="2" charset="0"/>
                <a:ea typeface="Mongolian Baiti" panose="03000500000000000000" pitchFamily="66" charset="0"/>
                <a:cs typeface="Mongolian Baiti" panose="03000500000000000000" pitchFamily="66" charset="0"/>
              </a:rPr>
              <a:t>CREATIVE IN HERE</a:t>
            </a:r>
          </a:p>
        </p:txBody>
      </p:sp>
      <p:sp>
        <p:nvSpPr>
          <p:cNvPr id="92163" name="TextBox 4">
            <a:extLst>
              <a:ext uri="{FF2B5EF4-FFF2-40B4-BE49-F238E27FC236}">
                <a16:creationId xmlns:a16="http://schemas.microsoft.com/office/drawing/2014/main" id="{011103F4-BC0C-45B2-9638-CBE36DEE1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6200" y="3033713"/>
            <a:ext cx="4824413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3650"/>
              </a:lnSpc>
            </a:pPr>
            <a:r>
              <a:rPr lang="en-US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Investment generally results in acquiring an asset, also called an investment. If the asset is available at a price worth investing, it is normally expected either to generate income, or to appreciate in value, 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DAD39A4B-2865-434A-8517-6F46FB8721D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5" r="16625"/>
          <a:stretch>
            <a:fillRect/>
          </a:stretch>
        </p:blipFill>
        <p:spPr>
          <a:xfrm>
            <a:off x="6872288" y="1260475"/>
            <a:ext cx="4779962" cy="4627563"/>
          </a:xfrm>
          <a:custGeom>
            <a:avLst/>
            <a:gdLst>
              <a:gd name="T0" fmla="*/ 2296101 w 4779818"/>
              <a:gd name="T1" fmla="*/ 1459129 h 4627417"/>
              <a:gd name="T2" fmla="*/ 1434008 w 4779818"/>
              <a:gd name="T3" fmla="*/ 2254692 h 4627417"/>
              <a:gd name="T4" fmla="*/ 2303401 w 4779818"/>
              <a:gd name="T5" fmla="*/ 3196790 h 4627417"/>
              <a:gd name="T6" fmla="*/ 2302718 w 4779818"/>
              <a:gd name="T7" fmla="*/ 3034284 h 4627417"/>
              <a:gd name="T8" fmla="*/ 1594085 w 4779818"/>
              <a:gd name="T9" fmla="*/ 2266388 h 4627417"/>
              <a:gd name="T10" fmla="*/ 2296768 w 4779818"/>
              <a:gd name="T11" fmla="*/ 1617932 h 4627417"/>
              <a:gd name="T12" fmla="*/ 2696098 w 4779818"/>
              <a:gd name="T13" fmla="*/ 1459127 h 4627417"/>
              <a:gd name="T14" fmla="*/ 2695431 w 4779818"/>
              <a:gd name="T15" fmla="*/ 1617930 h 4627417"/>
              <a:gd name="T16" fmla="*/ 3398116 w 4779818"/>
              <a:gd name="T17" fmla="*/ 2266387 h 4627417"/>
              <a:gd name="T18" fmla="*/ 2689482 w 4779818"/>
              <a:gd name="T19" fmla="*/ 3034282 h 4627417"/>
              <a:gd name="T20" fmla="*/ 2688799 w 4779818"/>
              <a:gd name="T21" fmla="*/ 3196788 h 4627417"/>
              <a:gd name="T22" fmla="*/ 3558192 w 4779818"/>
              <a:gd name="T23" fmla="*/ 2254690 h 4627417"/>
              <a:gd name="T24" fmla="*/ 2773084 w 4779818"/>
              <a:gd name="T25" fmla="*/ 867465 h 4627417"/>
              <a:gd name="T26" fmla="*/ 2773844 w 4779818"/>
              <a:gd name="T27" fmla="*/ 1026833 h 4627417"/>
              <a:gd name="T28" fmla="*/ 4078225 w 4779818"/>
              <a:gd name="T29" fmla="*/ 2230552 h 4627417"/>
              <a:gd name="T30" fmla="*/ 2786244 w 4779818"/>
              <a:gd name="T31" fmla="*/ 3630577 h 4627417"/>
              <a:gd name="T32" fmla="*/ 2786996 w 4779818"/>
              <a:gd name="T33" fmla="*/ 3788455 h 4627417"/>
              <a:gd name="T34" fmla="*/ 4236394 w 4779818"/>
              <a:gd name="T35" fmla="*/ 2217847 h 4627417"/>
              <a:gd name="T36" fmla="*/ 2217271 w 4779818"/>
              <a:gd name="T37" fmla="*/ 838962 h 4627417"/>
              <a:gd name="T38" fmla="*/ 753961 w 4779818"/>
              <a:gd name="T39" fmla="*/ 2189345 h 4627417"/>
              <a:gd name="T40" fmla="*/ 2229662 w 4779818"/>
              <a:gd name="T41" fmla="*/ 3788453 h 4627417"/>
              <a:gd name="T42" fmla="*/ 2228992 w 4779818"/>
              <a:gd name="T43" fmla="*/ 3629034 h 4627417"/>
              <a:gd name="T44" fmla="*/ 912130 w 4779818"/>
              <a:gd name="T45" fmla="*/ 2202048 h 4627417"/>
              <a:gd name="T46" fmla="*/ 2217935 w 4779818"/>
              <a:gd name="T47" fmla="*/ 997017 h 4627417"/>
              <a:gd name="T48" fmla="*/ 2389908 w 4779818"/>
              <a:gd name="T49" fmla="*/ 0 h 4627417"/>
              <a:gd name="T50" fmla="*/ 4779818 w 4779818"/>
              <a:gd name="T51" fmla="*/ 2313708 h 4627417"/>
              <a:gd name="T52" fmla="*/ 2389909 w 4779818"/>
              <a:gd name="T53" fmla="*/ 4627417 h 4627417"/>
              <a:gd name="T54" fmla="*/ 0 w 4779818"/>
              <a:gd name="T55" fmla="*/ 2313708 h 4627417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4779818" h="4627417">
                <a:moveTo>
                  <a:pt x="2296101" y="1459129"/>
                </a:moveTo>
                <a:lnTo>
                  <a:pt x="1434008" y="2254692"/>
                </a:lnTo>
                <a:lnTo>
                  <a:pt x="2303401" y="3196790"/>
                </a:lnTo>
                <a:lnTo>
                  <a:pt x="2302718" y="3034284"/>
                </a:lnTo>
                <a:lnTo>
                  <a:pt x="1594085" y="2266388"/>
                </a:lnTo>
                <a:lnTo>
                  <a:pt x="2296768" y="1617932"/>
                </a:lnTo>
                <a:lnTo>
                  <a:pt x="2296101" y="1459129"/>
                </a:lnTo>
                <a:close/>
                <a:moveTo>
                  <a:pt x="2696098" y="1459127"/>
                </a:moveTo>
                <a:lnTo>
                  <a:pt x="2695431" y="1617930"/>
                </a:lnTo>
                <a:lnTo>
                  <a:pt x="3398116" y="2266387"/>
                </a:lnTo>
                <a:lnTo>
                  <a:pt x="2689482" y="3034282"/>
                </a:lnTo>
                <a:lnTo>
                  <a:pt x="2688799" y="3196788"/>
                </a:lnTo>
                <a:lnTo>
                  <a:pt x="3558192" y="2254690"/>
                </a:lnTo>
                <a:lnTo>
                  <a:pt x="2696098" y="1459127"/>
                </a:lnTo>
                <a:close/>
                <a:moveTo>
                  <a:pt x="2773084" y="867465"/>
                </a:moveTo>
                <a:lnTo>
                  <a:pt x="2773844" y="1026833"/>
                </a:lnTo>
                <a:lnTo>
                  <a:pt x="4078225" y="2230552"/>
                </a:lnTo>
                <a:lnTo>
                  <a:pt x="2786244" y="3630577"/>
                </a:lnTo>
                <a:lnTo>
                  <a:pt x="2786996" y="3788455"/>
                </a:lnTo>
                <a:lnTo>
                  <a:pt x="4236394" y="2217847"/>
                </a:lnTo>
                <a:lnTo>
                  <a:pt x="2773084" y="867465"/>
                </a:lnTo>
                <a:close/>
                <a:moveTo>
                  <a:pt x="2217271" y="838962"/>
                </a:moveTo>
                <a:lnTo>
                  <a:pt x="753961" y="2189345"/>
                </a:lnTo>
                <a:lnTo>
                  <a:pt x="2229662" y="3788453"/>
                </a:lnTo>
                <a:lnTo>
                  <a:pt x="2228992" y="3629034"/>
                </a:lnTo>
                <a:lnTo>
                  <a:pt x="912130" y="2202048"/>
                </a:lnTo>
                <a:lnTo>
                  <a:pt x="2217935" y="997017"/>
                </a:lnTo>
                <a:lnTo>
                  <a:pt x="2217271" y="838962"/>
                </a:lnTo>
                <a:close/>
                <a:moveTo>
                  <a:pt x="2389908" y="0"/>
                </a:moveTo>
                <a:lnTo>
                  <a:pt x="4779818" y="2313708"/>
                </a:lnTo>
                <a:lnTo>
                  <a:pt x="2389909" y="4627417"/>
                </a:lnTo>
                <a:lnTo>
                  <a:pt x="0" y="2313708"/>
                </a:lnTo>
                <a:lnTo>
                  <a:pt x="2389908" y="0"/>
                </a:lnTo>
                <a:close/>
              </a:path>
            </a:pathLst>
          </a:custGeom>
        </p:spPr>
      </p:pic>
    </p:spTree>
  </p:cSld>
  <p:clrMapOvr>
    <a:masterClrMapping/>
  </p:clrMapOvr>
  <p:transition spd="slow">
    <p:check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5340BD7-A6E4-4230-BB23-24AF10081EC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39879CCB-6B8E-4C5A-8FF5-5EA71D1BB4B9}"/>
              </a:ext>
            </a:extLst>
          </p:cNvPr>
          <p:cNvSpPr/>
          <p:nvPr/>
        </p:nvSpPr>
        <p:spPr>
          <a:xfrm>
            <a:off x="2994025" y="2300288"/>
            <a:ext cx="8032750" cy="3979862"/>
          </a:xfrm>
          <a:custGeom>
            <a:avLst/>
            <a:gdLst>
              <a:gd name="connsiteX0" fmla="*/ 3429000 w 10363200"/>
              <a:gd name="connsiteY0" fmla="*/ 0 h 5135880"/>
              <a:gd name="connsiteX1" fmla="*/ 10363200 w 10363200"/>
              <a:gd name="connsiteY1" fmla="*/ 0 h 5135880"/>
              <a:gd name="connsiteX2" fmla="*/ 10363200 w 10363200"/>
              <a:gd name="connsiteY2" fmla="*/ 1706880 h 5135880"/>
              <a:gd name="connsiteX3" fmla="*/ 6934200 w 10363200"/>
              <a:gd name="connsiteY3" fmla="*/ 5135880 h 5135880"/>
              <a:gd name="connsiteX4" fmla="*/ 0 w 10363200"/>
              <a:gd name="connsiteY4" fmla="*/ 5135880 h 5135880"/>
              <a:gd name="connsiteX5" fmla="*/ 0 w 10363200"/>
              <a:gd name="connsiteY5" fmla="*/ 3429000 h 5135880"/>
              <a:gd name="connsiteX6" fmla="*/ 3429000 w 10363200"/>
              <a:gd name="connsiteY6" fmla="*/ 0 h 513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63200" h="5135880">
                <a:moveTo>
                  <a:pt x="3429000" y="0"/>
                </a:moveTo>
                <a:lnTo>
                  <a:pt x="10363200" y="0"/>
                </a:lnTo>
                <a:lnTo>
                  <a:pt x="10363200" y="1706880"/>
                </a:lnTo>
                <a:cubicBezTo>
                  <a:pt x="10363200" y="3600664"/>
                  <a:pt x="8827984" y="5135880"/>
                  <a:pt x="6934200" y="5135880"/>
                </a:cubicBezTo>
                <a:lnTo>
                  <a:pt x="0" y="5135880"/>
                </a:lnTo>
                <a:lnTo>
                  <a:pt x="0" y="3429000"/>
                </a:lnTo>
                <a:cubicBezTo>
                  <a:pt x="0" y="1535216"/>
                  <a:pt x="1535216" y="0"/>
                  <a:pt x="3429000" y="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F4EF9F-1DC1-448F-B192-E1C0C05A1656}"/>
              </a:ext>
            </a:extLst>
          </p:cNvPr>
          <p:cNvSpPr txBox="1"/>
          <p:nvPr/>
        </p:nvSpPr>
        <p:spPr>
          <a:xfrm>
            <a:off x="4159250" y="2890838"/>
            <a:ext cx="5775325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altLang="en-US" sz="3200" dirty="0">
                <a:latin typeface="Montserrat" panose="02000505000000020004" pitchFamily="2" charset="0"/>
                <a:ea typeface="Mongolian Baiti" panose="03000500000000000000" pitchFamily="66" charset="0"/>
                <a:cs typeface="Mongolian Baiti" panose="03000500000000000000" pitchFamily="66" charset="0"/>
              </a:rPr>
              <a:t>AWESOME SLIDE</a:t>
            </a:r>
          </a:p>
          <a:p>
            <a:pPr algn="ctr"/>
            <a:r>
              <a:rPr lang="en-US" altLang="en-US" sz="3200" dirty="0">
                <a:latin typeface="Montserrat" panose="02000505000000020004" pitchFamily="2" charset="0"/>
                <a:ea typeface="Mongolian Baiti" panose="03000500000000000000" pitchFamily="66" charset="0"/>
                <a:cs typeface="Mongolian Baiti" panose="03000500000000000000" pitchFamily="66" charset="0"/>
              </a:rPr>
              <a:t>CREATIVE IN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0AEB78-89B5-4872-B213-2104E19EB7FB}"/>
              </a:ext>
            </a:extLst>
          </p:cNvPr>
          <p:cNvSpPr txBox="1"/>
          <p:nvPr/>
        </p:nvSpPr>
        <p:spPr>
          <a:xfrm>
            <a:off x="3735388" y="4294188"/>
            <a:ext cx="6623050" cy="1349375"/>
          </a:xfrm>
          <a:prstGeom prst="rect">
            <a:avLst/>
          </a:prstGeom>
          <a:noFill/>
        </p:spPr>
        <p:txBody>
          <a:bodyPr lIns="0" tIns="0" rIns="0" bIns="0" spcCol="959784">
            <a:spAutoFit/>
          </a:bodyPr>
          <a:lstStyle/>
          <a:p>
            <a:pPr algn="ctr" eaLnBrk="1" fontAlgn="auto" hangingPunct="1">
              <a:lnSpc>
                <a:spcPts val="36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Lato Light" charset="0"/>
                <a:cs typeface="Segoe UI" panose="020B0502040204020203" pitchFamily="34" charset="0"/>
              </a:rPr>
              <a:t>Investment generally results in acquiring an asset, also called an investment. If the asset is available at a price worth investing, it is normally expected either to generate income, or to appreciate in value, </a:t>
            </a:r>
          </a:p>
        </p:txBody>
      </p:sp>
    </p:spTree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355</Words>
  <Application>Microsoft Office PowerPoint</Application>
  <PresentationFormat>Widescreen</PresentationFormat>
  <Paragraphs>26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Montserrat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Dark Knight</dc:creator>
  <cp:lastModifiedBy>Dark Knight</cp:lastModifiedBy>
  <cp:revision>15</cp:revision>
  <dcterms:created xsi:type="dcterms:W3CDTF">2019-06-26T06:03:01Z</dcterms:created>
  <dcterms:modified xsi:type="dcterms:W3CDTF">2019-06-26T07:19:03Z</dcterms:modified>
</cp:coreProperties>
</file>