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9"/>
  </p:notesMasterIdLst>
  <p:handoutMasterIdLst>
    <p:handoutMasterId r:id="rId30"/>
  </p:handoutMasterIdLst>
  <p:sldIdLst>
    <p:sldId id="959" r:id="rId2"/>
    <p:sldId id="893" r:id="rId3"/>
    <p:sldId id="892" r:id="rId4"/>
    <p:sldId id="895" r:id="rId5"/>
    <p:sldId id="903" r:id="rId6"/>
    <p:sldId id="900" r:id="rId7"/>
    <p:sldId id="897" r:id="rId8"/>
    <p:sldId id="896" r:id="rId9"/>
    <p:sldId id="902" r:id="rId10"/>
    <p:sldId id="908" r:id="rId11"/>
    <p:sldId id="904" r:id="rId12"/>
    <p:sldId id="905" r:id="rId13"/>
    <p:sldId id="906" r:id="rId14"/>
    <p:sldId id="919" r:id="rId15"/>
    <p:sldId id="907" r:id="rId16"/>
    <p:sldId id="909" r:id="rId17"/>
    <p:sldId id="910" r:id="rId18"/>
    <p:sldId id="912" r:id="rId19"/>
    <p:sldId id="915" r:id="rId20"/>
    <p:sldId id="914" r:id="rId21"/>
    <p:sldId id="916" r:id="rId22"/>
    <p:sldId id="917" r:id="rId23"/>
    <p:sldId id="918" r:id="rId24"/>
    <p:sldId id="922" r:id="rId25"/>
    <p:sldId id="923" r:id="rId26"/>
    <p:sldId id="856" r:id="rId27"/>
    <p:sldId id="85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BE8C8-14DE-4736-B7B8-9E59FC65CC40}" v="340" dt="2018-05-09T16:50:1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1" autoAdjust="0"/>
    <p:restoredTop sz="55433" autoAdjust="0"/>
  </p:normalViewPr>
  <p:slideViewPr>
    <p:cSldViewPr snapToGrid="0" showGuides="1">
      <p:cViewPr varScale="1">
        <p:scale>
          <a:sx n="113" d="100"/>
          <a:sy n="113" d="100"/>
        </p:scale>
        <p:origin x="1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9198"/>
    </p:cViewPr>
  </p:sorterViewPr>
  <p:notesViewPr>
    <p:cSldViewPr snapToGrid="0" showGuides="1">
      <p:cViewPr varScale="1">
        <p:scale>
          <a:sx n="55" d="100"/>
          <a:sy n="55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ven Postman" userId="902ecf25f2486438" providerId="LiveId" clId="{8B9BE8C8-14DE-4736-B7B8-9E59FC65CC40}"/>
    <pc:docChg chg="undo custSel delSld modSld">
      <pc:chgData name="Heaven Postman" userId="902ecf25f2486438" providerId="LiveId" clId="{8B9BE8C8-14DE-4736-B7B8-9E59FC65CC40}" dt="2018-05-09T16:50:14.317" v="338" actId="478"/>
      <pc:docMkLst>
        <pc:docMk/>
      </pc:docMkLst>
      <pc:sldChg chg="addSp delSp modSp">
        <pc:chgData name="Heaven Postman" userId="902ecf25f2486438" providerId="LiveId" clId="{8B9BE8C8-14DE-4736-B7B8-9E59FC65CC40}" dt="2018-05-09T16:47:32.760" v="282" actId="1076"/>
        <pc:sldMkLst>
          <pc:docMk/>
          <pc:sldMk cId="3176726004" sldId="283"/>
        </pc:sldMkLst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3" creationId="{8DF70612-90A0-4071-BDFC-B29F4B37EAC1}"/>
          </ac:spMkLst>
        </pc:spChg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5" creationId="{7E32548B-F576-4D56-85A7-CC609E756E35}"/>
          </ac:spMkLst>
        </pc:spChg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7" creationId="{EDE12F16-3AA2-4861-9F01-DF23E6821B33}"/>
          </ac:spMkLst>
        </pc:spChg>
        <pc:spChg chg="add mod">
          <ac:chgData name="Heaven Postman" userId="902ecf25f2486438" providerId="LiveId" clId="{8B9BE8C8-14DE-4736-B7B8-9E59FC65CC40}" dt="2018-05-09T16:47:26.629" v="278" actId="478"/>
          <ac:spMkLst>
            <pc:docMk/>
            <pc:sldMk cId="3176726004" sldId="283"/>
            <ac:spMk id="12" creationId="{D887DE71-7718-48C3-A02B-286C305BEBD2}"/>
          </ac:spMkLst>
        </pc:spChg>
        <pc:spChg chg="mod">
          <ac:chgData name="Heaven Postman" userId="902ecf25f2486438" providerId="LiveId" clId="{8B9BE8C8-14DE-4736-B7B8-9E59FC65CC40}" dt="2018-05-09T16:47:32.760" v="282" actId="1076"/>
          <ac:spMkLst>
            <pc:docMk/>
            <pc:sldMk cId="3176726004" sldId="283"/>
            <ac:spMk id="15" creationId="{44DD0B76-7655-4008-9B1B-9F4BFD3A9C45}"/>
          </ac:spMkLst>
        </pc:spChg>
        <pc:spChg chg="add mod ord">
          <ac:chgData name="Heaven Postman" userId="902ecf25f2486438" providerId="LiveId" clId="{8B9BE8C8-14DE-4736-B7B8-9E59FC65CC40}" dt="2018-05-09T16:47:30.613" v="281" actId="167"/>
          <ac:spMkLst>
            <pc:docMk/>
            <pc:sldMk cId="3176726004" sldId="283"/>
            <ac:spMk id="18" creationId="{5C54BB5D-2862-4CCF-98E7-113489AF0ECE}"/>
          </ac:spMkLst>
        </pc:sp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8" creationId="{D2DA78E9-783E-433B-9035-20DC6B06D011}"/>
          </ac:picMkLst>
        </pc:picChg>
        <pc:picChg chg="del">
          <ac:chgData name="Heaven Postman" userId="902ecf25f2486438" providerId="LiveId" clId="{8B9BE8C8-14DE-4736-B7B8-9E59FC65CC40}" dt="2018-05-09T16:47:29.178" v="280" actId="478"/>
          <ac:picMkLst>
            <pc:docMk/>
            <pc:sldMk cId="3176726004" sldId="283"/>
            <ac:picMk id="16" creationId="{770CC2F4-D4B9-4335-9FE0-82686F99BFAC}"/>
          </ac:picMkLst>
        </pc:pic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20" creationId="{63CB6EAF-B350-429D-977F-A449DF9702A2}"/>
          </ac:picMkLst>
        </pc:pic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25" creationId="{E475590B-2F87-4E87-AAC4-623F114D2804}"/>
          </ac:picMkLst>
        </pc:picChg>
        <pc:picChg chg="del">
          <ac:chgData name="Heaven Postman" userId="902ecf25f2486438" providerId="LiveId" clId="{8B9BE8C8-14DE-4736-B7B8-9E59FC65CC40}" dt="2018-05-09T16:47:26.629" v="278" actId="478"/>
          <ac:picMkLst>
            <pc:docMk/>
            <pc:sldMk cId="3176726004" sldId="283"/>
            <ac:picMk id="29" creationId="{DE0882D3-1D7E-401D-9757-125A21B6F1D8}"/>
          </ac:picMkLst>
        </pc:picChg>
      </pc:sldChg>
      <pc:sldChg chg="addSp delSp modSp">
        <pc:chgData name="Heaven Postman" userId="902ecf25f2486438" providerId="LiveId" clId="{8B9BE8C8-14DE-4736-B7B8-9E59FC65CC40}" dt="2018-05-09T16:44:18.877" v="165" actId="478"/>
        <pc:sldMkLst>
          <pc:docMk/>
          <pc:sldMk cId="1247286364" sldId="312"/>
        </pc:sldMkLst>
        <pc:spChg chg="add mod">
          <ac:chgData name="Heaven Postman" userId="902ecf25f2486438" providerId="LiveId" clId="{8B9BE8C8-14DE-4736-B7B8-9E59FC65CC40}" dt="2018-05-09T16:44:18.877" v="165" actId="478"/>
          <ac:spMkLst>
            <pc:docMk/>
            <pc:sldMk cId="1247286364" sldId="312"/>
            <ac:spMk id="5" creationId="{F2A2DE8B-089D-419D-B11B-D65A5291CD49}"/>
          </ac:spMkLst>
        </pc:spChg>
        <pc:picChg chg="del">
          <ac:chgData name="Heaven Postman" userId="902ecf25f2486438" providerId="LiveId" clId="{8B9BE8C8-14DE-4736-B7B8-9E59FC65CC40}" dt="2018-05-09T16:44:18.877" v="165" actId="478"/>
          <ac:picMkLst>
            <pc:docMk/>
            <pc:sldMk cId="1247286364" sldId="312"/>
            <ac:picMk id="34" creationId="{0674F9DB-6B83-4D51-BDE0-A591A61171F1}"/>
          </ac:picMkLst>
        </pc:picChg>
      </pc:sldChg>
      <pc:sldChg chg="addSp delSp modSp">
        <pc:chgData name="Heaven Postman" userId="902ecf25f2486438" providerId="LiveId" clId="{8B9BE8C8-14DE-4736-B7B8-9E59FC65CC40}" dt="2018-05-09T16:44:42.513" v="187" actId="1076"/>
        <pc:sldMkLst>
          <pc:docMk/>
          <pc:sldMk cId="476362665" sldId="315"/>
        </pc:sldMkLst>
        <pc:spChg chg="add mod">
          <ac:chgData name="Heaven Postman" userId="902ecf25f2486438" providerId="LiveId" clId="{8B9BE8C8-14DE-4736-B7B8-9E59FC65CC40}" dt="2018-05-09T16:44:39.216" v="183" actId="478"/>
          <ac:spMkLst>
            <pc:docMk/>
            <pc:sldMk cId="476362665" sldId="315"/>
            <ac:spMk id="5" creationId="{6FC947F0-6601-456B-8D35-3469DE37B5E4}"/>
          </ac:spMkLst>
        </pc:spChg>
        <pc:spChg chg="mod">
          <ac:chgData name="Heaven Postman" userId="902ecf25f2486438" providerId="LiveId" clId="{8B9BE8C8-14DE-4736-B7B8-9E59FC65CC40}" dt="2018-05-09T16:44:42.513" v="187" actId="1076"/>
          <ac:spMkLst>
            <pc:docMk/>
            <pc:sldMk cId="476362665" sldId="315"/>
            <ac:spMk id="6" creationId="{60340B1E-6E0D-4B66-B833-A805764BCE4C}"/>
          </ac:spMkLst>
        </pc:spChg>
        <pc:spChg chg="add mod ord">
          <ac:chgData name="Heaven Postman" userId="902ecf25f2486438" providerId="LiveId" clId="{8B9BE8C8-14DE-4736-B7B8-9E59FC65CC40}" dt="2018-05-09T16:44:41.293" v="186" actId="167"/>
          <ac:spMkLst>
            <pc:docMk/>
            <pc:sldMk cId="476362665" sldId="315"/>
            <ac:spMk id="30" creationId="{732A4A78-99F3-46F6-A267-7C1D8223E293}"/>
          </ac:spMkLst>
        </pc:spChg>
        <pc:picChg chg="del">
          <ac:chgData name="Heaven Postman" userId="902ecf25f2486438" providerId="LiveId" clId="{8B9BE8C8-14DE-4736-B7B8-9E59FC65CC40}" dt="2018-05-09T16:44:40.238" v="185" actId="478"/>
          <ac:picMkLst>
            <pc:docMk/>
            <pc:sldMk cId="476362665" sldId="315"/>
            <ac:picMk id="10" creationId="{E3DDDE80-5407-4494-8E45-4710FB3045AE}"/>
          </ac:picMkLst>
        </pc:picChg>
        <pc:picChg chg="del">
          <ac:chgData name="Heaven Postman" userId="902ecf25f2486438" providerId="LiveId" clId="{8B9BE8C8-14DE-4736-B7B8-9E59FC65CC40}" dt="2018-05-09T16:44:39.216" v="183" actId="478"/>
          <ac:picMkLst>
            <pc:docMk/>
            <pc:sldMk cId="476362665" sldId="315"/>
            <ac:picMk id="35" creationId="{72E926FD-790B-4D43-8876-35B0A1586683}"/>
          </ac:picMkLst>
        </pc:picChg>
      </pc:sldChg>
      <pc:sldChg chg="addSp delSp modSp">
        <pc:chgData name="Heaven Postman" userId="902ecf25f2486438" providerId="LiveId" clId="{8B9BE8C8-14DE-4736-B7B8-9E59FC65CC40}" dt="2018-05-09T16:44:22.116" v="166" actId="478"/>
        <pc:sldMkLst>
          <pc:docMk/>
          <pc:sldMk cId="2847985381" sldId="316"/>
        </pc:sldMkLst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5" creationId="{3ED9ED20-3857-4D52-B744-7223A247B63A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7" creationId="{B63298CC-9FEA-462E-991F-BD516094C500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10" creationId="{36E8EEF1-8B00-4D9B-84D4-83035FE3E8DA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13" creationId="{7DE414B8-DC12-4FEB-B0ED-F392C1ECB794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17" creationId="{F912D434-686E-483F-BC79-0DB9121D1D7E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20" creationId="{BC12CCD5-1156-4038-BE79-561379CAB7E6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24" creationId="{96211F1F-4F02-4210-A5A2-8C26DD2CF0A9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27" creationId="{76699BD9-818B-4F35-B293-BA2B4CDC0239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0" creationId="{1A791902-9841-475C-9087-FBF0531E7592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3" creationId="{41BCC76D-29C4-4F79-AF69-199DAD6E916A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6" creationId="{BD974AED-82E6-479D-B3B4-6914BC23715C}"/>
          </ac:spMkLst>
        </pc:spChg>
        <pc:spChg chg="add mod">
          <ac:chgData name="Heaven Postman" userId="902ecf25f2486438" providerId="LiveId" clId="{8B9BE8C8-14DE-4736-B7B8-9E59FC65CC40}" dt="2018-05-09T16:44:22.116" v="166" actId="478"/>
          <ac:spMkLst>
            <pc:docMk/>
            <pc:sldMk cId="2847985381" sldId="316"/>
            <ac:spMk id="39" creationId="{9CA38AF1-34E2-4CBE-B48E-5078F7F55DEF}"/>
          </ac:spMkLst>
        </pc:sp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4" creationId="{4B9DDF6B-F39C-415E-BC7C-0423C87B002C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8" creationId="{3B6B2E68-74DE-4E2A-9E99-4BF6519DDE2C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12" creationId="{9024B845-4DDA-4665-A788-143783CBF0C0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18" creationId="{06024D36-40C9-4AB3-A20E-230A3C8A46A7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1" creationId="{52C7284C-AF72-4A08-8E98-7F97CE52D7C7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3" creationId="{2A8990DB-EF09-48C0-81D1-596619F6BCD8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6" creationId="{10CDBEFB-AC10-43A4-BF0C-E8CE754B94AE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29" creationId="{F004AC35-6984-40BC-910A-F04922DCDDAB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31" creationId="{F2B30C47-D399-4C48-967C-E7B92949673C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34" creationId="{BC286084-0F6D-48A5-8D2C-ACE164431C06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37" creationId="{8CB881E2-53BC-4E33-8476-3B7AD32976DA}"/>
          </ac:picMkLst>
        </pc:picChg>
        <pc:picChg chg="del">
          <ac:chgData name="Heaven Postman" userId="902ecf25f2486438" providerId="LiveId" clId="{8B9BE8C8-14DE-4736-B7B8-9E59FC65CC40}" dt="2018-05-09T16:44:22.116" v="166" actId="478"/>
          <ac:picMkLst>
            <pc:docMk/>
            <pc:sldMk cId="2847985381" sldId="316"/>
            <ac:picMk id="40" creationId="{D2CBED6A-1D11-4627-9ACC-3A7E88CAB25F}"/>
          </ac:picMkLst>
        </pc:picChg>
      </pc:sldChg>
      <pc:sldChg chg="addSp delSp modSp">
        <pc:chgData name="Heaven Postman" userId="902ecf25f2486438" providerId="LiveId" clId="{8B9BE8C8-14DE-4736-B7B8-9E59FC65CC40}" dt="2018-05-09T16:44:55.718" v="204" actId="478"/>
        <pc:sldMkLst>
          <pc:docMk/>
          <pc:sldMk cId="1377896500" sldId="317"/>
        </pc:sldMkLst>
        <pc:spChg chg="add mod">
          <ac:chgData name="Heaven Postman" userId="902ecf25f2486438" providerId="LiveId" clId="{8B9BE8C8-14DE-4736-B7B8-9E59FC65CC40}" dt="2018-05-09T16:44:54.978" v="202" actId="478"/>
          <ac:spMkLst>
            <pc:docMk/>
            <pc:sldMk cId="1377896500" sldId="317"/>
            <ac:spMk id="8" creationId="{1E9E8FE3-5C35-4037-AEEF-CFACE8F4C07A}"/>
          </ac:spMkLst>
        </pc:spChg>
        <pc:spChg chg="add mod">
          <ac:chgData name="Heaven Postman" userId="902ecf25f2486438" providerId="LiveId" clId="{8B9BE8C8-14DE-4736-B7B8-9E59FC65CC40}" dt="2018-05-09T16:44:55.322" v="203" actId="478"/>
          <ac:spMkLst>
            <pc:docMk/>
            <pc:sldMk cId="1377896500" sldId="317"/>
            <ac:spMk id="20" creationId="{E0003562-6035-4F72-A6EE-5F7CD8EF8AAA}"/>
          </ac:spMkLst>
        </pc:spChg>
        <pc:spChg chg="add mod">
          <ac:chgData name="Heaven Postman" userId="902ecf25f2486438" providerId="LiveId" clId="{8B9BE8C8-14DE-4736-B7B8-9E59FC65CC40}" dt="2018-05-09T16:44:55.718" v="204" actId="478"/>
          <ac:spMkLst>
            <pc:docMk/>
            <pc:sldMk cId="1377896500" sldId="317"/>
            <ac:spMk id="23" creationId="{8796C5B5-3492-4F1C-96D5-85FF67F8363B}"/>
          </ac:spMkLst>
        </pc:spChg>
        <pc:picChg chg="del">
          <ac:chgData name="Heaven Postman" userId="902ecf25f2486438" providerId="LiveId" clId="{8B9BE8C8-14DE-4736-B7B8-9E59FC65CC40}" dt="2018-05-09T16:44:54.978" v="202" actId="478"/>
          <ac:picMkLst>
            <pc:docMk/>
            <pc:sldMk cId="1377896500" sldId="317"/>
            <ac:picMk id="6" creationId="{36195660-BE23-43E7-BA4A-F20EE13C34F2}"/>
          </ac:picMkLst>
        </pc:picChg>
        <pc:picChg chg="del">
          <ac:chgData name="Heaven Postman" userId="902ecf25f2486438" providerId="LiveId" clId="{8B9BE8C8-14DE-4736-B7B8-9E59FC65CC40}" dt="2018-05-09T16:44:55.322" v="203" actId="478"/>
          <ac:picMkLst>
            <pc:docMk/>
            <pc:sldMk cId="1377896500" sldId="317"/>
            <ac:picMk id="10" creationId="{534DD88E-FA2D-4866-A960-B2C5085C1216}"/>
          </ac:picMkLst>
        </pc:picChg>
        <pc:picChg chg="del">
          <ac:chgData name="Heaven Postman" userId="902ecf25f2486438" providerId="LiveId" clId="{8B9BE8C8-14DE-4736-B7B8-9E59FC65CC40}" dt="2018-05-09T16:44:55.718" v="204" actId="478"/>
          <ac:picMkLst>
            <pc:docMk/>
            <pc:sldMk cId="1377896500" sldId="317"/>
            <ac:picMk id="22" creationId="{FFB7F9E2-E552-424A-9FF6-1E42E1EFA605}"/>
          </ac:picMkLst>
        </pc:picChg>
      </pc:sldChg>
      <pc:sldChg chg="addSp delSp modSp">
        <pc:chgData name="Heaven Postman" userId="902ecf25f2486438" providerId="LiveId" clId="{8B9BE8C8-14DE-4736-B7B8-9E59FC65CC40}" dt="2018-05-09T16:44:29.196" v="173" actId="1076"/>
        <pc:sldMkLst>
          <pc:docMk/>
          <pc:sldMk cId="1739820750" sldId="318"/>
        </pc:sldMkLst>
        <pc:spChg chg="mod">
          <ac:chgData name="Heaven Postman" userId="902ecf25f2486438" providerId="LiveId" clId="{8B9BE8C8-14DE-4736-B7B8-9E59FC65CC40}" dt="2018-05-09T16:44:29.196" v="173" actId="1076"/>
          <ac:spMkLst>
            <pc:docMk/>
            <pc:sldMk cId="1739820750" sldId="318"/>
            <ac:spMk id="2" creationId="{3E805950-CA13-49C3-B9CC-189BDA2D6788}"/>
          </ac:spMkLst>
        </pc:spChg>
        <pc:spChg chg="add mod">
          <ac:chgData name="Heaven Postman" userId="902ecf25f2486438" providerId="LiveId" clId="{8B9BE8C8-14DE-4736-B7B8-9E59FC65CC40}" dt="2018-05-09T16:44:23.861" v="167" actId="478"/>
          <ac:spMkLst>
            <pc:docMk/>
            <pc:sldMk cId="1739820750" sldId="318"/>
            <ac:spMk id="5" creationId="{791D683B-00CA-4369-A35C-97E85BF734FE}"/>
          </ac:spMkLst>
        </pc:spChg>
        <pc:spChg chg="add mod">
          <ac:chgData name="Heaven Postman" userId="902ecf25f2486438" providerId="LiveId" clId="{8B9BE8C8-14DE-4736-B7B8-9E59FC65CC40}" dt="2018-05-09T16:44:24.148" v="168" actId="478"/>
          <ac:spMkLst>
            <pc:docMk/>
            <pc:sldMk cId="1739820750" sldId="318"/>
            <ac:spMk id="13" creationId="{5F8B627B-353F-49A1-A1CF-B2CECC7D9762}"/>
          </ac:spMkLst>
        </pc:spChg>
        <pc:spChg chg="add mod">
          <ac:chgData name="Heaven Postman" userId="902ecf25f2486438" providerId="LiveId" clId="{8B9BE8C8-14DE-4736-B7B8-9E59FC65CC40}" dt="2018-05-09T16:44:24.540" v="169" actId="478"/>
          <ac:spMkLst>
            <pc:docMk/>
            <pc:sldMk cId="1739820750" sldId="318"/>
            <ac:spMk id="18" creationId="{49984860-2EC7-4DA3-880F-068A0A358E9F}"/>
          </ac:spMkLst>
        </pc:spChg>
        <pc:spChg chg="add mod ord">
          <ac:chgData name="Heaven Postman" userId="902ecf25f2486438" providerId="LiveId" clId="{8B9BE8C8-14DE-4736-B7B8-9E59FC65CC40}" dt="2018-05-09T16:44:27.082" v="172" actId="167"/>
          <ac:spMkLst>
            <pc:docMk/>
            <pc:sldMk cId="1739820750" sldId="318"/>
            <ac:spMk id="21" creationId="{AD7A24D3-1155-4279-9F23-8C080C40E73C}"/>
          </ac:spMkLst>
        </pc:spChg>
        <pc:picChg chg="del">
          <ac:chgData name="Heaven Postman" userId="902ecf25f2486438" providerId="LiveId" clId="{8B9BE8C8-14DE-4736-B7B8-9E59FC65CC40}" dt="2018-05-09T16:44:24.148" v="168" actId="478"/>
          <ac:picMkLst>
            <pc:docMk/>
            <pc:sldMk cId="1739820750" sldId="318"/>
            <ac:picMk id="7" creationId="{7B01AE87-53B6-486A-905D-1F6747770D25}"/>
          </ac:picMkLst>
        </pc:picChg>
        <pc:picChg chg="del">
          <ac:chgData name="Heaven Postman" userId="902ecf25f2486438" providerId="LiveId" clId="{8B9BE8C8-14DE-4736-B7B8-9E59FC65CC40}" dt="2018-05-09T16:44:23.861" v="167" actId="478"/>
          <ac:picMkLst>
            <pc:docMk/>
            <pc:sldMk cId="1739820750" sldId="318"/>
            <ac:picMk id="11" creationId="{3FFCDEE3-2FA2-4DDC-8275-84F7F6EF3B1B}"/>
          </ac:picMkLst>
        </pc:picChg>
        <pc:picChg chg="del">
          <ac:chgData name="Heaven Postman" userId="902ecf25f2486438" providerId="LiveId" clId="{8B9BE8C8-14DE-4736-B7B8-9E59FC65CC40}" dt="2018-05-09T16:44:25.905" v="171" actId="478"/>
          <ac:picMkLst>
            <pc:docMk/>
            <pc:sldMk cId="1739820750" sldId="318"/>
            <ac:picMk id="16" creationId="{294E407B-1313-4457-901B-8BE121150972}"/>
          </ac:picMkLst>
        </pc:picChg>
        <pc:picChg chg="del">
          <ac:chgData name="Heaven Postman" userId="902ecf25f2486438" providerId="LiveId" clId="{8B9BE8C8-14DE-4736-B7B8-9E59FC65CC40}" dt="2018-05-09T16:44:24.540" v="169" actId="478"/>
          <ac:picMkLst>
            <pc:docMk/>
            <pc:sldMk cId="1739820750" sldId="318"/>
            <ac:picMk id="20" creationId="{F7DF342A-788E-411D-BB0E-37D88BF1B810}"/>
          </ac:picMkLst>
        </pc:picChg>
      </pc:sldChg>
      <pc:sldChg chg="addSp delSp modSp">
        <pc:chgData name="Heaven Postman" userId="902ecf25f2486438" providerId="LiveId" clId="{8B9BE8C8-14DE-4736-B7B8-9E59FC65CC40}" dt="2018-05-09T16:44:44.909" v="191" actId="478"/>
        <pc:sldMkLst>
          <pc:docMk/>
          <pc:sldMk cId="2559447295" sldId="319"/>
        </pc:sldMkLst>
        <pc:spChg chg="add mod">
          <ac:chgData name="Heaven Postman" userId="902ecf25f2486438" providerId="LiveId" clId="{8B9BE8C8-14DE-4736-B7B8-9E59FC65CC40}" dt="2018-05-09T16:44:43.841" v="188" actId="478"/>
          <ac:spMkLst>
            <pc:docMk/>
            <pc:sldMk cId="2559447295" sldId="319"/>
            <ac:spMk id="11" creationId="{5D9F3222-6CD7-433E-843E-AF40046F41E1}"/>
          </ac:spMkLst>
        </pc:spChg>
        <pc:spChg chg="add mod">
          <ac:chgData name="Heaven Postman" userId="902ecf25f2486438" providerId="LiveId" clId="{8B9BE8C8-14DE-4736-B7B8-9E59FC65CC40}" dt="2018-05-09T16:44:44.305" v="189" actId="478"/>
          <ac:spMkLst>
            <pc:docMk/>
            <pc:sldMk cId="2559447295" sldId="319"/>
            <ac:spMk id="30" creationId="{19D0F86C-1570-4731-8ADD-0DE6F607DA6D}"/>
          </ac:spMkLst>
        </pc:spChg>
        <pc:spChg chg="add mod">
          <ac:chgData name="Heaven Postman" userId="902ecf25f2486438" providerId="LiveId" clId="{8B9BE8C8-14DE-4736-B7B8-9E59FC65CC40}" dt="2018-05-09T16:44:44.450" v="190" actId="478"/>
          <ac:spMkLst>
            <pc:docMk/>
            <pc:sldMk cId="2559447295" sldId="319"/>
            <ac:spMk id="33" creationId="{700482F6-E682-442D-B858-003016379EF1}"/>
          </ac:spMkLst>
        </pc:spChg>
        <pc:spChg chg="add mod">
          <ac:chgData name="Heaven Postman" userId="902ecf25f2486438" providerId="LiveId" clId="{8B9BE8C8-14DE-4736-B7B8-9E59FC65CC40}" dt="2018-05-09T16:44:44.909" v="191" actId="478"/>
          <ac:spMkLst>
            <pc:docMk/>
            <pc:sldMk cId="2559447295" sldId="319"/>
            <ac:spMk id="36" creationId="{146571E8-1FE0-408C-B2F1-2583EF497B0C}"/>
          </ac:spMkLst>
        </pc:spChg>
        <pc:picChg chg="del">
          <ac:chgData name="Heaven Postman" userId="902ecf25f2486438" providerId="LiveId" clId="{8B9BE8C8-14DE-4736-B7B8-9E59FC65CC40}" dt="2018-05-09T16:44:43.841" v="188" actId="478"/>
          <ac:picMkLst>
            <pc:docMk/>
            <pc:sldMk cId="2559447295" sldId="319"/>
            <ac:picMk id="9" creationId="{94D2A52B-38F9-47FB-93F0-149BD1D4A747}"/>
          </ac:picMkLst>
        </pc:picChg>
        <pc:picChg chg="del">
          <ac:chgData name="Heaven Postman" userId="902ecf25f2486438" providerId="LiveId" clId="{8B9BE8C8-14DE-4736-B7B8-9E59FC65CC40}" dt="2018-05-09T16:44:44.305" v="189" actId="478"/>
          <ac:picMkLst>
            <pc:docMk/>
            <pc:sldMk cId="2559447295" sldId="319"/>
            <ac:picMk id="13" creationId="{3D7BC90A-6525-4B99-87C8-6FDF27708040}"/>
          </ac:picMkLst>
        </pc:picChg>
        <pc:picChg chg="del">
          <ac:chgData name="Heaven Postman" userId="902ecf25f2486438" providerId="LiveId" clId="{8B9BE8C8-14DE-4736-B7B8-9E59FC65CC40}" dt="2018-05-09T16:44:44.450" v="190" actId="478"/>
          <ac:picMkLst>
            <pc:docMk/>
            <pc:sldMk cId="2559447295" sldId="319"/>
            <ac:picMk id="31" creationId="{62F4F2E0-7C74-4299-979A-BF20881BAFA3}"/>
          </ac:picMkLst>
        </pc:picChg>
        <pc:picChg chg="del">
          <ac:chgData name="Heaven Postman" userId="902ecf25f2486438" providerId="LiveId" clId="{8B9BE8C8-14DE-4736-B7B8-9E59FC65CC40}" dt="2018-05-09T16:44:44.909" v="191" actId="478"/>
          <ac:picMkLst>
            <pc:docMk/>
            <pc:sldMk cId="2559447295" sldId="319"/>
            <ac:picMk id="35" creationId="{59317AC2-E7AB-471F-B8F1-565711BDD1CF}"/>
          </ac:picMkLst>
        </pc:picChg>
      </pc:sldChg>
      <pc:sldChg chg="addSp delSp modSp">
        <pc:chgData name="Heaven Postman" userId="902ecf25f2486438" providerId="LiveId" clId="{8B9BE8C8-14DE-4736-B7B8-9E59FC65CC40}" dt="2018-05-09T16:44:30.373" v="174" actId="478"/>
        <pc:sldMkLst>
          <pc:docMk/>
          <pc:sldMk cId="3796795561" sldId="320"/>
        </pc:sldMkLst>
        <pc:spChg chg="add mod">
          <ac:chgData name="Heaven Postman" userId="902ecf25f2486438" providerId="LiveId" clId="{8B9BE8C8-14DE-4736-B7B8-9E59FC65CC40}" dt="2018-05-09T16:44:30.373" v="174" actId="478"/>
          <ac:spMkLst>
            <pc:docMk/>
            <pc:sldMk cId="3796795561" sldId="320"/>
            <ac:spMk id="4" creationId="{7AEB81BA-B047-4E81-A584-3180A072755A}"/>
          </ac:spMkLst>
        </pc:spChg>
        <pc:picChg chg="del">
          <ac:chgData name="Heaven Postman" userId="902ecf25f2486438" providerId="LiveId" clId="{8B9BE8C8-14DE-4736-B7B8-9E59FC65CC40}" dt="2018-05-09T16:44:30.373" v="174" actId="478"/>
          <ac:picMkLst>
            <pc:docMk/>
            <pc:sldMk cId="3796795561" sldId="320"/>
            <ac:picMk id="14" creationId="{ED43AF71-11C0-4F36-80F7-DB03CC78B12E}"/>
          </ac:picMkLst>
        </pc:picChg>
      </pc:sldChg>
      <pc:sldChg chg="addSp delSp modSp">
        <pc:chgData name="Heaven Postman" userId="902ecf25f2486438" providerId="LiveId" clId="{8B9BE8C8-14DE-4736-B7B8-9E59FC65CC40}" dt="2018-05-09T16:44:32.246" v="176" actId="478"/>
        <pc:sldMkLst>
          <pc:docMk/>
          <pc:sldMk cId="174580092" sldId="322"/>
        </pc:sldMkLst>
        <pc:spChg chg="add mod">
          <ac:chgData name="Heaven Postman" userId="902ecf25f2486438" providerId="LiveId" clId="{8B9BE8C8-14DE-4736-B7B8-9E59FC65CC40}" dt="2018-05-09T16:44:31.901" v="175" actId="478"/>
          <ac:spMkLst>
            <pc:docMk/>
            <pc:sldMk cId="174580092" sldId="322"/>
            <ac:spMk id="8" creationId="{429E3995-6447-44B4-BB95-B07F478DF616}"/>
          </ac:spMkLst>
        </pc:spChg>
        <pc:spChg chg="add mod">
          <ac:chgData name="Heaven Postman" userId="902ecf25f2486438" providerId="LiveId" clId="{8B9BE8C8-14DE-4736-B7B8-9E59FC65CC40}" dt="2018-05-09T16:44:32.246" v="176" actId="478"/>
          <ac:spMkLst>
            <pc:docMk/>
            <pc:sldMk cId="174580092" sldId="322"/>
            <ac:spMk id="14" creationId="{153E776A-6585-4C81-9569-C0F89A2C6E74}"/>
          </ac:spMkLst>
        </pc:spChg>
        <pc:picChg chg="del">
          <ac:chgData name="Heaven Postman" userId="902ecf25f2486438" providerId="LiveId" clId="{8B9BE8C8-14DE-4736-B7B8-9E59FC65CC40}" dt="2018-05-09T16:44:31.901" v="175" actId="478"/>
          <ac:picMkLst>
            <pc:docMk/>
            <pc:sldMk cId="174580092" sldId="322"/>
            <ac:picMk id="9" creationId="{DA4A40F7-3263-4C84-B35C-3162D5D337D3}"/>
          </ac:picMkLst>
        </pc:picChg>
        <pc:picChg chg="del">
          <ac:chgData name="Heaven Postman" userId="902ecf25f2486438" providerId="LiveId" clId="{8B9BE8C8-14DE-4736-B7B8-9E59FC65CC40}" dt="2018-05-09T16:44:32.246" v="176" actId="478"/>
          <ac:picMkLst>
            <pc:docMk/>
            <pc:sldMk cId="174580092" sldId="322"/>
            <ac:picMk id="16" creationId="{65F13B10-567B-41B1-A7AD-2A66D3DE6243}"/>
          </ac:picMkLst>
        </pc:picChg>
      </pc:sldChg>
      <pc:sldChg chg="addSp delSp modSp">
        <pc:chgData name="Heaven Postman" userId="902ecf25f2486438" providerId="LiveId" clId="{8B9BE8C8-14DE-4736-B7B8-9E59FC65CC40}" dt="2018-05-09T16:44:52.201" v="200" actId="1076"/>
        <pc:sldMkLst>
          <pc:docMk/>
          <pc:sldMk cId="2625099436" sldId="323"/>
        </pc:sldMkLst>
        <pc:spChg chg="add mod">
          <ac:chgData name="Heaven Postman" userId="902ecf25f2486438" providerId="LiveId" clId="{8B9BE8C8-14DE-4736-B7B8-9E59FC65CC40}" dt="2018-05-09T16:44:47.053" v="192" actId="478"/>
          <ac:spMkLst>
            <pc:docMk/>
            <pc:sldMk cId="2625099436" sldId="323"/>
            <ac:spMk id="5" creationId="{B2825F1A-458E-415E-9232-8376D8453441}"/>
          </ac:spMkLst>
        </pc:spChg>
        <pc:spChg chg="add mod">
          <ac:chgData name="Heaven Postman" userId="902ecf25f2486438" providerId="LiveId" clId="{8B9BE8C8-14DE-4736-B7B8-9E59FC65CC40}" dt="2018-05-09T16:44:47.826" v="193" actId="478"/>
          <ac:spMkLst>
            <pc:docMk/>
            <pc:sldMk cId="2625099436" sldId="323"/>
            <ac:spMk id="8" creationId="{80470DCC-53AB-4208-9B83-AA9BF5874FA3}"/>
          </ac:spMkLst>
        </pc:spChg>
        <pc:spChg chg="add mod">
          <ac:chgData name="Heaven Postman" userId="902ecf25f2486438" providerId="LiveId" clId="{8B9BE8C8-14DE-4736-B7B8-9E59FC65CC40}" dt="2018-05-09T16:44:47.921" v="194" actId="478"/>
          <ac:spMkLst>
            <pc:docMk/>
            <pc:sldMk cId="2625099436" sldId="323"/>
            <ac:spMk id="14" creationId="{7ADCFC89-BC1E-422F-A791-82F8B0BDBE41}"/>
          </ac:spMkLst>
        </pc:spChg>
        <pc:spChg chg="add mod">
          <ac:chgData name="Heaven Postman" userId="902ecf25f2486438" providerId="LiveId" clId="{8B9BE8C8-14DE-4736-B7B8-9E59FC65CC40}" dt="2018-05-09T16:44:48.388" v="195" actId="478"/>
          <ac:spMkLst>
            <pc:docMk/>
            <pc:sldMk cId="2625099436" sldId="323"/>
            <ac:spMk id="17" creationId="{2309C827-6CFA-4CEB-B327-7BAB68EA8180}"/>
          </ac:spMkLst>
        </pc:spChg>
        <pc:spChg chg="add mod">
          <ac:chgData name="Heaven Postman" userId="902ecf25f2486438" providerId="LiveId" clId="{8B9BE8C8-14DE-4736-B7B8-9E59FC65CC40}" dt="2018-05-09T16:44:48.794" v="196" actId="478"/>
          <ac:spMkLst>
            <pc:docMk/>
            <pc:sldMk cId="2625099436" sldId="323"/>
            <ac:spMk id="20" creationId="{12FD8EB8-868B-477C-AB17-F2BA0784D9FC}"/>
          </ac:spMkLst>
        </pc:spChg>
        <pc:spChg chg="mod">
          <ac:chgData name="Heaven Postman" userId="902ecf25f2486438" providerId="LiveId" clId="{8B9BE8C8-14DE-4736-B7B8-9E59FC65CC40}" dt="2018-05-09T16:44:52.201" v="200" actId="1076"/>
          <ac:spMkLst>
            <pc:docMk/>
            <pc:sldMk cId="2625099436" sldId="323"/>
            <ac:spMk id="22" creationId="{B81CF71D-7084-4593-8D72-E85A4064EFF9}"/>
          </ac:spMkLst>
        </pc:spChg>
        <pc:spChg chg="add mod ord">
          <ac:chgData name="Heaven Postman" userId="902ecf25f2486438" providerId="LiveId" clId="{8B9BE8C8-14DE-4736-B7B8-9E59FC65CC40}" dt="2018-05-09T16:44:50.752" v="199" actId="167"/>
          <ac:spMkLst>
            <pc:docMk/>
            <pc:sldMk cId="2625099436" sldId="323"/>
            <ac:spMk id="24" creationId="{D34ACCB9-241E-415D-AF7D-ADC07C69CD0D}"/>
          </ac:spMkLst>
        </pc:spChg>
        <pc:picChg chg="del">
          <ac:chgData name="Heaven Postman" userId="902ecf25f2486438" providerId="LiveId" clId="{8B9BE8C8-14DE-4736-B7B8-9E59FC65CC40}" dt="2018-05-09T16:44:47.053" v="192" actId="478"/>
          <ac:picMkLst>
            <pc:docMk/>
            <pc:sldMk cId="2625099436" sldId="323"/>
            <ac:picMk id="6" creationId="{2F2461E1-D200-4BE1-9624-C03F49EEA299}"/>
          </ac:picMkLst>
        </pc:picChg>
        <pc:picChg chg="del">
          <ac:chgData name="Heaven Postman" userId="902ecf25f2486438" providerId="LiveId" clId="{8B9BE8C8-14DE-4736-B7B8-9E59FC65CC40}" dt="2018-05-09T16:44:47.826" v="193" actId="478"/>
          <ac:picMkLst>
            <pc:docMk/>
            <pc:sldMk cId="2625099436" sldId="323"/>
            <ac:picMk id="9" creationId="{51AB801E-E1C3-4F80-8D37-568B514FCC58}"/>
          </ac:picMkLst>
        </pc:picChg>
        <pc:picChg chg="del">
          <ac:chgData name="Heaven Postman" userId="902ecf25f2486438" providerId="LiveId" clId="{8B9BE8C8-14DE-4736-B7B8-9E59FC65CC40}" dt="2018-05-09T16:44:47.921" v="194" actId="478"/>
          <ac:picMkLst>
            <pc:docMk/>
            <pc:sldMk cId="2625099436" sldId="323"/>
            <ac:picMk id="13" creationId="{AC86E655-B034-48F5-9274-CD37406FD950}"/>
          </ac:picMkLst>
        </pc:picChg>
        <pc:picChg chg="del">
          <ac:chgData name="Heaven Postman" userId="902ecf25f2486438" providerId="LiveId" clId="{8B9BE8C8-14DE-4736-B7B8-9E59FC65CC40}" dt="2018-05-09T16:44:48.388" v="195" actId="478"/>
          <ac:picMkLst>
            <pc:docMk/>
            <pc:sldMk cId="2625099436" sldId="323"/>
            <ac:picMk id="16" creationId="{E459EAEB-DA03-4677-8AA6-05EC4985ECD9}"/>
          </ac:picMkLst>
        </pc:picChg>
        <pc:picChg chg="del">
          <ac:chgData name="Heaven Postman" userId="902ecf25f2486438" providerId="LiveId" clId="{8B9BE8C8-14DE-4736-B7B8-9E59FC65CC40}" dt="2018-05-09T16:44:48.794" v="196" actId="478"/>
          <ac:picMkLst>
            <pc:docMk/>
            <pc:sldMk cId="2625099436" sldId="323"/>
            <ac:picMk id="19" creationId="{2ED83F61-DB80-4142-A64A-A969A29A4DB0}"/>
          </ac:picMkLst>
        </pc:picChg>
        <pc:picChg chg="del">
          <ac:chgData name="Heaven Postman" userId="902ecf25f2486438" providerId="LiveId" clId="{8B9BE8C8-14DE-4736-B7B8-9E59FC65CC40}" dt="2018-05-09T16:44:49.564" v="198" actId="478"/>
          <ac:picMkLst>
            <pc:docMk/>
            <pc:sldMk cId="2625099436" sldId="323"/>
            <ac:picMk id="23" creationId="{9A11B2E2-82EF-428F-84B3-47024C2F3BAA}"/>
          </ac:picMkLst>
        </pc:picChg>
      </pc:sldChg>
      <pc:sldChg chg="addSp delSp modSp">
        <pc:chgData name="Heaven Postman" userId="902ecf25f2486438" providerId="LiveId" clId="{8B9BE8C8-14DE-4736-B7B8-9E59FC65CC40}" dt="2018-05-09T16:44:37.578" v="182" actId="478"/>
        <pc:sldMkLst>
          <pc:docMk/>
          <pc:sldMk cId="2075921597" sldId="324"/>
        </pc:sldMkLst>
        <pc:spChg chg="add mod ord">
          <ac:chgData name="Heaven Postman" userId="902ecf25f2486438" providerId="LiveId" clId="{8B9BE8C8-14DE-4736-B7B8-9E59FC65CC40}" dt="2018-05-09T16:44:35.169" v="178" actId="167"/>
          <ac:spMkLst>
            <pc:docMk/>
            <pc:sldMk cId="2075921597" sldId="324"/>
            <ac:spMk id="3" creationId="{87D7F339-AE73-4A51-8B29-84BCC4900A22}"/>
          </ac:spMkLst>
        </pc:spChg>
        <pc:spChg chg="add mod">
          <ac:chgData name="Heaven Postman" userId="902ecf25f2486438" providerId="LiveId" clId="{8B9BE8C8-14DE-4736-B7B8-9E59FC65CC40}" dt="2018-05-09T16:44:35.677" v="179" actId="478"/>
          <ac:spMkLst>
            <pc:docMk/>
            <pc:sldMk cId="2075921597" sldId="324"/>
            <ac:spMk id="5" creationId="{D5A39C1A-C9BE-4292-AC11-DABE11A47316}"/>
          </ac:spMkLst>
        </pc:spChg>
        <pc:spChg chg="add mod">
          <ac:chgData name="Heaven Postman" userId="902ecf25f2486438" providerId="LiveId" clId="{8B9BE8C8-14DE-4736-B7B8-9E59FC65CC40}" dt="2018-05-09T16:44:36.227" v="180" actId="478"/>
          <ac:spMkLst>
            <pc:docMk/>
            <pc:sldMk cId="2075921597" sldId="324"/>
            <ac:spMk id="7" creationId="{F4678914-103C-4C94-ADED-3FD01C64A2A1}"/>
          </ac:spMkLst>
        </pc:spChg>
        <pc:spChg chg="add mod">
          <ac:chgData name="Heaven Postman" userId="902ecf25f2486438" providerId="LiveId" clId="{8B9BE8C8-14DE-4736-B7B8-9E59FC65CC40}" dt="2018-05-09T16:44:37.229" v="181" actId="478"/>
          <ac:spMkLst>
            <pc:docMk/>
            <pc:sldMk cId="2075921597" sldId="324"/>
            <ac:spMk id="9" creationId="{A5FEAE52-02EB-4EF2-B7D5-DAB9776C6FCA}"/>
          </ac:spMkLst>
        </pc:spChg>
        <pc:spChg chg="add mod">
          <ac:chgData name="Heaven Postman" userId="902ecf25f2486438" providerId="LiveId" clId="{8B9BE8C8-14DE-4736-B7B8-9E59FC65CC40}" dt="2018-05-09T16:44:37.578" v="182" actId="478"/>
          <ac:spMkLst>
            <pc:docMk/>
            <pc:sldMk cId="2075921597" sldId="324"/>
            <ac:spMk id="11" creationId="{1C4F93BC-BA44-4685-BBE8-CB7AB2522A36}"/>
          </ac:spMkLst>
        </pc:spChg>
        <pc:picChg chg="del">
          <ac:chgData name="Heaven Postman" userId="902ecf25f2486438" providerId="LiveId" clId="{8B9BE8C8-14DE-4736-B7B8-9E59FC65CC40}" dt="2018-05-09T16:44:34.032" v="177" actId="478"/>
          <ac:picMkLst>
            <pc:docMk/>
            <pc:sldMk cId="2075921597" sldId="324"/>
            <ac:picMk id="18" creationId="{16C67C5F-055F-413F-97D7-F6BAF4F6B546}"/>
          </ac:picMkLst>
        </pc:picChg>
        <pc:picChg chg="del">
          <ac:chgData name="Heaven Postman" userId="902ecf25f2486438" providerId="LiveId" clId="{8B9BE8C8-14DE-4736-B7B8-9E59FC65CC40}" dt="2018-05-09T16:44:35.677" v="179" actId="478"/>
          <ac:picMkLst>
            <pc:docMk/>
            <pc:sldMk cId="2075921597" sldId="324"/>
            <ac:picMk id="20" creationId="{74F14EA0-54A3-49AF-8504-387897AC6D76}"/>
          </ac:picMkLst>
        </pc:picChg>
        <pc:picChg chg="del">
          <ac:chgData name="Heaven Postman" userId="902ecf25f2486438" providerId="LiveId" clId="{8B9BE8C8-14DE-4736-B7B8-9E59FC65CC40}" dt="2018-05-09T16:44:36.227" v="180" actId="478"/>
          <ac:picMkLst>
            <pc:docMk/>
            <pc:sldMk cId="2075921597" sldId="324"/>
            <ac:picMk id="22" creationId="{40999755-E971-4CBC-9A38-14E3A5E9B236}"/>
          </ac:picMkLst>
        </pc:picChg>
        <pc:picChg chg="del">
          <ac:chgData name="Heaven Postman" userId="902ecf25f2486438" providerId="LiveId" clId="{8B9BE8C8-14DE-4736-B7B8-9E59FC65CC40}" dt="2018-05-09T16:44:37.229" v="181" actId="478"/>
          <ac:picMkLst>
            <pc:docMk/>
            <pc:sldMk cId="2075921597" sldId="324"/>
            <ac:picMk id="24" creationId="{BF4D528B-E37F-40A6-BBCF-E7CA2237B05F}"/>
          </ac:picMkLst>
        </pc:picChg>
        <pc:picChg chg="del">
          <ac:chgData name="Heaven Postman" userId="902ecf25f2486438" providerId="LiveId" clId="{8B9BE8C8-14DE-4736-B7B8-9E59FC65CC40}" dt="2018-05-09T16:44:37.578" v="182" actId="478"/>
          <ac:picMkLst>
            <pc:docMk/>
            <pc:sldMk cId="2075921597" sldId="324"/>
            <ac:picMk id="26" creationId="{3D0ACFBA-D411-4727-A7E9-847D5C03DF83}"/>
          </ac:picMkLst>
        </pc:picChg>
      </pc:sldChg>
      <pc:sldChg chg="addSp delSp modSp">
        <pc:chgData name="Heaven Postman" userId="902ecf25f2486438" providerId="LiveId" clId="{8B9BE8C8-14DE-4736-B7B8-9E59FC65CC40}" dt="2018-05-09T16:44:59.778" v="207" actId="478"/>
        <pc:sldMkLst>
          <pc:docMk/>
          <pc:sldMk cId="272445311" sldId="325"/>
        </pc:sldMkLst>
        <pc:spChg chg="add mod">
          <ac:chgData name="Heaven Postman" userId="902ecf25f2486438" providerId="LiveId" clId="{8B9BE8C8-14DE-4736-B7B8-9E59FC65CC40}" dt="2018-05-09T16:44:57.421" v="205" actId="478"/>
          <ac:spMkLst>
            <pc:docMk/>
            <pc:sldMk cId="272445311" sldId="325"/>
            <ac:spMk id="4" creationId="{DC71A672-0833-40AA-B66C-2E5B35F553F8}"/>
          </ac:spMkLst>
        </pc:spChg>
        <pc:spChg chg="add mod">
          <ac:chgData name="Heaven Postman" userId="902ecf25f2486438" providerId="LiveId" clId="{8B9BE8C8-14DE-4736-B7B8-9E59FC65CC40}" dt="2018-05-09T16:44:59.360" v="206" actId="478"/>
          <ac:spMkLst>
            <pc:docMk/>
            <pc:sldMk cId="272445311" sldId="325"/>
            <ac:spMk id="8" creationId="{EAF5F0E5-88AF-4FC8-A414-86A41BBA3A38}"/>
          </ac:spMkLst>
        </pc:spChg>
        <pc:spChg chg="add mod">
          <ac:chgData name="Heaven Postman" userId="902ecf25f2486438" providerId="LiveId" clId="{8B9BE8C8-14DE-4736-B7B8-9E59FC65CC40}" dt="2018-05-09T16:44:59.778" v="207" actId="478"/>
          <ac:spMkLst>
            <pc:docMk/>
            <pc:sldMk cId="272445311" sldId="325"/>
            <ac:spMk id="17" creationId="{ED02B250-E53D-408B-A569-782359DC0E26}"/>
          </ac:spMkLst>
        </pc:spChg>
        <pc:picChg chg="del">
          <ac:chgData name="Heaven Postman" userId="902ecf25f2486438" providerId="LiveId" clId="{8B9BE8C8-14DE-4736-B7B8-9E59FC65CC40}" dt="2018-05-09T16:44:59.778" v="207" actId="478"/>
          <ac:picMkLst>
            <pc:docMk/>
            <pc:sldMk cId="272445311" sldId="325"/>
            <ac:picMk id="6" creationId="{A98578DE-D0A5-4870-BF90-8EBE9A71B21E}"/>
          </ac:picMkLst>
        </pc:picChg>
        <pc:picChg chg="del">
          <ac:chgData name="Heaven Postman" userId="902ecf25f2486438" providerId="LiveId" clId="{8B9BE8C8-14DE-4736-B7B8-9E59FC65CC40}" dt="2018-05-09T16:44:57.421" v="205" actId="478"/>
          <ac:picMkLst>
            <pc:docMk/>
            <pc:sldMk cId="272445311" sldId="325"/>
            <ac:picMk id="9" creationId="{DD7E79AD-525C-42C5-8B80-76E309A105F0}"/>
          </ac:picMkLst>
        </pc:picChg>
        <pc:picChg chg="del">
          <ac:chgData name="Heaven Postman" userId="902ecf25f2486438" providerId="LiveId" clId="{8B9BE8C8-14DE-4736-B7B8-9E59FC65CC40}" dt="2018-05-09T16:44:59.360" v="206" actId="478"/>
          <ac:picMkLst>
            <pc:docMk/>
            <pc:sldMk cId="272445311" sldId="325"/>
            <ac:picMk id="18" creationId="{0EBD573D-726E-4AED-8613-92AE908C2D1C}"/>
          </ac:picMkLst>
        </pc:picChg>
      </pc:sldChg>
      <pc:sldChg chg="addSp delSp modSp">
        <pc:chgData name="Heaven Postman" userId="902ecf25f2486438" providerId="LiveId" clId="{8B9BE8C8-14DE-4736-B7B8-9E59FC65CC40}" dt="2018-05-09T16:44:53.601" v="201" actId="478"/>
        <pc:sldMkLst>
          <pc:docMk/>
          <pc:sldMk cId="3367972443" sldId="326"/>
        </pc:sldMkLst>
        <pc:spChg chg="add mod">
          <ac:chgData name="Heaven Postman" userId="902ecf25f2486438" providerId="LiveId" clId="{8B9BE8C8-14DE-4736-B7B8-9E59FC65CC40}" dt="2018-05-09T16:44:53.601" v="201" actId="478"/>
          <ac:spMkLst>
            <pc:docMk/>
            <pc:sldMk cId="3367972443" sldId="326"/>
            <ac:spMk id="9" creationId="{E2A450F9-D1FF-4E5C-AB9E-6C2FED6575B1}"/>
          </ac:spMkLst>
        </pc:spChg>
        <pc:picChg chg="del">
          <ac:chgData name="Heaven Postman" userId="902ecf25f2486438" providerId="LiveId" clId="{8B9BE8C8-14DE-4736-B7B8-9E59FC65CC40}" dt="2018-05-09T16:44:53.601" v="201" actId="478"/>
          <ac:picMkLst>
            <pc:docMk/>
            <pc:sldMk cId="3367972443" sldId="326"/>
            <ac:picMk id="8" creationId="{33180A22-1C38-45A0-882C-7E95A8E4CFD3}"/>
          </ac:picMkLst>
        </pc:picChg>
      </pc:sldChg>
      <pc:sldChg chg="addSp delSp modSp">
        <pc:chgData name="Heaven Postman" userId="902ecf25f2486438" providerId="LiveId" clId="{8B9BE8C8-14DE-4736-B7B8-9E59FC65CC40}" dt="2018-05-09T16:45:13.692" v="211" actId="1076"/>
        <pc:sldMkLst>
          <pc:docMk/>
          <pc:sldMk cId="1473648043" sldId="328"/>
        </pc:sldMkLst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4" creationId="{1EF22EA9-60B4-44E6-A87C-9519B2ED1EA4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7" creationId="{38A299F0-ECA1-4FFD-B67B-DB82A0030370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11" creationId="{B17D9623-277C-4C46-A4A4-2A2BF13D4B8A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16" creationId="{47572340-F2B5-4FD8-BF2F-F60ECB23069C}"/>
          </ac:spMkLst>
        </pc:spChg>
        <pc:spChg chg="add mod ord">
          <ac:chgData name="Heaven Postman" userId="902ecf25f2486438" providerId="LiveId" clId="{8B9BE8C8-14DE-4736-B7B8-9E59FC65CC40}" dt="2018-05-09T16:45:11.241" v="210" actId="167"/>
          <ac:spMkLst>
            <pc:docMk/>
            <pc:sldMk cId="1473648043" sldId="328"/>
            <ac:spMk id="42" creationId="{14795287-D8A0-40D5-9B28-68FE85C5142A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5" creationId="{DE3062DE-C1F0-4BAA-B92C-77C799173638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6" creationId="{D549AE34-1663-4B6E-A8BD-2D1769C37376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7" creationId="{B833F697-C1AF-4E39-9A37-079DC60A073B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8" creationId="{A51AAB95-6FEF-45AB-88B5-C1E60D0A9E0E}"/>
          </ac:spMkLst>
        </pc:spChg>
        <pc:spChg chg="mod">
          <ac:chgData name="Heaven Postman" userId="902ecf25f2486438" providerId="LiveId" clId="{8B9BE8C8-14DE-4736-B7B8-9E59FC65CC40}" dt="2018-05-09T16:45:13.692" v="211" actId="1076"/>
          <ac:spMkLst>
            <pc:docMk/>
            <pc:sldMk cId="1473648043" sldId="328"/>
            <ac:spMk id="49" creationId="{E2DF74A3-A657-454A-8646-5FB843366942}"/>
          </ac:spMkLst>
        </pc:sp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5" creationId="{C70A4A26-9406-433D-8CF6-B5298D48EB42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10" creationId="{5D58E0F8-A706-406B-A373-EE84F0DD72B0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36" creationId="{B3D3E2F3-65F5-49A0-BAD2-CAC766D90C7B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40" creationId="{7C3B6FC9-C5F5-491F-A15C-1C1199CDAEAF}"/>
          </ac:picMkLst>
        </pc:picChg>
        <pc:picChg chg="del">
          <ac:chgData name="Heaven Postman" userId="902ecf25f2486438" providerId="LiveId" clId="{8B9BE8C8-14DE-4736-B7B8-9E59FC65CC40}" dt="2018-05-09T16:45:07.920" v="209" actId="478"/>
          <ac:picMkLst>
            <pc:docMk/>
            <pc:sldMk cId="1473648043" sldId="328"/>
            <ac:picMk id="44" creationId="{827C0CD3-568A-4753-B89A-43E3F5B35BE3}"/>
          </ac:picMkLst>
        </pc:picChg>
      </pc:sldChg>
      <pc:sldChg chg="addSp delSp modSp">
        <pc:chgData name="Heaven Postman" userId="902ecf25f2486438" providerId="LiveId" clId="{8B9BE8C8-14DE-4736-B7B8-9E59FC65CC40}" dt="2018-05-09T16:45:53.834" v="215" actId="1076"/>
        <pc:sldMkLst>
          <pc:docMk/>
          <pc:sldMk cId="506872852" sldId="330"/>
        </pc:sldMkLst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3" creationId="{A65CC669-11E0-4941-A3E1-992116A83FEB}"/>
          </ac:spMkLst>
        </pc:spChg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5" creationId="{15FBB1B1-9B95-4F7E-B37C-0D66A735215D}"/>
          </ac:spMkLst>
        </pc:spChg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6" creationId="{90714545-EE72-4CD8-AD88-10C9C12AF837}"/>
          </ac:spMkLst>
        </pc:spChg>
        <pc:spChg chg="mod ord">
          <ac:chgData name="Heaven Postman" userId="902ecf25f2486438" providerId="LiveId" clId="{8B9BE8C8-14DE-4736-B7B8-9E59FC65CC40}" dt="2018-05-09T16:45:53.834" v="215" actId="1076"/>
          <ac:spMkLst>
            <pc:docMk/>
            <pc:sldMk cId="506872852" sldId="330"/>
            <ac:spMk id="7" creationId="{B33FC329-2571-4566-9D04-15509F2C8644}"/>
          </ac:spMkLst>
        </pc:spChg>
        <pc:spChg chg="add mod">
          <ac:chgData name="Heaven Postman" userId="902ecf25f2486438" providerId="LiveId" clId="{8B9BE8C8-14DE-4736-B7B8-9E59FC65CC40}" dt="2018-05-09T16:45:49.151" v="213" actId="478"/>
          <ac:spMkLst>
            <pc:docMk/>
            <pc:sldMk cId="506872852" sldId="330"/>
            <ac:spMk id="8" creationId="{BCF93BDB-313B-4492-A8F3-A2D1FEC15515}"/>
          </ac:spMkLst>
        </pc:spChg>
        <pc:picChg chg="del">
          <ac:chgData name="Heaven Postman" userId="902ecf25f2486438" providerId="LiveId" clId="{8B9BE8C8-14DE-4736-B7B8-9E59FC65CC40}" dt="2018-05-09T16:45:49.151" v="213" actId="478"/>
          <ac:picMkLst>
            <pc:docMk/>
            <pc:sldMk cId="506872852" sldId="330"/>
            <ac:picMk id="17" creationId="{612A6A75-D0A9-4E38-9616-D8C95F871D04}"/>
          </ac:picMkLst>
        </pc:picChg>
      </pc:sldChg>
      <pc:sldChg chg="addSp delSp modSp">
        <pc:chgData name="Heaven Postman" userId="902ecf25f2486438" providerId="LiveId" clId="{8B9BE8C8-14DE-4736-B7B8-9E59FC65CC40}" dt="2018-05-09T16:46:00.723" v="217" actId="167"/>
        <pc:sldMkLst>
          <pc:docMk/>
          <pc:sldMk cId="3954285659" sldId="331"/>
        </pc:sldMkLst>
        <pc:spChg chg="add mod ord">
          <ac:chgData name="Heaven Postman" userId="902ecf25f2486438" providerId="LiveId" clId="{8B9BE8C8-14DE-4736-B7B8-9E59FC65CC40}" dt="2018-05-09T16:46:00.723" v="217" actId="167"/>
          <ac:spMkLst>
            <pc:docMk/>
            <pc:sldMk cId="3954285659" sldId="331"/>
            <ac:spMk id="10" creationId="{5F09E9B9-73BE-4A38-940B-399B055041C1}"/>
          </ac:spMkLst>
        </pc:spChg>
        <pc:spChg chg="add mod ord">
          <ac:chgData name="Heaven Postman" userId="902ecf25f2486438" providerId="LiveId" clId="{8B9BE8C8-14DE-4736-B7B8-9E59FC65CC40}" dt="2018-05-09T16:46:00.723" v="217" actId="167"/>
          <ac:spMkLst>
            <pc:docMk/>
            <pc:sldMk cId="3954285659" sldId="331"/>
            <ac:spMk id="36" creationId="{6BD5BDE6-A66F-4602-AAD1-02D2A6425496}"/>
          </ac:spMkLst>
        </pc:spChg>
        <pc:spChg chg="add mod ord">
          <ac:chgData name="Heaven Postman" userId="902ecf25f2486438" providerId="LiveId" clId="{8B9BE8C8-14DE-4736-B7B8-9E59FC65CC40}" dt="2018-05-09T16:46:00.723" v="217" actId="167"/>
          <ac:spMkLst>
            <pc:docMk/>
            <pc:sldMk cId="3954285659" sldId="331"/>
            <ac:spMk id="39" creationId="{91DFD8AD-8C24-4E96-B4F3-A2BC8E13E908}"/>
          </ac:spMkLst>
        </pc:spChg>
        <pc:picChg chg="del">
          <ac:chgData name="Heaven Postman" userId="902ecf25f2486438" providerId="LiveId" clId="{8B9BE8C8-14DE-4736-B7B8-9E59FC65CC40}" dt="2018-05-09T16:45:57.500" v="216" actId="478"/>
          <ac:picMkLst>
            <pc:docMk/>
            <pc:sldMk cId="3954285659" sldId="331"/>
            <ac:picMk id="8" creationId="{2BA2A73C-83D9-4F73-BEBD-AEAB77195698}"/>
          </ac:picMkLst>
        </pc:picChg>
        <pc:picChg chg="del">
          <ac:chgData name="Heaven Postman" userId="902ecf25f2486438" providerId="LiveId" clId="{8B9BE8C8-14DE-4736-B7B8-9E59FC65CC40}" dt="2018-05-09T16:45:57.500" v="216" actId="478"/>
          <ac:picMkLst>
            <pc:docMk/>
            <pc:sldMk cId="3954285659" sldId="331"/>
            <ac:picMk id="34" creationId="{E036C999-57DD-4733-9148-423557EFAC8F}"/>
          </ac:picMkLst>
        </pc:picChg>
        <pc:picChg chg="del">
          <ac:chgData name="Heaven Postman" userId="902ecf25f2486438" providerId="LiveId" clId="{8B9BE8C8-14DE-4736-B7B8-9E59FC65CC40}" dt="2018-05-09T16:45:57.500" v="216" actId="478"/>
          <ac:picMkLst>
            <pc:docMk/>
            <pc:sldMk cId="3954285659" sldId="331"/>
            <ac:picMk id="38" creationId="{D25A6E68-C3A9-46FA-8C74-5CE95F96CC78}"/>
          </ac:picMkLst>
        </pc:picChg>
      </pc:sldChg>
      <pc:sldChg chg="addSp delSp modSp">
        <pc:chgData name="Heaven Postman" userId="902ecf25f2486438" providerId="LiveId" clId="{8B9BE8C8-14DE-4736-B7B8-9E59FC65CC40}" dt="2018-05-09T16:46:29.342" v="229" actId="1076"/>
        <pc:sldMkLst>
          <pc:docMk/>
          <pc:sldMk cId="567904226" sldId="332"/>
        </pc:sldMkLst>
        <pc:spChg chg="mod">
          <ac:chgData name="Heaven Postman" userId="902ecf25f2486438" providerId="LiveId" clId="{8B9BE8C8-14DE-4736-B7B8-9E59FC65CC40}" dt="2018-05-09T16:46:29.342" v="229" actId="1076"/>
          <ac:spMkLst>
            <pc:docMk/>
            <pc:sldMk cId="567904226" sldId="332"/>
            <ac:spMk id="2" creationId="{4F900275-06D7-4F2B-81F7-A72C8B29E4FF}"/>
          </ac:spMkLst>
        </pc:spChg>
        <pc:spChg chg="mod">
          <ac:chgData name="Heaven Postman" userId="902ecf25f2486438" providerId="LiveId" clId="{8B9BE8C8-14DE-4736-B7B8-9E59FC65CC40}" dt="2018-05-09T16:46:28.161" v="228" actId="1076"/>
          <ac:spMkLst>
            <pc:docMk/>
            <pc:sldMk cId="567904226" sldId="332"/>
            <ac:spMk id="8" creationId="{36A84685-CFAD-42E9-B530-17F9BF67C7FB}"/>
          </ac:spMkLst>
        </pc:spChg>
        <pc:spChg chg="add mod ord">
          <ac:chgData name="Heaven Postman" userId="902ecf25f2486438" providerId="LiveId" clId="{8B9BE8C8-14DE-4736-B7B8-9E59FC65CC40}" dt="2018-05-09T16:46:25.133" v="227" actId="167"/>
          <ac:spMkLst>
            <pc:docMk/>
            <pc:sldMk cId="567904226" sldId="332"/>
            <ac:spMk id="14" creationId="{64D0FB9B-386A-47D7-AC47-789637973FCC}"/>
          </ac:spMkLst>
        </pc:spChg>
        <pc:spChg chg="add mod ord">
          <ac:chgData name="Heaven Postman" userId="902ecf25f2486438" providerId="LiveId" clId="{8B9BE8C8-14DE-4736-B7B8-9E59FC65CC40}" dt="2018-05-09T16:46:25.133" v="227" actId="167"/>
          <ac:spMkLst>
            <pc:docMk/>
            <pc:sldMk cId="567904226" sldId="332"/>
            <ac:spMk id="17" creationId="{8E3EF41F-0C84-478C-B170-EAE164DD68A9}"/>
          </ac:spMkLst>
        </pc:spChg>
        <pc:picChg chg="del">
          <ac:chgData name="Heaven Postman" userId="902ecf25f2486438" providerId="LiveId" clId="{8B9BE8C8-14DE-4736-B7B8-9E59FC65CC40}" dt="2018-05-09T16:46:22.762" v="226" actId="478"/>
          <ac:picMkLst>
            <pc:docMk/>
            <pc:sldMk cId="567904226" sldId="332"/>
            <ac:picMk id="7" creationId="{A22791D6-86B4-475D-983B-0C397F52720F}"/>
          </ac:picMkLst>
        </pc:picChg>
        <pc:picChg chg="del">
          <ac:chgData name="Heaven Postman" userId="902ecf25f2486438" providerId="LiveId" clId="{8B9BE8C8-14DE-4736-B7B8-9E59FC65CC40}" dt="2018-05-09T16:46:22.762" v="226" actId="478"/>
          <ac:picMkLst>
            <pc:docMk/>
            <pc:sldMk cId="567904226" sldId="332"/>
            <ac:picMk id="16" creationId="{0DFB5E8C-6B89-4D83-8A8C-3A2D6E0EC956}"/>
          </ac:picMkLst>
        </pc:picChg>
      </pc:sldChg>
      <pc:sldChg chg="addSp delSp modSp">
        <pc:chgData name="Heaven Postman" userId="902ecf25f2486438" providerId="LiveId" clId="{8B9BE8C8-14DE-4736-B7B8-9E59FC65CC40}" dt="2018-05-09T16:46:17.625" v="224" actId="1076"/>
        <pc:sldMkLst>
          <pc:docMk/>
          <pc:sldMk cId="646472106" sldId="333"/>
        </pc:sldMkLst>
        <pc:spChg chg="mod">
          <ac:chgData name="Heaven Postman" userId="902ecf25f2486438" providerId="LiveId" clId="{8B9BE8C8-14DE-4736-B7B8-9E59FC65CC40}" dt="2018-05-09T16:46:17.625" v="224" actId="1076"/>
          <ac:spMkLst>
            <pc:docMk/>
            <pc:sldMk cId="646472106" sldId="333"/>
            <ac:spMk id="2" creationId="{A8F29101-20E9-4B2E-B53A-BDADBE90A1D1}"/>
          </ac:spMkLst>
        </pc:spChg>
        <pc:spChg chg="add mod ord">
          <ac:chgData name="Heaven Postman" userId="902ecf25f2486438" providerId="LiveId" clId="{8B9BE8C8-14DE-4736-B7B8-9E59FC65CC40}" dt="2018-05-09T16:46:15.914" v="222" actId="167"/>
          <ac:spMkLst>
            <pc:docMk/>
            <pc:sldMk cId="646472106" sldId="333"/>
            <ac:spMk id="18" creationId="{1F43C94D-E87F-4F66-95E7-8ED5F6A0058D}"/>
          </ac:spMkLst>
        </pc:spChg>
        <pc:picChg chg="del">
          <ac:chgData name="Heaven Postman" userId="902ecf25f2486438" providerId="LiveId" clId="{8B9BE8C8-14DE-4736-B7B8-9E59FC65CC40}" dt="2018-05-09T16:46:14.847" v="221" actId="478"/>
          <ac:picMkLst>
            <pc:docMk/>
            <pc:sldMk cId="646472106" sldId="333"/>
            <ac:picMk id="17" creationId="{7DE25F85-3DAB-49CC-A06C-A0C3C4E9B91D}"/>
          </ac:picMkLst>
        </pc:picChg>
      </pc:sldChg>
      <pc:sldChg chg="addSp delSp modSp">
        <pc:chgData name="Heaven Postman" userId="902ecf25f2486438" providerId="LiveId" clId="{8B9BE8C8-14DE-4736-B7B8-9E59FC65CC40}" dt="2018-05-09T16:46:08.755" v="219" actId="167"/>
        <pc:sldMkLst>
          <pc:docMk/>
          <pc:sldMk cId="394291797" sldId="334"/>
        </pc:sldMkLst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6" creationId="{2E45ADBE-267C-4515-9750-B084B4258BB5}"/>
          </ac:spMkLst>
        </pc:spChg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13" creationId="{1595FB07-833C-4141-9827-4E7537456FAF}"/>
          </ac:spMkLst>
        </pc:spChg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45" creationId="{61B4F064-74E4-4C92-A051-C82CB6177F1F}"/>
          </ac:spMkLst>
        </pc:spChg>
        <pc:spChg chg="add mod ord">
          <ac:chgData name="Heaven Postman" userId="902ecf25f2486438" providerId="LiveId" clId="{8B9BE8C8-14DE-4736-B7B8-9E59FC65CC40}" dt="2018-05-09T16:46:08.755" v="219" actId="167"/>
          <ac:spMkLst>
            <pc:docMk/>
            <pc:sldMk cId="394291797" sldId="334"/>
            <ac:spMk id="48" creationId="{4B98E4EB-6318-446F-A9F5-31593A78D8E6}"/>
          </ac:spMkLst>
        </pc:sp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7" creationId="{CC7D1A68-B1F3-45BC-9011-C60C4CBA19EC}"/>
          </ac:picMkLst>
        </pc:pic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11" creationId="{D1498B16-130C-426B-9AA1-C11105718FCE}"/>
          </ac:picMkLst>
        </pc:pic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43" creationId="{1712616F-0417-4741-9210-A70807A113E2}"/>
          </ac:picMkLst>
        </pc:picChg>
        <pc:picChg chg="del">
          <ac:chgData name="Heaven Postman" userId="902ecf25f2486438" providerId="LiveId" clId="{8B9BE8C8-14DE-4736-B7B8-9E59FC65CC40}" dt="2018-05-09T16:46:05.393" v="218" actId="478"/>
          <ac:picMkLst>
            <pc:docMk/>
            <pc:sldMk cId="394291797" sldId="334"/>
            <ac:picMk id="47" creationId="{25F7D14D-A2FC-425A-B8E2-E960273721BF}"/>
          </ac:picMkLst>
        </pc:picChg>
      </pc:sldChg>
      <pc:sldChg chg="addSp delSp modSp">
        <pc:chgData name="Heaven Postman" userId="902ecf25f2486438" providerId="LiveId" clId="{8B9BE8C8-14DE-4736-B7B8-9E59FC65CC40}" dt="2018-05-09T16:46:46.913" v="242" actId="1076"/>
        <pc:sldMkLst>
          <pc:docMk/>
          <pc:sldMk cId="638946882" sldId="343"/>
        </pc:sldMkLst>
        <pc:spChg chg="mod">
          <ac:chgData name="Heaven Postman" userId="902ecf25f2486438" providerId="LiveId" clId="{8B9BE8C8-14DE-4736-B7B8-9E59FC65CC40}" dt="2018-05-09T16:46:43.097" v="238" actId="1076"/>
          <ac:spMkLst>
            <pc:docMk/>
            <pc:sldMk cId="638946882" sldId="343"/>
            <ac:spMk id="2" creationId="{F8014C13-A7BD-4372-BB18-88C1167CDEBA}"/>
          </ac:spMkLst>
        </pc:spChg>
        <pc:spChg chg="mod">
          <ac:chgData name="Heaven Postman" userId="902ecf25f2486438" providerId="LiveId" clId="{8B9BE8C8-14DE-4736-B7B8-9E59FC65CC40}" dt="2018-05-09T16:46:46.913" v="242" actId="1076"/>
          <ac:spMkLst>
            <pc:docMk/>
            <pc:sldMk cId="638946882" sldId="343"/>
            <ac:spMk id="7" creationId="{52966808-5F20-4CF3-BA12-9DBCE3C777B4}"/>
          </ac:spMkLst>
        </pc:spChg>
        <pc:spChg chg="add mod">
          <ac:chgData name="Heaven Postman" userId="902ecf25f2486438" providerId="LiveId" clId="{8B9BE8C8-14DE-4736-B7B8-9E59FC65CC40}" dt="2018-05-09T16:46:38.889" v="234" actId="478"/>
          <ac:spMkLst>
            <pc:docMk/>
            <pc:sldMk cId="638946882" sldId="343"/>
            <ac:spMk id="8" creationId="{E1B17685-0DDF-4187-BCB5-AAAA86243532}"/>
          </ac:spMkLst>
        </pc:spChg>
        <pc:spChg chg="add mod ord">
          <ac:chgData name="Heaven Postman" userId="902ecf25f2486438" providerId="LiveId" clId="{8B9BE8C8-14DE-4736-B7B8-9E59FC65CC40}" dt="2018-05-09T16:46:41.438" v="237" actId="167"/>
          <ac:spMkLst>
            <pc:docMk/>
            <pc:sldMk cId="638946882" sldId="343"/>
            <ac:spMk id="12" creationId="{7C6DDF59-625D-42E5-A384-0F3FD03BA1FB}"/>
          </ac:spMkLst>
        </pc:spChg>
        <pc:spChg chg="add mod ord">
          <ac:chgData name="Heaven Postman" userId="902ecf25f2486438" providerId="LiveId" clId="{8B9BE8C8-14DE-4736-B7B8-9E59FC65CC40}" dt="2018-05-09T16:46:45.359" v="241" actId="167"/>
          <ac:spMkLst>
            <pc:docMk/>
            <pc:sldMk cId="638946882" sldId="343"/>
            <ac:spMk id="16" creationId="{7190E0A1-B92E-4BB4-97D5-EF8FD53E6282}"/>
          </ac:spMkLst>
        </pc:spChg>
        <pc:picChg chg="del">
          <ac:chgData name="Heaven Postman" userId="902ecf25f2486438" providerId="LiveId" clId="{8B9BE8C8-14DE-4736-B7B8-9E59FC65CC40}" dt="2018-05-09T16:46:40.365" v="236" actId="478"/>
          <ac:picMkLst>
            <pc:docMk/>
            <pc:sldMk cId="638946882" sldId="343"/>
            <ac:picMk id="6" creationId="{9EC2B9F0-E04B-47C5-993D-3182EF1DC700}"/>
          </ac:picMkLst>
        </pc:picChg>
        <pc:picChg chg="del">
          <ac:chgData name="Heaven Postman" userId="902ecf25f2486438" providerId="LiveId" clId="{8B9BE8C8-14DE-4736-B7B8-9E59FC65CC40}" dt="2018-05-09T16:46:38.889" v="234" actId="478"/>
          <ac:picMkLst>
            <pc:docMk/>
            <pc:sldMk cId="638946882" sldId="343"/>
            <ac:picMk id="10" creationId="{1645E5F6-533E-475C-B479-CB6FAD8F48C6}"/>
          </ac:picMkLst>
        </pc:picChg>
        <pc:picChg chg="del">
          <ac:chgData name="Heaven Postman" userId="902ecf25f2486438" providerId="LiveId" clId="{8B9BE8C8-14DE-4736-B7B8-9E59FC65CC40}" dt="2018-05-09T16:46:44.206" v="240" actId="478"/>
          <ac:picMkLst>
            <pc:docMk/>
            <pc:sldMk cId="638946882" sldId="343"/>
            <ac:picMk id="15" creationId="{E6426F50-83D2-4FF3-9628-43D825E747C0}"/>
          </ac:picMkLst>
        </pc:picChg>
      </pc:sldChg>
      <pc:sldChg chg="addSp delSp modSp">
        <pc:chgData name="Heaven Postman" userId="902ecf25f2486438" providerId="LiveId" clId="{8B9BE8C8-14DE-4736-B7B8-9E59FC65CC40}" dt="2018-05-09T16:47:45.055" v="291" actId="1076"/>
        <pc:sldMkLst>
          <pc:docMk/>
          <pc:sldMk cId="4283229629" sldId="344"/>
        </pc:sldMkLst>
        <pc:spChg chg="mod">
          <ac:chgData name="Heaven Postman" userId="902ecf25f2486438" providerId="LiveId" clId="{8B9BE8C8-14DE-4736-B7B8-9E59FC65CC40}" dt="2018-05-09T16:47:45.055" v="291" actId="1076"/>
          <ac:spMkLst>
            <pc:docMk/>
            <pc:sldMk cId="4283229629" sldId="344"/>
            <ac:spMk id="2" creationId="{5527641E-2BDC-494C-B99B-35ABBD2FEB6F}"/>
          </ac:spMkLst>
        </pc:spChg>
        <pc:spChg chg="add mod">
          <ac:chgData name="Heaven Postman" userId="902ecf25f2486438" providerId="LiveId" clId="{8B9BE8C8-14DE-4736-B7B8-9E59FC65CC40}" dt="2018-05-09T16:47:40.821" v="286" actId="478"/>
          <ac:spMkLst>
            <pc:docMk/>
            <pc:sldMk cId="4283229629" sldId="344"/>
            <ac:spMk id="8" creationId="{B2396CB3-76E8-4B37-9EFA-9696DE81007D}"/>
          </ac:spMkLst>
        </pc:spChg>
        <pc:spChg chg="add mod">
          <ac:chgData name="Heaven Postman" userId="902ecf25f2486438" providerId="LiveId" clId="{8B9BE8C8-14DE-4736-B7B8-9E59FC65CC40}" dt="2018-05-09T16:47:41.214" v="287" actId="478"/>
          <ac:spMkLst>
            <pc:docMk/>
            <pc:sldMk cId="4283229629" sldId="344"/>
            <ac:spMk id="13" creationId="{32FF5D16-FE0C-47F7-8382-7A45E7C72A4B}"/>
          </ac:spMkLst>
        </pc:spChg>
        <pc:spChg chg="add mod ord">
          <ac:chgData name="Heaven Postman" userId="902ecf25f2486438" providerId="LiveId" clId="{8B9BE8C8-14DE-4736-B7B8-9E59FC65CC40}" dt="2018-05-09T16:47:43.576" v="290" actId="167"/>
          <ac:spMkLst>
            <pc:docMk/>
            <pc:sldMk cId="4283229629" sldId="344"/>
            <ac:spMk id="16" creationId="{1BE8FD4C-300D-42E5-BD29-3B91BAD1399E}"/>
          </ac:spMkLst>
        </pc:spChg>
        <pc:picChg chg="del">
          <ac:chgData name="Heaven Postman" userId="902ecf25f2486438" providerId="LiveId" clId="{8B9BE8C8-14DE-4736-B7B8-9E59FC65CC40}" dt="2018-05-09T16:47:40.821" v="286" actId="478"/>
          <ac:picMkLst>
            <pc:docMk/>
            <pc:sldMk cId="4283229629" sldId="344"/>
            <ac:picMk id="6" creationId="{E659AF6A-CB4A-4C5B-8715-C7821645501D}"/>
          </ac:picMkLst>
        </pc:picChg>
        <pc:picChg chg="del">
          <ac:chgData name="Heaven Postman" userId="902ecf25f2486438" providerId="LiveId" clId="{8B9BE8C8-14DE-4736-B7B8-9E59FC65CC40}" dt="2018-05-09T16:47:41.214" v="287" actId="478"/>
          <ac:picMkLst>
            <pc:docMk/>
            <pc:sldMk cId="4283229629" sldId="344"/>
            <ac:picMk id="10" creationId="{4854012E-54F6-45A9-B72F-F18ECAAD411A}"/>
          </ac:picMkLst>
        </pc:picChg>
        <pc:picChg chg="del">
          <ac:chgData name="Heaven Postman" userId="902ecf25f2486438" providerId="LiveId" clId="{8B9BE8C8-14DE-4736-B7B8-9E59FC65CC40}" dt="2018-05-09T16:47:42.506" v="289" actId="478"/>
          <ac:picMkLst>
            <pc:docMk/>
            <pc:sldMk cId="4283229629" sldId="344"/>
            <ac:picMk id="15" creationId="{69F0627B-12E7-47EB-843B-981B5B4706D6}"/>
          </ac:picMkLst>
        </pc:picChg>
      </pc:sldChg>
      <pc:sldChg chg="addSp delSp modSp">
        <pc:chgData name="Heaven Postman" userId="902ecf25f2486438" providerId="LiveId" clId="{8B9BE8C8-14DE-4736-B7B8-9E59FC65CC40}" dt="2018-05-09T16:46:33.916" v="232" actId="478"/>
        <pc:sldMkLst>
          <pc:docMk/>
          <pc:sldMk cId="38457851" sldId="345"/>
        </pc:sldMkLst>
        <pc:spChg chg="add mod">
          <ac:chgData name="Heaven Postman" userId="902ecf25f2486438" providerId="LiveId" clId="{8B9BE8C8-14DE-4736-B7B8-9E59FC65CC40}" dt="2018-05-09T16:46:33.306" v="230" actId="478"/>
          <ac:spMkLst>
            <pc:docMk/>
            <pc:sldMk cId="38457851" sldId="345"/>
            <ac:spMk id="10" creationId="{917C96A7-1615-4911-95B9-ADA3DE6E45AA}"/>
          </ac:spMkLst>
        </pc:spChg>
        <pc:spChg chg="add mod">
          <ac:chgData name="Heaven Postman" userId="902ecf25f2486438" providerId="LiveId" clId="{8B9BE8C8-14DE-4736-B7B8-9E59FC65CC40}" dt="2018-05-09T16:46:33.683" v="231" actId="478"/>
          <ac:spMkLst>
            <pc:docMk/>
            <pc:sldMk cId="38457851" sldId="345"/>
            <ac:spMk id="28" creationId="{FAD411C4-128B-46A3-8B09-6253C51C4C5D}"/>
          </ac:spMkLst>
        </pc:spChg>
        <pc:spChg chg="add mod">
          <ac:chgData name="Heaven Postman" userId="902ecf25f2486438" providerId="LiveId" clId="{8B9BE8C8-14DE-4736-B7B8-9E59FC65CC40}" dt="2018-05-09T16:46:33.916" v="232" actId="478"/>
          <ac:spMkLst>
            <pc:docMk/>
            <pc:sldMk cId="38457851" sldId="345"/>
            <ac:spMk id="31" creationId="{C0B3C962-FD45-4332-AEF2-C322C65D9390}"/>
          </ac:spMkLst>
        </pc:spChg>
        <pc:picChg chg="del">
          <ac:chgData name="Heaven Postman" userId="902ecf25f2486438" providerId="LiveId" clId="{8B9BE8C8-14DE-4736-B7B8-9E59FC65CC40}" dt="2018-05-09T16:46:33.306" v="230" actId="478"/>
          <ac:picMkLst>
            <pc:docMk/>
            <pc:sldMk cId="38457851" sldId="345"/>
            <ac:picMk id="8" creationId="{F31E04D9-6C1F-4742-8B2A-5E1756A705A3}"/>
          </ac:picMkLst>
        </pc:picChg>
        <pc:picChg chg="del">
          <ac:chgData name="Heaven Postman" userId="902ecf25f2486438" providerId="LiveId" clId="{8B9BE8C8-14DE-4736-B7B8-9E59FC65CC40}" dt="2018-05-09T16:46:33.683" v="231" actId="478"/>
          <ac:picMkLst>
            <pc:docMk/>
            <pc:sldMk cId="38457851" sldId="345"/>
            <ac:picMk id="26" creationId="{0BF11E43-56C4-474E-BB41-7DF05E56AF9F}"/>
          </ac:picMkLst>
        </pc:picChg>
        <pc:picChg chg="del">
          <ac:chgData name="Heaven Postman" userId="902ecf25f2486438" providerId="LiveId" clId="{8B9BE8C8-14DE-4736-B7B8-9E59FC65CC40}" dt="2018-05-09T16:46:33.916" v="232" actId="478"/>
          <ac:picMkLst>
            <pc:docMk/>
            <pc:sldMk cId="38457851" sldId="345"/>
            <ac:picMk id="30" creationId="{5D849AEF-559B-429A-9443-8D8A84D80ACB}"/>
          </ac:picMkLst>
        </pc:picChg>
      </pc:sldChg>
      <pc:sldChg chg="addSp delSp modSp">
        <pc:chgData name="Heaven Postman" userId="902ecf25f2486438" providerId="LiveId" clId="{8B9BE8C8-14DE-4736-B7B8-9E59FC65CC40}" dt="2018-05-09T16:47:11.125" v="271" actId="478"/>
        <pc:sldMkLst>
          <pc:docMk/>
          <pc:sldMk cId="2219188031" sldId="346"/>
        </pc:sldMkLst>
        <pc:spChg chg="add mod">
          <ac:chgData name="Heaven Postman" userId="902ecf25f2486438" providerId="LiveId" clId="{8B9BE8C8-14DE-4736-B7B8-9E59FC65CC40}" dt="2018-05-09T16:47:10.765" v="270" actId="478"/>
          <ac:spMkLst>
            <pc:docMk/>
            <pc:sldMk cId="2219188031" sldId="346"/>
            <ac:spMk id="4" creationId="{C2DC42E6-2951-447A-91D5-ED2BA3B38386}"/>
          </ac:spMkLst>
        </pc:spChg>
        <pc:spChg chg="add mod">
          <ac:chgData name="Heaven Postman" userId="902ecf25f2486438" providerId="LiveId" clId="{8B9BE8C8-14DE-4736-B7B8-9E59FC65CC40}" dt="2018-05-09T16:47:11.125" v="271" actId="478"/>
          <ac:spMkLst>
            <pc:docMk/>
            <pc:sldMk cId="2219188031" sldId="346"/>
            <ac:spMk id="13" creationId="{CA3A4B44-AFDE-464D-A8B5-E76905FACEA7}"/>
          </ac:spMkLst>
        </pc:spChg>
        <pc:picChg chg="del">
          <ac:chgData name="Heaven Postman" userId="902ecf25f2486438" providerId="LiveId" clId="{8B9BE8C8-14DE-4736-B7B8-9E59FC65CC40}" dt="2018-05-09T16:47:10.765" v="270" actId="478"/>
          <ac:picMkLst>
            <pc:docMk/>
            <pc:sldMk cId="2219188031" sldId="346"/>
            <ac:picMk id="5" creationId="{F28DDCC4-963F-42E0-B953-040DC69CD151}"/>
          </ac:picMkLst>
        </pc:picChg>
        <pc:picChg chg="del">
          <ac:chgData name="Heaven Postman" userId="902ecf25f2486438" providerId="LiveId" clId="{8B9BE8C8-14DE-4736-B7B8-9E59FC65CC40}" dt="2018-05-09T16:47:11.125" v="271" actId="478"/>
          <ac:picMkLst>
            <pc:docMk/>
            <pc:sldMk cId="2219188031" sldId="346"/>
            <ac:picMk id="10" creationId="{ADB1B371-B87B-43A1-ADF7-B1F34AED5176}"/>
          </ac:picMkLst>
        </pc:picChg>
      </pc:sldChg>
      <pc:sldChg chg="addSp delSp modSp">
        <pc:chgData name="Heaven Postman" userId="902ecf25f2486438" providerId="LiveId" clId="{8B9BE8C8-14DE-4736-B7B8-9E59FC65CC40}" dt="2018-05-09T16:46:52.765" v="249" actId="1076"/>
        <pc:sldMkLst>
          <pc:docMk/>
          <pc:sldMk cId="2827096546" sldId="347"/>
        </pc:sldMkLst>
        <pc:spChg chg="mod">
          <ac:chgData name="Heaven Postman" userId="902ecf25f2486438" providerId="LiveId" clId="{8B9BE8C8-14DE-4736-B7B8-9E59FC65CC40}" dt="2018-05-09T16:46:52.765" v="249" actId="1076"/>
          <ac:spMkLst>
            <pc:docMk/>
            <pc:sldMk cId="2827096546" sldId="347"/>
            <ac:spMk id="2" creationId="{466E1715-378C-48DC-B7E7-60C134BF206A}"/>
          </ac:spMkLst>
        </pc:spChg>
        <pc:spChg chg="add mod">
          <ac:chgData name="Heaven Postman" userId="902ecf25f2486438" providerId="LiveId" clId="{8B9BE8C8-14DE-4736-B7B8-9E59FC65CC40}" dt="2018-05-09T16:46:48.141" v="243" actId="478"/>
          <ac:spMkLst>
            <pc:docMk/>
            <pc:sldMk cId="2827096546" sldId="347"/>
            <ac:spMk id="4" creationId="{D3544280-CF8B-4F7F-9442-58945CCA667A}"/>
          </ac:spMkLst>
        </pc:spChg>
        <pc:spChg chg="add mod">
          <ac:chgData name="Heaven Postman" userId="902ecf25f2486438" providerId="LiveId" clId="{8B9BE8C8-14DE-4736-B7B8-9E59FC65CC40}" dt="2018-05-09T16:46:48.549" v="244" actId="478"/>
          <ac:spMkLst>
            <pc:docMk/>
            <pc:sldMk cId="2827096546" sldId="347"/>
            <ac:spMk id="7" creationId="{7955CDD8-74E7-4DF6-9B84-D641D937BC9B}"/>
          </ac:spMkLst>
        </pc:spChg>
        <pc:spChg chg="add mod">
          <ac:chgData name="Heaven Postman" userId="902ecf25f2486438" providerId="LiveId" clId="{8B9BE8C8-14DE-4736-B7B8-9E59FC65CC40}" dt="2018-05-09T16:46:48.977" v="245" actId="478"/>
          <ac:spMkLst>
            <pc:docMk/>
            <pc:sldMk cId="2827096546" sldId="347"/>
            <ac:spMk id="12" creationId="{F5B25C1C-0CD8-4E6B-8636-7B3BBD6B14A2}"/>
          </ac:spMkLst>
        </pc:spChg>
        <pc:spChg chg="add mod ord">
          <ac:chgData name="Heaven Postman" userId="902ecf25f2486438" providerId="LiveId" clId="{8B9BE8C8-14DE-4736-B7B8-9E59FC65CC40}" dt="2018-05-09T16:46:51.407" v="248" actId="167"/>
          <ac:spMkLst>
            <pc:docMk/>
            <pc:sldMk cId="2827096546" sldId="347"/>
            <ac:spMk id="15" creationId="{E31AAEA8-0B03-4051-B22A-0AC0DA2FCA9B}"/>
          </ac:spMkLst>
        </pc:spChg>
        <pc:picChg chg="del">
          <ac:chgData name="Heaven Postman" userId="902ecf25f2486438" providerId="LiveId" clId="{8B9BE8C8-14DE-4736-B7B8-9E59FC65CC40}" dt="2018-05-09T16:46:50.413" v="247" actId="478"/>
          <ac:picMkLst>
            <pc:docMk/>
            <pc:sldMk cId="2827096546" sldId="347"/>
            <ac:picMk id="5" creationId="{0B274752-01E6-4051-AA57-69A4CD2E8ACC}"/>
          </ac:picMkLst>
        </pc:picChg>
        <pc:picChg chg="del">
          <ac:chgData name="Heaven Postman" userId="902ecf25f2486438" providerId="LiveId" clId="{8B9BE8C8-14DE-4736-B7B8-9E59FC65CC40}" dt="2018-05-09T16:46:48.141" v="243" actId="478"/>
          <ac:picMkLst>
            <pc:docMk/>
            <pc:sldMk cId="2827096546" sldId="347"/>
            <ac:picMk id="9" creationId="{74E46E6C-A6D4-43B6-AF9A-E8EDA96465A3}"/>
          </ac:picMkLst>
        </pc:picChg>
        <pc:picChg chg="del">
          <ac:chgData name="Heaven Postman" userId="902ecf25f2486438" providerId="LiveId" clId="{8B9BE8C8-14DE-4736-B7B8-9E59FC65CC40}" dt="2018-05-09T16:46:48.549" v="244" actId="478"/>
          <ac:picMkLst>
            <pc:docMk/>
            <pc:sldMk cId="2827096546" sldId="347"/>
            <ac:picMk id="13" creationId="{191DDF3D-71B9-409D-8F8D-5B3595CC8117}"/>
          </ac:picMkLst>
        </pc:picChg>
        <pc:picChg chg="del">
          <ac:chgData name="Heaven Postman" userId="902ecf25f2486438" providerId="LiveId" clId="{8B9BE8C8-14DE-4736-B7B8-9E59FC65CC40}" dt="2018-05-09T16:46:48.977" v="245" actId="478"/>
          <ac:picMkLst>
            <pc:docMk/>
            <pc:sldMk cId="2827096546" sldId="347"/>
            <ac:picMk id="16" creationId="{FC7A4787-5E8B-4BDA-8D27-D1D8E867F254}"/>
          </ac:picMkLst>
        </pc:picChg>
      </pc:sldChg>
      <pc:sldChg chg="addSp delSp modSp">
        <pc:chgData name="Heaven Postman" userId="902ecf25f2486438" providerId="LiveId" clId="{8B9BE8C8-14DE-4736-B7B8-9E59FC65CC40}" dt="2018-05-09T16:47:55.231" v="302" actId="1076"/>
        <pc:sldMkLst>
          <pc:docMk/>
          <pc:sldMk cId="3072092915" sldId="348"/>
        </pc:sldMkLst>
        <pc:spChg chg="mod">
          <ac:chgData name="Heaven Postman" userId="902ecf25f2486438" providerId="LiveId" clId="{8B9BE8C8-14DE-4736-B7B8-9E59FC65CC40}" dt="2018-05-09T16:47:51.551" v="298" actId="1076"/>
          <ac:spMkLst>
            <pc:docMk/>
            <pc:sldMk cId="3072092915" sldId="348"/>
            <ac:spMk id="2" creationId="{D7212B52-00B2-429C-A68D-6686B2485900}"/>
          </ac:spMkLst>
        </pc:spChg>
        <pc:spChg chg="add mod">
          <ac:chgData name="Heaven Postman" userId="902ecf25f2486438" providerId="LiveId" clId="{8B9BE8C8-14DE-4736-B7B8-9E59FC65CC40}" dt="2018-05-09T16:47:46.408" v="292" actId="478"/>
          <ac:spMkLst>
            <pc:docMk/>
            <pc:sldMk cId="3072092915" sldId="348"/>
            <ac:spMk id="4" creationId="{526ABA12-6FC4-4EF0-94E0-B4797B07A114}"/>
          </ac:spMkLst>
        </pc:spChg>
        <pc:spChg chg="add mod">
          <ac:chgData name="Heaven Postman" userId="902ecf25f2486438" providerId="LiveId" clId="{8B9BE8C8-14DE-4736-B7B8-9E59FC65CC40}" dt="2018-05-09T16:47:47.124" v="293" actId="478"/>
          <ac:spMkLst>
            <pc:docMk/>
            <pc:sldMk cId="3072092915" sldId="348"/>
            <ac:spMk id="8" creationId="{AE27511D-F2E7-4D41-AC93-1188B8B28312}"/>
          </ac:spMkLst>
        </pc:spChg>
        <pc:spChg chg="mod">
          <ac:chgData name="Heaven Postman" userId="902ecf25f2486438" providerId="LiveId" clId="{8B9BE8C8-14DE-4736-B7B8-9E59FC65CC40}" dt="2018-05-09T16:47:55.231" v="302" actId="1076"/>
          <ac:spMkLst>
            <pc:docMk/>
            <pc:sldMk cId="3072092915" sldId="348"/>
            <ac:spMk id="10" creationId="{ED8EC3F7-FC0D-4782-B897-B6E60669FC83}"/>
          </ac:spMkLst>
        </pc:spChg>
        <pc:spChg chg="add mod ord">
          <ac:chgData name="Heaven Postman" userId="902ecf25f2486438" providerId="LiveId" clId="{8B9BE8C8-14DE-4736-B7B8-9E59FC65CC40}" dt="2018-05-09T16:47:49.241" v="296" actId="167"/>
          <ac:spMkLst>
            <pc:docMk/>
            <pc:sldMk cId="3072092915" sldId="348"/>
            <ac:spMk id="17" creationId="{6B781C92-8B18-434E-8B7F-16CC555C32E2}"/>
          </ac:spMkLst>
        </pc:spChg>
        <pc:spChg chg="add mod ord">
          <ac:chgData name="Heaven Postman" userId="902ecf25f2486438" providerId="LiveId" clId="{8B9BE8C8-14DE-4736-B7B8-9E59FC65CC40}" dt="2018-05-09T16:47:53.976" v="301" actId="167"/>
          <ac:spMkLst>
            <pc:docMk/>
            <pc:sldMk cId="3072092915" sldId="348"/>
            <ac:spMk id="19" creationId="{BF85F0A4-F32C-4A4C-82A8-D521204A6C6F}"/>
          </ac:spMkLst>
        </pc:spChg>
        <pc:picChg chg="del">
          <ac:chgData name="Heaven Postman" userId="902ecf25f2486438" providerId="LiveId" clId="{8B9BE8C8-14DE-4736-B7B8-9E59FC65CC40}" dt="2018-05-09T16:47:46.408" v="292" actId="478"/>
          <ac:picMkLst>
            <pc:docMk/>
            <pc:sldMk cId="3072092915" sldId="348"/>
            <ac:picMk id="5" creationId="{1E273884-9142-43F3-BAF1-4CB3CB96BD37}"/>
          </ac:picMkLst>
        </pc:picChg>
        <pc:picChg chg="del">
          <ac:chgData name="Heaven Postman" userId="902ecf25f2486438" providerId="LiveId" clId="{8B9BE8C8-14DE-4736-B7B8-9E59FC65CC40}" dt="2018-05-09T16:47:48.049" v="295" actId="478"/>
          <ac:picMkLst>
            <pc:docMk/>
            <pc:sldMk cId="3072092915" sldId="348"/>
            <ac:picMk id="11" creationId="{B585A521-CDAE-4788-8452-73E238C5C5EE}"/>
          </ac:picMkLst>
        </pc:picChg>
        <pc:picChg chg="del">
          <ac:chgData name="Heaven Postman" userId="902ecf25f2486438" providerId="LiveId" clId="{8B9BE8C8-14DE-4736-B7B8-9E59FC65CC40}" dt="2018-05-09T16:47:47.124" v="293" actId="478"/>
          <ac:picMkLst>
            <pc:docMk/>
            <pc:sldMk cId="3072092915" sldId="348"/>
            <ac:picMk id="13" creationId="{648F3666-F4C5-4115-AC16-16957B104B67}"/>
          </ac:picMkLst>
        </pc:picChg>
        <pc:picChg chg="del">
          <ac:chgData name="Heaven Postman" userId="902ecf25f2486438" providerId="LiveId" clId="{8B9BE8C8-14DE-4736-B7B8-9E59FC65CC40}" dt="2018-05-09T16:47:52.830" v="300" actId="478"/>
          <ac:picMkLst>
            <pc:docMk/>
            <pc:sldMk cId="3072092915" sldId="348"/>
            <ac:picMk id="23" creationId="{24600092-BA06-4CB3-A97F-432562756474}"/>
          </ac:picMkLst>
        </pc:picChg>
      </pc:sldChg>
      <pc:sldChg chg="addSp delSp modSp">
        <pc:chgData name="Heaven Postman" userId="902ecf25f2486438" providerId="LiveId" clId="{8B9BE8C8-14DE-4736-B7B8-9E59FC65CC40}" dt="2018-05-09T16:47:19.278" v="276" actId="478"/>
        <pc:sldMkLst>
          <pc:docMk/>
          <pc:sldMk cId="1592800587" sldId="349"/>
        </pc:sldMkLst>
        <pc:spChg chg="mod">
          <ac:chgData name="Heaven Postman" userId="902ecf25f2486438" providerId="LiveId" clId="{8B9BE8C8-14DE-4736-B7B8-9E59FC65CC40}" dt="2018-05-09T16:47:18.233" v="275" actId="1076"/>
          <ac:spMkLst>
            <pc:docMk/>
            <pc:sldMk cId="1592800587" sldId="349"/>
            <ac:spMk id="2" creationId="{985A20A1-3268-463C-B29D-1829E07DA253}"/>
          </ac:spMkLst>
        </pc:spChg>
        <pc:spChg chg="add mod ord">
          <ac:chgData name="Heaven Postman" userId="902ecf25f2486438" providerId="LiveId" clId="{8B9BE8C8-14DE-4736-B7B8-9E59FC65CC40}" dt="2018-05-09T16:47:16.928" v="274" actId="167"/>
          <ac:spMkLst>
            <pc:docMk/>
            <pc:sldMk cId="1592800587" sldId="349"/>
            <ac:spMk id="4" creationId="{AB3D41DF-8E92-4E9C-8ED9-5748F6082C6A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7" creationId="{55FD5B65-60B2-4B9C-BA80-B1A83ED3C94B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10" creationId="{9CB019A0-ED41-4659-B625-C4C6C7B1A9B9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15" creationId="{E4550D68-5FE2-49CB-9012-B552384F4378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19" creationId="{46416CF7-842A-4F2E-8DA9-6060899697DF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22" creationId="{112094D1-D3F6-4C10-960A-59D1F5AD131A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25" creationId="{81488CBB-B738-4F7C-9E85-C93880C38838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28" creationId="{96B8BA7C-94AF-41F3-91AC-5EEB78BCC63A}"/>
          </ac:spMkLst>
        </pc:spChg>
        <pc:spChg chg="add mod">
          <ac:chgData name="Heaven Postman" userId="902ecf25f2486438" providerId="LiveId" clId="{8B9BE8C8-14DE-4736-B7B8-9E59FC65CC40}" dt="2018-05-09T16:47:19.278" v="276" actId="478"/>
          <ac:spMkLst>
            <pc:docMk/>
            <pc:sldMk cId="1592800587" sldId="349"/>
            <ac:spMk id="31" creationId="{F8C17A13-F76B-4158-B4A3-0EF00E42AA99}"/>
          </ac:spMkLst>
        </pc:sp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5" creationId="{971F94F8-F26D-4FB6-89F3-3F19F5D1A1C6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8" creationId="{85DF5A34-A1C7-45F7-BE87-85ABD1987A41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12" creationId="{B2860A25-81E1-4997-9F9D-C3C8C1146610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16" creationId="{2482652D-9FFF-46BA-A70E-66D224592090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18" creationId="{97DB02F4-8209-4F71-ACA0-9D7AF1E5D4BD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21" creationId="{45F8540A-CC86-43C3-B84D-3FA4D3E3AAE6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24" creationId="{10C3701A-B2C9-405E-B550-8006887E9EAA}"/>
          </ac:picMkLst>
        </pc:picChg>
        <pc:picChg chg="del">
          <ac:chgData name="Heaven Postman" userId="902ecf25f2486438" providerId="LiveId" clId="{8B9BE8C8-14DE-4736-B7B8-9E59FC65CC40}" dt="2018-05-09T16:47:19.278" v="276" actId="478"/>
          <ac:picMkLst>
            <pc:docMk/>
            <pc:sldMk cId="1592800587" sldId="349"/>
            <ac:picMk id="26" creationId="{ED17D723-62D5-418C-A42E-4BAA59008482}"/>
          </ac:picMkLst>
        </pc:picChg>
        <pc:picChg chg="del">
          <ac:chgData name="Heaven Postman" userId="902ecf25f2486438" providerId="LiveId" clId="{8B9BE8C8-14DE-4736-B7B8-9E59FC65CC40}" dt="2018-05-09T16:47:14.599" v="273" actId="478"/>
          <ac:picMkLst>
            <pc:docMk/>
            <pc:sldMk cId="1592800587" sldId="349"/>
            <ac:picMk id="30" creationId="{5DAAE9BE-C068-407D-9FFA-E0AD7006A883}"/>
          </ac:picMkLst>
        </pc:picChg>
      </pc:sldChg>
      <pc:sldChg chg="addSp delSp modSp">
        <pc:chgData name="Heaven Postman" userId="902ecf25f2486438" providerId="LiveId" clId="{8B9BE8C8-14DE-4736-B7B8-9E59FC65CC40}" dt="2018-05-09T16:46:55.065" v="254" actId="478"/>
        <pc:sldMkLst>
          <pc:docMk/>
          <pc:sldMk cId="3675595179" sldId="350"/>
        </pc:sldMkLst>
        <pc:spChg chg="add mod">
          <ac:chgData name="Heaven Postman" userId="902ecf25f2486438" providerId="LiveId" clId="{8B9BE8C8-14DE-4736-B7B8-9E59FC65CC40}" dt="2018-05-09T16:46:54.279" v="251" actId="478"/>
          <ac:spMkLst>
            <pc:docMk/>
            <pc:sldMk cId="3675595179" sldId="350"/>
            <ac:spMk id="3" creationId="{91E042F8-44E0-4CEC-991A-C629AD552248}"/>
          </ac:spMkLst>
        </pc:spChg>
        <pc:spChg chg="add mod">
          <ac:chgData name="Heaven Postman" userId="902ecf25f2486438" providerId="LiveId" clId="{8B9BE8C8-14DE-4736-B7B8-9E59FC65CC40}" dt="2018-05-09T16:46:54.556" v="252" actId="478"/>
          <ac:spMkLst>
            <pc:docMk/>
            <pc:sldMk cId="3675595179" sldId="350"/>
            <ac:spMk id="7" creationId="{9EB79DD7-DCCB-456A-986C-B9E881AD3DB5}"/>
          </ac:spMkLst>
        </pc:spChg>
        <pc:spChg chg="add mod">
          <ac:chgData name="Heaven Postman" userId="902ecf25f2486438" providerId="LiveId" clId="{8B9BE8C8-14DE-4736-B7B8-9E59FC65CC40}" dt="2018-05-09T16:46:54.822" v="253" actId="478"/>
          <ac:spMkLst>
            <pc:docMk/>
            <pc:sldMk cId="3675595179" sldId="350"/>
            <ac:spMk id="12" creationId="{E8F20B87-BCF5-4833-B852-FDF0CC9D82ED}"/>
          </ac:spMkLst>
        </pc:spChg>
        <pc:spChg chg="add mod">
          <ac:chgData name="Heaven Postman" userId="902ecf25f2486438" providerId="LiveId" clId="{8B9BE8C8-14DE-4736-B7B8-9E59FC65CC40}" dt="2018-05-09T16:46:55.065" v="254" actId="478"/>
          <ac:spMkLst>
            <pc:docMk/>
            <pc:sldMk cId="3675595179" sldId="350"/>
            <ac:spMk id="15" creationId="{6FEDBC47-280F-4E53-84CD-9B7DEE3EC667}"/>
          </ac:spMkLst>
        </pc:spChg>
        <pc:picChg chg="del">
          <ac:chgData name="Heaven Postman" userId="902ecf25f2486438" providerId="LiveId" clId="{8B9BE8C8-14DE-4736-B7B8-9E59FC65CC40}" dt="2018-05-09T16:46:54.822" v="253" actId="478"/>
          <ac:picMkLst>
            <pc:docMk/>
            <pc:sldMk cId="3675595179" sldId="350"/>
            <ac:picMk id="4" creationId="{FB97A93B-52BA-4854-B5FA-7721E8EFD02A}"/>
          </ac:picMkLst>
        </pc:picChg>
        <pc:picChg chg="del">
          <ac:chgData name="Heaven Postman" userId="902ecf25f2486438" providerId="LiveId" clId="{8B9BE8C8-14DE-4736-B7B8-9E59FC65CC40}" dt="2018-05-09T16:46:55.065" v="254" actId="478"/>
          <ac:picMkLst>
            <pc:docMk/>
            <pc:sldMk cId="3675595179" sldId="350"/>
            <ac:picMk id="9" creationId="{EC98AB30-B983-4164-9699-373DAC649A70}"/>
          </ac:picMkLst>
        </pc:picChg>
        <pc:picChg chg="del mod">
          <ac:chgData name="Heaven Postman" userId="902ecf25f2486438" providerId="LiveId" clId="{8B9BE8C8-14DE-4736-B7B8-9E59FC65CC40}" dt="2018-05-09T16:46:54.279" v="251" actId="478"/>
          <ac:picMkLst>
            <pc:docMk/>
            <pc:sldMk cId="3675595179" sldId="350"/>
            <ac:picMk id="11" creationId="{D50FE959-74E3-453B-A64C-0111D7985769}"/>
          </ac:picMkLst>
        </pc:picChg>
        <pc:picChg chg="del">
          <ac:chgData name="Heaven Postman" userId="902ecf25f2486438" providerId="LiveId" clId="{8B9BE8C8-14DE-4736-B7B8-9E59FC65CC40}" dt="2018-05-09T16:46:54.556" v="252" actId="478"/>
          <ac:picMkLst>
            <pc:docMk/>
            <pc:sldMk cId="3675595179" sldId="350"/>
            <ac:picMk id="14" creationId="{9BB2C8DF-AF3B-4E88-9F88-7858F8FEB4F7}"/>
          </ac:picMkLst>
        </pc:picChg>
      </pc:sldChg>
      <pc:sldChg chg="addSp delSp modSp">
        <pc:chgData name="Heaven Postman" userId="902ecf25f2486438" providerId="LiveId" clId="{8B9BE8C8-14DE-4736-B7B8-9E59FC65CC40}" dt="2018-05-09T16:48:03.912" v="305" actId="478"/>
        <pc:sldMkLst>
          <pc:docMk/>
          <pc:sldMk cId="4105705765" sldId="351"/>
        </pc:sldMkLst>
        <pc:spChg chg="add mod">
          <ac:chgData name="Heaven Postman" userId="902ecf25f2486438" providerId="LiveId" clId="{8B9BE8C8-14DE-4736-B7B8-9E59FC65CC40}" dt="2018-05-09T16:48:03.266" v="303" actId="478"/>
          <ac:spMkLst>
            <pc:docMk/>
            <pc:sldMk cId="4105705765" sldId="351"/>
            <ac:spMk id="3" creationId="{7869599D-C907-497C-8B29-57073865E5D7}"/>
          </ac:spMkLst>
        </pc:spChg>
        <pc:spChg chg="add mod">
          <ac:chgData name="Heaven Postman" userId="902ecf25f2486438" providerId="LiveId" clId="{8B9BE8C8-14DE-4736-B7B8-9E59FC65CC40}" dt="2018-05-09T16:48:03.548" v="304" actId="478"/>
          <ac:spMkLst>
            <pc:docMk/>
            <pc:sldMk cId="4105705765" sldId="351"/>
            <ac:spMk id="6" creationId="{23177F1E-8114-4440-ABC3-3D2DE6E2DB64}"/>
          </ac:spMkLst>
        </pc:spChg>
        <pc:spChg chg="add mod">
          <ac:chgData name="Heaven Postman" userId="902ecf25f2486438" providerId="LiveId" clId="{8B9BE8C8-14DE-4736-B7B8-9E59FC65CC40}" dt="2018-05-09T16:48:03.912" v="305" actId="478"/>
          <ac:spMkLst>
            <pc:docMk/>
            <pc:sldMk cId="4105705765" sldId="351"/>
            <ac:spMk id="9" creationId="{20F6617F-5A8C-4845-905B-D5A13A6CD189}"/>
          </ac:spMkLst>
        </pc:spChg>
        <pc:picChg chg="del">
          <ac:chgData name="Heaven Postman" userId="902ecf25f2486438" providerId="LiveId" clId="{8B9BE8C8-14DE-4736-B7B8-9E59FC65CC40}" dt="2018-05-09T16:48:03.912" v="305" actId="478"/>
          <ac:picMkLst>
            <pc:docMk/>
            <pc:sldMk cId="4105705765" sldId="351"/>
            <ac:picMk id="4" creationId="{6DACA72F-8532-47C6-A3C7-31FB79CFDA1E}"/>
          </ac:picMkLst>
        </pc:picChg>
        <pc:picChg chg="del">
          <ac:chgData name="Heaven Postman" userId="902ecf25f2486438" providerId="LiveId" clId="{8B9BE8C8-14DE-4736-B7B8-9E59FC65CC40}" dt="2018-05-09T16:48:03.266" v="303" actId="478"/>
          <ac:picMkLst>
            <pc:docMk/>
            <pc:sldMk cId="4105705765" sldId="351"/>
            <ac:picMk id="7" creationId="{6DB84E3B-10F8-4F3B-8083-037958B83300}"/>
          </ac:picMkLst>
        </pc:picChg>
        <pc:picChg chg="del">
          <ac:chgData name="Heaven Postman" userId="902ecf25f2486438" providerId="LiveId" clId="{8B9BE8C8-14DE-4736-B7B8-9E59FC65CC40}" dt="2018-05-09T16:48:03.548" v="304" actId="478"/>
          <ac:picMkLst>
            <pc:docMk/>
            <pc:sldMk cId="4105705765" sldId="351"/>
            <ac:picMk id="10" creationId="{A3C2158A-019A-4439-B742-877945267A7F}"/>
          </ac:picMkLst>
        </pc:picChg>
      </pc:sldChg>
      <pc:sldChg chg="addSp delSp modSp">
        <pc:chgData name="Heaven Postman" userId="902ecf25f2486438" providerId="LiveId" clId="{8B9BE8C8-14DE-4736-B7B8-9E59FC65CC40}" dt="2018-05-09T16:47:35.420" v="283" actId="478"/>
        <pc:sldMkLst>
          <pc:docMk/>
          <pc:sldMk cId="3466862494" sldId="352"/>
        </pc:sldMkLst>
        <pc:spChg chg="add mod">
          <ac:chgData name="Heaven Postman" userId="902ecf25f2486438" providerId="LiveId" clId="{8B9BE8C8-14DE-4736-B7B8-9E59FC65CC40}" dt="2018-05-09T16:47:35.420" v="283" actId="478"/>
          <ac:spMkLst>
            <pc:docMk/>
            <pc:sldMk cId="3466862494" sldId="352"/>
            <ac:spMk id="4" creationId="{4F89169A-D56A-4097-9EC7-2BA6B24DBC80}"/>
          </ac:spMkLst>
        </pc:spChg>
        <pc:spChg chg="add mod">
          <ac:chgData name="Heaven Postman" userId="902ecf25f2486438" providerId="LiveId" clId="{8B9BE8C8-14DE-4736-B7B8-9E59FC65CC40}" dt="2018-05-09T16:47:35.420" v="283" actId="478"/>
          <ac:spMkLst>
            <pc:docMk/>
            <pc:sldMk cId="3466862494" sldId="352"/>
            <ac:spMk id="17" creationId="{AD2D9286-314D-4C02-B224-F10D0B89D366}"/>
          </ac:spMkLst>
        </pc:spChg>
        <pc:spChg chg="add mod">
          <ac:chgData name="Heaven Postman" userId="902ecf25f2486438" providerId="LiveId" clId="{8B9BE8C8-14DE-4736-B7B8-9E59FC65CC40}" dt="2018-05-09T16:47:35.420" v="283" actId="478"/>
          <ac:spMkLst>
            <pc:docMk/>
            <pc:sldMk cId="3466862494" sldId="352"/>
            <ac:spMk id="20" creationId="{898B2290-1F6C-4CB6-8445-9C4B675809BF}"/>
          </ac:spMkLst>
        </pc:spChg>
        <pc:picChg chg="del">
          <ac:chgData name="Heaven Postman" userId="902ecf25f2486438" providerId="LiveId" clId="{8B9BE8C8-14DE-4736-B7B8-9E59FC65CC40}" dt="2018-05-09T16:47:35.420" v="283" actId="478"/>
          <ac:picMkLst>
            <pc:docMk/>
            <pc:sldMk cId="3466862494" sldId="352"/>
            <ac:picMk id="6" creationId="{3EE52F70-1C1B-4970-AE50-7D886C3A4A64}"/>
          </ac:picMkLst>
        </pc:picChg>
        <pc:picChg chg="del">
          <ac:chgData name="Heaven Postman" userId="902ecf25f2486438" providerId="LiveId" clId="{8B9BE8C8-14DE-4736-B7B8-9E59FC65CC40}" dt="2018-05-09T16:47:35.420" v="283" actId="478"/>
          <ac:picMkLst>
            <pc:docMk/>
            <pc:sldMk cId="3466862494" sldId="352"/>
            <ac:picMk id="10" creationId="{FBCBFADD-4F81-4D3C-AC1F-6A0A05EC5304}"/>
          </ac:picMkLst>
        </pc:picChg>
        <pc:picChg chg="del">
          <ac:chgData name="Heaven Postman" userId="902ecf25f2486438" providerId="LiveId" clId="{8B9BE8C8-14DE-4736-B7B8-9E59FC65CC40}" dt="2018-05-09T16:47:35.420" v="283" actId="478"/>
          <ac:picMkLst>
            <pc:docMk/>
            <pc:sldMk cId="3466862494" sldId="352"/>
            <ac:picMk id="19" creationId="{729C8D22-E121-4D52-A168-2D9EE1EA1360}"/>
          </ac:picMkLst>
        </pc:picChg>
      </pc:sldChg>
      <pc:sldChg chg="addSp delSp modSp">
        <pc:chgData name="Heaven Postman" userId="902ecf25f2486438" providerId="LiveId" clId="{8B9BE8C8-14DE-4736-B7B8-9E59FC65CC40}" dt="2018-05-09T16:47:21.459" v="277" actId="478"/>
        <pc:sldMkLst>
          <pc:docMk/>
          <pc:sldMk cId="1465311707" sldId="353"/>
        </pc:sldMkLst>
        <pc:spChg chg="del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3" creationId="{A2B8651D-0428-4E95-BC0C-2CC2E06325D0}"/>
          </ac:spMkLst>
        </pc:spChg>
        <pc:spChg chg="del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4" creationId="{A6033426-4F9E-472A-BC12-4113F34E2136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6" creationId="{8C2A95EA-B8C0-4E34-ACE9-FA37A9392550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14" creationId="{4FB69DF0-E828-453F-920A-B1E9D324454F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37" creationId="{D36D8AC5-5DC2-414F-96B1-23FC75071E85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40" creationId="{487BA562-B015-4AB8-8884-DC129E5C2881}"/>
          </ac:spMkLst>
        </pc:spChg>
        <pc:spChg chg="add mod">
          <ac:chgData name="Heaven Postman" userId="902ecf25f2486438" providerId="LiveId" clId="{8B9BE8C8-14DE-4736-B7B8-9E59FC65CC40}" dt="2018-05-09T16:47:21.459" v="277" actId="478"/>
          <ac:spMkLst>
            <pc:docMk/>
            <pc:sldMk cId="1465311707" sldId="353"/>
            <ac:spMk id="43" creationId="{CDDCE731-2A5B-4F05-8335-022754D64263}"/>
          </ac:spMkLst>
        </pc:sp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8" creationId="{5E24B546-2D60-49B6-836B-4D950C93FEFF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12" creationId="{2F28465F-37BD-49E8-BA20-48622A31E919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16" creationId="{FD285E6D-4CDD-4EF3-AFE5-15FAB2705FCA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38" creationId="{68120432-A907-4315-87ED-AF82D350F1AE}"/>
          </ac:picMkLst>
        </pc:picChg>
        <pc:picChg chg="del">
          <ac:chgData name="Heaven Postman" userId="902ecf25f2486438" providerId="LiveId" clId="{8B9BE8C8-14DE-4736-B7B8-9E59FC65CC40}" dt="2018-05-09T16:47:21.459" v="277" actId="478"/>
          <ac:picMkLst>
            <pc:docMk/>
            <pc:sldMk cId="1465311707" sldId="353"/>
            <ac:picMk id="42" creationId="{856DD278-DE5E-4A65-B91F-A338F2B06801}"/>
          </ac:picMkLst>
        </pc:picChg>
      </pc:sldChg>
      <pc:sldChg chg="addSp delSp modSp">
        <pc:chgData name="Heaven Postman" userId="902ecf25f2486438" providerId="LiveId" clId="{8B9BE8C8-14DE-4736-B7B8-9E59FC65CC40}" dt="2018-05-09T16:47:07.554" v="267" actId="1076"/>
        <pc:sldMkLst>
          <pc:docMk/>
          <pc:sldMk cId="729718151" sldId="354"/>
        </pc:sldMkLst>
        <pc:spChg chg="mod">
          <ac:chgData name="Heaven Postman" userId="902ecf25f2486438" providerId="LiveId" clId="{8B9BE8C8-14DE-4736-B7B8-9E59FC65CC40}" dt="2018-05-09T16:47:02.746" v="263" actId="1076"/>
          <ac:spMkLst>
            <pc:docMk/>
            <pc:sldMk cId="729718151" sldId="354"/>
            <ac:spMk id="2" creationId="{B6D3B842-FED2-4660-9DAC-F962905D1E50}"/>
          </ac:spMkLst>
        </pc:spChg>
        <pc:spChg chg="mod">
          <ac:chgData name="Heaven Postman" userId="902ecf25f2486438" providerId="LiveId" clId="{8B9BE8C8-14DE-4736-B7B8-9E59FC65CC40}" dt="2018-05-09T16:47:07.554" v="267" actId="1076"/>
          <ac:spMkLst>
            <pc:docMk/>
            <pc:sldMk cId="729718151" sldId="354"/>
            <ac:spMk id="3" creationId="{6C0B7F4D-0FCC-4BE0-AE24-AF5D29F53E0E}"/>
          </ac:spMkLst>
        </pc:spChg>
        <pc:spChg chg="add mod">
          <ac:chgData name="Heaven Postman" userId="902ecf25f2486438" providerId="LiveId" clId="{8B9BE8C8-14DE-4736-B7B8-9E59FC65CC40}" dt="2018-05-09T16:46:57.390" v="255" actId="478"/>
          <ac:spMkLst>
            <pc:docMk/>
            <pc:sldMk cId="729718151" sldId="354"/>
            <ac:spMk id="5" creationId="{2D6ABE55-30C1-4F33-BA79-0F429C137A68}"/>
          </ac:spMkLst>
        </pc:spChg>
        <pc:spChg chg="add mod">
          <ac:chgData name="Heaven Postman" userId="902ecf25f2486438" providerId="LiveId" clId="{8B9BE8C8-14DE-4736-B7B8-9E59FC65CC40}" dt="2018-05-09T16:46:58.163" v="256" actId="478"/>
          <ac:spMkLst>
            <pc:docMk/>
            <pc:sldMk cId="729718151" sldId="354"/>
            <ac:spMk id="8" creationId="{F03BDE2C-7C76-44F0-A122-4D48DA66B72B}"/>
          </ac:spMkLst>
        </pc:spChg>
        <pc:spChg chg="add mod">
          <ac:chgData name="Heaven Postman" userId="902ecf25f2486438" providerId="LiveId" clId="{8B9BE8C8-14DE-4736-B7B8-9E59FC65CC40}" dt="2018-05-09T16:46:58.187" v="257" actId="478"/>
          <ac:spMkLst>
            <pc:docMk/>
            <pc:sldMk cId="729718151" sldId="354"/>
            <ac:spMk id="13" creationId="{39AF230A-5D6B-41DF-9803-5D3A43A08785}"/>
          </ac:spMkLst>
        </pc:spChg>
        <pc:spChg chg="add mod">
          <ac:chgData name="Heaven Postman" userId="902ecf25f2486438" providerId="LiveId" clId="{8B9BE8C8-14DE-4736-B7B8-9E59FC65CC40}" dt="2018-05-09T16:46:58.369" v="258" actId="478"/>
          <ac:spMkLst>
            <pc:docMk/>
            <pc:sldMk cId="729718151" sldId="354"/>
            <ac:spMk id="18" creationId="{470DBAC4-50B0-404B-91B4-48CB2BC8FD10}"/>
          </ac:spMkLst>
        </pc:spChg>
        <pc:spChg chg="add mod">
          <ac:chgData name="Heaven Postman" userId="902ecf25f2486438" providerId="LiveId" clId="{8B9BE8C8-14DE-4736-B7B8-9E59FC65CC40}" dt="2018-05-09T16:46:58.673" v="259" actId="478"/>
          <ac:spMkLst>
            <pc:docMk/>
            <pc:sldMk cId="729718151" sldId="354"/>
            <ac:spMk id="21" creationId="{6858ED10-EBCF-4B9D-845F-FDF0C7F82FA9}"/>
          </ac:spMkLst>
        </pc:spChg>
        <pc:spChg chg="add mod ord">
          <ac:chgData name="Heaven Postman" userId="902ecf25f2486438" providerId="LiveId" clId="{8B9BE8C8-14DE-4736-B7B8-9E59FC65CC40}" dt="2018-05-09T16:47:00.772" v="262" actId="167"/>
          <ac:spMkLst>
            <pc:docMk/>
            <pc:sldMk cId="729718151" sldId="354"/>
            <ac:spMk id="24" creationId="{54E67F1A-A954-4D6E-A472-683FAF56F0F2}"/>
          </ac:spMkLst>
        </pc:spChg>
        <pc:spChg chg="add mod ord">
          <ac:chgData name="Heaven Postman" userId="902ecf25f2486438" providerId="LiveId" clId="{8B9BE8C8-14DE-4736-B7B8-9E59FC65CC40}" dt="2018-05-09T16:47:04.913" v="266" actId="167"/>
          <ac:spMkLst>
            <pc:docMk/>
            <pc:sldMk cId="729718151" sldId="354"/>
            <ac:spMk id="27" creationId="{1F30E047-54F9-43AD-B158-9C6A7A101DD1}"/>
          </ac:spMkLst>
        </pc:spChg>
        <pc:picChg chg="del">
          <ac:chgData name="Heaven Postman" userId="902ecf25f2486438" providerId="LiveId" clId="{8B9BE8C8-14DE-4736-B7B8-9E59FC65CC40}" dt="2018-05-09T16:47:03.905" v="265" actId="478"/>
          <ac:picMkLst>
            <pc:docMk/>
            <pc:sldMk cId="729718151" sldId="354"/>
            <ac:picMk id="6" creationId="{D40B00D7-DF80-42FF-BEFA-430085921495}"/>
          </ac:picMkLst>
        </pc:picChg>
        <pc:picChg chg="del">
          <ac:chgData name="Heaven Postman" userId="902ecf25f2486438" providerId="LiveId" clId="{8B9BE8C8-14DE-4736-B7B8-9E59FC65CC40}" dt="2018-05-09T16:46:58.163" v="256" actId="478"/>
          <ac:picMkLst>
            <pc:docMk/>
            <pc:sldMk cId="729718151" sldId="354"/>
            <ac:picMk id="10" creationId="{B1690426-D3AD-4327-A2B4-D508B90C9188}"/>
          </ac:picMkLst>
        </pc:picChg>
        <pc:picChg chg="del">
          <ac:chgData name="Heaven Postman" userId="902ecf25f2486438" providerId="LiveId" clId="{8B9BE8C8-14DE-4736-B7B8-9E59FC65CC40}" dt="2018-05-09T16:46:57.390" v="255" actId="478"/>
          <ac:picMkLst>
            <pc:docMk/>
            <pc:sldMk cId="729718151" sldId="354"/>
            <ac:picMk id="14" creationId="{D93A66CE-02AA-426A-ACE0-F68B35FD4B00}"/>
          </ac:picMkLst>
        </pc:picChg>
        <pc:picChg chg="del">
          <ac:chgData name="Heaven Postman" userId="902ecf25f2486438" providerId="LiveId" clId="{8B9BE8C8-14DE-4736-B7B8-9E59FC65CC40}" dt="2018-05-09T16:46:58.187" v="257" actId="478"/>
          <ac:picMkLst>
            <pc:docMk/>
            <pc:sldMk cId="729718151" sldId="354"/>
            <ac:picMk id="17" creationId="{1D84A370-F524-4E35-9A6B-8B17FA84AD89}"/>
          </ac:picMkLst>
        </pc:picChg>
        <pc:picChg chg="del">
          <ac:chgData name="Heaven Postman" userId="902ecf25f2486438" providerId="LiveId" clId="{8B9BE8C8-14DE-4736-B7B8-9E59FC65CC40}" dt="2018-05-09T16:46:59.653" v="261" actId="478"/>
          <ac:picMkLst>
            <pc:docMk/>
            <pc:sldMk cId="729718151" sldId="354"/>
            <ac:picMk id="20" creationId="{13964F00-219F-44BC-A1FB-73F7140156EE}"/>
          </ac:picMkLst>
        </pc:picChg>
        <pc:picChg chg="del">
          <ac:chgData name="Heaven Postman" userId="902ecf25f2486438" providerId="LiveId" clId="{8B9BE8C8-14DE-4736-B7B8-9E59FC65CC40}" dt="2018-05-09T16:46:58.369" v="258" actId="478"/>
          <ac:picMkLst>
            <pc:docMk/>
            <pc:sldMk cId="729718151" sldId="354"/>
            <ac:picMk id="22" creationId="{2843FD2B-9635-4AD6-ACF5-A8A032778160}"/>
          </ac:picMkLst>
        </pc:picChg>
        <pc:picChg chg="del">
          <ac:chgData name="Heaven Postman" userId="902ecf25f2486438" providerId="LiveId" clId="{8B9BE8C8-14DE-4736-B7B8-9E59FC65CC40}" dt="2018-05-09T16:46:58.673" v="259" actId="478"/>
          <ac:picMkLst>
            <pc:docMk/>
            <pc:sldMk cId="729718151" sldId="354"/>
            <ac:picMk id="26" creationId="{3ECB2793-FD4E-4C4C-A3A8-94C5A108915D}"/>
          </ac:picMkLst>
        </pc:picChg>
      </pc:sldChg>
      <pc:sldChg chg="addSp delSp modSp">
        <pc:chgData name="Heaven Postman" userId="902ecf25f2486438" providerId="LiveId" clId="{8B9BE8C8-14DE-4736-B7B8-9E59FC65CC40}" dt="2018-05-09T16:48:06.424" v="308" actId="478"/>
        <pc:sldMkLst>
          <pc:docMk/>
          <pc:sldMk cId="3540498625" sldId="355"/>
        </pc:sldMkLst>
        <pc:spChg chg="add mod">
          <ac:chgData name="Heaven Postman" userId="902ecf25f2486438" providerId="LiveId" clId="{8B9BE8C8-14DE-4736-B7B8-9E59FC65CC40}" dt="2018-05-09T16:48:05.846" v="306" actId="478"/>
          <ac:spMkLst>
            <pc:docMk/>
            <pc:sldMk cId="3540498625" sldId="355"/>
            <ac:spMk id="4" creationId="{ECB95957-D7BE-41AE-8982-0D5260CE6E24}"/>
          </ac:spMkLst>
        </pc:spChg>
        <pc:spChg chg="add mod">
          <ac:chgData name="Heaven Postman" userId="902ecf25f2486438" providerId="LiveId" clId="{8B9BE8C8-14DE-4736-B7B8-9E59FC65CC40}" dt="2018-05-09T16:48:06.132" v="307" actId="478"/>
          <ac:spMkLst>
            <pc:docMk/>
            <pc:sldMk cId="3540498625" sldId="355"/>
            <ac:spMk id="11" creationId="{8AD150E0-6D27-4F02-899C-FDCB2266C405}"/>
          </ac:spMkLst>
        </pc:spChg>
        <pc:spChg chg="add mod">
          <ac:chgData name="Heaven Postman" userId="902ecf25f2486438" providerId="LiveId" clId="{8B9BE8C8-14DE-4736-B7B8-9E59FC65CC40}" dt="2018-05-09T16:48:06.424" v="308" actId="478"/>
          <ac:spMkLst>
            <pc:docMk/>
            <pc:sldMk cId="3540498625" sldId="355"/>
            <ac:spMk id="20" creationId="{C2F4930B-EEA7-4AB5-B9D3-02C4172A2129}"/>
          </ac:spMkLst>
        </pc:spChg>
        <pc:picChg chg="del">
          <ac:chgData name="Heaven Postman" userId="902ecf25f2486438" providerId="LiveId" clId="{8B9BE8C8-14DE-4736-B7B8-9E59FC65CC40}" dt="2018-05-09T16:48:06.424" v="308" actId="478"/>
          <ac:picMkLst>
            <pc:docMk/>
            <pc:sldMk cId="3540498625" sldId="355"/>
            <ac:picMk id="6" creationId="{504B3849-4E35-4486-B9BB-47E3B438C4F6}"/>
          </ac:picMkLst>
        </pc:picChg>
        <pc:picChg chg="del">
          <ac:chgData name="Heaven Postman" userId="902ecf25f2486438" providerId="LiveId" clId="{8B9BE8C8-14DE-4736-B7B8-9E59FC65CC40}" dt="2018-05-09T16:48:06.132" v="307" actId="478"/>
          <ac:picMkLst>
            <pc:docMk/>
            <pc:sldMk cId="3540498625" sldId="355"/>
            <ac:picMk id="10" creationId="{3FB50793-1BF2-49F6-A819-8E317D52935F}"/>
          </ac:picMkLst>
        </pc:picChg>
        <pc:picChg chg="del">
          <ac:chgData name="Heaven Postman" userId="902ecf25f2486438" providerId="LiveId" clId="{8B9BE8C8-14DE-4736-B7B8-9E59FC65CC40}" dt="2018-05-09T16:48:05.846" v="306" actId="478"/>
          <ac:picMkLst>
            <pc:docMk/>
            <pc:sldMk cId="3540498625" sldId="355"/>
            <ac:picMk id="19" creationId="{95746524-AEF3-4550-A4E0-1A06C56634C4}"/>
          </ac:picMkLst>
        </pc:picChg>
      </pc:sldChg>
      <pc:sldChg chg="addSp delSp modSp">
        <pc:chgData name="Heaven Postman" userId="902ecf25f2486438" providerId="LiveId" clId="{8B9BE8C8-14DE-4736-B7B8-9E59FC65CC40}" dt="2018-05-09T16:47:39.398" v="285" actId="478"/>
        <pc:sldMkLst>
          <pc:docMk/>
          <pc:sldMk cId="3904271744" sldId="356"/>
        </pc:sldMkLst>
        <pc:spChg chg="add mod">
          <ac:chgData name="Heaven Postman" userId="902ecf25f2486438" providerId="LiveId" clId="{8B9BE8C8-14DE-4736-B7B8-9E59FC65CC40}" dt="2018-05-09T16:47:37.968" v="284" actId="478"/>
          <ac:spMkLst>
            <pc:docMk/>
            <pc:sldMk cId="3904271744" sldId="356"/>
            <ac:spMk id="4" creationId="{85833343-F494-4EDA-B4ED-BBF6D5DFC633}"/>
          </ac:spMkLst>
        </pc:spChg>
        <pc:spChg chg="add mod">
          <ac:chgData name="Heaven Postman" userId="902ecf25f2486438" providerId="LiveId" clId="{8B9BE8C8-14DE-4736-B7B8-9E59FC65CC40}" dt="2018-05-09T16:47:37.968" v="284" actId="478"/>
          <ac:spMkLst>
            <pc:docMk/>
            <pc:sldMk cId="3904271744" sldId="356"/>
            <ac:spMk id="32" creationId="{D51BAF9D-7CE6-4384-9AB7-F4A2ED41FB24}"/>
          </ac:spMkLst>
        </pc:spChg>
        <pc:spChg chg="add mod">
          <ac:chgData name="Heaven Postman" userId="902ecf25f2486438" providerId="LiveId" clId="{8B9BE8C8-14DE-4736-B7B8-9E59FC65CC40}" dt="2018-05-09T16:47:39.398" v="285" actId="478"/>
          <ac:spMkLst>
            <pc:docMk/>
            <pc:sldMk cId="3904271744" sldId="356"/>
            <ac:spMk id="35" creationId="{EAD2CA59-C412-4067-B52C-C5C2A46C5684}"/>
          </ac:spMkLst>
        </pc:spChg>
        <pc:picChg chg="del">
          <ac:chgData name="Heaven Postman" userId="902ecf25f2486438" providerId="LiveId" clId="{8B9BE8C8-14DE-4736-B7B8-9E59FC65CC40}" dt="2018-05-09T16:47:37.968" v="284" actId="478"/>
          <ac:picMkLst>
            <pc:docMk/>
            <pc:sldMk cId="3904271744" sldId="356"/>
            <ac:picMk id="6" creationId="{0DB1E492-0E2A-49EB-992E-6056335D6B96}"/>
          </ac:picMkLst>
        </pc:picChg>
        <pc:picChg chg="del">
          <ac:chgData name="Heaven Postman" userId="902ecf25f2486438" providerId="LiveId" clId="{8B9BE8C8-14DE-4736-B7B8-9E59FC65CC40}" dt="2018-05-09T16:47:39.398" v="285" actId="478"/>
          <ac:picMkLst>
            <pc:docMk/>
            <pc:sldMk cId="3904271744" sldId="356"/>
            <ac:picMk id="10" creationId="{51C42A37-D4CE-409D-827B-C1493D13FF4E}"/>
          </ac:picMkLst>
        </pc:picChg>
        <pc:picChg chg="del">
          <ac:chgData name="Heaven Postman" userId="902ecf25f2486438" providerId="LiveId" clId="{8B9BE8C8-14DE-4736-B7B8-9E59FC65CC40}" dt="2018-05-09T16:47:37.968" v="284" actId="478"/>
          <ac:picMkLst>
            <pc:docMk/>
            <pc:sldMk cId="3904271744" sldId="356"/>
            <ac:picMk id="34" creationId="{BC65EF60-8B61-4585-A846-69604A64ADD0}"/>
          </ac:picMkLst>
        </pc:picChg>
      </pc:sldChg>
      <pc:sldChg chg="addSp delSp modSp">
        <pc:chgData name="Heaven Postman" userId="902ecf25f2486438" providerId="LiveId" clId="{8B9BE8C8-14DE-4736-B7B8-9E59FC65CC40}" dt="2018-05-09T16:47:09.929" v="269" actId="167"/>
        <pc:sldMkLst>
          <pc:docMk/>
          <pc:sldMk cId="1199700615" sldId="357"/>
        </pc:sldMkLst>
        <pc:spChg chg="add mod ord">
          <ac:chgData name="Heaven Postman" userId="902ecf25f2486438" providerId="LiveId" clId="{8B9BE8C8-14DE-4736-B7B8-9E59FC65CC40}" dt="2018-05-09T16:47:09.929" v="269" actId="167"/>
          <ac:spMkLst>
            <pc:docMk/>
            <pc:sldMk cId="1199700615" sldId="357"/>
            <ac:spMk id="4" creationId="{020B8AEB-D814-43B3-A360-5109EFA344BD}"/>
          </ac:spMkLst>
        </pc:spChg>
        <pc:picChg chg="del">
          <ac:chgData name="Heaven Postman" userId="902ecf25f2486438" providerId="LiveId" clId="{8B9BE8C8-14DE-4736-B7B8-9E59FC65CC40}" dt="2018-05-09T16:47:09.010" v="268" actId="478"/>
          <ac:picMkLst>
            <pc:docMk/>
            <pc:sldMk cId="1199700615" sldId="357"/>
            <ac:picMk id="17" creationId="{5B958DF1-1FCE-4A7F-904C-103E3570F1C2}"/>
          </ac:picMkLst>
        </pc:picChg>
      </pc:sldChg>
      <pc:sldChg chg="addSp delSp modSp">
        <pc:chgData name="Heaven Postman" userId="902ecf25f2486438" providerId="LiveId" clId="{8B9BE8C8-14DE-4736-B7B8-9E59FC65CC40}" dt="2018-05-09T16:49:00.801" v="309" actId="478"/>
        <pc:sldMkLst>
          <pc:docMk/>
          <pc:sldMk cId="758881690" sldId="395"/>
        </pc:sldMkLst>
        <pc:spChg chg="add mod">
          <ac:chgData name="Heaven Postman" userId="902ecf25f2486438" providerId="LiveId" clId="{8B9BE8C8-14DE-4736-B7B8-9E59FC65CC40}" dt="2018-05-09T16:49:00.801" v="309" actId="478"/>
          <ac:spMkLst>
            <pc:docMk/>
            <pc:sldMk cId="758881690" sldId="395"/>
            <ac:spMk id="25" creationId="{C032B35E-73CC-4965-B96E-331D69618B85}"/>
          </ac:spMkLst>
        </pc:spChg>
        <pc:picChg chg="del">
          <ac:chgData name="Heaven Postman" userId="902ecf25f2486438" providerId="LiveId" clId="{8B9BE8C8-14DE-4736-B7B8-9E59FC65CC40}" dt="2018-05-09T16:49:00.801" v="309" actId="478"/>
          <ac:picMkLst>
            <pc:docMk/>
            <pc:sldMk cId="758881690" sldId="395"/>
            <ac:picMk id="9" creationId="{DC91C751-B766-4A36-80FA-C1257F7B3B12}"/>
          </ac:picMkLst>
        </pc:picChg>
      </pc:sldChg>
      <pc:sldChg chg="addSp delSp modSp">
        <pc:chgData name="Heaven Postman" userId="902ecf25f2486438" providerId="LiveId" clId="{8B9BE8C8-14DE-4736-B7B8-9E59FC65CC40}" dt="2018-05-09T16:49:59.938" v="330" actId="478"/>
        <pc:sldMkLst>
          <pc:docMk/>
          <pc:sldMk cId="3902093571" sldId="397"/>
        </pc:sldMkLst>
        <pc:spChg chg="add mod">
          <ac:chgData name="Heaven Postman" userId="902ecf25f2486438" providerId="LiveId" clId="{8B9BE8C8-14DE-4736-B7B8-9E59FC65CC40}" dt="2018-05-09T16:49:59.938" v="330" actId="478"/>
          <ac:spMkLst>
            <pc:docMk/>
            <pc:sldMk cId="3902093571" sldId="397"/>
            <ac:spMk id="17" creationId="{D898B1E0-E9B6-4B3C-B522-3DB5DE6BBBA3}"/>
          </ac:spMkLst>
        </pc:spChg>
        <pc:picChg chg="del">
          <ac:chgData name="Heaven Postman" userId="902ecf25f2486438" providerId="LiveId" clId="{8B9BE8C8-14DE-4736-B7B8-9E59FC65CC40}" dt="2018-05-09T16:49:59.938" v="330" actId="478"/>
          <ac:picMkLst>
            <pc:docMk/>
            <pc:sldMk cId="3902093571" sldId="397"/>
            <ac:picMk id="19" creationId="{04824D09-DF83-48C7-8CE6-0097FD0CAB54}"/>
          </ac:picMkLst>
        </pc:picChg>
      </pc:sldChg>
      <pc:sldChg chg="addSp delSp modSp">
        <pc:chgData name="Heaven Postman" userId="902ecf25f2486438" providerId="LiveId" clId="{8B9BE8C8-14DE-4736-B7B8-9E59FC65CC40}" dt="2018-05-09T16:49:58.458" v="329" actId="478"/>
        <pc:sldMkLst>
          <pc:docMk/>
          <pc:sldMk cId="2040684375" sldId="840"/>
        </pc:sldMkLst>
        <pc:spChg chg="add mod">
          <ac:chgData name="Heaven Postman" userId="902ecf25f2486438" providerId="LiveId" clId="{8B9BE8C8-14DE-4736-B7B8-9E59FC65CC40}" dt="2018-05-09T16:49:58.458" v="329" actId="478"/>
          <ac:spMkLst>
            <pc:docMk/>
            <pc:sldMk cId="2040684375" sldId="840"/>
            <ac:spMk id="4" creationId="{3E6D2C9C-7093-461F-801C-C34773363F09}"/>
          </ac:spMkLst>
        </pc:spChg>
        <pc:picChg chg="del">
          <ac:chgData name="Heaven Postman" userId="902ecf25f2486438" providerId="LiveId" clId="{8B9BE8C8-14DE-4736-B7B8-9E59FC65CC40}" dt="2018-05-09T16:49:58.458" v="329" actId="478"/>
          <ac:picMkLst>
            <pc:docMk/>
            <pc:sldMk cId="2040684375" sldId="840"/>
            <ac:picMk id="5" creationId="{659AA5BB-F9B8-4523-966F-D7F3E7E2F689}"/>
          </ac:picMkLst>
        </pc:picChg>
      </pc:sldChg>
      <pc:sldChg chg="addSp delSp modSp">
        <pc:chgData name="Heaven Postman" userId="902ecf25f2486438" providerId="LiveId" clId="{8B9BE8C8-14DE-4736-B7B8-9E59FC65CC40}" dt="2018-05-09T16:49:03.433" v="311" actId="478"/>
        <pc:sldMkLst>
          <pc:docMk/>
          <pc:sldMk cId="75248973" sldId="841"/>
        </pc:sldMkLst>
        <pc:spChg chg="add mod">
          <ac:chgData name="Heaven Postman" userId="902ecf25f2486438" providerId="LiveId" clId="{8B9BE8C8-14DE-4736-B7B8-9E59FC65CC40}" dt="2018-05-09T16:49:02.915" v="310" actId="478"/>
          <ac:spMkLst>
            <pc:docMk/>
            <pc:sldMk cId="75248973" sldId="841"/>
            <ac:spMk id="3" creationId="{1C39A5B9-DC4E-46B2-A198-C99A60A439D8}"/>
          </ac:spMkLst>
        </pc:spChg>
        <pc:spChg chg="add mod">
          <ac:chgData name="Heaven Postman" userId="902ecf25f2486438" providerId="LiveId" clId="{8B9BE8C8-14DE-4736-B7B8-9E59FC65CC40}" dt="2018-05-09T16:49:03.433" v="311" actId="478"/>
          <ac:spMkLst>
            <pc:docMk/>
            <pc:sldMk cId="75248973" sldId="841"/>
            <ac:spMk id="20" creationId="{6C454775-9724-4462-AE24-E933F99398BD}"/>
          </ac:spMkLst>
        </pc:spChg>
        <pc:picChg chg="del">
          <ac:chgData name="Heaven Postman" userId="902ecf25f2486438" providerId="LiveId" clId="{8B9BE8C8-14DE-4736-B7B8-9E59FC65CC40}" dt="2018-05-09T16:49:03.433" v="311" actId="478"/>
          <ac:picMkLst>
            <pc:docMk/>
            <pc:sldMk cId="75248973" sldId="841"/>
            <ac:picMk id="17" creationId="{6B89402E-6D8C-40FE-B9C1-75A29FE7B909}"/>
          </ac:picMkLst>
        </pc:picChg>
        <pc:picChg chg="del">
          <ac:chgData name="Heaven Postman" userId="902ecf25f2486438" providerId="LiveId" clId="{8B9BE8C8-14DE-4736-B7B8-9E59FC65CC40}" dt="2018-05-09T16:49:02.915" v="310" actId="478"/>
          <ac:picMkLst>
            <pc:docMk/>
            <pc:sldMk cId="75248973" sldId="841"/>
            <ac:picMk id="21" creationId="{386D8207-C9FF-4013-9F8B-F351D99998FE}"/>
          </ac:picMkLst>
        </pc:picChg>
      </pc:sldChg>
      <pc:sldChg chg="addSp delSp modSp">
        <pc:chgData name="Heaven Postman" userId="902ecf25f2486438" providerId="LiveId" clId="{8B9BE8C8-14DE-4736-B7B8-9E59FC65CC40}" dt="2018-05-09T16:50:02.893" v="331" actId="478"/>
        <pc:sldMkLst>
          <pc:docMk/>
          <pc:sldMk cId="3204073053" sldId="842"/>
        </pc:sldMkLst>
        <pc:spChg chg="add mod">
          <ac:chgData name="Heaven Postman" userId="902ecf25f2486438" providerId="LiveId" clId="{8B9BE8C8-14DE-4736-B7B8-9E59FC65CC40}" dt="2018-05-09T16:50:02.893" v="331" actId="478"/>
          <ac:spMkLst>
            <pc:docMk/>
            <pc:sldMk cId="3204073053" sldId="842"/>
            <ac:spMk id="3" creationId="{29C21242-AED1-49D4-A3EB-DEAD0F197E9C}"/>
          </ac:spMkLst>
        </pc:spChg>
        <pc:picChg chg="del">
          <ac:chgData name="Heaven Postman" userId="902ecf25f2486438" providerId="LiveId" clId="{8B9BE8C8-14DE-4736-B7B8-9E59FC65CC40}" dt="2018-05-09T16:50:02.893" v="331" actId="478"/>
          <ac:picMkLst>
            <pc:docMk/>
            <pc:sldMk cId="3204073053" sldId="842"/>
            <ac:picMk id="30" creationId="{13EC06D4-6971-41B5-926E-ABB58E687085}"/>
          </ac:picMkLst>
        </pc:picChg>
      </pc:sldChg>
      <pc:sldChg chg="addSp delSp modSp">
        <pc:chgData name="Heaven Postman" userId="902ecf25f2486438" providerId="LiveId" clId="{8B9BE8C8-14DE-4736-B7B8-9E59FC65CC40}" dt="2018-05-09T16:49:12.637" v="315" actId="478"/>
        <pc:sldMkLst>
          <pc:docMk/>
          <pc:sldMk cId="1526872492" sldId="843"/>
        </pc:sldMkLst>
        <pc:spChg chg="add mod">
          <ac:chgData name="Heaven Postman" userId="902ecf25f2486438" providerId="LiveId" clId="{8B9BE8C8-14DE-4736-B7B8-9E59FC65CC40}" dt="2018-05-09T16:49:05.799" v="312" actId="478"/>
          <ac:spMkLst>
            <pc:docMk/>
            <pc:sldMk cId="1526872492" sldId="843"/>
            <ac:spMk id="3" creationId="{C29EDD29-5E88-4043-B433-46E43CE5E821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18" creationId="{E3B82179-8874-49EE-A2C7-FBAFEE25E652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31" creationId="{E2548638-2AB7-42BB-9AEE-8CA19BD4E75A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44" creationId="{AB5DFF1C-ED88-472F-BDF1-0762C0B64980}"/>
          </ac:spMkLst>
        </pc:spChg>
        <pc:spChg chg="add mod">
          <ac:chgData name="Heaven Postman" userId="902ecf25f2486438" providerId="LiveId" clId="{8B9BE8C8-14DE-4736-B7B8-9E59FC65CC40}" dt="2018-05-09T16:49:12.637" v="315" actId="478"/>
          <ac:spMkLst>
            <pc:docMk/>
            <pc:sldMk cId="1526872492" sldId="843"/>
            <ac:spMk id="47" creationId="{856E52B2-866F-45E0-8FE8-0FDFAA0D86B1}"/>
          </ac:spMkLst>
        </pc:sp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4" creationId="{3A38BCD3-E6E5-40D8-BBDD-803A9FFFEFD1}"/>
          </ac:picMkLst>
        </pc:picChg>
        <pc:picChg chg="del">
          <ac:chgData name="Heaven Postman" userId="902ecf25f2486438" providerId="LiveId" clId="{8B9BE8C8-14DE-4736-B7B8-9E59FC65CC40}" dt="2018-05-09T16:49:05.799" v="312" actId="478"/>
          <ac:picMkLst>
            <pc:docMk/>
            <pc:sldMk cId="1526872492" sldId="843"/>
            <ac:picMk id="6" creationId="{F58D65BE-BAA9-4747-89A0-19231E824E8A}"/>
          </ac:picMkLst>
        </pc:picChg>
        <pc:picChg chg="add del">
          <ac:chgData name="Heaven Postman" userId="902ecf25f2486438" providerId="LiveId" clId="{8B9BE8C8-14DE-4736-B7B8-9E59FC65CC40}" dt="2018-05-09T16:49:07.348" v="314" actId="478"/>
          <ac:picMkLst>
            <pc:docMk/>
            <pc:sldMk cId="1526872492" sldId="843"/>
            <ac:picMk id="7" creationId="{F8E02453-4C7D-41C9-9C3C-C93F59D4B611}"/>
          </ac:picMkLst>
        </pc:pic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20" creationId="{0321F7D6-87E2-4113-BFE1-FFDF46D8CA9A}"/>
          </ac:picMkLst>
        </pc:pic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29" creationId="{9F3D941F-B744-4C7D-A2F2-EA6D5D620B5F}"/>
          </ac:picMkLst>
        </pc:picChg>
        <pc:picChg chg="del">
          <ac:chgData name="Heaven Postman" userId="902ecf25f2486438" providerId="LiveId" clId="{8B9BE8C8-14DE-4736-B7B8-9E59FC65CC40}" dt="2018-05-09T16:49:12.637" v="315" actId="478"/>
          <ac:picMkLst>
            <pc:docMk/>
            <pc:sldMk cId="1526872492" sldId="843"/>
            <ac:picMk id="43" creationId="{FF701B8E-AFCF-4362-ADDC-83B1065F3EAF}"/>
          </ac:picMkLst>
        </pc:picChg>
      </pc:sldChg>
      <pc:sldChg chg="addSp delSp modSp">
        <pc:chgData name="Heaven Postman" userId="902ecf25f2486438" providerId="LiveId" clId="{8B9BE8C8-14DE-4736-B7B8-9E59FC65CC40}" dt="2018-05-09T16:50:04.895" v="333" actId="478"/>
        <pc:sldMkLst>
          <pc:docMk/>
          <pc:sldMk cId="3004140305" sldId="844"/>
        </pc:sldMkLst>
        <pc:spChg chg="add mod">
          <ac:chgData name="Heaven Postman" userId="902ecf25f2486438" providerId="LiveId" clId="{8B9BE8C8-14DE-4736-B7B8-9E59FC65CC40}" dt="2018-05-09T16:50:04.618" v="332" actId="478"/>
          <ac:spMkLst>
            <pc:docMk/>
            <pc:sldMk cId="3004140305" sldId="844"/>
            <ac:spMk id="4" creationId="{2ED3AB00-9B6C-4BD9-9F8A-34AACFD1233D}"/>
          </ac:spMkLst>
        </pc:spChg>
        <pc:spChg chg="add mod">
          <ac:chgData name="Heaven Postman" userId="902ecf25f2486438" providerId="LiveId" clId="{8B9BE8C8-14DE-4736-B7B8-9E59FC65CC40}" dt="2018-05-09T16:50:04.895" v="333" actId="478"/>
          <ac:spMkLst>
            <pc:docMk/>
            <pc:sldMk cId="3004140305" sldId="844"/>
            <ac:spMk id="10" creationId="{C94BB32B-D5D0-471F-9517-45A94F0A12D2}"/>
          </ac:spMkLst>
        </pc:spChg>
        <pc:picChg chg="del">
          <ac:chgData name="Heaven Postman" userId="902ecf25f2486438" providerId="LiveId" clId="{8B9BE8C8-14DE-4736-B7B8-9E59FC65CC40}" dt="2018-05-09T16:50:04.618" v="332" actId="478"/>
          <ac:picMkLst>
            <pc:docMk/>
            <pc:sldMk cId="3004140305" sldId="844"/>
            <ac:picMk id="5" creationId="{DCB75F9A-F5E0-4C58-91BC-B67847AE8A27}"/>
          </ac:picMkLst>
        </pc:picChg>
        <pc:picChg chg="del">
          <ac:chgData name="Heaven Postman" userId="902ecf25f2486438" providerId="LiveId" clId="{8B9BE8C8-14DE-4736-B7B8-9E59FC65CC40}" dt="2018-05-09T16:50:04.895" v="333" actId="478"/>
          <ac:picMkLst>
            <pc:docMk/>
            <pc:sldMk cId="3004140305" sldId="844"/>
            <ac:picMk id="11" creationId="{03201C79-F547-4030-881A-B1AB0CB11A8B}"/>
          </ac:picMkLst>
        </pc:picChg>
      </pc:sldChg>
      <pc:sldChg chg="addSp delSp modSp">
        <pc:chgData name="Heaven Postman" userId="902ecf25f2486438" providerId="LiveId" clId="{8B9BE8C8-14DE-4736-B7B8-9E59FC65CC40}" dt="2018-05-09T16:49:14.849" v="316" actId="478"/>
        <pc:sldMkLst>
          <pc:docMk/>
          <pc:sldMk cId="571965414" sldId="845"/>
        </pc:sldMkLst>
        <pc:spChg chg="add mod">
          <ac:chgData name="Heaven Postman" userId="902ecf25f2486438" providerId="LiveId" clId="{8B9BE8C8-14DE-4736-B7B8-9E59FC65CC40}" dt="2018-05-09T16:49:14.849" v="316" actId="478"/>
          <ac:spMkLst>
            <pc:docMk/>
            <pc:sldMk cId="571965414" sldId="845"/>
            <ac:spMk id="30" creationId="{56A16ED8-F6B4-4996-98EE-A824516B429F}"/>
          </ac:spMkLst>
        </pc:spChg>
        <pc:picChg chg="del">
          <ac:chgData name="Heaven Postman" userId="902ecf25f2486438" providerId="LiveId" clId="{8B9BE8C8-14DE-4736-B7B8-9E59FC65CC40}" dt="2018-05-09T16:49:14.849" v="316" actId="478"/>
          <ac:picMkLst>
            <pc:docMk/>
            <pc:sldMk cId="571965414" sldId="845"/>
            <ac:picMk id="29" creationId="{1605F5EC-4B9E-4E29-82A5-D0DFD3DB8D5B}"/>
          </ac:picMkLst>
        </pc:picChg>
      </pc:sldChg>
      <pc:sldChg chg="addSp delSp modSp">
        <pc:chgData name="Heaven Postman" userId="902ecf25f2486438" providerId="LiveId" clId="{8B9BE8C8-14DE-4736-B7B8-9E59FC65CC40}" dt="2018-05-09T16:50:06.515" v="334" actId="478"/>
        <pc:sldMkLst>
          <pc:docMk/>
          <pc:sldMk cId="3978603315" sldId="846"/>
        </pc:sldMkLst>
        <pc:spChg chg="add mod">
          <ac:chgData name="Heaven Postman" userId="902ecf25f2486438" providerId="LiveId" clId="{8B9BE8C8-14DE-4736-B7B8-9E59FC65CC40}" dt="2018-05-09T16:50:06.515" v="334" actId="478"/>
          <ac:spMkLst>
            <pc:docMk/>
            <pc:sldMk cId="3978603315" sldId="846"/>
            <ac:spMk id="6" creationId="{688E81B0-5A1D-463F-8090-E586FC6F8871}"/>
          </ac:spMkLst>
        </pc:spChg>
        <pc:picChg chg="del">
          <ac:chgData name="Heaven Postman" userId="902ecf25f2486438" providerId="LiveId" clId="{8B9BE8C8-14DE-4736-B7B8-9E59FC65CC40}" dt="2018-05-09T16:50:06.515" v="334" actId="478"/>
          <ac:picMkLst>
            <pc:docMk/>
            <pc:sldMk cId="3978603315" sldId="846"/>
            <ac:picMk id="5" creationId="{69AF9B15-CB12-441A-ACA5-609407CB223C}"/>
          </ac:picMkLst>
        </pc:picChg>
      </pc:sldChg>
      <pc:sldChg chg="addSp delSp modSp">
        <pc:chgData name="Heaven Postman" userId="902ecf25f2486438" providerId="LiveId" clId="{8B9BE8C8-14DE-4736-B7B8-9E59FC65CC40}" dt="2018-05-09T16:49:16.349" v="317" actId="478"/>
        <pc:sldMkLst>
          <pc:docMk/>
          <pc:sldMk cId="704049064" sldId="847"/>
        </pc:sldMkLst>
        <pc:spChg chg="add mod">
          <ac:chgData name="Heaven Postman" userId="902ecf25f2486438" providerId="LiveId" clId="{8B9BE8C8-14DE-4736-B7B8-9E59FC65CC40}" dt="2018-05-09T16:49:16.349" v="317" actId="478"/>
          <ac:spMkLst>
            <pc:docMk/>
            <pc:sldMk cId="704049064" sldId="847"/>
            <ac:spMk id="40" creationId="{09B797E1-5334-44ED-8835-63B6A7813477}"/>
          </ac:spMkLst>
        </pc:spChg>
        <pc:picChg chg="del">
          <ac:chgData name="Heaven Postman" userId="902ecf25f2486438" providerId="LiveId" clId="{8B9BE8C8-14DE-4736-B7B8-9E59FC65CC40}" dt="2018-05-09T16:49:16.349" v="317" actId="478"/>
          <ac:picMkLst>
            <pc:docMk/>
            <pc:sldMk cId="704049064" sldId="847"/>
            <ac:picMk id="5" creationId="{4AE647DE-437E-4D43-9AF0-3BF30D142EA1}"/>
          </ac:picMkLst>
        </pc:picChg>
      </pc:sldChg>
      <pc:sldChg chg="addSp delSp modSp">
        <pc:chgData name="Heaven Postman" userId="902ecf25f2486438" providerId="LiveId" clId="{8B9BE8C8-14DE-4736-B7B8-9E59FC65CC40}" dt="2018-05-09T16:50:08.810" v="336" actId="478"/>
        <pc:sldMkLst>
          <pc:docMk/>
          <pc:sldMk cId="2102840105" sldId="848"/>
        </pc:sldMkLst>
        <pc:spChg chg="add mod">
          <ac:chgData name="Heaven Postman" userId="902ecf25f2486438" providerId="LiveId" clId="{8B9BE8C8-14DE-4736-B7B8-9E59FC65CC40}" dt="2018-05-09T16:50:08.300" v="335" actId="478"/>
          <ac:spMkLst>
            <pc:docMk/>
            <pc:sldMk cId="2102840105" sldId="848"/>
            <ac:spMk id="3" creationId="{65F7A1EA-680A-4E0B-A532-E1E2111CE87C}"/>
          </ac:spMkLst>
        </pc:spChg>
        <pc:spChg chg="add mod">
          <ac:chgData name="Heaven Postman" userId="902ecf25f2486438" providerId="LiveId" clId="{8B9BE8C8-14DE-4736-B7B8-9E59FC65CC40}" dt="2018-05-09T16:50:08.810" v="336" actId="478"/>
          <ac:spMkLst>
            <pc:docMk/>
            <pc:sldMk cId="2102840105" sldId="848"/>
            <ac:spMk id="41" creationId="{152FFF28-244D-4703-B24A-592C787A68F6}"/>
          </ac:spMkLst>
        </pc:spChg>
        <pc:picChg chg="del">
          <ac:chgData name="Heaven Postman" userId="902ecf25f2486438" providerId="LiveId" clId="{8B9BE8C8-14DE-4736-B7B8-9E59FC65CC40}" dt="2018-05-09T16:50:08.300" v="335" actId="478"/>
          <ac:picMkLst>
            <pc:docMk/>
            <pc:sldMk cId="2102840105" sldId="848"/>
            <ac:picMk id="20" creationId="{A30FE9B3-99B0-4838-B698-9C5A2B659C9D}"/>
          </ac:picMkLst>
        </pc:picChg>
        <pc:picChg chg="del">
          <ac:chgData name="Heaven Postman" userId="902ecf25f2486438" providerId="LiveId" clId="{8B9BE8C8-14DE-4736-B7B8-9E59FC65CC40}" dt="2018-05-09T16:50:08.810" v="336" actId="478"/>
          <ac:picMkLst>
            <pc:docMk/>
            <pc:sldMk cId="2102840105" sldId="848"/>
            <ac:picMk id="40" creationId="{3EB14744-48B3-45B4-8D4E-FA97AE9C3834}"/>
          </ac:picMkLst>
        </pc:picChg>
      </pc:sldChg>
      <pc:sldChg chg="addSp delSp modSp">
        <pc:chgData name="Heaven Postman" userId="902ecf25f2486438" providerId="LiveId" clId="{8B9BE8C8-14DE-4736-B7B8-9E59FC65CC40}" dt="2018-05-09T16:49:21.698" v="322" actId="167"/>
        <pc:sldMkLst>
          <pc:docMk/>
          <pc:sldMk cId="1093655267" sldId="849"/>
        </pc:sldMkLst>
        <pc:spChg chg="add mod">
          <ac:chgData name="Heaven Postman" userId="902ecf25f2486438" providerId="LiveId" clId="{8B9BE8C8-14DE-4736-B7B8-9E59FC65CC40}" dt="2018-05-09T16:49:18.165" v="318" actId="478"/>
          <ac:spMkLst>
            <pc:docMk/>
            <pc:sldMk cId="1093655267" sldId="849"/>
            <ac:spMk id="3" creationId="{8F8624C6-C51D-436D-85A9-8DBFDCFC6046}"/>
          </ac:spMkLst>
        </pc:spChg>
        <pc:spChg chg="add mod">
          <ac:chgData name="Heaven Postman" userId="902ecf25f2486438" providerId="LiveId" clId="{8B9BE8C8-14DE-4736-B7B8-9E59FC65CC40}" dt="2018-05-09T16:49:18.656" v="319" actId="478"/>
          <ac:spMkLst>
            <pc:docMk/>
            <pc:sldMk cId="1093655267" sldId="849"/>
            <ac:spMk id="27" creationId="{1F91DD55-F3B8-46FC-9B16-A9973805DBE9}"/>
          </ac:spMkLst>
        </pc:spChg>
        <pc:spChg chg="add mod ord">
          <ac:chgData name="Heaven Postman" userId="902ecf25f2486438" providerId="LiveId" clId="{8B9BE8C8-14DE-4736-B7B8-9E59FC65CC40}" dt="2018-05-09T16:49:20.291" v="321" actId="167"/>
          <ac:spMkLst>
            <pc:docMk/>
            <pc:sldMk cId="1093655267" sldId="849"/>
            <ac:spMk id="31" creationId="{2C9B44A1-8F51-494F-B9D3-FA0A10B7A8A6}"/>
          </ac:spMkLst>
        </pc:spChg>
        <pc:picChg chg="del">
          <ac:chgData name="Heaven Postman" userId="902ecf25f2486438" providerId="LiveId" clId="{8B9BE8C8-14DE-4736-B7B8-9E59FC65CC40}" dt="2018-05-09T16:49:18.942" v="320" actId="478"/>
          <ac:picMkLst>
            <pc:docMk/>
            <pc:sldMk cId="1093655267" sldId="849"/>
            <ac:picMk id="4" creationId="{8EA95922-267F-4E4F-B10D-F3A48362571E}"/>
          </ac:picMkLst>
        </pc:picChg>
        <pc:picChg chg="ord">
          <ac:chgData name="Heaven Postman" userId="902ecf25f2486438" providerId="LiveId" clId="{8B9BE8C8-14DE-4736-B7B8-9E59FC65CC40}" dt="2018-05-09T16:49:21.698" v="322" actId="167"/>
          <ac:picMkLst>
            <pc:docMk/>
            <pc:sldMk cId="1093655267" sldId="849"/>
            <ac:picMk id="5" creationId="{935452B9-EA6A-47FD-ADA6-D3FB9F21A0F6}"/>
          </ac:picMkLst>
        </pc:picChg>
        <pc:picChg chg="del">
          <ac:chgData name="Heaven Postman" userId="902ecf25f2486438" providerId="LiveId" clId="{8B9BE8C8-14DE-4736-B7B8-9E59FC65CC40}" dt="2018-05-09T16:49:18.165" v="318" actId="478"/>
          <ac:picMkLst>
            <pc:docMk/>
            <pc:sldMk cId="1093655267" sldId="849"/>
            <ac:picMk id="28" creationId="{9913F4CE-4CC0-4646-BE61-4774E716D903}"/>
          </ac:picMkLst>
        </pc:picChg>
        <pc:picChg chg="del">
          <ac:chgData name="Heaven Postman" userId="902ecf25f2486438" providerId="LiveId" clId="{8B9BE8C8-14DE-4736-B7B8-9E59FC65CC40}" dt="2018-05-09T16:49:18.656" v="319" actId="478"/>
          <ac:picMkLst>
            <pc:docMk/>
            <pc:sldMk cId="1093655267" sldId="849"/>
            <ac:picMk id="30" creationId="{40EB296D-50B5-462F-B631-2FCBD186101C}"/>
          </ac:picMkLst>
        </pc:picChg>
      </pc:sldChg>
      <pc:sldChg chg="addSp delSp modSp">
        <pc:chgData name="Heaven Postman" userId="902ecf25f2486438" providerId="LiveId" clId="{8B9BE8C8-14DE-4736-B7B8-9E59FC65CC40}" dt="2018-05-09T16:50:10.481" v="337" actId="478"/>
        <pc:sldMkLst>
          <pc:docMk/>
          <pc:sldMk cId="2375520832" sldId="851"/>
        </pc:sldMkLst>
        <pc:spChg chg="add mod">
          <ac:chgData name="Heaven Postman" userId="902ecf25f2486438" providerId="LiveId" clId="{8B9BE8C8-14DE-4736-B7B8-9E59FC65CC40}" dt="2018-05-09T16:50:10.481" v="337" actId="478"/>
          <ac:spMkLst>
            <pc:docMk/>
            <pc:sldMk cId="2375520832" sldId="851"/>
            <ac:spMk id="27" creationId="{831EB71E-C1ED-4387-A9D4-93B8C86C00F9}"/>
          </ac:spMkLst>
        </pc:spChg>
        <pc:picChg chg="del">
          <ac:chgData name="Heaven Postman" userId="902ecf25f2486438" providerId="LiveId" clId="{8B9BE8C8-14DE-4736-B7B8-9E59FC65CC40}" dt="2018-05-09T16:50:10.481" v="337" actId="478"/>
          <ac:picMkLst>
            <pc:docMk/>
            <pc:sldMk cId="2375520832" sldId="851"/>
            <ac:picMk id="26" creationId="{4A0F9647-1CA9-4EF7-B829-4AA1BC6BBD74}"/>
          </ac:picMkLst>
        </pc:picChg>
      </pc:sldChg>
      <pc:sldChg chg="addSp delSp modSp">
        <pc:chgData name="Heaven Postman" userId="902ecf25f2486438" providerId="LiveId" clId="{8B9BE8C8-14DE-4736-B7B8-9E59FC65CC40}" dt="2018-05-09T16:49:28.533" v="328" actId="1076"/>
        <pc:sldMkLst>
          <pc:docMk/>
          <pc:sldMk cId="1544540455" sldId="852"/>
        </pc:sldMkLst>
        <pc:spChg chg="add mod ord">
          <ac:chgData name="Heaven Postman" userId="902ecf25f2486438" providerId="LiveId" clId="{8B9BE8C8-14DE-4736-B7B8-9E59FC65CC40}" dt="2018-05-09T16:49:27.050" v="327" actId="167"/>
          <ac:spMkLst>
            <pc:docMk/>
            <pc:sldMk cId="1544540455" sldId="852"/>
            <ac:spMk id="3" creationId="{BFF853F4-9DD1-4930-BEA2-E1971D39CE2D}"/>
          </ac:spMkLst>
        </pc:spChg>
        <pc:spChg chg="mod">
          <ac:chgData name="Heaven Postman" userId="902ecf25f2486438" providerId="LiveId" clId="{8B9BE8C8-14DE-4736-B7B8-9E59FC65CC40}" dt="2018-05-09T16:49:28.533" v="328" actId="1076"/>
          <ac:spMkLst>
            <pc:docMk/>
            <pc:sldMk cId="1544540455" sldId="852"/>
            <ac:spMk id="11" creationId="{13E3AF64-7665-419B-B247-94C4219D62A6}"/>
          </ac:spMkLst>
        </pc:spChg>
        <pc:picChg chg="add del">
          <ac:chgData name="Heaven Postman" userId="902ecf25f2486438" providerId="LiveId" clId="{8B9BE8C8-14DE-4736-B7B8-9E59FC65CC40}" dt="2018-05-09T16:49:24.424" v="324" actId="478"/>
          <ac:picMkLst>
            <pc:docMk/>
            <pc:sldMk cId="1544540455" sldId="852"/>
            <ac:picMk id="8" creationId="{398E248E-36F5-48B9-ABE8-7BFE4D9AE2D2}"/>
          </ac:picMkLst>
        </pc:picChg>
        <pc:picChg chg="del">
          <ac:chgData name="Heaven Postman" userId="902ecf25f2486438" providerId="LiveId" clId="{8B9BE8C8-14DE-4736-B7B8-9E59FC65CC40}" dt="2018-05-09T16:49:26.037" v="326" actId="478"/>
          <ac:picMkLst>
            <pc:docMk/>
            <pc:sldMk cId="1544540455" sldId="852"/>
            <ac:picMk id="18" creationId="{C37C1FD6-E174-4413-9132-243B574826BB}"/>
          </ac:picMkLst>
        </pc:picChg>
      </pc:sldChg>
      <pc:sldChg chg="addSp delSp modSp">
        <pc:chgData name="Heaven Postman" userId="902ecf25f2486438" providerId="LiveId" clId="{8B9BE8C8-14DE-4736-B7B8-9E59FC65CC40}" dt="2018-05-09T16:50:14.317" v="338" actId="478"/>
        <pc:sldMkLst>
          <pc:docMk/>
          <pc:sldMk cId="4195584001" sldId="853"/>
        </pc:sldMkLst>
        <pc:spChg chg="add mod">
          <ac:chgData name="Heaven Postman" userId="902ecf25f2486438" providerId="LiveId" clId="{8B9BE8C8-14DE-4736-B7B8-9E59FC65CC40}" dt="2018-05-09T16:50:14.317" v="338" actId="478"/>
          <ac:spMkLst>
            <pc:docMk/>
            <pc:sldMk cId="4195584001" sldId="853"/>
            <ac:spMk id="4" creationId="{22E421AB-8ED9-4DB0-B6C8-08CD6833C071}"/>
          </ac:spMkLst>
        </pc:spChg>
        <pc:picChg chg="del">
          <ac:chgData name="Heaven Postman" userId="902ecf25f2486438" providerId="LiveId" clId="{8B9BE8C8-14DE-4736-B7B8-9E59FC65CC40}" dt="2018-05-09T16:50:14.317" v="338" actId="478"/>
          <ac:picMkLst>
            <pc:docMk/>
            <pc:sldMk cId="4195584001" sldId="853"/>
            <ac:picMk id="5" creationId="{6070B3BF-67DF-478D-B402-BAA2CA0D529D}"/>
          </ac:picMkLst>
        </pc:picChg>
      </pc:sldChg>
      <pc:sldChg chg="addSp delSp modSp">
        <pc:chgData name="Heaven Postman" userId="902ecf25f2486438" providerId="LiveId" clId="{8B9BE8C8-14DE-4736-B7B8-9E59FC65CC40}" dt="2018-05-09T16:46:37.251" v="233" actId="478"/>
        <pc:sldMkLst>
          <pc:docMk/>
          <pc:sldMk cId="4113147050" sldId="854"/>
        </pc:sldMkLst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3" creationId="{796578DE-5634-49D8-9C6A-187CD841271C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6" creationId="{97013228-DB8E-43E3-8289-670B880E74B4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9" creationId="{9A5C3661-668D-4A93-83BC-A7D5A5202582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13" creationId="{97969A31-8DA7-4A39-86AD-512EEA1D452A}"/>
          </ac:spMkLst>
        </pc:spChg>
        <pc:spChg chg="del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14" creationId="{0765BF9C-C575-46C2-AFDA-2AAD30C622A1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21" creationId="{6A7DAA4B-5D0B-4251-B449-803E5C25412D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54" creationId="{F7DD65D6-AB21-4515-A193-9C9D8EDA3EB8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57" creationId="{F80CD889-D33D-42AA-B797-E3CF415DA977}"/>
          </ac:spMkLst>
        </pc:spChg>
        <pc:spChg chg="add mod">
          <ac:chgData name="Heaven Postman" userId="902ecf25f2486438" providerId="LiveId" clId="{8B9BE8C8-14DE-4736-B7B8-9E59FC65CC40}" dt="2018-05-09T16:46:37.251" v="233" actId="478"/>
          <ac:spMkLst>
            <pc:docMk/>
            <pc:sldMk cId="4113147050" sldId="854"/>
            <ac:spMk id="60" creationId="{B309E7EC-9AA9-47CD-9283-DEDAB03CBB81}"/>
          </ac:spMkLst>
        </pc:sp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4" creationId="{8A5B95C0-D4EE-4090-AC9A-2F628BD11B65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8" creationId="{8D541FC4-30F0-495B-9AB9-824A6281E03A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11" creationId="{B6839462-7062-400C-89F4-D214AECC9333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15" creationId="{12E8DC81-4059-4D18-9540-4664F0E76CDE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19" creationId="{28AF2194-2718-4E4A-9DC2-EA512ADD3D6B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23" creationId="{1FD7F45E-A4F6-4524-83FF-5894C6206088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55" creationId="{ABB7B7F8-37E9-41CE-90CE-DAA3E3C08018}"/>
          </ac:picMkLst>
        </pc:picChg>
        <pc:picChg chg="del">
          <ac:chgData name="Heaven Postman" userId="902ecf25f2486438" providerId="LiveId" clId="{8B9BE8C8-14DE-4736-B7B8-9E59FC65CC40}" dt="2018-05-09T16:46:37.251" v="233" actId="478"/>
          <ac:picMkLst>
            <pc:docMk/>
            <pc:sldMk cId="4113147050" sldId="854"/>
            <ac:picMk id="59" creationId="{2B228AE4-80D9-42A8-83F1-0BB4CDDB89EA}"/>
          </ac:picMkLst>
        </pc:picChg>
      </pc:sldChg>
      <pc:sldChg chg="addSp delSp modSp">
        <pc:chgData name="Heaven Postman" userId="902ecf25f2486438" providerId="LiveId" clId="{8B9BE8C8-14DE-4736-B7B8-9E59FC65CC40}" dt="2018-05-09T16:39:45.274" v="7" actId="1076"/>
        <pc:sldMkLst>
          <pc:docMk/>
          <pc:sldMk cId="3515569825" sldId="891"/>
        </pc:sldMkLst>
        <pc:spChg chg="add mod">
          <ac:chgData name="Heaven Postman" userId="902ecf25f2486438" providerId="LiveId" clId="{8B9BE8C8-14DE-4736-B7B8-9E59FC65CC40}" dt="2018-05-09T16:39:35.577" v="3" actId="478"/>
          <ac:spMkLst>
            <pc:docMk/>
            <pc:sldMk cId="3515569825" sldId="891"/>
            <ac:spMk id="3" creationId="{36D36BC4-2DAB-4E83-8C05-6822A4FD1B9C}"/>
          </ac:spMkLst>
        </pc:spChg>
        <pc:spChg chg="add mod ord">
          <ac:chgData name="Heaven Postman" userId="902ecf25f2486438" providerId="LiveId" clId="{8B9BE8C8-14DE-4736-B7B8-9E59FC65CC40}" dt="2018-05-09T16:39:39.819" v="6" actId="167"/>
          <ac:spMkLst>
            <pc:docMk/>
            <pc:sldMk cId="3515569825" sldId="891"/>
            <ac:spMk id="21" creationId="{0DA82267-C883-42B2-B869-9759D797292E}"/>
          </ac:spMkLst>
        </pc:spChg>
        <pc:spChg chg="mod">
          <ac:chgData name="Heaven Postman" userId="902ecf25f2486438" providerId="LiveId" clId="{8B9BE8C8-14DE-4736-B7B8-9E59FC65CC40}" dt="2018-05-09T16:39:45.274" v="7" actId="1076"/>
          <ac:spMkLst>
            <pc:docMk/>
            <pc:sldMk cId="3515569825" sldId="891"/>
            <ac:spMk id="49" creationId="{71776359-D7B6-49F5-B3D0-961975DB5B75}"/>
          </ac:spMkLst>
        </pc:spChg>
        <pc:picChg chg="del">
          <ac:chgData name="Heaven Postman" userId="902ecf25f2486438" providerId="LiveId" clId="{8B9BE8C8-14DE-4736-B7B8-9E59FC65CC40}" dt="2018-05-09T16:39:35.577" v="3" actId="478"/>
          <ac:picMkLst>
            <pc:docMk/>
            <pc:sldMk cId="3515569825" sldId="891"/>
            <ac:picMk id="59" creationId="{648533D3-CF8D-4DE9-8E79-85FBABF61B54}"/>
          </ac:picMkLst>
        </pc:picChg>
        <pc:picChg chg="del">
          <ac:chgData name="Heaven Postman" userId="902ecf25f2486438" providerId="LiveId" clId="{8B9BE8C8-14DE-4736-B7B8-9E59FC65CC40}" dt="2018-05-09T16:39:37.696" v="5" actId="478"/>
          <ac:picMkLst>
            <pc:docMk/>
            <pc:sldMk cId="3515569825" sldId="891"/>
            <ac:picMk id="61" creationId="{DFF0FEE0-6491-4513-9D93-7D2868E9884E}"/>
          </ac:picMkLst>
        </pc:picChg>
      </pc:sldChg>
      <pc:sldChg chg="addSp delSp modSp">
        <pc:chgData name="Heaven Postman" userId="902ecf25f2486438" providerId="LiveId" clId="{8B9BE8C8-14DE-4736-B7B8-9E59FC65CC40}" dt="2018-05-09T16:40:03.846" v="22" actId="1076"/>
        <pc:sldMkLst>
          <pc:docMk/>
          <pc:sldMk cId="3075529424" sldId="892"/>
        </pc:sldMkLst>
        <pc:spChg chg="add mod">
          <ac:chgData name="Heaven Postman" userId="902ecf25f2486438" providerId="LiveId" clId="{8B9BE8C8-14DE-4736-B7B8-9E59FC65CC40}" dt="2018-05-09T16:39:56.274" v="14" actId="478"/>
          <ac:spMkLst>
            <pc:docMk/>
            <pc:sldMk cId="3075529424" sldId="892"/>
            <ac:spMk id="4" creationId="{626AA5E8-A993-4E72-B6A4-3A2146B8369F}"/>
          </ac:spMkLst>
        </pc:spChg>
        <pc:spChg chg="add mod">
          <ac:chgData name="Heaven Postman" userId="902ecf25f2486438" providerId="LiveId" clId="{8B9BE8C8-14DE-4736-B7B8-9E59FC65CC40}" dt="2018-05-09T16:39:56.807" v="15" actId="478"/>
          <ac:spMkLst>
            <pc:docMk/>
            <pc:sldMk cId="3075529424" sldId="892"/>
            <ac:spMk id="6" creationId="{84485881-7997-49FA-B0C8-6D0C235F61D0}"/>
          </ac:spMkLst>
        </pc:spChg>
        <pc:spChg chg="add mod">
          <ac:chgData name="Heaven Postman" userId="902ecf25f2486438" providerId="LiveId" clId="{8B9BE8C8-14DE-4736-B7B8-9E59FC65CC40}" dt="2018-05-09T16:39:57.077" v="16" actId="478"/>
          <ac:spMkLst>
            <pc:docMk/>
            <pc:sldMk cId="3075529424" sldId="892"/>
            <ac:spMk id="8" creationId="{C7EBA5BF-8F44-47CB-875C-72B324C626DA}"/>
          </ac:spMkLst>
        </pc:spChg>
        <pc:spChg chg="add mod">
          <ac:chgData name="Heaven Postman" userId="902ecf25f2486438" providerId="LiveId" clId="{8B9BE8C8-14DE-4736-B7B8-9E59FC65CC40}" dt="2018-05-09T16:39:57.485" v="17" actId="478"/>
          <ac:spMkLst>
            <pc:docMk/>
            <pc:sldMk cId="3075529424" sldId="892"/>
            <ac:spMk id="13" creationId="{733B7C17-5B27-4B15-B52B-B2B24EE14632}"/>
          </ac:spMkLst>
        </pc:spChg>
        <pc:spChg chg="add mod">
          <ac:chgData name="Heaven Postman" userId="902ecf25f2486438" providerId="LiveId" clId="{8B9BE8C8-14DE-4736-B7B8-9E59FC65CC40}" dt="2018-05-09T16:39:58.721" v="18" actId="478"/>
          <ac:spMkLst>
            <pc:docMk/>
            <pc:sldMk cId="3075529424" sldId="892"/>
            <ac:spMk id="15" creationId="{9B0CAAD9-9678-43E4-BF9B-DD8547F8D1C2}"/>
          </ac:spMkLst>
        </pc:spChg>
        <pc:spChg chg="add mod ord">
          <ac:chgData name="Heaven Postman" userId="902ecf25f2486438" providerId="LiveId" clId="{8B9BE8C8-14DE-4736-B7B8-9E59FC65CC40}" dt="2018-05-09T16:40:01.375" v="21" actId="167"/>
          <ac:spMkLst>
            <pc:docMk/>
            <pc:sldMk cId="3075529424" sldId="892"/>
            <ac:spMk id="17" creationId="{0EEE6CC8-94D0-4140-A07C-CDE8D89DBD73}"/>
          </ac:spMkLst>
        </pc:spChg>
        <pc:spChg chg="mod">
          <ac:chgData name="Heaven Postman" userId="902ecf25f2486438" providerId="LiveId" clId="{8B9BE8C8-14DE-4736-B7B8-9E59FC65CC40}" dt="2018-05-09T16:40:03.846" v="22" actId="1076"/>
          <ac:spMkLst>
            <pc:docMk/>
            <pc:sldMk cId="3075529424" sldId="892"/>
            <ac:spMk id="24" creationId="{7AF012D4-C1FB-419B-B65F-489F1D0C2807}"/>
          </ac:spMkLst>
        </pc:spChg>
        <pc:picChg chg="del">
          <ac:chgData name="Heaven Postman" userId="902ecf25f2486438" providerId="LiveId" clId="{8B9BE8C8-14DE-4736-B7B8-9E59FC65CC40}" dt="2018-05-09T16:39:56.274" v="14" actId="478"/>
          <ac:picMkLst>
            <pc:docMk/>
            <pc:sldMk cId="3075529424" sldId="892"/>
            <ac:picMk id="38" creationId="{6372D13C-6011-4644-A896-86C8046E5E5F}"/>
          </ac:picMkLst>
        </pc:picChg>
        <pc:picChg chg="del">
          <ac:chgData name="Heaven Postman" userId="902ecf25f2486438" providerId="LiveId" clId="{8B9BE8C8-14DE-4736-B7B8-9E59FC65CC40}" dt="2018-05-09T16:39:56.807" v="15" actId="478"/>
          <ac:picMkLst>
            <pc:docMk/>
            <pc:sldMk cId="3075529424" sldId="892"/>
            <ac:picMk id="40" creationId="{0EA47F77-E43B-433E-8818-AD1B8B214FDB}"/>
          </ac:picMkLst>
        </pc:picChg>
        <pc:picChg chg="del">
          <ac:chgData name="Heaven Postman" userId="902ecf25f2486438" providerId="LiveId" clId="{8B9BE8C8-14DE-4736-B7B8-9E59FC65CC40}" dt="2018-05-09T16:39:57.077" v="16" actId="478"/>
          <ac:picMkLst>
            <pc:docMk/>
            <pc:sldMk cId="3075529424" sldId="892"/>
            <ac:picMk id="42" creationId="{A4C43286-3777-4122-91A8-161206725025}"/>
          </ac:picMkLst>
        </pc:picChg>
        <pc:picChg chg="del">
          <ac:chgData name="Heaven Postman" userId="902ecf25f2486438" providerId="LiveId" clId="{8B9BE8C8-14DE-4736-B7B8-9E59FC65CC40}" dt="2018-05-09T16:40:00.207" v="20" actId="478"/>
          <ac:picMkLst>
            <pc:docMk/>
            <pc:sldMk cId="3075529424" sldId="892"/>
            <ac:picMk id="44" creationId="{99979DED-2A24-49AB-BC00-61139CF2E08A}"/>
          </ac:picMkLst>
        </pc:picChg>
        <pc:picChg chg="del">
          <ac:chgData name="Heaven Postman" userId="902ecf25f2486438" providerId="LiveId" clId="{8B9BE8C8-14DE-4736-B7B8-9E59FC65CC40}" dt="2018-05-09T16:39:57.485" v="17" actId="478"/>
          <ac:picMkLst>
            <pc:docMk/>
            <pc:sldMk cId="3075529424" sldId="892"/>
            <ac:picMk id="46" creationId="{E6570B26-B87E-40DA-9CC4-272CAE62C109}"/>
          </ac:picMkLst>
        </pc:picChg>
        <pc:picChg chg="del">
          <ac:chgData name="Heaven Postman" userId="902ecf25f2486438" providerId="LiveId" clId="{8B9BE8C8-14DE-4736-B7B8-9E59FC65CC40}" dt="2018-05-09T16:39:58.721" v="18" actId="478"/>
          <ac:picMkLst>
            <pc:docMk/>
            <pc:sldMk cId="3075529424" sldId="892"/>
            <ac:picMk id="48" creationId="{1CCB2257-3C88-4232-9102-419FCA544962}"/>
          </ac:picMkLst>
        </pc:picChg>
      </pc:sldChg>
      <pc:sldChg chg="addSp delSp modSp">
        <pc:chgData name="Heaven Postman" userId="902ecf25f2486438" providerId="LiveId" clId="{8B9BE8C8-14DE-4736-B7B8-9E59FC65CC40}" dt="2018-05-09T16:39:53.442" v="13" actId="1076"/>
        <pc:sldMkLst>
          <pc:docMk/>
          <pc:sldMk cId="4022250388" sldId="893"/>
        </pc:sldMkLst>
        <pc:spChg chg="add mod">
          <ac:chgData name="Heaven Postman" userId="902ecf25f2486438" providerId="LiveId" clId="{8B9BE8C8-14DE-4736-B7B8-9E59FC65CC40}" dt="2018-05-09T16:39:47.837" v="8" actId="478"/>
          <ac:spMkLst>
            <pc:docMk/>
            <pc:sldMk cId="4022250388" sldId="893"/>
            <ac:spMk id="4" creationId="{9C66D635-28B0-42BE-9EBB-32C17F80D0C5}"/>
          </ac:spMkLst>
        </pc:spChg>
        <pc:spChg chg="add mod">
          <ac:chgData name="Heaven Postman" userId="902ecf25f2486438" providerId="LiveId" clId="{8B9BE8C8-14DE-4736-B7B8-9E59FC65CC40}" dt="2018-05-09T16:39:48.407" v="9" actId="478"/>
          <ac:spMkLst>
            <pc:docMk/>
            <pc:sldMk cId="4022250388" sldId="893"/>
            <ac:spMk id="7" creationId="{EFCE1BE3-7936-44F8-9AD0-A00656B471CB}"/>
          </ac:spMkLst>
        </pc:spChg>
        <pc:spChg chg="mod">
          <ac:chgData name="Heaven Postman" userId="902ecf25f2486438" providerId="LiveId" clId="{8B9BE8C8-14DE-4736-B7B8-9E59FC65CC40}" dt="2018-05-09T16:39:53.442" v="13" actId="1076"/>
          <ac:spMkLst>
            <pc:docMk/>
            <pc:sldMk cId="4022250388" sldId="893"/>
            <ac:spMk id="13" creationId="{F9B570C0-8335-484B-B532-49F13FB93BD5}"/>
          </ac:spMkLst>
        </pc:spChg>
        <pc:spChg chg="add mod ord">
          <ac:chgData name="Heaven Postman" userId="902ecf25f2486438" providerId="LiveId" clId="{8B9BE8C8-14DE-4736-B7B8-9E59FC65CC40}" dt="2018-05-09T16:39:50.792" v="12" actId="167"/>
          <ac:spMkLst>
            <pc:docMk/>
            <pc:sldMk cId="4022250388" sldId="893"/>
            <ac:spMk id="16" creationId="{F465D8B0-DEB5-47C4-BA43-9DE6CD8AFC60}"/>
          </ac:spMkLst>
        </pc:spChg>
        <pc:picChg chg="del">
          <ac:chgData name="Heaven Postman" userId="902ecf25f2486438" providerId="LiveId" clId="{8B9BE8C8-14DE-4736-B7B8-9E59FC65CC40}" dt="2018-05-09T16:39:47.837" v="8" actId="478"/>
          <ac:picMkLst>
            <pc:docMk/>
            <pc:sldMk cId="4022250388" sldId="893"/>
            <ac:picMk id="6" creationId="{CF265B0B-5B2D-4BA3-ABDF-D18592B307CE}"/>
          </ac:picMkLst>
        </pc:picChg>
        <pc:picChg chg="del">
          <ac:chgData name="Heaven Postman" userId="902ecf25f2486438" providerId="LiveId" clId="{8B9BE8C8-14DE-4736-B7B8-9E59FC65CC40}" dt="2018-05-09T16:39:49.797" v="11" actId="478"/>
          <ac:picMkLst>
            <pc:docMk/>
            <pc:sldMk cId="4022250388" sldId="893"/>
            <ac:picMk id="8" creationId="{9F235510-9F2A-443D-AC9E-F159B6A337F2}"/>
          </ac:picMkLst>
        </pc:picChg>
        <pc:picChg chg="del">
          <ac:chgData name="Heaven Postman" userId="902ecf25f2486438" providerId="LiveId" clId="{8B9BE8C8-14DE-4736-B7B8-9E59FC65CC40}" dt="2018-05-09T16:39:48.407" v="9" actId="478"/>
          <ac:picMkLst>
            <pc:docMk/>
            <pc:sldMk cId="4022250388" sldId="893"/>
            <ac:picMk id="10" creationId="{0C0E9FF4-8D15-45A5-9655-DF9D2FB9F5FE}"/>
          </ac:picMkLst>
        </pc:picChg>
      </pc:sldChg>
      <pc:sldChg chg="addSp delSp modSp">
        <pc:chgData name="Heaven Postman" userId="902ecf25f2486438" providerId="LiveId" clId="{8B9BE8C8-14DE-4736-B7B8-9E59FC65CC40}" dt="2018-05-09T16:40:05.350" v="23" actId="478"/>
        <pc:sldMkLst>
          <pc:docMk/>
          <pc:sldMk cId="3484319137" sldId="895"/>
        </pc:sldMkLst>
        <pc:spChg chg="add mod">
          <ac:chgData name="Heaven Postman" userId="902ecf25f2486438" providerId="LiveId" clId="{8B9BE8C8-14DE-4736-B7B8-9E59FC65CC40}" dt="2018-05-09T16:40:05.350" v="23" actId="478"/>
          <ac:spMkLst>
            <pc:docMk/>
            <pc:sldMk cId="3484319137" sldId="895"/>
            <ac:spMk id="3" creationId="{97F7D9C8-FAA4-41B3-8B3F-D9BCB67EBED3}"/>
          </ac:spMkLst>
        </pc:spChg>
        <pc:picChg chg="del">
          <ac:chgData name="Heaven Postman" userId="902ecf25f2486438" providerId="LiveId" clId="{8B9BE8C8-14DE-4736-B7B8-9E59FC65CC40}" dt="2018-05-09T16:40:05.350" v="23" actId="478"/>
          <ac:picMkLst>
            <pc:docMk/>
            <pc:sldMk cId="3484319137" sldId="895"/>
            <ac:picMk id="17" creationId="{CD8DB944-32C3-4211-BA7C-085F67111FFD}"/>
          </ac:picMkLst>
        </pc:picChg>
      </pc:sldChg>
      <pc:sldChg chg="addSp delSp modSp">
        <pc:chgData name="Heaven Postman" userId="902ecf25f2486438" providerId="LiveId" clId="{8B9BE8C8-14DE-4736-B7B8-9E59FC65CC40}" dt="2018-05-09T16:40:26.198" v="37" actId="167"/>
        <pc:sldMkLst>
          <pc:docMk/>
          <pc:sldMk cId="821660632" sldId="896"/>
        </pc:sldMkLst>
        <pc:spChg chg="add mod ord">
          <ac:chgData name="Heaven Postman" userId="902ecf25f2486438" providerId="LiveId" clId="{8B9BE8C8-14DE-4736-B7B8-9E59FC65CC40}" dt="2018-05-09T16:40:26.198" v="37" actId="167"/>
          <ac:spMkLst>
            <pc:docMk/>
            <pc:sldMk cId="821660632" sldId="896"/>
            <ac:spMk id="3" creationId="{2F29AACB-3F40-40F9-AAF5-BF995413E63A}"/>
          </ac:spMkLst>
        </pc:spChg>
        <pc:picChg chg="del">
          <ac:chgData name="Heaven Postman" userId="902ecf25f2486438" providerId="LiveId" clId="{8B9BE8C8-14DE-4736-B7B8-9E59FC65CC40}" dt="2018-05-09T16:40:24.962" v="36" actId="478"/>
          <ac:picMkLst>
            <pc:docMk/>
            <pc:sldMk cId="821660632" sldId="896"/>
            <ac:picMk id="4" creationId="{07CAFC8D-86D1-40A9-BAD0-1DCE4DDB5B4F}"/>
          </ac:picMkLst>
        </pc:picChg>
      </pc:sldChg>
      <pc:sldChg chg="addSp delSp modSp">
        <pc:chgData name="Heaven Postman" userId="902ecf25f2486438" providerId="LiveId" clId="{8B9BE8C8-14DE-4736-B7B8-9E59FC65CC40}" dt="2018-05-09T16:40:22.890" v="35" actId="1076"/>
        <pc:sldMkLst>
          <pc:docMk/>
          <pc:sldMk cId="2370123015" sldId="897"/>
        </pc:sldMkLst>
        <pc:spChg chg="add mod">
          <ac:chgData name="Heaven Postman" userId="902ecf25f2486438" providerId="LiveId" clId="{8B9BE8C8-14DE-4736-B7B8-9E59FC65CC40}" dt="2018-05-09T16:40:15.411" v="30" actId="478"/>
          <ac:spMkLst>
            <pc:docMk/>
            <pc:sldMk cId="2370123015" sldId="897"/>
            <ac:spMk id="3" creationId="{8F18295B-AC0F-4DC3-BA6A-6BF45DF65F2F}"/>
          </ac:spMkLst>
        </pc:spChg>
        <pc:spChg chg="add mod">
          <ac:chgData name="Heaven Postman" userId="902ecf25f2486438" providerId="LiveId" clId="{8B9BE8C8-14DE-4736-B7B8-9E59FC65CC40}" dt="2018-05-09T16:40:16.289" v="31" actId="478"/>
          <ac:spMkLst>
            <pc:docMk/>
            <pc:sldMk cId="2370123015" sldId="897"/>
            <ac:spMk id="5" creationId="{526F2F4D-C0C8-457B-8A6B-DCE096C4F5D2}"/>
          </ac:spMkLst>
        </pc:spChg>
        <pc:spChg chg="mod">
          <ac:chgData name="Heaven Postman" userId="902ecf25f2486438" providerId="LiveId" clId="{8B9BE8C8-14DE-4736-B7B8-9E59FC65CC40}" dt="2018-05-09T16:40:22.890" v="35" actId="1076"/>
          <ac:spMkLst>
            <pc:docMk/>
            <pc:sldMk cId="2370123015" sldId="897"/>
            <ac:spMk id="19" creationId="{6BB7B11E-DF40-40CE-B55F-4FB522618100}"/>
          </ac:spMkLst>
        </pc:spChg>
        <pc:spChg chg="add mod ord">
          <ac:chgData name="Heaven Postman" userId="902ecf25f2486438" providerId="LiveId" clId="{8B9BE8C8-14DE-4736-B7B8-9E59FC65CC40}" dt="2018-05-09T16:40:20.223" v="34" actId="167"/>
          <ac:spMkLst>
            <pc:docMk/>
            <pc:sldMk cId="2370123015" sldId="897"/>
            <ac:spMk id="62" creationId="{FF47687C-8D17-407A-AD8D-8CDED9CB4836}"/>
          </ac:spMkLst>
        </pc:spChg>
        <pc:picChg chg="del">
          <ac:chgData name="Heaven Postman" userId="902ecf25f2486438" providerId="LiveId" clId="{8B9BE8C8-14DE-4736-B7B8-9E59FC65CC40}" dt="2018-05-09T16:40:15.411" v="30" actId="478"/>
          <ac:picMkLst>
            <pc:docMk/>
            <pc:sldMk cId="2370123015" sldId="897"/>
            <ac:picMk id="10" creationId="{3EC138BE-3784-43A0-87D4-4117A7DCDB49}"/>
          </ac:picMkLst>
        </pc:picChg>
        <pc:picChg chg="del">
          <ac:chgData name="Heaven Postman" userId="902ecf25f2486438" providerId="LiveId" clId="{8B9BE8C8-14DE-4736-B7B8-9E59FC65CC40}" dt="2018-05-09T16:40:16.289" v="31" actId="478"/>
          <ac:picMkLst>
            <pc:docMk/>
            <pc:sldMk cId="2370123015" sldId="897"/>
            <ac:picMk id="12" creationId="{405566D7-A659-4F5D-AEAF-14DB7147CE53}"/>
          </ac:picMkLst>
        </pc:picChg>
        <pc:picChg chg="del">
          <ac:chgData name="Heaven Postman" userId="902ecf25f2486438" providerId="LiveId" clId="{8B9BE8C8-14DE-4736-B7B8-9E59FC65CC40}" dt="2018-05-09T16:40:18.165" v="33" actId="478"/>
          <ac:picMkLst>
            <pc:docMk/>
            <pc:sldMk cId="2370123015" sldId="897"/>
            <ac:picMk id="16" creationId="{E76CE5A4-3B64-47A0-8F16-70AF3EFB9B85}"/>
          </ac:picMkLst>
        </pc:picChg>
      </pc:sldChg>
      <pc:sldChg chg="addSp delSp modSp">
        <pc:chgData name="Heaven Postman" userId="902ecf25f2486438" providerId="LiveId" clId="{8B9BE8C8-14DE-4736-B7B8-9E59FC65CC40}" dt="2018-05-09T16:40:13.217" v="29" actId="1076"/>
        <pc:sldMkLst>
          <pc:docMk/>
          <pc:sldMk cId="2608197540" sldId="900"/>
        </pc:sldMkLst>
        <pc:spChg chg="add mod ord">
          <ac:chgData name="Heaven Postman" userId="902ecf25f2486438" providerId="LiveId" clId="{8B9BE8C8-14DE-4736-B7B8-9E59FC65CC40}" dt="2018-05-09T16:40:13.217" v="29" actId="1076"/>
          <ac:spMkLst>
            <pc:docMk/>
            <pc:sldMk cId="2608197540" sldId="900"/>
            <ac:spMk id="13" creationId="{55FA1169-715E-4A04-82E7-512113FA6D59}"/>
          </ac:spMkLst>
        </pc:spChg>
        <pc:picChg chg="del">
          <ac:chgData name="Heaven Postman" userId="902ecf25f2486438" providerId="LiveId" clId="{8B9BE8C8-14DE-4736-B7B8-9E59FC65CC40}" dt="2018-05-09T16:40:09.165" v="25" actId="478"/>
          <ac:picMkLst>
            <pc:docMk/>
            <pc:sldMk cId="2608197540" sldId="900"/>
            <ac:picMk id="4" creationId="{D8C7A9E7-5292-4446-98E1-BEE22CE59F5C}"/>
          </ac:picMkLst>
        </pc:picChg>
      </pc:sldChg>
      <pc:sldChg chg="addSp delSp modSp">
        <pc:chgData name="Heaven Postman" userId="902ecf25f2486438" providerId="LiveId" clId="{8B9BE8C8-14DE-4736-B7B8-9E59FC65CC40}" dt="2018-05-09T16:40:28.826" v="39" actId="167"/>
        <pc:sldMkLst>
          <pc:docMk/>
          <pc:sldMk cId="1543982079" sldId="902"/>
        </pc:sldMkLst>
        <pc:spChg chg="add mod ord">
          <ac:chgData name="Heaven Postman" userId="902ecf25f2486438" providerId="LiveId" clId="{8B9BE8C8-14DE-4736-B7B8-9E59FC65CC40}" dt="2018-05-09T16:40:28.826" v="39" actId="167"/>
          <ac:spMkLst>
            <pc:docMk/>
            <pc:sldMk cId="1543982079" sldId="902"/>
            <ac:spMk id="3" creationId="{6A021DB1-15DC-433E-868D-EF32315AD998}"/>
          </ac:spMkLst>
        </pc:spChg>
        <pc:picChg chg="del">
          <ac:chgData name="Heaven Postman" userId="902ecf25f2486438" providerId="LiveId" clId="{8B9BE8C8-14DE-4736-B7B8-9E59FC65CC40}" dt="2018-05-09T16:40:27.678" v="38" actId="478"/>
          <ac:picMkLst>
            <pc:docMk/>
            <pc:sldMk cId="1543982079" sldId="902"/>
            <ac:picMk id="5" creationId="{2E5DCF32-3C8A-4601-B087-DCCD19683EEE}"/>
          </ac:picMkLst>
        </pc:picChg>
      </pc:sldChg>
      <pc:sldChg chg="addSp delSp modSp">
        <pc:chgData name="Heaven Postman" userId="902ecf25f2486438" providerId="LiveId" clId="{8B9BE8C8-14DE-4736-B7B8-9E59FC65CC40}" dt="2018-05-09T16:40:07.494" v="24" actId="478"/>
        <pc:sldMkLst>
          <pc:docMk/>
          <pc:sldMk cId="1467327011" sldId="903"/>
        </pc:sldMkLst>
        <pc:spChg chg="add mod">
          <ac:chgData name="Heaven Postman" userId="902ecf25f2486438" providerId="LiveId" clId="{8B9BE8C8-14DE-4736-B7B8-9E59FC65CC40}" dt="2018-05-09T16:40:07.494" v="24" actId="478"/>
          <ac:spMkLst>
            <pc:docMk/>
            <pc:sldMk cId="1467327011" sldId="903"/>
            <ac:spMk id="22" creationId="{621E838F-FEF0-45F7-92D2-A2F9E8B96525}"/>
          </ac:spMkLst>
        </pc:spChg>
        <pc:picChg chg="del">
          <ac:chgData name="Heaven Postman" userId="902ecf25f2486438" providerId="LiveId" clId="{8B9BE8C8-14DE-4736-B7B8-9E59FC65CC40}" dt="2018-05-09T16:40:07.494" v="24" actId="478"/>
          <ac:picMkLst>
            <pc:docMk/>
            <pc:sldMk cId="1467327011" sldId="903"/>
            <ac:picMk id="8" creationId="{8BA5D115-B7AA-4C21-8D33-256CB4884391}"/>
          </ac:picMkLst>
        </pc:picChg>
      </pc:sldChg>
      <pc:sldChg chg="addSp delSp modSp">
        <pc:chgData name="Heaven Postman" userId="902ecf25f2486438" providerId="LiveId" clId="{8B9BE8C8-14DE-4736-B7B8-9E59FC65CC40}" dt="2018-05-09T16:40:52.505" v="51" actId="1076"/>
        <pc:sldMkLst>
          <pc:docMk/>
          <pc:sldMk cId="181288312" sldId="904"/>
        </pc:sldMkLst>
        <pc:spChg chg="add mod ord">
          <ac:chgData name="Heaven Postman" userId="902ecf25f2486438" providerId="LiveId" clId="{8B9BE8C8-14DE-4736-B7B8-9E59FC65CC40}" dt="2018-05-09T16:40:44.968" v="47" actId="167"/>
          <ac:spMkLst>
            <pc:docMk/>
            <pc:sldMk cId="181288312" sldId="904"/>
            <ac:spMk id="3" creationId="{2FF1D0CC-4901-489F-80E7-29352568F85F}"/>
          </ac:spMkLst>
        </pc:spChg>
        <pc:spChg chg="mod ord">
          <ac:chgData name="Heaven Postman" userId="902ecf25f2486438" providerId="LiveId" clId="{8B9BE8C8-14DE-4736-B7B8-9E59FC65CC40}" dt="2018-05-09T16:40:52.505" v="51" actId="1076"/>
          <ac:spMkLst>
            <pc:docMk/>
            <pc:sldMk cId="181288312" sldId="904"/>
            <ac:spMk id="20" creationId="{D113165D-F64D-4478-B51C-1997CA5C05AE}"/>
          </ac:spMkLst>
        </pc:spChg>
        <pc:spChg chg="add mod">
          <ac:chgData name="Heaven Postman" userId="902ecf25f2486438" providerId="LiveId" clId="{8B9BE8C8-14DE-4736-B7B8-9E59FC65CC40}" dt="2018-05-09T16:40:46.558" v="49" actId="478"/>
          <ac:spMkLst>
            <pc:docMk/>
            <pc:sldMk cId="181288312" sldId="904"/>
            <ac:spMk id="35" creationId="{B7C7ED70-D970-4563-AC73-77C60BA2CCEF}"/>
          </ac:spMkLst>
        </pc:spChg>
        <pc:picChg chg="del">
          <ac:chgData name="Heaven Postman" userId="902ecf25f2486438" providerId="LiveId" clId="{8B9BE8C8-14DE-4736-B7B8-9E59FC65CC40}" dt="2018-05-09T16:40:43.439" v="46" actId="478"/>
          <ac:picMkLst>
            <pc:docMk/>
            <pc:sldMk cId="181288312" sldId="904"/>
            <ac:picMk id="15" creationId="{6C87B479-AB95-40D4-8622-7AFEC924A2ED}"/>
          </ac:picMkLst>
        </pc:picChg>
        <pc:picChg chg="del">
          <ac:chgData name="Heaven Postman" userId="902ecf25f2486438" providerId="LiveId" clId="{8B9BE8C8-14DE-4736-B7B8-9E59FC65CC40}" dt="2018-05-09T16:40:46.558" v="49" actId="478"/>
          <ac:picMkLst>
            <pc:docMk/>
            <pc:sldMk cId="181288312" sldId="904"/>
            <ac:picMk id="17" creationId="{44240AFF-05BE-42CA-A740-EE2E397FECDA}"/>
          </ac:picMkLst>
        </pc:picChg>
      </pc:sldChg>
      <pc:sldChg chg="addSp delSp modSp">
        <pc:chgData name="Heaven Postman" userId="902ecf25f2486438" providerId="LiveId" clId="{8B9BE8C8-14DE-4736-B7B8-9E59FC65CC40}" dt="2018-05-09T16:40:56.221" v="54" actId="478"/>
        <pc:sldMkLst>
          <pc:docMk/>
          <pc:sldMk cId="1706347914" sldId="905"/>
        </pc:sldMkLst>
        <pc:spChg chg="add mod ord">
          <ac:chgData name="Heaven Postman" userId="902ecf25f2486438" providerId="LiveId" clId="{8B9BE8C8-14DE-4736-B7B8-9E59FC65CC40}" dt="2018-05-09T16:40:55.633" v="53" actId="167"/>
          <ac:spMkLst>
            <pc:docMk/>
            <pc:sldMk cId="1706347914" sldId="905"/>
            <ac:spMk id="3" creationId="{69AD2437-6D5E-4B88-9A56-85547873B1EC}"/>
          </ac:spMkLst>
        </pc:spChg>
        <pc:spChg chg="add mod">
          <ac:chgData name="Heaven Postman" userId="902ecf25f2486438" providerId="LiveId" clId="{8B9BE8C8-14DE-4736-B7B8-9E59FC65CC40}" dt="2018-05-09T16:40:56.221" v="54" actId="478"/>
          <ac:spMkLst>
            <pc:docMk/>
            <pc:sldMk cId="1706347914" sldId="905"/>
            <ac:spMk id="25" creationId="{B6176534-B35F-462A-A1F6-D3D7E3DBA07F}"/>
          </ac:spMkLst>
        </pc:spChg>
        <pc:picChg chg="del">
          <ac:chgData name="Heaven Postman" userId="902ecf25f2486438" providerId="LiveId" clId="{8B9BE8C8-14DE-4736-B7B8-9E59FC65CC40}" dt="2018-05-09T16:40:54.317" v="52" actId="478"/>
          <ac:picMkLst>
            <pc:docMk/>
            <pc:sldMk cId="1706347914" sldId="905"/>
            <ac:picMk id="8" creationId="{61D10650-4A1D-44EC-9126-5D789A92A30B}"/>
          </ac:picMkLst>
        </pc:picChg>
        <pc:picChg chg="del">
          <ac:chgData name="Heaven Postman" userId="902ecf25f2486438" providerId="LiveId" clId="{8B9BE8C8-14DE-4736-B7B8-9E59FC65CC40}" dt="2018-05-09T16:40:56.221" v="54" actId="478"/>
          <ac:picMkLst>
            <pc:docMk/>
            <pc:sldMk cId="1706347914" sldId="905"/>
            <ac:picMk id="10" creationId="{D17B5E15-6920-43DE-B406-CC6D62896664}"/>
          </ac:picMkLst>
        </pc:picChg>
      </pc:sldChg>
      <pc:sldChg chg="addSp delSp modSp">
        <pc:chgData name="Heaven Postman" userId="902ecf25f2486438" providerId="LiveId" clId="{8B9BE8C8-14DE-4736-B7B8-9E59FC65CC40}" dt="2018-05-09T16:41:00.170" v="56" actId="167"/>
        <pc:sldMkLst>
          <pc:docMk/>
          <pc:sldMk cId="1056059177" sldId="906"/>
        </pc:sldMkLst>
        <pc:spChg chg="add mod ord">
          <ac:chgData name="Heaven Postman" userId="902ecf25f2486438" providerId="LiveId" clId="{8B9BE8C8-14DE-4736-B7B8-9E59FC65CC40}" dt="2018-05-09T16:41:00.170" v="56" actId="167"/>
          <ac:spMkLst>
            <pc:docMk/>
            <pc:sldMk cId="1056059177" sldId="906"/>
            <ac:spMk id="3" creationId="{6ECBDED2-67F2-487D-8062-B710C8B534E1}"/>
          </ac:spMkLst>
        </pc:spChg>
        <pc:picChg chg="del">
          <ac:chgData name="Heaven Postman" userId="902ecf25f2486438" providerId="LiveId" clId="{8B9BE8C8-14DE-4736-B7B8-9E59FC65CC40}" dt="2018-05-09T16:40:58.257" v="55" actId="478"/>
          <ac:picMkLst>
            <pc:docMk/>
            <pc:sldMk cId="1056059177" sldId="906"/>
            <ac:picMk id="12" creationId="{90EEC4C1-75D6-431E-AF7D-69087FE67EA1}"/>
          </ac:picMkLst>
        </pc:picChg>
      </pc:sldChg>
      <pc:sldChg chg="addSp delSp modSp">
        <pc:chgData name="Heaven Postman" userId="902ecf25f2486438" providerId="LiveId" clId="{8B9BE8C8-14DE-4736-B7B8-9E59FC65CC40}" dt="2018-05-09T16:41:12.115" v="63" actId="207"/>
        <pc:sldMkLst>
          <pc:docMk/>
          <pc:sldMk cId="855899057" sldId="907"/>
        </pc:sldMkLst>
        <pc:spChg chg="add mod ord">
          <ac:chgData name="Heaven Postman" userId="902ecf25f2486438" providerId="LiveId" clId="{8B9BE8C8-14DE-4736-B7B8-9E59FC65CC40}" dt="2018-05-09T16:41:12.115" v="63" actId="207"/>
          <ac:spMkLst>
            <pc:docMk/>
            <pc:sldMk cId="855899057" sldId="907"/>
            <ac:spMk id="3" creationId="{65BE83B5-FC03-4A12-9C9B-D1D5E78D3F81}"/>
          </ac:spMkLst>
        </pc:spChg>
        <pc:spChg chg="add del">
          <ac:chgData name="Heaven Postman" userId="902ecf25f2486438" providerId="LiveId" clId="{8B9BE8C8-14DE-4736-B7B8-9E59FC65CC40}" dt="2018-05-09T16:41:08.310" v="60" actId="478"/>
          <ac:spMkLst>
            <pc:docMk/>
            <pc:sldMk cId="855899057" sldId="907"/>
            <ac:spMk id="13" creationId="{82AB400F-C103-4A23-B91A-8AFF613CA11A}"/>
          </ac:spMkLst>
        </pc:spChg>
        <pc:picChg chg="del">
          <ac:chgData name="Heaven Postman" userId="902ecf25f2486438" providerId="LiveId" clId="{8B9BE8C8-14DE-4736-B7B8-9E59FC65CC40}" dt="2018-05-09T16:41:09.506" v="61" actId="478"/>
          <ac:picMkLst>
            <pc:docMk/>
            <pc:sldMk cId="855899057" sldId="907"/>
            <ac:picMk id="23" creationId="{31F023F8-ABFE-403D-A88C-8683F0B08D30}"/>
          </ac:picMkLst>
        </pc:picChg>
      </pc:sldChg>
      <pc:sldChg chg="addSp delSp modSp">
        <pc:chgData name="Heaven Postman" userId="902ecf25f2486438" providerId="LiveId" clId="{8B9BE8C8-14DE-4736-B7B8-9E59FC65CC40}" dt="2018-05-09T16:40:40.703" v="45" actId="1076"/>
        <pc:sldMkLst>
          <pc:docMk/>
          <pc:sldMk cId="1103342609" sldId="908"/>
        </pc:sldMkLst>
        <pc:spChg chg="add mod">
          <ac:chgData name="Heaven Postman" userId="902ecf25f2486438" providerId="LiveId" clId="{8B9BE8C8-14DE-4736-B7B8-9E59FC65CC40}" dt="2018-05-09T16:40:31.945" v="40" actId="478"/>
          <ac:spMkLst>
            <pc:docMk/>
            <pc:sldMk cId="1103342609" sldId="908"/>
            <ac:spMk id="3" creationId="{55BD2111-FBE0-4F36-B3EC-19CAF7F55205}"/>
          </ac:spMkLst>
        </pc:spChg>
        <pc:spChg chg="add mod">
          <ac:chgData name="Heaven Postman" userId="902ecf25f2486438" providerId="LiveId" clId="{8B9BE8C8-14DE-4736-B7B8-9E59FC65CC40}" dt="2018-05-09T16:40:33.430" v="41" actId="478"/>
          <ac:spMkLst>
            <pc:docMk/>
            <pc:sldMk cId="1103342609" sldId="908"/>
            <ac:spMk id="5" creationId="{0D1C17BD-DCE1-4F21-88DA-FE29303CF4D0}"/>
          </ac:spMkLst>
        </pc:spChg>
        <pc:spChg chg="mod">
          <ac:chgData name="Heaven Postman" userId="902ecf25f2486438" providerId="LiveId" clId="{8B9BE8C8-14DE-4736-B7B8-9E59FC65CC40}" dt="2018-05-09T16:40:40.703" v="45" actId="1076"/>
          <ac:spMkLst>
            <pc:docMk/>
            <pc:sldMk cId="1103342609" sldId="908"/>
            <ac:spMk id="13" creationId="{9157E519-1CFC-42D9-BF94-36996068D7F1}"/>
          </ac:spMkLst>
        </pc:spChg>
        <pc:spChg chg="add mod ord">
          <ac:chgData name="Heaven Postman" userId="902ecf25f2486438" providerId="LiveId" clId="{8B9BE8C8-14DE-4736-B7B8-9E59FC65CC40}" dt="2018-05-09T16:40:37.535" v="44" actId="167"/>
          <ac:spMkLst>
            <pc:docMk/>
            <pc:sldMk cId="1103342609" sldId="908"/>
            <ac:spMk id="52" creationId="{209C6470-0D9F-45ED-90C3-77D4C10FEFBB}"/>
          </ac:spMkLst>
        </pc:spChg>
        <pc:picChg chg="del">
          <ac:chgData name="Heaven Postman" userId="902ecf25f2486438" providerId="LiveId" clId="{8B9BE8C8-14DE-4736-B7B8-9E59FC65CC40}" dt="2018-05-09T16:40:36.424" v="43" actId="478"/>
          <ac:picMkLst>
            <pc:docMk/>
            <pc:sldMk cId="1103342609" sldId="908"/>
            <ac:picMk id="6" creationId="{FD05DACB-4CD2-41B5-B7DE-D889B9141F39}"/>
          </ac:picMkLst>
        </pc:picChg>
        <pc:picChg chg="del">
          <ac:chgData name="Heaven Postman" userId="902ecf25f2486438" providerId="LiveId" clId="{8B9BE8C8-14DE-4736-B7B8-9E59FC65CC40}" dt="2018-05-09T16:40:33.430" v="41" actId="478"/>
          <ac:picMkLst>
            <pc:docMk/>
            <pc:sldMk cId="1103342609" sldId="908"/>
            <ac:picMk id="8" creationId="{2DA1CE63-1470-461D-B8E4-1797D078BA04}"/>
          </ac:picMkLst>
        </pc:picChg>
        <pc:picChg chg="del">
          <ac:chgData name="Heaven Postman" userId="902ecf25f2486438" providerId="LiveId" clId="{8B9BE8C8-14DE-4736-B7B8-9E59FC65CC40}" dt="2018-05-09T16:40:31.945" v="40" actId="478"/>
          <ac:picMkLst>
            <pc:docMk/>
            <pc:sldMk cId="1103342609" sldId="908"/>
            <ac:picMk id="10" creationId="{55CD5301-543B-434A-B227-AF4873775B29}"/>
          </ac:picMkLst>
        </pc:picChg>
      </pc:sldChg>
      <pc:sldChg chg="addSp delSp modSp">
        <pc:chgData name="Heaven Postman" userId="902ecf25f2486438" providerId="LiveId" clId="{8B9BE8C8-14DE-4736-B7B8-9E59FC65CC40}" dt="2018-05-09T16:41:18.185" v="66" actId="166"/>
        <pc:sldMkLst>
          <pc:docMk/>
          <pc:sldMk cId="4121828737" sldId="909"/>
        </pc:sldMkLst>
        <pc:spChg chg="add mod">
          <ac:chgData name="Heaven Postman" userId="902ecf25f2486438" providerId="LiveId" clId="{8B9BE8C8-14DE-4736-B7B8-9E59FC65CC40}" dt="2018-05-09T16:41:16.575" v="65" actId="207"/>
          <ac:spMkLst>
            <pc:docMk/>
            <pc:sldMk cId="4121828737" sldId="909"/>
            <ac:spMk id="3" creationId="{EF9AA5A5-7EFD-4E68-8DF0-E42623E6DB2B}"/>
          </ac:spMkLst>
        </pc:spChg>
        <pc:spChg chg="ord">
          <ac:chgData name="Heaven Postman" userId="902ecf25f2486438" providerId="LiveId" clId="{8B9BE8C8-14DE-4736-B7B8-9E59FC65CC40}" dt="2018-05-09T16:41:18.185" v="66" actId="166"/>
          <ac:spMkLst>
            <pc:docMk/>
            <pc:sldMk cId="4121828737" sldId="909"/>
            <ac:spMk id="22" creationId="{0AF4FD87-51F8-4B8F-99BA-00E7C1C2EBCC}"/>
          </ac:spMkLst>
        </pc:spChg>
        <pc:picChg chg="del">
          <ac:chgData name="Heaven Postman" userId="902ecf25f2486438" providerId="LiveId" clId="{8B9BE8C8-14DE-4736-B7B8-9E59FC65CC40}" dt="2018-05-09T16:41:14.118" v="64" actId="478"/>
          <ac:picMkLst>
            <pc:docMk/>
            <pc:sldMk cId="4121828737" sldId="909"/>
            <ac:picMk id="27" creationId="{C87AAFDB-DE86-4569-852C-30A87C76EE70}"/>
          </ac:picMkLst>
        </pc:picChg>
      </pc:sldChg>
      <pc:sldChg chg="addSp delSp modSp">
        <pc:chgData name="Heaven Postman" userId="902ecf25f2486438" providerId="LiveId" clId="{8B9BE8C8-14DE-4736-B7B8-9E59FC65CC40}" dt="2018-05-09T16:41:35.423" v="74" actId="167"/>
        <pc:sldMkLst>
          <pc:docMk/>
          <pc:sldMk cId="89922811" sldId="910"/>
        </pc:sldMkLst>
        <pc:spChg chg="add mod ord">
          <ac:chgData name="Heaven Postman" userId="902ecf25f2486438" providerId="LiveId" clId="{8B9BE8C8-14DE-4736-B7B8-9E59FC65CC40}" dt="2018-05-09T16:41:35.423" v="74" actId="167"/>
          <ac:spMkLst>
            <pc:docMk/>
            <pc:sldMk cId="89922811" sldId="910"/>
            <ac:spMk id="3" creationId="{0198AD15-46C7-48CF-9125-D62628ABB3C1}"/>
          </ac:spMkLst>
        </pc:spChg>
        <pc:spChg chg="add mod ord">
          <ac:chgData name="Heaven Postman" userId="902ecf25f2486438" providerId="LiveId" clId="{8B9BE8C8-14DE-4736-B7B8-9E59FC65CC40}" dt="2018-05-09T16:41:34.083" v="73" actId="167"/>
          <ac:spMkLst>
            <pc:docMk/>
            <pc:sldMk cId="89922811" sldId="910"/>
            <ac:spMk id="24" creationId="{05EE45C8-FD7E-459E-8E84-185EA7E6F152}"/>
          </ac:spMkLst>
        </pc:spChg>
        <pc:picChg chg="del">
          <ac:chgData name="Heaven Postman" userId="902ecf25f2486438" providerId="LiveId" clId="{8B9BE8C8-14DE-4736-B7B8-9E59FC65CC40}" dt="2018-05-09T16:41:26.689" v="70" actId="478"/>
          <ac:picMkLst>
            <pc:docMk/>
            <pc:sldMk cId="89922811" sldId="910"/>
            <ac:picMk id="6" creationId="{59A83E74-DE4C-4913-8583-EB1C603E5ABE}"/>
          </ac:picMkLst>
        </pc:picChg>
        <pc:picChg chg="del">
          <ac:chgData name="Heaven Postman" userId="902ecf25f2486438" providerId="LiveId" clId="{8B9BE8C8-14DE-4736-B7B8-9E59FC65CC40}" dt="2018-05-09T16:41:23.125" v="67" actId="478"/>
          <ac:picMkLst>
            <pc:docMk/>
            <pc:sldMk cId="89922811" sldId="910"/>
            <ac:picMk id="8" creationId="{4324BD29-E6AB-42E9-9FAD-14086DEE5376}"/>
          </ac:picMkLst>
        </pc:picChg>
      </pc:sldChg>
      <pc:sldChg chg="addSp delSp modSp del">
        <pc:chgData name="Heaven Postman" userId="902ecf25f2486438" providerId="LiveId" clId="{8B9BE8C8-14DE-4736-B7B8-9E59FC65CC40}" dt="2018-05-09T16:41:58.892" v="76" actId="2696"/>
        <pc:sldMkLst>
          <pc:docMk/>
          <pc:sldMk cId="3638865090" sldId="911"/>
        </pc:sldMkLst>
        <pc:spChg chg="add mod">
          <ac:chgData name="Heaven Postman" userId="902ecf25f2486438" providerId="LiveId" clId="{8B9BE8C8-14DE-4736-B7B8-9E59FC65CC40}" dt="2018-05-09T16:41:39.665" v="75" actId="478"/>
          <ac:spMkLst>
            <pc:docMk/>
            <pc:sldMk cId="3638865090" sldId="911"/>
            <ac:spMk id="3" creationId="{FB71F8DC-B487-4078-850E-30EAE00D8E8E}"/>
          </ac:spMkLst>
        </pc:spChg>
        <pc:picChg chg="del">
          <ac:chgData name="Heaven Postman" userId="902ecf25f2486438" providerId="LiveId" clId="{8B9BE8C8-14DE-4736-B7B8-9E59FC65CC40}" dt="2018-05-09T16:41:39.665" v="75" actId="478"/>
          <ac:picMkLst>
            <pc:docMk/>
            <pc:sldMk cId="3638865090" sldId="911"/>
            <ac:picMk id="8" creationId="{82DCB5AB-2633-4B4F-B5D9-B60BB5188E59}"/>
          </ac:picMkLst>
        </pc:picChg>
      </pc:sldChg>
      <pc:sldChg chg="addSp delSp modSp">
        <pc:chgData name="Heaven Postman" userId="902ecf25f2486438" providerId="LiveId" clId="{8B9BE8C8-14DE-4736-B7B8-9E59FC65CC40}" dt="2018-05-09T16:42:12.475" v="78" actId="167"/>
        <pc:sldMkLst>
          <pc:docMk/>
          <pc:sldMk cId="211267532" sldId="912"/>
        </pc:sldMkLst>
        <pc:spChg chg="add mod ord">
          <ac:chgData name="Heaven Postman" userId="902ecf25f2486438" providerId="LiveId" clId="{8B9BE8C8-14DE-4736-B7B8-9E59FC65CC40}" dt="2018-05-09T16:42:12.475" v="78" actId="167"/>
          <ac:spMkLst>
            <pc:docMk/>
            <pc:sldMk cId="211267532" sldId="912"/>
            <ac:spMk id="3" creationId="{8D3061CE-85D4-4864-A3A0-E1A7EB5D6A43}"/>
          </ac:spMkLst>
        </pc:spChg>
        <pc:picChg chg="del">
          <ac:chgData name="Heaven Postman" userId="902ecf25f2486438" providerId="LiveId" clId="{8B9BE8C8-14DE-4736-B7B8-9E59FC65CC40}" dt="2018-05-09T16:42:10.834" v="77" actId="478"/>
          <ac:picMkLst>
            <pc:docMk/>
            <pc:sldMk cId="211267532" sldId="912"/>
            <ac:picMk id="52" creationId="{027B3CEB-E2DE-4C85-BB3C-036BE489D450}"/>
          </ac:picMkLst>
        </pc:picChg>
      </pc:sldChg>
      <pc:sldChg chg="addSp delSp modSp">
        <pc:chgData name="Heaven Postman" userId="902ecf25f2486438" providerId="LiveId" clId="{8B9BE8C8-14DE-4736-B7B8-9E59FC65CC40}" dt="2018-05-09T16:42:18.092" v="82" actId="167"/>
        <pc:sldMkLst>
          <pc:docMk/>
          <pc:sldMk cId="1673302348" sldId="914"/>
        </pc:sldMkLst>
        <pc:spChg chg="add mod ord">
          <ac:chgData name="Heaven Postman" userId="902ecf25f2486438" providerId="LiveId" clId="{8B9BE8C8-14DE-4736-B7B8-9E59FC65CC40}" dt="2018-05-09T16:42:18.092" v="82" actId="167"/>
          <ac:spMkLst>
            <pc:docMk/>
            <pc:sldMk cId="1673302348" sldId="914"/>
            <ac:spMk id="3" creationId="{C25A8C2A-BCF2-44D0-9A90-1F1F7FDDA7D2}"/>
          </ac:spMkLst>
        </pc:spChg>
        <pc:picChg chg="del">
          <ac:chgData name="Heaven Postman" userId="902ecf25f2486438" providerId="LiveId" clId="{8B9BE8C8-14DE-4736-B7B8-9E59FC65CC40}" dt="2018-05-09T16:42:17.009" v="81" actId="478"/>
          <ac:picMkLst>
            <pc:docMk/>
            <pc:sldMk cId="1673302348" sldId="914"/>
            <ac:picMk id="4" creationId="{38A43B41-F0C2-49B9-AE54-381F9DC46A9E}"/>
          </ac:picMkLst>
        </pc:picChg>
      </pc:sldChg>
      <pc:sldChg chg="addSp delSp modSp">
        <pc:chgData name="Heaven Postman" userId="902ecf25f2486438" providerId="LiveId" clId="{8B9BE8C8-14DE-4736-B7B8-9E59FC65CC40}" dt="2018-05-09T16:42:15.335" v="80" actId="167"/>
        <pc:sldMkLst>
          <pc:docMk/>
          <pc:sldMk cId="1693831338" sldId="915"/>
        </pc:sldMkLst>
        <pc:spChg chg="add mod ord">
          <ac:chgData name="Heaven Postman" userId="902ecf25f2486438" providerId="LiveId" clId="{8B9BE8C8-14DE-4736-B7B8-9E59FC65CC40}" dt="2018-05-09T16:42:15.335" v="80" actId="167"/>
          <ac:spMkLst>
            <pc:docMk/>
            <pc:sldMk cId="1693831338" sldId="915"/>
            <ac:spMk id="3" creationId="{BFB81186-6FC3-46F0-AB0C-8DE0CB8A5C32}"/>
          </ac:spMkLst>
        </pc:spChg>
        <pc:picChg chg="del">
          <ac:chgData name="Heaven Postman" userId="902ecf25f2486438" providerId="LiveId" clId="{8B9BE8C8-14DE-4736-B7B8-9E59FC65CC40}" dt="2018-05-09T16:42:14.111" v="79" actId="478"/>
          <ac:picMkLst>
            <pc:docMk/>
            <pc:sldMk cId="1693831338" sldId="915"/>
            <ac:picMk id="23" creationId="{A4E742CE-9F08-4070-99D5-606C907DE211}"/>
          </ac:picMkLst>
        </pc:picChg>
      </pc:sldChg>
      <pc:sldChg chg="addSp delSp modSp">
        <pc:chgData name="Heaven Postman" userId="902ecf25f2486438" providerId="LiveId" clId="{8B9BE8C8-14DE-4736-B7B8-9E59FC65CC40}" dt="2018-05-09T16:42:21.398" v="85" actId="207"/>
        <pc:sldMkLst>
          <pc:docMk/>
          <pc:sldMk cId="61405750" sldId="916"/>
        </pc:sldMkLst>
        <pc:spChg chg="add mod ord">
          <ac:chgData name="Heaven Postman" userId="902ecf25f2486438" providerId="LiveId" clId="{8B9BE8C8-14DE-4736-B7B8-9E59FC65CC40}" dt="2018-05-09T16:42:21.398" v="85" actId="207"/>
          <ac:spMkLst>
            <pc:docMk/>
            <pc:sldMk cId="61405750" sldId="916"/>
            <ac:spMk id="3" creationId="{37A2E901-19C5-4846-9260-F074A6E753A0}"/>
          </ac:spMkLst>
        </pc:spChg>
        <pc:picChg chg="del">
          <ac:chgData name="Heaven Postman" userId="902ecf25f2486438" providerId="LiveId" clId="{8B9BE8C8-14DE-4736-B7B8-9E59FC65CC40}" dt="2018-05-09T16:42:19.011" v="83" actId="478"/>
          <ac:picMkLst>
            <pc:docMk/>
            <pc:sldMk cId="61405750" sldId="916"/>
            <ac:picMk id="4" creationId="{EF4EBE4D-6E8A-46D7-9CEF-50340B2EEFDC}"/>
          </ac:picMkLst>
        </pc:picChg>
      </pc:sldChg>
      <pc:sldChg chg="addSp delSp modSp">
        <pc:chgData name="Heaven Postman" userId="902ecf25f2486438" providerId="LiveId" clId="{8B9BE8C8-14DE-4736-B7B8-9E59FC65CC40}" dt="2018-05-09T16:42:24.519" v="87" actId="167"/>
        <pc:sldMkLst>
          <pc:docMk/>
          <pc:sldMk cId="1115472353" sldId="917"/>
        </pc:sldMkLst>
        <pc:spChg chg="add mod ord">
          <ac:chgData name="Heaven Postman" userId="902ecf25f2486438" providerId="LiveId" clId="{8B9BE8C8-14DE-4736-B7B8-9E59FC65CC40}" dt="2018-05-09T16:42:24.519" v="87" actId="167"/>
          <ac:spMkLst>
            <pc:docMk/>
            <pc:sldMk cId="1115472353" sldId="917"/>
            <ac:spMk id="4" creationId="{4C4DEF33-7CFC-4192-96BA-72B452880C35}"/>
          </ac:spMkLst>
        </pc:spChg>
        <pc:picChg chg="del">
          <ac:chgData name="Heaven Postman" userId="902ecf25f2486438" providerId="LiveId" clId="{8B9BE8C8-14DE-4736-B7B8-9E59FC65CC40}" dt="2018-05-09T16:42:23.026" v="86" actId="478"/>
          <ac:picMkLst>
            <pc:docMk/>
            <pc:sldMk cId="1115472353" sldId="917"/>
            <ac:picMk id="5" creationId="{D042A972-ADC3-408E-9DBB-1303EBDACCF2}"/>
          </ac:picMkLst>
        </pc:picChg>
      </pc:sldChg>
      <pc:sldChg chg="addSp delSp modSp">
        <pc:chgData name="Heaven Postman" userId="902ecf25f2486438" providerId="LiveId" clId="{8B9BE8C8-14DE-4736-B7B8-9E59FC65CC40}" dt="2018-05-09T16:42:26.064" v="88" actId="478"/>
        <pc:sldMkLst>
          <pc:docMk/>
          <pc:sldMk cId="2820092208" sldId="918"/>
        </pc:sldMkLst>
        <pc:spChg chg="add mod">
          <ac:chgData name="Heaven Postman" userId="902ecf25f2486438" providerId="LiveId" clId="{8B9BE8C8-14DE-4736-B7B8-9E59FC65CC40}" dt="2018-05-09T16:42:26.064" v="88" actId="478"/>
          <ac:spMkLst>
            <pc:docMk/>
            <pc:sldMk cId="2820092208" sldId="918"/>
            <ac:spMk id="4" creationId="{70782162-8910-4A32-B3B9-DA8B626901E1}"/>
          </ac:spMkLst>
        </pc:spChg>
        <pc:picChg chg="del">
          <ac:chgData name="Heaven Postman" userId="902ecf25f2486438" providerId="LiveId" clId="{8B9BE8C8-14DE-4736-B7B8-9E59FC65CC40}" dt="2018-05-09T16:42:26.064" v="88" actId="478"/>
          <ac:picMkLst>
            <pc:docMk/>
            <pc:sldMk cId="2820092208" sldId="918"/>
            <ac:picMk id="5" creationId="{00A6E3C0-3C65-46A9-85D8-327B6F33148C}"/>
          </ac:picMkLst>
        </pc:picChg>
      </pc:sldChg>
      <pc:sldChg chg="addSp delSp modSp">
        <pc:chgData name="Heaven Postman" userId="902ecf25f2486438" providerId="LiveId" clId="{8B9BE8C8-14DE-4736-B7B8-9E59FC65CC40}" dt="2018-05-09T16:41:03.797" v="58" actId="167"/>
        <pc:sldMkLst>
          <pc:docMk/>
          <pc:sldMk cId="3163916132" sldId="919"/>
        </pc:sldMkLst>
        <pc:spChg chg="add mod ord">
          <ac:chgData name="Heaven Postman" userId="902ecf25f2486438" providerId="LiveId" clId="{8B9BE8C8-14DE-4736-B7B8-9E59FC65CC40}" dt="2018-05-09T16:41:03.797" v="58" actId="167"/>
          <ac:spMkLst>
            <pc:docMk/>
            <pc:sldMk cId="3163916132" sldId="919"/>
            <ac:spMk id="3" creationId="{3AFC04D0-2307-48EC-81D3-EB844AB1C8B9}"/>
          </ac:spMkLst>
        </pc:spChg>
        <pc:picChg chg="del">
          <ac:chgData name="Heaven Postman" userId="902ecf25f2486438" providerId="LiveId" clId="{8B9BE8C8-14DE-4736-B7B8-9E59FC65CC40}" dt="2018-05-09T16:41:02.591" v="57" actId="478"/>
          <ac:picMkLst>
            <pc:docMk/>
            <pc:sldMk cId="3163916132" sldId="919"/>
            <ac:picMk id="11" creationId="{2339B16B-A452-4D8A-9F82-52B261FB246C}"/>
          </ac:picMkLst>
        </pc:picChg>
      </pc:sldChg>
      <pc:sldChg chg="addSp delSp modSp">
        <pc:chgData name="Heaven Postman" userId="902ecf25f2486438" providerId="LiveId" clId="{8B9BE8C8-14DE-4736-B7B8-9E59FC65CC40}" dt="2018-05-09T16:42:47.414" v="101" actId="167"/>
        <pc:sldMkLst>
          <pc:docMk/>
          <pc:sldMk cId="304548564" sldId="920"/>
        </pc:sldMkLst>
        <pc:spChg chg="add mod ord">
          <ac:chgData name="Heaven Postman" userId="902ecf25f2486438" providerId="LiveId" clId="{8B9BE8C8-14DE-4736-B7B8-9E59FC65CC40}" dt="2018-05-09T16:42:47.414" v="101" actId="167"/>
          <ac:spMkLst>
            <pc:docMk/>
            <pc:sldMk cId="304548564" sldId="920"/>
            <ac:spMk id="7" creationId="{E75305EC-6557-4506-B093-7F5499AA4571}"/>
          </ac:spMkLst>
        </pc:spChg>
        <pc:picChg chg="del">
          <ac:chgData name="Heaven Postman" userId="902ecf25f2486438" providerId="LiveId" clId="{8B9BE8C8-14DE-4736-B7B8-9E59FC65CC40}" dt="2018-05-09T16:42:45.322" v="100" actId="478"/>
          <ac:picMkLst>
            <pc:docMk/>
            <pc:sldMk cId="304548564" sldId="920"/>
            <ac:picMk id="8" creationId="{F9F6E8C5-FCDC-4D7C-B627-9651B12448A5}"/>
          </ac:picMkLst>
        </pc:picChg>
      </pc:sldChg>
      <pc:sldChg chg="addSp delSp modSp">
        <pc:chgData name="Heaven Postman" userId="902ecf25f2486438" providerId="LiveId" clId="{8B9BE8C8-14DE-4736-B7B8-9E59FC65CC40}" dt="2018-05-09T16:42:28.234" v="89" actId="478"/>
        <pc:sldMkLst>
          <pc:docMk/>
          <pc:sldMk cId="3564893995" sldId="922"/>
        </pc:sldMkLst>
        <pc:spChg chg="add mod">
          <ac:chgData name="Heaven Postman" userId="902ecf25f2486438" providerId="LiveId" clId="{8B9BE8C8-14DE-4736-B7B8-9E59FC65CC40}" dt="2018-05-09T16:42:28.234" v="89" actId="478"/>
          <ac:spMkLst>
            <pc:docMk/>
            <pc:sldMk cId="3564893995" sldId="922"/>
            <ac:spMk id="3" creationId="{02C722FB-F24A-4639-88F7-10E4BA29C9ED}"/>
          </ac:spMkLst>
        </pc:spChg>
        <pc:picChg chg="del">
          <ac:chgData name="Heaven Postman" userId="902ecf25f2486438" providerId="LiveId" clId="{8B9BE8C8-14DE-4736-B7B8-9E59FC65CC40}" dt="2018-05-09T16:42:28.234" v="89" actId="478"/>
          <ac:picMkLst>
            <pc:docMk/>
            <pc:sldMk cId="3564893995" sldId="922"/>
            <ac:picMk id="4" creationId="{4250555D-31B4-4EA7-BAD3-53CF647377A0}"/>
          </ac:picMkLst>
        </pc:picChg>
      </pc:sldChg>
      <pc:sldChg chg="addSp delSp modSp">
        <pc:chgData name="Heaven Postman" userId="902ecf25f2486438" providerId="LiveId" clId="{8B9BE8C8-14DE-4736-B7B8-9E59FC65CC40}" dt="2018-05-09T16:42:31.863" v="91" actId="167"/>
        <pc:sldMkLst>
          <pc:docMk/>
          <pc:sldMk cId="1056980614" sldId="923"/>
        </pc:sldMkLst>
        <pc:spChg chg="add mod ord">
          <ac:chgData name="Heaven Postman" userId="902ecf25f2486438" providerId="LiveId" clId="{8B9BE8C8-14DE-4736-B7B8-9E59FC65CC40}" dt="2018-05-09T16:42:31.863" v="91" actId="167"/>
          <ac:spMkLst>
            <pc:docMk/>
            <pc:sldMk cId="1056980614" sldId="923"/>
            <ac:spMk id="3" creationId="{960321FF-DE24-476D-B69B-526B92305B2D}"/>
          </ac:spMkLst>
        </pc:spChg>
        <pc:picChg chg="del">
          <ac:chgData name="Heaven Postman" userId="902ecf25f2486438" providerId="LiveId" clId="{8B9BE8C8-14DE-4736-B7B8-9E59FC65CC40}" dt="2018-05-09T16:42:30.473" v="90" actId="478"/>
          <ac:picMkLst>
            <pc:docMk/>
            <pc:sldMk cId="1056980614" sldId="923"/>
            <ac:picMk id="4" creationId="{52444EDF-5E73-49D2-93C2-741AA9D7D1B8}"/>
          </ac:picMkLst>
        </pc:picChg>
      </pc:sldChg>
      <pc:sldChg chg="addSp delSp modSp">
        <pc:chgData name="Heaven Postman" userId="902ecf25f2486438" providerId="LiveId" clId="{8B9BE8C8-14DE-4736-B7B8-9E59FC65CC40}" dt="2018-05-09T16:42:34.598" v="93" actId="167"/>
        <pc:sldMkLst>
          <pc:docMk/>
          <pc:sldMk cId="205495358" sldId="924"/>
        </pc:sldMkLst>
        <pc:spChg chg="add mod ord">
          <ac:chgData name="Heaven Postman" userId="902ecf25f2486438" providerId="LiveId" clId="{8B9BE8C8-14DE-4736-B7B8-9E59FC65CC40}" dt="2018-05-09T16:42:34.598" v="93" actId="167"/>
          <ac:spMkLst>
            <pc:docMk/>
            <pc:sldMk cId="205495358" sldId="924"/>
            <ac:spMk id="3" creationId="{EC255ED1-C258-42D4-84DF-5DD94FAAC38B}"/>
          </ac:spMkLst>
        </pc:spChg>
        <pc:picChg chg="del">
          <ac:chgData name="Heaven Postman" userId="902ecf25f2486438" providerId="LiveId" clId="{8B9BE8C8-14DE-4736-B7B8-9E59FC65CC40}" dt="2018-05-09T16:42:33.181" v="92" actId="478"/>
          <ac:picMkLst>
            <pc:docMk/>
            <pc:sldMk cId="205495358" sldId="924"/>
            <ac:picMk id="6" creationId="{6EF1766B-53E8-40F2-8229-1E7CECB4561B}"/>
          </ac:picMkLst>
        </pc:picChg>
      </pc:sldChg>
      <pc:sldChg chg="addSp delSp modSp">
        <pc:chgData name="Heaven Postman" userId="902ecf25f2486438" providerId="LiveId" clId="{8B9BE8C8-14DE-4736-B7B8-9E59FC65CC40}" dt="2018-05-09T16:42:44.053" v="99" actId="167"/>
        <pc:sldMkLst>
          <pc:docMk/>
          <pc:sldMk cId="2805681038" sldId="925"/>
        </pc:sldMkLst>
        <pc:spChg chg="add mod ord">
          <ac:chgData name="Heaven Postman" userId="902ecf25f2486438" providerId="LiveId" clId="{8B9BE8C8-14DE-4736-B7B8-9E59FC65CC40}" dt="2018-05-09T16:42:44.053" v="99" actId="167"/>
          <ac:spMkLst>
            <pc:docMk/>
            <pc:sldMk cId="2805681038" sldId="925"/>
            <ac:spMk id="3" creationId="{2C5A8854-A699-4551-8CE6-86C54BD5FE05}"/>
          </ac:spMkLst>
        </pc:spChg>
        <pc:picChg chg="del">
          <ac:chgData name="Heaven Postman" userId="902ecf25f2486438" providerId="LiveId" clId="{8B9BE8C8-14DE-4736-B7B8-9E59FC65CC40}" dt="2018-05-09T16:42:42.281" v="98" actId="478"/>
          <ac:picMkLst>
            <pc:docMk/>
            <pc:sldMk cId="2805681038" sldId="925"/>
            <ac:picMk id="11" creationId="{5E019B8F-DA79-4505-B432-8F9786A07094}"/>
          </ac:picMkLst>
        </pc:picChg>
      </pc:sldChg>
      <pc:sldChg chg="addSp delSp modSp">
        <pc:chgData name="Heaven Postman" userId="902ecf25f2486438" providerId="LiveId" clId="{8B9BE8C8-14DE-4736-B7B8-9E59FC65CC40}" dt="2018-05-09T16:42:40.493" v="97" actId="167"/>
        <pc:sldMkLst>
          <pc:docMk/>
          <pc:sldMk cId="2308099420" sldId="926"/>
        </pc:sldMkLst>
        <pc:spChg chg="add mod ord">
          <ac:chgData name="Heaven Postman" userId="902ecf25f2486438" providerId="LiveId" clId="{8B9BE8C8-14DE-4736-B7B8-9E59FC65CC40}" dt="2018-05-09T16:42:40.493" v="97" actId="167"/>
          <ac:spMkLst>
            <pc:docMk/>
            <pc:sldMk cId="2308099420" sldId="926"/>
            <ac:spMk id="3" creationId="{5C6E31A5-4681-4CA1-9D79-26846EBDB925}"/>
          </ac:spMkLst>
        </pc:spChg>
        <pc:spChg chg="add del">
          <ac:chgData name="Heaven Postman" userId="902ecf25f2486438" providerId="LiveId" clId="{8B9BE8C8-14DE-4736-B7B8-9E59FC65CC40}" dt="2018-05-09T16:42:37.796" v="95" actId="478"/>
          <ac:spMkLst>
            <pc:docMk/>
            <pc:sldMk cId="2308099420" sldId="926"/>
            <ac:spMk id="16" creationId="{87376286-C1D8-40FA-B7F9-23E490B3E190}"/>
          </ac:spMkLst>
        </pc:spChg>
        <pc:picChg chg="del">
          <ac:chgData name="Heaven Postman" userId="902ecf25f2486438" providerId="LiveId" clId="{8B9BE8C8-14DE-4736-B7B8-9E59FC65CC40}" dt="2018-05-09T16:42:39.288" v="96" actId="478"/>
          <ac:picMkLst>
            <pc:docMk/>
            <pc:sldMk cId="2308099420" sldId="926"/>
            <ac:picMk id="20" creationId="{C69091F1-49B1-4CB2-946E-AA86C22B91ED}"/>
          </ac:picMkLst>
        </pc:picChg>
      </pc:sldChg>
      <pc:sldChg chg="addSp delSp modSp">
        <pc:chgData name="Heaven Postman" userId="902ecf25f2486438" providerId="LiveId" clId="{8B9BE8C8-14DE-4736-B7B8-9E59FC65CC40}" dt="2018-05-09T16:42:49.611" v="103" actId="167"/>
        <pc:sldMkLst>
          <pc:docMk/>
          <pc:sldMk cId="843979187" sldId="927"/>
        </pc:sldMkLst>
        <pc:spChg chg="add mod ord">
          <ac:chgData name="Heaven Postman" userId="902ecf25f2486438" providerId="LiveId" clId="{8B9BE8C8-14DE-4736-B7B8-9E59FC65CC40}" dt="2018-05-09T16:42:49.611" v="103" actId="167"/>
          <ac:spMkLst>
            <pc:docMk/>
            <pc:sldMk cId="843979187" sldId="927"/>
            <ac:spMk id="3" creationId="{64CF31D5-A075-4FB3-9FF5-930F2BB54B6C}"/>
          </ac:spMkLst>
        </pc:spChg>
        <pc:picChg chg="del">
          <ac:chgData name="Heaven Postman" userId="902ecf25f2486438" providerId="LiveId" clId="{8B9BE8C8-14DE-4736-B7B8-9E59FC65CC40}" dt="2018-05-09T16:42:48.417" v="102" actId="478"/>
          <ac:picMkLst>
            <pc:docMk/>
            <pc:sldMk cId="843979187" sldId="927"/>
            <ac:picMk id="9" creationId="{30997FEF-65CC-4C5A-9567-DA3211E4B723}"/>
          </ac:picMkLst>
        </pc:picChg>
      </pc:sldChg>
      <pc:sldChg chg="addSp delSp modSp">
        <pc:chgData name="Heaven Postman" userId="902ecf25f2486438" providerId="LiveId" clId="{8B9BE8C8-14DE-4736-B7B8-9E59FC65CC40}" dt="2018-05-09T16:42:52.500" v="105" actId="167"/>
        <pc:sldMkLst>
          <pc:docMk/>
          <pc:sldMk cId="2505765205" sldId="928"/>
        </pc:sldMkLst>
        <pc:spChg chg="add mod ord">
          <ac:chgData name="Heaven Postman" userId="902ecf25f2486438" providerId="LiveId" clId="{8B9BE8C8-14DE-4736-B7B8-9E59FC65CC40}" dt="2018-05-09T16:42:52.500" v="105" actId="167"/>
          <ac:spMkLst>
            <pc:docMk/>
            <pc:sldMk cId="2505765205" sldId="928"/>
            <ac:spMk id="3" creationId="{DF7DB38A-EB2A-4505-AA63-76886AE1D114}"/>
          </ac:spMkLst>
        </pc:spChg>
        <pc:picChg chg="del">
          <ac:chgData name="Heaven Postman" userId="902ecf25f2486438" providerId="LiveId" clId="{8B9BE8C8-14DE-4736-B7B8-9E59FC65CC40}" dt="2018-05-09T16:42:51.134" v="104" actId="478"/>
          <ac:picMkLst>
            <pc:docMk/>
            <pc:sldMk cId="2505765205" sldId="928"/>
            <ac:picMk id="19" creationId="{B13A5106-BE48-4F76-A616-042D57568837}"/>
          </ac:picMkLst>
        </pc:picChg>
      </pc:sldChg>
      <pc:sldChg chg="addSp delSp modSp">
        <pc:chgData name="Heaven Postman" userId="902ecf25f2486438" providerId="LiveId" clId="{8B9BE8C8-14DE-4736-B7B8-9E59FC65CC40}" dt="2018-05-09T16:42:55.242" v="107" actId="167"/>
        <pc:sldMkLst>
          <pc:docMk/>
          <pc:sldMk cId="404031549" sldId="929"/>
        </pc:sldMkLst>
        <pc:spChg chg="add mod ord">
          <ac:chgData name="Heaven Postman" userId="902ecf25f2486438" providerId="LiveId" clId="{8B9BE8C8-14DE-4736-B7B8-9E59FC65CC40}" dt="2018-05-09T16:42:55.242" v="107" actId="167"/>
          <ac:spMkLst>
            <pc:docMk/>
            <pc:sldMk cId="404031549" sldId="929"/>
            <ac:spMk id="3" creationId="{D7E6488D-3D92-4135-B410-26213CD5D007}"/>
          </ac:spMkLst>
        </pc:spChg>
        <pc:picChg chg="del">
          <ac:chgData name="Heaven Postman" userId="902ecf25f2486438" providerId="LiveId" clId="{8B9BE8C8-14DE-4736-B7B8-9E59FC65CC40}" dt="2018-05-09T16:42:53.793" v="106" actId="478"/>
          <ac:picMkLst>
            <pc:docMk/>
            <pc:sldMk cId="404031549" sldId="929"/>
            <ac:picMk id="4" creationId="{A1013D2C-CCCE-4F64-A412-DA2547A7AC2D}"/>
          </ac:picMkLst>
        </pc:picChg>
      </pc:sldChg>
      <pc:sldChg chg="addSp delSp modSp">
        <pc:chgData name="Heaven Postman" userId="902ecf25f2486438" providerId="LiveId" clId="{8B9BE8C8-14DE-4736-B7B8-9E59FC65CC40}" dt="2018-05-09T16:43:02.613" v="112" actId="1076"/>
        <pc:sldMkLst>
          <pc:docMk/>
          <pc:sldMk cId="2122887711" sldId="930"/>
        </pc:sldMkLst>
        <pc:spChg chg="add mod">
          <ac:chgData name="Heaven Postman" userId="902ecf25f2486438" providerId="LiveId" clId="{8B9BE8C8-14DE-4736-B7B8-9E59FC65CC40}" dt="2018-05-09T16:42:56.842" v="108" actId="478"/>
          <ac:spMkLst>
            <pc:docMk/>
            <pc:sldMk cId="2122887711" sldId="930"/>
            <ac:spMk id="3" creationId="{BAFE1189-5551-4EDD-A953-6D2EA61DAEB2}"/>
          </ac:spMkLst>
        </pc:spChg>
        <pc:spChg chg="add mod ord">
          <ac:chgData name="Heaven Postman" userId="902ecf25f2486438" providerId="LiveId" clId="{8B9BE8C8-14DE-4736-B7B8-9E59FC65CC40}" dt="2018-05-09T16:42:59.849" v="111" actId="167"/>
          <ac:spMkLst>
            <pc:docMk/>
            <pc:sldMk cId="2122887711" sldId="930"/>
            <ac:spMk id="5" creationId="{545D6612-0871-4C21-B0C6-F02F3E9668A1}"/>
          </ac:spMkLst>
        </pc:spChg>
        <pc:spChg chg="mod">
          <ac:chgData name="Heaven Postman" userId="902ecf25f2486438" providerId="LiveId" clId="{8B9BE8C8-14DE-4736-B7B8-9E59FC65CC40}" dt="2018-05-09T16:43:02.613" v="112" actId="1076"/>
          <ac:spMkLst>
            <pc:docMk/>
            <pc:sldMk cId="2122887711" sldId="930"/>
            <ac:spMk id="19" creationId="{3C0D02F6-CEE0-4113-8C22-19579F60FBEE}"/>
          </ac:spMkLst>
        </pc:spChg>
        <pc:picChg chg="del">
          <ac:chgData name="Heaven Postman" userId="902ecf25f2486438" providerId="LiveId" clId="{8B9BE8C8-14DE-4736-B7B8-9E59FC65CC40}" dt="2018-05-09T16:42:56.842" v="108" actId="478"/>
          <ac:picMkLst>
            <pc:docMk/>
            <pc:sldMk cId="2122887711" sldId="930"/>
            <ac:picMk id="7" creationId="{D0EF36C5-C7B3-47E8-9135-D314A1B024C1}"/>
          </ac:picMkLst>
        </pc:picChg>
        <pc:picChg chg="del">
          <ac:chgData name="Heaven Postman" userId="902ecf25f2486438" providerId="LiveId" clId="{8B9BE8C8-14DE-4736-B7B8-9E59FC65CC40}" dt="2018-05-09T16:42:58.600" v="110" actId="478"/>
          <ac:picMkLst>
            <pc:docMk/>
            <pc:sldMk cId="2122887711" sldId="930"/>
            <ac:picMk id="15" creationId="{F79789A6-0B1F-443D-9024-36F7EFC63CCA}"/>
          </ac:picMkLst>
        </pc:picChg>
      </pc:sldChg>
      <pc:sldChg chg="addSp delSp modSp">
        <pc:chgData name="Heaven Postman" userId="902ecf25f2486438" providerId="LiveId" clId="{8B9BE8C8-14DE-4736-B7B8-9E59FC65CC40}" dt="2018-05-09T16:43:04.575" v="113" actId="478"/>
        <pc:sldMkLst>
          <pc:docMk/>
          <pc:sldMk cId="2110950446" sldId="931"/>
        </pc:sldMkLst>
        <pc:spChg chg="add mod">
          <ac:chgData name="Heaven Postman" userId="902ecf25f2486438" providerId="LiveId" clId="{8B9BE8C8-14DE-4736-B7B8-9E59FC65CC40}" dt="2018-05-09T16:43:04.575" v="113" actId="478"/>
          <ac:spMkLst>
            <pc:docMk/>
            <pc:sldMk cId="2110950446" sldId="931"/>
            <ac:spMk id="3" creationId="{E8C34D84-B444-431D-9497-397DFE2ECDF8}"/>
          </ac:spMkLst>
        </pc:spChg>
        <pc:picChg chg="del">
          <ac:chgData name="Heaven Postman" userId="902ecf25f2486438" providerId="LiveId" clId="{8B9BE8C8-14DE-4736-B7B8-9E59FC65CC40}" dt="2018-05-09T16:43:04.575" v="113" actId="478"/>
          <ac:picMkLst>
            <pc:docMk/>
            <pc:sldMk cId="2110950446" sldId="931"/>
            <ac:picMk id="4" creationId="{03388925-F9F2-4EF8-8C42-615FF9639D2F}"/>
          </ac:picMkLst>
        </pc:picChg>
      </pc:sldChg>
      <pc:sldChg chg="addSp delSp modSp">
        <pc:chgData name="Heaven Postman" userId="902ecf25f2486438" providerId="LiveId" clId="{8B9BE8C8-14DE-4736-B7B8-9E59FC65CC40}" dt="2018-05-09T16:43:14.593" v="120" actId="478"/>
        <pc:sldMkLst>
          <pc:docMk/>
          <pc:sldMk cId="4230870278" sldId="932"/>
        </pc:sldMkLst>
        <pc:spChg chg="add mod">
          <ac:chgData name="Heaven Postman" userId="902ecf25f2486438" providerId="LiveId" clId="{8B9BE8C8-14DE-4736-B7B8-9E59FC65CC40}" dt="2018-05-09T16:43:08.661" v="115" actId="478"/>
          <ac:spMkLst>
            <pc:docMk/>
            <pc:sldMk cId="4230870278" sldId="932"/>
            <ac:spMk id="3" creationId="{5202DA08-3F57-400C-A055-7E0822638A73}"/>
          </ac:spMkLst>
        </pc:spChg>
        <pc:spChg chg="add mod ord">
          <ac:chgData name="Heaven Postman" userId="902ecf25f2486438" providerId="LiveId" clId="{8B9BE8C8-14DE-4736-B7B8-9E59FC65CC40}" dt="2018-05-09T16:43:10.796" v="118" actId="167"/>
          <ac:spMkLst>
            <pc:docMk/>
            <pc:sldMk cId="4230870278" sldId="932"/>
            <ac:spMk id="5" creationId="{D5F72C76-AD99-4D71-BBE0-D7975F002319}"/>
          </ac:spMkLst>
        </pc:spChg>
        <pc:spChg chg="add mod">
          <ac:chgData name="Heaven Postman" userId="902ecf25f2486438" providerId="LiveId" clId="{8B9BE8C8-14DE-4736-B7B8-9E59FC65CC40}" dt="2018-05-09T16:43:14.593" v="120" actId="478"/>
          <ac:spMkLst>
            <pc:docMk/>
            <pc:sldMk cId="4230870278" sldId="932"/>
            <ac:spMk id="7" creationId="{12A32AD4-FF6F-46CA-A5D7-176D375BF13A}"/>
          </ac:spMkLst>
        </pc:spChg>
        <pc:spChg chg="mod">
          <ac:chgData name="Heaven Postman" userId="902ecf25f2486438" providerId="LiveId" clId="{8B9BE8C8-14DE-4736-B7B8-9E59FC65CC40}" dt="2018-05-09T16:43:13.258" v="119" actId="1076"/>
          <ac:spMkLst>
            <pc:docMk/>
            <pc:sldMk cId="4230870278" sldId="932"/>
            <ac:spMk id="25" creationId="{05CF760E-B473-40F6-A1B0-EC091892CD9F}"/>
          </ac:spMkLst>
        </pc:spChg>
        <pc:picChg chg="del">
          <ac:chgData name="Heaven Postman" userId="902ecf25f2486438" providerId="LiveId" clId="{8B9BE8C8-14DE-4736-B7B8-9E59FC65CC40}" dt="2018-05-09T16:43:08.661" v="115" actId="478"/>
          <ac:picMkLst>
            <pc:docMk/>
            <pc:sldMk cId="4230870278" sldId="932"/>
            <ac:picMk id="14" creationId="{ED4FC5EC-1059-4820-80BC-0F4878242ADF}"/>
          </ac:picMkLst>
        </pc:picChg>
        <pc:picChg chg="del">
          <ac:chgData name="Heaven Postman" userId="902ecf25f2486438" providerId="LiveId" clId="{8B9BE8C8-14DE-4736-B7B8-9E59FC65CC40}" dt="2018-05-09T16:43:14.593" v="120" actId="478"/>
          <ac:picMkLst>
            <pc:docMk/>
            <pc:sldMk cId="4230870278" sldId="932"/>
            <ac:picMk id="16" creationId="{BB9B63FA-255E-4769-B171-1D5D47D8D1AA}"/>
          </ac:picMkLst>
        </pc:picChg>
        <pc:picChg chg="del">
          <ac:chgData name="Heaven Postman" userId="902ecf25f2486438" providerId="LiveId" clId="{8B9BE8C8-14DE-4736-B7B8-9E59FC65CC40}" dt="2018-05-09T16:43:09.802" v="117" actId="478"/>
          <ac:picMkLst>
            <pc:docMk/>
            <pc:sldMk cId="4230870278" sldId="932"/>
            <ac:picMk id="22" creationId="{E92A00F1-755C-48FA-9234-016F080AAD27}"/>
          </ac:picMkLst>
        </pc:picChg>
      </pc:sldChg>
      <pc:sldChg chg="addSp delSp modSp">
        <pc:chgData name="Heaven Postman" userId="902ecf25f2486438" providerId="LiveId" clId="{8B9BE8C8-14DE-4736-B7B8-9E59FC65CC40}" dt="2018-05-09T16:43:06.877" v="114" actId="478"/>
        <pc:sldMkLst>
          <pc:docMk/>
          <pc:sldMk cId="207608941" sldId="933"/>
        </pc:sldMkLst>
        <pc:spChg chg="add mod">
          <ac:chgData name="Heaven Postman" userId="902ecf25f2486438" providerId="LiveId" clId="{8B9BE8C8-14DE-4736-B7B8-9E59FC65CC40}" dt="2018-05-09T16:43:06.877" v="114" actId="478"/>
          <ac:spMkLst>
            <pc:docMk/>
            <pc:sldMk cId="207608941" sldId="933"/>
            <ac:spMk id="3" creationId="{F466B7B1-11D9-46D4-8684-D57B9B34F98D}"/>
          </ac:spMkLst>
        </pc:spChg>
        <pc:picChg chg="del">
          <ac:chgData name="Heaven Postman" userId="902ecf25f2486438" providerId="LiveId" clId="{8B9BE8C8-14DE-4736-B7B8-9E59FC65CC40}" dt="2018-05-09T16:43:06.877" v="114" actId="478"/>
          <ac:picMkLst>
            <pc:docMk/>
            <pc:sldMk cId="207608941" sldId="933"/>
            <ac:picMk id="4" creationId="{51689689-B1F3-416D-8D38-7F4883CA0534}"/>
          </ac:picMkLst>
        </pc:picChg>
      </pc:sldChg>
      <pc:sldChg chg="addSp delSp modSp">
        <pc:chgData name="Heaven Postman" userId="902ecf25f2486438" providerId="LiveId" clId="{8B9BE8C8-14DE-4736-B7B8-9E59FC65CC40}" dt="2018-05-09T16:43:17.073" v="121" actId="478"/>
        <pc:sldMkLst>
          <pc:docMk/>
          <pc:sldMk cId="3105273228" sldId="934"/>
        </pc:sldMkLst>
        <pc:spChg chg="add mod">
          <ac:chgData name="Heaven Postman" userId="902ecf25f2486438" providerId="LiveId" clId="{8B9BE8C8-14DE-4736-B7B8-9E59FC65CC40}" dt="2018-05-09T16:43:17.073" v="121" actId="478"/>
          <ac:spMkLst>
            <pc:docMk/>
            <pc:sldMk cId="3105273228" sldId="934"/>
            <ac:spMk id="3" creationId="{D09AD0CC-364B-467C-97DB-386AA233D9C4}"/>
          </ac:spMkLst>
        </pc:spChg>
        <pc:picChg chg="del">
          <ac:chgData name="Heaven Postman" userId="902ecf25f2486438" providerId="LiveId" clId="{8B9BE8C8-14DE-4736-B7B8-9E59FC65CC40}" dt="2018-05-09T16:43:17.073" v="121" actId="478"/>
          <ac:picMkLst>
            <pc:docMk/>
            <pc:sldMk cId="3105273228" sldId="934"/>
            <ac:picMk id="18" creationId="{7B103352-1EB7-4949-9495-8FFFB186D99B}"/>
          </ac:picMkLst>
        </pc:picChg>
      </pc:sldChg>
      <pc:sldChg chg="addSp delSp modSp">
        <pc:chgData name="Heaven Postman" userId="902ecf25f2486438" providerId="LiveId" clId="{8B9BE8C8-14DE-4736-B7B8-9E59FC65CC40}" dt="2018-05-09T16:43:19.115" v="122" actId="478"/>
        <pc:sldMkLst>
          <pc:docMk/>
          <pc:sldMk cId="3912378312" sldId="935"/>
        </pc:sldMkLst>
        <pc:spChg chg="add mod">
          <ac:chgData name="Heaven Postman" userId="902ecf25f2486438" providerId="LiveId" clId="{8B9BE8C8-14DE-4736-B7B8-9E59FC65CC40}" dt="2018-05-09T16:43:19.115" v="122" actId="478"/>
          <ac:spMkLst>
            <pc:docMk/>
            <pc:sldMk cId="3912378312" sldId="935"/>
            <ac:spMk id="3" creationId="{3807CCB7-E4CD-4366-82B2-106C844EBB0F}"/>
          </ac:spMkLst>
        </pc:spChg>
        <pc:picChg chg="del">
          <ac:chgData name="Heaven Postman" userId="902ecf25f2486438" providerId="LiveId" clId="{8B9BE8C8-14DE-4736-B7B8-9E59FC65CC40}" dt="2018-05-09T16:43:19.115" v="122" actId="478"/>
          <ac:picMkLst>
            <pc:docMk/>
            <pc:sldMk cId="3912378312" sldId="935"/>
            <ac:picMk id="15" creationId="{795E3146-CA0E-4123-885E-4FA334BD4598}"/>
          </ac:picMkLst>
        </pc:picChg>
      </pc:sldChg>
      <pc:sldChg chg="addSp delSp modSp">
        <pc:chgData name="Heaven Postman" userId="902ecf25f2486438" providerId="LiveId" clId="{8B9BE8C8-14DE-4736-B7B8-9E59FC65CC40}" dt="2018-05-09T16:43:21.505" v="124" actId="167"/>
        <pc:sldMkLst>
          <pc:docMk/>
          <pc:sldMk cId="2734173522" sldId="937"/>
        </pc:sldMkLst>
        <pc:spChg chg="add mod ord">
          <ac:chgData name="Heaven Postman" userId="902ecf25f2486438" providerId="LiveId" clId="{8B9BE8C8-14DE-4736-B7B8-9E59FC65CC40}" dt="2018-05-09T16:43:21.505" v="124" actId="167"/>
          <ac:spMkLst>
            <pc:docMk/>
            <pc:sldMk cId="2734173522" sldId="937"/>
            <ac:spMk id="3" creationId="{DE9E24C4-A2DE-4EA3-82C1-A36E121D68E0}"/>
          </ac:spMkLst>
        </pc:spChg>
        <pc:picChg chg="del">
          <ac:chgData name="Heaven Postman" userId="902ecf25f2486438" providerId="LiveId" clId="{8B9BE8C8-14DE-4736-B7B8-9E59FC65CC40}" dt="2018-05-09T16:43:20.392" v="123" actId="478"/>
          <ac:picMkLst>
            <pc:docMk/>
            <pc:sldMk cId="2734173522" sldId="937"/>
            <ac:picMk id="6" creationId="{358911B7-A717-42E0-BED9-62B7F18EB82E}"/>
          </ac:picMkLst>
        </pc:picChg>
      </pc:sldChg>
      <pc:sldChg chg="addSp delSp modSp">
        <pc:chgData name="Heaven Postman" userId="902ecf25f2486438" providerId="LiveId" clId="{8B9BE8C8-14DE-4736-B7B8-9E59FC65CC40}" dt="2018-05-09T16:43:25.806" v="128" actId="1076"/>
        <pc:sldMkLst>
          <pc:docMk/>
          <pc:sldMk cId="2797947208" sldId="938"/>
        </pc:sldMkLst>
        <pc:spChg chg="mod">
          <ac:chgData name="Heaven Postman" userId="902ecf25f2486438" providerId="LiveId" clId="{8B9BE8C8-14DE-4736-B7B8-9E59FC65CC40}" dt="2018-05-09T16:43:25.806" v="128" actId="1076"/>
          <ac:spMkLst>
            <pc:docMk/>
            <pc:sldMk cId="2797947208" sldId="938"/>
            <ac:spMk id="5" creationId="{66B2A015-227F-4372-8D74-62381C27D6CF}"/>
          </ac:spMkLst>
        </pc:spChg>
        <pc:spChg chg="add mod ord">
          <ac:chgData name="Heaven Postman" userId="902ecf25f2486438" providerId="LiveId" clId="{8B9BE8C8-14DE-4736-B7B8-9E59FC65CC40}" dt="2018-05-09T16:43:24.203" v="127" actId="167"/>
          <ac:spMkLst>
            <pc:docMk/>
            <pc:sldMk cId="2797947208" sldId="938"/>
            <ac:spMk id="8" creationId="{C9262B4E-205D-4F58-9CD9-165586E3E373}"/>
          </ac:spMkLst>
        </pc:spChg>
        <pc:picChg chg="del">
          <ac:chgData name="Heaven Postman" userId="902ecf25f2486438" providerId="LiveId" clId="{8B9BE8C8-14DE-4736-B7B8-9E59FC65CC40}" dt="2018-05-09T16:43:23.373" v="126" actId="478"/>
          <ac:picMkLst>
            <pc:docMk/>
            <pc:sldMk cId="2797947208" sldId="938"/>
            <ac:picMk id="4" creationId="{A88547B2-406A-4B88-9D69-AB18BE8F1945}"/>
          </ac:picMkLst>
        </pc:picChg>
      </pc:sldChg>
      <pc:sldChg chg="addSp delSp modSp">
        <pc:chgData name="Heaven Postman" userId="902ecf25f2486438" providerId="LiveId" clId="{8B9BE8C8-14DE-4736-B7B8-9E59FC65CC40}" dt="2018-05-09T16:43:29.905" v="132" actId="1076"/>
        <pc:sldMkLst>
          <pc:docMk/>
          <pc:sldMk cId="1205092435" sldId="939"/>
        </pc:sldMkLst>
        <pc:spChg chg="mod">
          <ac:chgData name="Heaven Postman" userId="902ecf25f2486438" providerId="LiveId" clId="{8B9BE8C8-14DE-4736-B7B8-9E59FC65CC40}" dt="2018-05-09T16:43:29.905" v="132" actId="1076"/>
          <ac:spMkLst>
            <pc:docMk/>
            <pc:sldMk cId="1205092435" sldId="939"/>
            <ac:spMk id="5" creationId="{FC362B30-47C5-4648-AC3E-80867CB2F402}"/>
          </ac:spMkLst>
        </pc:spChg>
        <pc:spChg chg="add mod ord">
          <ac:chgData name="Heaven Postman" userId="902ecf25f2486438" providerId="LiveId" clId="{8B9BE8C8-14DE-4736-B7B8-9E59FC65CC40}" dt="2018-05-09T16:43:28.574" v="131" actId="167"/>
          <ac:spMkLst>
            <pc:docMk/>
            <pc:sldMk cId="1205092435" sldId="939"/>
            <ac:spMk id="11" creationId="{69EA8F42-1633-4883-AEAE-A948E07BC7D4}"/>
          </ac:spMkLst>
        </pc:spChg>
        <pc:picChg chg="del">
          <ac:chgData name="Heaven Postman" userId="902ecf25f2486438" providerId="LiveId" clId="{8B9BE8C8-14DE-4736-B7B8-9E59FC65CC40}" dt="2018-05-09T16:43:27.707" v="130" actId="478"/>
          <ac:picMkLst>
            <pc:docMk/>
            <pc:sldMk cId="1205092435" sldId="939"/>
            <ac:picMk id="4" creationId="{EDBDDCF6-73D0-4392-A116-FC60CF9F727F}"/>
          </ac:picMkLst>
        </pc:picChg>
      </pc:sldChg>
      <pc:sldChg chg="addSp delSp modSp">
        <pc:chgData name="Heaven Postman" userId="902ecf25f2486438" providerId="LiveId" clId="{8B9BE8C8-14DE-4736-B7B8-9E59FC65CC40}" dt="2018-05-09T16:43:33.666" v="136" actId="1076"/>
        <pc:sldMkLst>
          <pc:docMk/>
          <pc:sldMk cId="1265149025" sldId="940"/>
        </pc:sldMkLst>
        <pc:spChg chg="mod">
          <ac:chgData name="Heaven Postman" userId="902ecf25f2486438" providerId="LiveId" clId="{8B9BE8C8-14DE-4736-B7B8-9E59FC65CC40}" dt="2018-05-09T16:43:33.666" v="136" actId="1076"/>
          <ac:spMkLst>
            <pc:docMk/>
            <pc:sldMk cId="1265149025" sldId="940"/>
            <ac:spMk id="5" creationId="{83AB3DED-F45A-40D1-89F2-90212A74696C}"/>
          </ac:spMkLst>
        </pc:spChg>
        <pc:spChg chg="add mod ord">
          <ac:chgData name="Heaven Postman" userId="902ecf25f2486438" providerId="LiveId" clId="{8B9BE8C8-14DE-4736-B7B8-9E59FC65CC40}" dt="2018-05-09T16:43:32.648" v="135" actId="167"/>
          <ac:spMkLst>
            <pc:docMk/>
            <pc:sldMk cId="1265149025" sldId="940"/>
            <ac:spMk id="9" creationId="{56072000-A384-42AE-8519-AED31654781B}"/>
          </ac:spMkLst>
        </pc:spChg>
        <pc:picChg chg="del">
          <ac:chgData name="Heaven Postman" userId="902ecf25f2486438" providerId="LiveId" clId="{8B9BE8C8-14DE-4736-B7B8-9E59FC65CC40}" dt="2018-05-09T16:43:31.687" v="134" actId="478"/>
          <ac:picMkLst>
            <pc:docMk/>
            <pc:sldMk cId="1265149025" sldId="940"/>
            <ac:picMk id="4" creationId="{2DDDCF3C-BA63-4A4D-BEFE-0CB2C3610FA5}"/>
          </ac:picMkLst>
        </pc:picChg>
      </pc:sldChg>
      <pc:sldChg chg="addSp delSp modSp">
        <pc:chgData name="Heaven Postman" userId="902ecf25f2486438" providerId="LiveId" clId="{8B9BE8C8-14DE-4736-B7B8-9E59FC65CC40}" dt="2018-05-09T16:43:47.337" v="140" actId="1076"/>
        <pc:sldMkLst>
          <pc:docMk/>
          <pc:sldMk cId="3011111997" sldId="941"/>
        </pc:sldMkLst>
        <pc:spChg chg="mod">
          <ac:chgData name="Heaven Postman" userId="902ecf25f2486438" providerId="LiveId" clId="{8B9BE8C8-14DE-4736-B7B8-9E59FC65CC40}" dt="2018-05-09T16:43:47.337" v="140" actId="1076"/>
          <ac:spMkLst>
            <pc:docMk/>
            <pc:sldMk cId="3011111997" sldId="941"/>
            <ac:spMk id="7" creationId="{A125C2DF-9821-4985-B556-F6C2FB123EDA}"/>
          </ac:spMkLst>
        </pc:spChg>
        <pc:spChg chg="add mod ord">
          <ac:chgData name="Heaven Postman" userId="902ecf25f2486438" providerId="LiveId" clId="{8B9BE8C8-14DE-4736-B7B8-9E59FC65CC40}" dt="2018-05-09T16:43:45.815" v="139" actId="167"/>
          <ac:spMkLst>
            <pc:docMk/>
            <pc:sldMk cId="3011111997" sldId="941"/>
            <ac:spMk id="8" creationId="{42EA026C-9567-4229-B21D-62E93CD339D8}"/>
          </ac:spMkLst>
        </pc:spChg>
        <pc:picChg chg="del">
          <ac:chgData name="Heaven Postman" userId="902ecf25f2486438" providerId="LiveId" clId="{8B9BE8C8-14DE-4736-B7B8-9E59FC65CC40}" dt="2018-05-09T16:43:44.817" v="138" actId="478"/>
          <ac:picMkLst>
            <pc:docMk/>
            <pc:sldMk cId="3011111997" sldId="941"/>
            <ac:picMk id="4" creationId="{AFA70BAC-A1F8-4C05-B567-BA539B4D9ED2}"/>
          </ac:picMkLst>
        </pc:picChg>
      </pc:sldChg>
      <pc:sldChg chg="addSp delSp modSp">
        <pc:chgData name="Heaven Postman" userId="902ecf25f2486438" providerId="LiveId" clId="{8B9BE8C8-14DE-4736-B7B8-9E59FC65CC40}" dt="2018-05-09T16:43:57.677" v="148" actId="1076"/>
        <pc:sldMkLst>
          <pc:docMk/>
          <pc:sldMk cId="750458754" sldId="942"/>
        </pc:sldMkLst>
        <pc:spChg chg="mod">
          <ac:chgData name="Heaven Postman" userId="902ecf25f2486438" providerId="LiveId" clId="{8B9BE8C8-14DE-4736-B7B8-9E59FC65CC40}" dt="2018-05-09T16:43:57.677" v="148" actId="1076"/>
          <ac:spMkLst>
            <pc:docMk/>
            <pc:sldMk cId="750458754" sldId="942"/>
            <ac:spMk id="6" creationId="{8468E690-6D06-4D29-A83E-A43349B13404}"/>
          </ac:spMkLst>
        </pc:spChg>
        <pc:spChg chg="add mod ord">
          <ac:chgData name="Heaven Postman" userId="902ecf25f2486438" providerId="LiveId" clId="{8B9BE8C8-14DE-4736-B7B8-9E59FC65CC40}" dt="2018-05-09T16:43:55.718" v="147" actId="167"/>
          <ac:spMkLst>
            <pc:docMk/>
            <pc:sldMk cId="750458754" sldId="942"/>
            <ac:spMk id="7" creationId="{340DC085-D23A-4D5E-A6FB-B5E4BC17552F}"/>
          </ac:spMkLst>
        </pc:spChg>
        <pc:picChg chg="del">
          <ac:chgData name="Heaven Postman" userId="902ecf25f2486438" providerId="LiveId" clId="{8B9BE8C8-14DE-4736-B7B8-9E59FC65CC40}" dt="2018-05-09T16:43:54.754" v="146" actId="478"/>
          <ac:picMkLst>
            <pc:docMk/>
            <pc:sldMk cId="750458754" sldId="942"/>
            <ac:picMk id="5" creationId="{3922F43E-A633-42DC-8870-7F946DF3333E}"/>
          </ac:picMkLst>
        </pc:picChg>
      </pc:sldChg>
      <pc:sldChg chg="addSp delSp modSp">
        <pc:chgData name="Heaven Postman" userId="902ecf25f2486438" providerId="LiveId" clId="{8B9BE8C8-14DE-4736-B7B8-9E59FC65CC40}" dt="2018-05-09T16:44:01.991" v="152" actId="1076"/>
        <pc:sldMkLst>
          <pc:docMk/>
          <pc:sldMk cId="3392903457" sldId="943"/>
        </pc:sldMkLst>
        <pc:spChg chg="mod">
          <ac:chgData name="Heaven Postman" userId="902ecf25f2486438" providerId="LiveId" clId="{8B9BE8C8-14DE-4736-B7B8-9E59FC65CC40}" dt="2018-05-09T16:44:01.991" v="152" actId="1076"/>
          <ac:spMkLst>
            <pc:docMk/>
            <pc:sldMk cId="3392903457" sldId="943"/>
            <ac:spMk id="5" creationId="{347A6796-6BE7-4029-994C-DFB2FF200BD8}"/>
          </ac:spMkLst>
        </pc:spChg>
        <pc:spChg chg="add mod ord">
          <ac:chgData name="Heaven Postman" userId="902ecf25f2486438" providerId="LiveId" clId="{8B9BE8C8-14DE-4736-B7B8-9E59FC65CC40}" dt="2018-05-09T16:44:00.514" v="151" actId="167"/>
          <ac:spMkLst>
            <pc:docMk/>
            <pc:sldMk cId="3392903457" sldId="943"/>
            <ac:spMk id="17" creationId="{8909389F-170C-4349-A31B-2F704E56BF22}"/>
          </ac:spMkLst>
        </pc:spChg>
        <pc:picChg chg="del">
          <ac:chgData name="Heaven Postman" userId="902ecf25f2486438" providerId="LiveId" clId="{8B9BE8C8-14DE-4736-B7B8-9E59FC65CC40}" dt="2018-05-09T16:43:59.510" v="150" actId="478"/>
          <ac:picMkLst>
            <pc:docMk/>
            <pc:sldMk cId="3392903457" sldId="943"/>
            <ac:picMk id="4" creationId="{01DC97FD-9BAC-483A-8285-4105E07F4F88}"/>
          </ac:picMkLst>
        </pc:picChg>
      </pc:sldChg>
      <pc:sldChg chg="addSp delSp modSp">
        <pc:chgData name="Heaven Postman" userId="902ecf25f2486438" providerId="LiveId" clId="{8B9BE8C8-14DE-4736-B7B8-9E59FC65CC40}" dt="2018-05-09T16:43:51.969" v="144" actId="1076"/>
        <pc:sldMkLst>
          <pc:docMk/>
          <pc:sldMk cId="303819181" sldId="944"/>
        </pc:sldMkLst>
        <pc:spChg chg="mod">
          <ac:chgData name="Heaven Postman" userId="902ecf25f2486438" providerId="LiveId" clId="{8B9BE8C8-14DE-4736-B7B8-9E59FC65CC40}" dt="2018-05-09T16:43:51.969" v="144" actId="1076"/>
          <ac:spMkLst>
            <pc:docMk/>
            <pc:sldMk cId="303819181" sldId="944"/>
            <ac:spMk id="5" creationId="{92988B96-399D-42F6-9B43-0E4B075B06D5}"/>
          </ac:spMkLst>
        </pc:spChg>
        <pc:spChg chg="add mod ord">
          <ac:chgData name="Heaven Postman" userId="902ecf25f2486438" providerId="LiveId" clId="{8B9BE8C8-14DE-4736-B7B8-9E59FC65CC40}" dt="2018-05-09T16:43:51.027" v="143" actId="167"/>
          <ac:spMkLst>
            <pc:docMk/>
            <pc:sldMk cId="303819181" sldId="944"/>
            <ac:spMk id="6" creationId="{B0CD4DDA-4620-47AA-AEE3-488CF8D58558}"/>
          </ac:spMkLst>
        </pc:spChg>
        <pc:picChg chg="del">
          <ac:chgData name="Heaven Postman" userId="902ecf25f2486438" providerId="LiveId" clId="{8B9BE8C8-14DE-4736-B7B8-9E59FC65CC40}" dt="2018-05-09T16:43:49.925" v="142" actId="478"/>
          <ac:picMkLst>
            <pc:docMk/>
            <pc:sldMk cId="303819181" sldId="944"/>
            <ac:picMk id="4" creationId="{AF862FEC-76F6-45FA-8C50-3CC666E07996}"/>
          </ac:picMkLst>
        </pc:picChg>
      </pc:sldChg>
      <pc:sldChg chg="addSp delSp modSp">
        <pc:chgData name="Heaven Postman" userId="902ecf25f2486438" providerId="LiveId" clId="{8B9BE8C8-14DE-4736-B7B8-9E59FC65CC40}" dt="2018-05-09T16:44:06.476" v="156" actId="1076"/>
        <pc:sldMkLst>
          <pc:docMk/>
          <pc:sldMk cId="2264189088" sldId="945"/>
        </pc:sldMkLst>
        <pc:spChg chg="mod">
          <ac:chgData name="Heaven Postman" userId="902ecf25f2486438" providerId="LiveId" clId="{8B9BE8C8-14DE-4736-B7B8-9E59FC65CC40}" dt="2018-05-09T16:44:06.476" v="156" actId="1076"/>
          <ac:spMkLst>
            <pc:docMk/>
            <pc:sldMk cId="2264189088" sldId="945"/>
            <ac:spMk id="5" creationId="{90948F51-C02B-4436-AD6C-53EBD8017660}"/>
          </ac:spMkLst>
        </pc:spChg>
        <pc:spChg chg="add mod ord">
          <ac:chgData name="Heaven Postman" userId="902ecf25f2486438" providerId="LiveId" clId="{8B9BE8C8-14DE-4736-B7B8-9E59FC65CC40}" dt="2018-05-09T16:44:04.908" v="155" actId="167"/>
          <ac:spMkLst>
            <pc:docMk/>
            <pc:sldMk cId="2264189088" sldId="945"/>
            <ac:spMk id="39" creationId="{C538120D-00F4-4105-B24B-B5F1288302AB}"/>
          </ac:spMkLst>
        </pc:spChg>
        <pc:picChg chg="del">
          <ac:chgData name="Heaven Postman" userId="902ecf25f2486438" providerId="LiveId" clId="{8B9BE8C8-14DE-4736-B7B8-9E59FC65CC40}" dt="2018-05-09T16:44:03.870" v="154" actId="478"/>
          <ac:picMkLst>
            <pc:docMk/>
            <pc:sldMk cId="2264189088" sldId="945"/>
            <ac:picMk id="4" creationId="{4F7AC7DE-65BF-4001-B6DD-F4FB4601DCCE}"/>
          </ac:picMkLst>
        </pc:picChg>
      </pc:sldChg>
      <pc:sldChg chg="addSp delSp modSp">
        <pc:chgData name="Heaven Postman" userId="902ecf25f2486438" providerId="LiveId" clId="{8B9BE8C8-14DE-4736-B7B8-9E59FC65CC40}" dt="2018-05-09T16:44:10.949" v="160" actId="1076"/>
        <pc:sldMkLst>
          <pc:docMk/>
          <pc:sldMk cId="2092797440" sldId="946"/>
        </pc:sldMkLst>
        <pc:spChg chg="mod">
          <ac:chgData name="Heaven Postman" userId="902ecf25f2486438" providerId="LiveId" clId="{8B9BE8C8-14DE-4736-B7B8-9E59FC65CC40}" dt="2018-05-09T16:44:10.949" v="160" actId="1076"/>
          <ac:spMkLst>
            <pc:docMk/>
            <pc:sldMk cId="2092797440" sldId="946"/>
            <ac:spMk id="5" creationId="{8DBDF75F-B8D0-4B13-8C0D-26C6827F3C6A}"/>
          </ac:spMkLst>
        </pc:spChg>
        <pc:spChg chg="add mod ord">
          <ac:chgData name="Heaven Postman" userId="902ecf25f2486438" providerId="LiveId" clId="{8B9BE8C8-14DE-4736-B7B8-9E59FC65CC40}" dt="2018-05-09T16:44:09.326" v="159" actId="167"/>
          <ac:spMkLst>
            <pc:docMk/>
            <pc:sldMk cId="2092797440" sldId="946"/>
            <ac:spMk id="49" creationId="{9CF321B2-65BB-49B9-9F46-064A29852B54}"/>
          </ac:spMkLst>
        </pc:spChg>
        <pc:picChg chg="del">
          <ac:chgData name="Heaven Postman" userId="902ecf25f2486438" providerId="LiveId" clId="{8B9BE8C8-14DE-4736-B7B8-9E59FC65CC40}" dt="2018-05-09T16:44:08.214" v="158" actId="478"/>
          <ac:picMkLst>
            <pc:docMk/>
            <pc:sldMk cId="2092797440" sldId="946"/>
            <ac:picMk id="4" creationId="{792EAB47-294C-4F9A-B38A-EE6DDBC1ECA1}"/>
          </ac:picMkLst>
        </pc:picChg>
      </pc:sldChg>
      <pc:sldChg chg="addSp delSp modSp">
        <pc:chgData name="Heaven Postman" userId="902ecf25f2486438" providerId="LiveId" clId="{8B9BE8C8-14DE-4736-B7B8-9E59FC65CC40}" dt="2018-05-09T16:44:15.809" v="164" actId="1076"/>
        <pc:sldMkLst>
          <pc:docMk/>
          <pc:sldMk cId="3841165733" sldId="947"/>
        </pc:sldMkLst>
        <pc:spChg chg="add mod ord">
          <ac:chgData name="Heaven Postman" userId="902ecf25f2486438" providerId="LiveId" clId="{8B9BE8C8-14DE-4736-B7B8-9E59FC65CC40}" dt="2018-05-09T16:44:14.374" v="163" actId="167"/>
          <ac:spMkLst>
            <pc:docMk/>
            <pc:sldMk cId="3841165733" sldId="947"/>
            <ac:spMk id="3" creationId="{CF103B10-0F28-45B8-8A87-05AA29FD0825}"/>
          </ac:spMkLst>
        </pc:spChg>
        <pc:spChg chg="mod">
          <ac:chgData name="Heaven Postman" userId="902ecf25f2486438" providerId="LiveId" clId="{8B9BE8C8-14DE-4736-B7B8-9E59FC65CC40}" dt="2018-05-09T16:44:15.809" v="164" actId="1076"/>
          <ac:spMkLst>
            <pc:docMk/>
            <pc:sldMk cId="3841165733" sldId="947"/>
            <ac:spMk id="9" creationId="{C6C0B1F4-7BCC-420E-93A5-B74E42952717}"/>
          </ac:spMkLst>
        </pc:spChg>
        <pc:picChg chg="del">
          <ac:chgData name="Heaven Postman" userId="902ecf25f2486438" providerId="LiveId" clId="{8B9BE8C8-14DE-4736-B7B8-9E59FC65CC40}" dt="2018-05-09T16:44:13.452" v="162" actId="478"/>
          <ac:picMkLst>
            <pc:docMk/>
            <pc:sldMk cId="3841165733" sldId="947"/>
            <ac:picMk id="8" creationId="{18B1173B-78FF-4C9F-9587-406551D1D0E6}"/>
          </ac:picMkLst>
        </pc:picChg>
      </pc:sldChg>
      <pc:sldChg chg="addSp delSp modSp">
        <pc:chgData name="Heaven Postman" userId="902ecf25f2486438" providerId="LiveId" clId="{8B9BE8C8-14DE-4736-B7B8-9E59FC65CC40}" dt="2018-05-09T16:39:34.751" v="2" actId="167"/>
        <pc:sldMkLst>
          <pc:docMk/>
          <pc:sldMk cId="3233202414" sldId="959"/>
        </pc:sldMkLst>
        <pc:spChg chg="add mod ord">
          <ac:chgData name="Heaven Postman" userId="902ecf25f2486438" providerId="LiveId" clId="{8B9BE8C8-14DE-4736-B7B8-9E59FC65CC40}" dt="2018-05-09T16:39:34.751" v="2" actId="167"/>
          <ac:spMkLst>
            <pc:docMk/>
            <pc:sldMk cId="3233202414" sldId="959"/>
            <ac:spMk id="3" creationId="{49E5D304-F127-4EE9-9DAA-6F3E3C5C343C}"/>
          </ac:spMkLst>
        </pc:spChg>
        <pc:picChg chg="del">
          <ac:chgData name="Heaven Postman" userId="902ecf25f2486438" providerId="LiveId" clId="{8B9BE8C8-14DE-4736-B7B8-9E59FC65CC40}" dt="2018-05-09T16:39:31.873" v="0" actId="478"/>
          <ac:picMkLst>
            <pc:docMk/>
            <pc:sldMk cId="3233202414" sldId="959"/>
            <ac:picMk id="4" creationId="{DF866AC8-25D3-4BD7-BD71-C0FAD9BB8E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356553-7551-4E4F-902E-5D36D7A786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BF36C4-1E9B-4F5E-B5D9-254DA7F42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4CC7F-D9B8-45FD-B027-CC8741FA131C}" type="datetimeFigureOut">
              <a:rPr lang="vi-VN" smtClean="0"/>
              <a:t>19/05/2021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9EAFC-8FCC-4F0A-9D1E-229A1F63FC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2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997E9-CBF7-427F-8D57-BAEFB1CDA095}" type="datetimeFigureOut">
              <a:rPr lang="vi-VN" smtClean="0"/>
              <a:t>19/05/2021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FAC90-457F-4B36-B45E-536F929FC1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432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5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109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663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217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771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326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880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434" algn="l" defTabSz="457109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7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8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6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0A1F73-CBE9-4B89-BB24-EFF7CB1FD0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784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99E4A22-EC30-4CB7-BC8A-E67EEE0F43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321911" y="2945350"/>
            <a:ext cx="914896" cy="3453863"/>
          </a:xfrm>
          <a:custGeom>
            <a:avLst/>
            <a:gdLst>
              <a:gd name="connsiteX0" fmla="*/ 0 w 1830031"/>
              <a:gd name="connsiteY0" fmla="*/ 0 h 6907725"/>
              <a:gd name="connsiteX1" fmla="*/ 310808 w 1830031"/>
              <a:gd name="connsiteY1" fmla="*/ 232418 h 6907725"/>
              <a:gd name="connsiteX2" fmla="*/ 1830031 w 1830031"/>
              <a:gd name="connsiteY2" fmla="*/ 3453863 h 6907725"/>
              <a:gd name="connsiteX3" fmla="*/ 310808 w 1830031"/>
              <a:gd name="connsiteY3" fmla="*/ 6675308 h 6907725"/>
              <a:gd name="connsiteX4" fmla="*/ 0 w 1830031"/>
              <a:gd name="connsiteY4" fmla="*/ 6907725 h 69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0031" h="6907725">
                <a:moveTo>
                  <a:pt x="0" y="0"/>
                </a:moveTo>
                <a:lnTo>
                  <a:pt x="310808" y="232418"/>
                </a:lnTo>
                <a:cubicBezTo>
                  <a:pt x="1238636" y="998129"/>
                  <a:pt x="1830031" y="2156932"/>
                  <a:pt x="1830031" y="3453863"/>
                </a:cubicBezTo>
                <a:cubicBezTo>
                  <a:pt x="1830031" y="4750795"/>
                  <a:pt x="1238636" y="5909596"/>
                  <a:pt x="310808" y="6675308"/>
                </a:cubicBezTo>
                <a:lnTo>
                  <a:pt x="0" y="6907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1DE02B3-5286-4FA4-8CEC-4286867886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10765" y="1225105"/>
            <a:ext cx="2511146" cy="4209044"/>
          </a:xfrm>
          <a:custGeom>
            <a:avLst/>
            <a:gdLst>
              <a:gd name="connsiteX0" fmla="*/ 1944918 w 6081092"/>
              <a:gd name="connsiteY0" fmla="*/ 0 h 10191461"/>
              <a:gd name="connsiteX1" fmla="*/ 5877031 w 6081092"/>
              <a:gd name="connsiteY1" fmla="*/ 1854373 h 10191461"/>
              <a:gd name="connsiteX2" fmla="*/ 6081092 w 6081092"/>
              <a:gd name="connsiteY2" fmla="*/ 2127260 h 10191461"/>
              <a:gd name="connsiteX3" fmla="*/ 6081092 w 6081092"/>
              <a:gd name="connsiteY3" fmla="*/ 8064200 h 10191461"/>
              <a:gd name="connsiteX4" fmla="*/ 5877031 w 6081092"/>
              <a:gd name="connsiteY4" fmla="*/ 8337088 h 10191461"/>
              <a:gd name="connsiteX5" fmla="*/ 1944918 w 6081092"/>
              <a:gd name="connsiteY5" fmla="*/ 10191461 h 10191461"/>
              <a:gd name="connsiteX6" fmla="*/ 429603 w 6081092"/>
              <a:gd name="connsiteY6" fmla="*/ 9962366 h 10191461"/>
              <a:gd name="connsiteX7" fmla="*/ 0 w 6081092"/>
              <a:gd name="connsiteY7" fmla="*/ 9805130 h 10191461"/>
              <a:gd name="connsiteX8" fmla="*/ 0 w 6081092"/>
              <a:gd name="connsiteY8" fmla="*/ 386330 h 10191461"/>
              <a:gd name="connsiteX9" fmla="*/ 429603 w 6081092"/>
              <a:gd name="connsiteY9" fmla="*/ 229093 h 10191461"/>
              <a:gd name="connsiteX10" fmla="*/ 1944918 w 6081092"/>
              <a:gd name="connsiteY10" fmla="*/ 0 h 1019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81092" h="10191461">
                <a:moveTo>
                  <a:pt x="1944918" y="0"/>
                </a:moveTo>
                <a:cubicBezTo>
                  <a:pt x="3527959" y="0"/>
                  <a:pt x="4942399" y="721860"/>
                  <a:pt x="5877031" y="1854373"/>
                </a:cubicBezTo>
                <a:lnTo>
                  <a:pt x="6081092" y="2127260"/>
                </a:lnTo>
                <a:lnTo>
                  <a:pt x="6081092" y="8064200"/>
                </a:lnTo>
                <a:lnTo>
                  <a:pt x="5877031" y="8337088"/>
                </a:lnTo>
                <a:cubicBezTo>
                  <a:pt x="4942399" y="9469599"/>
                  <a:pt x="3527959" y="10191461"/>
                  <a:pt x="1944918" y="10191461"/>
                </a:cubicBezTo>
                <a:cubicBezTo>
                  <a:pt x="1417238" y="10191461"/>
                  <a:pt x="908291" y="10111255"/>
                  <a:pt x="429603" y="9962366"/>
                </a:cubicBezTo>
                <a:lnTo>
                  <a:pt x="0" y="9805130"/>
                </a:lnTo>
                <a:lnTo>
                  <a:pt x="0" y="386330"/>
                </a:lnTo>
                <a:lnTo>
                  <a:pt x="429603" y="229093"/>
                </a:lnTo>
                <a:cubicBezTo>
                  <a:pt x="908291" y="80206"/>
                  <a:pt x="1417238" y="0"/>
                  <a:pt x="19449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AC52C9F-00D3-4193-9FDF-C86C011031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4109" y="657875"/>
            <a:ext cx="1916656" cy="2496832"/>
          </a:xfrm>
          <a:custGeom>
            <a:avLst/>
            <a:gdLst>
              <a:gd name="connsiteX0" fmla="*/ 2496831 w 3833812"/>
              <a:gd name="connsiteY0" fmla="*/ 0 h 4993663"/>
              <a:gd name="connsiteX1" fmla="*/ 3686969 w 3833812"/>
              <a:gd name="connsiteY1" fmla="*/ 301354 h 4993663"/>
              <a:gd name="connsiteX2" fmla="*/ 3833812 w 3833812"/>
              <a:gd name="connsiteY2" fmla="*/ 390564 h 4993663"/>
              <a:gd name="connsiteX3" fmla="*/ 3833812 w 3833812"/>
              <a:gd name="connsiteY3" fmla="*/ 4603100 h 4993663"/>
              <a:gd name="connsiteX4" fmla="*/ 3686969 w 3833812"/>
              <a:gd name="connsiteY4" fmla="*/ 4692309 h 4993663"/>
              <a:gd name="connsiteX5" fmla="*/ 2496831 w 3833812"/>
              <a:gd name="connsiteY5" fmla="*/ 4993663 h 4993663"/>
              <a:gd name="connsiteX6" fmla="*/ 0 w 3833812"/>
              <a:gd name="connsiteY6" fmla="*/ 2496832 h 4993663"/>
              <a:gd name="connsiteX7" fmla="*/ 2496831 w 3833812"/>
              <a:gd name="connsiteY7" fmla="*/ 0 h 4993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3812" h="4993663">
                <a:moveTo>
                  <a:pt x="2496831" y="0"/>
                </a:moveTo>
                <a:cubicBezTo>
                  <a:pt x="2927757" y="0"/>
                  <a:pt x="3333185" y="109168"/>
                  <a:pt x="3686969" y="301354"/>
                </a:cubicBezTo>
                <a:lnTo>
                  <a:pt x="3833812" y="390564"/>
                </a:lnTo>
                <a:lnTo>
                  <a:pt x="3833812" y="4603100"/>
                </a:lnTo>
                <a:lnTo>
                  <a:pt x="3686969" y="4692309"/>
                </a:lnTo>
                <a:cubicBezTo>
                  <a:pt x="3333185" y="4884497"/>
                  <a:pt x="2927757" y="4993663"/>
                  <a:pt x="2496831" y="4993663"/>
                </a:cubicBezTo>
                <a:cubicBezTo>
                  <a:pt x="1117870" y="4993663"/>
                  <a:pt x="0" y="3875794"/>
                  <a:pt x="0" y="2496832"/>
                </a:cubicBezTo>
                <a:cubicBezTo>
                  <a:pt x="0" y="1117870"/>
                  <a:pt x="1117870" y="0"/>
                  <a:pt x="24968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8798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E415DE9D-FC19-4D01-A17F-9796A66B70D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84928" y="4484723"/>
            <a:ext cx="2507956" cy="2553775"/>
          </a:xfrm>
          <a:custGeom>
            <a:avLst/>
            <a:gdLst>
              <a:gd name="connsiteX0" fmla="*/ 3101583 w 5016566"/>
              <a:gd name="connsiteY0" fmla="*/ 0 h 5107549"/>
              <a:gd name="connsiteX1" fmla="*/ 5016566 w 5016566"/>
              <a:gd name="connsiteY1" fmla="*/ 3316849 h 5107549"/>
              <a:gd name="connsiteX2" fmla="*/ 1914983 w 5016566"/>
              <a:gd name="connsiteY2" fmla="*/ 5107549 h 5107549"/>
              <a:gd name="connsiteX3" fmla="*/ 0 w 5016566"/>
              <a:gd name="connsiteY3" fmla="*/ 1790700 h 510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566" h="5107549">
                <a:moveTo>
                  <a:pt x="3101583" y="0"/>
                </a:moveTo>
                <a:lnTo>
                  <a:pt x="5016566" y="3316849"/>
                </a:lnTo>
                <a:lnTo>
                  <a:pt x="1914983" y="5107549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765601B-4DAF-4066-BA47-B5B49285AC9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58907" y="2793257"/>
            <a:ext cx="3855340" cy="4887814"/>
          </a:xfrm>
          <a:custGeom>
            <a:avLst/>
            <a:gdLst>
              <a:gd name="connsiteX0" fmla="*/ 3101584 w 7711684"/>
              <a:gd name="connsiteY0" fmla="*/ 0 h 9775627"/>
              <a:gd name="connsiteX1" fmla="*/ 7711684 w 7711684"/>
              <a:gd name="connsiteY1" fmla="*/ 7984927 h 9775627"/>
              <a:gd name="connsiteX2" fmla="*/ 4610100 w 7711684"/>
              <a:gd name="connsiteY2" fmla="*/ 9775627 h 9775627"/>
              <a:gd name="connsiteX3" fmla="*/ 0 w 7711684"/>
              <a:gd name="connsiteY3" fmla="*/ 1790700 h 97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1684" h="9775627">
                <a:moveTo>
                  <a:pt x="3101584" y="0"/>
                </a:moveTo>
                <a:lnTo>
                  <a:pt x="7711684" y="7984927"/>
                </a:lnTo>
                <a:lnTo>
                  <a:pt x="4610100" y="9775627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6AE012F-B6BC-4BDC-9BD5-331A4E0A87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377636" y="2850613"/>
            <a:ext cx="4382018" cy="3578648"/>
          </a:xfrm>
          <a:custGeom>
            <a:avLst/>
            <a:gdLst>
              <a:gd name="connsiteX0" fmla="*/ 6949367 w 8765178"/>
              <a:gd name="connsiteY0" fmla="*/ 0 h 7157296"/>
              <a:gd name="connsiteX1" fmla="*/ 8765178 w 8765178"/>
              <a:gd name="connsiteY1" fmla="*/ 3145077 h 7157296"/>
              <a:gd name="connsiteX2" fmla="*/ 1815811 w 8765178"/>
              <a:gd name="connsiteY2" fmla="*/ 7157296 h 7157296"/>
              <a:gd name="connsiteX3" fmla="*/ 0 w 8765178"/>
              <a:gd name="connsiteY3" fmla="*/ 4012219 h 715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65178" h="7157296">
                <a:moveTo>
                  <a:pt x="6949367" y="0"/>
                </a:moveTo>
                <a:lnTo>
                  <a:pt x="8765178" y="3145077"/>
                </a:lnTo>
                <a:lnTo>
                  <a:pt x="1815811" y="7157296"/>
                </a:lnTo>
                <a:lnTo>
                  <a:pt x="0" y="40122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AD03CFC-220F-4BC9-9454-E27C97C80C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27174" y="-1243756"/>
            <a:ext cx="3855340" cy="4887814"/>
          </a:xfrm>
          <a:custGeom>
            <a:avLst/>
            <a:gdLst>
              <a:gd name="connsiteX0" fmla="*/ 3101583 w 7711683"/>
              <a:gd name="connsiteY0" fmla="*/ 0 h 9775627"/>
              <a:gd name="connsiteX1" fmla="*/ 7711683 w 7711683"/>
              <a:gd name="connsiteY1" fmla="*/ 7984927 h 9775627"/>
              <a:gd name="connsiteX2" fmla="*/ 4610099 w 7711683"/>
              <a:gd name="connsiteY2" fmla="*/ 9775627 h 9775627"/>
              <a:gd name="connsiteX3" fmla="*/ 0 w 7711683"/>
              <a:gd name="connsiteY3" fmla="*/ 1790700 h 977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11683" h="9775627">
                <a:moveTo>
                  <a:pt x="3101583" y="0"/>
                </a:moveTo>
                <a:lnTo>
                  <a:pt x="7711683" y="7984927"/>
                </a:lnTo>
                <a:lnTo>
                  <a:pt x="4610099" y="9775627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5C99D42-8489-4F94-8688-7548F5C1A21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7309" y="1147641"/>
            <a:ext cx="2507957" cy="2553774"/>
          </a:xfrm>
          <a:custGeom>
            <a:avLst/>
            <a:gdLst>
              <a:gd name="connsiteX0" fmla="*/ 3101583 w 5016567"/>
              <a:gd name="connsiteY0" fmla="*/ 0 h 5107548"/>
              <a:gd name="connsiteX1" fmla="*/ 5016567 w 5016567"/>
              <a:gd name="connsiteY1" fmla="*/ 3316848 h 5107548"/>
              <a:gd name="connsiteX2" fmla="*/ 1914983 w 5016567"/>
              <a:gd name="connsiteY2" fmla="*/ 5107548 h 5107548"/>
              <a:gd name="connsiteX3" fmla="*/ 0 w 5016567"/>
              <a:gd name="connsiteY3" fmla="*/ 1790700 h 5107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6567" h="5107548">
                <a:moveTo>
                  <a:pt x="3101583" y="0"/>
                </a:moveTo>
                <a:lnTo>
                  <a:pt x="5016567" y="3316848"/>
                </a:lnTo>
                <a:lnTo>
                  <a:pt x="1914983" y="5107548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B3737B8-23FE-4442-B8B8-8199DF672F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900461" y="592464"/>
            <a:ext cx="3359129" cy="4028239"/>
          </a:xfrm>
          <a:custGeom>
            <a:avLst/>
            <a:gdLst>
              <a:gd name="connsiteX0" fmla="*/ 3101584 w 6719132"/>
              <a:gd name="connsiteY0" fmla="*/ 0 h 8056477"/>
              <a:gd name="connsiteX1" fmla="*/ 6719132 w 6719132"/>
              <a:gd name="connsiteY1" fmla="*/ 6265778 h 8056477"/>
              <a:gd name="connsiteX2" fmla="*/ 3617549 w 6719132"/>
              <a:gd name="connsiteY2" fmla="*/ 8056477 h 8056477"/>
              <a:gd name="connsiteX3" fmla="*/ 0 w 6719132"/>
              <a:gd name="connsiteY3" fmla="*/ 1790700 h 805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9132" h="8056477">
                <a:moveTo>
                  <a:pt x="3101584" y="0"/>
                </a:moveTo>
                <a:lnTo>
                  <a:pt x="6719132" y="6265778"/>
                </a:lnTo>
                <a:lnTo>
                  <a:pt x="3617549" y="8056477"/>
                </a:lnTo>
                <a:lnTo>
                  <a:pt x="0" y="1790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390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F8A26B3C-8E9C-4074-9AEF-6C6C54FC8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298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803ED2A9-A4AC-4ED8-B5EE-E773D7EE38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263" y="0"/>
            <a:ext cx="5143549" cy="6858001"/>
          </a:xfrm>
          <a:custGeom>
            <a:avLst/>
            <a:gdLst>
              <a:gd name="connsiteX0" fmla="*/ 2115698 w 10288437"/>
              <a:gd name="connsiteY0" fmla="*/ 11091508 h 13716002"/>
              <a:gd name="connsiteX1" fmla="*/ 3333513 w 10288437"/>
              <a:gd name="connsiteY1" fmla="*/ 11791395 h 13716002"/>
              <a:gd name="connsiteX2" fmla="*/ 0 w 10288437"/>
              <a:gd name="connsiteY2" fmla="*/ 13716002 h 13716002"/>
              <a:gd name="connsiteX3" fmla="*/ 2788 w 10288437"/>
              <a:gd name="connsiteY3" fmla="*/ 12311398 h 13716002"/>
              <a:gd name="connsiteX4" fmla="*/ 1301086 w 10288437"/>
              <a:gd name="connsiteY4" fmla="*/ 9106856 h 13716002"/>
              <a:gd name="connsiteX5" fmla="*/ 4634601 w 10288437"/>
              <a:gd name="connsiteY5" fmla="*/ 11031461 h 13716002"/>
              <a:gd name="connsiteX6" fmla="*/ 3416785 w 10288437"/>
              <a:gd name="connsiteY6" fmla="*/ 11731349 h 13716002"/>
              <a:gd name="connsiteX7" fmla="*/ 1303875 w 10288437"/>
              <a:gd name="connsiteY7" fmla="*/ 10511460 h 13716002"/>
              <a:gd name="connsiteX8" fmla="*/ 8788 w 10288437"/>
              <a:gd name="connsiteY8" fmla="*/ 8368331 h 13716002"/>
              <a:gd name="connsiteX9" fmla="*/ 1223815 w 10288437"/>
              <a:gd name="connsiteY9" fmla="*/ 9073047 h 13716002"/>
              <a:gd name="connsiteX10" fmla="*/ 1223816 w 10288437"/>
              <a:gd name="connsiteY10" fmla="*/ 11512826 h 13716002"/>
              <a:gd name="connsiteX11" fmla="*/ 8788 w 10288437"/>
              <a:gd name="connsiteY11" fmla="*/ 12217542 h 13716002"/>
              <a:gd name="connsiteX12" fmla="*/ 7376457 w 10288437"/>
              <a:gd name="connsiteY12" fmla="*/ 8274466 h 13716002"/>
              <a:gd name="connsiteX13" fmla="*/ 8594273 w 10288437"/>
              <a:gd name="connsiteY13" fmla="*/ 8974353 h 13716002"/>
              <a:gd name="connsiteX14" fmla="*/ 5260761 w 10288437"/>
              <a:gd name="connsiteY14" fmla="*/ 10898960 h 13716002"/>
              <a:gd name="connsiteX15" fmla="*/ 5263549 w 10288437"/>
              <a:gd name="connsiteY15" fmla="*/ 9494356 h 13716002"/>
              <a:gd name="connsiteX16" fmla="*/ 10269385 w 10288437"/>
              <a:gd name="connsiteY16" fmla="*/ 8249676 h 13716002"/>
              <a:gd name="connsiteX17" fmla="*/ 10288437 w 10288437"/>
              <a:gd name="connsiteY17" fmla="*/ 13716000 h 13716002"/>
              <a:gd name="connsiteX18" fmla="*/ 333828 w 10288437"/>
              <a:gd name="connsiteY18" fmla="*/ 13716000 h 13716002"/>
              <a:gd name="connsiteX19" fmla="*/ 1610890 w 10288437"/>
              <a:gd name="connsiteY19" fmla="*/ 7535942 h 13716002"/>
              <a:gd name="connsiteX20" fmla="*/ 3723801 w 10288437"/>
              <a:gd name="connsiteY20" fmla="*/ 8755832 h 13716002"/>
              <a:gd name="connsiteX21" fmla="*/ 3726589 w 10288437"/>
              <a:gd name="connsiteY21" fmla="*/ 10160435 h 13716002"/>
              <a:gd name="connsiteX22" fmla="*/ 393074 w 10288437"/>
              <a:gd name="connsiteY22" fmla="*/ 8235830 h 13716002"/>
              <a:gd name="connsiteX23" fmla="*/ 5018889 w 10288437"/>
              <a:gd name="connsiteY23" fmla="*/ 7049748 h 13716002"/>
              <a:gd name="connsiteX24" fmla="*/ 5018889 w 10288437"/>
              <a:gd name="connsiteY24" fmla="*/ 10898960 h 13716002"/>
              <a:gd name="connsiteX25" fmla="*/ 3803861 w 10288437"/>
              <a:gd name="connsiteY25" fmla="*/ 10194244 h 13716002"/>
              <a:gd name="connsiteX26" fmla="*/ 3803861 w 10288437"/>
              <a:gd name="connsiteY26" fmla="*/ 7754465 h 13716002"/>
              <a:gd name="connsiteX27" fmla="*/ 6561845 w 10288437"/>
              <a:gd name="connsiteY27" fmla="*/ 6289813 h 13716002"/>
              <a:gd name="connsiteX28" fmla="*/ 9895361 w 10288437"/>
              <a:gd name="connsiteY28" fmla="*/ 8214419 h 13716002"/>
              <a:gd name="connsiteX29" fmla="*/ 8677545 w 10288437"/>
              <a:gd name="connsiteY29" fmla="*/ 8914307 h 13716002"/>
              <a:gd name="connsiteX30" fmla="*/ 6564633 w 10288437"/>
              <a:gd name="connsiteY30" fmla="*/ 7694417 h 13716002"/>
              <a:gd name="connsiteX31" fmla="*/ 5027677 w 10288437"/>
              <a:gd name="connsiteY31" fmla="*/ 5551290 h 13716002"/>
              <a:gd name="connsiteX32" fmla="*/ 5024889 w 10288437"/>
              <a:gd name="connsiteY32" fmla="*/ 6955893 h 13716002"/>
              <a:gd name="connsiteX33" fmla="*/ 2911977 w 10288437"/>
              <a:gd name="connsiteY33" fmla="*/ 8175783 h 13716002"/>
              <a:gd name="connsiteX34" fmla="*/ 1694160 w 10288437"/>
              <a:gd name="connsiteY34" fmla="*/ 7475896 h 13716002"/>
              <a:gd name="connsiteX35" fmla="*/ 5269549 w 10288437"/>
              <a:gd name="connsiteY35" fmla="*/ 5551288 h 13716002"/>
              <a:gd name="connsiteX36" fmla="*/ 6484577 w 10288437"/>
              <a:gd name="connsiteY36" fmla="*/ 6256005 h 13716002"/>
              <a:gd name="connsiteX37" fmla="*/ 6484577 w 10288437"/>
              <a:gd name="connsiteY37" fmla="*/ 8695784 h 13716002"/>
              <a:gd name="connsiteX38" fmla="*/ 5269549 w 10288437"/>
              <a:gd name="connsiteY38" fmla="*/ 9400500 h 13716002"/>
              <a:gd name="connsiteX39" fmla="*/ 2115698 w 10288437"/>
              <a:gd name="connsiteY39" fmla="*/ 5457426 h 13716002"/>
              <a:gd name="connsiteX40" fmla="*/ 3333513 w 10288437"/>
              <a:gd name="connsiteY40" fmla="*/ 6157312 h 13716002"/>
              <a:gd name="connsiteX41" fmla="*/ 0 w 10288437"/>
              <a:gd name="connsiteY41" fmla="*/ 8081918 h 13716002"/>
              <a:gd name="connsiteX42" fmla="*/ 2788 w 10288437"/>
              <a:gd name="connsiteY42" fmla="*/ 6677314 h 13716002"/>
              <a:gd name="connsiteX43" fmla="*/ 6871649 w 10288437"/>
              <a:gd name="connsiteY43" fmla="*/ 4718900 h 13716002"/>
              <a:gd name="connsiteX44" fmla="*/ 8984561 w 10288437"/>
              <a:gd name="connsiteY44" fmla="*/ 5938788 h 13716002"/>
              <a:gd name="connsiteX45" fmla="*/ 8987349 w 10288437"/>
              <a:gd name="connsiteY45" fmla="*/ 7343392 h 13716002"/>
              <a:gd name="connsiteX46" fmla="*/ 5653833 w 10288437"/>
              <a:gd name="connsiteY46" fmla="*/ 5418787 h 13716002"/>
              <a:gd name="connsiteX47" fmla="*/ 10279645 w 10288437"/>
              <a:gd name="connsiteY47" fmla="*/ 4232707 h 13716002"/>
              <a:gd name="connsiteX48" fmla="*/ 10279645 w 10288437"/>
              <a:gd name="connsiteY48" fmla="*/ 8081917 h 13716002"/>
              <a:gd name="connsiteX49" fmla="*/ 9064617 w 10288437"/>
              <a:gd name="connsiteY49" fmla="*/ 7377201 h 13716002"/>
              <a:gd name="connsiteX50" fmla="*/ 9064617 w 10288437"/>
              <a:gd name="connsiteY50" fmla="*/ 4937424 h 13716002"/>
              <a:gd name="connsiteX51" fmla="*/ 1301086 w 10288437"/>
              <a:gd name="connsiteY51" fmla="*/ 3472774 h 13716002"/>
              <a:gd name="connsiteX52" fmla="*/ 4634601 w 10288437"/>
              <a:gd name="connsiteY52" fmla="*/ 5397381 h 13716002"/>
              <a:gd name="connsiteX53" fmla="*/ 3416785 w 10288437"/>
              <a:gd name="connsiteY53" fmla="*/ 6097266 h 13716002"/>
              <a:gd name="connsiteX54" fmla="*/ 1303875 w 10288437"/>
              <a:gd name="connsiteY54" fmla="*/ 4877377 h 13716002"/>
              <a:gd name="connsiteX55" fmla="*/ 8788 w 10288437"/>
              <a:gd name="connsiteY55" fmla="*/ 2734249 h 13716002"/>
              <a:gd name="connsiteX56" fmla="*/ 1223815 w 10288437"/>
              <a:gd name="connsiteY56" fmla="*/ 3438966 h 13716002"/>
              <a:gd name="connsiteX57" fmla="*/ 1223816 w 10288437"/>
              <a:gd name="connsiteY57" fmla="*/ 5878742 h 13716002"/>
              <a:gd name="connsiteX58" fmla="*/ 8788 w 10288437"/>
              <a:gd name="connsiteY58" fmla="*/ 6583459 h 13716002"/>
              <a:gd name="connsiteX59" fmla="*/ 10288433 w 10288437"/>
              <a:gd name="connsiteY59" fmla="*/ 2734247 h 13716002"/>
              <a:gd name="connsiteX60" fmla="*/ 10285645 w 10288437"/>
              <a:gd name="connsiteY60" fmla="*/ 4138851 h 13716002"/>
              <a:gd name="connsiteX61" fmla="*/ 8172737 w 10288437"/>
              <a:gd name="connsiteY61" fmla="*/ 5358742 h 13716002"/>
              <a:gd name="connsiteX62" fmla="*/ 6954921 w 10288437"/>
              <a:gd name="connsiteY62" fmla="*/ 4658855 h 13716002"/>
              <a:gd name="connsiteX63" fmla="*/ 7376457 w 10288437"/>
              <a:gd name="connsiteY63" fmla="*/ 2640382 h 13716002"/>
              <a:gd name="connsiteX64" fmla="*/ 8594273 w 10288437"/>
              <a:gd name="connsiteY64" fmla="*/ 3340269 h 13716002"/>
              <a:gd name="connsiteX65" fmla="*/ 5260761 w 10288437"/>
              <a:gd name="connsiteY65" fmla="*/ 5264876 h 13716002"/>
              <a:gd name="connsiteX66" fmla="*/ 5263549 w 10288437"/>
              <a:gd name="connsiteY66" fmla="*/ 3860272 h 13716002"/>
              <a:gd name="connsiteX67" fmla="*/ 1610890 w 10288437"/>
              <a:gd name="connsiteY67" fmla="*/ 1901860 h 13716002"/>
              <a:gd name="connsiteX68" fmla="*/ 3723801 w 10288437"/>
              <a:gd name="connsiteY68" fmla="*/ 3121749 h 13716002"/>
              <a:gd name="connsiteX69" fmla="*/ 3726589 w 10288437"/>
              <a:gd name="connsiteY69" fmla="*/ 4526353 h 13716002"/>
              <a:gd name="connsiteX70" fmla="*/ 393074 w 10288437"/>
              <a:gd name="connsiteY70" fmla="*/ 2601747 h 13716002"/>
              <a:gd name="connsiteX71" fmla="*/ 5018889 w 10288437"/>
              <a:gd name="connsiteY71" fmla="*/ 1415666 h 13716002"/>
              <a:gd name="connsiteX72" fmla="*/ 5018889 w 10288437"/>
              <a:gd name="connsiteY72" fmla="*/ 5264878 h 13716002"/>
              <a:gd name="connsiteX73" fmla="*/ 3803861 w 10288437"/>
              <a:gd name="connsiteY73" fmla="*/ 4560161 h 13716002"/>
              <a:gd name="connsiteX74" fmla="*/ 3803861 w 10288437"/>
              <a:gd name="connsiteY74" fmla="*/ 2120383 h 13716002"/>
              <a:gd name="connsiteX75" fmla="*/ 6561845 w 10288437"/>
              <a:gd name="connsiteY75" fmla="*/ 655730 h 13716002"/>
              <a:gd name="connsiteX76" fmla="*/ 9895361 w 10288437"/>
              <a:gd name="connsiteY76" fmla="*/ 2580335 h 13716002"/>
              <a:gd name="connsiteX77" fmla="*/ 8677545 w 10288437"/>
              <a:gd name="connsiteY77" fmla="*/ 3280224 h 13716002"/>
              <a:gd name="connsiteX78" fmla="*/ 6564633 w 10288437"/>
              <a:gd name="connsiteY78" fmla="*/ 2060334 h 13716002"/>
              <a:gd name="connsiteX79" fmla="*/ 9064617 w 10288437"/>
              <a:gd name="connsiteY79" fmla="*/ 0 h 13716002"/>
              <a:gd name="connsiteX80" fmla="*/ 10279645 w 10288437"/>
              <a:gd name="connsiteY80" fmla="*/ 0 h 13716002"/>
              <a:gd name="connsiteX81" fmla="*/ 10279645 w 10288437"/>
              <a:gd name="connsiteY81" fmla="*/ 2447834 h 13716002"/>
              <a:gd name="connsiteX82" fmla="*/ 9064617 w 10288437"/>
              <a:gd name="connsiteY82" fmla="*/ 1743118 h 13716002"/>
              <a:gd name="connsiteX83" fmla="*/ 6026737 w 10288437"/>
              <a:gd name="connsiteY83" fmla="*/ 0 h 13716002"/>
              <a:gd name="connsiteX84" fmla="*/ 8456795 w 10288437"/>
              <a:gd name="connsiteY84" fmla="*/ 0 h 13716002"/>
              <a:gd name="connsiteX85" fmla="*/ 8984561 w 10288437"/>
              <a:gd name="connsiteY85" fmla="*/ 304705 h 13716002"/>
              <a:gd name="connsiteX86" fmla="*/ 8987349 w 10288437"/>
              <a:gd name="connsiteY86" fmla="*/ 1709309 h 13716002"/>
              <a:gd name="connsiteX87" fmla="*/ 5269549 w 10288437"/>
              <a:gd name="connsiteY87" fmla="*/ 0 h 13716002"/>
              <a:gd name="connsiteX88" fmla="*/ 5412299 w 10288437"/>
              <a:gd name="connsiteY88" fmla="*/ 0 h 13716002"/>
              <a:gd name="connsiteX89" fmla="*/ 6484577 w 10288437"/>
              <a:gd name="connsiteY89" fmla="*/ 621921 h 13716002"/>
              <a:gd name="connsiteX90" fmla="*/ 6484577 w 10288437"/>
              <a:gd name="connsiteY90" fmla="*/ 3061700 h 13716002"/>
              <a:gd name="connsiteX91" fmla="*/ 5269549 w 10288437"/>
              <a:gd name="connsiteY91" fmla="*/ 3766417 h 13716002"/>
              <a:gd name="connsiteX92" fmla="*/ 4884275 w 10288437"/>
              <a:gd name="connsiteY92" fmla="*/ 0 h 13716002"/>
              <a:gd name="connsiteX93" fmla="*/ 5027513 w 10288437"/>
              <a:gd name="connsiteY93" fmla="*/ 0 h 13716002"/>
              <a:gd name="connsiteX94" fmla="*/ 5024889 w 10288437"/>
              <a:gd name="connsiteY94" fmla="*/ 1321811 h 13716002"/>
              <a:gd name="connsiteX95" fmla="*/ 2911977 w 10288437"/>
              <a:gd name="connsiteY95" fmla="*/ 2541700 h 13716002"/>
              <a:gd name="connsiteX96" fmla="*/ 1694160 w 10288437"/>
              <a:gd name="connsiteY96" fmla="*/ 1841813 h 13716002"/>
              <a:gd name="connsiteX97" fmla="*/ 2614527 w 10288437"/>
              <a:gd name="connsiteY97" fmla="*/ 0 h 13716002"/>
              <a:gd name="connsiteX98" fmla="*/ 4222733 w 10288437"/>
              <a:gd name="connsiteY98" fmla="*/ 0 h 13716002"/>
              <a:gd name="connsiteX99" fmla="*/ 3416785 w 10288437"/>
              <a:gd name="connsiteY99" fmla="*/ 463184 h 13716002"/>
              <a:gd name="connsiteX100" fmla="*/ 1809719 w 10288437"/>
              <a:gd name="connsiteY100" fmla="*/ 0 h 13716002"/>
              <a:gd name="connsiteX101" fmla="*/ 2423084 w 10288437"/>
              <a:gd name="connsiteY101" fmla="*/ 0 h 13716002"/>
              <a:gd name="connsiteX102" fmla="*/ 3333513 w 10288437"/>
              <a:gd name="connsiteY102" fmla="*/ 523230 h 13716002"/>
              <a:gd name="connsiteX103" fmla="*/ 0 w 10288437"/>
              <a:gd name="connsiteY103" fmla="*/ 2447837 h 13716002"/>
              <a:gd name="connsiteX104" fmla="*/ 2788 w 10288437"/>
              <a:gd name="connsiteY104" fmla="*/ 1043232 h 13716002"/>
              <a:gd name="connsiteX105" fmla="*/ 8788 w 10288437"/>
              <a:gd name="connsiteY105" fmla="*/ 0 h 13716002"/>
              <a:gd name="connsiteX106" fmla="*/ 1223816 w 10288437"/>
              <a:gd name="connsiteY106" fmla="*/ 0 h 13716002"/>
              <a:gd name="connsiteX107" fmla="*/ 1223816 w 10288437"/>
              <a:gd name="connsiteY107" fmla="*/ 244661 h 13716002"/>
              <a:gd name="connsiteX108" fmla="*/ 8788 w 10288437"/>
              <a:gd name="connsiteY108" fmla="*/ 949377 h 1371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10288437" h="13716002">
                <a:moveTo>
                  <a:pt x="2115698" y="11091508"/>
                </a:moveTo>
                <a:lnTo>
                  <a:pt x="3333513" y="11791395"/>
                </a:lnTo>
                <a:lnTo>
                  <a:pt x="0" y="13716002"/>
                </a:lnTo>
                <a:lnTo>
                  <a:pt x="2788" y="12311398"/>
                </a:lnTo>
                <a:close/>
                <a:moveTo>
                  <a:pt x="1301086" y="9106856"/>
                </a:moveTo>
                <a:lnTo>
                  <a:pt x="4634601" y="11031461"/>
                </a:lnTo>
                <a:lnTo>
                  <a:pt x="3416785" y="11731349"/>
                </a:lnTo>
                <a:lnTo>
                  <a:pt x="1303875" y="10511460"/>
                </a:lnTo>
                <a:close/>
                <a:moveTo>
                  <a:pt x="8788" y="8368331"/>
                </a:moveTo>
                <a:lnTo>
                  <a:pt x="1223815" y="9073047"/>
                </a:lnTo>
                <a:lnTo>
                  <a:pt x="1223816" y="11512826"/>
                </a:lnTo>
                <a:lnTo>
                  <a:pt x="8788" y="12217542"/>
                </a:lnTo>
                <a:close/>
                <a:moveTo>
                  <a:pt x="7376457" y="8274466"/>
                </a:moveTo>
                <a:lnTo>
                  <a:pt x="8594273" y="8974353"/>
                </a:lnTo>
                <a:lnTo>
                  <a:pt x="5260761" y="10898960"/>
                </a:lnTo>
                <a:lnTo>
                  <a:pt x="5263549" y="9494356"/>
                </a:lnTo>
                <a:close/>
                <a:moveTo>
                  <a:pt x="10269385" y="8249676"/>
                </a:moveTo>
                <a:lnTo>
                  <a:pt x="10288437" y="13716000"/>
                </a:lnTo>
                <a:lnTo>
                  <a:pt x="333828" y="13716000"/>
                </a:lnTo>
                <a:close/>
                <a:moveTo>
                  <a:pt x="1610890" y="7535942"/>
                </a:moveTo>
                <a:lnTo>
                  <a:pt x="3723801" y="8755832"/>
                </a:lnTo>
                <a:lnTo>
                  <a:pt x="3726589" y="10160435"/>
                </a:lnTo>
                <a:lnTo>
                  <a:pt x="393074" y="8235830"/>
                </a:lnTo>
                <a:close/>
                <a:moveTo>
                  <a:pt x="5018889" y="7049748"/>
                </a:moveTo>
                <a:lnTo>
                  <a:pt x="5018889" y="10898960"/>
                </a:lnTo>
                <a:lnTo>
                  <a:pt x="3803861" y="10194244"/>
                </a:lnTo>
                <a:lnTo>
                  <a:pt x="3803861" y="7754465"/>
                </a:lnTo>
                <a:close/>
                <a:moveTo>
                  <a:pt x="6561845" y="6289813"/>
                </a:moveTo>
                <a:lnTo>
                  <a:pt x="9895361" y="8214419"/>
                </a:lnTo>
                <a:lnTo>
                  <a:pt x="8677545" y="8914307"/>
                </a:lnTo>
                <a:lnTo>
                  <a:pt x="6564633" y="7694417"/>
                </a:lnTo>
                <a:close/>
                <a:moveTo>
                  <a:pt x="5027677" y="5551290"/>
                </a:moveTo>
                <a:lnTo>
                  <a:pt x="5024889" y="6955893"/>
                </a:lnTo>
                <a:lnTo>
                  <a:pt x="2911977" y="8175783"/>
                </a:lnTo>
                <a:lnTo>
                  <a:pt x="1694160" y="7475896"/>
                </a:lnTo>
                <a:close/>
                <a:moveTo>
                  <a:pt x="5269549" y="5551288"/>
                </a:moveTo>
                <a:lnTo>
                  <a:pt x="6484577" y="6256005"/>
                </a:lnTo>
                <a:lnTo>
                  <a:pt x="6484577" y="8695784"/>
                </a:lnTo>
                <a:lnTo>
                  <a:pt x="5269549" y="9400500"/>
                </a:lnTo>
                <a:close/>
                <a:moveTo>
                  <a:pt x="2115698" y="5457426"/>
                </a:moveTo>
                <a:lnTo>
                  <a:pt x="3333513" y="6157312"/>
                </a:lnTo>
                <a:lnTo>
                  <a:pt x="0" y="8081918"/>
                </a:lnTo>
                <a:lnTo>
                  <a:pt x="2788" y="6677314"/>
                </a:lnTo>
                <a:close/>
                <a:moveTo>
                  <a:pt x="6871649" y="4718900"/>
                </a:moveTo>
                <a:lnTo>
                  <a:pt x="8984561" y="5938788"/>
                </a:lnTo>
                <a:lnTo>
                  <a:pt x="8987349" y="7343392"/>
                </a:lnTo>
                <a:lnTo>
                  <a:pt x="5653833" y="5418787"/>
                </a:lnTo>
                <a:close/>
                <a:moveTo>
                  <a:pt x="10279645" y="4232707"/>
                </a:moveTo>
                <a:lnTo>
                  <a:pt x="10279645" y="8081917"/>
                </a:lnTo>
                <a:lnTo>
                  <a:pt x="9064617" y="7377201"/>
                </a:lnTo>
                <a:lnTo>
                  <a:pt x="9064617" y="4937424"/>
                </a:lnTo>
                <a:close/>
                <a:moveTo>
                  <a:pt x="1301086" y="3472774"/>
                </a:moveTo>
                <a:lnTo>
                  <a:pt x="4634601" y="5397381"/>
                </a:lnTo>
                <a:lnTo>
                  <a:pt x="3416785" y="6097266"/>
                </a:lnTo>
                <a:lnTo>
                  <a:pt x="1303875" y="4877377"/>
                </a:lnTo>
                <a:close/>
                <a:moveTo>
                  <a:pt x="8788" y="2734249"/>
                </a:moveTo>
                <a:lnTo>
                  <a:pt x="1223815" y="3438966"/>
                </a:lnTo>
                <a:lnTo>
                  <a:pt x="1223816" y="5878742"/>
                </a:lnTo>
                <a:lnTo>
                  <a:pt x="8788" y="6583459"/>
                </a:lnTo>
                <a:close/>
                <a:moveTo>
                  <a:pt x="10288433" y="2734247"/>
                </a:moveTo>
                <a:lnTo>
                  <a:pt x="10285645" y="4138851"/>
                </a:lnTo>
                <a:lnTo>
                  <a:pt x="8172737" y="5358742"/>
                </a:lnTo>
                <a:lnTo>
                  <a:pt x="6954921" y="4658855"/>
                </a:lnTo>
                <a:close/>
                <a:moveTo>
                  <a:pt x="7376457" y="2640382"/>
                </a:moveTo>
                <a:lnTo>
                  <a:pt x="8594273" y="3340269"/>
                </a:lnTo>
                <a:lnTo>
                  <a:pt x="5260761" y="5264876"/>
                </a:lnTo>
                <a:lnTo>
                  <a:pt x="5263549" y="3860272"/>
                </a:lnTo>
                <a:close/>
                <a:moveTo>
                  <a:pt x="1610890" y="1901860"/>
                </a:moveTo>
                <a:lnTo>
                  <a:pt x="3723801" y="3121749"/>
                </a:lnTo>
                <a:lnTo>
                  <a:pt x="3726589" y="4526353"/>
                </a:lnTo>
                <a:lnTo>
                  <a:pt x="393074" y="2601747"/>
                </a:lnTo>
                <a:close/>
                <a:moveTo>
                  <a:pt x="5018889" y="1415666"/>
                </a:moveTo>
                <a:lnTo>
                  <a:pt x="5018889" y="5264878"/>
                </a:lnTo>
                <a:lnTo>
                  <a:pt x="3803861" y="4560161"/>
                </a:lnTo>
                <a:lnTo>
                  <a:pt x="3803861" y="2120383"/>
                </a:lnTo>
                <a:close/>
                <a:moveTo>
                  <a:pt x="6561845" y="655730"/>
                </a:moveTo>
                <a:lnTo>
                  <a:pt x="9895361" y="2580335"/>
                </a:lnTo>
                <a:lnTo>
                  <a:pt x="8677545" y="3280224"/>
                </a:lnTo>
                <a:lnTo>
                  <a:pt x="6564633" y="2060334"/>
                </a:lnTo>
                <a:close/>
                <a:moveTo>
                  <a:pt x="9064617" y="0"/>
                </a:moveTo>
                <a:lnTo>
                  <a:pt x="10279645" y="0"/>
                </a:lnTo>
                <a:lnTo>
                  <a:pt x="10279645" y="2447834"/>
                </a:lnTo>
                <a:lnTo>
                  <a:pt x="9064617" y="1743118"/>
                </a:lnTo>
                <a:close/>
                <a:moveTo>
                  <a:pt x="6026737" y="0"/>
                </a:moveTo>
                <a:lnTo>
                  <a:pt x="8456795" y="0"/>
                </a:lnTo>
                <a:lnTo>
                  <a:pt x="8984561" y="304705"/>
                </a:lnTo>
                <a:lnTo>
                  <a:pt x="8987349" y="1709309"/>
                </a:lnTo>
                <a:close/>
                <a:moveTo>
                  <a:pt x="5269549" y="0"/>
                </a:moveTo>
                <a:lnTo>
                  <a:pt x="5412299" y="0"/>
                </a:lnTo>
                <a:lnTo>
                  <a:pt x="6484577" y="621921"/>
                </a:lnTo>
                <a:lnTo>
                  <a:pt x="6484577" y="3061700"/>
                </a:lnTo>
                <a:lnTo>
                  <a:pt x="5269549" y="3766417"/>
                </a:lnTo>
                <a:close/>
                <a:moveTo>
                  <a:pt x="4884275" y="0"/>
                </a:moveTo>
                <a:lnTo>
                  <a:pt x="5027513" y="0"/>
                </a:lnTo>
                <a:lnTo>
                  <a:pt x="5024889" y="1321811"/>
                </a:lnTo>
                <a:lnTo>
                  <a:pt x="2911977" y="2541700"/>
                </a:lnTo>
                <a:lnTo>
                  <a:pt x="1694160" y="1841813"/>
                </a:lnTo>
                <a:close/>
                <a:moveTo>
                  <a:pt x="2614527" y="0"/>
                </a:moveTo>
                <a:lnTo>
                  <a:pt x="4222733" y="0"/>
                </a:lnTo>
                <a:lnTo>
                  <a:pt x="3416785" y="463184"/>
                </a:lnTo>
                <a:close/>
                <a:moveTo>
                  <a:pt x="1809719" y="0"/>
                </a:moveTo>
                <a:lnTo>
                  <a:pt x="2423084" y="0"/>
                </a:lnTo>
                <a:lnTo>
                  <a:pt x="3333513" y="523230"/>
                </a:lnTo>
                <a:lnTo>
                  <a:pt x="0" y="2447837"/>
                </a:lnTo>
                <a:lnTo>
                  <a:pt x="2788" y="1043232"/>
                </a:lnTo>
                <a:close/>
                <a:moveTo>
                  <a:pt x="8788" y="0"/>
                </a:moveTo>
                <a:lnTo>
                  <a:pt x="1223816" y="0"/>
                </a:lnTo>
                <a:lnTo>
                  <a:pt x="1223816" y="244661"/>
                </a:lnTo>
                <a:lnTo>
                  <a:pt x="8788" y="9493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325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26F2EDC-96AA-4498-98D5-DD4815FBC74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02675" y="865447"/>
            <a:ext cx="2298394" cy="1981632"/>
          </a:xfrm>
          <a:custGeom>
            <a:avLst/>
            <a:gdLst>
              <a:gd name="connsiteX0" fmla="*/ 0 w 4597386"/>
              <a:gd name="connsiteY0" fmla="*/ 0 h 3963264"/>
              <a:gd name="connsiteX1" fmla="*/ 4597386 w 4597386"/>
              <a:gd name="connsiteY1" fmla="*/ 0 h 3963264"/>
              <a:gd name="connsiteX2" fmla="*/ 2298693 w 4597386"/>
              <a:gd name="connsiteY2" fmla="*/ 3963264 h 396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7386" h="3963264">
                <a:moveTo>
                  <a:pt x="0" y="0"/>
                </a:moveTo>
                <a:lnTo>
                  <a:pt x="4597386" y="0"/>
                </a:lnTo>
                <a:lnTo>
                  <a:pt x="2298693" y="39632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B1EE4B1F-B129-4318-85D3-5663B707C3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7734" y="2847079"/>
            <a:ext cx="3648276" cy="3145475"/>
          </a:xfrm>
          <a:custGeom>
            <a:avLst/>
            <a:gdLst>
              <a:gd name="connsiteX0" fmla="*/ 3648751 w 7297502"/>
              <a:gd name="connsiteY0" fmla="*/ 0 h 6290950"/>
              <a:gd name="connsiteX1" fmla="*/ 7297502 w 7297502"/>
              <a:gd name="connsiteY1" fmla="*/ 6290950 h 6290950"/>
              <a:gd name="connsiteX2" fmla="*/ 0 w 7297502"/>
              <a:gd name="connsiteY2" fmla="*/ 6290950 h 62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7502" h="6290950">
                <a:moveTo>
                  <a:pt x="3648751" y="0"/>
                </a:moveTo>
                <a:lnTo>
                  <a:pt x="7297502" y="6290950"/>
                </a:lnTo>
                <a:lnTo>
                  <a:pt x="0" y="6290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1BD9577-23EB-4C96-9302-13AD8DB9BA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5759" y="659478"/>
            <a:ext cx="3212228" cy="5539045"/>
          </a:xfrm>
          <a:custGeom>
            <a:avLst/>
            <a:gdLst>
              <a:gd name="connsiteX0" fmla="*/ 3212645 w 6425292"/>
              <a:gd name="connsiteY0" fmla="*/ 1210777 h 11078090"/>
              <a:gd name="connsiteX1" fmla="*/ 702251 w 6425292"/>
              <a:gd name="connsiteY1" fmla="*/ 5539046 h 11078090"/>
              <a:gd name="connsiteX2" fmla="*/ 3212645 w 6425292"/>
              <a:gd name="connsiteY2" fmla="*/ 9867313 h 11078090"/>
              <a:gd name="connsiteX3" fmla="*/ 5723041 w 6425292"/>
              <a:gd name="connsiteY3" fmla="*/ 5539046 h 11078090"/>
              <a:gd name="connsiteX4" fmla="*/ 3212645 w 6425292"/>
              <a:gd name="connsiteY4" fmla="*/ 0 h 11078090"/>
              <a:gd name="connsiteX5" fmla="*/ 6425292 w 6425292"/>
              <a:gd name="connsiteY5" fmla="*/ 5539046 h 11078090"/>
              <a:gd name="connsiteX6" fmla="*/ 3212645 w 6425292"/>
              <a:gd name="connsiteY6" fmla="*/ 11078090 h 11078090"/>
              <a:gd name="connsiteX7" fmla="*/ 0 w 6425292"/>
              <a:gd name="connsiteY7" fmla="*/ 5539046 h 110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5292" h="11078090">
                <a:moveTo>
                  <a:pt x="3212645" y="1210777"/>
                </a:moveTo>
                <a:lnTo>
                  <a:pt x="702251" y="5539046"/>
                </a:lnTo>
                <a:lnTo>
                  <a:pt x="3212645" y="9867313"/>
                </a:lnTo>
                <a:lnTo>
                  <a:pt x="5723041" y="5539046"/>
                </a:lnTo>
                <a:close/>
                <a:moveTo>
                  <a:pt x="3212645" y="0"/>
                </a:moveTo>
                <a:lnTo>
                  <a:pt x="6425292" y="5539046"/>
                </a:lnTo>
                <a:lnTo>
                  <a:pt x="3212645" y="11078090"/>
                </a:lnTo>
                <a:lnTo>
                  <a:pt x="0" y="553904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8802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BDCCD89-E613-47BC-956C-18241B9724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8673" y="263789"/>
            <a:ext cx="3592838" cy="6330423"/>
          </a:xfrm>
          <a:custGeom>
            <a:avLst/>
            <a:gdLst>
              <a:gd name="connsiteX0" fmla="*/ 5407239 w 7186612"/>
              <a:gd name="connsiteY0" fmla="*/ 10413739 h 12660846"/>
              <a:gd name="connsiteX1" fmla="*/ 6718876 w 7186612"/>
              <a:gd name="connsiteY1" fmla="*/ 10413739 h 12660846"/>
              <a:gd name="connsiteX2" fmla="*/ 7186611 w 7186612"/>
              <a:gd name="connsiteY2" fmla="*/ 10881474 h 12660846"/>
              <a:gd name="connsiteX3" fmla="*/ 7186611 w 7186612"/>
              <a:gd name="connsiteY3" fmla="*/ 12193111 h 12660846"/>
              <a:gd name="connsiteX4" fmla="*/ 6718876 w 7186612"/>
              <a:gd name="connsiteY4" fmla="*/ 12660846 h 12660846"/>
              <a:gd name="connsiteX5" fmla="*/ 5407239 w 7186612"/>
              <a:gd name="connsiteY5" fmla="*/ 12660846 h 12660846"/>
              <a:gd name="connsiteX6" fmla="*/ 4939504 w 7186612"/>
              <a:gd name="connsiteY6" fmla="*/ 12193111 h 12660846"/>
              <a:gd name="connsiteX7" fmla="*/ 4939504 w 7186612"/>
              <a:gd name="connsiteY7" fmla="*/ 10881474 h 12660846"/>
              <a:gd name="connsiteX8" fmla="*/ 5407239 w 7186612"/>
              <a:gd name="connsiteY8" fmla="*/ 10413739 h 12660846"/>
              <a:gd name="connsiteX9" fmla="*/ 3605609 w 7186612"/>
              <a:gd name="connsiteY9" fmla="*/ 10407228 h 12660846"/>
              <a:gd name="connsiteX10" fmla="*/ 4475557 w 7186612"/>
              <a:gd name="connsiteY10" fmla="*/ 10407228 h 12660846"/>
              <a:gd name="connsiteX11" fmla="*/ 4785784 w 7186612"/>
              <a:gd name="connsiteY11" fmla="*/ 10717455 h 12660846"/>
              <a:gd name="connsiteX12" fmla="*/ 4785784 w 7186612"/>
              <a:gd name="connsiteY12" fmla="*/ 11587403 h 12660846"/>
              <a:gd name="connsiteX13" fmla="*/ 4475557 w 7186612"/>
              <a:gd name="connsiteY13" fmla="*/ 11897630 h 12660846"/>
              <a:gd name="connsiteX14" fmla="*/ 3605609 w 7186612"/>
              <a:gd name="connsiteY14" fmla="*/ 11897630 h 12660846"/>
              <a:gd name="connsiteX15" fmla="*/ 3295382 w 7186612"/>
              <a:gd name="connsiteY15" fmla="*/ 11587403 h 12660846"/>
              <a:gd name="connsiteX16" fmla="*/ 3295382 w 7186612"/>
              <a:gd name="connsiteY16" fmla="*/ 10717455 h 12660846"/>
              <a:gd name="connsiteX17" fmla="*/ 3605609 w 7186612"/>
              <a:gd name="connsiteY17" fmla="*/ 10407228 h 12660846"/>
              <a:gd name="connsiteX18" fmla="*/ 2349557 w 7186612"/>
              <a:gd name="connsiteY18" fmla="*/ 10407228 h 12660846"/>
              <a:gd name="connsiteX19" fmla="*/ 2933444 w 7186612"/>
              <a:gd name="connsiteY19" fmla="*/ 10407228 h 12660846"/>
              <a:gd name="connsiteX20" fmla="*/ 3141661 w 7186612"/>
              <a:gd name="connsiteY20" fmla="*/ 10615445 h 12660846"/>
              <a:gd name="connsiteX21" fmla="*/ 3141661 w 7186612"/>
              <a:gd name="connsiteY21" fmla="*/ 11199332 h 12660846"/>
              <a:gd name="connsiteX22" fmla="*/ 2933444 w 7186612"/>
              <a:gd name="connsiteY22" fmla="*/ 11407549 h 12660846"/>
              <a:gd name="connsiteX23" fmla="*/ 2349557 w 7186612"/>
              <a:gd name="connsiteY23" fmla="*/ 11407549 h 12660846"/>
              <a:gd name="connsiteX24" fmla="*/ 2141340 w 7186612"/>
              <a:gd name="connsiteY24" fmla="*/ 11199332 h 12660846"/>
              <a:gd name="connsiteX25" fmla="*/ 2141340 w 7186612"/>
              <a:gd name="connsiteY25" fmla="*/ 10615445 h 12660846"/>
              <a:gd name="connsiteX26" fmla="*/ 2349557 w 7186612"/>
              <a:gd name="connsiteY26" fmla="*/ 10407228 h 12660846"/>
              <a:gd name="connsiteX27" fmla="*/ 413723 w 7186612"/>
              <a:gd name="connsiteY27" fmla="*/ 10407228 h 12660846"/>
              <a:gd name="connsiteX28" fmla="*/ 1573896 w 7186612"/>
              <a:gd name="connsiteY28" fmla="*/ 10407228 h 12660846"/>
              <a:gd name="connsiteX29" fmla="*/ 1987619 w 7186612"/>
              <a:gd name="connsiteY29" fmla="*/ 10820951 h 12660846"/>
              <a:gd name="connsiteX30" fmla="*/ 1987619 w 7186612"/>
              <a:gd name="connsiteY30" fmla="*/ 11981124 h 12660846"/>
              <a:gd name="connsiteX31" fmla="*/ 1573896 w 7186612"/>
              <a:gd name="connsiteY31" fmla="*/ 12394847 h 12660846"/>
              <a:gd name="connsiteX32" fmla="*/ 413723 w 7186612"/>
              <a:gd name="connsiteY32" fmla="*/ 12394847 h 12660846"/>
              <a:gd name="connsiteX33" fmla="*/ 0 w 7186612"/>
              <a:gd name="connsiteY33" fmla="*/ 11981124 h 12660846"/>
              <a:gd name="connsiteX34" fmla="*/ 0 w 7186612"/>
              <a:gd name="connsiteY34" fmla="*/ 10820951 h 12660846"/>
              <a:gd name="connsiteX35" fmla="*/ 413723 w 7186612"/>
              <a:gd name="connsiteY35" fmla="*/ 10407228 h 12660846"/>
              <a:gd name="connsiteX36" fmla="*/ 622864 w 7186612"/>
              <a:gd name="connsiteY36" fmla="*/ 3049802 h 12660846"/>
              <a:gd name="connsiteX37" fmla="*/ 6563748 w 7186612"/>
              <a:gd name="connsiteY37" fmla="*/ 3049802 h 12660846"/>
              <a:gd name="connsiteX38" fmla="*/ 7186612 w 7186612"/>
              <a:gd name="connsiteY38" fmla="*/ 3672667 h 12660846"/>
              <a:gd name="connsiteX39" fmla="*/ 7186612 w 7186612"/>
              <a:gd name="connsiteY39" fmla="*/ 9613549 h 12660846"/>
              <a:gd name="connsiteX40" fmla="*/ 6563748 w 7186612"/>
              <a:gd name="connsiteY40" fmla="*/ 10236413 h 12660846"/>
              <a:gd name="connsiteX41" fmla="*/ 622864 w 7186612"/>
              <a:gd name="connsiteY41" fmla="*/ 10236413 h 12660846"/>
              <a:gd name="connsiteX42" fmla="*/ 1 w 7186612"/>
              <a:gd name="connsiteY42" fmla="*/ 9613549 h 12660846"/>
              <a:gd name="connsiteX43" fmla="*/ 1 w 7186612"/>
              <a:gd name="connsiteY43" fmla="*/ 3672667 h 12660846"/>
              <a:gd name="connsiteX44" fmla="*/ 622864 w 7186612"/>
              <a:gd name="connsiteY44" fmla="*/ 3049802 h 12660846"/>
              <a:gd name="connsiteX45" fmla="*/ 4965982 w 7186612"/>
              <a:gd name="connsiteY45" fmla="*/ 1921448 h 12660846"/>
              <a:gd name="connsiteX46" fmla="*/ 5471298 w 7186612"/>
              <a:gd name="connsiteY46" fmla="*/ 1921448 h 12660846"/>
              <a:gd name="connsiteX47" fmla="*/ 5651496 w 7186612"/>
              <a:gd name="connsiteY47" fmla="*/ 2101646 h 12660846"/>
              <a:gd name="connsiteX48" fmla="*/ 5651496 w 7186612"/>
              <a:gd name="connsiteY48" fmla="*/ 2606962 h 12660846"/>
              <a:gd name="connsiteX49" fmla="*/ 5471298 w 7186612"/>
              <a:gd name="connsiteY49" fmla="*/ 2787160 h 12660846"/>
              <a:gd name="connsiteX50" fmla="*/ 4965982 w 7186612"/>
              <a:gd name="connsiteY50" fmla="*/ 2787160 h 12660846"/>
              <a:gd name="connsiteX51" fmla="*/ 4785784 w 7186612"/>
              <a:gd name="connsiteY51" fmla="*/ 2606962 h 12660846"/>
              <a:gd name="connsiteX52" fmla="*/ 4785784 w 7186612"/>
              <a:gd name="connsiteY52" fmla="*/ 2101646 h 12660846"/>
              <a:gd name="connsiteX53" fmla="*/ 4965982 w 7186612"/>
              <a:gd name="connsiteY53" fmla="*/ 1921448 h 12660846"/>
              <a:gd name="connsiteX54" fmla="*/ 6061070 w 7186612"/>
              <a:gd name="connsiteY54" fmla="*/ 1643406 h 12660846"/>
              <a:gd name="connsiteX55" fmla="*/ 6728680 w 7186612"/>
              <a:gd name="connsiteY55" fmla="*/ 1643406 h 12660846"/>
              <a:gd name="connsiteX56" fmla="*/ 6966753 w 7186612"/>
              <a:gd name="connsiteY56" fmla="*/ 1881479 h 12660846"/>
              <a:gd name="connsiteX57" fmla="*/ 6966753 w 7186612"/>
              <a:gd name="connsiteY57" fmla="*/ 2549089 h 12660846"/>
              <a:gd name="connsiteX58" fmla="*/ 6728680 w 7186612"/>
              <a:gd name="connsiteY58" fmla="*/ 2787162 h 12660846"/>
              <a:gd name="connsiteX59" fmla="*/ 6061070 w 7186612"/>
              <a:gd name="connsiteY59" fmla="*/ 2787162 h 12660846"/>
              <a:gd name="connsiteX60" fmla="*/ 5822997 w 7186612"/>
              <a:gd name="connsiteY60" fmla="*/ 2549089 h 12660846"/>
              <a:gd name="connsiteX61" fmla="*/ 5822997 w 7186612"/>
              <a:gd name="connsiteY61" fmla="*/ 1881479 h 12660846"/>
              <a:gd name="connsiteX62" fmla="*/ 6061070 w 7186612"/>
              <a:gd name="connsiteY62" fmla="*/ 1643406 h 12660846"/>
              <a:gd name="connsiteX63" fmla="*/ 3450532 w 7186612"/>
              <a:gd name="connsiteY63" fmla="*/ 1388584 h 12660846"/>
              <a:gd name="connsiteX64" fmla="*/ 4316679 w 7186612"/>
              <a:gd name="connsiteY64" fmla="*/ 1388584 h 12660846"/>
              <a:gd name="connsiteX65" fmla="*/ 4625551 w 7186612"/>
              <a:gd name="connsiteY65" fmla="*/ 1697457 h 12660846"/>
              <a:gd name="connsiteX66" fmla="*/ 4625551 w 7186612"/>
              <a:gd name="connsiteY66" fmla="*/ 2563604 h 12660846"/>
              <a:gd name="connsiteX67" fmla="*/ 4316679 w 7186612"/>
              <a:gd name="connsiteY67" fmla="*/ 2872476 h 12660846"/>
              <a:gd name="connsiteX68" fmla="*/ 3450532 w 7186612"/>
              <a:gd name="connsiteY68" fmla="*/ 2872476 h 12660846"/>
              <a:gd name="connsiteX69" fmla="*/ 3141660 w 7186612"/>
              <a:gd name="connsiteY69" fmla="*/ 2563604 h 12660846"/>
              <a:gd name="connsiteX70" fmla="*/ 3141660 w 7186612"/>
              <a:gd name="connsiteY70" fmla="*/ 1697457 h 12660846"/>
              <a:gd name="connsiteX71" fmla="*/ 3450532 w 7186612"/>
              <a:gd name="connsiteY71" fmla="*/ 1388584 h 12660846"/>
              <a:gd name="connsiteX72" fmla="*/ 3321857 w 7186612"/>
              <a:gd name="connsiteY72" fmla="*/ 345546 h 12660846"/>
              <a:gd name="connsiteX73" fmla="*/ 3827173 w 7186612"/>
              <a:gd name="connsiteY73" fmla="*/ 345546 h 12660846"/>
              <a:gd name="connsiteX74" fmla="*/ 4007371 w 7186612"/>
              <a:gd name="connsiteY74" fmla="*/ 525744 h 12660846"/>
              <a:gd name="connsiteX75" fmla="*/ 4007371 w 7186612"/>
              <a:gd name="connsiteY75" fmla="*/ 1031060 h 12660846"/>
              <a:gd name="connsiteX76" fmla="*/ 3827173 w 7186612"/>
              <a:gd name="connsiteY76" fmla="*/ 1211258 h 12660846"/>
              <a:gd name="connsiteX77" fmla="*/ 3321857 w 7186612"/>
              <a:gd name="connsiteY77" fmla="*/ 1211258 h 12660846"/>
              <a:gd name="connsiteX78" fmla="*/ 3141659 w 7186612"/>
              <a:gd name="connsiteY78" fmla="*/ 1031060 h 12660846"/>
              <a:gd name="connsiteX79" fmla="*/ 3141659 w 7186612"/>
              <a:gd name="connsiteY79" fmla="*/ 525744 h 12660846"/>
              <a:gd name="connsiteX80" fmla="*/ 3321857 w 7186612"/>
              <a:gd name="connsiteY80" fmla="*/ 345546 h 12660846"/>
              <a:gd name="connsiteX81" fmla="*/ 597907 w 7186612"/>
              <a:gd name="connsiteY81" fmla="*/ 0 h 12660846"/>
              <a:gd name="connsiteX82" fmla="*/ 2274571 w 7186612"/>
              <a:gd name="connsiteY82" fmla="*/ 0 h 12660846"/>
              <a:gd name="connsiteX83" fmla="*/ 2872477 w 7186612"/>
              <a:gd name="connsiteY83" fmla="*/ 597905 h 12660846"/>
              <a:gd name="connsiteX84" fmla="*/ 2872477 w 7186612"/>
              <a:gd name="connsiteY84" fmla="*/ 2274571 h 12660846"/>
              <a:gd name="connsiteX85" fmla="*/ 2274571 w 7186612"/>
              <a:gd name="connsiteY85" fmla="*/ 2872476 h 12660846"/>
              <a:gd name="connsiteX86" fmla="*/ 597907 w 7186612"/>
              <a:gd name="connsiteY86" fmla="*/ 2872476 h 12660846"/>
              <a:gd name="connsiteX87" fmla="*/ 1 w 7186612"/>
              <a:gd name="connsiteY87" fmla="*/ 2274571 h 12660846"/>
              <a:gd name="connsiteX88" fmla="*/ 1 w 7186612"/>
              <a:gd name="connsiteY88" fmla="*/ 597905 h 12660846"/>
              <a:gd name="connsiteX89" fmla="*/ 597907 w 7186612"/>
              <a:gd name="connsiteY89" fmla="*/ 0 h 1266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7186612" h="12660846">
                <a:moveTo>
                  <a:pt x="5407239" y="10413739"/>
                </a:moveTo>
                <a:lnTo>
                  <a:pt x="6718876" y="10413739"/>
                </a:lnTo>
                <a:cubicBezTo>
                  <a:pt x="6977199" y="10413739"/>
                  <a:pt x="7186611" y="10623151"/>
                  <a:pt x="7186611" y="10881474"/>
                </a:cubicBezTo>
                <a:lnTo>
                  <a:pt x="7186611" y="12193111"/>
                </a:lnTo>
                <a:cubicBezTo>
                  <a:pt x="7186611" y="12451434"/>
                  <a:pt x="6977199" y="12660846"/>
                  <a:pt x="6718876" y="12660846"/>
                </a:cubicBezTo>
                <a:lnTo>
                  <a:pt x="5407239" y="12660846"/>
                </a:lnTo>
                <a:cubicBezTo>
                  <a:pt x="5148916" y="12660846"/>
                  <a:pt x="4939504" y="12451434"/>
                  <a:pt x="4939504" y="12193111"/>
                </a:cubicBezTo>
                <a:lnTo>
                  <a:pt x="4939504" y="10881474"/>
                </a:lnTo>
                <a:cubicBezTo>
                  <a:pt x="4939504" y="10623151"/>
                  <a:pt x="5148916" y="10413739"/>
                  <a:pt x="5407239" y="10413739"/>
                </a:cubicBezTo>
                <a:close/>
                <a:moveTo>
                  <a:pt x="3605609" y="10407228"/>
                </a:moveTo>
                <a:lnTo>
                  <a:pt x="4475557" y="10407228"/>
                </a:lnTo>
                <a:cubicBezTo>
                  <a:pt x="4646891" y="10407228"/>
                  <a:pt x="4785784" y="10546121"/>
                  <a:pt x="4785784" y="10717455"/>
                </a:cubicBezTo>
                <a:lnTo>
                  <a:pt x="4785784" y="11587403"/>
                </a:lnTo>
                <a:cubicBezTo>
                  <a:pt x="4785784" y="11758737"/>
                  <a:pt x="4646891" y="11897630"/>
                  <a:pt x="4475557" y="11897630"/>
                </a:cubicBezTo>
                <a:lnTo>
                  <a:pt x="3605609" y="11897630"/>
                </a:lnTo>
                <a:cubicBezTo>
                  <a:pt x="3434275" y="11897630"/>
                  <a:pt x="3295382" y="11758737"/>
                  <a:pt x="3295382" y="11587403"/>
                </a:cubicBezTo>
                <a:lnTo>
                  <a:pt x="3295382" y="10717455"/>
                </a:lnTo>
                <a:cubicBezTo>
                  <a:pt x="3295382" y="10546121"/>
                  <a:pt x="3434275" y="10407228"/>
                  <a:pt x="3605609" y="10407228"/>
                </a:cubicBezTo>
                <a:close/>
                <a:moveTo>
                  <a:pt x="2349557" y="10407228"/>
                </a:moveTo>
                <a:lnTo>
                  <a:pt x="2933444" y="10407228"/>
                </a:lnTo>
                <a:cubicBezTo>
                  <a:pt x="3048439" y="10407228"/>
                  <a:pt x="3141661" y="10500450"/>
                  <a:pt x="3141661" y="10615445"/>
                </a:cubicBezTo>
                <a:lnTo>
                  <a:pt x="3141661" y="11199332"/>
                </a:lnTo>
                <a:cubicBezTo>
                  <a:pt x="3141661" y="11314327"/>
                  <a:pt x="3048439" y="11407549"/>
                  <a:pt x="2933444" y="11407549"/>
                </a:cubicBezTo>
                <a:lnTo>
                  <a:pt x="2349557" y="11407549"/>
                </a:lnTo>
                <a:cubicBezTo>
                  <a:pt x="2234562" y="11407549"/>
                  <a:pt x="2141340" y="11314327"/>
                  <a:pt x="2141340" y="11199332"/>
                </a:cubicBezTo>
                <a:lnTo>
                  <a:pt x="2141340" y="10615445"/>
                </a:lnTo>
                <a:cubicBezTo>
                  <a:pt x="2141340" y="10500450"/>
                  <a:pt x="2234562" y="10407228"/>
                  <a:pt x="2349557" y="10407228"/>
                </a:cubicBezTo>
                <a:close/>
                <a:moveTo>
                  <a:pt x="413723" y="10407228"/>
                </a:moveTo>
                <a:lnTo>
                  <a:pt x="1573896" y="10407228"/>
                </a:lnTo>
                <a:cubicBezTo>
                  <a:pt x="1802389" y="10407228"/>
                  <a:pt x="1987619" y="10592458"/>
                  <a:pt x="1987619" y="10820951"/>
                </a:cubicBezTo>
                <a:lnTo>
                  <a:pt x="1987619" y="11981124"/>
                </a:lnTo>
                <a:cubicBezTo>
                  <a:pt x="1987619" y="12209617"/>
                  <a:pt x="1802389" y="12394847"/>
                  <a:pt x="1573896" y="12394847"/>
                </a:cubicBezTo>
                <a:lnTo>
                  <a:pt x="413723" y="12394847"/>
                </a:lnTo>
                <a:cubicBezTo>
                  <a:pt x="185230" y="12394847"/>
                  <a:pt x="0" y="12209617"/>
                  <a:pt x="0" y="11981124"/>
                </a:cubicBezTo>
                <a:lnTo>
                  <a:pt x="0" y="10820951"/>
                </a:lnTo>
                <a:cubicBezTo>
                  <a:pt x="0" y="10592458"/>
                  <a:pt x="185230" y="10407228"/>
                  <a:pt x="413723" y="10407228"/>
                </a:cubicBezTo>
                <a:close/>
                <a:moveTo>
                  <a:pt x="622864" y="3049802"/>
                </a:moveTo>
                <a:lnTo>
                  <a:pt x="6563748" y="3049802"/>
                </a:lnTo>
                <a:cubicBezTo>
                  <a:pt x="6907746" y="3049802"/>
                  <a:pt x="7186612" y="3328669"/>
                  <a:pt x="7186612" y="3672667"/>
                </a:cubicBezTo>
                <a:lnTo>
                  <a:pt x="7186612" y="9613549"/>
                </a:lnTo>
                <a:cubicBezTo>
                  <a:pt x="7186612" y="9957547"/>
                  <a:pt x="6907746" y="10236413"/>
                  <a:pt x="6563748" y="10236413"/>
                </a:cubicBezTo>
                <a:lnTo>
                  <a:pt x="622864" y="10236413"/>
                </a:lnTo>
                <a:cubicBezTo>
                  <a:pt x="278867" y="10236413"/>
                  <a:pt x="1" y="9957547"/>
                  <a:pt x="1" y="9613549"/>
                </a:cubicBezTo>
                <a:lnTo>
                  <a:pt x="1" y="3672667"/>
                </a:lnTo>
                <a:cubicBezTo>
                  <a:pt x="1" y="3328669"/>
                  <a:pt x="278867" y="3049802"/>
                  <a:pt x="622864" y="3049802"/>
                </a:cubicBezTo>
                <a:close/>
                <a:moveTo>
                  <a:pt x="4965982" y="1921448"/>
                </a:moveTo>
                <a:lnTo>
                  <a:pt x="5471298" y="1921448"/>
                </a:lnTo>
                <a:cubicBezTo>
                  <a:pt x="5570819" y="1921448"/>
                  <a:pt x="5651496" y="2002125"/>
                  <a:pt x="5651496" y="2101646"/>
                </a:cubicBezTo>
                <a:lnTo>
                  <a:pt x="5651496" y="2606962"/>
                </a:lnTo>
                <a:cubicBezTo>
                  <a:pt x="5651496" y="2706483"/>
                  <a:pt x="5570819" y="2787160"/>
                  <a:pt x="5471298" y="2787160"/>
                </a:cubicBezTo>
                <a:lnTo>
                  <a:pt x="4965982" y="2787160"/>
                </a:lnTo>
                <a:cubicBezTo>
                  <a:pt x="4866461" y="2787160"/>
                  <a:pt x="4785784" y="2706483"/>
                  <a:pt x="4785784" y="2606962"/>
                </a:cubicBezTo>
                <a:lnTo>
                  <a:pt x="4785784" y="2101646"/>
                </a:lnTo>
                <a:cubicBezTo>
                  <a:pt x="4785784" y="2002125"/>
                  <a:pt x="4866461" y="1921448"/>
                  <a:pt x="4965982" y="1921448"/>
                </a:cubicBezTo>
                <a:close/>
                <a:moveTo>
                  <a:pt x="6061070" y="1643406"/>
                </a:moveTo>
                <a:lnTo>
                  <a:pt x="6728680" y="1643406"/>
                </a:lnTo>
                <a:cubicBezTo>
                  <a:pt x="6860164" y="1643406"/>
                  <a:pt x="6966753" y="1749995"/>
                  <a:pt x="6966753" y="1881479"/>
                </a:cubicBezTo>
                <a:lnTo>
                  <a:pt x="6966753" y="2549089"/>
                </a:lnTo>
                <a:cubicBezTo>
                  <a:pt x="6966753" y="2680573"/>
                  <a:pt x="6860164" y="2787162"/>
                  <a:pt x="6728680" y="2787162"/>
                </a:cubicBezTo>
                <a:lnTo>
                  <a:pt x="6061070" y="2787162"/>
                </a:lnTo>
                <a:cubicBezTo>
                  <a:pt x="5929586" y="2787162"/>
                  <a:pt x="5822997" y="2680573"/>
                  <a:pt x="5822997" y="2549089"/>
                </a:cubicBezTo>
                <a:lnTo>
                  <a:pt x="5822997" y="1881479"/>
                </a:lnTo>
                <a:cubicBezTo>
                  <a:pt x="5822997" y="1749995"/>
                  <a:pt x="5929586" y="1643406"/>
                  <a:pt x="6061070" y="1643406"/>
                </a:cubicBezTo>
                <a:close/>
                <a:moveTo>
                  <a:pt x="3450532" y="1388584"/>
                </a:moveTo>
                <a:lnTo>
                  <a:pt x="4316679" y="1388584"/>
                </a:lnTo>
                <a:cubicBezTo>
                  <a:pt x="4487264" y="1388584"/>
                  <a:pt x="4625551" y="1526871"/>
                  <a:pt x="4625551" y="1697457"/>
                </a:cubicBezTo>
                <a:lnTo>
                  <a:pt x="4625551" y="2563604"/>
                </a:lnTo>
                <a:cubicBezTo>
                  <a:pt x="4625551" y="2734189"/>
                  <a:pt x="4487264" y="2872476"/>
                  <a:pt x="4316679" y="2872476"/>
                </a:cubicBezTo>
                <a:lnTo>
                  <a:pt x="3450532" y="2872476"/>
                </a:lnTo>
                <a:cubicBezTo>
                  <a:pt x="3279947" y="2872476"/>
                  <a:pt x="3141660" y="2734189"/>
                  <a:pt x="3141660" y="2563604"/>
                </a:cubicBezTo>
                <a:lnTo>
                  <a:pt x="3141660" y="1697457"/>
                </a:lnTo>
                <a:cubicBezTo>
                  <a:pt x="3141660" y="1526871"/>
                  <a:pt x="3279947" y="1388584"/>
                  <a:pt x="3450532" y="1388584"/>
                </a:cubicBezTo>
                <a:close/>
                <a:moveTo>
                  <a:pt x="3321857" y="345546"/>
                </a:moveTo>
                <a:lnTo>
                  <a:pt x="3827173" y="345546"/>
                </a:lnTo>
                <a:cubicBezTo>
                  <a:pt x="3926694" y="345546"/>
                  <a:pt x="4007371" y="426223"/>
                  <a:pt x="4007371" y="525744"/>
                </a:cubicBezTo>
                <a:lnTo>
                  <a:pt x="4007371" y="1031060"/>
                </a:lnTo>
                <a:cubicBezTo>
                  <a:pt x="4007371" y="1130581"/>
                  <a:pt x="3926694" y="1211258"/>
                  <a:pt x="3827173" y="1211258"/>
                </a:cubicBezTo>
                <a:lnTo>
                  <a:pt x="3321857" y="1211258"/>
                </a:lnTo>
                <a:cubicBezTo>
                  <a:pt x="3222336" y="1211258"/>
                  <a:pt x="3141659" y="1130581"/>
                  <a:pt x="3141659" y="1031060"/>
                </a:cubicBezTo>
                <a:lnTo>
                  <a:pt x="3141659" y="525744"/>
                </a:lnTo>
                <a:cubicBezTo>
                  <a:pt x="3141659" y="426223"/>
                  <a:pt x="3222336" y="345546"/>
                  <a:pt x="3321857" y="345546"/>
                </a:cubicBezTo>
                <a:close/>
                <a:moveTo>
                  <a:pt x="597907" y="0"/>
                </a:moveTo>
                <a:lnTo>
                  <a:pt x="2274571" y="0"/>
                </a:lnTo>
                <a:cubicBezTo>
                  <a:pt x="2604785" y="0"/>
                  <a:pt x="2872477" y="267691"/>
                  <a:pt x="2872477" y="597905"/>
                </a:cubicBezTo>
                <a:lnTo>
                  <a:pt x="2872477" y="2274571"/>
                </a:lnTo>
                <a:cubicBezTo>
                  <a:pt x="2872477" y="2604785"/>
                  <a:pt x="2604785" y="2872477"/>
                  <a:pt x="2274571" y="2872476"/>
                </a:cubicBezTo>
                <a:lnTo>
                  <a:pt x="597907" y="2872476"/>
                </a:lnTo>
                <a:cubicBezTo>
                  <a:pt x="267693" y="2872476"/>
                  <a:pt x="1" y="2604784"/>
                  <a:pt x="1" y="2274571"/>
                </a:cubicBezTo>
                <a:lnTo>
                  <a:pt x="1" y="597905"/>
                </a:lnTo>
                <a:cubicBezTo>
                  <a:pt x="1" y="267691"/>
                  <a:pt x="267693" y="0"/>
                  <a:pt x="59790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955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76D696F-3BBA-42F7-8D7C-AD9813FA21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268" y="464252"/>
            <a:ext cx="7145880" cy="5934961"/>
          </a:xfrm>
          <a:custGeom>
            <a:avLst/>
            <a:gdLst>
              <a:gd name="connsiteX0" fmla="*/ 4005480 w 14293620"/>
              <a:gd name="connsiteY0" fmla="*/ 4932228 h 11869922"/>
              <a:gd name="connsiteX1" fmla="*/ 7992619 w 14293620"/>
              <a:gd name="connsiteY1" fmla="*/ 11869922 h 11869922"/>
              <a:gd name="connsiteX2" fmla="*/ 0 w 14293620"/>
              <a:gd name="connsiteY2" fmla="*/ 11869922 h 11869922"/>
              <a:gd name="connsiteX3" fmla="*/ 7416955 w 14293620"/>
              <a:gd name="connsiteY3" fmla="*/ 0 h 11869922"/>
              <a:gd name="connsiteX4" fmla="*/ 14293620 w 14293620"/>
              <a:gd name="connsiteY4" fmla="*/ 11856319 h 11869922"/>
              <a:gd name="connsiteX5" fmla="*/ 8296917 w 14293620"/>
              <a:gd name="connsiteY5" fmla="*/ 11856319 h 11869922"/>
              <a:gd name="connsiteX6" fmla="*/ 4427483 w 14293620"/>
              <a:gd name="connsiteY6" fmla="*/ 5154264 h 1186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93620" h="11869922">
                <a:moveTo>
                  <a:pt x="4005480" y="4932228"/>
                </a:moveTo>
                <a:lnTo>
                  <a:pt x="7992619" y="11869922"/>
                </a:lnTo>
                <a:lnTo>
                  <a:pt x="0" y="11869922"/>
                </a:lnTo>
                <a:close/>
                <a:moveTo>
                  <a:pt x="7416955" y="0"/>
                </a:moveTo>
                <a:lnTo>
                  <a:pt x="14293620" y="11856319"/>
                </a:lnTo>
                <a:lnTo>
                  <a:pt x="8296917" y="11856319"/>
                </a:lnTo>
                <a:lnTo>
                  <a:pt x="4427483" y="51542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065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81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9233FC6-18C0-4BA8-B790-FB02DE7D9F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21225" y="1997892"/>
            <a:ext cx="4144493" cy="4145033"/>
          </a:xfrm>
          <a:custGeom>
            <a:avLst/>
            <a:gdLst>
              <a:gd name="connsiteX0" fmla="*/ 1 w 8931819"/>
              <a:gd name="connsiteY0" fmla="*/ 0 h 8931819"/>
              <a:gd name="connsiteX1" fmla="*/ 2597 w 8931819"/>
              <a:gd name="connsiteY1" fmla="*/ 0 h 8931819"/>
              <a:gd name="connsiteX2" fmla="*/ 1308882 w 8931819"/>
              <a:gd name="connsiteY2" fmla="*/ 1306285 h 8931819"/>
              <a:gd name="connsiteX3" fmla="*/ 1306285 w 8931819"/>
              <a:gd name="connsiteY3" fmla="*/ 1306284 h 8931819"/>
              <a:gd name="connsiteX4" fmla="*/ 1306285 w 8931819"/>
              <a:gd name="connsiteY4" fmla="*/ 7625534 h 8931819"/>
              <a:gd name="connsiteX5" fmla="*/ 7625533 w 8931819"/>
              <a:gd name="connsiteY5" fmla="*/ 7625534 h 8931819"/>
              <a:gd name="connsiteX6" fmla="*/ 7625533 w 8931819"/>
              <a:gd name="connsiteY6" fmla="*/ 7622937 h 8931819"/>
              <a:gd name="connsiteX7" fmla="*/ 8931819 w 8931819"/>
              <a:gd name="connsiteY7" fmla="*/ 8929224 h 8931819"/>
              <a:gd name="connsiteX8" fmla="*/ 8931819 w 8931819"/>
              <a:gd name="connsiteY8" fmla="*/ 8931819 h 8931819"/>
              <a:gd name="connsiteX9" fmla="*/ 0 w 8931819"/>
              <a:gd name="connsiteY9" fmla="*/ 8931819 h 89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31819" h="8931819">
                <a:moveTo>
                  <a:pt x="1" y="0"/>
                </a:moveTo>
                <a:lnTo>
                  <a:pt x="2597" y="0"/>
                </a:lnTo>
                <a:lnTo>
                  <a:pt x="1308882" y="1306285"/>
                </a:lnTo>
                <a:lnTo>
                  <a:pt x="1306285" y="1306284"/>
                </a:lnTo>
                <a:lnTo>
                  <a:pt x="1306285" y="7625534"/>
                </a:lnTo>
                <a:lnTo>
                  <a:pt x="7625533" y="7625534"/>
                </a:lnTo>
                <a:lnTo>
                  <a:pt x="7625533" y="7622937"/>
                </a:lnTo>
                <a:lnTo>
                  <a:pt x="8931819" y="8929224"/>
                </a:lnTo>
                <a:lnTo>
                  <a:pt x="8931819" y="8931819"/>
                </a:lnTo>
                <a:lnTo>
                  <a:pt x="0" y="8931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302A6E-E02C-458C-A9AD-87C6A85133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22524" y="1997892"/>
            <a:ext cx="4143288" cy="4143828"/>
          </a:xfrm>
          <a:custGeom>
            <a:avLst/>
            <a:gdLst>
              <a:gd name="connsiteX0" fmla="*/ 0 w 8929221"/>
              <a:gd name="connsiteY0" fmla="*/ 0 h 8929223"/>
              <a:gd name="connsiteX1" fmla="*/ 8929221 w 8929221"/>
              <a:gd name="connsiteY1" fmla="*/ 0 h 8929223"/>
              <a:gd name="connsiteX2" fmla="*/ 8929221 w 8929221"/>
              <a:gd name="connsiteY2" fmla="*/ 8929223 h 8929223"/>
              <a:gd name="connsiteX3" fmla="*/ 7622935 w 8929221"/>
              <a:gd name="connsiteY3" fmla="*/ 7622937 h 8929223"/>
              <a:gd name="connsiteX4" fmla="*/ 7622935 w 8929221"/>
              <a:gd name="connsiteY4" fmla="*/ 1306284 h 8929223"/>
              <a:gd name="connsiteX5" fmla="*/ 1306284 w 8929221"/>
              <a:gd name="connsiteY5" fmla="*/ 1306284 h 892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9221" h="8929223">
                <a:moveTo>
                  <a:pt x="0" y="0"/>
                </a:moveTo>
                <a:lnTo>
                  <a:pt x="8929221" y="0"/>
                </a:lnTo>
                <a:lnTo>
                  <a:pt x="8929221" y="8929223"/>
                </a:lnTo>
                <a:lnTo>
                  <a:pt x="7622935" y="7622937"/>
                </a:lnTo>
                <a:lnTo>
                  <a:pt x="7622935" y="1306284"/>
                </a:lnTo>
                <a:lnTo>
                  <a:pt x="1306284" y="13062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C5B0FDA-0521-4BBC-8598-9BFB5F516F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70217" y="704668"/>
            <a:ext cx="4144493" cy="4145033"/>
          </a:xfrm>
          <a:custGeom>
            <a:avLst/>
            <a:gdLst>
              <a:gd name="connsiteX0" fmla="*/ 1306284 w 8931819"/>
              <a:gd name="connsiteY0" fmla="*/ 1306284 h 8931819"/>
              <a:gd name="connsiteX1" fmla="*/ 1306284 w 8931819"/>
              <a:gd name="connsiteY1" fmla="*/ 7625534 h 8931819"/>
              <a:gd name="connsiteX2" fmla="*/ 7625534 w 8931819"/>
              <a:gd name="connsiteY2" fmla="*/ 7625534 h 8931819"/>
              <a:gd name="connsiteX3" fmla="*/ 7625534 w 8931819"/>
              <a:gd name="connsiteY3" fmla="*/ 1306284 h 8931819"/>
              <a:gd name="connsiteX4" fmla="*/ 0 w 8931819"/>
              <a:gd name="connsiteY4" fmla="*/ 0 h 8931819"/>
              <a:gd name="connsiteX5" fmla="*/ 8931819 w 8931819"/>
              <a:gd name="connsiteY5" fmla="*/ 0 h 8931819"/>
              <a:gd name="connsiteX6" fmla="*/ 8931819 w 8931819"/>
              <a:gd name="connsiteY6" fmla="*/ 8931819 h 8931819"/>
              <a:gd name="connsiteX7" fmla="*/ 0 w 8931819"/>
              <a:gd name="connsiteY7" fmla="*/ 8931819 h 89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819" h="8931819">
                <a:moveTo>
                  <a:pt x="1306284" y="1306284"/>
                </a:moveTo>
                <a:lnTo>
                  <a:pt x="1306284" y="7625534"/>
                </a:lnTo>
                <a:lnTo>
                  <a:pt x="7625534" y="7625534"/>
                </a:lnTo>
                <a:lnTo>
                  <a:pt x="7625534" y="1306284"/>
                </a:lnTo>
                <a:close/>
                <a:moveTo>
                  <a:pt x="0" y="0"/>
                </a:moveTo>
                <a:lnTo>
                  <a:pt x="8931819" y="0"/>
                </a:lnTo>
                <a:lnTo>
                  <a:pt x="8931819" y="8931819"/>
                </a:lnTo>
                <a:lnTo>
                  <a:pt x="0" y="89318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093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66F2F9D-3B2A-463A-B7F7-5618E9ACB0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66B4D5E-DB9D-4E29-AC92-9FD407A23B7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0800000">
            <a:off x="813885" y="500994"/>
            <a:ext cx="4468231" cy="5856014"/>
          </a:xfrm>
          <a:custGeom>
            <a:avLst/>
            <a:gdLst>
              <a:gd name="connsiteX0" fmla="*/ 4447507 w 8937626"/>
              <a:gd name="connsiteY0" fmla="*/ 6622502 h 11712027"/>
              <a:gd name="connsiteX1" fmla="*/ 4274989 w 8937626"/>
              <a:gd name="connsiteY1" fmla="*/ 6795019 h 11712027"/>
              <a:gd name="connsiteX2" fmla="*/ 4447506 w 8937626"/>
              <a:gd name="connsiteY2" fmla="*/ 6967536 h 11712027"/>
              <a:gd name="connsiteX3" fmla="*/ 4468814 w 8937626"/>
              <a:gd name="connsiteY3" fmla="*/ 6946228 h 11712027"/>
              <a:gd name="connsiteX4" fmla="*/ 4490122 w 8937626"/>
              <a:gd name="connsiteY4" fmla="*/ 6967537 h 11712027"/>
              <a:gd name="connsiteX5" fmla="*/ 4662639 w 8937626"/>
              <a:gd name="connsiteY5" fmla="*/ 6795019 h 11712027"/>
              <a:gd name="connsiteX6" fmla="*/ 4490122 w 8937626"/>
              <a:gd name="connsiteY6" fmla="*/ 6622502 h 11712027"/>
              <a:gd name="connsiteX7" fmla="*/ 4468814 w 8937626"/>
              <a:gd name="connsiteY7" fmla="*/ 6643809 h 11712027"/>
              <a:gd name="connsiteX8" fmla="*/ 4959624 w 8937626"/>
              <a:gd name="connsiteY8" fmla="*/ 6152999 h 11712027"/>
              <a:gd name="connsiteX9" fmla="*/ 4787108 w 8937626"/>
              <a:gd name="connsiteY9" fmla="*/ 6325516 h 11712027"/>
              <a:gd name="connsiteX10" fmla="*/ 4959626 w 8937626"/>
              <a:gd name="connsiteY10" fmla="*/ 6498033 h 11712027"/>
              <a:gd name="connsiteX11" fmla="*/ 5132141 w 8937626"/>
              <a:gd name="connsiteY11" fmla="*/ 6325516 h 11712027"/>
              <a:gd name="connsiteX12" fmla="*/ 3978004 w 8937626"/>
              <a:gd name="connsiteY12" fmla="*/ 6152998 h 11712027"/>
              <a:gd name="connsiteX13" fmla="*/ 3805487 w 8937626"/>
              <a:gd name="connsiteY13" fmla="*/ 6325516 h 11712027"/>
              <a:gd name="connsiteX14" fmla="*/ 3978003 w 8937626"/>
              <a:gd name="connsiteY14" fmla="*/ 6498033 h 11712027"/>
              <a:gd name="connsiteX15" fmla="*/ 4150521 w 8937626"/>
              <a:gd name="connsiteY15" fmla="*/ 6325516 h 11712027"/>
              <a:gd name="connsiteX16" fmla="*/ 5429127 w 8937626"/>
              <a:gd name="connsiteY16" fmla="*/ 5683497 h 11712027"/>
              <a:gd name="connsiteX17" fmla="*/ 5256610 w 8937626"/>
              <a:gd name="connsiteY17" fmla="*/ 5856014 h 11712027"/>
              <a:gd name="connsiteX18" fmla="*/ 5429128 w 8937626"/>
              <a:gd name="connsiteY18" fmla="*/ 6028531 h 11712027"/>
              <a:gd name="connsiteX19" fmla="*/ 5601645 w 8937626"/>
              <a:gd name="connsiteY19" fmla="*/ 5856014 h 11712027"/>
              <a:gd name="connsiteX20" fmla="*/ 4490120 w 8937626"/>
              <a:gd name="connsiteY20" fmla="*/ 5683496 h 11712027"/>
              <a:gd name="connsiteX21" fmla="*/ 4468814 w 8937626"/>
              <a:gd name="connsiteY21" fmla="*/ 5704804 h 11712027"/>
              <a:gd name="connsiteX22" fmla="*/ 4447506 w 8937626"/>
              <a:gd name="connsiteY22" fmla="*/ 5683496 h 11712027"/>
              <a:gd name="connsiteX23" fmla="*/ 4274989 w 8937626"/>
              <a:gd name="connsiteY23" fmla="*/ 5856013 h 11712027"/>
              <a:gd name="connsiteX24" fmla="*/ 4447507 w 8937626"/>
              <a:gd name="connsiteY24" fmla="*/ 6028529 h 11712027"/>
              <a:gd name="connsiteX25" fmla="*/ 4468814 w 8937626"/>
              <a:gd name="connsiteY25" fmla="*/ 6007222 h 11712027"/>
              <a:gd name="connsiteX26" fmla="*/ 4490122 w 8937626"/>
              <a:gd name="connsiteY26" fmla="*/ 6028529 h 11712027"/>
              <a:gd name="connsiteX27" fmla="*/ 4662639 w 8937626"/>
              <a:gd name="connsiteY27" fmla="*/ 5856014 h 11712027"/>
              <a:gd name="connsiteX28" fmla="*/ 3508500 w 8937626"/>
              <a:gd name="connsiteY28" fmla="*/ 5683496 h 11712027"/>
              <a:gd name="connsiteX29" fmla="*/ 3335982 w 8937626"/>
              <a:gd name="connsiteY29" fmla="*/ 5856013 h 11712027"/>
              <a:gd name="connsiteX30" fmla="*/ 3508500 w 8937626"/>
              <a:gd name="connsiteY30" fmla="*/ 6028529 h 11712027"/>
              <a:gd name="connsiteX31" fmla="*/ 3681019 w 8937626"/>
              <a:gd name="connsiteY31" fmla="*/ 5856013 h 11712027"/>
              <a:gd name="connsiteX32" fmla="*/ 4959623 w 8937626"/>
              <a:gd name="connsiteY32" fmla="*/ 5213994 h 11712027"/>
              <a:gd name="connsiteX33" fmla="*/ 4787106 w 8937626"/>
              <a:gd name="connsiteY33" fmla="*/ 5386511 h 11712027"/>
              <a:gd name="connsiteX34" fmla="*/ 4959623 w 8937626"/>
              <a:gd name="connsiteY34" fmla="*/ 5559027 h 11712027"/>
              <a:gd name="connsiteX35" fmla="*/ 5132141 w 8937626"/>
              <a:gd name="connsiteY35" fmla="*/ 5386511 h 11712027"/>
              <a:gd name="connsiteX36" fmla="*/ 3978003 w 8937626"/>
              <a:gd name="connsiteY36" fmla="*/ 5213992 h 11712027"/>
              <a:gd name="connsiteX37" fmla="*/ 3805487 w 8937626"/>
              <a:gd name="connsiteY37" fmla="*/ 5386509 h 11712027"/>
              <a:gd name="connsiteX38" fmla="*/ 3978003 w 8937626"/>
              <a:gd name="connsiteY38" fmla="*/ 5559027 h 11712027"/>
              <a:gd name="connsiteX39" fmla="*/ 4150520 w 8937626"/>
              <a:gd name="connsiteY39" fmla="*/ 5386510 h 11712027"/>
              <a:gd name="connsiteX40" fmla="*/ 4490119 w 8937626"/>
              <a:gd name="connsiteY40" fmla="*/ 4744490 h 11712027"/>
              <a:gd name="connsiteX41" fmla="*/ 4468812 w 8937626"/>
              <a:gd name="connsiteY41" fmla="*/ 4765797 h 11712027"/>
              <a:gd name="connsiteX42" fmla="*/ 4447506 w 8937626"/>
              <a:gd name="connsiteY42" fmla="*/ 4744490 h 11712027"/>
              <a:gd name="connsiteX43" fmla="*/ 4274989 w 8937626"/>
              <a:gd name="connsiteY43" fmla="*/ 4917007 h 11712027"/>
              <a:gd name="connsiteX44" fmla="*/ 4447506 w 8937626"/>
              <a:gd name="connsiteY44" fmla="*/ 5089525 h 11712027"/>
              <a:gd name="connsiteX45" fmla="*/ 4468813 w 8937626"/>
              <a:gd name="connsiteY45" fmla="*/ 5068217 h 11712027"/>
              <a:gd name="connsiteX46" fmla="*/ 4490121 w 8937626"/>
              <a:gd name="connsiteY46" fmla="*/ 5089525 h 11712027"/>
              <a:gd name="connsiteX47" fmla="*/ 4662638 w 8937626"/>
              <a:gd name="connsiteY47" fmla="*/ 4917008 h 11712027"/>
              <a:gd name="connsiteX48" fmla="*/ 296987 w 8937626"/>
              <a:gd name="connsiteY48" fmla="*/ 0 h 11712027"/>
              <a:gd name="connsiteX49" fmla="*/ 4447505 w 8937626"/>
              <a:gd name="connsiteY49" fmla="*/ 4150518 h 11712027"/>
              <a:gd name="connsiteX50" fmla="*/ 4468812 w 8937626"/>
              <a:gd name="connsiteY50" fmla="*/ 4129211 h 11712027"/>
              <a:gd name="connsiteX51" fmla="*/ 4490119 w 8937626"/>
              <a:gd name="connsiteY51" fmla="*/ 4150518 h 11712027"/>
              <a:gd name="connsiteX52" fmla="*/ 8640638 w 8937626"/>
              <a:gd name="connsiteY52" fmla="*/ 0 h 11712027"/>
              <a:gd name="connsiteX53" fmla="*/ 8937624 w 8937626"/>
              <a:gd name="connsiteY53" fmla="*/ 296986 h 11712027"/>
              <a:gd name="connsiteX54" fmla="*/ 4787106 w 8937626"/>
              <a:gd name="connsiteY54" fmla="*/ 4447505 h 11712027"/>
              <a:gd name="connsiteX55" fmla="*/ 4959623 w 8937626"/>
              <a:gd name="connsiteY55" fmla="*/ 4620023 h 11712027"/>
              <a:gd name="connsiteX56" fmla="*/ 8640638 w 8937626"/>
              <a:gd name="connsiteY56" fmla="*/ 939005 h 11712027"/>
              <a:gd name="connsiteX57" fmla="*/ 8937626 w 8937626"/>
              <a:gd name="connsiteY57" fmla="*/ 1235992 h 11712027"/>
              <a:gd name="connsiteX58" fmla="*/ 5256608 w 8937626"/>
              <a:gd name="connsiteY58" fmla="*/ 4917008 h 11712027"/>
              <a:gd name="connsiteX59" fmla="*/ 5429126 w 8937626"/>
              <a:gd name="connsiteY59" fmla="*/ 5089525 h 11712027"/>
              <a:gd name="connsiteX60" fmla="*/ 8640640 w 8937626"/>
              <a:gd name="connsiteY60" fmla="*/ 1878011 h 11712027"/>
              <a:gd name="connsiteX61" fmla="*/ 8937626 w 8937626"/>
              <a:gd name="connsiteY61" fmla="*/ 2174998 h 11712027"/>
              <a:gd name="connsiteX62" fmla="*/ 5726112 w 8937626"/>
              <a:gd name="connsiteY62" fmla="*/ 5386511 h 11712027"/>
              <a:gd name="connsiteX63" fmla="*/ 5898630 w 8937626"/>
              <a:gd name="connsiteY63" fmla="*/ 5559029 h 11712027"/>
              <a:gd name="connsiteX64" fmla="*/ 8640640 w 8937626"/>
              <a:gd name="connsiteY64" fmla="*/ 2817018 h 11712027"/>
              <a:gd name="connsiteX65" fmla="*/ 8937626 w 8937626"/>
              <a:gd name="connsiteY65" fmla="*/ 3114004 h 11712027"/>
              <a:gd name="connsiteX66" fmla="*/ 6195616 w 8937626"/>
              <a:gd name="connsiteY66" fmla="*/ 5856014 h 11712027"/>
              <a:gd name="connsiteX67" fmla="*/ 8937624 w 8937626"/>
              <a:gd name="connsiteY67" fmla="*/ 8598021 h 11712027"/>
              <a:gd name="connsiteX68" fmla="*/ 8640636 w 8937626"/>
              <a:gd name="connsiteY68" fmla="*/ 8895008 h 11712027"/>
              <a:gd name="connsiteX69" fmla="*/ 5898630 w 8937626"/>
              <a:gd name="connsiteY69" fmla="*/ 6153001 h 11712027"/>
              <a:gd name="connsiteX70" fmla="*/ 5726113 w 8937626"/>
              <a:gd name="connsiteY70" fmla="*/ 6325517 h 11712027"/>
              <a:gd name="connsiteX71" fmla="*/ 8937626 w 8937626"/>
              <a:gd name="connsiteY71" fmla="*/ 9537027 h 11712027"/>
              <a:gd name="connsiteX72" fmla="*/ 8640638 w 8937626"/>
              <a:gd name="connsiteY72" fmla="*/ 9834014 h 11712027"/>
              <a:gd name="connsiteX73" fmla="*/ 5429128 w 8937626"/>
              <a:gd name="connsiteY73" fmla="*/ 6622503 h 11712027"/>
              <a:gd name="connsiteX74" fmla="*/ 5256610 w 8937626"/>
              <a:gd name="connsiteY74" fmla="*/ 6795019 h 11712027"/>
              <a:gd name="connsiteX75" fmla="*/ 8937626 w 8937626"/>
              <a:gd name="connsiteY75" fmla="*/ 10476034 h 11712027"/>
              <a:gd name="connsiteX76" fmla="*/ 8640640 w 8937626"/>
              <a:gd name="connsiteY76" fmla="*/ 10773020 h 11712027"/>
              <a:gd name="connsiteX77" fmla="*/ 4959625 w 8937626"/>
              <a:gd name="connsiteY77" fmla="*/ 7092005 h 11712027"/>
              <a:gd name="connsiteX78" fmla="*/ 4787107 w 8937626"/>
              <a:gd name="connsiteY78" fmla="*/ 7264523 h 11712027"/>
              <a:gd name="connsiteX79" fmla="*/ 8937626 w 8937626"/>
              <a:gd name="connsiteY79" fmla="*/ 11415041 h 11712027"/>
              <a:gd name="connsiteX80" fmla="*/ 8640638 w 8937626"/>
              <a:gd name="connsiteY80" fmla="*/ 11712027 h 11712027"/>
              <a:gd name="connsiteX81" fmla="*/ 4490121 w 8937626"/>
              <a:gd name="connsiteY81" fmla="*/ 7561509 h 11712027"/>
              <a:gd name="connsiteX82" fmla="*/ 4468814 w 8937626"/>
              <a:gd name="connsiteY82" fmla="*/ 7582815 h 11712027"/>
              <a:gd name="connsiteX83" fmla="*/ 4447506 w 8937626"/>
              <a:gd name="connsiteY83" fmla="*/ 7561508 h 11712027"/>
              <a:gd name="connsiteX84" fmla="*/ 296988 w 8937626"/>
              <a:gd name="connsiteY84" fmla="*/ 11712027 h 11712027"/>
              <a:gd name="connsiteX85" fmla="*/ 2 w 8937626"/>
              <a:gd name="connsiteY85" fmla="*/ 11415041 h 11712027"/>
              <a:gd name="connsiteX86" fmla="*/ 4150521 w 8937626"/>
              <a:gd name="connsiteY86" fmla="*/ 7264523 h 11712027"/>
              <a:gd name="connsiteX87" fmla="*/ 3978004 w 8937626"/>
              <a:gd name="connsiteY87" fmla="*/ 7092005 h 11712027"/>
              <a:gd name="connsiteX88" fmla="*/ 296988 w 8937626"/>
              <a:gd name="connsiteY88" fmla="*/ 10773020 h 11712027"/>
              <a:gd name="connsiteX89" fmla="*/ 2 w 8937626"/>
              <a:gd name="connsiteY89" fmla="*/ 10476034 h 11712027"/>
              <a:gd name="connsiteX90" fmla="*/ 3681017 w 8937626"/>
              <a:gd name="connsiteY90" fmla="*/ 6795019 h 11712027"/>
              <a:gd name="connsiteX91" fmla="*/ 3508500 w 8937626"/>
              <a:gd name="connsiteY91" fmla="*/ 6622502 h 11712027"/>
              <a:gd name="connsiteX92" fmla="*/ 296987 w 8937626"/>
              <a:gd name="connsiteY92" fmla="*/ 9834014 h 11712027"/>
              <a:gd name="connsiteX93" fmla="*/ 1 w 8937626"/>
              <a:gd name="connsiteY93" fmla="*/ 9537028 h 11712027"/>
              <a:gd name="connsiteX94" fmla="*/ 3211514 w 8937626"/>
              <a:gd name="connsiteY94" fmla="*/ 6325516 h 11712027"/>
              <a:gd name="connsiteX95" fmla="*/ 3038996 w 8937626"/>
              <a:gd name="connsiteY95" fmla="*/ 6152998 h 11712027"/>
              <a:gd name="connsiteX96" fmla="*/ 296986 w 8937626"/>
              <a:gd name="connsiteY96" fmla="*/ 8895008 h 11712027"/>
              <a:gd name="connsiteX97" fmla="*/ 1 w 8937626"/>
              <a:gd name="connsiteY97" fmla="*/ 8598022 h 11712027"/>
              <a:gd name="connsiteX98" fmla="*/ 2742011 w 8937626"/>
              <a:gd name="connsiteY98" fmla="*/ 5856013 h 11712027"/>
              <a:gd name="connsiteX99" fmla="*/ 3 w 8937626"/>
              <a:gd name="connsiteY99" fmla="*/ 3114004 h 11712027"/>
              <a:gd name="connsiteX100" fmla="*/ 296988 w 8937626"/>
              <a:gd name="connsiteY100" fmla="*/ 2817019 h 11712027"/>
              <a:gd name="connsiteX101" fmla="*/ 3038996 w 8937626"/>
              <a:gd name="connsiteY101" fmla="*/ 5559027 h 11712027"/>
              <a:gd name="connsiteX102" fmla="*/ 3211514 w 8937626"/>
              <a:gd name="connsiteY102" fmla="*/ 5386509 h 11712027"/>
              <a:gd name="connsiteX103" fmla="*/ 3 w 8937626"/>
              <a:gd name="connsiteY103" fmla="*/ 2174998 h 11712027"/>
              <a:gd name="connsiteX104" fmla="*/ 296988 w 8937626"/>
              <a:gd name="connsiteY104" fmla="*/ 1878012 h 11712027"/>
              <a:gd name="connsiteX105" fmla="*/ 3508500 w 8937626"/>
              <a:gd name="connsiteY105" fmla="*/ 5089523 h 11712027"/>
              <a:gd name="connsiteX106" fmla="*/ 3681017 w 8937626"/>
              <a:gd name="connsiteY106" fmla="*/ 4917007 h 11712027"/>
              <a:gd name="connsiteX107" fmla="*/ 1 w 8937626"/>
              <a:gd name="connsiteY107" fmla="*/ 1235992 h 11712027"/>
              <a:gd name="connsiteX108" fmla="*/ 296987 w 8937626"/>
              <a:gd name="connsiteY108" fmla="*/ 939005 h 11712027"/>
              <a:gd name="connsiteX109" fmla="*/ 3978002 w 8937626"/>
              <a:gd name="connsiteY109" fmla="*/ 4620021 h 11712027"/>
              <a:gd name="connsiteX110" fmla="*/ 4150519 w 8937626"/>
              <a:gd name="connsiteY110" fmla="*/ 4447504 h 11712027"/>
              <a:gd name="connsiteX111" fmla="*/ 0 w 8937626"/>
              <a:gd name="connsiteY111" fmla="*/ 296986 h 117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937626" h="11712027">
                <a:moveTo>
                  <a:pt x="4447507" y="6622502"/>
                </a:moveTo>
                <a:lnTo>
                  <a:pt x="4274989" y="6795019"/>
                </a:lnTo>
                <a:lnTo>
                  <a:pt x="4447506" y="6967536"/>
                </a:lnTo>
                <a:lnTo>
                  <a:pt x="4468814" y="6946228"/>
                </a:lnTo>
                <a:lnTo>
                  <a:pt x="4490122" y="6967537"/>
                </a:lnTo>
                <a:lnTo>
                  <a:pt x="4662639" y="6795019"/>
                </a:lnTo>
                <a:lnTo>
                  <a:pt x="4490122" y="6622502"/>
                </a:lnTo>
                <a:lnTo>
                  <a:pt x="4468814" y="6643809"/>
                </a:lnTo>
                <a:close/>
                <a:moveTo>
                  <a:pt x="4959624" y="6152999"/>
                </a:moveTo>
                <a:lnTo>
                  <a:pt x="4787108" y="6325516"/>
                </a:lnTo>
                <a:lnTo>
                  <a:pt x="4959626" y="6498033"/>
                </a:lnTo>
                <a:lnTo>
                  <a:pt x="5132141" y="6325516"/>
                </a:lnTo>
                <a:close/>
                <a:moveTo>
                  <a:pt x="3978004" y="6152998"/>
                </a:moveTo>
                <a:lnTo>
                  <a:pt x="3805487" y="6325516"/>
                </a:lnTo>
                <a:lnTo>
                  <a:pt x="3978003" y="6498033"/>
                </a:lnTo>
                <a:lnTo>
                  <a:pt x="4150521" y="6325516"/>
                </a:lnTo>
                <a:close/>
                <a:moveTo>
                  <a:pt x="5429127" y="5683497"/>
                </a:moveTo>
                <a:lnTo>
                  <a:pt x="5256610" y="5856014"/>
                </a:lnTo>
                <a:lnTo>
                  <a:pt x="5429128" y="6028531"/>
                </a:lnTo>
                <a:lnTo>
                  <a:pt x="5601645" y="5856014"/>
                </a:lnTo>
                <a:close/>
                <a:moveTo>
                  <a:pt x="4490120" y="5683496"/>
                </a:moveTo>
                <a:lnTo>
                  <a:pt x="4468814" y="5704804"/>
                </a:lnTo>
                <a:lnTo>
                  <a:pt x="4447506" y="5683496"/>
                </a:lnTo>
                <a:lnTo>
                  <a:pt x="4274989" y="5856013"/>
                </a:lnTo>
                <a:lnTo>
                  <a:pt x="4447507" y="6028529"/>
                </a:lnTo>
                <a:lnTo>
                  <a:pt x="4468814" y="6007222"/>
                </a:lnTo>
                <a:lnTo>
                  <a:pt x="4490122" y="6028529"/>
                </a:lnTo>
                <a:lnTo>
                  <a:pt x="4662639" y="5856014"/>
                </a:lnTo>
                <a:close/>
                <a:moveTo>
                  <a:pt x="3508500" y="5683496"/>
                </a:moveTo>
                <a:lnTo>
                  <a:pt x="3335982" y="5856013"/>
                </a:lnTo>
                <a:lnTo>
                  <a:pt x="3508500" y="6028529"/>
                </a:lnTo>
                <a:lnTo>
                  <a:pt x="3681019" y="5856013"/>
                </a:lnTo>
                <a:close/>
                <a:moveTo>
                  <a:pt x="4959623" y="5213994"/>
                </a:moveTo>
                <a:lnTo>
                  <a:pt x="4787106" y="5386511"/>
                </a:lnTo>
                <a:lnTo>
                  <a:pt x="4959623" y="5559027"/>
                </a:lnTo>
                <a:lnTo>
                  <a:pt x="5132141" y="5386511"/>
                </a:lnTo>
                <a:close/>
                <a:moveTo>
                  <a:pt x="3978003" y="5213992"/>
                </a:moveTo>
                <a:lnTo>
                  <a:pt x="3805487" y="5386509"/>
                </a:lnTo>
                <a:lnTo>
                  <a:pt x="3978003" y="5559027"/>
                </a:lnTo>
                <a:lnTo>
                  <a:pt x="4150520" y="5386510"/>
                </a:lnTo>
                <a:close/>
                <a:moveTo>
                  <a:pt x="4490119" y="4744490"/>
                </a:moveTo>
                <a:lnTo>
                  <a:pt x="4468812" y="4765797"/>
                </a:lnTo>
                <a:lnTo>
                  <a:pt x="4447506" y="4744490"/>
                </a:lnTo>
                <a:lnTo>
                  <a:pt x="4274989" y="4917007"/>
                </a:lnTo>
                <a:lnTo>
                  <a:pt x="4447506" y="5089525"/>
                </a:lnTo>
                <a:lnTo>
                  <a:pt x="4468813" y="5068217"/>
                </a:lnTo>
                <a:lnTo>
                  <a:pt x="4490121" y="5089525"/>
                </a:lnTo>
                <a:lnTo>
                  <a:pt x="4662638" y="4917008"/>
                </a:lnTo>
                <a:close/>
                <a:moveTo>
                  <a:pt x="296987" y="0"/>
                </a:moveTo>
                <a:lnTo>
                  <a:pt x="4447505" y="4150518"/>
                </a:lnTo>
                <a:lnTo>
                  <a:pt x="4468812" y="4129211"/>
                </a:lnTo>
                <a:lnTo>
                  <a:pt x="4490119" y="4150518"/>
                </a:lnTo>
                <a:lnTo>
                  <a:pt x="8640638" y="0"/>
                </a:lnTo>
                <a:lnTo>
                  <a:pt x="8937624" y="296986"/>
                </a:lnTo>
                <a:lnTo>
                  <a:pt x="4787106" y="4447505"/>
                </a:lnTo>
                <a:lnTo>
                  <a:pt x="4959623" y="4620023"/>
                </a:lnTo>
                <a:lnTo>
                  <a:pt x="8640638" y="939005"/>
                </a:lnTo>
                <a:lnTo>
                  <a:pt x="8937626" y="1235992"/>
                </a:lnTo>
                <a:lnTo>
                  <a:pt x="5256608" y="4917008"/>
                </a:lnTo>
                <a:lnTo>
                  <a:pt x="5429126" y="5089525"/>
                </a:lnTo>
                <a:lnTo>
                  <a:pt x="8640640" y="1878011"/>
                </a:lnTo>
                <a:lnTo>
                  <a:pt x="8937626" y="2174998"/>
                </a:lnTo>
                <a:lnTo>
                  <a:pt x="5726112" y="5386511"/>
                </a:lnTo>
                <a:lnTo>
                  <a:pt x="5898630" y="5559029"/>
                </a:lnTo>
                <a:lnTo>
                  <a:pt x="8640640" y="2817018"/>
                </a:lnTo>
                <a:lnTo>
                  <a:pt x="8937626" y="3114004"/>
                </a:lnTo>
                <a:lnTo>
                  <a:pt x="6195616" y="5856014"/>
                </a:lnTo>
                <a:lnTo>
                  <a:pt x="8937624" y="8598021"/>
                </a:lnTo>
                <a:lnTo>
                  <a:pt x="8640636" y="8895008"/>
                </a:lnTo>
                <a:lnTo>
                  <a:pt x="5898630" y="6153001"/>
                </a:lnTo>
                <a:lnTo>
                  <a:pt x="5726113" y="6325517"/>
                </a:lnTo>
                <a:lnTo>
                  <a:pt x="8937626" y="9537027"/>
                </a:lnTo>
                <a:lnTo>
                  <a:pt x="8640638" y="9834014"/>
                </a:lnTo>
                <a:lnTo>
                  <a:pt x="5429128" y="6622503"/>
                </a:lnTo>
                <a:lnTo>
                  <a:pt x="5256610" y="6795019"/>
                </a:lnTo>
                <a:lnTo>
                  <a:pt x="8937626" y="10476034"/>
                </a:lnTo>
                <a:lnTo>
                  <a:pt x="8640640" y="10773020"/>
                </a:lnTo>
                <a:lnTo>
                  <a:pt x="4959625" y="7092005"/>
                </a:lnTo>
                <a:lnTo>
                  <a:pt x="4787107" y="7264523"/>
                </a:lnTo>
                <a:lnTo>
                  <a:pt x="8937626" y="11415041"/>
                </a:lnTo>
                <a:lnTo>
                  <a:pt x="8640638" y="11712027"/>
                </a:lnTo>
                <a:lnTo>
                  <a:pt x="4490121" y="7561509"/>
                </a:lnTo>
                <a:lnTo>
                  <a:pt x="4468814" y="7582815"/>
                </a:lnTo>
                <a:lnTo>
                  <a:pt x="4447506" y="7561508"/>
                </a:lnTo>
                <a:lnTo>
                  <a:pt x="296988" y="11712027"/>
                </a:lnTo>
                <a:lnTo>
                  <a:pt x="2" y="11415041"/>
                </a:lnTo>
                <a:lnTo>
                  <a:pt x="4150521" y="7264523"/>
                </a:lnTo>
                <a:lnTo>
                  <a:pt x="3978004" y="7092005"/>
                </a:lnTo>
                <a:lnTo>
                  <a:pt x="296988" y="10773020"/>
                </a:lnTo>
                <a:lnTo>
                  <a:pt x="2" y="10476034"/>
                </a:lnTo>
                <a:lnTo>
                  <a:pt x="3681017" y="6795019"/>
                </a:lnTo>
                <a:lnTo>
                  <a:pt x="3508500" y="6622502"/>
                </a:lnTo>
                <a:lnTo>
                  <a:pt x="296987" y="9834014"/>
                </a:lnTo>
                <a:lnTo>
                  <a:pt x="1" y="9537028"/>
                </a:lnTo>
                <a:lnTo>
                  <a:pt x="3211514" y="6325516"/>
                </a:lnTo>
                <a:lnTo>
                  <a:pt x="3038996" y="6152998"/>
                </a:lnTo>
                <a:lnTo>
                  <a:pt x="296986" y="8895008"/>
                </a:lnTo>
                <a:lnTo>
                  <a:pt x="1" y="8598022"/>
                </a:lnTo>
                <a:lnTo>
                  <a:pt x="2742011" y="5856013"/>
                </a:lnTo>
                <a:lnTo>
                  <a:pt x="3" y="3114004"/>
                </a:lnTo>
                <a:lnTo>
                  <a:pt x="296988" y="2817019"/>
                </a:lnTo>
                <a:lnTo>
                  <a:pt x="3038996" y="5559027"/>
                </a:lnTo>
                <a:lnTo>
                  <a:pt x="3211514" y="5386509"/>
                </a:lnTo>
                <a:lnTo>
                  <a:pt x="3" y="2174998"/>
                </a:lnTo>
                <a:lnTo>
                  <a:pt x="296988" y="1878012"/>
                </a:lnTo>
                <a:lnTo>
                  <a:pt x="3508500" y="5089523"/>
                </a:lnTo>
                <a:lnTo>
                  <a:pt x="3681017" y="4917007"/>
                </a:lnTo>
                <a:lnTo>
                  <a:pt x="1" y="1235992"/>
                </a:lnTo>
                <a:lnTo>
                  <a:pt x="296987" y="939005"/>
                </a:lnTo>
                <a:lnTo>
                  <a:pt x="3978002" y="4620021"/>
                </a:lnTo>
                <a:lnTo>
                  <a:pt x="4150519" y="4447504"/>
                </a:lnTo>
                <a:lnTo>
                  <a:pt x="0" y="296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241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DE595E7-4B14-4CCD-8574-4A3C341B4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18653B-E468-462A-895E-F2D30F621C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85373" y="1887794"/>
            <a:ext cx="3917252" cy="3377381"/>
          </a:xfrm>
          <a:custGeom>
            <a:avLst/>
            <a:gdLst>
              <a:gd name="connsiteX0" fmla="*/ 3917762 w 7835524"/>
              <a:gd name="connsiteY0" fmla="*/ 0 h 6754762"/>
              <a:gd name="connsiteX1" fmla="*/ 7835524 w 7835524"/>
              <a:gd name="connsiteY1" fmla="*/ 6754762 h 6754762"/>
              <a:gd name="connsiteX2" fmla="*/ 0 w 7835524"/>
              <a:gd name="connsiteY2" fmla="*/ 6754762 h 675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835524" h="6754762">
                <a:moveTo>
                  <a:pt x="3917762" y="0"/>
                </a:moveTo>
                <a:lnTo>
                  <a:pt x="7835524" y="6754762"/>
                </a:lnTo>
                <a:lnTo>
                  <a:pt x="0" y="67547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8065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3BC10D2-E8C2-4516-B53E-30792045EB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9317" y="4274"/>
            <a:ext cx="4377924" cy="6849454"/>
          </a:xfrm>
          <a:custGeom>
            <a:avLst/>
            <a:gdLst>
              <a:gd name="connsiteX0" fmla="*/ 8756987 w 8756988"/>
              <a:gd name="connsiteY0" fmla="*/ 0 h 13698907"/>
              <a:gd name="connsiteX1" fmla="*/ 8733857 w 8756988"/>
              <a:gd name="connsiteY1" fmla="*/ 4500483 h 13698907"/>
              <a:gd name="connsiteX2" fmla="*/ 6409822 w 8756988"/>
              <a:gd name="connsiteY2" fmla="*/ 5316628 h 13698907"/>
              <a:gd name="connsiteX3" fmla="*/ 8733858 w 8756988"/>
              <a:gd name="connsiteY3" fmla="*/ 6132775 h 13698907"/>
              <a:gd name="connsiteX4" fmla="*/ 8733892 w 8756988"/>
              <a:gd name="connsiteY4" fmla="*/ 6139411 h 13698907"/>
              <a:gd name="connsiteX5" fmla="*/ 8756987 w 8756988"/>
              <a:gd name="connsiteY5" fmla="*/ 6131301 h 13698907"/>
              <a:gd name="connsiteX6" fmla="*/ 8745419 w 8756988"/>
              <a:gd name="connsiteY6" fmla="*/ 8382177 h 13698907"/>
              <a:gd name="connsiteX7" fmla="*/ 8756988 w 8756988"/>
              <a:gd name="connsiteY7" fmla="*/ 10633257 h 13698907"/>
              <a:gd name="connsiteX8" fmla="*/ 8733891 w 8756988"/>
              <a:gd name="connsiteY8" fmla="*/ 10625146 h 13698907"/>
              <a:gd name="connsiteX9" fmla="*/ 8733857 w 8756988"/>
              <a:gd name="connsiteY9" fmla="*/ 10631783 h 13698907"/>
              <a:gd name="connsiteX10" fmla="*/ 0 w 8756988"/>
              <a:gd name="connsiteY10" fmla="*/ 13698907 h 13698907"/>
              <a:gd name="connsiteX11" fmla="*/ 23130 w 8756988"/>
              <a:gd name="connsiteY11" fmla="*/ 9198424 h 13698907"/>
              <a:gd name="connsiteX12" fmla="*/ 2347164 w 8756988"/>
              <a:gd name="connsiteY12" fmla="*/ 8382278 h 13698907"/>
              <a:gd name="connsiteX13" fmla="*/ 23131 w 8756988"/>
              <a:gd name="connsiteY13" fmla="*/ 7566133 h 13698907"/>
              <a:gd name="connsiteX14" fmla="*/ 23097 w 8756988"/>
              <a:gd name="connsiteY14" fmla="*/ 7559495 h 13698907"/>
              <a:gd name="connsiteX15" fmla="*/ 0 w 8756988"/>
              <a:gd name="connsiteY15" fmla="*/ 7567606 h 13698907"/>
              <a:gd name="connsiteX16" fmla="*/ 11569 w 8756988"/>
              <a:gd name="connsiteY16" fmla="*/ 5316546 h 13698907"/>
              <a:gd name="connsiteX17" fmla="*/ 0 w 8756988"/>
              <a:gd name="connsiteY17" fmla="*/ 3065651 h 13698907"/>
              <a:gd name="connsiteX18" fmla="*/ 23096 w 8756988"/>
              <a:gd name="connsiteY18" fmla="*/ 3073761 h 13698907"/>
              <a:gd name="connsiteX19" fmla="*/ 23130 w 8756988"/>
              <a:gd name="connsiteY19" fmla="*/ 3067124 h 1369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756988" h="13698907">
                <a:moveTo>
                  <a:pt x="8756987" y="0"/>
                </a:moveTo>
                <a:lnTo>
                  <a:pt x="8733857" y="4500483"/>
                </a:lnTo>
                <a:lnTo>
                  <a:pt x="6409822" y="5316628"/>
                </a:lnTo>
                <a:lnTo>
                  <a:pt x="8733858" y="6132775"/>
                </a:lnTo>
                <a:lnTo>
                  <a:pt x="8733892" y="6139411"/>
                </a:lnTo>
                <a:lnTo>
                  <a:pt x="8756987" y="6131301"/>
                </a:lnTo>
                <a:lnTo>
                  <a:pt x="8745419" y="8382177"/>
                </a:lnTo>
                <a:lnTo>
                  <a:pt x="8756988" y="10633257"/>
                </a:lnTo>
                <a:lnTo>
                  <a:pt x="8733891" y="10625146"/>
                </a:lnTo>
                <a:lnTo>
                  <a:pt x="8733857" y="10631783"/>
                </a:lnTo>
                <a:lnTo>
                  <a:pt x="0" y="13698907"/>
                </a:lnTo>
                <a:lnTo>
                  <a:pt x="23130" y="9198424"/>
                </a:lnTo>
                <a:lnTo>
                  <a:pt x="2347164" y="8382278"/>
                </a:lnTo>
                <a:lnTo>
                  <a:pt x="23131" y="7566133"/>
                </a:lnTo>
                <a:lnTo>
                  <a:pt x="23097" y="7559495"/>
                </a:lnTo>
                <a:lnTo>
                  <a:pt x="0" y="7567606"/>
                </a:lnTo>
                <a:lnTo>
                  <a:pt x="11569" y="5316546"/>
                </a:lnTo>
                <a:lnTo>
                  <a:pt x="0" y="3065651"/>
                </a:lnTo>
                <a:lnTo>
                  <a:pt x="23096" y="3073761"/>
                </a:lnTo>
                <a:lnTo>
                  <a:pt x="23130" y="30671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6589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83CA210-6D0C-4C55-8024-04786A4917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5621" y="738554"/>
            <a:ext cx="5380191" cy="5380892"/>
          </a:xfrm>
          <a:custGeom>
            <a:avLst/>
            <a:gdLst>
              <a:gd name="connsiteX0" fmla="*/ 359701 w 10761784"/>
              <a:gd name="connsiteY0" fmla="*/ 7315199 h 10761784"/>
              <a:gd name="connsiteX1" fmla="*/ 10402084 w 10761784"/>
              <a:gd name="connsiteY1" fmla="*/ 7315199 h 10761784"/>
              <a:gd name="connsiteX2" fmla="*/ 10338927 w 10761784"/>
              <a:gd name="connsiteY2" fmla="*/ 7475378 h 10761784"/>
              <a:gd name="connsiteX3" fmla="*/ 5380893 w 10761784"/>
              <a:gd name="connsiteY3" fmla="*/ 10761784 h 10761784"/>
              <a:gd name="connsiteX4" fmla="*/ 422857 w 10761784"/>
              <a:gd name="connsiteY4" fmla="*/ 7475378 h 10761784"/>
              <a:gd name="connsiteX5" fmla="*/ 3913920 w 10761784"/>
              <a:gd name="connsiteY5" fmla="*/ 3763107 h 10761784"/>
              <a:gd name="connsiteX6" fmla="*/ 10513890 w 10761784"/>
              <a:gd name="connsiteY6" fmla="*/ 3763107 h 10761784"/>
              <a:gd name="connsiteX7" fmla="*/ 10519870 w 10761784"/>
              <a:gd name="connsiteY7" fmla="*/ 3780780 h 10761784"/>
              <a:gd name="connsiteX8" fmla="*/ 10761784 w 10761784"/>
              <a:gd name="connsiteY8" fmla="*/ 5380893 h 10761784"/>
              <a:gd name="connsiteX9" fmla="*/ 10519870 w 10761784"/>
              <a:gd name="connsiteY9" fmla="*/ 6981005 h 10761784"/>
              <a:gd name="connsiteX10" fmla="*/ 10501990 w 10761784"/>
              <a:gd name="connsiteY10" fmla="*/ 7033846 h 10761784"/>
              <a:gd name="connsiteX11" fmla="*/ 3913920 w 10761784"/>
              <a:gd name="connsiteY11" fmla="*/ 7033846 h 10761784"/>
              <a:gd name="connsiteX12" fmla="*/ 3597397 w 10761784"/>
              <a:gd name="connsiteY12" fmla="*/ 303964 h 10761784"/>
              <a:gd name="connsiteX13" fmla="*/ 3597397 w 10761784"/>
              <a:gd name="connsiteY13" fmla="*/ 7033846 h 10761784"/>
              <a:gd name="connsiteX14" fmla="*/ 259794 w 10761784"/>
              <a:gd name="connsiteY14" fmla="*/ 7033846 h 10761784"/>
              <a:gd name="connsiteX15" fmla="*/ 241914 w 10761784"/>
              <a:gd name="connsiteY15" fmla="*/ 6981005 h 10761784"/>
              <a:gd name="connsiteX16" fmla="*/ 0 w 10761784"/>
              <a:gd name="connsiteY16" fmla="*/ 5380893 h 10761784"/>
              <a:gd name="connsiteX17" fmla="*/ 3530762 w 10761784"/>
              <a:gd name="connsiteY17" fmla="*/ 326511 h 10761784"/>
              <a:gd name="connsiteX18" fmla="*/ 5380893 w 10761784"/>
              <a:gd name="connsiteY18" fmla="*/ 0 h 10761784"/>
              <a:gd name="connsiteX19" fmla="*/ 10338927 w 10761784"/>
              <a:gd name="connsiteY19" fmla="*/ 3286407 h 10761784"/>
              <a:gd name="connsiteX20" fmla="*/ 10402083 w 10761784"/>
              <a:gd name="connsiteY20" fmla="*/ 3446584 h 10761784"/>
              <a:gd name="connsiteX21" fmla="*/ 3913920 w 10761784"/>
              <a:gd name="connsiteY21" fmla="*/ 3446584 h 10761784"/>
              <a:gd name="connsiteX22" fmla="*/ 3913920 w 10761784"/>
              <a:gd name="connsiteY22" fmla="*/ 204107 h 10761784"/>
              <a:gd name="connsiteX23" fmla="*/ 4036124 w 10761784"/>
              <a:gd name="connsiteY23" fmla="*/ 169405 h 10761784"/>
              <a:gd name="connsiteX24" fmla="*/ 5380893 w 10761784"/>
              <a:gd name="connsiteY24" fmla="*/ 0 h 10761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761784" h="10761784">
                <a:moveTo>
                  <a:pt x="359701" y="7315199"/>
                </a:moveTo>
                <a:lnTo>
                  <a:pt x="10402084" y="7315199"/>
                </a:lnTo>
                <a:lnTo>
                  <a:pt x="10338927" y="7475378"/>
                </a:lnTo>
                <a:cubicBezTo>
                  <a:pt x="9522063" y="9406661"/>
                  <a:pt x="7609731" y="10761784"/>
                  <a:pt x="5380893" y="10761784"/>
                </a:cubicBezTo>
                <a:cubicBezTo>
                  <a:pt x="3152054" y="10761784"/>
                  <a:pt x="1239721" y="9406661"/>
                  <a:pt x="422857" y="7475378"/>
                </a:cubicBezTo>
                <a:close/>
                <a:moveTo>
                  <a:pt x="3913920" y="3763107"/>
                </a:moveTo>
                <a:lnTo>
                  <a:pt x="10513890" y="3763107"/>
                </a:lnTo>
                <a:lnTo>
                  <a:pt x="10519870" y="3780780"/>
                </a:lnTo>
                <a:cubicBezTo>
                  <a:pt x="10677089" y="4286256"/>
                  <a:pt x="10761784" y="4823684"/>
                  <a:pt x="10761784" y="5380893"/>
                </a:cubicBezTo>
                <a:cubicBezTo>
                  <a:pt x="10761784" y="5938103"/>
                  <a:pt x="10677089" y="6475530"/>
                  <a:pt x="10519870" y="6981005"/>
                </a:cubicBezTo>
                <a:lnTo>
                  <a:pt x="10501990" y="7033846"/>
                </a:lnTo>
                <a:lnTo>
                  <a:pt x="3913920" y="7033846"/>
                </a:lnTo>
                <a:close/>
                <a:moveTo>
                  <a:pt x="3597397" y="303964"/>
                </a:moveTo>
                <a:lnTo>
                  <a:pt x="3597397" y="7033846"/>
                </a:lnTo>
                <a:lnTo>
                  <a:pt x="259794" y="7033846"/>
                </a:lnTo>
                <a:lnTo>
                  <a:pt x="241914" y="6981005"/>
                </a:lnTo>
                <a:cubicBezTo>
                  <a:pt x="84695" y="6475530"/>
                  <a:pt x="0" y="5938103"/>
                  <a:pt x="0" y="5380893"/>
                </a:cubicBezTo>
                <a:cubicBezTo>
                  <a:pt x="0" y="3059186"/>
                  <a:pt x="1470403" y="1080910"/>
                  <a:pt x="3530762" y="326511"/>
                </a:cubicBezTo>
                <a:close/>
                <a:moveTo>
                  <a:pt x="5380893" y="0"/>
                </a:moveTo>
                <a:cubicBezTo>
                  <a:pt x="7609731" y="0"/>
                  <a:pt x="9522063" y="1355124"/>
                  <a:pt x="10338927" y="3286407"/>
                </a:cubicBezTo>
                <a:lnTo>
                  <a:pt x="10402083" y="3446584"/>
                </a:lnTo>
                <a:lnTo>
                  <a:pt x="3913920" y="3446584"/>
                </a:lnTo>
                <a:lnTo>
                  <a:pt x="3913920" y="204107"/>
                </a:lnTo>
                <a:lnTo>
                  <a:pt x="4036124" y="169405"/>
                </a:lnTo>
                <a:cubicBezTo>
                  <a:pt x="4465948" y="58816"/>
                  <a:pt x="4916552" y="0"/>
                  <a:pt x="538089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324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EE649-24E7-42BF-B53A-64126589B4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8" y="458788"/>
            <a:ext cx="5939652" cy="5940425"/>
          </a:xfrm>
          <a:custGeom>
            <a:avLst/>
            <a:gdLst>
              <a:gd name="connsiteX0" fmla="*/ 5940425 w 11880850"/>
              <a:gd name="connsiteY0" fmla="*/ 0 h 11880850"/>
              <a:gd name="connsiteX1" fmla="*/ 11880850 w 11880850"/>
              <a:gd name="connsiteY1" fmla="*/ 5940426 h 11880850"/>
              <a:gd name="connsiteX2" fmla="*/ 5940425 w 11880850"/>
              <a:gd name="connsiteY2" fmla="*/ 11880850 h 11880850"/>
              <a:gd name="connsiteX3" fmla="*/ 0 w 11880850"/>
              <a:gd name="connsiteY3" fmla="*/ 5940426 h 11880850"/>
              <a:gd name="connsiteX4" fmla="*/ 5940425 w 11880850"/>
              <a:gd name="connsiteY4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850" h="11880850">
                <a:moveTo>
                  <a:pt x="5940425" y="0"/>
                </a:moveTo>
                <a:cubicBezTo>
                  <a:pt x="9221231" y="0"/>
                  <a:pt x="11880850" y="2659619"/>
                  <a:pt x="11880850" y="5940426"/>
                </a:cubicBezTo>
                <a:cubicBezTo>
                  <a:pt x="11880850" y="9221231"/>
                  <a:pt x="9221231" y="11880850"/>
                  <a:pt x="5940425" y="11880850"/>
                </a:cubicBezTo>
                <a:cubicBezTo>
                  <a:pt x="2659619" y="11880850"/>
                  <a:pt x="0" y="9221231"/>
                  <a:pt x="0" y="5940426"/>
                </a:cubicBezTo>
                <a:cubicBezTo>
                  <a:pt x="0" y="2659619"/>
                  <a:pt x="2659619" y="0"/>
                  <a:pt x="5940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877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51A1ED0-AE5C-4E5D-B232-D02996FBAD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65122" y="1076633"/>
            <a:ext cx="4704122" cy="4704735"/>
          </a:xfrm>
          <a:custGeom>
            <a:avLst/>
            <a:gdLst>
              <a:gd name="connsiteX0" fmla="*/ 5940425 w 11880850"/>
              <a:gd name="connsiteY0" fmla="*/ 0 h 11880850"/>
              <a:gd name="connsiteX1" fmla="*/ 11880850 w 11880850"/>
              <a:gd name="connsiteY1" fmla="*/ 5940426 h 11880850"/>
              <a:gd name="connsiteX2" fmla="*/ 5940425 w 11880850"/>
              <a:gd name="connsiteY2" fmla="*/ 11880850 h 11880850"/>
              <a:gd name="connsiteX3" fmla="*/ 0 w 11880850"/>
              <a:gd name="connsiteY3" fmla="*/ 5940426 h 11880850"/>
              <a:gd name="connsiteX4" fmla="*/ 5940425 w 11880850"/>
              <a:gd name="connsiteY4" fmla="*/ 0 h 1188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850" h="11880850">
                <a:moveTo>
                  <a:pt x="5940425" y="0"/>
                </a:moveTo>
                <a:cubicBezTo>
                  <a:pt x="9221231" y="0"/>
                  <a:pt x="11880850" y="2659619"/>
                  <a:pt x="11880850" y="5940426"/>
                </a:cubicBezTo>
                <a:cubicBezTo>
                  <a:pt x="11880850" y="9221231"/>
                  <a:pt x="9221231" y="11880850"/>
                  <a:pt x="5940425" y="11880850"/>
                </a:cubicBezTo>
                <a:cubicBezTo>
                  <a:pt x="2659619" y="11880850"/>
                  <a:pt x="0" y="9221231"/>
                  <a:pt x="0" y="5940426"/>
                </a:cubicBezTo>
                <a:cubicBezTo>
                  <a:pt x="0" y="2659619"/>
                  <a:pt x="2659619" y="0"/>
                  <a:pt x="59404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5633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5FF21CE-B33E-47AB-82A7-D67ED17D5E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628537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6AEB574-34BC-470D-8E90-49374F7078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9" y="723900"/>
            <a:ext cx="5759806" cy="5410200"/>
          </a:xfrm>
          <a:custGeom>
            <a:avLst/>
            <a:gdLst>
              <a:gd name="connsiteX0" fmla="*/ 4313919 w 11521112"/>
              <a:gd name="connsiteY0" fmla="*/ 3374346 h 10820400"/>
              <a:gd name="connsiteX1" fmla="*/ 5129573 w 11521112"/>
              <a:gd name="connsiteY1" fmla="*/ 4787103 h 10820400"/>
              <a:gd name="connsiteX2" fmla="*/ 2480183 w 11521112"/>
              <a:gd name="connsiteY2" fmla="*/ 9397089 h 10820400"/>
              <a:gd name="connsiteX3" fmla="*/ 7797243 w 11521112"/>
              <a:gd name="connsiteY3" fmla="*/ 9407643 h 10820400"/>
              <a:gd name="connsiteX4" fmla="*/ 8612899 w 11521112"/>
              <a:gd name="connsiteY4" fmla="*/ 10820400 h 10820400"/>
              <a:gd name="connsiteX5" fmla="*/ 44397 w 11521112"/>
              <a:gd name="connsiteY5" fmla="*/ 10803391 h 10820400"/>
              <a:gd name="connsiteX6" fmla="*/ 7251590 w 11521112"/>
              <a:gd name="connsiteY6" fmla="*/ 1678280 h 10820400"/>
              <a:gd name="connsiteX7" fmla="*/ 11521112 w 11521112"/>
              <a:gd name="connsiteY7" fmla="*/ 9107325 h 10820400"/>
              <a:gd name="connsiteX8" fmla="*/ 2952610 w 11521112"/>
              <a:gd name="connsiteY8" fmla="*/ 9124334 h 10820400"/>
              <a:gd name="connsiteX9" fmla="*/ 3768265 w 11521112"/>
              <a:gd name="connsiteY9" fmla="*/ 7711578 h 10820400"/>
              <a:gd name="connsiteX10" fmla="*/ 9085326 w 11521112"/>
              <a:gd name="connsiteY10" fmla="*/ 7701024 h 10820400"/>
              <a:gd name="connsiteX11" fmla="*/ 6435936 w 11521112"/>
              <a:gd name="connsiteY11" fmla="*/ 3091037 h 10820400"/>
              <a:gd name="connsiteX12" fmla="*/ 4298981 w 11521112"/>
              <a:gd name="connsiteY12" fmla="*/ 0 h 10820400"/>
              <a:gd name="connsiteX13" fmla="*/ 8597962 w 11521112"/>
              <a:gd name="connsiteY13" fmla="*/ 7412036 h 10820400"/>
              <a:gd name="connsiteX14" fmla="*/ 6966652 w 11521112"/>
              <a:gd name="connsiteY14" fmla="*/ 7412036 h 10820400"/>
              <a:gd name="connsiteX15" fmla="*/ 4298981 w 11521112"/>
              <a:gd name="connsiteY15" fmla="*/ 2812602 h 10820400"/>
              <a:gd name="connsiteX16" fmla="*/ 1631311 w 11521112"/>
              <a:gd name="connsiteY16" fmla="*/ 7412036 h 10820400"/>
              <a:gd name="connsiteX17" fmla="*/ 0 w 11521112"/>
              <a:gd name="connsiteY17" fmla="*/ 7412035 h 1082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521112" h="10820400">
                <a:moveTo>
                  <a:pt x="4313919" y="3374346"/>
                </a:moveTo>
                <a:lnTo>
                  <a:pt x="5129573" y="4787103"/>
                </a:lnTo>
                <a:lnTo>
                  <a:pt x="2480183" y="9397089"/>
                </a:lnTo>
                <a:lnTo>
                  <a:pt x="7797243" y="9407643"/>
                </a:lnTo>
                <a:lnTo>
                  <a:pt x="8612899" y="10820400"/>
                </a:lnTo>
                <a:lnTo>
                  <a:pt x="44397" y="10803391"/>
                </a:lnTo>
                <a:close/>
                <a:moveTo>
                  <a:pt x="7251590" y="1678280"/>
                </a:moveTo>
                <a:lnTo>
                  <a:pt x="11521112" y="9107325"/>
                </a:lnTo>
                <a:lnTo>
                  <a:pt x="2952610" y="9124334"/>
                </a:lnTo>
                <a:lnTo>
                  <a:pt x="3768265" y="7711578"/>
                </a:lnTo>
                <a:lnTo>
                  <a:pt x="9085326" y="7701024"/>
                </a:lnTo>
                <a:lnTo>
                  <a:pt x="6435936" y="3091037"/>
                </a:lnTo>
                <a:close/>
                <a:moveTo>
                  <a:pt x="4298981" y="0"/>
                </a:moveTo>
                <a:lnTo>
                  <a:pt x="8597962" y="7412036"/>
                </a:lnTo>
                <a:lnTo>
                  <a:pt x="6966652" y="7412036"/>
                </a:lnTo>
                <a:lnTo>
                  <a:pt x="4298981" y="2812602"/>
                </a:lnTo>
                <a:lnTo>
                  <a:pt x="1631311" y="7412036"/>
                </a:lnTo>
                <a:lnTo>
                  <a:pt x="0" y="741203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3738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82003B0-5979-44AE-8B65-393B0FAA57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7756" y="1"/>
            <a:ext cx="7954244" cy="6858000"/>
          </a:xfrm>
          <a:custGeom>
            <a:avLst/>
            <a:gdLst>
              <a:gd name="connsiteX0" fmla="*/ 7955281 w 15910560"/>
              <a:gd name="connsiteY0" fmla="*/ 1976629 h 13716000"/>
              <a:gd name="connsiteX1" fmla="*/ 1623059 w 15910560"/>
              <a:gd name="connsiteY1" fmla="*/ 12894251 h 13716000"/>
              <a:gd name="connsiteX2" fmla="*/ 2482960 w 15910560"/>
              <a:gd name="connsiteY2" fmla="*/ 12894251 h 13716000"/>
              <a:gd name="connsiteX3" fmla="*/ 6357812 w 15910560"/>
              <a:gd name="connsiteY3" fmla="*/ 6213474 h 13716000"/>
              <a:gd name="connsiteX4" fmla="*/ 10232662 w 15910560"/>
              <a:gd name="connsiteY4" fmla="*/ 12894251 h 13716000"/>
              <a:gd name="connsiteX5" fmla="*/ 14287501 w 15910560"/>
              <a:gd name="connsiteY5" fmla="*/ 12894251 h 13716000"/>
              <a:gd name="connsiteX6" fmla="*/ 7955281 w 15910560"/>
              <a:gd name="connsiteY6" fmla="*/ 0 h 13716000"/>
              <a:gd name="connsiteX7" fmla="*/ 15910560 w 15910560"/>
              <a:gd name="connsiteY7" fmla="*/ 13716000 h 13716000"/>
              <a:gd name="connsiteX8" fmla="*/ 0 w 15910560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0560" h="13716000">
                <a:moveTo>
                  <a:pt x="7955281" y="1976629"/>
                </a:moveTo>
                <a:lnTo>
                  <a:pt x="1623059" y="12894251"/>
                </a:lnTo>
                <a:lnTo>
                  <a:pt x="2482960" y="12894251"/>
                </a:lnTo>
                <a:lnTo>
                  <a:pt x="6357812" y="6213474"/>
                </a:lnTo>
                <a:lnTo>
                  <a:pt x="10232662" y="12894251"/>
                </a:lnTo>
                <a:lnTo>
                  <a:pt x="14287501" y="12894251"/>
                </a:lnTo>
                <a:close/>
                <a:moveTo>
                  <a:pt x="7955281" y="0"/>
                </a:moveTo>
                <a:lnTo>
                  <a:pt x="15910560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1406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DC243F37-9B35-40BD-9577-D964A5BE0F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5755" y="210492"/>
            <a:ext cx="5446650" cy="6489668"/>
          </a:xfrm>
          <a:custGeom>
            <a:avLst/>
            <a:gdLst>
              <a:gd name="connsiteX0" fmla="*/ 6607576 w 10894718"/>
              <a:gd name="connsiteY0" fmla="*/ 8810103 h 12979335"/>
              <a:gd name="connsiteX1" fmla="*/ 8692194 w 10894718"/>
              <a:gd name="connsiteY1" fmla="*/ 10894720 h 12979335"/>
              <a:gd name="connsiteX2" fmla="*/ 6607576 w 10894718"/>
              <a:gd name="connsiteY2" fmla="*/ 12979335 h 12979335"/>
              <a:gd name="connsiteX3" fmla="*/ 4522960 w 10894718"/>
              <a:gd name="connsiteY3" fmla="*/ 10894718 h 12979335"/>
              <a:gd name="connsiteX4" fmla="*/ 2202524 w 10894718"/>
              <a:gd name="connsiteY4" fmla="*/ 8810103 h 12979335"/>
              <a:gd name="connsiteX5" fmla="*/ 4287141 w 10894718"/>
              <a:gd name="connsiteY5" fmla="*/ 10894720 h 12979335"/>
              <a:gd name="connsiteX6" fmla="*/ 2202525 w 10894718"/>
              <a:gd name="connsiteY6" fmla="*/ 12979335 h 12979335"/>
              <a:gd name="connsiteX7" fmla="*/ 117908 w 10894718"/>
              <a:gd name="connsiteY7" fmla="*/ 10894718 h 12979335"/>
              <a:gd name="connsiteX8" fmla="*/ 8810101 w 10894718"/>
              <a:gd name="connsiteY8" fmla="*/ 2202526 h 12979335"/>
              <a:gd name="connsiteX9" fmla="*/ 10894718 w 10894718"/>
              <a:gd name="connsiteY9" fmla="*/ 4287143 h 12979335"/>
              <a:gd name="connsiteX10" fmla="*/ 8810101 w 10894718"/>
              <a:gd name="connsiteY10" fmla="*/ 6371758 h 12979335"/>
              <a:gd name="connsiteX11" fmla="*/ 6725484 w 10894718"/>
              <a:gd name="connsiteY11" fmla="*/ 4287142 h 12979335"/>
              <a:gd name="connsiteX12" fmla="*/ 4405050 w 10894718"/>
              <a:gd name="connsiteY12" fmla="*/ 2084616 h 12979335"/>
              <a:gd name="connsiteX13" fmla="*/ 8810101 w 10894718"/>
              <a:gd name="connsiteY13" fmla="*/ 6489666 h 12979335"/>
              <a:gd name="connsiteX14" fmla="*/ 4405050 w 10894718"/>
              <a:gd name="connsiteY14" fmla="*/ 10894717 h 12979335"/>
              <a:gd name="connsiteX15" fmla="*/ 0 w 10894718"/>
              <a:gd name="connsiteY15" fmla="*/ 6489666 h 12979335"/>
              <a:gd name="connsiteX16" fmla="*/ 6607576 w 10894718"/>
              <a:gd name="connsiteY16" fmla="*/ 0 h 12979335"/>
              <a:gd name="connsiteX17" fmla="*/ 8692194 w 10894718"/>
              <a:gd name="connsiteY17" fmla="*/ 2084617 h 12979335"/>
              <a:gd name="connsiteX18" fmla="*/ 6607576 w 10894718"/>
              <a:gd name="connsiteY18" fmla="*/ 4169233 h 12979335"/>
              <a:gd name="connsiteX19" fmla="*/ 4522960 w 10894718"/>
              <a:gd name="connsiteY19" fmla="*/ 2084616 h 1297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894718" h="12979335">
                <a:moveTo>
                  <a:pt x="6607576" y="8810103"/>
                </a:moveTo>
                <a:lnTo>
                  <a:pt x="8692194" y="10894720"/>
                </a:lnTo>
                <a:lnTo>
                  <a:pt x="6607576" y="12979335"/>
                </a:lnTo>
                <a:lnTo>
                  <a:pt x="4522960" y="10894718"/>
                </a:lnTo>
                <a:close/>
                <a:moveTo>
                  <a:pt x="2202524" y="8810103"/>
                </a:moveTo>
                <a:lnTo>
                  <a:pt x="4287141" y="10894720"/>
                </a:lnTo>
                <a:lnTo>
                  <a:pt x="2202525" y="12979335"/>
                </a:lnTo>
                <a:lnTo>
                  <a:pt x="117908" y="10894718"/>
                </a:lnTo>
                <a:close/>
                <a:moveTo>
                  <a:pt x="8810101" y="2202526"/>
                </a:moveTo>
                <a:lnTo>
                  <a:pt x="10894718" y="4287143"/>
                </a:lnTo>
                <a:lnTo>
                  <a:pt x="8810101" y="6371758"/>
                </a:lnTo>
                <a:lnTo>
                  <a:pt x="6725484" y="4287142"/>
                </a:lnTo>
                <a:close/>
                <a:moveTo>
                  <a:pt x="4405050" y="2084616"/>
                </a:moveTo>
                <a:lnTo>
                  <a:pt x="8810101" y="6489666"/>
                </a:lnTo>
                <a:lnTo>
                  <a:pt x="4405050" y="10894717"/>
                </a:lnTo>
                <a:lnTo>
                  <a:pt x="0" y="6489666"/>
                </a:lnTo>
                <a:close/>
                <a:moveTo>
                  <a:pt x="6607576" y="0"/>
                </a:moveTo>
                <a:lnTo>
                  <a:pt x="8692194" y="2084617"/>
                </a:lnTo>
                <a:lnTo>
                  <a:pt x="6607576" y="4169233"/>
                </a:lnTo>
                <a:lnTo>
                  <a:pt x="4522960" y="208461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15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162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0420160-7D47-4912-B1D4-465FD7BCF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37275" y="495300"/>
            <a:ext cx="6628537" cy="5903913"/>
          </a:xfrm>
          <a:custGeom>
            <a:avLst/>
            <a:gdLst>
              <a:gd name="connsiteX0" fmla="*/ 9105900 w 13258801"/>
              <a:gd name="connsiteY0" fmla="*/ 6092825 h 11807825"/>
              <a:gd name="connsiteX1" fmla="*/ 12420600 w 13258801"/>
              <a:gd name="connsiteY1" fmla="*/ 11807825 h 11807825"/>
              <a:gd name="connsiteX2" fmla="*/ 5791200 w 13258801"/>
              <a:gd name="connsiteY2" fmla="*/ 11807825 h 11807825"/>
              <a:gd name="connsiteX3" fmla="*/ 3314700 w 13258801"/>
              <a:gd name="connsiteY3" fmla="*/ 4606924 h 11807825"/>
              <a:gd name="connsiteX4" fmla="*/ 6629400 w 13258801"/>
              <a:gd name="connsiteY4" fmla="*/ 10321924 h 11807825"/>
              <a:gd name="connsiteX5" fmla="*/ 0 w 13258801"/>
              <a:gd name="connsiteY5" fmla="*/ 10321924 h 11807825"/>
              <a:gd name="connsiteX6" fmla="*/ 6629401 w 13258801"/>
              <a:gd name="connsiteY6" fmla="*/ 1485899 h 11807825"/>
              <a:gd name="connsiteX7" fmla="*/ 13258801 w 13258801"/>
              <a:gd name="connsiteY7" fmla="*/ 1485899 h 11807825"/>
              <a:gd name="connsiteX8" fmla="*/ 9944101 w 13258801"/>
              <a:gd name="connsiteY8" fmla="*/ 7200899 h 11807825"/>
              <a:gd name="connsiteX9" fmla="*/ 838201 w 13258801"/>
              <a:gd name="connsiteY9" fmla="*/ 0 h 11807825"/>
              <a:gd name="connsiteX10" fmla="*/ 7467601 w 13258801"/>
              <a:gd name="connsiteY10" fmla="*/ 0 h 11807825"/>
              <a:gd name="connsiteX11" fmla="*/ 4152901 w 13258801"/>
              <a:gd name="connsiteY11" fmla="*/ 5714999 h 1180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58801" h="11807825">
                <a:moveTo>
                  <a:pt x="9105900" y="6092825"/>
                </a:moveTo>
                <a:lnTo>
                  <a:pt x="12420600" y="11807825"/>
                </a:lnTo>
                <a:lnTo>
                  <a:pt x="5791200" y="11807825"/>
                </a:lnTo>
                <a:close/>
                <a:moveTo>
                  <a:pt x="3314700" y="4606924"/>
                </a:moveTo>
                <a:lnTo>
                  <a:pt x="6629400" y="10321924"/>
                </a:lnTo>
                <a:lnTo>
                  <a:pt x="0" y="10321924"/>
                </a:lnTo>
                <a:close/>
                <a:moveTo>
                  <a:pt x="6629401" y="1485899"/>
                </a:moveTo>
                <a:lnTo>
                  <a:pt x="13258801" y="1485899"/>
                </a:lnTo>
                <a:lnTo>
                  <a:pt x="9944101" y="7200899"/>
                </a:lnTo>
                <a:close/>
                <a:moveTo>
                  <a:pt x="838201" y="0"/>
                </a:moveTo>
                <a:lnTo>
                  <a:pt x="7467601" y="0"/>
                </a:lnTo>
                <a:lnTo>
                  <a:pt x="4152901" y="5714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91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921F61F-5848-445B-B2AA-7E579B884A8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815" y="1521225"/>
            <a:ext cx="4761248" cy="4182520"/>
          </a:xfrm>
          <a:custGeom>
            <a:avLst/>
            <a:gdLst>
              <a:gd name="connsiteX0" fmla="*/ 4560844 w 9523735"/>
              <a:gd name="connsiteY0" fmla="*/ 1620 h 8365040"/>
              <a:gd name="connsiteX1" fmla="*/ 6120773 w 9523735"/>
              <a:gd name="connsiteY1" fmla="*/ 77009 h 8365040"/>
              <a:gd name="connsiteX2" fmla="*/ 9189979 w 9523735"/>
              <a:gd name="connsiteY2" fmla="*/ 559843 h 8365040"/>
              <a:gd name="connsiteX3" fmla="*/ 9496467 w 9523735"/>
              <a:gd name="connsiteY3" fmla="*/ 636733 h 8365040"/>
              <a:gd name="connsiteX4" fmla="*/ 9509579 w 9523735"/>
              <a:gd name="connsiteY4" fmla="*/ 919233 h 8365040"/>
              <a:gd name="connsiteX5" fmla="*/ 8490124 w 9523735"/>
              <a:gd name="connsiteY5" fmla="*/ 8306430 h 8365040"/>
              <a:gd name="connsiteX6" fmla="*/ 8483505 w 9523735"/>
              <a:gd name="connsiteY6" fmla="*/ 8326338 h 8365040"/>
              <a:gd name="connsiteX7" fmla="*/ 8407555 w 9523735"/>
              <a:gd name="connsiteY7" fmla="*/ 8301430 h 8365040"/>
              <a:gd name="connsiteX8" fmla="*/ 5474011 w 9523735"/>
              <a:gd name="connsiteY8" fmla="*/ 7732420 h 8365040"/>
              <a:gd name="connsiteX9" fmla="*/ 96605 w 9523735"/>
              <a:gd name="connsiteY9" fmla="*/ 8332559 h 8365040"/>
              <a:gd name="connsiteX10" fmla="*/ 0 w 9523735"/>
              <a:gd name="connsiteY10" fmla="*/ 8365040 h 8365040"/>
              <a:gd name="connsiteX11" fmla="*/ 92879 w 9523735"/>
              <a:gd name="connsiteY11" fmla="*/ 8199153 h 8365040"/>
              <a:gd name="connsiteX12" fmla="*/ 1710081 w 9523735"/>
              <a:gd name="connsiteY12" fmla="*/ 1200466 h 8365040"/>
              <a:gd name="connsiteX13" fmla="*/ 1677498 w 9523735"/>
              <a:gd name="connsiteY13" fmla="*/ 626367 h 8365040"/>
              <a:gd name="connsiteX14" fmla="*/ 1632356 w 9523735"/>
              <a:gd name="connsiteY14" fmla="*/ 167096 h 8365040"/>
              <a:gd name="connsiteX15" fmla="*/ 2247190 w 9523735"/>
              <a:gd name="connsiteY15" fmla="*/ 97425 h 8365040"/>
              <a:gd name="connsiteX16" fmla="*/ 4560844 w 9523735"/>
              <a:gd name="connsiteY16" fmla="*/ 1620 h 836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23735" h="8365040">
                <a:moveTo>
                  <a:pt x="4560844" y="1620"/>
                </a:moveTo>
                <a:cubicBezTo>
                  <a:pt x="5078913" y="7960"/>
                  <a:pt x="5599171" y="32943"/>
                  <a:pt x="6120773" y="77009"/>
                </a:cubicBezTo>
                <a:cubicBezTo>
                  <a:pt x="7163978" y="165142"/>
                  <a:pt x="8189076" y="327630"/>
                  <a:pt x="9189979" y="559843"/>
                </a:cubicBezTo>
                <a:lnTo>
                  <a:pt x="9496467" y="636733"/>
                </a:lnTo>
                <a:lnTo>
                  <a:pt x="9509579" y="919233"/>
                </a:lnTo>
                <a:cubicBezTo>
                  <a:pt x="9601816" y="3477312"/>
                  <a:pt x="9241198" y="5969506"/>
                  <a:pt x="8490124" y="8306430"/>
                </a:cubicBezTo>
                <a:lnTo>
                  <a:pt x="8483505" y="8326338"/>
                </a:lnTo>
                <a:lnTo>
                  <a:pt x="8407555" y="8301430"/>
                </a:lnTo>
                <a:cubicBezTo>
                  <a:pt x="7464790" y="8010648"/>
                  <a:pt x="6482530" y="7817623"/>
                  <a:pt x="5474011" y="7732420"/>
                </a:cubicBezTo>
                <a:cubicBezTo>
                  <a:pt x="3625060" y="7576214"/>
                  <a:pt x="1802314" y="7792080"/>
                  <a:pt x="96605" y="8332559"/>
                </a:cubicBezTo>
                <a:lnTo>
                  <a:pt x="0" y="8365040"/>
                </a:lnTo>
                <a:lnTo>
                  <a:pt x="92879" y="8199153"/>
                </a:lnTo>
                <a:cubicBezTo>
                  <a:pt x="1213599" y="6100906"/>
                  <a:pt x="1800203" y="3699914"/>
                  <a:pt x="1710081" y="1200466"/>
                </a:cubicBezTo>
                <a:cubicBezTo>
                  <a:pt x="1703148" y="1008201"/>
                  <a:pt x="1692263" y="816805"/>
                  <a:pt x="1677498" y="626367"/>
                </a:cubicBezTo>
                <a:lnTo>
                  <a:pt x="1632356" y="167096"/>
                </a:lnTo>
                <a:lnTo>
                  <a:pt x="2247190" y="97425"/>
                </a:lnTo>
                <a:cubicBezTo>
                  <a:pt x="3011572" y="24542"/>
                  <a:pt x="3783744" y="-7892"/>
                  <a:pt x="4560844" y="162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830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58FF5EC-7902-4D70-84B3-0CC199C8F1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  <a:custGeom>
            <a:avLst/>
            <a:gdLst>
              <a:gd name="connsiteX0" fmla="*/ 6401592 w 12193588"/>
              <a:gd name="connsiteY0" fmla="*/ 12950824 h 13715999"/>
              <a:gd name="connsiteX1" fmla="*/ 12193588 w 12193588"/>
              <a:gd name="connsiteY1" fmla="*/ 12950824 h 13715999"/>
              <a:gd name="connsiteX2" fmla="*/ 12193588 w 12193588"/>
              <a:gd name="connsiteY2" fmla="*/ 13715999 h 13715999"/>
              <a:gd name="connsiteX3" fmla="*/ 6401592 w 12193588"/>
              <a:gd name="connsiteY3" fmla="*/ 13715999 h 13715999"/>
              <a:gd name="connsiteX4" fmla="*/ 6096792 w 12193588"/>
              <a:gd name="connsiteY4" fmla="*/ 9912348 h 13715999"/>
              <a:gd name="connsiteX5" fmla="*/ 6096792 w 12193588"/>
              <a:gd name="connsiteY5" fmla="*/ 13715999 h 13715999"/>
              <a:gd name="connsiteX6" fmla="*/ 0 w 12193588"/>
              <a:gd name="connsiteY6" fmla="*/ 13715999 h 13715999"/>
              <a:gd name="connsiteX7" fmla="*/ 0 w 12193588"/>
              <a:gd name="connsiteY7" fmla="*/ 9912349 h 13715999"/>
              <a:gd name="connsiteX8" fmla="*/ 0 w 12193588"/>
              <a:gd name="connsiteY8" fmla="*/ 0 h 13715999"/>
              <a:gd name="connsiteX9" fmla="*/ 1903412 w 12193588"/>
              <a:gd name="connsiteY9" fmla="*/ 0 h 13715999"/>
              <a:gd name="connsiteX10" fmla="*/ 1903412 w 12193588"/>
              <a:gd name="connsiteY10" fmla="*/ 6537324 h 13715999"/>
              <a:gd name="connsiteX11" fmla="*/ 1903412 w 12193588"/>
              <a:gd name="connsiteY11" fmla="*/ 6858000 h 13715999"/>
              <a:gd name="connsiteX12" fmla="*/ 2208212 w 12193588"/>
              <a:gd name="connsiteY12" fmla="*/ 6858000 h 13715999"/>
              <a:gd name="connsiteX13" fmla="*/ 12193586 w 12193588"/>
              <a:gd name="connsiteY13" fmla="*/ 6858000 h 13715999"/>
              <a:gd name="connsiteX14" fmla="*/ 12193586 w 12193588"/>
              <a:gd name="connsiteY14" fmla="*/ 6537324 h 13715999"/>
              <a:gd name="connsiteX15" fmla="*/ 2208212 w 12193588"/>
              <a:gd name="connsiteY15" fmla="*/ 6537324 h 13715999"/>
              <a:gd name="connsiteX16" fmla="*/ 2208212 w 12193588"/>
              <a:gd name="connsiteY16" fmla="*/ 0 h 13715999"/>
              <a:gd name="connsiteX17" fmla="*/ 12193588 w 12193588"/>
              <a:gd name="connsiteY17" fmla="*/ 0 h 13715999"/>
              <a:gd name="connsiteX18" fmla="*/ 12193588 w 12193588"/>
              <a:gd name="connsiteY18" fmla="*/ 12646024 h 13715999"/>
              <a:gd name="connsiteX19" fmla="*/ 6401592 w 12193588"/>
              <a:gd name="connsiteY19" fmla="*/ 12646024 h 13715999"/>
              <a:gd name="connsiteX20" fmla="*/ 6401592 w 12193588"/>
              <a:gd name="connsiteY20" fmla="*/ 9912348 h 13715999"/>
              <a:gd name="connsiteX21" fmla="*/ 6401594 w 12193588"/>
              <a:gd name="connsiteY21" fmla="*/ 9912348 h 13715999"/>
              <a:gd name="connsiteX22" fmla="*/ 6401594 w 12193588"/>
              <a:gd name="connsiteY22" fmla="*/ 9607548 h 13715999"/>
              <a:gd name="connsiteX23" fmla="*/ 0 w 12193588"/>
              <a:gd name="connsiteY23" fmla="*/ 9607549 h 1371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193588" h="13715999">
                <a:moveTo>
                  <a:pt x="6401592" y="12950824"/>
                </a:moveTo>
                <a:lnTo>
                  <a:pt x="12193588" y="12950824"/>
                </a:lnTo>
                <a:lnTo>
                  <a:pt x="12193588" y="13715999"/>
                </a:lnTo>
                <a:lnTo>
                  <a:pt x="6401592" y="13715999"/>
                </a:lnTo>
                <a:close/>
                <a:moveTo>
                  <a:pt x="6096792" y="9912348"/>
                </a:moveTo>
                <a:lnTo>
                  <a:pt x="6096792" y="13715999"/>
                </a:lnTo>
                <a:lnTo>
                  <a:pt x="0" y="13715999"/>
                </a:lnTo>
                <a:lnTo>
                  <a:pt x="0" y="9912349"/>
                </a:lnTo>
                <a:close/>
                <a:moveTo>
                  <a:pt x="0" y="0"/>
                </a:moveTo>
                <a:lnTo>
                  <a:pt x="1903412" y="0"/>
                </a:lnTo>
                <a:lnTo>
                  <a:pt x="1903412" y="6537324"/>
                </a:lnTo>
                <a:lnTo>
                  <a:pt x="1903412" y="6858000"/>
                </a:lnTo>
                <a:lnTo>
                  <a:pt x="2208212" y="6858000"/>
                </a:lnTo>
                <a:lnTo>
                  <a:pt x="12193586" y="6858000"/>
                </a:lnTo>
                <a:lnTo>
                  <a:pt x="12193586" y="6537324"/>
                </a:lnTo>
                <a:lnTo>
                  <a:pt x="2208212" y="6537324"/>
                </a:lnTo>
                <a:lnTo>
                  <a:pt x="2208212" y="0"/>
                </a:lnTo>
                <a:lnTo>
                  <a:pt x="12193588" y="0"/>
                </a:lnTo>
                <a:lnTo>
                  <a:pt x="12193588" y="12646024"/>
                </a:lnTo>
                <a:lnTo>
                  <a:pt x="6401592" y="12646024"/>
                </a:lnTo>
                <a:lnTo>
                  <a:pt x="6401592" y="9912348"/>
                </a:lnTo>
                <a:lnTo>
                  <a:pt x="6401594" y="9912348"/>
                </a:lnTo>
                <a:lnTo>
                  <a:pt x="6401594" y="9607548"/>
                </a:lnTo>
                <a:lnTo>
                  <a:pt x="0" y="96075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883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CAEDAC1-FCAB-4EBB-A096-B954E37C41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188" y="357074"/>
            <a:ext cx="5806319" cy="6143853"/>
          </a:xfrm>
          <a:custGeom>
            <a:avLst/>
            <a:gdLst>
              <a:gd name="connsiteX0" fmla="*/ 406401 w 11614150"/>
              <a:gd name="connsiteY0" fmla="*/ 9814380 h 12287705"/>
              <a:gd name="connsiteX1" fmla="*/ 5740400 w 11614150"/>
              <a:gd name="connsiteY1" fmla="*/ 9814380 h 12287705"/>
              <a:gd name="connsiteX2" fmla="*/ 5740400 w 11614150"/>
              <a:gd name="connsiteY2" fmla="*/ 12287705 h 12287705"/>
              <a:gd name="connsiteX3" fmla="*/ 406401 w 11614150"/>
              <a:gd name="connsiteY3" fmla="*/ 12287705 h 12287705"/>
              <a:gd name="connsiteX4" fmla="*/ 5873750 w 11614150"/>
              <a:gd name="connsiteY4" fmla="*/ 6272214 h 12287705"/>
              <a:gd name="connsiteX5" fmla="*/ 11614150 w 11614150"/>
              <a:gd name="connsiteY5" fmla="*/ 6272214 h 12287705"/>
              <a:gd name="connsiteX6" fmla="*/ 11614150 w 11614150"/>
              <a:gd name="connsiteY6" fmla="*/ 11225214 h 12287705"/>
              <a:gd name="connsiteX7" fmla="*/ 5873750 w 11614150"/>
              <a:gd name="connsiteY7" fmla="*/ 11225214 h 12287705"/>
              <a:gd name="connsiteX8" fmla="*/ 5873749 w 11614150"/>
              <a:gd name="connsiteY8" fmla="*/ 3587751 h 12287705"/>
              <a:gd name="connsiteX9" fmla="*/ 11614149 w 11614150"/>
              <a:gd name="connsiteY9" fmla="*/ 3587751 h 12287705"/>
              <a:gd name="connsiteX10" fmla="*/ 11614149 w 11614150"/>
              <a:gd name="connsiteY10" fmla="*/ 6124576 h 12287705"/>
              <a:gd name="connsiteX11" fmla="*/ 5873749 w 11614150"/>
              <a:gd name="connsiteY11" fmla="*/ 6124576 h 12287705"/>
              <a:gd name="connsiteX12" fmla="*/ 0 w 11614150"/>
              <a:gd name="connsiteY12" fmla="*/ 1835153 h 12287705"/>
              <a:gd name="connsiteX13" fmla="*/ 5740400 w 11614150"/>
              <a:gd name="connsiteY13" fmla="*/ 1835153 h 12287705"/>
              <a:gd name="connsiteX14" fmla="*/ 5740400 w 11614150"/>
              <a:gd name="connsiteY14" fmla="*/ 9645653 h 12287705"/>
              <a:gd name="connsiteX15" fmla="*/ 0 w 11614150"/>
              <a:gd name="connsiteY15" fmla="*/ 9645653 h 12287705"/>
              <a:gd name="connsiteX16" fmla="*/ 5873750 w 11614150"/>
              <a:gd name="connsiteY16" fmla="*/ 0 h 12287705"/>
              <a:gd name="connsiteX17" fmla="*/ 11614150 w 11614150"/>
              <a:gd name="connsiteY17" fmla="*/ 0 h 12287705"/>
              <a:gd name="connsiteX18" fmla="*/ 11614150 w 11614150"/>
              <a:gd name="connsiteY18" fmla="*/ 3440113 h 12287705"/>
              <a:gd name="connsiteX19" fmla="*/ 5873750 w 11614150"/>
              <a:gd name="connsiteY19" fmla="*/ 3440113 h 1228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614150" h="12287705">
                <a:moveTo>
                  <a:pt x="406401" y="9814380"/>
                </a:moveTo>
                <a:lnTo>
                  <a:pt x="5740400" y="9814380"/>
                </a:lnTo>
                <a:lnTo>
                  <a:pt x="5740400" y="12287705"/>
                </a:lnTo>
                <a:lnTo>
                  <a:pt x="406401" y="12287705"/>
                </a:lnTo>
                <a:close/>
                <a:moveTo>
                  <a:pt x="5873750" y="6272214"/>
                </a:moveTo>
                <a:lnTo>
                  <a:pt x="11614150" y="6272214"/>
                </a:lnTo>
                <a:lnTo>
                  <a:pt x="11614150" y="11225214"/>
                </a:lnTo>
                <a:lnTo>
                  <a:pt x="5873750" y="11225214"/>
                </a:lnTo>
                <a:close/>
                <a:moveTo>
                  <a:pt x="5873749" y="3587751"/>
                </a:moveTo>
                <a:lnTo>
                  <a:pt x="11614149" y="3587751"/>
                </a:lnTo>
                <a:lnTo>
                  <a:pt x="11614149" y="6124576"/>
                </a:lnTo>
                <a:lnTo>
                  <a:pt x="5873749" y="6124576"/>
                </a:lnTo>
                <a:close/>
                <a:moveTo>
                  <a:pt x="0" y="1835153"/>
                </a:moveTo>
                <a:lnTo>
                  <a:pt x="5740400" y="1835153"/>
                </a:lnTo>
                <a:lnTo>
                  <a:pt x="5740400" y="9645653"/>
                </a:lnTo>
                <a:lnTo>
                  <a:pt x="0" y="9645653"/>
                </a:lnTo>
                <a:close/>
                <a:moveTo>
                  <a:pt x="5873750" y="0"/>
                </a:moveTo>
                <a:lnTo>
                  <a:pt x="11614150" y="0"/>
                </a:lnTo>
                <a:lnTo>
                  <a:pt x="11614150" y="3440113"/>
                </a:lnTo>
                <a:lnTo>
                  <a:pt x="5873750" y="3440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4412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5F17CB-E9DB-4D24-85A7-BABF51C3A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23690" y="14748"/>
            <a:ext cx="5399972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17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B78E1EE-23A4-4C6B-9CDB-BB5CB86E69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2804460 w 12193588"/>
              <a:gd name="connsiteY0" fmla="*/ 9875008 h 13716000"/>
              <a:gd name="connsiteX1" fmla="*/ 39931 w 12193588"/>
              <a:gd name="connsiteY1" fmla="*/ 11471109 h 13716000"/>
              <a:gd name="connsiteX2" fmla="*/ 37433 w 12193588"/>
              <a:gd name="connsiteY2" fmla="*/ 12729296 h 13716000"/>
              <a:gd name="connsiteX3" fmla="*/ 3895329 w 12193588"/>
              <a:gd name="connsiteY3" fmla="*/ 10501938 h 13716000"/>
              <a:gd name="connsiteX4" fmla="*/ 5379212 w 12193588"/>
              <a:gd name="connsiteY4" fmla="*/ 9805881 h 13716000"/>
              <a:gd name="connsiteX5" fmla="*/ 1521316 w 12193588"/>
              <a:gd name="connsiteY5" fmla="*/ 12033238 h 13716000"/>
              <a:gd name="connsiteX6" fmla="*/ 2612185 w 12193588"/>
              <a:gd name="connsiteY6" fmla="*/ 12660168 h 13716000"/>
              <a:gd name="connsiteX7" fmla="*/ 5376714 w 12193588"/>
              <a:gd name="connsiteY7" fmla="*/ 11064068 h 13716000"/>
              <a:gd name="connsiteX8" fmla="*/ 1274544 w 12193588"/>
              <a:gd name="connsiteY8" fmla="*/ 7584214 h 13716000"/>
              <a:gd name="connsiteX9" fmla="*/ 1277040 w 12193588"/>
              <a:gd name="connsiteY9" fmla="*/ 8842399 h 13716000"/>
              <a:gd name="connsiteX10" fmla="*/ 4041571 w 12193588"/>
              <a:gd name="connsiteY10" fmla="*/ 10438500 h 13716000"/>
              <a:gd name="connsiteX11" fmla="*/ 5132440 w 12193588"/>
              <a:gd name="connsiteY11" fmla="*/ 9811573 h 13716000"/>
              <a:gd name="connsiteX12" fmla="*/ 1 w 12193588"/>
              <a:gd name="connsiteY12" fmla="*/ 6858000 h 13716000"/>
              <a:gd name="connsiteX13" fmla="*/ 1 w 12193588"/>
              <a:gd name="connsiteY13" fmla="*/ 11312714 h 13716000"/>
              <a:gd name="connsiteX14" fmla="*/ 1088372 w 12193588"/>
              <a:gd name="connsiteY14" fmla="*/ 10681458 h 13716000"/>
              <a:gd name="connsiteX15" fmla="*/ 1088372 w 12193588"/>
              <a:gd name="connsiteY15" fmla="*/ 7489256 h 13716000"/>
              <a:gd name="connsiteX16" fmla="*/ 1375072 w 12193588"/>
              <a:gd name="connsiteY16" fmla="*/ 6213148 h 13716000"/>
              <a:gd name="connsiteX17" fmla="*/ 284203 w 12193588"/>
              <a:gd name="connsiteY17" fmla="*/ 6840076 h 13716000"/>
              <a:gd name="connsiteX18" fmla="*/ 4142100 w 12193588"/>
              <a:gd name="connsiteY18" fmla="*/ 9067433 h 13716000"/>
              <a:gd name="connsiteX19" fmla="*/ 4139603 w 12193588"/>
              <a:gd name="connsiteY19" fmla="*/ 7809249 h 13716000"/>
              <a:gd name="connsiteX20" fmla="*/ 5416642 w 12193588"/>
              <a:gd name="connsiteY20" fmla="*/ 5338935 h 13716000"/>
              <a:gd name="connsiteX21" fmla="*/ 4328271 w 12193588"/>
              <a:gd name="connsiteY21" fmla="*/ 5970190 h 13716000"/>
              <a:gd name="connsiteX22" fmla="*/ 4328271 w 12193588"/>
              <a:gd name="connsiteY22" fmla="*/ 9162392 h 13716000"/>
              <a:gd name="connsiteX23" fmla="*/ 5416642 w 12193588"/>
              <a:gd name="connsiteY23" fmla="*/ 9793648 h 13716000"/>
              <a:gd name="connsiteX24" fmla="*/ 2804460 w 12193588"/>
              <a:gd name="connsiteY24" fmla="*/ 4003713 h 13716000"/>
              <a:gd name="connsiteX25" fmla="*/ 39931 w 12193588"/>
              <a:gd name="connsiteY25" fmla="*/ 5599814 h 13716000"/>
              <a:gd name="connsiteX26" fmla="*/ 37433 w 12193588"/>
              <a:gd name="connsiteY26" fmla="*/ 6857999 h 13716000"/>
              <a:gd name="connsiteX27" fmla="*/ 3895329 w 12193588"/>
              <a:gd name="connsiteY27" fmla="*/ 4630642 h 13716000"/>
              <a:gd name="connsiteX28" fmla="*/ 5379210 w 12193588"/>
              <a:gd name="connsiteY28" fmla="*/ 3922352 h 13716000"/>
              <a:gd name="connsiteX29" fmla="*/ 1521314 w 12193588"/>
              <a:gd name="connsiteY29" fmla="*/ 6149711 h 13716000"/>
              <a:gd name="connsiteX30" fmla="*/ 2612183 w 12193588"/>
              <a:gd name="connsiteY30" fmla="*/ 6776641 h 13716000"/>
              <a:gd name="connsiteX31" fmla="*/ 5376712 w 12193588"/>
              <a:gd name="connsiteY31" fmla="*/ 5180539 h 13716000"/>
              <a:gd name="connsiteX32" fmla="*/ 1274544 w 12193588"/>
              <a:gd name="connsiteY32" fmla="*/ 1712918 h 13716000"/>
              <a:gd name="connsiteX33" fmla="*/ 1277040 w 12193588"/>
              <a:gd name="connsiteY33" fmla="*/ 2971103 h 13716000"/>
              <a:gd name="connsiteX34" fmla="*/ 4041571 w 12193588"/>
              <a:gd name="connsiteY34" fmla="*/ 4567205 h 13716000"/>
              <a:gd name="connsiteX35" fmla="*/ 5132440 w 12193588"/>
              <a:gd name="connsiteY35" fmla="*/ 3940276 h 13716000"/>
              <a:gd name="connsiteX36" fmla="*/ 1 w 12193588"/>
              <a:gd name="connsiteY36" fmla="*/ 986704 h 13716000"/>
              <a:gd name="connsiteX37" fmla="*/ 1 w 12193588"/>
              <a:gd name="connsiteY37" fmla="*/ 5441418 h 13716000"/>
              <a:gd name="connsiteX38" fmla="*/ 1088372 w 12193588"/>
              <a:gd name="connsiteY38" fmla="*/ 4810162 h 13716000"/>
              <a:gd name="connsiteX39" fmla="*/ 1088372 w 12193588"/>
              <a:gd name="connsiteY39" fmla="*/ 1617960 h 13716000"/>
              <a:gd name="connsiteX40" fmla="*/ 1375072 w 12193588"/>
              <a:gd name="connsiteY40" fmla="*/ 341850 h 13716000"/>
              <a:gd name="connsiteX41" fmla="*/ 284203 w 12193588"/>
              <a:gd name="connsiteY41" fmla="*/ 968778 h 13716000"/>
              <a:gd name="connsiteX42" fmla="*/ 4142100 w 12193588"/>
              <a:gd name="connsiteY42" fmla="*/ 3196136 h 13716000"/>
              <a:gd name="connsiteX43" fmla="*/ 4139603 w 12193588"/>
              <a:gd name="connsiteY43" fmla="*/ 1937951 h 13716000"/>
              <a:gd name="connsiteX44" fmla="*/ 0 w 12193588"/>
              <a:gd name="connsiteY44" fmla="*/ 0 h 13716000"/>
              <a:gd name="connsiteX45" fmla="*/ 2003538 w 12193588"/>
              <a:gd name="connsiteY45" fmla="*/ 0 h 13716000"/>
              <a:gd name="connsiteX46" fmla="*/ 1521314 w 12193588"/>
              <a:gd name="connsiteY46" fmla="*/ 278412 h 13716000"/>
              <a:gd name="connsiteX47" fmla="*/ 2612183 w 12193588"/>
              <a:gd name="connsiteY47" fmla="*/ 905341 h 13716000"/>
              <a:gd name="connsiteX48" fmla="*/ 4180281 w 12193588"/>
              <a:gd name="connsiteY48" fmla="*/ 0 h 13716000"/>
              <a:gd name="connsiteX49" fmla="*/ 4498775 w 12193588"/>
              <a:gd name="connsiteY49" fmla="*/ 0 h 13716000"/>
              <a:gd name="connsiteX50" fmla="*/ 4328271 w 12193588"/>
              <a:gd name="connsiteY50" fmla="*/ 98892 h 13716000"/>
              <a:gd name="connsiteX51" fmla="*/ 4328271 w 12193588"/>
              <a:gd name="connsiteY51" fmla="*/ 3291094 h 13716000"/>
              <a:gd name="connsiteX52" fmla="*/ 5416642 w 12193588"/>
              <a:gd name="connsiteY52" fmla="*/ 3922350 h 13716000"/>
              <a:gd name="connsiteX53" fmla="*/ 5416642 w 12193588"/>
              <a:gd name="connsiteY53" fmla="*/ 0 h 13716000"/>
              <a:gd name="connsiteX54" fmla="*/ 12193588 w 12193588"/>
              <a:gd name="connsiteY54" fmla="*/ 0 h 13716000"/>
              <a:gd name="connsiteX55" fmla="*/ 12193588 w 12193588"/>
              <a:gd name="connsiteY55" fmla="*/ 13716000 h 13716000"/>
              <a:gd name="connsiteX56" fmla="*/ 5416644 w 12193588"/>
              <a:gd name="connsiteY56" fmla="*/ 13716000 h 13716000"/>
              <a:gd name="connsiteX57" fmla="*/ 5416644 w 12193588"/>
              <a:gd name="connsiteY57" fmla="*/ 11222463 h 13716000"/>
              <a:gd name="connsiteX58" fmla="*/ 4328273 w 12193588"/>
              <a:gd name="connsiteY58" fmla="*/ 11853718 h 13716000"/>
              <a:gd name="connsiteX59" fmla="*/ 4328273 w 12193588"/>
              <a:gd name="connsiteY59" fmla="*/ 13716000 h 13716000"/>
              <a:gd name="connsiteX60" fmla="*/ 4139651 w 12193588"/>
              <a:gd name="connsiteY60" fmla="*/ 13716000 h 13716000"/>
              <a:gd name="connsiteX61" fmla="*/ 4139605 w 12193588"/>
              <a:gd name="connsiteY61" fmla="*/ 13692777 h 13716000"/>
              <a:gd name="connsiteX62" fmla="*/ 1375075 w 12193588"/>
              <a:gd name="connsiteY62" fmla="*/ 12096676 h 13716000"/>
              <a:gd name="connsiteX63" fmla="*/ 284205 w 12193588"/>
              <a:gd name="connsiteY63" fmla="*/ 12723604 h 13716000"/>
              <a:gd name="connsiteX64" fmla="*/ 2003085 w 12193588"/>
              <a:gd name="connsiteY64" fmla="*/ 13716000 h 13716000"/>
              <a:gd name="connsiteX65" fmla="*/ 0 w 12193588"/>
              <a:gd name="connsiteY65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193588" h="13716000">
                <a:moveTo>
                  <a:pt x="2804460" y="9875008"/>
                </a:moveTo>
                <a:lnTo>
                  <a:pt x="39931" y="11471109"/>
                </a:lnTo>
                <a:lnTo>
                  <a:pt x="37433" y="12729296"/>
                </a:lnTo>
                <a:lnTo>
                  <a:pt x="3895329" y="10501938"/>
                </a:lnTo>
                <a:close/>
                <a:moveTo>
                  <a:pt x="5379212" y="9805881"/>
                </a:moveTo>
                <a:lnTo>
                  <a:pt x="1521316" y="12033238"/>
                </a:lnTo>
                <a:lnTo>
                  <a:pt x="2612185" y="12660168"/>
                </a:lnTo>
                <a:lnTo>
                  <a:pt x="5376714" y="11064068"/>
                </a:lnTo>
                <a:close/>
                <a:moveTo>
                  <a:pt x="1274544" y="7584214"/>
                </a:moveTo>
                <a:lnTo>
                  <a:pt x="1277040" y="8842399"/>
                </a:lnTo>
                <a:lnTo>
                  <a:pt x="4041571" y="10438500"/>
                </a:lnTo>
                <a:lnTo>
                  <a:pt x="5132440" y="9811573"/>
                </a:lnTo>
                <a:close/>
                <a:moveTo>
                  <a:pt x="1" y="6858000"/>
                </a:moveTo>
                <a:lnTo>
                  <a:pt x="1" y="11312714"/>
                </a:lnTo>
                <a:lnTo>
                  <a:pt x="1088372" y="10681458"/>
                </a:lnTo>
                <a:lnTo>
                  <a:pt x="1088372" y="7489256"/>
                </a:lnTo>
                <a:close/>
                <a:moveTo>
                  <a:pt x="1375072" y="6213148"/>
                </a:moveTo>
                <a:lnTo>
                  <a:pt x="284203" y="6840076"/>
                </a:lnTo>
                <a:lnTo>
                  <a:pt x="4142100" y="9067433"/>
                </a:lnTo>
                <a:lnTo>
                  <a:pt x="4139603" y="7809249"/>
                </a:lnTo>
                <a:close/>
                <a:moveTo>
                  <a:pt x="5416642" y="5338935"/>
                </a:moveTo>
                <a:lnTo>
                  <a:pt x="4328271" y="5970190"/>
                </a:lnTo>
                <a:lnTo>
                  <a:pt x="4328271" y="9162392"/>
                </a:lnTo>
                <a:lnTo>
                  <a:pt x="5416642" y="9793648"/>
                </a:lnTo>
                <a:close/>
                <a:moveTo>
                  <a:pt x="2804460" y="4003713"/>
                </a:moveTo>
                <a:lnTo>
                  <a:pt x="39931" y="5599814"/>
                </a:lnTo>
                <a:lnTo>
                  <a:pt x="37433" y="6857999"/>
                </a:lnTo>
                <a:lnTo>
                  <a:pt x="3895329" y="4630642"/>
                </a:lnTo>
                <a:close/>
                <a:moveTo>
                  <a:pt x="5379210" y="3922352"/>
                </a:moveTo>
                <a:lnTo>
                  <a:pt x="1521314" y="6149711"/>
                </a:lnTo>
                <a:lnTo>
                  <a:pt x="2612183" y="6776641"/>
                </a:lnTo>
                <a:lnTo>
                  <a:pt x="5376712" y="5180539"/>
                </a:lnTo>
                <a:close/>
                <a:moveTo>
                  <a:pt x="1274544" y="1712918"/>
                </a:moveTo>
                <a:lnTo>
                  <a:pt x="1277040" y="2971103"/>
                </a:lnTo>
                <a:lnTo>
                  <a:pt x="4041571" y="4567205"/>
                </a:lnTo>
                <a:lnTo>
                  <a:pt x="5132440" y="3940276"/>
                </a:lnTo>
                <a:close/>
                <a:moveTo>
                  <a:pt x="1" y="986704"/>
                </a:moveTo>
                <a:lnTo>
                  <a:pt x="1" y="5441418"/>
                </a:lnTo>
                <a:lnTo>
                  <a:pt x="1088372" y="4810162"/>
                </a:lnTo>
                <a:lnTo>
                  <a:pt x="1088372" y="1617960"/>
                </a:lnTo>
                <a:close/>
                <a:moveTo>
                  <a:pt x="1375072" y="341850"/>
                </a:moveTo>
                <a:lnTo>
                  <a:pt x="284203" y="968778"/>
                </a:lnTo>
                <a:lnTo>
                  <a:pt x="4142100" y="3196136"/>
                </a:lnTo>
                <a:lnTo>
                  <a:pt x="4139603" y="1937951"/>
                </a:lnTo>
                <a:close/>
                <a:moveTo>
                  <a:pt x="0" y="0"/>
                </a:moveTo>
                <a:lnTo>
                  <a:pt x="2003538" y="0"/>
                </a:lnTo>
                <a:lnTo>
                  <a:pt x="1521314" y="278412"/>
                </a:lnTo>
                <a:lnTo>
                  <a:pt x="2612183" y="905341"/>
                </a:lnTo>
                <a:lnTo>
                  <a:pt x="4180281" y="0"/>
                </a:lnTo>
                <a:lnTo>
                  <a:pt x="4498775" y="0"/>
                </a:lnTo>
                <a:lnTo>
                  <a:pt x="4328271" y="98892"/>
                </a:lnTo>
                <a:lnTo>
                  <a:pt x="4328271" y="3291094"/>
                </a:lnTo>
                <a:lnTo>
                  <a:pt x="5416642" y="3922350"/>
                </a:lnTo>
                <a:lnTo>
                  <a:pt x="5416642" y="0"/>
                </a:lnTo>
                <a:lnTo>
                  <a:pt x="12193588" y="0"/>
                </a:lnTo>
                <a:lnTo>
                  <a:pt x="12193588" y="13716000"/>
                </a:lnTo>
                <a:lnTo>
                  <a:pt x="5416644" y="13716000"/>
                </a:lnTo>
                <a:lnTo>
                  <a:pt x="5416644" y="11222463"/>
                </a:lnTo>
                <a:lnTo>
                  <a:pt x="4328273" y="11853718"/>
                </a:lnTo>
                <a:lnTo>
                  <a:pt x="4328273" y="13716000"/>
                </a:lnTo>
                <a:lnTo>
                  <a:pt x="4139651" y="13716000"/>
                </a:lnTo>
                <a:lnTo>
                  <a:pt x="4139605" y="13692777"/>
                </a:lnTo>
                <a:lnTo>
                  <a:pt x="1375075" y="12096676"/>
                </a:lnTo>
                <a:lnTo>
                  <a:pt x="284205" y="12723604"/>
                </a:lnTo>
                <a:lnTo>
                  <a:pt x="2003085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101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3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0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01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45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4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5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4" r:id="rId28"/>
    <p:sldLayoutId id="2147483775" r:id="rId29"/>
    <p:sldLayoutId id="2147483776" r:id="rId30"/>
    <p:sldLayoutId id="2147483777" r:id="rId31"/>
    <p:sldLayoutId id="2147483778" r:id="rId32"/>
    <p:sldLayoutId id="2147483779" r:id="rId33"/>
    <p:sldLayoutId id="2147483780" r:id="rId34"/>
    <p:sldLayoutId id="2147483722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89" userDrawn="1">
          <p15:clr>
            <a:srgbClr val="F26B43"/>
          </p15:clr>
        </p15:guide>
        <p15:guide id="4" orient="horz" pos="4031" userDrawn="1">
          <p15:clr>
            <a:srgbClr val="F26B43"/>
          </p15:clr>
        </p15:guide>
        <p15:guide id="5" pos="268" userDrawn="1">
          <p15:clr>
            <a:srgbClr val="F26B43"/>
          </p15:clr>
        </p15:guide>
        <p15:guide id="6" pos="74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9952D10-12A7-479B-B9F9-E69E99781A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4" b="7644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01C997-D147-4FE2-B4BF-A014DA29CC44}"/>
              </a:ext>
            </a:extLst>
          </p:cNvPr>
          <p:cNvSpPr/>
          <p:nvPr/>
        </p:nvSpPr>
        <p:spPr>
          <a:xfrm>
            <a:off x="0" y="447"/>
            <a:ext cx="12192000" cy="6857107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Прямоугольник 21">
            <a:extLst>
              <a:ext uri="{FF2B5EF4-FFF2-40B4-BE49-F238E27FC236}">
                <a16:creationId xmlns:a16="http://schemas.microsoft.com/office/drawing/2014/main" id="{BF9993E1-3A7E-4DCF-82DF-6C9BCCF0791A}"/>
              </a:ext>
            </a:extLst>
          </p:cNvPr>
          <p:cNvSpPr/>
          <p:nvPr/>
        </p:nvSpPr>
        <p:spPr>
          <a:xfrm>
            <a:off x="2980142" y="2904994"/>
            <a:ext cx="6231717" cy="83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99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CANADIAN MOUNTAINS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POWERPOINT TEMPLATE</a:t>
            </a:r>
            <a:endParaRPr lang="ru-RU" sz="1200" dirty="0">
              <a:solidFill>
                <a:schemeClr val="bg1"/>
              </a:solidFill>
              <a:latin typeface="Calibri Ligh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20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CEEF5F0-C732-4AC6-8948-6F08EF75F6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5" b="9985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99B7197-63D4-4E7D-9F11-C1F0D8BC824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19A5CA6-5250-47E3-A5A4-3D2B302FF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57E519-1CFC-42D9-BF94-36996068D7F1}"/>
              </a:ext>
            </a:extLst>
          </p:cNvPr>
          <p:cNvSpPr/>
          <p:nvPr/>
        </p:nvSpPr>
        <p:spPr>
          <a:xfrm>
            <a:off x="5262170" y="720957"/>
            <a:ext cx="4144587" cy="4144587"/>
          </a:xfrm>
          <a:custGeom>
            <a:avLst/>
            <a:gdLst>
              <a:gd name="connsiteX0" fmla="*/ 1306284 w 8931819"/>
              <a:gd name="connsiteY0" fmla="*/ 1306284 h 8931819"/>
              <a:gd name="connsiteX1" fmla="*/ 1306284 w 8931819"/>
              <a:gd name="connsiteY1" fmla="*/ 7625534 h 8931819"/>
              <a:gd name="connsiteX2" fmla="*/ 7625534 w 8931819"/>
              <a:gd name="connsiteY2" fmla="*/ 7625534 h 8931819"/>
              <a:gd name="connsiteX3" fmla="*/ 7625534 w 8931819"/>
              <a:gd name="connsiteY3" fmla="*/ 1306284 h 8931819"/>
              <a:gd name="connsiteX4" fmla="*/ 0 w 8931819"/>
              <a:gd name="connsiteY4" fmla="*/ 0 h 8931819"/>
              <a:gd name="connsiteX5" fmla="*/ 8931819 w 8931819"/>
              <a:gd name="connsiteY5" fmla="*/ 0 h 8931819"/>
              <a:gd name="connsiteX6" fmla="*/ 8931819 w 8931819"/>
              <a:gd name="connsiteY6" fmla="*/ 8931819 h 8931819"/>
              <a:gd name="connsiteX7" fmla="*/ 0 w 8931819"/>
              <a:gd name="connsiteY7" fmla="*/ 8931819 h 8931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31819" h="8931819">
                <a:moveTo>
                  <a:pt x="1306284" y="1306284"/>
                </a:moveTo>
                <a:lnTo>
                  <a:pt x="1306284" y="7625534"/>
                </a:lnTo>
                <a:lnTo>
                  <a:pt x="7625534" y="7625534"/>
                </a:lnTo>
                <a:lnTo>
                  <a:pt x="7625534" y="1306284"/>
                </a:lnTo>
                <a:close/>
                <a:moveTo>
                  <a:pt x="0" y="0"/>
                </a:moveTo>
                <a:lnTo>
                  <a:pt x="8931819" y="0"/>
                </a:lnTo>
                <a:lnTo>
                  <a:pt x="8931819" y="8931819"/>
                </a:lnTo>
                <a:lnTo>
                  <a:pt x="0" y="893181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  <a:effectLst>
            <a:outerShdw blurRad="1270000" dist="355600" dir="21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8B150-E755-4B10-A265-B7FD75BAC33C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2B69A1-90C0-41CF-B3AF-7FE9BC8AE336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594E8-E5A3-4464-94AE-17D8287B8091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09718-B02D-4E26-9500-F781B04209B8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42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F81BAAB-E3F3-497A-9A69-211972786AA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7" r="20567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F3B0A0-3420-4C8E-A3E0-1CE35B0C0F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4" b="6314"/>
          <a:stretch>
            <a:fillRect/>
          </a:stretch>
        </p:blipFill>
        <p:spPr/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113165D-F64D-4478-B51C-1997CA5C05AE}"/>
              </a:ext>
            </a:extLst>
          </p:cNvPr>
          <p:cNvSpPr/>
          <p:nvPr/>
        </p:nvSpPr>
        <p:spPr>
          <a:xfrm>
            <a:off x="811206" y="501375"/>
            <a:ext cx="4468232" cy="5855251"/>
          </a:xfrm>
          <a:custGeom>
            <a:avLst/>
            <a:gdLst>
              <a:gd name="connsiteX0" fmla="*/ 4447505 w 8937627"/>
              <a:gd name="connsiteY0" fmla="*/ 6622502 h 11712027"/>
              <a:gd name="connsiteX1" fmla="*/ 4274987 w 8937627"/>
              <a:gd name="connsiteY1" fmla="*/ 6795019 h 11712027"/>
              <a:gd name="connsiteX2" fmla="*/ 4447507 w 8937627"/>
              <a:gd name="connsiteY2" fmla="*/ 6967537 h 11712027"/>
              <a:gd name="connsiteX3" fmla="*/ 4468815 w 8937627"/>
              <a:gd name="connsiteY3" fmla="*/ 6946230 h 11712027"/>
              <a:gd name="connsiteX4" fmla="*/ 4490119 w 8937627"/>
              <a:gd name="connsiteY4" fmla="*/ 6967537 h 11712027"/>
              <a:gd name="connsiteX5" fmla="*/ 4662637 w 8937627"/>
              <a:gd name="connsiteY5" fmla="*/ 6795020 h 11712027"/>
              <a:gd name="connsiteX6" fmla="*/ 4490119 w 8937627"/>
              <a:gd name="connsiteY6" fmla="*/ 6622502 h 11712027"/>
              <a:gd name="connsiteX7" fmla="*/ 4468813 w 8937627"/>
              <a:gd name="connsiteY7" fmla="*/ 6643810 h 11712027"/>
              <a:gd name="connsiteX8" fmla="*/ 4959623 w 8937627"/>
              <a:gd name="connsiteY8" fmla="*/ 6153000 h 11712027"/>
              <a:gd name="connsiteX9" fmla="*/ 4787107 w 8937627"/>
              <a:gd name="connsiteY9" fmla="*/ 6325517 h 11712027"/>
              <a:gd name="connsiteX10" fmla="*/ 4959623 w 8937627"/>
              <a:gd name="connsiteY10" fmla="*/ 6498035 h 11712027"/>
              <a:gd name="connsiteX11" fmla="*/ 5132139 w 8937627"/>
              <a:gd name="connsiteY11" fmla="*/ 6325518 h 11712027"/>
              <a:gd name="connsiteX12" fmla="*/ 3978003 w 8937627"/>
              <a:gd name="connsiteY12" fmla="*/ 6153000 h 11712027"/>
              <a:gd name="connsiteX13" fmla="*/ 3805485 w 8937627"/>
              <a:gd name="connsiteY13" fmla="*/ 6325516 h 11712027"/>
              <a:gd name="connsiteX14" fmla="*/ 3978003 w 8937627"/>
              <a:gd name="connsiteY14" fmla="*/ 6498033 h 11712027"/>
              <a:gd name="connsiteX15" fmla="*/ 4150519 w 8937627"/>
              <a:gd name="connsiteY15" fmla="*/ 6325516 h 11712027"/>
              <a:gd name="connsiteX16" fmla="*/ 5429127 w 8937627"/>
              <a:gd name="connsiteY16" fmla="*/ 5683498 h 11712027"/>
              <a:gd name="connsiteX17" fmla="*/ 5256607 w 8937627"/>
              <a:gd name="connsiteY17" fmla="*/ 5856015 h 11712027"/>
              <a:gd name="connsiteX18" fmla="*/ 5429127 w 8937627"/>
              <a:gd name="connsiteY18" fmla="*/ 6028531 h 11712027"/>
              <a:gd name="connsiteX19" fmla="*/ 5601643 w 8937627"/>
              <a:gd name="connsiteY19" fmla="*/ 5856015 h 11712027"/>
              <a:gd name="connsiteX20" fmla="*/ 4447503 w 8937627"/>
              <a:gd name="connsiteY20" fmla="*/ 5683498 h 11712027"/>
              <a:gd name="connsiteX21" fmla="*/ 4274987 w 8937627"/>
              <a:gd name="connsiteY21" fmla="*/ 5856013 h 11712027"/>
              <a:gd name="connsiteX22" fmla="*/ 4447507 w 8937627"/>
              <a:gd name="connsiteY22" fmla="*/ 6028531 h 11712027"/>
              <a:gd name="connsiteX23" fmla="*/ 4468811 w 8937627"/>
              <a:gd name="connsiteY23" fmla="*/ 6007223 h 11712027"/>
              <a:gd name="connsiteX24" fmla="*/ 4490119 w 8937627"/>
              <a:gd name="connsiteY24" fmla="*/ 6028531 h 11712027"/>
              <a:gd name="connsiteX25" fmla="*/ 4662637 w 8937627"/>
              <a:gd name="connsiteY25" fmla="*/ 5856015 h 11712027"/>
              <a:gd name="connsiteX26" fmla="*/ 4490119 w 8937627"/>
              <a:gd name="connsiteY26" fmla="*/ 5683498 h 11712027"/>
              <a:gd name="connsiteX27" fmla="*/ 4468811 w 8937627"/>
              <a:gd name="connsiteY27" fmla="*/ 5704805 h 11712027"/>
              <a:gd name="connsiteX28" fmla="*/ 3508499 w 8937627"/>
              <a:gd name="connsiteY28" fmla="*/ 5683497 h 11712027"/>
              <a:gd name="connsiteX29" fmla="*/ 3335981 w 8937627"/>
              <a:gd name="connsiteY29" fmla="*/ 5856013 h 11712027"/>
              <a:gd name="connsiteX30" fmla="*/ 3508499 w 8937627"/>
              <a:gd name="connsiteY30" fmla="*/ 6028530 h 11712027"/>
              <a:gd name="connsiteX31" fmla="*/ 3681015 w 8937627"/>
              <a:gd name="connsiteY31" fmla="*/ 5856013 h 11712027"/>
              <a:gd name="connsiteX32" fmla="*/ 4959623 w 8937627"/>
              <a:gd name="connsiteY32" fmla="*/ 5213994 h 11712027"/>
              <a:gd name="connsiteX33" fmla="*/ 4787105 w 8937627"/>
              <a:gd name="connsiteY33" fmla="*/ 5386511 h 11712027"/>
              <a:gd name="connsiteX34" fmla="*/ 4959623 w 8937627"/>
              <a:gd name="connsiteY34" fmla="*/ 5559029 h 11712027"/>
              <a:gd name="connsiteX35" fmla="*/ 5132139 w 8937627"/>
              <a:gd name="connsiteY35" fmla="*/ 5386511 h 11712027"/>
              <a:gd name="connsiteX36" fmla="*/ 3977999 w 8937627"/>
              <a:gd name="connsiteY36" fmla="*/ 5213994 h 11712027"/>
              <a:gd name="connsiteX37" fmla="*/ 3805485 w 8937627"/>
              <a:gd name="connsiteY37" fmla="*/ 5386511 h 11712027"/>
              <a:gd name="connsiteX38" fmla="*/ 3978003 w 8937627"/>
              <a:gd name="connsiteY38" fmla="*/ 5559029 h 11712027"/>
              <a:gd name="connsiteX39" fmla="*/ 4150519 w 8937627"/>
              <a:gd name="connsiteY39" fmla="*/ 5386511 h 11712027"/>
              <a:gd name="connsiteX40" fmla="*/ 4447503 w 8937627"/>
              <a:gd name="connsiteY40" fmla="*/ 4744490 h 11712027"/>
              <a:gd name="connsiteX41" fmla="*/ 4274987 w 8937627"/>
              <a:gd name="connsiteY41" fmla="*/ 4917008 h 11712027"/>
              <a:gd name="connsiteX42" fmla="*/ 4447503 w 8937627"/>
              <a:gd name="connsiteY42" fmla="*/ 5089525 h 11712027"/>
              <a:gd name="connsiteX43" fmla="*/ 4468811 w 8937627"/>
              <a:gd name="connsiteY43" fmla="*/ 5068218 h 11712027"/>
              <a:gd name="connsiteX44" fmla="*/ 4490119 w 8937627"/>
              <a:gd name="connsiteY44" fmla="*/ 5089525 h 11712027"/>
              <a:gd name="connsiteX45" fmla="*/ 4662637 w 8937627"/>
              <a:gd name="connsiteY45" fmla="*/ 4917008 h 11712027"/>
              <a:gd name="connsiteX46" fmla="*/ 4490119 w 8937627"/>
              <a:gd name="connsiteY46" fmla="*/ 4744491 h 11712027"/>
              <a:gd name="connsiteX47" fmla="*/ 4468811 w 8937627"/>
              <a:gd name="connsiteY47" fmla="*/ 4765800 h 11712027"/>
              <a:gd name="connsiteX48" fmla="*/ 296988 w 8937627"/>
              <a:gd name="connsiteY48" fmla="*/ 0 h 11712027"/>
              <a:gd name="connsiteX49" fmla="*/ 4447505 w 8937627"/>
              <a:gd name="connsiteY49" fmla="*/ 4150518 h 11712027"/>
              <a:gd name="connsiteX50" fmla="*/ 4468811 w 8937627"/>
              <a:gd name="connsiteY50" fmla="*/ 4129212 h 11712027"/>
              <a:gd name="connsiteX51" fmla="*/ 4490119 w 8937627"/>
              <a:gd name="connsiteY51" fmla="*/ 4150519 h 11712027"/>
              <a:gd name="connsiteX52" fmla="*/ 8640639 w 8937627"/>
              <a:gd name="connsiteY52" fmla="*/ 0 h 11712027"/>
              <a:gd name="connsiteX53" fmla="*/ 8937623 w 8937627"/>
              <a:gd name="connsiteY53" fmla="*/ 296986 h 11712027"/>
              <a:gd name="connsiteX54" fmla="*/ 4787105 w 8937627"/>
              <a:gd name="connsiteY54" fmla="*/ 4447504 h 11712027"/>
              <a:gd name="connsiteX55" fmla="*/ 4959623 w 8937627"/>
              <a:gd name="connsiteY55" fmla="*/ 4620022 h 11712027"/>
              <a:gd name="connsiteX56" fmla="*/ 8640639 w 8937627"/>
              <a:gd name="connsiteY56" fmla="*/ 939007 h 11712027"/>
              <a:gd name="connsiteX57" fmla="*/ 8937623 w 8937627"/>
              <a:gd name="connsiteY57" fmla="*/ 1235993 h 11712027"/>
              <a:gd name="connsiteX58" fmla="*/ 5256609 w 8937627"/>
              <a:gd name="connsiteY58" fmla="*/ 4917008 h 11712027"/>
              <a:gd name="connsiteX59" fmla="*/ 5429127 w 8937627"/>
              <a:gd name="connsiteY59" fmla="*/ 5089525 h 11712027"/>
              <a:gd name="connsiteX60" fmla="*/ 8640639 w 8937627"/>
              <a:gd name="connsiteY60" fmla="*/ 1878013 h 11712027"/>
              <a:gd name="connsiteX61" fmla="*/ 8937625 w 8937627"/>
              <a:gd name="connsiteY61" fmla="*/ 2174999 h 11712027"/>
              <a:gd name="connsiteX62" fmla="*/ 5726111 w 8937627"/>
              <a:gd name="connsiteY62" fmla="*/ 5386511 h 11712027"/>
              <a:gd name="connsiteX63" fmla="*/ 5898631 w 8937627"/>
              <a:gd name="connsiteY63" fmla="*/ 5559029 h 11712027"/>
              <a:gd name="connsiteX64" fmla="*/ 8640639 w 8937627"/>
              <a:gd name="connsiteY64" fmla="*/ 2817019 h 11712027"/>
              <a:gd name="connsiteX65" fmla="*/ 8937625 w 8937627"/>
              <a:gd name="connsiteY65" fmla="*/ 3114005 h 11712027"/>
              <a:gd name="connsiteX66" fmla="*/ 6195615 w 8937627"/>
              <a:gd name="connsiteY66" fmla="*/ 5856015 h 11712027"/>
              <a:gd name="connsiteX67" fmla="*/ 8937623 w 8937627"/>
              <a:gd name="connsiteY67" fmla="*/ 8598023 h 11712027"/>
              <a:gd name="connsiteX68" fmla="*/ 8640639 w 8937627"/>
              <a:gd name="connsiteY68" fmla="*/ 8895008 h 11712027"/>
              <a:gd name="connsiteX69" fmla="*/ 5898631 w 8937627"/>
              <a:gd name="connsiteY69" fmla="*/ 6153000 h 11712027"/>
              <a:gd name="connsiteX70" fmla="*/ 5726111 w 8937627"/>
              <a:gd name="connsiteY70" fmla="*/ 6325518 h 11712027"/>
              <a:gd name="connsiteX71" fmla="*/ 8937623 w 8937627"/>
              <a:gd name="connsiteY71" fmla="*/ 9537029 h 11712027"/>
              <a:gd name="connsiteX72" fmla="*/ 8640639 w 8937627"/>
              <a:gd name="connsiteY72" fmla="*/ 9834015 h 11712027"/>
              <a:gd name="connsiteX73" fmla="*/ 5429127 w 8937627"/>
              <a:gd name="connsiteY73" fmla="*/ 6622504 h 11712027"/>
              <a:gd name="connsiteX74" fmla="*/ 5256609 w 8937627"/>
              <a:gd name="connsiteY74" fmla="*/ 6795020 h 11712027"/>
              <a:gd name="connsiteX75" fmla="*/ 8937625 w 8937627"/>
              <a:gd name="connsiteY75" fmla="*/ 10476035 h 11712027"/>
              <a:gd name="connsiteX76" fmla="*/ 8640639 w 8937627"/>
              <a:gd name="connsiteY76" fmla="*/ 10773022 h 11712027"/>
              <a:gd name="connsiteX77" fmla="*/ 4959623 w 8937627"/>
              <a:gd name="connsiteY77" fmla="*/ 7092006 h 11712027"/>
              <a:gd name="connsiteX78" fmla="*/ 4787107 w 8937627"/>
              <a:gd name="connsiteY78" fmla="*/ 7264523 h 11712027"/>
              <a:gd name="connsiteX79" fmla="*/ 8937627 w 8937627"/>
              <a:gd name="connsiteY79" fmla="*/ 11415041 h 11712027"/>
              <a:gd name="connsiteX80" fmla="*/ 8640639 w 8937627"/>
              <a:gd name="connsiteY80" fmla="*/ 11712027 h 11712027"/>
              <a:gd name="connsiteX81" fmla="*/ 4490121 w 8937627"/>
              <a:gd name="connsiteY81" fmla="*/ 7561509 h 11712027"/>
              <a:gd name="connsiteX82" fmla="*/ 4468815 w 8937627"/>
              <a:gd name="connsiteY82" fmla="*/ 7582816 h 11712027"/>
              <a:gd name="connsiteX83" fmla="*/ 4447507 w 8937627"/>
              <a:gd name="connsiteY83" fmla="*/ 7561509 h 11712027"/>
              <a:gd name="connsiteX84" fmla="*/ 296988 w 8937627"/>
              <a:gd name="connsiteY84" fmla="*/ 11712027 h 11712027"/>
              <a:gd name="connsiteX85" fmla="*/ 2 w 8937627"/>
              <a:gd name="connsiteY85" fmla="*/ 11415041 h 11712027"/>
              <a:gd name="connsiteX86" fmla="*/ 4150519 w 8937627"/>
              <a:gd name="connsiteY86" fmla="*/ 7264522 h 11712027"/>
              <a:gd name="connsiteX87" fmla="*/ 3978003 w 8937627"/>
              <a:gd name="connsiteY87" fmla="*/ 7092004 h 11712027"/>
              <a:gd name="connsiteX88" fmla="*/ 296988 w 8937627"/>
              <a:gd name="connsiteY88" fmla="*/ 10773022 h 11712027"/>
              <a:gd name="connsiteX89" fmla="*/ 0 w 8937627"/>
              <a:gd name="connsiteY89" fmla="*/ 10476035 h 11712027"/>
              <a:gd name="connsiteX90" fmla="*/ 3681019 w 8937627"/>
              <a:gd name="connsiteY90" fmla="*/ 6795019 h 11712027"/>
              <a:gd name="connsiteX91" fmla="*/ 3508499 w 8937627"/>
              <a:gd name="connsiteY91" fmla="*/ 6622502 h 11712027"/>
              <a:gd name="connsiteX92" fmla="*/ 296986 w 8937627"/>
              <a:gd name="connsiteY92" fmla="*/ 9834016 h 11712027"/>
              <a:gd name="connsiteX93" fmla="*/ 0 w 8937627"/>
              <a:gd name="connsiteY93" fmla="*/ 9537029 h 11712027"/>
              <a:gd name="connsiteX94" fmla="*/ 3211515 w 8937627"/>
              <a:gd name="connsiteY94" fmla="*/ 6325516 h 11712027"/>
              <a:gd name="connsiteX95" fmla="*/ 3038995 w 8937627"/>
              <a:gd name="connsiteY95" fmla="*/ 6152998 h 11712027"/>
              <a:gd name="connsiteX96" fmla="*/ 296986 w 8937627"/>
              <a:gd name="connsiteY96" fmla="*/ 8895009 h 11712027"/>
              <a:gd name="connsiteX97" fmla="*/ 0 w 8937627"/>
              <a:gd name="connsiteY97" fmla="*/ 8598023 h 11712027"/>
              <a:gd name="connsiteX98" fmla="*/ 2742010 w 8937627"/>
              <a:gd name="connsiteY98" fmla="*/ 5856013 h 11712027"/>
              <a:gd name="connsiteX99" fmla="*/ 2 w 8937627"/>
              <a:gd name="connsiteY99" fmla="*/ 3114006 h 11712027"/>
              <a:gd name="connsiteX100" fmla="*/ 296990 w 8937627"/>
              <a:gd name="connsiteY100" fmla="*/ 2817019 h 11712027"/>
              <a:gd name="connsiteX101" fmla="*/ 3038995 w 8937627"/>
              <a:gd name="connsiteY101" fmla="*/ 5559026 h 11712027"/>
              <a:gd name="connsiteX102" fmla="*/ 3211513 w 8937627"/>
              <a:gd name="connsiteY102" fmla="*/ 5386511 h 11712027"/>
              <a:gd name="connsiteX103" fmla="*/ 0 w 8937627"/>
              <a:gd name="connsiteY103" fmla="*/ 2175000 h 11712027"/>
              <a:gd name="connsiteX104" fmla="*/ 296988 w 8937627"/>
              <a:gd name="connsiteY104" fmla="*/ 1878013 h 11712027"/>
              <a:gd name="connsiteX105" fmla="*/ 3508499 w 8937627"/>
              <a:gd name="connsiteY105" fmla="*/ 5089524 h 11712027"/>
              <a:gd name="connsiteX106" fmla="*/ 3681015 w 8937627"/>
              <a:gd name="connsiteY106" fmla="*/ 4917008 h 11712027"/>
              <a:gd name="connsiteX107" fmla="*/ 0 w 8937627"/>
              <a:gd name="connsiteY107" fmla="*/ 1235993 h 11712027"/>
              <a:gd name="connsiteX108" fmla="*/ 296986 w 8937627"/>
              <a:gd name="connsiteY108" fmla="*/ 939007 h 11712027"/>
              <a:gd name="connsiteX109" fmla="*/ 3978001 w 8937627"/>
              <a:gd name="connsiteY109" fmla="*/ 4620022 h 11712027"/>
              <a:gd name="connsiteX110" fmla="*/ 4150519 w 8937627"/>
              <a:gd name="connsiteY110" fmla="*/ 4447504 h 11712027"/>
              <a:gd name="connsiteX111" fmla="*/ 0 w 8937627"/>
              <a:gd name="connsiteY111" fmla="*/ 296986 h 1171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937627" h="11712027">
                <a:moveTo>
                  <a:pt x="4447505" y="6622502"/>
                </a:moveTo>
                <a:lnTo>
                  <a:pt x="4274987" y="6795019"/>
                </a:lnTo>
                <a:lnTo>
                  <a:pt x="4447507" y="6967537"/>
                </a:lnTo>
                <a:lnTo>
                  <a:pt x="4468815" y="6946230"/>
                </a:lnTo>
                <a:lnTo>
                  <a:pt x="4490119" y="6967537"/>
                </a:lnTo>
                <a:lnTo>
                  <a:pt x="4662637" y="6795020"/>
                </a:lnTo>
                <a:lnTo>
                  <a:pt x="4490119" y="6622502"/>
                </a:lnTo>
                <a:lnTo>
                  <a:pt x="4468813" y="6643810"/>
                </a:lnTo>
                <a:close/>
                <a:moveTo>
                  <a:pt x="4959623" y="6153000"/>
                </a:moveTo>
                <a:lnTo>
                  <a:pt x="4787107" y="6325517"/>
                </a:lnTo>
                <a:lnTo>
                  <a:pt x="4959623" y="6498035"/>
                </a:lnTo>
                <a:lnTo>
                  <a:pt x="5132139" y="6325518"/>
                </a:lnTo>
                <a:close/>
                <a:moveTo>
                  <a:pt x="3978003" y="6153000"/>
                </a:moveTo>
                <a:lnTo>
                  <a:pt x="3805485" y="6325516"/>
                </a:lnTo>
                <a:lnTo>
                  <a:pt x="3978003" y="6498033"/>
                </a:lnTo>
                <a:lnTo>
                  <a:pt x="4150519" y="6325516"/>
                </a:lnTo>
                <a:close/>
                <a:moveTo>
                  <a:pt x="5429127" y="5683498"/>
                </a:moveTo>
                <a:lnTo>
                  <a:pt x="5256607" y="5856015"/>
                </a:lnTo>
                <a:lnTo>
                  <a:pt x="5429127" y="6028531"/>
                </a:lnTo>
                <a:lnTo>
                  <a:pt x="5601643" y="5856015"/>
                </a:lnTo>
                <a:close/>
                <a:moveTo>
                  <a:pt x="4447503" y="5683498"/>
                </a:moveTo>
                <a:lnTo>
                  <a:pt x="4274987" y="5856013"/>
                </a:lnTo>
                <a:lnTo>
                  <a:pt x="4447507" y="6028531"/>
                </a:lnTo>
                <a:lnTo>
                  <a:pt x="4468811" y="6007223"/>
                </a:lnTo>
                <a:lnTo>
                  <a:pt x="4490119" y="6028531"/>
                </a:lnTo>
                <a:lnTo>
                  <a:pt x="4662637" y="5856015"/>
                </a:lnTo>
                <a:lnTo>
                  <a:pt x="4490119" y="5683498"/>
                </a:lnTo>
                <a:lnTo>
                  <a:pt x="4468811" y="5704805"/>
                </a:lnTo>
                <a:close/>
                <a:moveTo>
                  <a:pt x="3508499" y="5683497"/>
                </a:moveTo>
                <a:lnTo>
                  <a:pt x="3335981" y="5856013"/>
                </a:lnTo>
                <a:lnTo>
                  <a:pt x="3508499" y="6028530"/>
                </a:lnTo>
                <a:lnTo>
                  <a:pt x="3681015" y="5856013"/>
                </a:lnTo>
                <a:close/>
                <a:moveTo>
                  <a:pt x="4959623" y="5213994"/>
                </a:moveTo>
                <a:lnTo>
                  <a:pt x="4787105" y="5386511"/>
                </a:lnTo>
                <a:lnTo>
                  <a:pt x="4959623" y="5559029"/>
                </a:lnTo>
                <a:lnTo>
                  <a:pt x="5132139" y="5386511"/>
                </a:lnTo>
                <a:close/>
                <a:moveTo>
                  <a:pt x="3977999" y="5213994"/>
                </a:moveTo>
                <a:lnTo>
                  <a:pt x="3805485" y="5386511"/>
                </a:lnTo>
                <a:lnTo>
                  <a:pt x="3978003" y="5559029"/>
                </a:lnTo>
                <a:lnTo>
                  <a:pt x="4150519" y="5386511"/>
                </a:lnTo>
                <a:close/>
                <a:moveTo>
                  <a:pt x="4447503" y="4744490"/>
                </a:moveTo>
                <a:lnTo>
                  <a:pt x="4274987" y="4917008"/>
                </a:lnTo>
                <a:lnTo>
                  <a:pt x="4447503" y="5089525"/>
                </a:lnTo>
                <a:lnTo>
                  <a:pt x="4468811" y="5068218"/>
                </a:lnTo>
                <a:lnTo>
                  <a:pt x="4490119" y="5089525"/>
                </a:lnTo>
                <a:lnTo>
                  <a:pt x="4662637" y="4917008"/>
                </a:lnTo>
                <a:lnTo>
                  <a:pt x="4490119" y="4744491"/>
                </a:lnTo>
                <a:lnTo>
                  <a:pt x="4468811" y="4765800"/>
                </a:lnTo>
                <a:close/>
                <a:moveTo>
                  <a:pt x="296988" y="0"/>
                </a:moveTo>
                <a:lnTo>
                  <a:pt x="4447505" y="4150518"/>
                </a:lnTo>
                <a:lnTo>
                  <a:pt x="4468811" y="4129212"/>
                </a:lnTo>
                <a:lnTo>
                  <a:pt x="4490119" y="4150519"/>
                </a:lnTo>
                <a:lnTo>
                  <a:pt x="8640639" y="0"/>
                </a:lnTo>
                <a:lnTo>
                  <a:pt x="8937623" y="296986"/>
                </a:lnTo>
                <a:lnTo>
                  <a:pt x="4787105" y="4447504"/>
                </a:lnTo>
                <a:lnTo>
                  <a:pt x="4959623" y="4620022"/>
                </a:lnTo>
                <a:lnTo>
                  <a:pt x="8640639" y="939007"/>
                </a:lnTo>
                <a:lnTo>
                  <a:pt x="8937623" y="1235993"/>
                </a:lnTo>
                <a:lnTo>
                  <a:pt x="5256609" y="4917008"/>
                </a:lnTo>
                <a:lnTo>
                  <a:pt x="5429127" y="5089525"/>
                </a:lnTo>
                <a:lnTo>
                  <a:pt x="8640639" y="1878013"/>
                </a:lnTo>
                <a:lnTo>
                  <a:pt x="8937625" y="2174999"/>
                </a:lnTo>
                <a:lnTo>
                  <a:pt x="5726111" y="5386511"/>
                </a:lnTo>
                <a:lnTo>
                  <a:pt x="5898631" y="5559029"/>
                </a:lnTo>
                <a:lnTo>
                  <a:pt x="8640639" y="2817019"/>
                </a:lnTo>
                <a:lnTo>
                  <a:pt x="8937625" y="3114005"/>
                </a:lnTo>
                <a:lnTo>
                  <a:pt x="6195615" y="5856015"/>
                </a:lnTo>
                <a:lnTo>
                  <a:pt x="8937623" y="8598023"/>
                </a:lnTo>
                <a:lnTo>
                  <a:pt x="8640639" y="8895008"/>
                </a:lnTo>
                <a:lnTo>
                  <a:pt x="5898631" y="6153000"/>
                </a:lnTo>
                <a:lnTo>
                  <a:pt x="5726111" y="6325518"/>
                </a:lnTo>
                <a:lnTo>
                  <a:pt x="8937623" y="9537029"/>
                </a:lnTo>
                <a:lnTo>
                  <a:pt x="8640639" y="9834015"/>
                </a:lnTo>
                <a:lnTo>
                  <a:pt x="5429127" y="6622504"/>
                </a:lnTo>
                <a:lnTo>
                  <a:pt x="5256609" y="6795020"/>
                </a:lnTo>
                <a:lnTo>
                  <a:pt x="8937625" y="10476035"/>
                </a:lnTo>
                <a:lnTo>
                  <a:pt x="8640639" y="10773022"/>
                </a:lnTo>
                <a:lnTo>
                  <a:pt x="4959623" y="7092006"/>
                </a:lnTo>
                <a:lnTo>
                  <a:pt x="4787107" y="7264523"/>
                </a:lnTo>
                <a:lnTo>
                  <a:pt x="8937627" y="11415041"/>
                </a:lnTo>
                <a:lnTo>
                  <a:pt x="8640639" y="11712027"/>
                </a:lnTo>
                <a:lnTo>
                  <a:pt x="4490121" y="7561509"/>
                </a:lnTo>
                <a:lnTo>
                  <a:pt x="4468815" y="7582816"/>
                </a:lnTo>
                <a:lnTo>
                  <a:pt x="4447507" y="7561509"/>
                </a:lnTo>
                <a:lnTo>
                  <a:pt x="296988" y="11712027"/>
                </a:lnTo>
                <a:lnTo>
                  <a:pt x="2" y="11415041"/>
                </a:lnTo>
                <a:lnTo>
                  <a:pt x="4150519" y="7264522"/>
                </a:lnTo>
                <a:lnTo>
                  <a:pt x="3978003" y="7092004"/>
                </a:lnTo>
                <a:lnTo>
                  <a:pt x="296988" y="10773022"/>
                </a:lnTo>
                <a:lnTo>
                  <a:pt x="0" y="10476035"/>
                </a:lnTo>
                <a:lnTo>
                  <a:pt x="3681019" y="6795019"/>
                </a:lnTo>
                <a:lnTo>
                  <a:pt x="3508499" y="6622502"/>
                </a:lnTo>
                <a:lnTo>
                  <a:pt x="296986" y="9834016"/>
                </a:lnTo>
                <a:lnTo>
                  <a:pt x="0" y="9537029"/>
                </a:lnTo>
                <a:lnTo>
                  <a:pt x="3211515" y="6325516"/>
                </a:lnTo>
                <a:lnTo>
                  <a:pt x="3038995" y="6152998"/>
                </a:lnTo>
                <a:lnTo>
                  <a:pt x="296986" y="8895009"/>
                </a:lnTo>
                <a:lnTo>
                  <a:pt x="0" y="8598023"/>
                </a:lnTo>
                <a:lnTo>
                  <a:pt x="2742010" y="5856013"/>
                </a:lnTo>
                <a:lnTo>
                  <a:pt x="2" y="3114006"/>
                </a:lnTo>
                <a:lnTo>
                  <a:pt x="296990" y="2817019"/>
                </a:lnTo>
                <a:lnTo>
                  <a:pt x="3038995" y="5559026"/>
                </a:lnTo>
                <a:lnTo>
                  <a:pt x="3211513" y="5386511"/>
                </a:lnTo>
                <a:lnTo>
                  <a:pt x="0" y="2175000"/>
                </a:lnTo>
                <a:lnTo>
                  <a:pt x="296988" y="1878013"/>
                </a:lnTo>
                <a:lnTo>
                  <a:pt x="3508499" y="5089524"/>
                </a:lnTo>
                <a:lnTo>
                  <a:pt x="3681015" y="4917008"/>
                </a:lnTo>
                <a:lnTo>
                  <a:pt x="0" y="1235993"/>
                </a:lnTo>
                <a:lnTo>
                  <a:pt x="296986" y="939007"/>
                </a:lnTo>
                <a:lnTo>
                  <a:pt x="3978001" y="4620022"/>
                </a:lnTo>
                <a:lnTo>
                  <a:pt x="4150519" y="4447504"/>
                </a:lnTo>
                <a:lnTo>
                  <a:pt x="0" y="296986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224EF9-E1EE-468C-90B8-3E0912F8C675}"/>
              </a:ext>
            </a:extLst>
          </p:cNvPr>
          <p:cNvSpPr txBox="1"/>
          <p:nvPr/>
        </p:nvSpPr>
        <p:spPr>
          <a:xfrm>
            <a:off x="7448700" y="615413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DD80B-8621-419A-B429-B813D57A08FC}"/>
              </a:ext>
            </a:extLst>
          </p:cNvPr>
          <p:cNvSpPr txBox="1"/>
          <p:nvPr/>
        </p:nvSpPr>
        <p:spPr>
          <a:xfrm>
            <a:off x="7448701" y="1169304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77E7D-A887-461D-807B-0E3E59353F7B}"/>
              </a:ext>
            </a:extLst>
          </p:cNvPr>
          <p:cNvSpPr txBox="1"/>
          <p:nvPr/>
        </p:nvSpPr>
        <p:spPr>
          <a:xfrm>
            <a:off x="7448701" y="288698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584E0-B888-4283-954E-F37219388648}"/>
              </a:ext>
            </a:extLst>
          </p:cNvPr>
          <p:cNvSpPr txBox="1"/>
          <p:nvPr/>
        </p:nvSpPr>
        <p:spPr>
          <a:xfrm>
            <a:off x="7448701" y="4604669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8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D6BD9DF-B19D-473D-881F-E28799B045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1AFF168-5D33-4D91-8915-5F34F0FAE1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11" b="15511"/>
          <a:stretch>
            <a:fillRect/>
          </a:stretch>
        </p:blipFill>
        <p:spPr/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E59E7FE-19E0-4FD5-AD6A-A9ED48FDC49F}"/>
              </a:ext>
            </a:extLst>
          </p:cNvPr>
          <p:cNvSpPr/>
          <p:nvPr/>
        </p:nvSpPr>
        <p:spPr>
          <a:xfrm>
            <a:off x="6096000" y="630958"/>
            <a:ext cx="6096000" cy="5255172"/>
          </a:xfrm>
          <a:custGeom>
            <a:avLst/>
            <a:gdLst>
              <a:gd name="connsiteX0" fmla="*/ 6096793 w 12193587"/>
              <a:gd name="connsiteY0" fmla="*/ 0 h 10511713"/>
              <a:gd name="connsiteX1" fmla="*/ 12193587 w 12193587"/>
              <a:gd name="connsiteY1" fmla="*/ 10511713 h 10511713"/>
              <a:gd name="connsiteX2" fmla="*/ 0 w 12193587"/>
              <a:gd name="connsiteY2" fmla="*/ 10511713 h 10511713"/>
              <a:gd name="connsiteX3" fmla="*/ 6096793 w 12193587"/>
              <a:gd name="connsiteY3" fmla="*/ 0 h 10511713"/>
              <a:gd name="connsiteX4" fmla="*/ 6096793 w 12193587"/>
              <a:gd name="connsiteY4" fmla="*/ 2514401 h 10511713"/>
              <a:gd name="connsiteX5" fmla="*/ 2179031 w 12193587"/>
              <a:gd name="connsiteY5" fmla="*/ 9269163 h 10511713"/>
              <a:gd name="connsiteX6" fmla="*/ 10014555 w 12193587"/>
              <a:gd name="connsiteY6" fmla="*/ 9269163 h 10511713"/>
              <a:gd name="connsiteX7" fmla="*/ 6096793 w 12193587"/>
              <a:gd name="connsiteY7" fmla="*/ 2514401 h 1051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587" h="10511713">
                <a:moveTo>
                  <a:pt x="6096793" y="0"/>
                </a:moveTo>
                <a:lnTo>
                  <a:pt x="12193587" y="10511713"/>
                </a:lnTo>
                <a:lnTo>
                  <a:pt x="0" y="10511713"/>
                </a:lnTo>
                <a:lnTo>
                  <a:pt x="6096793" y="0"/>
                </a:lnTo>
                <a:close/>
                <a:moveTo>
                  <a:pt x="6096793" y="2514401"/>
                </a:moveTo>
                <a:lnTo>
                  <a:pt x="2179031" y="9269163"/>
                </a:lnTo>
                <a:lnTo>
                  <a:pt x="10014555" y="9269163"/>
                </a:lnTo>
                <a:lnTo>
                  <a:pt x="6096793" y="2514401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7A556A0-6193-4F22-B447-AF6E5D4229C6}"/>
              </a:ext>
            </a:extLst>
          </p:cNvPr>
          <p:cNvSpPr/>
          <p:nvPr/>
        </p:nvSpPr>
        <p:spPr>
          <a:xfrm rot="16200000" flipH="1">
            <a:off x="5113079" y="-512718"/>
            <a:ext cx="6857107" cy="7883435"/>
          </a:xfrm>
          <a:custGeom>
            <a:avLst/>
            <a:gdLst>
              <a:gd name="connsiteX0" fmla="*/ 2913226 w 13716000"/>
              <a:gd name="connsiteY0" fmla="*/ 9278483 h 15768922"/>
              <a:gd name="connsiteX1" fmla="*/ 11049887 w 13716000"/>
              <a:gd name="connsiteY1" fmla="*/ 4580779 h 15768922"/>
              <a:gd name="connsiteX2" fmla="*/ 11049886 w 13716000"/>
              <a:gd name="connsiteY2" fmla="*/ 13976184 h 15768922"/>
              <a:gd name="connsiteX3" fmla="*/ 0 w 13716000"/>
              <a:gd name="connsiteY3" fmla="*/ 7661779 h 15768922"/>
              <a:gd name="connsiteX4" fmla="*/ 2800213 w 13716000"/>
              <a:gd name="connsiteY4" fmla="*/ 9278483 h 15768922"/>
              <a:gd name="connsiteX5" fmla="*/ 31461 w 13716000"/>
              <a:gd name="connsiteY5" fmla="*/ 10877023 h 15768922"/>
              <a:gd name="connsiteX6" fmla="*/ 59714 w 13716000"/>
              <a:gd name="connsiteY6" fmla="*/ 10925959 h 15768922"/>
              <a:gd name="connsiteX7" fmla="*/ 2856720 w 13716000"/>
              <a:gd name="connsiteY7" fmla="*/ 9311107 h 15768922"/>
              <a:gd name="connsiteX8" fmla="*/ 11049886 w 13716000"/>
              <a:gd name="connsiteY8" fmla="*/ 14041434 h 15768922"/>
              <a:gd name="connsiteX9" fmla="*/ 11049886 w 13716000"/>
              <a:gd name="connsiteY9" fmla="*/ 15768922 h 15768922"/>
              <a:gd name="connsiteX10" fmla="*/ 11106394 w 13716000"/>
              <a:gd name="connsiteY10" fmla="*/ 15768922 h 15768922"/>
              <a:gd name="connsiteX11" fmla="*/ 11106394 w 13716000"/>
              <a:gd name="connsiteY11" fmla="*/ 14074058 h 15768922"/>
              <a:gd name="connsiteX12" fmla="*/ 13656288 w 13716000"/>
              <a:gd name="connsiteY12" fmla="*/ 15546240 h 15768922"/>
              <a:gd name="connsiteX13" fmla="*/ 13684541 w 13716000"/>
              <a:gd name="connsiteY13" fmla="*/ 15497302 h 15768922"/>
              <a:gd name="connsiteX14" fmla="*/ 11106394 w 13716000"/>
              <a:gd name="connsiteY14" fmla="*/ 14008808 h 15768922"/>
              <a:gd name="connsiteX15" fmla="*/ 11106394 w 13716000"/>
              <a:gd name="connsiteY15" fmla="*/ 4548155 h 15768922"/>
              <a:gd name="connsiteX16" fmla="*/ 13716000 w 13716000"/>
              <a:gd name="connsiteY16" fmla="*/ 3041498 h 15768922"/>
              <a:gd name="connsiteX17" fmla="*/ 13687747 w 13716000"/>
              <a:gd name="connsiteY17" fmla="*/ 2992562 h 15768922"/>
              <a:gd name="connsiteX18" fmla="*/ 11106394 w 13716000"/>
              <a:gd name="connsiteY18" fmla="*/ 4482907 h 15768922"/>
              <a:gd name="connsiteX19" fmla="*/ 11106394 w 13716000"/>
              <a:gd name="connsiteY19" fmla="*/ 0 h 15768922"/>
              <a:gd name="connsiteX20" fmla="*/ 11049887 w 13716000"/>
              <a:gd name="connsiteY20" fmla="*/ 0 h 15768922"/>
              <a:gd name="connsiteX21" fmla="*/ 11049887 w 13716000"/>
              <a:gd name="connsiteY21" fmla="*/ 4515531 h 15768922"/>
              <a:gd name="connsiteX22" fmla="*/ 2856720 w 13716000"/>
              <a:gd name="connsiteY22" fmla="*/ 9245859 h 15768922"/>
              <a:gd name="connsiteX23" fmla="*/ 28254 w 13716000"/>
              <a:gd name="connsiteY23" fmla="*/ 7612843 h 1576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3716000" h="15768922">
                <a:moveTo>
                  <a:pt x="2913226" y="9278483"/>
                </a:moveTo>
                <a:lnTo>
                  <a:pt x="11049887" y="4580779"/>
                </a:lnTo>
                <a:lnTo>
                  <a:pt x="11049886" y="13976184"/>
                </a:lnTo>
                <a:close/>
                <a:moveTo>
                  <a:pt x="0" y="7661779"/>
                </a:moveTo>
                <a:lnTo>
                  <a:pt x="2800213" y="9278483"/>
                </a:lnTo>
                <a:lnTo>
                  <a:pt x="31461" y="10877023"/>
                </a:lnTo>
                <a:lnTo>
                  <a:pt x="59714" y="10925959"/>
                </a:lnTo>
                <a:lnTo>
                  <a:pt x="2856720" y="9311107"/>
                </a:lnTo>
                <a:lnTo>
                  <a:pt x="11049886" y="14041434"/>
                </a:lnTo>
                <a:lnTo>
                  <a:pt x="11049886" y="15768922"/>
                </a:lnTo>
                <a:lnTo>
                  <a:pt x="11106394" y="15768922"/>
                </a:lnTo>
                <a:lnTo>
                  <a:pt x="11106394" y="14074058"/>
                </a:lnTo>
                <a:lnTo>
                  <a:pt x="13656288" y="15546240"/>
                </a:lnTo>
                <a:lnTo>
                  <a:pt x="13684541" y="15497302"/>
                </a:lnTo>
                <a:lnTo>
                  <a:pt x="11106394" y="14008808"/>
                </a:lnTo>
                <a:lnTo>
                  <a:pt x="11106394" y="4548155"/>
                </a:lnTo>
                <a:lnTo>
                  <a:pt x="13716000" y="3041498"/>
                </a:lnTo>
                <a:lnTo>
                  <a:pt x="13687747" y="2992562"/>
                </a:lnTo>
                <a:lnTo>
                  <a:pt x="11106394" y="4482907"/>
                </a:lnTo>
                <a:lnTo>
                  <a:pt x="11106394" y="0"/>
                </a:lnTo>
                <a:lnTo>
                  <a:pt x="11049887" y="0"/>
                </a:lnTo>
                <a:lnTo>
                  <a:pt x="11049887" y="4515531"/>
                </a:lnTo>
                <a:lnTo>
                  <a:pt x="2856720" y="9245859"/>
                </a:lnTo>
                <a:lnTo>
                  <a:pt x="28254" y="7612843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342BA-D682-4897-BF1C-71E46EC50BC4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815C3-AC64-4011-A16B-FA2BCE92FBB5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A0099B-0F58-4FE2-A0FF-DA2F70B4C6E4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D99F93-4CB8-4287-907C-E621CBDFB0FF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4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2296AE9-A4C9-411D-90FD-F220571830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3" r="10063"/>
          <a:stretch>
            <a:fillRect/>
          </a:stretch>
        </p:blipFill>
        <p:spPr/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396E44A-9DD7-4CB6-ABB2-131042FD4A75}"/>
              </a:ext>
            </a:extLst>
          </p:cNvPr>
          <p:cNvSpPr/>
          <p:nvPr/>
        </p:nvSpPr>
        <p:spPr>
          <a:xfrm rot="20438996" flipH="1" flipV="1">
            <a:off x="427031" y="3897174"/>
            <a:ext cx="5384181" cy="2124105"/>
          </a:xfrm>
          <a:custGeom>
            <a:avLst/>
            <a:gdLst>
              <a:gd name="connsiteX0" fmla="*/ 8333902 w 10769764"/>
              <a:gd name="connsiteY0" fmla="*/ 4248763 h 4248763"/>
              <a:gd name="connsiteX1" fmla="*/ 8333837 w 10769764"/>
              <a:gd name="connsiteY1" fmla="*/ 4238594 h 4248763"/>
              <a:gd name="connsiteX2" fmla="*/ 8380287 w 10769764"/>
              <a:gd name="connsiteY2" fmla="*/ 4238595 h 4248763"/>
              <a:gd name="connsiteX3" fmla="*/ 8376658 w 10769764"/>
              <a:gd name="connsiteY3" fmla="*/ 4248763 h 4248763"/>
              <a:gd name="connsiteX4" fmla="*/ 877608 w 10769764"/>
              <a:gd name="connsiteY4" fmla="*/ 4248763 h 4248763"/>
              <a:gd name="connsiteX5" fmla="*/ 881238 w 10769764"/>
              <a:gd name="connsiteY5" fmla="*/ 4238595 h 4248763"/>
              <a:gd name="connsiteX6" fmla="*/ 949945 w 10769764"/>
              <a:gd name="connsiteY6" fmla="*/ 4238595 h 4248763"/>
              <a:gd name="connsiteX7" fmla="*/ 950010 w 10769764"/>
              <a:gd name="connsiteY7" fmla="*/ 4248763 h 4248763"/>
              <a:gd name="connsiteX8" fmla="*/ 0 w 10769764"/>
              <a:gd name="connsiteY8" fmla="*/ 4238595 h 4248763"/>
              <a:gd name="connsiteX9" fmla="*/ 1513009 w 10769764"/>
              <a:gd name="connsiteY9" fmla="*/ 0 h 4248763"/>
              <a:gd name="connsiteX10" fmla="*/ 10769764 w 10769764"/>
              <a:gd name="connsiteY10" fmla="*/ 0 h 4248763"/>
              <a:gd name="connsiteX11" fmla="*/ 9256755 w 10769764"/>
              <a:gd name="connsiteY11" fmla="*/ 4238595 h 4248763"/>
              <a:gd name="connsiteX12" fmla="*/ 8380287 w 10769764"/>
              <a:gd name="connsiteY12" fmla="*/ 4238595 h 4248763"/>
              <a:gd name="connsiteX13" fmla="*/ 9602372 w 10769764"/>
              <a:gd name="connsiteY13" fmla="*/ 815007 h 4248763"/>
              <a:gd name="connsiteX14" fmla="*/ 2103322 w 10769764"/>
              <a:gd name="connsiteY14" fmla="*/ 815007 h 4248763"/>
              <a:gd name="connsiteX15" fmla="*/ 881238 w 10769764"/>
              <a:gd name="connsiteY15" fmla="*/ 4238595 h 424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69764" h="4248763">
                <a:moveTo>
                  <a:pt x="8333902" y="4248763"/>
                </a:moveTo>
                <a:lnTo>
                  <a:pt x="8333837" y="4238594"/>
                </a:lnTo>
                <a:lnTo>
                  <a:pt x="8380287" y="4238595"/>
                </a:lnTo>
                <a:lnTo>
                  <a:pt x="8376658" y="4248763"/>
                </a:lnTo>
                <a:close/>
                <a:moveTo>
                  <a:pt x="877608" y="4248763"/>
                </a:moveTo>
                <a:lnTo>
                  <a:pt x="881238" y="4238595"/>
                </a:lnTo>
                <a:lnTo>
                  <a:pt x="949945" y="4238595"/>
                </a:lnTo>
                <a:lnTo>
                  <a:pt x="950010" y="4248763"/>
                </a:lnTo>
                <a:close/>
                <a:moveTo>
                  <a:pt x="0" y="4238595"/>
                </a:moveTo>
                <a:lnTo>
                  <a:pt x="1513009" y="0"/>
                </a:lnTo>
                <a:lnTo>
                  <a:pt x="10769764" y="0"/>
                </a:lnTo>
                <a:lnTo>
                  <a:pt x="9256755" y="4238595"/>
                </a:lnTo>
                <a:lnTo>
                  <a:pt x="8380287" y="4238595"/>
                </a:lnTo>
                <a:lnTo>
                  <a:pt x="9602372" y="815007"/>
                </a:lnTo>
                <a:lnTo>
                  <a:pt x="2103322" y="815007"/>
                </a:lnTo>
                <a:lnTo>
                  <a:pt x="881238" y="4238595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11E919E-AEBF-4649-BB1D-4AB2AA47028C}"/>
              </a:ext>
            </a:extLst>
          </p:cNvPr>
          <p:cNvSpPr/>
          <p:nvPr/>
        </p:nvSpPr>
        <p:spPr>
          <a:xfrm rot="20438996">
            <a:off x="426189" y="836719"/>
            <a:ext cx="5384181" cy="2124105"/>
          </a:xfrm>
          <a:custGeom>
            <a:avLst/>
            <a:gdLst>
              <a:gd name="connsiteX0" fmla="*/ 8333902 w 10769764"/>
              <a:gd name="connsiteY0" fmla="*/ 4248763 h 4248763"/>
              <a:gd name="connsiteX1" fmla="*/ 8333837 w 10769764"/>
              <a:gd name="connsiteY1" fmla="*/ 4238594 h 4248763"/>
              <a:gd name="connsiteX2" fmla="*/ 8380287 w 10769764"/>
              <a:gd name="connsiteY2" fmla="*/ 4238595 h 4248763"/>
              <a:gd name="connsiteX3" fmla="*/ 8376658 w 10769764"/>
              <a:gd name="connsiteY3" fmla="*/ 4248763 h 4248763"/>
              <a:gd name="connsiteX4" fmla="*/ 877608 w 10769764"/>
              <a:gd name="connsiteY4" fmla="*/ 4248763 h 4248763"/>
              <a:gd name="connsiteX5" fmla="*/ 881238 w 10769764"/>
              <a:gd name="connsiteY5" fmla="*/ 4238595 h 4248763"/>
              <a:gd name="connsiteX6" fmla="*/ 949945 w 10769764"/>
              <a:gd name="connsiteY6" fmla="*/ 4238595 h 4248763"/>
              <a:gd name="connsiteX7" fmla="*/ 950010 w 10769764"/>
              <a:gd name="connsiteY7" fmla="*/ 4248763 h 4248763"/>
              <a:gd name="connsiteX8" fmla="*/ 0 w 10769764"/>
              <a:gd name="connsiteY8" fmla="*/ 4238595 h 4248763"/>
              <a:gd name="connsiteX9" fmla="*/ 1513009 w 10769764"/>
              <a:gd name="connsiteY9" fmla="*/ 0 h 4248763"/>
              <a:gd name="connsiteX10" fmla="*/ 10769764 w 10769764"/>
              <a:gd name="connsiteY10" fmla="*/ 0 h 4248763"/>
              <a:gd name="connsiteX11" fmla="*/ 9256755 w 10769764"/>
              <a:gd name="connsiteY11" fmla="*/ 4238595 h 4248763"/>
              <a:gd name="connsiteX12" fmla="*/ 8380287 w 10769764"/>
              <a:gd name="connsiteY12" fmla="*/ 4238595 h 4248763"/>
              <a:gd name="connsiteX13" fmla="*/ 9602372 w 10769764"/>
              <a:gd name="connsiteY13" fmla="*/ 815007 h 4248763"/>
              <a:gd name="connsiteX14" fmla="*/ 2103322 w 10769764"/>
              <a:gd name="connsiteY14" fmla="*/ 815007 h 4248763"/>
              <a:gd name="connsiteX15" fmla="*/ 881238 w 10769764"/>
              <a:gd name="connsiteY15" fmla="*/ 4238595 h 424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769764" h="4248763">
                <a:moveTo>
                  <a:pt x="8333902" y="4248763"/>
                </a:moveTo>
                <a:lnTo>
                  <a:pt x="8333837" y="4238594"/>
                </a:lnTo>
                <a:lnTo>
                  <a:pt x="8380287" y="4238595"/>
                </a:lnTo>
                <a:lnTo>
                  <a:pt x="8376658" y="4248763"/>
                </a:lnTo>
                <a:close/>
                <a:moveTo>
                  <a:pt x="877608" y="4248763"/>
                </a:moveTo>
                <a:lnTo>
                  <a:pt x="881238" y="4238595"/>
                </a:lnTo>
                <a:lnTo>
                  <a:pt x="949945" y="4238595"/>
                </a:lnTo>
                <a:lnTo>
                  <a:pt x="950010" y="4248763"/>
                </a:lnTo>
                <a:close/>
                <a:moveTo>
                  <a:pt x="0" y="4238595"/>
                </a:moveTo>
                <a:lnTo>
                  <a:pt x="1513009" y="0"/>
                </a:lnTo>
                <a:lnTo>
                  <a:pt x="10769764" y="0"/>
                </a:lnTo>
                <a:lnTo>
                  <a:pt x="9256755" y="4238595"/>
                </a:lnTo>
                <a:lnTo>
                  <a:pt x="8380287" y="4238595"/>
                </a:lnTo>
                <a:lnTo>
                  <a:pt x="9602372" y="815007"/>
                </a:lnTo>
                <a:lnTo>
                  <a:pt x="2103322" y="815007"/>
                </a:lnTo>
                <a:lnTo>
                  <a:pt x="881238" y="4238595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AE1733-59E5-4A82-910A-5FA8CC93FE10}"/>
              </a:ext>
            </a:extLst>
          </p:cNvPr>
          <p:cNvSpPr txBox="1"/>
          <p:nvPr/>
        </p:nvSpPr>
        <p:spPr>
          <a:xfrm>
            <a:off x="5634424" y="543985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07557-0B97-4C29-B350-BFCDABEBE5FD}"/>
              </a:ext>
            </a:extLst>
          </p:cNvPr>
          <p:cNvSpPr txBox="1"/>
          <p:nvPr/>
        </p:nvSpPr>
        <p:spPr>
          <a:xfrm>
            <a:off x="5634424" y="1097876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297B67-57F3-40A6-85FD-2A4019666976}"/>
              </a:ext>
            </a:extLst>
          </p:cNvPr>
          <p:cNvSpPr txBox="1"/>
          <p:nvPr/>
        </p:nvSpPr>
        <p:spPr>
          <a:xfrm>
            <a:off x="5634425" y="2815558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00A85-ED66-4319-AC9A-87EC3FE85975}"/>
              </a:ext>
            </a:extLst>
          </p:cNvPr>
          <p:cNvSpPr txBox="1"/>
          <p:nvPr/>
        </p:nvSpPr>
        <p:spPr>
          <a:xfrm>
            <a:off x="5634425" y="4533241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677C0-3DFC-424E-BF76-A60AA3B6EE12}"/>
              </a:ext>
            </a:extLst>
          </p:cNvPr>
          <p:cNvSpPr txBox="1"/>
          <p:nvPr/>
        </p:nvSpPr>
        <p:spPr>
          <a:xfrm>
            <a:off x="8662980" y="543985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C536E-3174-454F-9F40-C80CFEFE7746}"/>
              </a:ext>
            </a:extLst>
          </p:cNvPr>
          <p:cNvSpPr txBox="1"/>
          <p:nvPr/>
        </p:nvSpPr>
        <p:spPr>
          <a:xfrm>
            <a:off x="8662980" y="1097876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DB66B2-FD35-4785-908F-DBA3D9C7CFCF}"/>
              </a:ext>
            </a:extLst>
          </p:cNvPr>
          <p:cNvSpPr txBox="1"/>
          <p:nvPr/>
        </p:nvSpPr>
        <p:spPr>
          <a:xfrm>
            <a:off x="8662981" y="2815558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CD520F-8C25-4423-96A7-B88E0F8815BD}"/>
              </a:ext>
            </a:extLst>
          </p:cNvPr>
          <p:cNvSpPr txBox="1"/>
          <p:nvPr/>
        </p:nvSpPr>
        <p:spPr>
          <a:xfrm>
            <a:off x="8662981" y="4533241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5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EA9AFBF-6DA7-4B8F-8CAC-BF1480788B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8215969-7717-483F-8F48-A893D6A7F205}"/>
              </a:ext>
            </a:extLst>
          </p:cNvPr>
          <p:cNvSpPr/>
          <p:nvPr/>
        </p:nvSpPr>
        <p:spPr>
          <a:xfrm>
            <a:off x="8342326" y="2620213"/>
            <a:ext cx="3423486" cy="1635157"/>
          </a:xfrm>
          <a:custGeom>
            <a:avLst/>
            <a:gdLst>
              <a:gd name="connsiteX0" fmla="*/ 0 w 6847864"/>
              <a:gd name="connsiteY0" fmla="*/ 0 h 3270739"/>
              <a:gd name="connsiteX1" fmla="*/ 6599970 w 6847864"/>
              <a:gd name="connsiteY1" fmla="*/ 0 h 3270739"/>
              <a:gd name="connsiteX2" fmla="*/ 6605950 w 6847864"/>
              <a:gd name="connsiteY2" fmla="*/ 17673 h 3270739"/>
              <a:gd name="connsiteX3" fmla="*/ 6847864 w 6847864"/>
              <a:gd name="connsiteY3" fmla="*/ 1617786 h 3270739"/>
              <a:gd name="connsiteX4" fmla="*/ 6605950 w 6847864"/>
              <a:gd name="connsiteY4" fmla="*/ 3217898 h 3270739"/>
              <a:gd name="connsiteX5" fmla="*/ 6588070 w 6847864"/>
              <a:gd name="connsiteY5" fmla="*/ 3270739 h 3270739"/>
              <a:gd name="connsiteX6" fmla="*/ 0 w 6847864"/>
              <a:gd name="connsiteY6" fmla="*/ 3270739 h 327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7864" h="3270739">
                <a:moveTo>
                  <a:pt x="0" y="0"/>
                </a:moveTo>
                <a:lnTo>
                  <a:pt x="6599970" y="0"/>
                </a:lnTo>
                <a:lnTo>
                  <a:pt x="6605950" y="17673"/>
                </a:lnTo>
                <a:cubicBezTo>
                  <a:pt x="6763170" y="523149"/>
                  <a:pt x="6847864" y="1060577"/>
                  <a:pt x="6847864" y="1617786"/>
                </a:cubicBezTo>
                <a:cubicBezTo>
                  <a:pt x="6847864" y="2174996"/>
                  <a:pt x="6763170" y="2712423"/>
                  <a:pt x="6605950" y="3217898"/>
                </a:cubicBezTo>
                <a:lnTo>
                  <a:pt x="6588070" y="3270739"/>
                </a:lnTo>
                <a:lnTo>
                  <a:pt x="0" y="3270739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63EC1-97F9-43C3-91B2-B485C660FD75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D7CB6-123C-44AD-BE4E-FF5363815AE7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DF533B-4EE9-41D5-9DCD-A0BE6FF9D02B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A11497-E2CE-4262-ADA3-50FE9F48DB31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16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E221BF8-F293-498E-82B1-EA42EB7618E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AB400F-C103-4A23-B91A-8AFF613CA11A}"/>
              </a:ext>
            </a:extLst>
          </p:cNvPr>
          <p:cNvSpPr/>
          <p:nvPr/>
        </p:nvSpPr>
        <p:spPr>
          <a:xfrm>
            <a:off x="639372" y="1771866"/>
            <a:ext cx="5513286" cy="3314268"/>
          </a:xfrm>
          <a:custGeom>
            <a:avLst/>
            <a:gdLst>
              <a:gd name="connsiteX0" fmla="*/ 583848 w 11028008"/>
              <a:gd name="connsiteY0" fmla="*/ 0 h 6629400"/>
              <a:gd name="connsiteX1" fmla="*/ 5514002 w 11028008"/>
              <a:gd name="connsiteY1" fmla="*/ 0 h 6629400"/>
              <a:gd name="connsiteX2" fmla="*/ 8828702 w 11028008"/>
              <a:gd name="connsiteY2" fmla="*/ 3314700 h 6629400"/>
              <a:gd name="connsiteX3" fmla="*/ 8071786 w 11028008"/>
              <a:gd name="connsiteY3" fmla="*/ 5423157 h 6629400"/>
              <a:gd name="connsiteX4" fmla="*/ 7979678 w 11028008"/>
              <a:gd name="connsiteY4" fmla="*/ 5524500 h 6629400"/>
              <a:gd name="connsiteX5" fmla="*/ 11028008 w 11028008"/>
              <a:gd name="connsiteY5" fmla="*/ 5524500 h 6629400"/>
              <a:gd name="connsiteX6" fmla="*/ 10987600 w 11028008"/>
              <a:gd name="connsiteY6" fmla="*/ 5626982 h 6629400"/>
              <a:gd name="connsiteX7" fmla="*/ 10594412 w 11028008"/>
              <a:gd name="connsiteY7" fmla="*/ 6395027 h 6629400"/>
              <a:gd name="connsiteX8" fmla="*/ 10444158 w 11028008"/>
              <a:gd name="connsiteY8" fmla="*/ 6629400 h 6629400"/>
              <a:gd name="connsiteX9" fmla="*/ 5514002 w 11028008"/>
              <a:gd name="connsiteY9" fmla="*/ 6629400 h 6629400"/>
              <a:gd name="connsiteX10" fmla="*/ 5343428 w 11028008"/>
              <a:gd name="connsiteY10" fmla="*/ 6625087 h 6629400"/>
              <a:gd name="connsiteX11" fmla="*/ 2199302 w 11028008"/>
              <a:gd name="connsiteY11" fmla="*/ 3314700 h 6629400"/>
              <a:gd name="connsiteX12" fmla="*/ 2956218 w 11028008"/>
              <a:gd name="connsiteY12" fmla="*/ 1206243 h 6629400"/>
              <a:gd name="connsiteX13" fmla="*/ 3048326 w 11028008"/>
              <a:gd name="connsiteY13" fmla="*/ 1104900 h 6629400"/>
              <a:gd name="connsiteX14" fmla="*/ 0 w 11028008"/>
              <a:gd name="connsiteY14" fmla="*/ 1104900 h 6629400"/>
              <a:gd name="connsiteX15" fmla="*/ 40406 w 11028008"/>
              <a:gd name="connsiteY15" fmla="*/ 1002419 h 6629400"/>
              <a:gd name="connsiteX16" fmla="*/ 433594 w 11028008"/>
              <a:gd name="connsiteY16" fmla="*/ 234374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028008" h="6629400">
                <a:moveTo>
                  <a:pt x="583848" y="0"/>
                </a:moveTo>
                <a:lnTo>
                  <a:pt x="5514002" y="0"/>
                </a:lnTo>
                <a:cubicBezTo>
                  <a:pt x="7344660" y="0"/>
                  <a:pt x="8828702" y="1484042"/>
                  <a:pt x="8828702" y="3314700"/>
                </a:cubicBezTo>
                <a:cubicBezTo>
                  <a:pt x="8828702" y="4115613"/>
                  <a:pt x="8544646" y="4850181"/>
                  <a:pt x="8071786" y="5423157"/>
                </a:cubicBezTo>
                <a:lnTo>
                  <a:pt x="7979678" y="5524500"/>
                </a:lnTo>
                <a:lnTo>
                  <a:pt x="11028008" y="5524500"/>
                </a:lnTo>
                <a:lnTo>
                  <a:pt x="10987600" y="5626982"/>
                </a:lnTo>
                <a:cubicBezTo>
                  <a:pt x="10874874" y="5893495"/>
                  <a:pt x="10743252" y="6150070"/>
                  <a:pt x="10594412" y="6395027"/>
                </a:cubicBezTo>
                <a:lnTo>
                  <a:pt x="10444158" y="6629400"/>
                </a:lnTo>
                <a:lnTo>
                  <a:pt x="5514002" y="6629400"/>
                </a:lnTo>
                <a:lnTo>
                  <a:pt x="5343428" y="6625087"/>
                </a:lnTo>
                <a:cubicBezTo>
                  <a:pt x="3592042" y="6536309"/>
                  <a:pt x="2199302" y="5088150"/>
                  <a:pt x="2199302" y="3314700"/>
                </a:cubicBezTo>
                <a:cubicBezTo>
                  <a:pt x="2199302" y="2513787"/>
                  <a:pt x="2483358" y="1779219"/>
                  <a:pt x="2956218" y="1206243"/>
                </a:cubicBezTo>
                <a:lnTo>
                  <a:pt x="3048326" y="1104900"/>
                </a:lnTo>
                <a:lnTo>
                  <a:pt x="0" y="1104900"/>
                </a:lnTo>
                <a:lnTo>
                  <a:pt x="40406" y="1002419"/>
                </a:lnTo>
                <a:cubicBezTo>
                  <a:pt x="153132" y="735906"/>
                  <a:pt x="284754" y="479331"/>
                  <a:pt x="433594" y="2343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495BD5-3B08-4A84-BA97-C0B72536FB80}"/>
              </a:ext>
            </a:extLst>
          </p:cNvPr>
          <p:cNvSpPr txBox="1"/>
          <p:nvPr/>
        </p:nvSpPr>
        <p:spPr>
          <a:xfrm>
            <a:off x="7406786" y="572556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90DE2-6A06-4353-9EC8-17116E1F79A0}"/>
              </a:ext>
            </a:extLst>
          </p:cNvPr>
          <p:cNvSpPr txBox="1"/>
          <p:nvPr/>
        </p:nvSpPr>
        <p:spPr>
          <a:xfrm>
            <a:off x="7406786" y="112644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6AC9CD-4F35-46BC-A931-A86B089CCC30}"/>
              </a:ext>
            </a:extLst>
          </p:cNvPr>
          <p:cNvSpPr txBox="1"/>
          <p:nvPr/>
        </p:nvSpPr>
        <p:spPr>
          <a:xfrm>
            <a:off x="7406787" y="284413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A223D-B347-46C2-B838-7333A4B22768}"/>
              </a:ext>
            </a:extLst>
          </p:cNvPr>
          <p:cNvSpPr txBox="1"/>
          <p:nvPr/>
        </p:nvSpPr>
        <p:spPr>
          <a:xfrm>
            <a:off x="7406787" y="456181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99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2D9BF8-3563-40AE-9A9C-BB0C0ADFBA0C}"/>
              </a:ext>
            </a:extLst>
          </p:cNvPr>
          <p:cNvSpPr/>
          <p:nvPr/>
        </p:nvSpPr>
        <p:spPr>
          <a:xfrm>
            <a:off x="5529694" y="4754707"/>
            <a:ext cx="6974980" cy="839608"/>
          </a:xfrm>
          <a:custGeom>
            <a:avLst/>
            <a:gdLst>
              <a:gd name="connsiteX0" fmla="*/ 974072 w 13951777"/>
              <a:gd name="connsiteY0" fmla="*/ 0 h 1679434"/>
              <a:gd name="connsiteX1" fmla="*/ 2829967 w 13951777"/>
              <a:gd name="connsiteY1" fmla="*/ 0 h 1679434"/>
              <a:gd name="connsiteX2" fmla="*/ 2818729 w 13951777"/>
              <a:gd name="connsiteY2" fmla="*/ 19376 h 1679434"/>
              <a:gd name="connsiteX3" fmla="*/ 11133049 w 13951777"/>
              <a:gd name="connsiteY3" fmla="*/ 19376 h 1679434"/>
              <a:gd name="connsiteX4" fmla="*/ 11121811 w 13951777"/>
              <a:gd name="connsiteY4" fmla="*/ 0 h 1679434"/>
              <a:gd name="connsiteX5" fmla="*/ 12977705 w 13951777"/>
              <a:gd name="connsiteY5" fmla="*/ 0 h 1679434"/>
              <a:gd name="connsiteX6" fmla="*/ 13951777 w 13951777"/>
              <a:gd name="connsiteY6" fmla="*/ 1679434 h 1679434"/>
              <a:gd name="connsiteX7" fmla="*/ 0 w 13951777"/>
              <a:gd name="connsiteY7" fmla="*/ 1679434 h 1679434"/>
              <a:gd name="connsiteX8" fmla="*/ 974072 w 13951777"/>
              <a:gd name="connsiteY8" fmla="*/ 0 h 167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51777" h="1679434">
                <a:moveTo>
                  <a:pt x="974072" y="0"/>
                </a:moveTo>
                <a:lnTo>
                  <a:pt x="2829967" y="0"/>
                </a:lnTo>
                <a:lnTo>
                  <a:pt x="2818729" y="19376"/>
                </a:lnTo>
                <a:lnTo>
                  <a:pt x="11133049" y="19376"/>
                </a:lnTo>
                <a:lnTo>
                  <a:pt x="11121811" y="0"/>
                </a:lnTo>
                <a:lnTo>
                  <a:pt x="12977705" y="0"/>
                </a:lnTo>
                <a:lnTo>
                  <a:pt x="13951777" y="1679434"/>
                </a:lnTo>
                <a:lnTo>
                  <a:pt x="0" y="1679434"/>
                </a:lnTo>
                <a:lnTo>
                  <a:pt x="974072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BD57A7E-1AE6-41B8-9092-2B772E9BA8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6678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AF4FD87-51F8-4B8F-99BA-00E7C1C2EBCC}"/>
              </a:ext>
            </a:extLst>
          </p:cNvPr>
          <p:cNvSpPr/>
          <p:nvPr/>
        </p:nvSpPr>
        <p:spPr>
          <a:xfrm>
            <a:off x="6016666" y="-418599"/>
            <a:ext cx="6001035" cy="5173306"/>
          </a:xfrm>
          <a:custGeom>
            <a:avLst/>
            <a:gdLst>
              <a:gd name="connsiteX0" fmla="*/ 6001817 w 12003633"/>
              <a:gd name="connsiteY0" fmla="*/ 0 h 10347960"/>
              <a:gd name="connsiteX1" fmla="*/ 12003633 w 12003633"/>
              <a:gd name="connsiteY1" fmla="*/ 10347960 h 10347960"/>
              <a:gd name="connsiteX2" fmla="*/ 10147739 w 12003633"/>
              <a:gd name="connsiteY2" fmla="*/ 10347960 h 10347960"/>
              <a:gd name="connsiteX3" fmla="*/ 6001817 w 12003633"/>
              <a:gd name="connsiteY3" fmla="*/ 3199819 h 10347960"/>
              <a:gd name="connsiteX4" fmla="*/ 1855895 w 12003633"/>
              <a:gd name="connsiteY4" fmla="*/ 10347960 h 10347960"/>
              <a:gd name="connsiteX5" fmla="*/ 0 w 12003633"/>
              <a:gd name="connsiteY5" fmla="*/ 10347960 h 10347960"/>
              <a:gd name="connsiteX6" fmla="*/ 6001817 w 12003633"/>
              <a:gd name="connsiteY6" fmla="*/ 0 h 1034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03633" h="10347960">
                <a:moveTo>
                  <a:pt x="6001817" y="0"/>
                </a:moveTo>
                <a:lnTo>
                  <a:pt x="12003633" y="10347960"/>
                </a:lnTo>
                <a:lnTo>
                  <a:pt x="10147739" y="10347960"/>
                </a:lnTo>
                <a:lnTo>
                  <a:pt x="6001817" y="3199819"/>
                </a:lnTo>
                <a:lnTo>
                  <a:pt x="1855895" y="10347960"/>
                </a:lnTo>
                <a:lnTo>
                  <a:pt x="0" y="10347960"/>
                </a:lnTo>
                <a:lnTo>
                  <a:pt x="6001817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8EA399-C9A5-4C1F-B113-6FEE94869012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FE2B9-487E-4DEF-8EFA-0F393E7DCB33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14B0B8-3554-4487-A413-4B729F81ED19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851C9-18F0-463B-A0E1-BFAB2B749820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28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F8A6A29-71C9-46F2-96E9-B6C0A943276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7914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C0D35F1-9287-4A98-91FD-6D48209EBC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4505"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2456B87-482A-4AC7-8E16-CE02C42116D6}"/>
              </a:ext>
            </a:extLst>
          </p:cNvPr>
          <p:cNvSpPr/>
          <p:nvPr/>
        </p:nvSpPr>
        <p:spPr>
          <a:xfrm>
            <a:off x="426189" y="725484"/>
            <a:ext cx="4307120" cy="3713035"/>
          </a:xfrm>
          <a:custGeom>
            <a:avLst/>
            <a:gdLst>
              <a:gd name="connsiteX0" fmla="*/ 4949952 w 9899904"/>
              <a:gd name="connsiteY0" fmla="*/ 0 h 8534400"/>
              <a:gd name="connsiteX1" fmla="*/ 9899904 w 9899904"/>
              <a:gd name="connsiteY1" fmla="*/ 8534400 h 8534400"/>
              <a:gd name="connsiteX2" fmla="*/ 8021574 w 9899904"/>
              <a:gd name="connsiteY2" fmla="*/ 8534400 h 8534400"/>
              <a:gd name="connsiteX3" fmla="*/ 4949952 w 9899904"/>
              <a:gd name="connsiteY3" fmla="*/ 3238500 h 8534400"/>
              <a:gd name="connsiteX4" fmla="*/ 1878331 w 9899904"/>
              <a:gd name="connsiteY4" fmla="*/ 8534400 h 8534400"/>
              <a:gd name="connsiteX5" fmla="*/ 0 w 9899904"/>
              <a:gd name="connsiteY5" fmla="*/ 8534400 h 853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99904" h="8534400">
                <a:moveTo>
                  <a:pt x="4949952" y="0"/>
                </a:moveTo>
                <a:lnTo>
                  <a:pt x="9899904" y="8534400"/>
                </a:lnTo>
                <a:lnTo>
                  <a:pt x="8021574" y="8534400"/>
                </a:lnTo>
                <a:lnTo>
                  <a:pt x="4949952" y="3238500"/>
                </a:lnTo>
                <a:lnTo>
                  <a:pt x="1878331" y="8534400"/>
                </a:lnTo>
                <a:lnTo>
                  <a:pt x="0" y="853440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BD6352-0756-447B-9CEC-BA44DF31A3E2}"/>
              </a:ext>
            </a:extLst>
          </p:cNvPr>
          <p:cNvSpPr txBox="1"/>
          <p:nvPr/>
        </p:nvSpPr>
        <p:spPr>
          <a:xfrm>
            <a:off x="7762985" y="724252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DF2049-9034-403F-A49D-9041CC3AD3CE}"/>
              </a:ext>
            </a:extLst>
          </p:cNvPr>
          <p:cNvSpPr txBox="1"/>
          <p:nvPr/>
        </p:nvSpPr>
        <p:spPr>
          <a:xfrm>
            <a:off x="7762985" y="1278143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6D206A-8EC4-4D6D-8CD8-12D8A8DEF78A}"/>
              </a:ext>
            </a:extLst>
          </p:cNvPr>
          <p:cNvSpPr txBox="1"/>
          <p:nvPr/>
        </p:nvSpPr>
        <p:spPr>
          <a:xfrm>
            <a:off x="7762985" y="299582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82F01C-0B95-4B5D-9345-89CCCE8251A0}"/>
              </a:ext>
            </a:extLst>
          </p:cNvPr>
          <p:cNvSpPr txBox="1"/>
          <p:nvPr/>
        </p:nvSpPr>
        <p:spPr>
          <a:xfrm>
            <a:off x="7762985" y="4713508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55F0D33-EC2F-4C05-ACE9-E08338A455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37C330A1-AE4F-4F3E-A704-2E7E9B42A1AC}"/>
              </a:ext>
            </a:extLst>
          </p:cNvPr>
          <p:cNvGrpSpPr/>
          <p:nvPr/>
        </p:nvGrpSpPr>
        <p:grpSpPr>
          <a:xfrm>
            <a:off x="0" y="447"/>
            <a:ext cx="6096000" cy="6857107"/>
            <a:chOff x="-1" y="0"/>
            <a:chExt cx="12193588" cy="13716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8F1DDFB-47EC-48C6-A5F4-BCDD64756158}"/>
                </a:ext>
              </a:extLst>
            </p:cNvPr>
            <p:cNvSpPr/>
            <p:nvPr/>
          </p:nvSpPr>
          <p:spPr>
            <a:xfrm>
              <a:off x="3287416" y="0"/>
              <a:ext cx="45719" cy="861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49A9103-7BE5-4E88-8874-C93A369F43CC}"/>
                </a:ext>
              </a:extLst>
            </p:cNvPr>
            <p:cNvSpPr/>
            <p:nvPr/>
          </p:nvSpPr>
          <p:spPr>
            <a:xfrm>
              <a:off x="8980294" y="5102941"/>
              <a:ext cx="45719" cy="86130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1825382-A3CB-4363-B606-BCBFAD3B5F28}"/>
                </a:ext>
              </a:extLst>
            </p:cNvPr>
            <p:cNvSpPr/>
            <p:nvPr/>
          </p:nvSpPr>
          <p:spPr>
            <a:xfrm rot="16200000" flipH="1">
              <a:off x="7729071" y="677507"/>
              <a:ext cx="45719" cy="8883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C9607FF-9A5C-43FC-9650-711661E7A0CA}"/>
                </a:ext>
              </a:extLst>
            </p:cNvPr>
            <p:cNvSpPr/>
            <p:nvPr/>
          </p:nvSpPr>
          <p:spPr>
            <a:xfrm rot="16200000" flipH="1">
              <a:off x="4490146" y="4122912"/>
              <a:ext cx="45721" cy="90260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9BA1933-3EB9-42BA-A12F-9409B33539D6}"/>
                </a:ext>
              </a:extLst>
            </p:cNvPr>
            <p:cNvSpPr/>
            <p:nvPr/>
          </p:nvSpPr>
          <p:spPr>
            <a:xfrm rot="16200000">
              <a:off x="5508306" y="-20184"/>
              <a:ext cx="45719" cy="4396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A25F8E-94AA-4443-89C6-BE5EA5C85601}"/>
                </a:ext>
              </a:extLst>
            </p:cNvPr>
            <p:cNvSpPr/>
            <p:nvPr/>
          </p:nvSpPr>
          <p:spPr>
            <a:xfrm>
              <a:off x="7683475" y="6142"/>
              <a:ext cx="45719" cy="5135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03D16F10-F562-44CE-A1FB-F2DC65CD3961}"/>
              </a:ext>
            </a:extLst>
          </p:cNvPr>
          <p:cNvSpPr/>
          <p:nvPr/>
        </p:nvSpPr>
        <p:spPr>
          <a:xfrm>
            <a:off x="0" y="4329273"/>
            <a:ext cx="4489562" cy="2528281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63822-C42C-482E-A437-686B29D381A6}"/>
              </a:ext>
            </a:extLst>
          </p:cNvPr>
          <p:cNvSpPr txBox="1"/>
          <p:nvPr/>
        </p:nvSpPr>
        <p:spPr>
          <a:xfrm>
            <a:off x="7134416" y="658270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0C2D61-0EA1-4DCC-B9C9-7489E362E1AD}"/>
              </a:ext>
            </a:extLst>
          </p:cNvPr>
          <p:cNvSpPr txBox="1"/>
          <p:nvPr/>
        </p:nvSpPr>
        <p:spPr>
          <a:xfrm>
            <a:off x="7134417" y="1212161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5CFACB-82CB-4058-9F24-F4A6A790406D}"/>
              </a:ext>
            </a:extLst>
          </p:cNvPr>
          <p:cNvSpPr txBox="1"/>
          <p:nvPr/>
        </p:nvSpPr>
        <p:spPr>
          <a:xfrm>
            <a:off x="7134417" y="2929844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D73794-E79A-4AB6-92D3-C78922B98BA2}"/>
              </a:ext>
            </a:extLst>
          </p:cNvPr>
          <p:cNvSpPr txBox="1"/>
          <p:nvPr/>
        </p:nvSpPr>
        <p:spPr>
          <a:xfrm>
            <a:off x="7134417" y="4647526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7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62E4DC8-A92A-4418-8E47-6B90099924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3" b="21263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E69D7B6-04DD-425B-9CCC-5CB5057D0968}"/>
              </a:ext>
            </a:extLst>
          </p:cNvPr>
          <p:cNvSpPr/>
          <p:nvPr/>
        </p:nvSpPr>
        <p:spPr>
          <a:xfrm>
            <a:off x="5234258" y="3091642"/>
            <a:ext cx="4368458" cy="3765912"/>
          </a:xfrm>
          <a:prstGeom prst="triangle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CBE8A-4378-45FE-A0B9-17518EE53031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A31709-4327-4DEA-B4EB-299BABF8247A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DDDF6C-E890-4F65-A37B-75A500CBB9CF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6CDFD-9503-45FC-843E-ECA8624A78A3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31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27EA78A-DC2D-46FB-970F-4080DF588DB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8" r="40078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F2EBFDDA-C715-4513-9213-F398D45063C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4" r="33204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6708720-0156-48E4-94F3-97239C55FA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r="22438"/>
          <a:stretch>
            <a:fillRect/>
          </a:stretch>
        </p:blipFill>
        <p:spPr/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B570C0-8335-484B-B532-49F13FB93BD5}"/>
              </a:ext>
            </a:extLst>
          </p:cNvPr>
          <p:cNvSpPr/>
          <p:nvPr/>
        </p:nvSpPr>
        <p:spPr>
          <a:xfrm>
            <a:off x="7803576" y="1223140"/>
            <a:ext cx="2511146" cy="4208496"/>
          </a:xfrm>
          <a:custGeom>
            <a:avLst/>
            <a:gdLst>
              <a:gd name="connsiteX0" fmla="*/ 1606491 w 5022946"/>
              <a:gd name="connsiteY0" fmla="*/ 0 h 8418087"/>
              <a:gd name="connsiteX1" fmla="*/ 4854393 w 5022946"/>
              <a:gd name="connsiteY1" fmla="*/ 1531702 h 8418087"/>
              <a:gd name="connsiteX2" fmla="*/ 5022946 w 5022946"/>
              <a:gd name="connsiteY2" fmla="*/ 1757104 h 8418087"/>
              <a:gd name="connsiteX3" fmla="*/ 5022946 w 5022946"/>
              <a:gd name="connsiteY3" fmla="*/ 6660982 h 8418087"/>
              <a:gd name="connsiteX4" fmla="*/ 4854393 w 5022946"/>
              <a:gd name="connsiteY4" fmla="*/ 6886386 h 8418087"/>
              <a:gd name="connsiteX5" fmla="*/ 1606491 w 5022946"/>
              <a:gd name="connsiteY5" fmla="*/ 8418087 h 8418087"/>
              <a:gd name="connsiteX6" fmla="*/ 354850 w 5022946"/>
              <a:gd name="connsiteY6" fmla="*/ 8228856 h 8418087"/>
              <a:gd name="connsiteX7" fmla="*/ 0 w 5022946"/>
              <a:gd name="connsiteY7" fmla="*/ 8098980 h 8418087"/>
              <a:gd name="connsiteX8" fmla="*/ 0 w 5022946"/>
              <a:gd name="connsiteY8" fmla="*/ 319107 h 8418087"/>
              <a:gd name="connsiteX9" fmla="*/ 354850 w 5022946"/>
              <a:gd name="connsiteY9" fmla="*/ 189230 h 8418087"/>
              <a:gd name="connsiteX10" fmla="*/ 1606491 w 5022946"/>
              <a:gd name="connsiteY10" fmla="*/ 0 h 841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2946" h="8418087">
                <a:moveTo>
                  <a:pt x="1606491" y="0"/>
                </a:moveTo>
                <a:cubicBezTo>
                  <a:pt x="2914073" y="0"/>
                  <a:pt x="4082392" y="596252"/>
                  <a:pt x="4854393" y="1531702"/>
                </a:cubicBezTo>
                <a:lnTo>
                  <a:pt x="5022946" y="1757104"/>
                </a:lnTo>
                <a:lnTo>
                  <a:pt x="5022946" y="6660982"/>
                </a:lnTo>
                <a:lnTo>
                  <a:pt x="4854393" y="6886386"/>
                </a:lnTo>
                <a:cubicBezTo>
                  <a:pt x="4082392" y="7821833"/>
                  <a:pt x="2914073" y="8418087"/>
                  <a:pt x="1606491" y="8418087"/>
                </a:cubicBezTo>
                <a:cubicBezTo>
                  <a:pt x="1170631" y="8418087"/>
                  <a:pt x="750243" y="8351838"/>
                  <a:pt x="354850" y="8228856"/>
                </a:cubicBezTo>
                <a:lnTo>
                  <a:pt x="0" y="8098980"/>
                </a:lnTo>
                <a:lnTo>
                  <a:pt x="0" y="319107"/>
                </a:lnTo>
                <a:lnTo>
                  <a:pt x="354850" y="189230"/>
                </a:lnTo>
                <a:cubicBezTo>
                  <a:pt x="750243" y="66250"/>
                  <a:pt x="1170631" y="0"/>
                  <a:pt x="160649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4D0253E-1BF3-4EF1-9FA9-7D14D7553330}"/>
              </a:ext>
            </a:extLst>
          </p:cNvPr>
          <p:cNvCxnSpPr>
            <a:cxnSpLocks/>
          </p:cNvCxnSpPr>
          <p:nvPr/>
        </p:nvCxnSpPr>
        <p:spPr>
          <a:xfrm>
            <a:off x="7806095" y="315442"/>
            <a:ext cx="0" cy="580949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173DAC2-9F1C-4CD3-A967-86C982ACA0B6}"/>
              </a:ext>
            </a:extLst>
          </p:cNvPr>
          <p:cNvCxnSpPr>
            <a:cxnSpLocks/>
          </p:cNvCxnSpPr>
          <p:nvPr/>
        </p:nvCxnSpPr>
        <p:spPr>
          <a:xfrm>
            <a:off x="10321911" y="952822"/>
            <a:ext cx="0" cy="5904731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45" descr="shadow_1_m">
            <a:extLst>
              <a:ext uri="{FF2B5EF4-FFF2-40B4-BE49-F238E27FC236}">
                <a16:creationId xmlns:a16="http://schemas.microsoft.com/office/drawing/2014/main" id="{2BDD1E07-3EB5-4F6D-AA75-16C93778A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1"/>
          <a:stretch>
            <a:fillRect/>
          </a:stretch>
        </p:blipFill>
        <p:spPr bwMode="gray">
          <a:xfrm rot="10800000">
            <a:off x="7621643" y="539612"/>
            <a:ext cx="194528" cy="56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45" descr="shadow_1_m">
            <a:extLst>
              <a:ext uri="{FF2B5EF4-FFF2-40B4-BE49-F238E27FC236}">
                <a16:creationId xmlns:a16="http://schemas.microsoft.com/office/drawing/2014/main" id="{19CB3D10-78FC-4473-9EFE-CA856DAD1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1"/>
          <a:stretch>
            <a:fillRect/>
          </a:stretch>
        </p:blipFill>
        <p:spPr bwMode="gray">
          <a:xfrm>
            <a:off x="10321912" y="539612"/>
            <a:ext cx="194528" cy="56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2B71432-0F1B-4816-A88A-45E48F1B9630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E46ACC-0438-4DE9-BD37-8B7A3B024EB1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4CDD896-741F-4B29-8DAE-E9F54DBACA99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BB438A-2313-4C1A-89CD-4401CA883EBE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25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690526-D1DF-42AF-BD3F-5E5A4D4544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3" r="18543"/>
          <a:stretch>
            <a:fillRect/>
          </a:stretch>
        </p:blipFill>
        <p:spPr/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80578AF-FE41-44E0-9B69-2DD8BD36CA15}"/>
              </a:ext>
            </a:extLst>
          </p:cNvPr>
          <p:cNvSpPr/>
          <p:nvPr/>
        </p:nvSpPr>
        <p:spPr>
          <a:xfrm rot="18900000">
            <a:off x="1736413" y="1908635"/>
            <a:ext cx="3093375" cy="3093375"/>
          </a:xfrm>
          <a:custGeom>
            <a:avLst/>
            <a:gdLst>
              <a:gd name="connsiteX0" fmla="*/ 5430386 w 6187556"/>
              <a:gd name="connsiteY0" fmla="*/ 757169 h 6187555"/>
              <a:gd name="connsiteX1" fmla="*/ 757170 w 6187556"/>
              <a:gd name="connsiteY1" fmla="*/ 757169 h 6187555"/>
              <a:gd name="connsiteX2" fmla="*/ 757170 w 6187556"/>
              <a:gd name="connsiteY2" fmla="*/ 5430385 h 6187555"/>
              <a:gd name="connsiteX3" fmla="*/ 5430386 w 6187556"/>
              <a:gd name="connsiteY3" fmla="*/ 5430385 h 6187555"/>
              <a:gd name="connsiteX4" fmla="*/ 6187555 w 6187556"/>
              <a:gd name="connsiteY4" fmla="*/ 0 h 6187555"/>
              <a:gd name="connsiteX5" fmla="*/ 6187556 w 6187556"/>
              <a:gd name="connsiteY5" fmla="*/ 6187555 h 6187555"/>
              <a:gd name="connsiteX6" fmla="*/ 0 w 6187556"/>
              <a:gd name="connsiteY6" fmla="*/ 6187555 h 6187555"/>
              <a:gd name="connsiteX7" fmla="*/ 1 w 6187556"/>
              <a:gd name="connsiteY7" fmla="*/ 0 h 61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556" h="6187555">
                <a:moveTo>
                  <a:pt x="5430386" y="757169"/>
                </a:moveTo>
                <a:lnTo>
                  <a:pt x="757170" y="757169"/>
                </a:lnTo>
                <a:lnTo>
                  <a:pt x="757170" y="5430385"/>
                </a:lnTo>
                <a:lnTo>
                  <a:pt x="5430386" y="5430385"/>
                </a:lnTo>
                <a:close/>
                <a:moveTo>
                  <a:pt x="6187555" y="0"/>
                </a:moveTo>
                <a:lnTo>
                  <a:pt x="6187556" y="6187555"/>
                </a:lnTo>
                <a:lnTo>
                  <a:pt x="0" y="6187555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3B74F98-80C6-4D09-9787-BE89B4277317}"/>
              </a:ext>
            </a:extLst>
          </p:cNvPr>
          <p:cNvSpPr/>
          <p:nvPr/>
        </p:nvSpPr>
        <p:spPr>
          <a:xfrm rot="18900000">
            <a:off x="-502085" y="-370971"/>
            <a:ext cx="3093375" cy="3093375"/>
          </a:xfrm>
          <a:custGeom>
            <a:avLst/>
            <a:gdLst>
              <a:gd name="connsiteX0" fmla="*/ 5430386 w 6187556"/>
              <a:gd name="connsiteY0" fmla="*/ 757169 h 6187555"/>
              <a:gd name="connsiteX1" fmla="*/ 757170 w 6187556"/>
              <a:gd name="connsiteY1" fmla="*/ 757169 h 6187555"/>
              <a:gd name="connsiteX2" fmla="*/ 757170 w 6187556"/>
              <a:gd name="connsiteY2" fmla="*/ 5430385 h 6187555"/>
              <a:gd name="connsiteX3" fmla="*/ 5430386 w 6187556"/>
              <a:gd name="connsiteY3" fmla="*/ 5430385 h 6187555"/>
              <a:gd name="connsiteX4" fmla="*/ 6187555 w 6187556"/>
              <a:gd name="connsiteY4" fmla="*/ 0 h 6187555"/>
              <a:gd name="connsiteX5" fmla="*/ 6187556 w 6187556"/>
              <a:gd name="connsiteY5" fmla="*/ 6187555 h 6187555"/>
              <a:gd name="connsiteX6" fmla="*/ 0 w 6187556"/>
              <a:gd name="connsiteY6" fmla="*/ 6187555 h 6187555"/>
              <a:gd name="connsiteX7" fmla="*/ 1 w 6187556"/>
              <a:gd name="connsiteY7" fmla="*/ 0 h 61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556" h="6187555">
                <a:moveTo>
                  <a:pt x="5430386" y="757169"/>
                </a:moveTo>
                <a:lnTo>
                  <a:pt x="757170" y="757169"/>
                </a:lnTo>
                <a:lnTo>
                  <a:pt x="757170" y="5430385"/>
                </a:lnTo>
                <a:lnTo>
                  <a:pt x="5430386" y="5430385"/>
                </a:lnTo>
                <a:close/>
                <a:moveTo>
                  <a:pt x="6187555" y="0"/>
                </a:moveTo>
                <a:lnTo>
                  <a:pt x="6187556" y="6187555"/>
                </a:lnTo>
                <a:lnTo>
                  <a:pt x="0" y="6187555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555EA06-5028-404A-B373-84E887A26DED}"/>
              </a:ext>
            </a:extLst>
          </p:cNvPr>
          <p:cNvSpPr/>
          <p:nvPr/>
        </p:nvSpPr>
        <p:spPr>
          <a:xfrm rot="18900000">
            <a:off x="-1673539" y="3038916"/>
            <a:ext cx="3093375" cy="3093375"/>
          </a:xfrm>
          <a:custGeom>
            <a:avLst/>
            <a:gdLst>
              <a:gd name="connsiteX0" fmla="*/ 5430386 w 6187556"/>
              <a:gd name="connsiteY0" fmla="*/ 757169 h 6187555"/>
              <a:gd name="connsiteX1" fmla="*/ 757170 w 6187556"/>
              <a:gd name="connsiteY1" fmla="*/ 757169 h 6187555"/>
              <a:gd name="connsiteX2" fmla="*/ 757170 w 6187556"/>
              <a:gd name="connsiteY2" fmla="*/ 5430385 h 6187555"/>
              <a:gd name="connsiteX3" fmla="*/ 5430386 w 6187556"/>
              <a:gd name="connsiteY3" fmla="*/ 5430385 h 6187555"/>
              <a:gd name="connsiteX4" fmla="*/ 6187555 w 6187556"/>
              <a:gd name="connsiteY4" fmla="*/ 0 h 6187555"/>
              <a:gd name="connsiteX5" fmla="*/ 6187556 w 6187556"/>
              <a:gd name="connsiteY5" fmla="*/ 6187555 h 6187555"/>
              <a:gd name="connsiteX6" fmla="*/ 0 w 6187556"/>
              <a:gd name="connsiteY6" fmla="*/ 6187555 h 6187555"/>
              <a:gd name="connsiteX7" fmla="*/ 1 w 6187556"/>
              <a:gd name="connsiteY7" fmla="*/ 0 h 6187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87556" h="6187555">
                <a:moveTo>
                  <a:pt x="5430386" y="757169"/>
                </a:moveTo>
                <a:lnTo>
                  <a:pt x="757170" y="757169"/>
                </a:lnTo>
                <a:lnTo>
                  <a:pt x="757170" y="5430385"/>
                </a:lnTo>
                <a:lnTo>
                  <a:pt x="5430386" y="5430385"/>
                </a:lnTo>
                <a:close/>
                <a:moveTo>
                  <a:pt x="6187555" y="0"/>
                </a:moveTo>
                <a:lnTo>
                  <a:pt x="6187556" y="6187555"/>
                </a:lnTo>
                <a:lnTo>
                  <a:pt x="0" y="6187555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5A8B65-1A9B-435B-8A36-FC23511300FF}"/>
              </a:ext>
            </a:extLst>
          </p:cNvPr>
          <p:cNvSpPr txBox="1"/>
          <p:nvPr/>
        </p:nvSpPr>
        <p:spPr>
          <a:xfrm>
            <a:off x="7291558" y="686842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509706-F139-4ECD-9F0F-1477E10D1B42}"/>
              </a:ext>
            </a:extLst>
          </p:cNvPr>
          <p:cNvSpPr txBox="1"/>
          <p:nvPr/>
        </p:nvSpPr>
        <p:spPr>
          <a:xfrm>
            <a:off x="7291559" y="124073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06AF70-06EB-483E-8BB8-990E43A6B9E7}"/>
              </a:ext>
            </a:extLst>
          </p:cNvPr>
          <p:cNvSpPr txBox="1"/>
          <p:nvPr/>
        </p:nvSpPr>
        <p:spPr>
          <a:xfrm>
            <a:off x="7291559" y="295841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0904E6-AADD-46C6-9DFD-7F0B1A8EE370}"/>
              </a:ext>
            </a:extLst>
          </p:cNvPr>
          <p:cNvSpPr txBox="1"/>
          <p:nvPr/>
        </p:nvSpPr>
        <p:spPr>
          <a:xfrm>
            <a:off x="7291559" y="467609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0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02FB36A-450F-4EDD-A88C-C1C43875C2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>
          <a:solidFill>
            <a:schemeClr val="bg1">
              <a:lumMod val="65000"/>
            </a:schemeClr>
          </a:solidFill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8F5B30D-9D95-467B-A2DB-092018731EB6}"/>
              </a:ext>
            </a:extLst>
          </p:cNvPr>
          <p:cNvSpPr/>
          <p:nvPr/>
        </p:nvSpPr>
        <p:spPr>
          <a:xfrm rot="3600000">
            <a:off x="2083141" y="2935012"/>
            <a:ext cx="2539316" cy="2189066"/>
          </a:xfrm>
          <a:custGeom>
            <a:avLst/>
            <a:gdLst>
              <a:gd name="connsiteX0" fmla="*/ 1791496 w 7376160"/>
              <a:gd name="connsiteY0" fmla="*/ 3269974 h 6358759"/>
              <a:gd name="connsiteX1" fmla="*/ 2319102 w 7376160"/>
              <a:gd name="connsiteY1" fmla="*/ 3574588 h 6358759"/>
              <a:gd name="connsiteX2" fmla="*/ 1038161 w 7376160"/>
              <a:gd name="connsiteY2" fmla="*/ 5783106 h 6358759"/>
              <a:gd name="connsiteX3" fmla="*/ 3520090 w 7376160"/>
              <a:gd name="connsiteY3" fmla="*/ 5783106 h 6358759"/>
              <a:gd name="connsiteX4" fmla="*/ 3520090 w 7376160"/>
              <a:gd name="connsiteY4" fmla="*/ 6358759 h 6358759"/>
              <a:gd name="connsiteX5" fmla="*/ 0 w 7376160"/>
              <a:gd name="connsiteY5" fmla="*/ 6358759 h 6358759"/>
              <a:gd name="connsiteX6" fmla="*/ 5567285 w 7376160"/>
              <a:gd name="connsiteY6" fmla="*/ 3240009 h 6358759"/>
              <a:gd name="connsiteX7" fmla="*/ 7376160 w 7376160"/>
              <a:gd name="connsiteY7" fmla="*/ 6358759 h 6358759"/>
              <a:gd name="connsiteX8" fmla="*/ 3786789 w 7376160"/>
              <a:gd name="connsiteY8" fmla="*/ 6358759 h 6358759"/>
              <a:gd name="connsiteX9" fmla="*/ 3786789 w 7376160"/>
              <a:gd name="connsiteY9" fmla="*/ 5783106 h 6358759"/>
              <a:gd name="connsiteX10" fmla="*/ 6337998 w 7376160"/>
              <a:gd name="connsiteY10" fmla="*/ 5783106 h 6358759"/>
              <a:gd name="connsiteX11" fmla="*/ 5039678 w 7376160"/>
              <a:gd name="connsiteY11" fmla="*/ 3544623 h 6358759"/>
              <a:gd name="connsiteX12" fmla="*/ 3688080 w 7376160"/>
              <a:gd name="connsiteY12" fmla="*/ 0 h 6358759"/>
              <a:gd name="connsiteX13" fmla="*/ 5433477 w 7376160"/>
              <a:gd name="connsiteY13" fmla="*/ 3009305 h 6358759"/>
              <a:gd name="connsiteX14" fmla="*/ 4905870 w 7376160"/>
              <a:gd name="connsiteY14" fmla="*/ 3313919 h 6358759"/>
              <a:gd name="connsiteX15" fmla="*/ 3688080 w 7376160"/>
              <a:gd name="connsiteY15" fmla="*/ 1214281 h 6358759"/>
              <a:gd name="connsiteX16" fmla="*/ 2452910 w 7376160"/>
              <a:gd name="connsiteY16" fmla="*/ 3343884 h 6358759"/>
              <a:gd name="connsiteX17" fmla="*/ 1925304 w 7376160"/>
              <a:gd name="connsiteY17" fmla="*/ 3039270 h 63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76160" h="6358759">
                <a:moveTo>
                  <a:pt x="1791496" y="3269974"/>
                </a:moveTo>
                <a:lnTo>
                  <a:pt x="2319102" y="3574588"/>
                </a:lnTo>
                <a:lnTo>
                  <a:pt x="1038161" y="5783106"/>
                </a:lnTo>
                <a:lnTo>
                  <a:pt x="3520090" y="5783106"/>
                </a:lnTo>
                <a:lnTo>
                  <a:pt x="3520090" y="6358759"/>
                </a:lnTo>
                <a:lnTo>
                  <a:pt x="0" y="6358759"/>
                </a:lnTo>
                <a:close/>
                <a:moveTo>
                  <a:pt x="5567285" y="3240009"/>
                </a:moveTo>
                <a:lnTo>
                  <a:pt x="7376160" y="6358759"/>
                </a:lnTo>
                <a:lnTo>
                  <a:pt x="3786789" y="6358759"/>
                </a:lnTo>
                <a:lnTo>
                  <a:pt x="3786789" y="5783106"/>
                </a:lnTo>
                <a:lnTo>
                  <a:pt x="6337998" y="5783106"/>
                </a:lnTo>
                <a:lnTo>
                  <a:pt x="5039678" y="3544623"/>
                </a:lnTo>
                <a:close/>
                <a:moveTo>
                  <a:pt x="3688080" y="0"/>
                </a:moveTo>
                <a:lnTo>
                  <a:pt x="5433477" y="3009305"/>
                </a:lnTo>
                <a:lnTo>
                  <a:pt x="4905870" y="3313919"/>
                </a:lnTo>
                <a:lnTo>
                  <a:pt x="3688080" y="1214281"/>
                </a:lnTo>
                <a:lnTo>
                  <a:pt x="2452910" y="3343884"/>
                </a:lnTo>
                <a:lnTo>
                  <a:pt x="1925304" y="3039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ED4CB4C-3814-41A4-85B4-C9FFAD7E7274}"/>
              </a:ext>
            </a:extLst>
          </p:cNvPr>
          <p:cNvSpPr/>
          <p:nvPr/>
        </p:nvSpPr>
        <p:spPr>
          <a:xfrm rot="14400000">
            <a:off x="1473544" y="1733921"/>
            <a:ext cx="2539316" cy="2189066"/>
          </a:xfrm>
          <a:custGeom>
            <a:avLst/>
            <a:gdLst>
              <a:gd name="connsiteX0" fmla="*/ 1791496 w 7376160"/>
              <a:gd name="connsiteY0" fmla="*/ 3269974 h 6358759"/>
              <a:gd name="connsiteX1" fmla="*/ 2319102 w 7376160"/>
              <a:gd name="connsiteY1" fmla="*/ 3574588 h 6358759"/>
              <a:gd name="connsiteX2" fmla="*/ 1038161 w 7376160"/>
              <a:gd name="connsiteY2" fmla="*/ 5783106 h 6358759"/>
              <a:gd name="connsiteX3" fmla="*/ 3520090 w 7376160"/>
              <a:gd name="connsiteY3" fmla="*/ 5783106 h 6358759"/>
              <a:gd name="connsiteX4" fmla="*/ 3520090 w 7376160"/>
              <a:gd name="connsiteY4" fmla="*/ 6358759 h 6358759"/>
              <a:gd name="connsiteX5" fmla="*/ 0 w 7376160"/>
              <a:gd name="connsiteY5" fmla="*/ 6358759 h 6358759"/>
              <a:gd name="connsiteX6" fmla="*/ 5567285 w 7376160"/>
              <a:gd name="connsiteY6" fmla="*/ 3240009 h 6358759"/>
              <a:gd name="connsiteX7" fmla="*/ 7376160 w 7376160"/>
              <a:gd name="connsiteY7" fmla="*/ 6358759 h 6358759"/>
              <a:gd name="connsiteX8" fmla="*/ 3786789 w 7376160"/>
              <a:gd name="connsiteY8" fmla="*/ 6358759 h 6358759"/>
              <a:gd name="connsiteX9" fmla="*/ 3786789 w 7376160"/>
              <a:gd name="connsiteY9" fmla="*/ 5783106 h 6358759"/>
              <a:gd name="connsiteX10" fmla="*/ 6337998 w 7376160"/>
              <a:gd name="connsiteY10" fmla="*/ 5783106 h 6358759"/>
              <a:gd name="connsiteX11" fmla="*/ 5039678 w 7376160"/>
              <a:gd name="connsiteY11" fmla="*/ 3544623 h 6358759"/>
              <a:gd name="connsiteX12" fmla="*/ 3688080 w 7376160"/>
              <a:gd name="connsiteY12" fmla="*/ 0 h 6358759"/>
              <a:gd name="connsiteX13" fmla="*/ 5433477 w 7376160"/>
              <a:gd name="connsiteY13" fmla="*/ 3009305 h 6358759"/>
              <a:gd name="connsiteX14" fmla="*/ 4905870 w 7376160"/>
              <a:gd name="connsiteY14" fmla="*/ 3313919 h 6358759"/>
              <a:gd name="connsiteX15" fmla="*/ 3688080 w 7376160"/>
              <a:gd name="connsiteY15" fmla="*/ 1214281 h 6358759"/>
              <a:gd name="connsiteX16" fmla="*/ 2452910 w 7376160"/>
              <a:gd name="connsiteY16" fmla="*/ 3343884 h 6358759"/>
              <a:gd name="connsiteX17" fmla="*/ 1925304 w 7376160"/>
              <a:gd name="connsiteY17" fmla="*/ 3039270 h 6358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76160" h="6358759">
                <a:moveTo>
                  <a:pt x="1791496" y="3269974"/>
                </a:moveTo>
                <a:lnTo>
                  <a:pt x="2319102" y="3574588"/>
                </a:lnTo>
                <a:lnTo>
                  <a:pt x="1038161" y="5783106"/>
                </a:lnTo>
                <a:lnTo>
                  <a:pt x="3520090" y="5783106"/>
                </a:lnTo>
                <a:lnTo>
                  <a:pt x="3520090" y="6358759"/>
                </a:lnTo>
                <a:lnTo>
                  <a:pt x="0" y="6358759"/>
                </a:lnTo>
                <a:close/>
                <a:moveTo>
                  <a:pt x="5567285" y="3240009"/>
                </a:moveTo>
                <a:lnTo>
                  <a:pt x="7376160" y="6358759"/>
                </a:lnTo>
                <a:lnTo>
                  <a:pt x="3786789" y="6358759"/>
                </a:lnTo>
                <a:lnTo>
                  <a:pt x="3786789" y="5783106"/>
                </a:lnTo>
                <a:lnTo>
                  <a:pt x="6337998" y="5783106"/>
                </a:lnTo>
                <a:lnTo>
                  <a:pt x="5039678" y="3544623"/>
                </a:lnTo>
                <a:close/>
                <a:moveTo>
                  <a:pt x="3688080" y="0"/>
                </a:moveTo>
                <a:lnTo>
                  <a:pt x="5433477" y="3009305"/>
                </a:lnTo>
                <a:lnTo>
                  <a:pt x="4905870" y="3313919"/>
                </a:lnTo>
                <a:lnTo>
                  <a:pt x="3688080" y="1214281"/>
                </a:lnTo>
                <a:lnTo>
                  <a:pt x="2452910" y="3343884"/>
                </a:lnTo>
                <a:lnTo>
                  <a:pt x="1925304" y="30392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AF502-E249-441F-AA23-8F64BB7089E7}"/>
              </a:ext>
            </a:extLst>
          </p:cNvPr>
          <p:cNvSpPr txBox="1"/>
          <p:nvPr/>
        </p:nvSpPr>
        <p:spPr>
          <a:xfrm>
            <a:off x="7562986" y="701127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6BE537-8075-46EC-8029-56633CAEDCC6}"/>
              </a:ext>
            </a:extLst>
          </p:cNvPr>
          <p:cNvSpPr txBox="1"/>
          <p:nvPr/>
        </p:nvSpPr>
        <p:spPr>
          <a:xfrm>
            <a:off x="7562986" y="1255018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144B5E-9293-4250-B0A4-C2EC0B20F22A}"/>
              </a:ext>
            </a:extLst>
          </p:cNvPr>
          <p:cNvSpPr txBox="1"/>
          <p:nvPr/>
        </p:nvSpPr>
        <p:spPr>
          <a:xfrm>
            <a:off x="7562986" y="297270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6FB80-E8FF-483B-AE7A-14042884E393}"/>
              </a:ext>
            </a:extLst>
          </p:cNvPr>
          <p:cNvSpPr txBox="1"/>
          <p:nvPr/>
        </p:nvSpPr>
        <p:spPr>
          <a:xfrm>
            <a:off x="7562986" y="4690383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5FED048-065B-45E0-A538-FC1FFE0CD3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2571"/>
          <a:stretch>
            <a:fillRect/>
          </a:stretch>
        </p:blipFill>
        <p:spPr/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2C1303-840E-46B4-BA84-572B1DE32B2E}"/>
              </a:ext>
            </a:extLst>
          </p:cNvPr>
          <p:cNvSpPr/>
          <p:nvPr/>
        </p:nvSpPr>
        <p:spPr>
          <a:xfrm rot="10800000">
            <a:off x="7334041" y="1520525"/>
            <a:ext cx="2235005" cy="3853458"/>
          </a:xfrm>
          <a:custGeom>
            <a:avLst/>
            <a:gdLst>
              <a:gd name="connsiteX0" fmla="*/ 3815831 w 4470592"/>
              <a:gd name="connsiteY0" fmla="*/ 4538172 h 7707920"/>
              <a:gd name="connsiteX1" fmla="*/ 4212673 w 4470592"/>
              <a:gd name="connsiteY1" fmla="*/ 3853960 h 7707920"/>
              <a:gd name="connsiteX2" fmla="*/ 2235296 w 4470592"/>
              <a:gd name="connsiteY2" fmla="*/ 444686 h 7707920"/>
              <a:gd name="connsiteX3" fmla="*/ 257920 w 4470592"/>
              <a:gd name="connsiteY3" fmla="*/ 3853960 h 7707920"/>
              <a:gd name="connsiteX4" fmla="*/ 654762 w 4470592"/>
              <a:gd name="connsiteY4" fmla="*/ 4538172 h 7707920"/>
              <a:gd name="connsiteX5" fmla="*/ 2235296 w 4470592"/>
              <a:gd name="connsiteY5" fmla="*/ 7263234 h 7707920"/>
              <a:gd name="connsiteX6" fmla="*/ 3705341 w 4470592"/>
              <a:gd name="connsiteY6" fmla="*/ 4728672 h 7707920"/>
              <a:gd name="connsiteX7" fmla="*/ 765252 w 4470592"/>
              <a:gd name="connsiteY7" fmla="*/ 4728672 h 7707920"/>
              <a:gd name="connsiteX8" fmla="*/ 2235296 w 4470592"/>
              <a:gd name="connsiteY8" fmla="*/ 7707920 h 7707920"/>
              <a:gd name="connsiteX9" fmla="*/ 0 w 4470592"/>
              <a:gd name="connsiteY9" fmla="*/ 3853960 h 7707920"/>
              <a:gd name="connsiteX10" fmla="*/ 2235296 w 4470592"/>
              <a:gd name="connsiteY10" fmla="*/ 0 h 7707920"/>
              <a:gd name="connsiteX11" fmla="*/ 4470592 w 4470592"/>
              <a:gd name="connsiteY11" fmla="*/ 3853960 h 7707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0592" h="7707920">
                <a:moveTo>
                  <a:pt x="3815831" y="4538172"/>
                </a:moveTo>
                <a:lnTo>
                  <a:pt x="4212673" y="3853960"/>
                </a:lnTo>
                <a:lnTo>
                  <a:pt x="2235296" y="444686"/>
                </a:lnTo>
                <a:lnTo>
                  <a:pt x="257920" y="3853960"/>
                </a:lnTo>
                <a:lnTo>
                  <a:pt x="654762" y="4538172"/>
                </a:lnTo>
                <a:close/>
                <a:moveTo>
                  <a:pt x="2235296" y="7263234"/>
                </a:moveTo>
                <a:lnTo>
                  <a:pt x="3705341" y="4728672"/>
                </a:lnTo>
                <a:lnTo>
                  <a:pt x="765252" y="4728672"/>
                </a:lnTo>
                <a:close/>
                <a:moveTo>
                  <a:pt x="2235296" y="7707920"/>
                </a:moveTo>
                <a:lnTo>
                  <a:pt x="0" y="3853960"/>
                </a:lnTo>
                <a:lnTo>
                  <a:pt x="2235296" y="0"/>
                </a:lnTo>
                <a:lnTo>
                  <a:pt x="4470592" y="385396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848F16-31FF-4A0C-8776-9753175B3515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93DF-BB44-4B1C-80BE-131ACBFEB8B7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AA7F1-7DF2-4EEF-BAA0-250392C82628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5B798-7800-4195-B251-DAB54299D621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72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93D205C-425D-4C7B-A158-5E1FBAE4A619}"/>
              </a:ext>
            </a:extLst>
          </p:cNvPr>
          <p:cNvSpPr/>
          <p:nvPr/>
        </p:nvSpPr>
        <p:spPr>
          <a:xfrm rot="1800000">
            <a:off x="-812428" y="823021"/>
            <a:ext cx="13003838" cy="8586748"/>
          </a:xfrm>
          <a:custGeom>
            <a:avLst/>
            <a:gdLst>
              <a:gd name="connsiteX0" fmla="*/ 8854417 w 26011063"/>
              <a:gd name="connsiteY0" fmla="*/ 11553840 h 17175733"/>
              <a:gd name="connsiteX1" fmla="*/ 9749394 w 26011063"/>
              <a:gd name="connsiteY1" fmla="*/ 11093232 h 17175733"/>
              <a:gd name="connsiteX2" fmla="*/ 12574417 w 26011063"/>
              <a:gd name="connsiteY2" fmla="*/ 10119236 h 17175733"/>
              <a:gd name="connsiteX3" fmla="*/ 12652649 w 26011063"/>
              <a:gd name="connsiteY3" fmla="*/ 10102833 h 17175733"/>
              <a:gd name="connsiteX4" fmla="*/ 12735529 w 26011063"/>
              <a:gd name="connsiteY4" fmla="*/ 10506310 h 17175733"/>
              <a:gd name="connsiteX5" fmla="*/ 13012540 w 26011063"/>
              <a:gd name="connsiteY5" fmla="*/ 12346181 h 17175733"/>
              <a:gd name="connsiteX6" fmla="*/ 13035253 w 26011063"/>
              <a:gd name="connsiteY6" fmla="*/ 12592265 h 17175733"/>
              <a:gd name="connsiteX7" fmla="*/ 5096454 w 26011063"/>
              <a:gd name="connsiteY7" fmla="*/ 17175733 h 17175733"/>
              <a:gd name="connsiteX8" fmla="*/ 5194085 w 26011063"/>
              <a:gd name="connsiteY8" fmla="*/ 16580551 h 17175733"/>
              <a:gd name="connsiteX9" fmla="*/ 5329801 w 26011063"/>
              <a:gd name="connsiteY9" fmla="*/ 14736628 h 17175733"/>
              <a:gd name="connsiteX10" fmla="*/ 5325069 w 26011063"/>
              <a:gd name="connsiteY10" fmla="*/ 14378104 h 17175733"/>
              <a:gd name="connsiteX11" fmla="*/ 5392489 w 26011063"/>
              <a:gd name="connsiteY11" fmla="*/ 14301672 h 17175733"/>
              <a:gd name="connsiteX12" fmla="*/ 8854417 w 26011063"/>
              <a:gd name="connsiteY12" fmla="*/ 11553840 h 17175733"/>
              <a:gd name="connsiteX13" fmla="*/ 9685098 w 26011063"/>
              <a:gd name="connsiteY13" fmla="*/ 2936959 h 17175733"/>
              <a:gd name="connsiteX14" fmla="*/ 10120905 w 26011063"/>
              <a:gd name="connsiteY14" fmla="*/ 2812678 h 17175733"/>
              <a:gd name="connsiteX15" fmla="*/ 25663413 w 26011063"/>
              <a:gd name="connsiteY15" fmla="*/ 4534719 h 17175733"/>
              <a:gd name="connsiteX16" fmla="*/ 25693785 w 26011063"/>
              <a:gd name="connsiteY16" fmla="*/ 4551137 h 17175733"/>
              <a:gd name="connsiteX17" fmla="*/ 26011063 w 26011063"/>
              <a:gd name="connsiteY17" fmla="*/ 5100678 h 17175733"/>
              <a:gd name="connsiteX18" fmla="*/ 17671634 w 26011063"/>
              <a:gd name="connsiteY18" fmla="*/ 9915449 h 17175733"/>
              <a:gd name="connsiteX19" fmla="*/ 17610311 w 26011063"/>
              <a:gd name="connsiteY19" fmla="*/ 9905986 h 17175733"/>
              <a:gd name="connsiteX20" fmla="*/ 13056489 w 26011063"/>
              <a:gd name="connsiteY20" fmla="*/ 10018148 h 17175733"/>
              <a:gd name="connsiteX21" fmla="*/ 12652649 w 26011063"/>
              <a:gd name="connsiteY21" fmla="*/ 10102833 h 17175733"/>
              <a:gd name="connsiteX22" fmla="*/ 12648425 w 26011063"/>
              <a:gd name="connsiteY22" fmla="*/ 10082282 h 17175733"/>
              <a:gd name="connsiteX23" fmla="*/ 9837705 w 26011063"/>
              <a:gd name="connsiteY23" fmla="*/ 3175055 h 17175733"/>
              <a:gd name="connsiteX24" fmla="*/ 383612 w 26011063"/>
              <a:gd name="connsiteY24" fmla="*/ 4058822 h 17175733"/>
              <a:gd name="connsiteX25" fmla="*/ 7413697 w 26011063"/>
              <a:gd name="connsiteY25" fmla="*/ 0 h 17175733"/>
              <a:gd name="connsiteX26" fmla="*/ 7447611 w 26011063"/>
              <a:gd name="connsiteY26" fmla="*/ 35527 h 17175733"/>
              <a:gd name="connsiteX27" fmla="*/ 9594410 w 26011063"/>
              <a:gd name="connsiteY27" fmla="*/ 2795461 h 17175733"/>
              <a:gd name="connsiteX28" fmla="*/ 9685097 w 26011063"/>
              <a:gd name="connsiteY28" fmla="*/ 2936960 h 17175733"/>
              <a:gd name="connsiteX29" fmla="*/ 9381229 w 26011063"/>
              <a:gd name="connsiteY29" fmla="*/ 3023615 h 17175733"/>
              <a:gd name="connsiteX30" fmla="*/ 6481801 w 26011063"/>
              <a:gd name="connsiteY30" fmla="*/ 4140073 h 17175733"/>
              <a:gd name="connsiteX31" fmla="*/ 3137385 w 26011063"/>
              <a:gd name="connsiteY31" fmla="*/ 6094543 h 17175733"/>
              <a:gd name="connsiteX32" fmla="*/ 2639760 w 26011063"/>
              <a:gd name="connsiteY32" fmla="*/ 6462297 h 17175733"/>
              <a:gd name="connsiteX33" fmla="*/ 2908489 w 26011063"/>
              <a:gd name="connsiteY33" fmla="*/ 6837465 h 17175733"/>
              <a:gd name="connsiteX34" fmla="*/ 3223753 w 26011063"/>
              <a:gd name="connsiteY34" fmla="*/ 7318357 h 17175733"/>
              <a:gd name="connsiteX35" fmla="*/ 5322561 w 26011063"/>
              <a:gd name="connsiteY35" fmla="*/ 14188000 h 17175733"/>
              <a:gd name="connsiteX36" fmla="*/ 5325069 w 26011063"/>
              <a:gd name="connsiteY36" fmla="*/ 14378102 h 17175733"/>
              <a:gd name="connsiteX37" fmla="*/ 5069901 w 26011063"/>
              <a:gd name="connsiteY37" fmla="*/ 14667376 h 17175733"/>
              <a:gd name="connsiteX38" fmla="*/ 4322255 w 26011063"/>
              <a:gd name="connsiteY38" fmla="*/ 15627373 h 17175733"/>
              <a:gd name="connsiteX39" fmla="*/ 4109644 w 26011063"/>
              <a:gd name="connsiteY39" fmla="*/ 15940662 h 17175733"/>
              <a:gd name="connsiteX40" fmla="*/ 0 w 26011063"/>
              <a:gd name="connsiteY40" fmla="*/ 8822550 h 17175733"/>
              <a:gd name="connsiteX41" fmla="*/ 209347 w 26011063"/>
              <a:gd name="connsiteY41" fmla="*/ 8601834 h 17175733"/>
              <a:gd name="connsiteX42" fmla="*/ 2520908 w 26011063"/>
              <a:gd name="connsiteY42" fmla="*/ 6550130 h 17175733"/>
              <a:gd name="connsiteX43" fmla="*/ 2639759 w 26011063"/>
              <a:gd name="connsiteY43" fmla="*/ 6462297 h 17175733"/>
              <a:gd name="connsiteX44" fmla="*/ 2575932 w 26011063"/>
              <a:gd name="connsiteY44" fmla="*/ 6373192 h 17175733"/>
              <a:gd name="connsiteX45" fmla="*/ 413207 w 26011063"/>
              <a:gd name="connsiteY45" fmla="*/ 4082779 h 17175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6011063" h="17175733">
                <a:moveTo>
                  <a:pt x="8854417" y="11553840"/>
                </a:moveTo>
                <a:cubicBezTo>
                  <a:pt x="9145622" y="11390432"/>
                  <a:pt x="9444057" y="11236724"/>
                  <a:pt x="9749394" y="11093232"/>
                </a:cubicBezTo>
                <a:cubicBezTo>
                  <a:pt x="10665396" y="10662760"/>
                  <a:pt x="11612569" y="10338795"/>
                  <a:pt x="12574417" y="10119236"/>
                </a:cubicBezTo>
                <a:lnTo>
                  <a:pt x="12652649" y="10102833"/>
                </a:lnTo>
                <a:lnTo>
                  <a:pt x="12735529" y="10506310"/>
                </a:lnTo>
                <a:cubicBezTo>
                  <a:pt x="12854536" y="11116693"/>
                  <a:pt x="12946822" y="11730573"/>
                  <a:pt x="13012540" y="12346181"/>
                </a:cubicBezTo>
                <a:lnTo>
                  <a:pt x="13035253" y="12592265"/>
                </a:lnTo>
                <a:lnTo>
                  <a:pt x="5096454" y="17175733"/>
                </a:lnTo>
                <a:lnTo>
                  <a:pt x="5194085" y="16580551"/>
                </a:lnTo>
                <a:cubicBezTo>
                  <a:pt x="5280343" y="15969764"/>
                  <a:pt x="5325706" y="15353676"/>
                  <a:pt x="5329801" y="14736628"/>
                </a:cubicBezTo>
                <a:lnTo>
                  <a:pt x="5325069" y="14378104"/>
                </a:lnTo>
                <a:lnTo>
                  <a:pt x="5392489" y="14301672"/>
                </a:lnTo>
                <a:cubicBezTo>
                  <a:pt x="6379993" y="13220916"/>
                  <a:pt x="7544001" y="12289176"/>
                  <a:pt x="8854417" y="11553840"/>
                </a:cubicBezTo>
                <a:close/>
                <a:moveTo>
                  <a:pt x="9685098" y="2936959"/>
                </a:moveTo>
                <a:lnTo>
                  <a:pt x="10120905" y="2812678"/>
                </a:lnTo>
                <a:cubicBezTo>
                  <a:pt x="15338423" y="1424872"/>
                  <a:pt x="20890047" y="2046014"/>
                  <a:pt x="25663413" y="4534719"/>
                </a:cubicBezTo>
                <a:lnTo>
                  <a:pt x="25693785" y="4551137"/>
                </a:lnTo>
                <a:lnTo>
                  <a:pt x="26011063" y="5100678"/>
                </a:lnTo>
                <a:lnTo>
                  <a:pt x="17671634" y="9915449"/>
                </a:lnTo>
                <a:lnTo>
                  <a:pt x="17610311" y="9905986"/>
                </a:lnTo>
                <a:cubicBezTo>
                  <a:pt x="16105222" y="9694657"/>
                  <a:pt x="14566301" y="9729378"/>
                  <a:pt x="13056489" y="10018148"/>
                </a:cubicBezTo>
                <a:lnTo>
                  <a:pt x="12652649" y="10102833"/>
                </a:lnTo>
                <a:lnTo>
                  <a:pt x="12648425" y="10082282"/>
                </a:lnTo>
                <a:cubicBezTo>
                  <a:pt x="12130413" y="7682910"/>
                  <a:pt x="11196621" y="5344298"/>
                  <a:pt x="9837705" y="3175055"/>
                </a:cubicBezTo>
                <a:close/>
                <a:moveTo>
                  <a:pt x="383612" y="4058822"/>
                </a:moveTo>
                <a:lnTo>
                  <a:pt x="7413697" y="0"/>
                </a:lnTo>
                <a:lnTo>
                  <a:pt x="7447611" y="35527"/>
                </a:lnTo>
                <a:cubicBezTo>
                  <a:pt x="8227687" y="886203"/>
                  <a:pt x="8946659" y="1807472"/>
                  <a:pt x="9594410" y="2795461"/>
                </a:cubicBezTo>
                <a:lnTo>
                  <a:pt x="9685097" y="2936960"/>
                </a:lnTo>
                <a:lnTo>
                  <a:pt x="9381229" y="3023615"/>
                </a:lnTo>
                <a:cubicBezTo>
                  <a:pt x="8398313" y="3322965"/>
                  <a:pt x="7429309" y="3694794"/>
                  <a:pt x="6481801" y="4140073"/>
                </a:cubicBezTo>
                <a:cubicBezTo>
                  <a:pt x="5297413" y="4696668"/>
                  <a:pt x="4179937" y="5352361"/>
                  <a:pt x="3137385" y="6094543"/>
                </a:cubicBezTo>
                <a:lnTo>
                  <a:pt x="2639760" y="6462297"/>
                </a:lnTo>
                <a:lnTo>
                  <a:pt x="2908489" y="6837465"/>
                </a:lnTo>
                <a:cubicBezTo>
                  <a:pt x="3016494" y="6995008"/>
                  <a:pt x="3121617" y="7155319"/>
                  <a:pt x="3223753" y="7318357"/>
                </a:cubicBezTo>
                <a:cubicBezTo>
                  <a:pt x="4551529" y="9437882"/>
                  <a:pt x="5244009" y="11810504"/>
                  <a:pt x="5322561" y="14188000"/>
                </a:cubicBezTo>
                <a:lnTo>
                  <a:pt x="5325069" y="14378102"/>
                </a:lnTo>
                <a:lnTo>
                  <a:pt x="5069901" y="14667376"/>
                </a:lnTo>
                <a:cubicBezTo>
                  <a:pt x="4806594" y="14976622"/>
                  <a:pt x="4557164" y="15296959"/>
                  <a:pt x="4322255" y="15627373"/>
                </a:cubicBezTo>
                <a:lnTo>
                  <a:pt x="4109644" y="15940662"/>
                </a:lnTo>
                <a:lnTo>
                  <a:pt x="0" y="8822550"/>
                </a:lnTo>
                <a:lnTo>
                  <a:pt x="209347" y="8601834"/>
                </a:lnTo>
                <a:cubicBezTo>
                  <a:pt x="926490" y="7867008"/>
                  <a:pt x="1698441" y="7180853"/>
                  <a:pt x="2520908" y="6550130"/>
                </a:cubicBezTo>
                <a:lnTo>
                  <a:pt x="2639759" y="6462297"/>
                </a:lnTo>
                <a:lnTo>
                  <a:pt x="2575932" y="6373192"/>
                </a:lnTo>
                <a:cubicBezTo>
                  <a:pt x="1936573" y="5518404"/>
                  <a:pt x="1209382" y="4752527"/>
                  <a:pt x="413207" y="4082779"/>
                </a:cubicBezTo>
                <a:close/>
              </a:path>
            </a:pathLst>
          </a:cu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>
              <a:solidFill>
                <a:schemeClr val="tx1"/>
              </a:solidFill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028A7E5-8B06-42E3-92C9-5BF3628072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r="9119"/>
          <a:stretch>
            <a:fillRect/>
          </a:stretch>
        </p:blipFill>
        <p:spPr/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DF770D-D3A3-40B3-9031-CB56ED1AD603}"/>
              </a:ext>
            </a:extLst>
          </p:cNvPr>
          <p:cNvSpPr txBox="1"/>
          <p:nvPr/>
        </p:nvSpPr>
        <p:spPr>
          <a:xfrm>
            <a:off x="7129343" y="643985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92975-0C52-451B-A3DD-4933F9594806}"/>
              </a:ext>
            </a:extLst>
          </p:cNvPr>
          <p:cNvSpPr txBox="1"/>
          <p:nvPr/>
        </p:nvSpPr>
        <p:spPr>
          <a:xfrm>
            <a:off x="7129343" y="1197876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7003F-6B27-4FDE-970B-5272BD4594D3}"/>
              </a:ext>
            </a:extLst>
          </p:cNvPr>
          <p:cNvSpPr txBox="1"/>
          <p:nvPr/>
        </p:nvSpPr>
        <p:spPr>
          <a:xfrm>
            <a:off x="7129343" y="2915558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D027AF-1D7A-4F43-A5BF-4621CB064317}"/>
              </a:ext>
            </a:extLst>
          </p:cNvPr>
          <p:cNvSpPr txBox="1"/>
          <p:nvPr/>
        </p:nvSpPr>
        <p:spPr>
          <a:xfrm>
            <a:off x="7129343" y="463324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92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C1F89B7-BB57-416D-8C8F-BE11E1A17A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BD34A0-E43E-4A64-90D8-35D50043082E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9D7FB5-8F8D-4F1E-8410-E17F082623C4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A7E38-2DF4-42B8-A1E8-A49D03183509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7428C7-8A24-451C-9EC2-E0937684E902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9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69BFA8F-3C31-4D6B-9D6E-EFCF935B1D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r="18493"/>
          <a:stretch>
            <a:fillRect/>
          </a:stretch>
        </p:blipFill>
        <p:spPr/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1C2F6A6-89DB-4D77-AF47-06B252D34FF7}"/>
              </a:ext>
            </a:extLst>
          </p:cNvPr>
          <p:cNvSpPr/>
          <p:nvPr/>
        </p:nvSpPr>
        <p:spPr>
          <a:xfrm>
            <a:off x="426189" y="1283956"/>
            <a:ext cx="2865223" cy="3893606"/>
          </a:xfrm>
          <a:custGeom>
            <a:avLst/>
            <a:gdLst>
              <a:gd name="connsiteX0" fmla="*/ 566337 w 5731192"/>
              <a:gd name="connsiteY0" fmla="*/ 769607 h 7788226"/>
              <a:gd name="connsiteX1" fmla="*/ 566337 w 5731192"/>
              <a:gd name="connsiteY1" fmla="*/ 7018619 h 7788226"/>
              <a:gd name="connsiteX2" fmla="*/ 5164855 w 5731192"/>
              <a:gd name="connsiteY2" fmla="*/ 7018619 h 7788226"/>
              <a:gd name="connsiteX3" fmla="*/ 5164855 w 5731192"/>
              <a:gd name="connsiteY3" fmla="*/ 769607 h 7788226"/>
              <a:gd name="connsiteX4" fmla="*/ 0 w 5731192"/>
              <a:gd name="connsiteY4" fmla="*/ 0 h 7788226"/>
              <a:gd name="connsiteX5" fmla="*/ 5731192 w 5731192"/>
              <a:gd name="connsiteY5" fmla="*/ 0 h 7788226"/>
              <a:gd name="connsiteX6" fmla="*/ 5731192 w 5731192"/>
              <a:gd name="connsiteY6" fmla="*/ 7788226 h 7788226"/>
              <a:gd name="connsiteX7" fmla="*/ 0 w 5731192"/>
              <a:gd name="connsiteY7" fmla="*/ 7788226 h 778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1192" h="7788226">
                <a:moveTo>
                  <a:pt x="566337" y="769607"/>
                </a:moveTo>
                <a:lnTo>
                  <a:pt x="566337" y="7018619"/>
                </a:lnTo>
                <a:lnTo>
                  <a:pt x="5164855" y="7018619"/>
                </a:lnTo>
                <a:lnTo>
                  <a:pt x="5164855" y="769607"/>
                </a:lnTo>
                <a:close/>
                <a:moveTo>
                  <a:pt x="0" y="0"/>
                </a:moveTo>
                <a:lnTo>
                  <a:pt x="5731192" y="0"/>
                </a:lnTo>
                <a:lnTo>
                  <a:pt x="5731192" y="7788226"/>
                </a:lnTo>
                <a:lnTo>
                  <a:pt x="0" y="7788226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5" name="Прямоугольник 21">
            <a:extLst>
              <a:ext uri="{FF2B5EF4-FFF2-40B4-BE49-F238E27FC236}">
                <a16:creationId xmlns:a16="http://schemas.microsoft.com/office/drawing/2014/main" id="{4B9DC9EB-7948-49BE-8A62-46D687AF6C40}"/>
              </a:ext>
            </a:extLst>
          </p:cNvPr>
          <p:cNvSpPr/>
          <p:nvPr/>
        </p:nvSpPr>
        <p:spPr>
          <a:xfrm>
            <a:off x="6957107" y="3036636"/>
            <a:ext cx="4163470" cy="830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99" dirty="0">
                <a:solidFill>
                  <a:schemeClr val="accent3"/>
                </a:solidFill>
                <a:latin typeface="Montserrat" panose="00000500000000000000" pitchFamily="2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5698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327570" y="2458922"/>
            <a:ext cx="467897" cy="463188"/>
            <a:chOff x="5927726" y="842963"/>
            <a:chExt cx="2681288" cy="2654300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5927726" y="842963"/>
              <a:ext cx="2681288" cy="2654300"/>
            </a:xfrm>
            <a:custGeom>
              <a:avLst/>
              <a:gdLst>
                <a:gd name="T0" fmla="*/ 2021 w 3376"/>
                <a:gd name="T1" fmla="*/ 419 h 3344"/>
                <a:gd name="T2" fmla="*/ 1855 w 3376"/>
                <a:gd name="T3" fmla="*/ 651 h 3344"/>
                <a:gd name="T4" fmla="*/ 1646 w 3376"/>
                <a:gd name="T5" fmla="*/ 840 h 3344"/>
                <a:gd name="T6" fmla="*/ 1411 w 3376"/>
                <a:gd name="T7" fmla="*/ 1003 h 3344"/>
                <a:gd name="T8" fmla="*/ 1161 w 3376"/>
                <a:gd name="T9" fmla="*/ 1150 h 3344"/>
                <a:gd name="T10" fmla="*/ 911 w 3376"/>
                <a:gd name="T11" fmla="*/ 1297 h 3344"/>
                <a:gd name="T12" fmla="*/ 674 w 3376"/>
                <a:gd name="T13" fmla="*/ 1459 h 3344"/>
                <a:gd name="T14" fmla="*/ 466 w 3376"/>
                <a:gd name="T15" fmla="*/ 1648 h 3344"/>
                <a:gd name="T16" fmla="*/ 300 w 3376"/>
                <a:gd name="T17" fmla="*/ 1880 h 3344"/>
                <a:gd name="T18" fmla="*/ 475 w 3376"/>
                <a:gd name="T19" fmla="*/ 2350 h 3344"/>
                <a:gd name="T20" fmla="*/ 1291 w 3376"/>
                <a:gd name="T21" fmla="*/ 3060 h 3344"/>
                <a:gd name="T22" fmla="*/ 1432 w 3376"/>
                <a:gd name="T23" fmla="*/ 2803 h 3344"/>
                <a:gd name="T24" fmla="*/ 1621 w 3376"/>
                <a:gd name="T25" fmla="*/ 2594 h 3344"/>
                <a:gd name="T26" fmla="*/ 1845 w 3376"/>
                <a:gd name="T27" fmla="*/ 2419 h 3344"/>
                <a:gd name="T28" fmla="*/ 2090 w 3376"/>
                <a:gd name="T29" fmla="*/ 2267 h 3344"/>
                <a:gd name="T30" fmla="*/ 2341 w 3376"/>
                <a:gd name="T31" fmla="*/ 2121 h 3344"/>
                <a:gd name="T32" fmla="*/ 2586 w 3376"/>
                <a:gd name="T33" fmla="*/ 1969 h 3344"/>
                <a:gd name="T34" fmla="*/ 2811 w 3376"/>
                <a:gd name="T35" fmla="*/ 1794 h 3344"/>
                <a:gd name="T36" fmla="*/ 3000 w 3376"/>
                <a:gd name="T37" fmla="*/ 1586 h 3344"/>
                <a:gd name="T38" fmla="*/ 3140 w 3376"/>
                <a:gd name="T39" fmla="*/ 1327 h 3344"/>
                <a:gd name="T40" fmla="*/ 2373 w 3376"/>
                <a:gd name="T41" fmla="*/ 469 h 3344"/>
                <a:gd name="T42" fmla="*/ 2182 w 3376"/>
                <a:gd name="T43" fmla="*/ 12 h 3344"/>
                <a:gd name="T44" fmla="*/ 3315 w 3376"/>
                <a:gd name="T45" fmla="*/ 1106 h 3344"/>
                <a:gd name="T46" fmla="*/ 3373 w 3376"/>
                <a:gd name="T47" fmla="*/ 1219 h 3344"/>
                <a:gd name="T48" fmla="*/ 3338 w 3376"/>
                <a:gd name="T49" fmla="*/ 1397 h 3344"/>
                <a:gd name="T50" fmla="*/ 3180 w 3376"/>
                <a:gd name="T51" fmla="*/ 1695 h 3344"/>
                <a:gd name="T52" fmla="*/ 2940 w 3376"/>
                <a:gd name="T53" fmla="*/ 1960 h 3344"/>
                <a:gd name="T54" fmla="*/ 2640 w 3376"/>
                <a:gd name="T55" fmla="*/ 2184 h 3344"/>
                <a:gd name="T56" fmla="*/ 2322 w 3376"/>
                <a:gd name="T57" fmla="*/ 2375 h 3344"/>
                <a:gd name="T58" fmla="*/ 1998 w 3376"/>
                <a:gd name="T59" fmla="*/ 2570 h 3344"/>
                <a:gd name="T60" fmla="*/ 1721 w 3376"/>
                <a:gd name="T61" fmla="*/ 2788 h 3344"/>
                <a:gd name="T62" fmla="*/ 1548 w 3376"/>
                <a:gd name="T63" fmla="*/ 3009 h 3344"/>
                <a:gd name="T64" fmla="*/ 1454 w 3376"/>
                <a:gd name="T65" fmla="*/ 3228 h 3344"/>
                <a:gd name="T66" fmla="*/ 1370 w 3376"/>
                <a:gd name="T67" fmla="*/ 3316 h 3344"/>
                <a:gd name="T68" fmla="*/ 1255 w 3376"/>
                <a:gd name="T69" fmla="*/ 3344 h 3344"/>
                <a:gd name="T70" fmla="*/ 1140 w 3376"/>
                <a:gd name="T71" fmla="*/ 3303 h 3344"/>
                <a:gd name="T72" fmla="*/ 24 w 3376"/>
                <a:gd name="T73" fmla="*/ 2185 h 3344"/>
                <a:gd name="T74" fmla="*/ 0 w 3376"/>
                <a:gd name="T75" fmla="*/ 2091 h 3344"/>
                <a:gd name="T76" fmla="*/ 70 w 3376"/>
                <a:gd name="T77" fmla="*/ 1868 h 3344"/>
                <a:gd name="T78" fmla="*/ 248 w 3376"/>
                <a:gd name="T79" fmla="*/ 1580 h 3344"/>
                <a:gd name="T80" fmla="*/ 508 w 3376"/>
                <a:gd name="T81" fmla="*/ 1323 h 3344"/>
                <a:gd name="T82" fmla="*/ 816 w 3376"/>
                <a:gd name="T83" fmla="*/ 1109 h 3344"/>
                <a:gd name="T84" fmla="*/ 1138 w 3376"/>
                <a:gd name="T85" fmla="*/ 920 h 3344"/>
                <a:gd name="T86" fmla="*/ 1453 w 3376"/>
                <a:gd name="T87" fmla="*/ 723 h 3344"/>
                <a:gd name="T88" fmla="*/ 1706 w 3376"/>
                <a:gd name="T89" fmla="*/ 503 h 3344"/>
                <a:gd name="T90" fmla="*/ 1859 w 3376"/>
                <a:gd name="T91" fmla="*/ 274 h 3344"/>
                <a:gd name="T92" fmla="*/ 1939 w 3376"/>
                <a:gd name="T93" fmla="*/ 87 h 3344"/>
                <a:gd name="T94" fmla="*/ 2032 w 3376"/>
                <a:gd name="T95" fmla="*/ 15 h 3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76" h="3344">
                  <a:moveTo>
                    <a:pt x="2110" y="210"/>
                  </a:moveTo>
                  <a:lnTo>
                    <a:pt x="2085" y="284"/>
                  </a:lnTo>
                  <a:lnTo>
                    <a:pt x="2054" y="353"/>
                  </a:lnTo>
                  <a:lnTo>
                    <a:pt x="2021" y="419"/>
                  </a:lnTo>
                  <a:lnTo>
                    <a:pt x="1984" y="482"/>
                  </a:lnTo>
                  <a:lnTo>
                    <a:pt x="1944" y="541"/>
                  </a:lnTo>
                  <a:lnTo>
                    <a:pt x="1901" y="598"/>
                  </a:lnTo>
                  <a:lnTo>
                    <a:pt x="1855" y="651"/>
                  </a:lnTo>
                  <a:lnTo>
                    <a:pt x="1806" y="701"/>
                  </a:lnTo>
                  <a:lnTo>
                    <a:pt x="1755" y="750"/>
                  </a:lnTo>
                  <a:lnTo>
                    <a:pt x="1703" y="796"/>
                  </a:lnTo>
                  <a:lnTo>
                    <a:pt x="1646" y="840"/>
                  </a:lnTo>
                  <a:lnTo>
                    <a:pt x="1590" y="883"/>
                  </a:lnTo>
                  <a:lnTo>
                    <a:pt x="1531" y="924"/>
                  </a:lnTo>
                  <a:lnTo>
                    <a:pt x="1472" y="963"/>
                  </a:lnTo>
                  <a:lnTo>
                    <a:pt x="1411" y="1003"/>
                  </a:lnTo>
                  <a:lnTo>
                    <a:pt x="1349" y="1040"/>
                  </a:lnTo>
                  <a:lnTo>
                    <a:pt x="1287" y="1076"/>
                  </a:lnTo>
                  <a:lnTo>
                    <a:pt x="1224" y="1114"/>
                  </a:lnTo>
                  <a:lnTo>
                    <a:pt x="1161" y="1150"/>
                  </a:lnTo>
                  <a:lnTo>
                    <a:pt x="1097" y="1186"/>
                  </a:lnTo>
                  <a:lnTo>
                    <a:pt x="1035" y="1223"/>
                  </a:lnTo>
                  <a:lnTo>
                    <a:pt x="972" y="1259"/>
                  </a:lnTo>
                  <a:lnTo>
                    <a:pt x="911" y="1297"/>
                  </a:lnTo>
                  <a:lnTo>
                    <a:pt x="850" y="1336"/>
                  </a:lnTo>
                  <a:lnTo>
                    <a:pt x="790" y="1375"/>
                  </a:lnTo>
                  <a:lnTo>
                    <a:pt x="731" y="1416"/>
                  </a:lnTo>
                  <a:lnTo>
                    <a:pt x="674" y="1459"/>
                  </a:lnTo>
                  <a:lnTo>
                    <a:pt x="619" y="1503"/>
                  </a:lnTo>
                  <a:lnTo>
                    <a:pt x="566" y="1549"/>
                  </a:lnTo>
                  <a:lnTo>
                    <a:pt x="515" y="1598"/>
                  </a:lnTo>
                  <a:lnTo>
                    <a:pt x="466" y="1648"/>
                  </a:lnTo>
                  <a:lnTo>
                    <a:pt x="420" y="1701"/>
                  </a:lnTo>
                  <a:lnTo>
                    <a:pt x="376" y="1758"/>
                  </a:lnTo>
                  <a:lnTo>
                    <a:pt x="337" y="1817"/>
                  </a:lnTo>
                  <a:lnTo>
                    <a:pt x="300" y="1880"/>
                  </a:lnTo>
                  <a:lnTo>
                    <a:pt x="266" y="1946"/>
                  </a:lnTo>
                  <a:lnTo>
                    <a:pt x="237" y="2016"/>
                  </a:lnTo>
                  <a:lnTo>
                    <a:pt x="211" y="2089"/>
                  </a:lnTo>
                  <a:lnTo>
                    <a:pt x="475" y="2350"/>
                  </a:lnTo>
                  <a:lnTo>
                    <a:pt x="739" y="2612"/>
                  </a:lnTo>
                  <a:lnTo>
                    <a:pt x="1003" y="2874"/>
                  </a:lnTo>
                  <a:lnTo>
                    <a:pt x="1267" y="3134"/>
                  </a:lnTo>
                  <a:lnTo>
                    <a:pt x="1291" y="3060"/>
                  </a:lnTo>
                  <a:lnTo>
                    <a:pt x="1322" y="2991"/>
                  </a:lnTo>
                  <a:lnTo>
                    <a:pt x="1355" y="2925"/>
                  </a:lnTo>
                  <a:lnTo>
                    <a:pt x="1392" y="2862"/>
                  </a:lnTo>
                  <a:lnTo>
                    <a:pt x="1432" y="2803"/>
                  </a:lnTo>
                  <a:lnTo>
                    <a:pt x="1475" y="2746"/>
                  </a:lnTo>
                  <a:lnTo>
                    <a:pt x="1521" y="2693"/>
                  </a:lnTo>
                  <a:lnTo>
                    <a:pt x="1570" y="2642"/>
                  </a:lnTo>
                  <a:lnTo>
                    <a:pt x="1621" y="2594"/>
                  </a:lnTo>
                  <a:lnTo>
                    <a:pt x="1673" y="2548"/>
                  </a:lnTo>
                  <a:lnTo>
                    <a:pt x="1730" y="2503"/>
                  </a:lnTo>
                  <a:lnTo>
                    <a:pt x="1786" y="2461"/>
                  </a:lnTo>
                  <a:lnTo>
                    <a:pt x="1845" y="2419"/>
                  </a:lnTo>
                  <a:lnTo>
                    <a:pt x="1904" y="2380"/>
                  </a:lnTo>
                  <a:lnTo>
                    <a:pt x="1966" y="2341"/>
                  </a:lnTo>
                  <a:lnTo>
                    <a:pt x="2027" y="2304"/>
                  </a:lnTo>
                  <a:lnTo>
                    <a:pt x="2090" y="2267"/>
                  </a:lnTo>
                  <a:lnTo>
                    <a:pt x="2153" y="2230"/>
                  </a:lnTo>
                  <a:lnTo>
                    <a:pt x="2215" y="2194"/>
                  </a:lnTo>
                  <a:lnTo>
                    <a:pt x="2279" y="2158"/>
                  </a:lnTo>
                  <a:lnTo>
                    <a:pt x="2341" y="2121"/>
                  </a:lnTo>
                  <a:lnTo>
                    <a:pt x="2404" y="2084"/>
                  </a:lnTo>
                  <a:lnTo>
                    <a:pt x="2465" y="2047"/>
                  </a:lnTo>
                  <a:lnTo>
                    <a:pt x="2527" y="2008"/>
                  </a:lnTo>
                  <a:lnTo>
                    <a:pt x="2586" y="1969"/>
                  </a:lnTo>
                  <a:lnTo>
                    <a:pt x="2645" y="1928"/>
                  </a:lnTo>
                  <a:lnTo>
                    <a:pt x="2702" y="1885"/>
                  </a:lnTo>
                  <a:lnTo>
                    <a:pt x="2757" y="1841"/>
                  </a:lnTo>
                  <a:lnTo>
                    <a:pt x="2811" y="1794"/>
                  </a:lnTo>
                  <a:lnTo>
                    <a:pt x="2861" y="1746"/>
                  </a:lnTo>
                  <a:lnTo>
                    <a:pt x="2910" y="1695"/>
                  </a:lnTo>
                  <a:lnTo>
                    <a:pt x="2956" y="1642"/>
                  </a:lnTo>
                  <a:lnTo>
                    <a:pt x="3000" y="1586"/>
                  </a:lnTo>
                  <a:lnTo>
                    <a:pt x="3039" y="1526"/>
                  </a:lnTo>
                  <a:lnTo>
                    <a:pt x="3076" y="1464"/>
                  </a:lnTo>
                  <a:lnTo>
                    <a:pt x="3110" y="1398"/>
                  </a:lnTo>
                  <a:lnTo>
                    <a:pt x="3140" y="1327"/>
                  </a:lnTo>
                  <a:lnTo>
                    <a:pt x="3165" y="1254"/>
                  </a:lnTo>
                  <a:lnTo>
                    <a:pt x="2902" y="993"/>
                  </a:lnTo>
                  <a:lnTo>
                    <a:pt x="2638" y="731"/>
                  </a:lnTo>
                  <a:lnTo>
                    <a:pt x="2373" y="469"/>
                  </a:lnTo>
                  <a:lnTo>
                    <a:pt x="2110" y="210"/>
                  </a:lnTo>
                  <a:close/>
                  <a:moveTo>
                    <a:pt x="2121" y="0"/>
                  </a:moveTo>
                  <a:lnTo>
                    <a:pt x="2151" y="5"/>
                  </a:lnTo>
                  <a:lnTo>
                    <a:pt x="2182" y="12"/>
                  </a:lnTo>
                  <a:lnTo>
                    <a:pt x="2210" y="25"/>
                  </a:lnTo>
                  <a:lnTo>
                    <a:pt x="2236" y="41"/>
                  </a:lnTo>
                  <a:lnTo>
                    <a:pt x="2259" y="61"/>
                  </a:lnTo>
                  <a:lnTo>
                    <a:pt x="3315" y="1106"/>
                  </a:lnTo>
                  <a:lnTo>
                    <a:pt x="3336" y="1131"/>
                  </a:lnTo>
                  <a:lnTo>
                    <a:pt x="3353" y="1159"/>
                  </a:lnTo>
                  <a:lnTo>
                    <a:pt x="3365" y="1189"/>
                  </a:lnTo>
                  <a:lnTo>
                    <a:pt x="3373" y="1219"/>
                  </a:lnTo>
                  <a:lnTo>
                    <a:pt x="3376" y="1252"/>
                  </a:lnTo>
                  <a:lnTo>
                    <a:pt x="3374" y="1284"/>
                  </a:lnTo>
                  <a:lnTo>
                    <a:pt x="3367" y="1316"/>
                  </a:lnTo>
                  <a:lnTo>
                    <a:pt x="3338" y="1397"/>
                  </a:lnTo>
                  <a:lnTo>
                    <a:pt x="3306" y="1475"/>
                  </a:lnTo>
                  <a:lnTo>
                    <a:pt x="3269" y="1551"/>
                  </a:lnTo>
                  <a:lnTo>
                    <a:pt x="3227" y="1624"/>
                  </a:lnTo>
                  <a:lnTo>
                    <a:pt x="3180" y="1695"/>
                  </a:lnTo>
                  <a:lnTo>
                    <a:pt x="3128" y="1764"/>
                  </a:lnTo>
                  <a:lnTo>
                    <a:pt x="3071" y="1831"/>
                  </a:lnTo>
                  <a:lnTo>
                    <a:pt x="3009" y="1896"/>
                  </a:lnTo>
                  <a:lnTo>
                    <a:pt x="2940" y="1960"/>
                  </a:lnTo>
                  <a:lnTo>
                    <a:pt x="2869" y="2021"/>
                  </a:lnTo>
                  <a:lnTo>
                    <a:pt x="2795" y="2079"/>
                  </a:lnTo>
                  <a:lnTo>
                    <a:pt x="2718" y="2133"/>
                  </a:lnTo>
                  <a:lnTo>
                    <a:pt x="2640" y="2184"/>
                  </a:lnTo>
                  <a:lnTo>
                    <a:pt x="2561" y="2235"/>
                  </a:lnTo>
                  <a:lnTo>
                    <a:pt x="2482" y="2283"/>
                  </a:lnTo>
                  <a:lnTo>
                    <a:pt x="2402" y="2329"/>
                  </a:lnTo>
                  <a:lnTo>
                    <a:pt x="2322" y="2375"/>
                  </a:lnTo>
                  <a:lnTo>
                    <a:pt x="2238" y="2424"/>
                  </a:lnTo>
                  <a:lnTo>
                    <a:pt x="2156" y="2472"/>
                  </a:lnTo>
                  <a:lnTo>
                    <a:pt x="2076" y="2520"/>
                  </a:lnTo>
                  <a:lnTo>
                    <a:pt x="1998" y="2570"/>
                  </a:lnTo>
                  <a:lnTo>
                    <a:pt x="1923" y="2620"/>
                  </a:lnTo>
                  <a:lnTo>
                    <a:pt x="1851" y="2674"/>
                  </a:lnTo>
                  <a:lnTo>
                    <a:pt x="1785" y="2729"/>
                  </a:lnTo>
                  <a:lnTo>
                    <a:pt x="1721" y="2788"/>
                  </a:lnTo>
                  <a:lnTo>
                    <a:pt x="1670" y="2840"/>
                  </a:lnTo>
                  <a:lnTo>
                    <a:pt x="1625" y="2895"/>
                  </a:lnTo>
                  <a:lnTo>
                    <a:pt x="1585" y="2952"/>
                  </a:lnTo>
                  <a:lnTo>
                    <a:pt x="1548" y="3009"/>
                  </a:lnTo>
                  <a:lnTo>
                    <a:pt x="1517" y="3069"/>
                  </a:lnTo>
                  <a:lnTo>
                    <a:pt x="1490" y="3132"/>
                  </a:lnTo>
                  <a:lnTo>
                    <a:pt x="1467" y="3196"/>
                  </a:lnTo>
                  <a:lnTo>
                    <a:pt x="1454" y="3228"/>
                  </a:lnTo>
                  <a:lnTo>
                    <a:pt x="1437" y="3257"/>
                  </a:lnTo>
                  <a:lnTo>
                    <a:pt x="1416" y="3283"/>
                  </a:lnTo>
                  <a:lnTo>
                    <a:pt x="1394" y="3301"/>
                  </a:lnTo>
                  <a:lnTo>
                    <a:pt x="1370" y="3316"/>
                  </a:lnTo>
                  <a:lnTo>
                    <a:pt x="1344" y="3329"/>
                  </a:lnTo>
                  <a:lnTo>
                    <a:pt x="1316" y="3337"/>
                  </a:lnTo>
                  <a:lnTo>
                    <a:pt x="1286" y="3343"/>
                  </a:lnTo>
                  <a:lnTo>
                    <a:pt x="1255" y="3344"/>
                  </a:lnTo>
                  <a:lnTo>
                    <a:pt x="1225" y="3339"/>
                  </a:lnTo>
                  <a:lnTo>
                    <a:pt x="1194" y="3331"/>
                  </a:lnTo>
                  <a:lnTo>
                    <a:pt x="1166" y="3319"/>
                  </a:lnTo>
                  <a:lnTo>
                    <a:pt x="1140" y="3303"/>
                  </a:lnTo>
                  <a:lnTo>
                    <a:pt x="1117" y="3283"/>
                  </a:lnTo>
                  <a:lnTo>
                    <a:pt x="61" y="2238"/>
                  </a:lnTo>
                  <a:lnTo>
                    <a:pt x="41" y="2212"/>
                  </a:lnTo>
                  <a:lnTo>
                    <a:pt x="24" y="2185"/>
                  </a:lnTo>
                  <a:lnTo>
                    <a:pt x="11" y="2155"/>
                  </a:lnTo>
                  <a:lnTo>
                    <a:pt x="3" y="2125"/>
                  </a:lnTo>
                  <a:lnTo>
                    <a:pt x="0" y="2094"/>
                  </a:lnTo>
                  <a:lnTo>
                    <a:pt x="0" y="2091"/>
                  </a:lnTo>
                  <a:lnTo>
                    <a:pt x="2" y="2060"/>
                  </a:lnTo>
                  <a:lnTo>
                    <a:pt x="10" y="2028"/>
                  </a:lnTo>
                  <a:lnTo>
                    <a:pt x="38" y="1947"/>
                  </a:lnTo>
                  <a:lnTo>
                    <a:pt x="70" y="1868"/>
                  </a:lnTo>
                  <a:lnTo>
                    <a:pt x="108" y="1793"/>
                  </a:lnTo>
                  <a:lnTo>
                    <a:pt x="150" y="1720"/>
                  </a:lnTo>
                  <a:lnTo>
                    <a:pt x="196" y="1648"/>
                  </a:lnTo>
                  <a:lnTo>
                    <a:pt x="248" y="1580"/>
                  </a:lnTo>
                  <a:lnTo>
                    <a:pt x="305" y="1513"/>
                  </a:lnTo>
                  <a:lnTo>
                    <a:pt x="367" y="1448"/>
                  </a:lnTo>
                  <a:lnTo>
                    <a:pt x="436" y="1383"/>
                  </a:lnTo>
                  <a:lnTo>
                    <a:pt x="508" y="1323"/>
                  </a:lnTo>
                  <a:lnTo>
                    <a:pt x="583" y="1265"/>
                  </a:lnTo>
                  <a:lnTo>
                    <a:pt x="658" y="1211"/>
                  </a:lnTo>
                  <a:lnTo>
                    <a:pt x="736" y="1159"/>
                  </a:lnTo>
                  <a:lnTo>
                    <a:pt x="816" y="1109"/>
                  </a:lnTo>
                  <a:lnTo>
                    <a:pt x="894" y="1061"/>
                  </a:lnTo>
                  <a:lnTo>
                    <a:pt x="975" y="1014"/>
                  </a:lnTo>
                  <a:lnTo>
                    <a:pt x="1054" y="968"/>
                  </a:lnTo>
                  <a:lnTo>
                    <a:pt x="1138" y="920"/>
                  </a:lnTo>
                  <a:lnTo>
                    <a:pt x="1220" y="872"/>
                  </a:lnTo>
                  <a:lnTo>
                    <a:pt x="1300" y="824"/>
                  </a:lnTo>
                  <a:lnTo>
                    <a:pt x="1378" y="774"/>
                  </a:lnTo>
                  <a:lnTo>
                    <a:pt x="1453" y="723"/>
                  </a:lnTo>
                  <a:lnTo>
                    <a:pt x="1525" y="670"/>
                  </a:lnTo>
                  <a:lnTo>
                    <a:pt x="1593" y="614"/>
                  </a:lnTo>
                  <a:lnTo>
                    <a:pt x="1656" y="555"/>
                  </a:lnTo>
                  <a:lnTo>
                    <a:pt x="1706" y="503"/>
                  </a:lnTo>
                  <a:lnTo>
                    <a:pt x="1751" y="448"/>
                  </a:lnTo>
                  <a:lnTo>
                    <a:pt x="1792" y="392"/>
                  </a:lnTo>
                  <a:lnTo>
                    <a:pt x="1828" y="334"/>
                  </a:lnTo>
                  <a:lnTo>
                    <a:pt x="1859" y="274"/>
                  </a:lnTo>
                  <a:lnTo>
                    <a:pt x="1886" y="212"/>
                  </a:lnTo>
                  <a:lnTo>
                    <a:pt x="1909" y="147"/>
                  </a:lnTo>
                  <a:lnTo>
                    <a:pt x="1922" y="116"/>
                  </a:lnTo>
                  <a:lnTo>
                    <a:pt x="1939" y="87"/>
                  </a:lnTo>
                  <a:lnTo>
                    <a:pt x="1960" y="61"/>
                  </a:lnTo>
                  <a:lnTo>
                    <a:pt x="1982" y="43"/>
                  </a:lnTo>
                  <a:lnTo>
                    <a:pt x="2006" y="27"/>
                  </a:lnTo>
                  <a:lnTo>
                    <a:pt x="2032" y="15"/>
                  </a:lnTo>
                  <a:lnTo>
                    <a:pt x="2060" y="7"/>
                  </a:lnTo>
                  <a:lnTo>
                    <a:pt x="2090" y="1"/>
                  </a:lnTo>
                  <a:lnTo>
                    <a:pt x="2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6902451" y="1782763"/>
              <a:ext cx="725488" cy="744537"/>
            </a:xfrm>
            <a:custGeom>
              <a:avLst/>
              <a:gdLst>
                <a:gd name="T0" fmla="*/ 607 w 913"/>
                <a:gd name="T1" fmla="*/ 480 h 938"/>
                <a:gd name="T2" fmla="*/ 533 w 913"/>
                <a:gd name="T3" fmla="*/ 510 h 938"/>
                <a:gd name="T4" fmla="*/ 728 w 913"/>
                <a:gd name="T5" fmla="*/ 679 h 938"/>
                <a:gd name="T6" fmla="*/ 763 w 913"/>
                <a:gd name="T7" fmla="*/ 602 h 938"/>
                <a:gd name="T8" fmla="*/ 755 w 913"/>
                <a:gd name="T9" fmla="*/ 534 h 938"/>
                <a:gd name="T10" fmla="*/ 717 w 913"/>
                <a:gd name="T11" fmla="*/ 492 h 938"/>
                <a:gd name="T12" fmla="*/ 659 w 913"/>
                <a:gd name="T13" fmla="*/ 472 h 938"/>
                <a:gd name="T14" fmla="*/ 157 w 913"/>
                <a:gd name="T15" fmla="*/ 289 h 938"/>
                <a:gd name="T16" fmla="*/ 142 w 913"/>
                <a:gd name="T17" fmla="*/ 360 h 938"/>
                <a:gd name="T18" fmla="*/ 167 w 913"/>
                <a:gd name="T19" fmla="*/ 415 h 938"/>
                <a:gd name="T20" fmla="*/ 224 w 913"/>
                <a:gd name="T21" fmla="*/ 444 h 938"/>
                <a:gd name="T22" fmla="*/ 294 w 913"/>
                <a:gd name="T23" fmla="*/ 435 h 938"/>
                <a:gd name="T24" fmla="*/ 272 w 913"/>
                <a:gd name="T25" fmla="*/ 322 h 938"/>
                <a:gd name="T26" fmla="*/ 418 w 913"/>
                <a:gd name="T27" fmla="*/ 3 h 938"/>
                <a:gd name="T28" fmla="*/ 483 w 913"/>
                <a:gd name="T29" fmla="*/ 33 h 938"/>
                <a:gd name="T30" fmla="*/ 523 w 913"/>
                <a:gd name="T31" fmla="*/ 90 h 938"/>
                <a:gd name="T32" fmla="*/ 512 w 913"/>
                <a:gd name="T33" fmla="*/ 147 h 938"/>
                <a:gd name="T34" fmla="*/ 468 w 913"/>
                <a:gd name="T35" fmla="*/ 174 h 938"/>
                <a:gd name="T36" fmla="*/ 388 w 913"/>
                <a:gd name="T37" fmla="*/ 159 h 938"/>
                <a:gd name="T38" fmla="*/ 295 w 913"/>
                <a:gd name="T39" fmla="*/ 157 h 938"/>
                <a:gd name="T40" fmla="*/ 330 w 913"/>
                <a:gd name="T41" fmla="*/ 279 h 938"/>
                <a:gd name="T42" fmla="*/ 522 w 913"/>
                <a:gd name="T43" fmla="*/ 329 h 938"/>
                <a:gd name="T44" fmla="*/ 628 w 913"/>
                <a:gd name="T45" fmla="*/ 305 h 938"/>
                <a:gd name="T46" fmla="*/ 732 w 913"/>
                <a:gd name="T47" fmla="*/ 316 h 938"/>
                <a:gd name="T48" fmla="*/ 836 w 913"/>
                <a:gd name="T49" fmla="*/ 374 h 938"/>
                <a:gd name="T50" fmla="*/ 888 w 913"/>
                <a:gd name="T51" fmla="*/ 433 h 938"/>
                <a:gd name="T52" fmla="*/ 913 w 913"/>
                <a:gd name="T53" fmla="*/ 517 h 938"/>
                <a:gd name="T54" fmla="*/ 894 w 913"/>
                <a:gd name="T55" fmla="*/ 627 h 938"/>
                <a:gd name="T56" fmla="*/ 832 w 913"/>
                <a:gd name="T57" fmla="*/ 747 h 938"/>
                <a:gd name="T58" fmla="*/ 866 w 913"/>
                <a:gd name="T59" fmla="*/ 844 h 938"/>
                <a:gd name="T60" fmla="*/ 861 w 913"/>
                <a:gd name="T61" fmla="*/ 889 h 938"/>
                <a:gd name="T62" fmla="*/ 833 w 913"/>
                <a:gd name="T63" fmla="*/ 904 h 938"/>
                <a:gd name="T64" fmla="*/ 804 w 913"/>
                <a:gd name="T65" fmla="*/ 894 h 938"/>
                <a:gd name="T66" fmla="*/ 671 w 913"/>
                <a:gd name="T67" fmla="*/ 903 h 938"/>
                <a:gd name="T68" fmla="*/ 558 w 913"/>
                <a:gd name="T69" fmla="*/ 938 h 938"/>
                <a:gd name="T70" fmla="*/ 456 w 913"/>
                <a:gd name="T71" fmla="*/ 925 h 938"/>
                <a:gd name="T72" fmla="*/ 376 w 913"/>
                <a:gd name="T73" fmla="*/ 883 h 938"/>
                <a:gd name="T74" fmla="*/ 333 w 913"/>
                <a:gd name="T75" fmla="*/ 825 h 938"/>
                <a:gd name="T76" fmla="*/ 342 w 913"/>
                <a:gd name="T77" fmla="*/ 768 h 938"/>
                <a:gd name="T78" fmla="*/ 388 w 913"/>
                <a:gd name="T79" fmla="*/ 734 h 938"/>
                <a:gd name="T80" fmla="*/ 444 w 913"/>
                <a:gd name="T81" fmla="*/ 743 h 938"/>
                <a:gd name="T82" fmla="*/ 508 w 913"/>
                <a:gd name="T83" fmla="*/ 780 h 938"/>
                <a:gd name="T84" fmla="*/ 567 w 913"/>
                <a:gd name="T85" fmla="*/ 793 h 938"/>
                <a:gd name="T86" fmla="*/ 632 w 913"/>
                <a:gd name="T87" fmla="*/ 771 h 938"/>
                <a:gd name="T88" fmla="*/ 470 w 913"/>
                <a:gd name="T89" fmla="*/ 544 h 938"/>
                <a:gd name="T90" fmla="*/ 334 w 913"/>
                <a:gd name="T91" fmla="*/ 596 h 938"/>
                <a:gd name="T92" fmla="*/ 211 w 913"/>
                <a:gd name="T93" fmla="*/ 609 h 938"/>
                <a:gd name="T94" fmla="*/ 106 w 913"/>
                <a:gd name="T95" fmla="*/ 577 h 938"/>
                <a:gd name="T96" fmla="*/ 37 w 913"/>
                <a:gd name="T97" fmla="*/ 516 h 938"/>
                <a:gd name="T98" fmla="*/ 3 w 913"/>
                <a:gd name="T99" fmla="*/ 440 h 938"/>
                <a:gd name="T100" fmla="*/ 7 w 913"/>
                <a:gd name="T101" fmla="*/ 335 h 938"/>
                <a:gd name="T102" fmla="*/ 53 w 913"/>
                <a:gd name="T103" fmla="*/ 222 h 938"/>
                <a:gd name="T104" fmla="*/ 80 w 913"/>
                <a:gd name="T105" fmla="*/ 137 h 938"/>
                <a:gd name="T106" fmla="*/ 67 w 913"/>
                <a:gd name="T107" fmla="*/ 100 h 938"/>
                <a:gd name="T108" fmla="*/ 84 w 913"/>
                <a:gd name="T109" fmla="*/ 74 h 938"/>
                <a:gd name="T110" fmla="*/ 121 w 913"/>
                <a:gd name="T111" fmla="*/ 70 h 938"/>
                <a:gd name="T112" fmla="*/ 174 w 913"/>
                <a:gd name="T113" fmla="*/ 79 h 938"/>
                <a:gd name="T114" fmla="*/ 257 w 913"/>
                <a:gd name="T115" fmla="*/ 28 h 938"/>
                <a:gd name="T116" fmla="*/ 355 w 913"/>
                <a:gd name="T117" fmla="*/ 1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3" h="938">
                  <a:moveTo>
                    <a:pt x="659" y="472"/>
                  </a:moveTo>
                  <a:lnTo>
                    <a:pt x="633" y="474"/>
                  </a:lnTo>
                  <a:lnTo>
                    <a:pt x="607" y="480"/>
                  </a:lnTo>
                  <a:lnTo>
                    <a:pt x="581" y="488"/>
                  </a:lnTo>
                  <a:lnTo>
                    <a:pt x="557" y="499"/>
                  </a:lnTo>
                  <a:lnTo>
                    <a:pt x="533" y="510"/>
                  </a:lnTo>
                  <a:lnTo>
                    <a:pt x="621" y="608"/>
                  </a:lnTo>
                  <a:lnTo>
                    <a:pt x="711" y="700"/>
                  </a:lnTo>
                  <a:lnTo>
                    <a:pt x="728" y="679"/>
                  </a:lnTo>
                  <a:lnTo>
                    <a:pt x="743" y="654"/>
                  </a:lnTo>
                  <a:lnTo>
                    <a:pt x="755" y="627"/>
                  </a:lnTo>
                  <a:lnTo>
                    <a:pt x="763" y="602"/>
                  </a:lnTo>
                  <a:lnTo>
                    <a:pt x="765" y="576"/>
                  </a:lnTo>
                  <a:lnTo>
                    <a:pt x="761" y="550"/>
                  </a:lnTo>
                  <a:lnTo>
                    <a:pt x="755" y="534"/>
                  </a:lnTo>
                  <a:lnTo>
                    <a:pt x="747" y="518"/>
                  </a:lnTo>
                  <a:lnTo>
                    <a:pt x="734" y="504"/>
                  </a:lnTo>
                  <a:lnTo>
                    <a:pt x="717" y="492"/>
                  </a:lnTo>
                  <a:lnTo>
                    <a:pt x="701" y="482"/>
                  </a:lnTo>
                  <a:lnTo>
                    <a:pt x="685" y="476"/>
                  </a:lnTo>
                  <a:lnTo>
                    <a:pt x="659" y="472"/>
                  </a:lnTo>
                  <a:close/>
                  <a:moveTo>
                    <a:pt x="191" y="240"/>
                  </a:moveTo>
                  <a:lnTo>
                    <a:pt x="171" y="264"/>
                  </a:lnTo>
                  <a:lnTo>
                    <a:pt x="157" y="289"/>
                  </a:lnTo>
                  <a:lnTo>
                    <a:pt x="148" y="313"/>
                  </a:lnTo>
                  <a:lnTo>
                    <a:pt x="143" y="337"/>
                  </a:lnTo>
                  <a:lnTo>
                    <a:pt x="142" y="360"/>
                  </a:lnTo>
                  <a:lnTo>
                    <a:pt x="147" y="381"/>
                  </a:lnTo>
                  <a:lnTo>
                    <a:pt x="155" y="399"/>
                  </a:lnTo>
                  <a:lnTo>
                    <a:pt x="167" y="415"/>
                  </a:lnTo>
                  <a:lnTo>
                    <a:pt x="185" y="429"/>
                  </a:lnTo>
                  <a:lnTo>
                    <a:pt x="204" y="438"/>
                  </a:lnTo>
                  <a:lnTo>
                    <a:pt x="224" y="444"/>
                  </a:lnTo>
                  <a:lnTo>
                    <a:pt x="246" y="445"/>
                  </a:lnTo>
                  <a:lnTo>
                    <a:pt x="270" y="441"/>
                  </a:lnTo>
                  <a:lnTo>
                    <a:pt x="294" y="435"/>
                  </a:lnTo>
                  <a:lnTo>
                    <a:pt x="322" y="424"/>
                  </a:lnTo>
                  <a:lnTo>
                    <a:pt x="352" y="409"/>
                  </a:lnTo>
                  <a:lnTo>
                    <a:pt x="272" y="322"/>
                  </a:lnTo>
                  <a:lnTo>
                    <a:pt x="191" y="240"/>
                  </a:lnTo>
                  <a:close/>
                  <a:moveTo>
                    <a:pt x="387" y="0"/>
                  </a:moveTo>
                  <a:lnTo>
                    <a:pt x="418" y="3"/>
                  </a:lnTo>
                  <a:lnTo>
                    <a:pt x="442" y="10"/>
                  </a:lnTo>
                  <a:lnTo>
                    <a:pt x="464" y="19"/>
                  </a:lnTo>
                  <a:lnTo>
                    <a:pt x="483" y="33"/>
                  </a:lnTo>
                  <a:lnTo>
                    <a:pt x="500" y="50"/>
                  </a:lnTo>
                  <a:lnTo>
                    <a:pt x="515" y="70"/>
                  </a:lnTo>
                  <a:lnTo>
                    <a:pt x="523" y="90"/>
                  </a:lnTo>
                  <a:lnTo>
                    <a:pt x="524" y="110"/>
                  </a:lnTo>
                  <a:lnTo>
                    <a:pt x="521" y="129"/>
                  </a:lnTo>
                  <a:lnTo>
                    <a:pt x="512" y="147"/>
                  </a:lnTo>
                  <a:lnTo>
                    <a:pt x="499" y="160"/>
                  </a:lnTo>
                  <a:lnTo>
                    <a:pt x="484" y="170"/>
                  </a:lnTo>
                  <a:lnTo>
                    <a:pt x="468" y="174"/>
                  </a:lnTo>
                  <a:lnTo>
                    <a:pt x="450" y="173"/>
                  </a:lnTo>
                  <a:lnTo>
                    <a:pt x="421" y="167"/>
                  </a:lnTo>
                  <a:lnTo>
                    <a:pt x="388" y="159"/>
                  </a:lnTo>
                  <a:lnTo>
                    <a:pt x="355" y="153"/>
                  </a:lnTo>
                  <a:lnTo>
                    <a:pt x="319" y="152"/>
                  </a:lnTo>
                  <a:lnTo>
                    <a:pt x="295" y="157"/>
                  </a:lnTo>
                  <a:lnTo>
                    <a:pt x="271" y="169"/>
                  </a:lnTo>
                  <a:lnTo>
                    <a:pt x="246" y="187"/>
                  </a:lnTo>
                  <a:lnTo>
                    <a:pt x="330" y="279"/>
                  </a:lnTo>
                  <a:lnTo>
                    <a:pt x="415" y="375"/>
                  </a:lnTo>
                  <a:lnTo>
                    <a:pt x="469" y="351"/>
                  </a:lnTo>
                  <a:lnTo>
                    <a:pt x="522" y="329"/>
                  </a:lnTo>
                  <a:lnTo>
                    <a:pt x="558" y="318"/>
                  </a:lnTo>
                  <a:lnTo>
                    <a:pt x="593" y="310"/>
                  </a:lnTo>
                  <a:lnTo>
                    <a:pt x="628" y="305"/>
                  </a:lnTo>
                  <a:lnTo>
                    <a:pt x="662" y="305"/>
                  </a:lnTo>
                  <a:lnTo>
                    <a:pt x="698" y="309"/>
                  </a:lnTo>
                  <a:lnTo>
                    <a:pt x="732" y="316"/>
                  </a:lnTo>
                  <a:lnTo>
                    <a:pt x="767" y="329"/>
                  </a:lnTo>
                  <a:lnTo>
                    <a:pt x="802" y="348"/>
                  </a:lnTo>
                  <a:lnTo>
                    <a:pt x="836" y="374"/>
                  </a:lnTo>
                  <a:lnTo>
                    <a:pt x="857" y="392"/>
                  </a:lnTo>
                  <a:lnTo>
                    <a:pt x="874" y="412"/>
                  </a:lnTo>
                  <a:lnTo>
                    <a:pt x="888" y="433"/>
                  </a:lnTo>
                  <a:lnTo>
                    <a:pt x="899" y="454"/>
                  </a:lnTo>
                  <a:lnTo>
                    <a:pt x="908" y="485"/>
                  </a:lnTo>
                  <a:lnTo>
                    <a:pt x="913" y="517"/>
                  </a:lnTo>
                  <a:lnTo>
                    <a:pt x="912" y="553"/>
                  </a:lnTo>
                  <a:lnTo>
                    <a:pt x="905" y="589"/>
                  </a:lnTo>
                  <a:lnTo>
                    <a:pt x="894" y="627"/>
                  </a:lnTo>
                  <a:lnTo>
                    <a:pt x="878" y="668"/>
                  </a:lnTo>
                  <a:lnTo>
                    <a:pt x="857" y="708"/>
                  </a:lnTo>
                  <a:lnTo>
                    <a:pt x="832" y="747"/>
                  </a:lnTo>
                  <a:lnTo>
                    <a:pt x="803" y="787"/>
                  </a:lnTo>
                  <a:lnTo>
                    <a:pt x="858" y="833"/>
                  </a:lnTo>
                  <a:lnTo>
                    <a:pt x="866" y="844"/>
                  </a:lnTo>
                  <a:lnTo>
                    <a:pt x="871" y="858"/>
                  </a:lnTo>
                  <a:lnTo>
                    <a:pt x="870" y="874"/>
                  </a:lnTo>
                  <a:lnTo>
                    <a:pt x="861" y="889"/>
                  </a:lnTo>
                  <a:lnTo>
                    <a:pt x="852" y="897"/>
                  </a:lnTo>
                  <a:lnTo>
                    <a:pt x="843" y="902"/>
                  </a:lnTo>
                  <a:lnTo>
                    <a:pt x="833" y="904"/>
                  </a:lnTo>
                  <a:lnTo>
                    <a:pt x="822" y="903"/>
                  </a:lnTo>
                  <a:lnTo>
                    <a:pt x="812" y="900"/>
                  </a:lnTo>
                  <a:lnTo>
                    <a:pt x="804" y="894"/>
                  </a:lnTo>
                  <a:lnTo>
                    <a:pt x="748" y="843"/>
                  </a:lnTo>
                  <a:lnTo>
                    <a:pt x="710" y="877"/>
                  </a:lnTo>
                  <a:lnTo>
                    <a:pt x="671" y="903"/>
                  </a:lnTo>
                  <a:lnTo>
                    <a:pt x="632" y="921"/>
                  </a:lnTo>
                  <a:lnTo>
                    <a:pt x="594" y="932"/>
                  </a:lnTo>
                  <a:lnTo>
                    <a:pt x="558" y="938"/>
                  </a:lnTo>
                  <a:lnTo>
                    <a:pt x="522" y="938"/>
                  </a:lnTo>
                  <a:lnTo>
                    <a:pt x="488" y="934"/>
                  </a:lnTo>
                  <a:lnTo>
                    <a:pt x="456" y="925"/>
                  </a:lnTo>
                  <a:lnTo>
                    <a:pt x="426" y="915"/>
                  </a:lnTo>
                  <a:lnTo>
                    <a:pt x="400" y="900"/>
                  </a:lnTo>
                  <a:lnTo>
                    <a:pt x="376" y="883"/>
                  </a:lnTo>
                  <a:lnTo>
                    <a:pt x="357" y="865"/>
                  </a:lnTo>
                  <a:lnTo>
                    <a:pt x="342" y="844"/>
                  </a:lnTo>
                  <a:lnTo>
                    <a:pt x="333" y="825"/>
                  </a:lnTo>
                  <a:lnTo>
                    <a:pt x="330" y="805"/>
                  </a:lnTo>
                  <a:lnTo>
                    <a:pt x="333" y="787"/>
                  </a:lnTo>
                  <a:lnTo>
                    <a:pt x="342" y="768"/>
                  </a:lnTo>
                  <a:lnTo>
                    <a:pt x="356" y="753"/>
                  </a:lnTo>
                  <a:lnTo>
                    <a:pt x="372" y="742"/>
                  </a:lnTo>
                  <a:lnTo>
                    <a:pt x="388" y="734"/>
                  </a:lnTo>
                  <a:lnTo>
                    <a:pt x="402" y="732"/>
                  </a:lnTo>
                  <a:lnTo>
                    <a:pt x="424" y="735"/>
                  </a:lnTo>
                  <a:lnTo>
                    <a:pt x="444" y="743"/>
                  </a:lnTo>
                  <a:lnTo>
                    <a:pt x="466" y="755"/>
                  </a:lnTo>
                  <a:lnTo>
                    <a:pt x="486" y="767"/>
                  </a:lnTo>
                  <a:lnTo>
                    <a:pt x="508" y="780"/>
                  </a:lnTo>
                  <a:lnTo>
                    <a:pt x="533" y="790"/>
                  </a:lnTo>
                  <a:lnTo>
                    <a:pt x="549" y="793"/>
                  </a:lnTo>
                  <a:lnTo>
                    <a:pt x="567" y="793"/>
                  </a:lnTo>
                  <a:lnTo>
                    <a:pt x="587" y="791"/>
                  </a:lnTo>
                  <a:lnTo>
                    <a:pt x="608" y="783"/>
                  </a:lnTo>
                  <a:lnTo>
                    <a:pt x="632" y="771"/>
                  </a:lnTo>
                  <a:lnTo>
                    <a:pt x="657" y="751"/>
                  </a:lnTo>
                  <a:lnTo>
                    <a:pt x="563" y="650"/>
                  </a:lnTo>
                  <a:lnTo>
                    <a:pt x="470" y="544"/>
                  </a:lnTo>
                  <a:lnTo>
                    <a:pt x="424" y="566"/>
                  </a:lnTo>
                  <a:lnTo>
                    <a:pt x="379" y="584"/>
                  </a:lnTo>
                  <a:lnTo>
                    <a:pt x="334" y="596"/>
                  </a:lnTo>
                  <a:lnTo>
                    <a:pt x="292" y="605"/>
                  </a:lnTo>
                  <a:lnTo>
                    <a:pt x="251" y="609"/>
                  </a:lnTo>
                  <a:lnTo>
                    <a:pt x="211" y="609"/>
                  </a:lnTo>
                  <a:lnTo>
                    <a:pt x="174" y="604"/>
                  </a:lnTo>
                  <a:lnTo>
                    <a:pt x="139" y="593"/>
                  </a:lnTo>
                  <a:lnTo>
                    <a:pt x="106" y="577"/>
                  </a:lnTo>
                  <a:lnTo>
                    <a:pt x="75" y="556"/>
                  </a:lnTo>
                  <a:lnTo>
                    <a:pt x="54" y="537"/>
                  </a:lnTo>
                  <a:lnTo>
                    <a:pt x="37" y="516"/>
                  </a:lnTo>
                  <a:lnTo>
                    <a:pt x="22" y="495"/>
                  </a:lnTo>
                  <a:lnTo>
                    <a:pt x="12" y="472"/>
                  </a:lnTo>
                  <a:lnTo>
                    <a:pt x="3" y="440"/>
                  </a:lnTo>
                  <a:lnTo>
                    <a:pt x="0" y="407"/>
                  </a:lnTo>
                  <a:lnTo>
                    <a:pt x="1" y="371"/>
                  </a:lnTo>
                  <a:lnTo>
                    <a:pt x="7" y="335"/>
                  </a:lnTo>
                  <a:lnTo>
                    <a:pt x="18" y="297"/>
                  </a:lnTo>
                  <a:lnTo>
                    <a:pt x="33" y="260"/>
                  </a:lnTo>
                  <a:lnTo>
                    <a:pt x="53" y="222"/>
                  </a:lnTo>
                  <a:lnTo>
                    <a:pt x="74" y="187"/>
                  </a:lnTo>
                  <a:lnTo>
                    <a:pt x="100" y="154"/>
                  </a:lnTo>
                  <a:lnTo>
                    <a:pt x="80" y="137"/>
                  </a:lnTo>
                  <a:lnTo>
                    <a:pt x="70" y="125"/>
                  </a:lnTo>
                  <a:lnTo>
                    <a:pt x="66" y="111"/>
                  </a:lnTo>
                  <a:lnTo>
                    <a:pt x="67" y="100"/>
                  </a:lnTo>
                  <a:lnTo>
                    <a:pt x="70" y="90"/>
                  </a:lnTo>
                  <a:lnTo>
                    <a:pt x="76" y="81"/>
                  </a:lnTo>
                  <a:lnTo>
                    <a:pt x="84" y="74"/>
                  </a:lnTo>
                  <a:lnTo>
                    <a:pt x="94" y="69"/>
                  </a:lnTo>
                  <a:lnTo>
                    <a:pt x="104" y="67"/>
                  </a:lnTo>
                  <a:lnTo>
                    <a:pt x="121" y="70"/>
                  </a:lnTo>
                  <a:lnTo>
                    <a:pt x="133" y="77"/>
                  </a:lnTo>
                  <a:lnTo>
                    <a:pt x="154" y="96"/>
                  </a:lnTo>
                  <a:lnTo>
                    <a:pt x="174" y="79"/>
                  </a:lnTo>
                  <a:lnTo>
                    <a:pt x="197" y="61"/>
                  </a:lnTo>
                  <a:lnTo>
                    <a:pt x="225" y="44"/>
                  </a:lnTo>
                  <a:lnTo>
                    <a:pt x="257" y="28"/>
                  </a:lnTo>
                  <a:lnTo>
                    <a:pt x="288" y="15"/>
                  </a:lnTo>
                  <a:lnTo>
                    <a:pt x="321" y="7"/>
                  </a:lnTo>
                  <a:lnTo>
                    <a:pt x="355" y="1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824663" y="2673350"/>
              <a:ext cx="403225" cy="420687"/>
            </a:xfrm>
            <a:custGeom>
              <a:avLst/>
              <a:gdLst>
                <a:gd name="T0" fmla="*/ 452 w 509"/>
                <a:gd name="T1" fmla="*/ 0 h 529"/>
                <a:gd name="T2" fmla="*/ 467 w 509"/>
                <a:gd name="T3" fmla="*/ 0 h 529"/>
                <a:gd name="T4" fmla="*/ 482 w 509"/>
                <a:gd name="T5" fmla="*/ 5 h 529"/>
                <a:gd name="T6" fmla="*/ 495 w 509"/>
                <a:gd name="T7" fmla="*/ 15 h 529"/>
                <a:gd name="T8" fmla="*/ 505 w 509"/>
                <a:gd name="T9" fmla="*/ 28 h 529"/>
                <a:gd name="T10" fmla="*/ 509 w 509"/>
                <a:gd name="T11" fmla="*/ 44 h 529"/>
                <a:gd name="T12" fmla="*/ 509 w 509"/>
                <a:gd name="T13" fmla="*/ 60 h 529"/>
                <a:gd name="T14" fmla="*/ 505 w 509"/>
                <a:gd name="T15" fmla="*/ 75 h 529"/>
                <a:gd name="T16" fmla="*/ 495 w 509"/>
                <a:gd name="T17" fmla="*/ 89 h 529"/>
                <a:gd name="T18" fmla="*/ 493 w 509"/>
                <a:gd name="T19" fmla="*/ 91 h 529"/>
                <a:gd name="T20" fmla="*/ 491 w 509"/>
                <a:gd name="T21" fmla="*/ 92 h 529"/>
                <a:gd name="T22" fmla="*/ 488 w 509"/>
                <a:gd name="T23" fmla="*/ 93 h 529"/>
                <a:gd name="T24" fmla="*/ 489 w 509"/>
                <a:gd name="T25" fmla="*/ 93 h 529"/>
                <a:gd name="T26" fmla="*/ 441 w 509"/>
                <a:gd name="T27" fmla="*/ 131 h 529"/>
                <a:gd name="T28" fmla="*/ 396 w 509"/>
                <a:gd name="T29" fmla="*/ 167 h 529"/>
                <a:gd name="T30" fmla="*/ 352 w 509"/>
                <a:gd name="T31" fmla="*/ 205 h 529"/>
                <a:gd name="T32" fmla="*/ 308 w 509"/>
                <a:gd name="T33" fmla="*/ 247 h 529"/>
                <a:gd name="T34" fmla="*/ 256 w 509"/>
                <a:gd name="T35" fmla="*/ 301 h 529"/>
                <a:gd name="T36" fmla="*/ 209 w 509"/>
                <a:gd name="T37" fmla="*/ 356 h 529"/>
                <a:gd name="T38" fmla="*/ 165 w 509"/>
                <a:gd name="T39" fmla="*/ 413 h 529"/>
                <a:gd name="T40" fmla="*/ 97 w 509"/>
                <a:gd name="T41" fmla="*/ 504 h 529"/>
                <a:gd name="T42" fmla="*/ 93 w 509"/>
                <a:gd name="T43" fmla="*/ 510 h 529"/>
                <a:gd name="T44" fmla="*/ 89 w 509"/>
                <a:gd name="T45" fmla="*/ 514 h 529"/>
                <a:gd name="T46" fmla="*/ 76 w 509"/>
                <a:gd name="T47" fmla="*/ 524 h 529"/>
                <a:gd name="T48" fmla="*/ 60 w 509"/>
                <a:gd name="T49" fmla="*/ 529 h 529"/>
                <a:gd name="T50" fmla="*/ 44 w 509"/>
                <a:gd name="T51" fmla="*/ 529 h 529"/>
                <a:gd name="T52" fmla="*/ 29 w 509"/>
                <a:gd name="T53" fmla="*/ 524 h 529"/>
                <a:gd name="T54" fmla="*/ 15 w 509"/>
                <a:gd name="T55" fmla="*/ 514 h 529"/>
                <a:gd name="T56" fmla="*/ 6 w 509"/>
                <a:gd name="T57" fmla="*/ 502 h 529"/>
                <a:gd name="T58" fmla="*/ 1 w 509"/>
                <a:gd name="T59" fmla="*/ 490 h 529"/>
                <a:gd name="T60" fmla="*/ 0 w 509"/>
                <a:gd name="T61" fmla="*/ 476 h 529"/>
                <a:gd name="T62" fmla="*/ 2 w 509"/>
                <a:gd name="T63" fmla="*/ 462 h 529"/>
                <a:gd name="T64" fmla="*/ 7 w 509"/>
                <a:gd name="T65" fmla="*/ 449 h 529"/>
                <a:gd name="T66" fmla="*/ 79 w 509"/>
                <a:gd name="T67" fmla="*/ 351 h 529"/>
                <a:gd name="T68" fmla="*/ 127 w 509"/>
                <a:gd name="T69" fmla="*/ 291 h 529"/>
                <a:gd name="T70" fmla="*/ 179 w 509"/>
                <a:gd name="T71" fmla="*/ 231 h 529"/>
                <a:gd name="T72" fmla="*/ 234 w 509"/>
                <a:gd name="T73" fmla="*/ 173 h 529"/>
                <a:gd name="T74" fmla="*/ 295 w 509"/>
                <a:gd name="T75" fmla="*/ 117 h 529"/>
                <a:gd name="T76" fmla="*/ 359 w 509"/>
                <a:gd name="T77" fmla="*/ 62 h 529"/>
                <a:gd name="T78" fmla="*/ 424 w 509"/>
                <a:gd name="T79" fmla="*/ 11 h 529"/>
                <a:gd name="T80" fmla="*/ 438 w 509"/>
                <a:gd name="T81" fmla="*/ 3 h 529"/>
                <a:gd name="T82" fmla="*/ 452 w 509"/>
                <a:gd name="T83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9" h="529">
                  <a:moveTo>
                    <a:pt x="452" y="0"/>
                  </a:moveTo>
                  <a:lnTo>
                    <a:pt x="467" y="0"/>
                  </a:lnTo>
                  <a:lnTo>
                    <a:pt x="482" y="5"/>
                  </a:lnTo>
                  <a:lnTo>
                    <a:pt x="495" y="15"/>
                  </a:lnTo>
                  <a:lnTo>
                    <a:pt x="505" y="28"/>
                  </a:lnTo>
                  <a:lnTo>
                    <a:pt x="509" y="44"/>
                  </a:lnTo>
                  <a:lnTo>
                    <a:pt x="509" y="60"/>
                  </a:lnTo>
                  <a:lnTo>
                    <a:pt x="505" y="75"/>
                  </a:lnTo>
                  <a:lnTo>
                    <a:pt x="495" y="89"/>
                  </a:lnTo>
                  <a:lnTo>
                    <a:pt x="493" y="91"/>
                  </a:lnTo>
                  <a:lnTo>
                    <a:pt x="491" y="92"/>
                  </a:lnTo>
                  <a:lnTo>
                    <a:pt x="488" y="93"/>
                  </a:lnTo>
                  <a:lnTo>
                    <a:pt x="489" y="93"/>
                  </a:lnTo>
                  <a:lnTo>
                    <a:pt x="441" y="131"/>
                  </a:lnTo>
                  <a:lnTo>
                    <a:pt x="396" y="167"/>
                  </a:lnTo>
                  <a:lnTo>
                    <a:pt x="352" y="205"/>
                  </a:lnTo>
                  <a:lnTo>
                    <a:pt x="308" y="247"/>
                  </a:lnTo>
                  <a:lnTo>
                    <a:pt x="256" y="301"/>
                  </a:lnTo>
                  <a:lnTo>
                    <a:pt x="209" y="356"/>
                  </a:lnTo>
                  <a:lnTo>
                    <a:pt x="165" y="413"/>
                  </a:lnTo>
                  <a:lnTo>
                    <a:pt x="97" y="504"/>
                  </a:lnTo>
                  <a:lnTo>
                    <a:pt x="93" y="510"/>
                  </a:lnTo>
                  <a:lnTo>
                    <a:pt x="89" y="514"/>
                  </a:lnTo>
                  <a:lnTo>
                    <a:pt x="76" y="524"/>
                  </a:lnTo>
                  <a:lnTo>
                    <a:pt x="60" y="529"/>
                  </a:lnTo>
                  <a:lnTo>
                    <a:pt x="44" y="529"/>
                  </a:lnTo>
                  <a:lnTo>
                    <a:pt x="29" y="524"/>
                  </a:lnTo>
                  <a:lnTo>
                    <a:pt x="15" y="514"/>
                  </a:lnTo>
                  <a:lnTo>
                    <a:pt x="6" y="502"/>
                  </a:lnTo>
                  <a:lnTo>
                    <a:pt x="1" y="490"/>
                  </a:lnTo>
                  <a:lnTo>
                    <a:pt x="0" y="476"/>
                  </a:lnTo>
                  <a:lnTo>
                    <a:pt x="2" y="462"/>
                  </a:lnTo>
                  <a:lnTo>
                    <a:pt x="7" y="449"/>
                  </a:lnTo>
                  <a:lnTo>
                    <a:pt x="79" y="351"/>
                  </a:lnTo>
                  <a:lnTo>
                    <a:pt x="127" y="291"/>
                  </a:lnTo>
                  <a:lnTo>
                    <a:pt x="179" y="231"/>
                  </a:lnTo>
                  <a:lnTo>
                    <a:pt x="234" y="173"/>
                  </a:lnTo>
                  <a:lnTo>
                    <a:pt x="295" y="117"/>
                  </a:lnTo>
                  <a:lnTo>
                    <a:pt x="359" y="62"/>
                  </a:lnTo>
                  <a:lnTo>
                    <a:pt x="424" y="11"/>
                  </a:lnTo>
                  <a:lnTo>
                    <a:pt x="438" y="3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7305676" y="1254125"/>
              <a:ext cx="409575" cy="427037"/>
            </a:xfrm>
            <a:custGeom>
              <a:avLst/>
              <a:gdLst>
                <a:gd name="T0" fmla="*/ 473 w 517"/>
                <a:gd name="T1" fmla="*/ 0 h 537"/>
                <a:gd name="T2" fmla="*/ 488 w 517"/>
                <a:gd name="T3" fmla="*/ 4 h 537"/>
                <a:gd name="T4" fmla="*/ 502 w 517"/>
                <a:gd name="T5" fmla="*/ 15 h 537"/>
                <a:gd name="T6" fmla="*/ 511 w 517"/>
                <a:gd name="T7" fmla="*/ 27 h 537"/>
                <a:gd name="T8" fmla="*/ 517 w 517"/>
                <a:gd name="T9" fmla="*/ 42 h 537"/>
                <a:gd name="T10" fmla="*/ 517 w 517"/>
                <a:gd name="T11" fmla="*/ 57 h 537"/>
                <a:gd name="T12" fmla="*/ 514 w 517"/>
                <a:gd name="T13" fmla="*/ 72 h 537"/>
                <a:gd name="T14" fmla="*/ 505 w 517"/>
                <a:gd name="T15" fmla="*/ 86 h 537"/>
                <a:gd name="T16" fmla="*/ 433 w 517"/>
                <a:gd name="T17" fmla="*/ 183 h 537"/>
                <a:gd name="T18" fmla="*/ 385 w 517"/>
                <a:gd name="T19" fmla="*/ 244 h 537"/>
                <a:gd name="T20" fmla="*/ 334 w 517"/>
                <a:gd name="T21" fmla="*/ 304 h 537"/>
                <a:gd name="T22" fmla="*/ 278 w 517"/>
                <a:gd name="T23" fmla="*/ 361 h 537"/>
                <a:gd name="T24" fmla="*/ 218 w 517"/>
                <a:gd name="T25" fmla="*/ 418 h 537"/>
                <a:gd name="T26" fmla="*/ 154 w 517"/>
                <a:gd name="T27" fmla="*/ 472 h 537"/>
                <a:gd name="T28" fmla="*/ 88 w 517"/>
                <a:gd name="T29" fmla="*/ 523 h 537"/>
                <a:gd name="T30" fmla="*/ 88 w 517"/>
                <a:gd name="T31" fmla="*/ 523 h 537"/>
                <a:gd name="T32" fmla="*/ 74 w 517"/>
                <a:gd name="T33" fmla="*/ 532 h 537"/>
                <a:gd name="T34" fmla="*/ 59 w 517"/>
                <a:gd name="T35" fmla="*/ 537 h 537"/>
                <a:gd name="T36" fmla="*/ 43 w 517"/>
                <a:gd name="T37" fmla="*/ 536 h 537"/>
                <a:gd name="T38" fmla="*/ 28 w 517"/>
                <a:gd name="T39" fmla="*/ 532 h 537"/>
                <a:gd name="T40" fmla="*/ 15 w 517"/>
                <a:gd name="T41" fmla="*/ 522 h 537"/>
                <a:gd name="T42" fmla="*/ 4 w 517"/>
                <a:gd name="T43" fmla="*/ 508 h 537"/>
                <a:gd name="T44" fmla="*/ 0 w 517"/>
                <a:gd name="T45" fmla="*/ 492 h 537"/>
                <a:gd name="T46" fmla="*/ 0 w 517"/>
                <a:gd name="T47" fmla="*/ 476 h 537"/>
                <a:gd name="T48" fmla="*/ 4 w 517"/>
                <a:gd name="T49" fmla="*/ 460 h 537"/>
                <a:gd name="T50" fmla="*/ 15 w 517"/>
                <a:gd name="T51" fmla="*/ 447 h 537"/>
                <a:gd name="T52" fmla="*/ 18 w 517"/>
                <a:gd name="T53" fmla="*/ 443 h 537"/>
                <a:gd name="T54" fmla="*/ 23 w 517"/>
                <a:gd name="T55" fmla="*/ 441 h 537"/>
                <a:gd name="T56" fmla="*/ 27 w 517"/>
                <a:gd name="T57" fmla="*/ 438 h 537"/>
                <a:gd name="T58" fmla="*/ 88 w 517"/>
                <a:gd name="T59" fmla="*/ 391 h 537"/>
                <a:gd name="T60" fmla="*/ 148 w 517"/>
                <a:gd name="T61" fmla="*/ 340 h 537"/>
                <a:gd name="T62" fmla="*/ 204 w 517"/>
                <a:gd name="T63" fmla="*/ 287 h 537"/>
                <a:gd name="T64" fmla="*/ 256 w 517"/>
                <a:gd name="T65" fmla="*/ 234 h 537"/>
                <a:gd name="T66" fmla="*/ 303 w 517"/>
                <a:gd name="T67" fmla="*/ 178 h 537"/>
                <a:gd name="T68" fmla="*/ 347 w 517"/>
                <a:gd name="T69" fmla="*/ 122 h 537"/>
                <a:gd name="T70" fmla="*/ 418 w 517"/>
                <a:gd name="T71" fmla="*/ 27 h 537"/>
                <a:gd name="T72" fmla="*/ 420 w 517"/>
                <a:gd name="T73" fmla="*/ 22 h 537"/>
                <a:gd name="T74" fmla="*/ 423 w 517"/>
                <a:gd name="T75" fmla="*/ 18 h 537"/>
                <a:gd name="T76" fmla="*/ 426 w 517"/>
                <a:gd name="T77" fmla="*/ 15 h 537"/>
                <a:gd name="T78" fmla="*/ 440 w 517"/>
                <a:gd name="T79" fmla="*/ 4 h 537"/>
                <a:gd name="T80" fmla="*/ 456 w 517"/>
                <a:gd name="T81" fmla="*/ 0 h 537"/>
                <a:gd name="T82" fmla="*/ 473 w 517"/>
                <a:gd name="T83" fmla="*/ 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17" h="537">
                  <a:moveTo>
                    <a:pt x="473" y="0"/>
                  </a:moveTo>
                  <a:lnTo>
                    <a:pt x="488" y="4"/>
                  </a:lnTo>
                  <a:lnTo>
                    <a:pt x="502" y="15"/>
                  </a:lnTo>
                  <a:lnTo>
                    <a:pt x="511" y="27"/>
                  </a:lnTo>
                  <a:lnTo>
                    <a:pt x="517" y="42"/>
                  </a:lnTo>
                  <a:lnTo>
                    <a:pt x="517" y="57"/>
                  </a:lnTo>
                  <a:lnTo>
                    <a:pt x="514" y="72"/>
                  </a:lnTo>
                  <a:lnTo>
                    <a:pt x="505" y="86"/>
                  </a:lnTo>
                  <a:lnTo>
                    <a:pt x="433" y="183"/>
                  </a:lnTo>
                  <a:lnTo>
                    <a:pt x="385" y="244"/>
                  </a:lnTo>
                  <a:lnTo>
                    <a:pt x="334" y="304"/>
                  </a:lnTo>
                  <a:lnTo>
                    <a:pt x="278" y="361"/>
                  </a:lnTo>
                  <a:lnTo>
                    <a:pt x="218" y="418"/>
                  </a:lnTo>
                  <a:lnTo>
                    <a:pt x="154" y="472"/>
                  </a:lnTo>
                  <a:lnTo>
                    <a:pt x="88" y="523"/>
                  </a:lnTo>
                  <a:lnTo>
                    <a:pt x="88" y="523"/>
                  </a:lnTo>
                  <a:lnTo>
                    <a:pt x="74" y="532"/>
                  </a:lnTo>
                  <a:lnTo>
                    <a:pt x="59" y="537"/>
                  </a:lnTo>
                  <a:lnTo>
                    <a:pt x="43" y="536"/>
                  </a:lnTo>
                  <a:lnTo>
                    <a:pt x="28" y="532"/>
                  </a:lnTo>
                  <a:lnTo>
                    <a:pt x="15" y="522"/>
                  </a:lnTo>
                  <a:lnTo>
                    <a:pt x="4" y="508"/>
                  </a:lnTo>
                  <a:lnTo>
                    <a:pt x="0" y="492"/>
                  </a:lnTo>
                  <a:lnTo>
                    <a:pt x="0" y="476"/>
                  </a:lnTo>
                  <a:lnTo>
                    <a:pt x="4" y="460"/>
                  </a:lnTo>
                  <a:lnTo>
                    <a:pt x="15" y="447"/>
                  </a:lnTo>
                  <a:lnTo>
                    <a:pt x="18" y="443"/>
                  </a:lnTo>
                  <a:lnTo>
                    <a:pt x="23" y="441"/>
                  </a:lnTo>
                  <a:lnTo>
                    <a:pt x="27" y="438"/>
                  </a:lnTo>
                  <a:lnTo>
                    <a:pt x="88" y="391"/>
                  </a:lnTo>
                  <a:lnTo>
                    <a:pt x="148" y="340"/>
                  </a:lnTo>
                  <a:lnTo>
                    <a:pt x="204" y="287"/>
                  </a:lnTo>
                  <a:lnTo>
                    <a:pt x="256" y="234"/>
                  </a:lnTo>
                  <a:lnTo>
                    <a:pt x="303" y="178"/>
                  </a:lnTo>
                  <a:lnTo>
                    <a:pt x="347" y="122"/>
                  </a:lnTo>
                  <a:lnTo>
                    <a:pt x="418" y="27"/>
                  </a:lnTo>
                  <a:lnTo>
                    <a:pt x="420" y="22"/>
                  </a:lnTo>
                  <a:lnTo>
                    <a:pt x="423" y="18"/>
                  </a:lnTo>
                  <a:lnTo>
                    <a:pt x="426" y="15"/>
                  </a:lnTo>
                  <a:lnTo>
                    <a:pt x="440" y="4"/>
                  </a:lnTo>
                  <a:lnTo>
                    <a:pt x="456" y="0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Freeform 14"/>
          <p:cNvSpPr>
            <a:spLocks noEditPoints="1"/>
          </p:cNvSpPr>
          <p:nvPr/>
        </p:nvSpPr>
        <p:spPr bwMode="auto">
          <a:xfrm>
            <a:off x="3141984" y="2459734"/>
            <a:ext cx="476494" cy="461562"/>
          </a:xfrm>
          <a:custGeom>
            <a:avLst/>
            <a:gdLst>
              <a:gd name="T0" fmla="*/ 1365 w 3574"/>
              <a:gd name="T1" fmla="*/ 1122 h 3462"/>
              <a:gd name="T2" fmla="*/ 1289 w 3574"/>
              <a:gd name="T3" fmla="*/ 1195 h 3462"/>
              <a:gd name="T4" fmla="*/ 1188 w 3574"/>
              <a:gd name="T5" fmla="*/ 1232 h 3462"/>
              <a:gd name="T6" fmla="*/ 963 w 3574"/>
              <a:gd name="T7" fmla="*/ 2076 h 3462"/>
              <a:gd name="T8" fmla="*/ 1005 w 3574"/>
              <a:gd name="T9" fmla="*/ 2167 h 3462"/>
              <a:gd name="T10" fmla="*/ 1010 w 3574"/>
              <a:gd name="T11" fmla="*/ 2267 h 3462"/>
              <a:gd name="T12" fmla="*/ 1692 w 3574"/>
              <a:gd name="T13" fmla="*/ 2761 h 3462"/>
              <a:gd name="T14" fmla="*/ 1786 w 3574"/>
              <a:gd name="T15" fmla="*/ 2743 h 3462"/>
              <a:gd name="T16" fmla="*/ 1882 w 3574"/>
              <a:gd name="T17" fmla="*/ 2761 h 3462"/>
              <a:gd name="T18" fmla="*/ 2564 w 3574"/>
              <a:gd name="T19" fmla="*/ 2267 h 3462"/>
              <a:gd name="T20" fmla="*/ 2569 w 3574"/>
              <a:gd name="T21" fmla="*/ 2167 h 3462"/>
              <a:gd name="T22" fmla="*/ 2613 w 3574"/>
              <a:gd name="T23" fmla="*/ 2076 h 3462"/>
              <a:gd name="T24" fmla="*/ 2386 w 3574"/>
              <a:gd name="T25" fmla="*/ 1232 h 3462"/>
              <a:gd name="T26" fmla="*/ 2285 w 3574"/>
              <a:gd name="T27" fmla="*/ 1195 h 3462"/>
              <a:gd name="T28" fmla="*/ 2209 w 3574"/>
              <a:gd name="T29" fmla="*/ 1122 h 3462"/>
              <a:gd name="T30" fmla="*/ 1788 w 3574"/>
              <a:gd name="T31" fmla="*/ 0 h 3462"/>
              <a:gd name="T32" fmla="*/ 1894 w 3574"/>
              <a:gd name="T33" fmla="*/ 23 h 3462"/>
              <a:gd name="T34" fmla="*/ 1980 w 3574"/>
              <a:gd name="T35" fmla="*/ 84 h 3462"/>
              <a:gd name="T36" fmla="*/ 2424 w 3574"/>
              <a:gd name="T37" fmla="*/ 984 h 3462"/>
              <a:gd name="T38" fmla="*/ 3423 w 3574"/>
              <a:gd name="T39" fmla="*/ 1141 h 3462"/>
              <a:gd name="T40" fmla="*/ 3507 w 3574"/>
              <a:gd name="T41" fmla="*/ 1202 h 3462"/>
              <a:gd name="T42" fmla="*/ 3561 w 3574"/>
              <a:gd name="T43" fmla="*/ 1291 h 3462"/>
              <a:gd name="T44" fmla="*/ 3573 w 3574"/>
              <a:gd name="T45" fmla="*/ 1393 h 3462"/>
              <a:gd name="T46" fmla="*/ 3543 w 3574"/>
              <a:gd name="T47" fmla="*/ 1490 h 3462"/>
              <a:gd name="T48" fmla="*/ 2819 w 3574"/>
              <a:gd name="T49" fmla="*/ 2226 h 3462"/>
              <a:gd name="T50" fmla="*/ 2979 w 3574"/>
              <a:gd name="T51" fmla="*/ 3241 h 3462"/>
              <a:gd name="T52" fmla="*/ 2945 w 3574"/>
              <a:gd name="T53" fmla="*/ 3339 h 3462"/>
              <a:gd name="T54" fmla="*/ 2871 w 3574"/>
              <a:gd name="T55" fmla="*/ 3416 h 3462"/>
              <a:gd name="T56" fmla="*/ 2762 w 3574"/>
              <a:gd name="T57" fmla="*/ 3460 h 3462"/>
              <a:gd name="T58" fmla="*/ 2659 w 3574"/>
              <a:gd name="T59" fmla="*/ 3455 h 3462"/>
              <a:gd name="T60" fmla="*/ 1788 w 3574"/>
              <a:gd name="T61" fmla="*/ 2995 h 3462"/>
              <a:gd name="T62" fmla="*/ 915 w 3574"/>
              <a:gd name="T63" fmla="*/ 3455 h 3462"/>
              <a:gd name="T64" fmla="*/ 812 w 3574"/>
              <a:gd name="T65" fmla="*/ 3460 h 3462"/>
              <a:gd name="T66" fmla="*/ 703 w 3574"/>
              <a:gd name="T67" fmla="*/ 3416 h 3462"/>
              <a:gd name="T68" fmla="*/ 629 w 3574"/>
              <a:gd name="T69" fmla="*/ 3339 h 3462"/>
              <a:gd name="T70" fmla="*/ 595 w 3574"/>
              <a:gd name="T71" fmla="*/ 3241 h 3462"/>
              <a:gd name="T72" fmla="*/ 755 w 3574"/>
              <a:gd name="T73" fmla="*/ 2226 h 3462"/>
              <a:gd name="T74" fmla="*/ 31 w 3574"/>
              <a:gd name="T75" fmla="*/ 1490 h 3462"/>
              <a:gd name="T76" fmla="*/ 1 w 3574"/>
              <a:gd name="T77" fmla="*/ 1393 h 3462"/>
              <a:gd name="T78" fmla="*/ 13 w 3574"/>
              <a:gd name="T79" fmla="*/ 1291 h 3462"/>
              <a:gd name="T80" fmla="*/ 67 w 3574"/>
              <a:gd name="T81" fmla="*/ 1202 h 3462"/>
              <a:gd name="T82" fmla="*/ 151 w 3574"/>
              <a:gd name="T83" fmla="*/ 1141 h 3462"/>
              <a:gd name="T84" fmla="*/ 1150 w 3574"/>
              <a:gd name="T85" fmla="*/ 984 h 3462"/>
              <a:gd name="T86" fmla="*/ 1594 w 3574"/>
              <a:gd name="T87" fmla="*/ 84 h 3462"/>
              <a:gd name="T88" fmla="*/ 1681 w 3574"/>
              <a:gd name="T89" fmla="*/ 23 h 3462"/>
              <a:gd name="T90" fmla="*/ 1788 w 3574"/>
              <a:gd name="T91" fmla="*/ 0 h 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74" h="3462">
                <a:moveTo>
                  <a:pt x="1788" y="251"/>
                </a:moveTo>
                <a:lnTo>
                  <a:pt x="1383" y="1091"/>
                </a:lnTo>
                <a:lnTo>
                  <a:pt x="1365" y="1122"/>
                </a:lnTo>
                <a:lnTo>
                  <a:pt x="1343" y="1149"/>
                </a:lnTo>
                <a:lnTo>
                  <a:pt x="1318" y="1174"/>
                </a:lnTo>
                <a:lnTo>
                  <a:pt x="1289" y="1195"/>
                </a:lnTo>
                <a:lnTo>
                  <a:pt x="1257" y="1212"/>
                </a:lnTo>
                <a:lnTo>
                  <a:pt x="1223" y="1224"/>
                </a:lnTo>
                <a:lnTo>
                  <a:pt x="1188" y="1232"/>
                </a:lnTo>
                <a:lnTo>
                  <a:pt x="259" y="1370"/>
                </a:lnTo>
                <a:lnTo>
                  <a:pt x="939" y="2051"/>
                </a:lnTo>
                <a:lnTo>
                  <a:pt x="963" y="2076"/>
                </a:lnTo>
                <a:lnTo>
                  <a:pt x="981" y="2105"/>
                </a:lnTo>
                <a:lnTo>
                  <a:pt x="996" y="2135"/>
                </a:lnTo>
                <a:lnTo>
                  <a:pt x="1005" y="2167"/>
                </a:lnTo>
                <a:lnTo>
                  <a:pt x="1011" y="2200"/>
                </a:lnTo>
                <a:lnTo>
                  <a:pt x="1013" y="2234"/>
                </a:lnTo>
                <a:lnTo>
                  <a:pt x="1010" y="2267"/>
                </a:lnTo>
                <a:lnTo>
                  <a:pt x="851" y="3212"/>
                </a:lnTo>
                <a:lnTo>
                  <a:pt x="1662" y="2775"/>
                </a:lnTo>
                <a:lnTo>
                  <a:pt x="1692" y="2761"/>
                </a:lnTo>
                <a:lnTo>
                  <a:pt x="1723" y="2751"/>
                </a:lnTo>
                <a:lnTo>
                  <a:pt x="1755" y="2745"/>
                </a:lnTo>
                <a:lnTo>
                  <a:pt x="1786" y="2743"/>
                </a:lnTo>
                <a:lnTo>
                  <a:pt x="1819" y="2745"/>
                </a:lnTo>
                <a:lnTo>
                  <a:pt x="1851" y="2751"/>
                </a:lnTo>
                <a:lnTo>
                  <a:pt x="1882" y="2761"/>
                </a:lnTo>
                <a:lnTo>
                  <a:pt x="1912" y="2775"/>
                </a:lnTo>
                <a:lnTo>
                  <a:pt x="2723" y="3212"/>
                </a:lnTo>
                <a:lnTo>
                  <a:pt x="2564" y="2267"/>
                </a:lnTo>
                <a:lnTo>
                  <a:pt x="2561" y="2234"/>
                </a:lnTo>
                <a:lnTo>
                  <a:pt x="2563" y="2200"/>
                </a:lnTo>
                <a:lnTo>
                  <a:pt x="2569" y="2167"/>
                </a:lnTo>
                <a:lnTo>
                  <a:pt x="2578" y="2135"/>
                </a:lnTo>
                <a:lnTo>
                  <a:pt x="2594" y="2105"/>
                </a:lnTo>
                <a:lnTo>
                  <a:pt x="2613" y="2076"/>
                </a:lnTo>
                <a:lnTo>
                  <a:pt x="2635" y="2051"/>
                </a:lnTo>
                <a:lnTo>
                  <a:pt x="3315" y="1370"/>
                </a:lnTo>
                <a:lnTo>
                  <a:pt x="2386" y="1232"/>
                </a:lnTo>
                <a:lnTo>
                  <a:pt x="2351" y="1224"/>
                </a:lnTo>
                <a:lnTo>
                  <a:pt x="2317" y="1212"/>
                </a:lnTo>
                <a:lnTo>
                  <a:pt x="2285" y="1195"/>
                </a:lnTo>
                <a:lnTo>
                  <a:pt x="2256" y="1174"/>
                </a:lnTo>
                <a:lnTo>
                  <a:pt x="2231" y="1150"/>
                </a:lnTo>
                <a:lnTo>
                  <a:pt x="2209" y="1122"/>
                </a:lnTo>
                <a:lnTo>
                  <a:pt x="2191" y="1091"/>
                </a:lnTo>
                <a:lnTo>
                  <a:pt x="1788" y="251"/>
                </a:lnTo>
                <a:close/>
                <a:moveTo>
                  <a:pt x="1788" y="0"/>
                </a:moveTo>
                <a:lnTo>
                  <a:pt x="1824" y="3"/>
                </a:lnTo>
                <a:lnTo>
                  <a:pt x="1860" y="11"/>
                </a:lnTo>
                <a:lnTo>
                  <a:pt x="1894" y="23"/>
                </a:lnTo>
                <a:lnTo>
                  <a:pt x="1925" y="39"/>
                </a:lnTo>
                <a:lnTo>
                  <a:pt x="1955" y="60"/>
                </a:lnTo>
                <a:lnTo>
                  <a:pt x="1980" y="84"/>
                </a:lnTo>
                <a:lnTo>
                  <a:pt x="2002" y="113"/>
                </a:lnTo>
                <a:lnTo>
                  <a:pt x="2021" y="145"/>
                </a:lnTo>
                <a:lnTo>
                  <a:pt x="2424" y="984"/>
                </a:lnTo>
                <a:lnTo>
                  <a:pt x="3355" y="1122"/>
                </a:lnTo>
                <a:lnTo>
                  <a:pt x="3390" y="1129"/>
                </a:lnTo>
                <a:lnTo>
                  <a:pt x="3423" y="1141"/>
                </a:lnTo>
                <a:lnTo>
                  <a:pt x="3454" y="1158"/>
                </a:lnTo>
                <a:lnTo>
                  <a:pt x="3482" y="1178"/>
                </a:lnTo>
                <a:lnTo>
                  <a:pt x="3507" y="1202"/>
                </a:lnTo>
                <a:lnTo>
                  <a:pt x="3529" y="1228"/>
                </a:lnTo>
                <a:lnTo>
                  <a:pt x="3546" y="1258"/>
                </a:lnTo>
                <a:lnTo>
                  <a:pt x="3561" y="1291"/>
                </a:lnTo>
                <a:lnTo>
                  <a:pt x="3570" y="1325"/>
                </a:lnTo>
                <a:lnTo>
                  <a:pt x="3574" y="1359"/>
                </a:lnTo>
                <a:lnTo>
                  <a:pt x="3573" y="1393"/>
                </a:lnTo>
                <a:lnTo>
                  <a:pt x="3567" y="1426"/>
                </a:lnTo>
                <a:lnTo>
                  <a:pt x="3557" y="1459"/>
                </a:lnTo>
                <a:lnTo>
                  <a:pt x="3543" y="1490"/>
                </a:lnTo>
                <a:lnTo>
                  <a:pt x="3524" y="1520"/>
                </a:lnTo>
                <a:lnTo>
                  <a:pt x="3500" y="1546"/>
                </a:lnTo>
                <a:lnTo>
                  <a:pt x="2819" y="2226"/>
                </a:lnTo>
                <a:lnTo>
                  <a:pt x="2978" y="3170"/>
                </a:lnTo>
                <a:lnTo>
                  <a:pt x="2981" y="3206"/>
                </a:lnTo>
                <a:lnTo>
                  <a:pt x="2979" y="3241"/>
                </a:lnTo>
                <a:lnTo>
                  <a:pt x="2972" y="3275"/>
                </a:lnTo>
                <a:lnTo>
                  <a:pt x="2960" y="3308"/>
                </a:lnTo>
                <a:lnTo>
                  <a:pt x="2945" y="3339"/>
                </a:lnTo>
                <a:lnTo>
                  <a:pt x="2924" y="3368"/>
                </a:lnTo>
                <a:lnTo>
                  <a:pt x="2900" y="3393"/>
                </a:lnTo>
                <a:lnTo>
                  <a:pt x="2871" y="3416"/>
                </a:lnTo>
                <a:lnTo>
                  <a:pt x="2837" y="3436"/>
                </a:lnTo>
                <a:lnTo>
                  <a:pt x="2800" y="3451"/>
                </a:lnTo>
                <a:lnTo>
                  <a:pt x="2762" y="3460"/>
                </a:lnTo>
                <a:lnTo>
                  <a:pt x="2723" y="3462"/>
                </a:lnTo>
                <a:lnTo>
                  <a:pt x="2691" y="3460"/>
                </a:lnTo>
                <a:lnTo>
                  <a:pt x="2659" y="3455"/>
                </a:lnTo>
                <a:lnTo>
                  <a:pt x="2628" y="3445"/>
                </a:lnTo>
                <a:lnTo>
                  <a:pt x="2598" y="3430"/>
                </a:lnTo>
                <a:lnTo>
                  <a:pt x="1788" y="2995"/>
                </a:lnTo>
                <a:lnTo>
                  <a:pt x="976" y="3430"/>
                </a:lnTo>
                <a:lnTo>
                  <a:pt x="946" y="3445"/>
                </a:lnTo>
                <a:lnTo>
                  <a:pt x="915" y="3455"/>
                </a:lnTo>
                <a:lnTo>
                  <a:pt x="883" y="3460"/>
                </a:lnTo>
                <a:lnTo>
                  <a:pt x="851" y="3462"/>
                </a:lnTo>
                <a:lnTo>
                  <a:pt x="812" y="3460"/>
                </a:lnTo>
                <a:lnTo>
                  <a:pt x="774" y="3451"/>
                </a:lnTo>
                <a:lnTo>
                  <a:pt x="737" y="3436"/>
                </a:lnTo>
                <a:lnTo>
                  <a:pt x="703" y="3416"/>
                </a:lnTo>
                <a:lnTo>
                  <a:pt x="674" y="3393"/>
                </a:lnTo>
                <a:lnTo>
                  <a:pt x="650" y="3368"/>
                </a:lnTo>
                <a:lnTo>
                  <a:pt x="629" y="3339"/>
                </a:lnTo>
                <a:lnTo>
                  <a:pt x="614" y="3308"/>
                </a:lnTo>
                <a:lnTo>
                  <a:pt x="602" y="3275"/>
                </a:lnTo>
                <a:lnTo>
                  <a:pt x="595" y="3241"/>
                </a:lnTo>
                <a:lnTo>
                  <a:pt x="593" y="3206"/>
                </a:lnTo>
                <a:lnTo>
                  <a:pt x="596" y="3170"/>
                </a:lnTo>
                <a:lnTo>
                  <a:pt x="755" y="2226"/>
                </a:lnTo>
                <a:lnTo>
                  <a:pt x="73" y="1546"/>
                </a:lnTo>
                <a:lnTo>
                  <a:pt x="50" y="1520"/>
                </a:lnTo>
                <a:lnTo>
                  <a:pt x="31" y="1490"/>
                </a:lnTo>
                <a:lnTo>
                  <a:pt x="17" y="1459"/>
                </a:lnTo>
                <a:lnTo>
                  <a:pt x="7" y="1427"/>
                </a:lnTo>
                <a:lnTo>
                  <a:pt x="1" y="1393"/>
                </a:lnTo>
                <a:lnTo>
                  <a:pt x="0" y="1359"/>
                </a:lnTo>
                <a:lnTo>
                  <a:pt x="4" y="1325"/>
                </a:lnTo>
                <a:lnTo>
                  <a:pt x="13" y="1291"/>
                </a:lnTo>
                <a:lnTo>
                  <a:pt x="28" y="1258"/>
                </a:lnTo>
                <a:lnTo>
                  <a:pt x="45" y="1228"/>
                </a:lnTo>
                <a:lnTo>
                  <a:pt x="67" y="1202"/>
                </a:lnTo>
                <a:lnTo>
                  <a:pt x="92" y="1178"/>
                </a:lnTo>
                <a:lnTo>
                  <a:pt x="120" y="1158"/>
                </a:lnTo>
                <a:lnTo>
                  <a:pt x="151" y="1141"/>
                </a:lnTo>
                <a:lnTo>
                  <a:pt x="184" y="1129"/>
                </a:lnTo>
                <a:lnTo>
                  <a:pt x="219" y="1122"/>
                </a:lnTo>
                <a:lnTo>
                  <a:pt x="1150" y="984"/>
                </a:lnTo>
                <a:lnTo>
                  <a:pt x="1553" y="145"/>
                </a:lnTo>
                <a:lnTo>
                  <a:pt x="1572" y="113"/>
                </a:lnTo>
                <a:lnTo>
                  <a:pt x="1594" y="84"/>
                </a:lnTo>
                <a:lnTo>
                  <a:pt x="1619" y="60"/>
                </a:lnTo>
                <a:lnTo>
                  <a:pt x="1649" y="39"/>
                </a:lnTo>
                <a:lnTo>
                  <a:pt x="1681" y="23"/>
                </a:lnTo>
                <a:lnTo>
                  <a:pt x="1714" y="11"/>
                </a:lnTo>
                <a:lnTo>
                  <a:pt x="1750" y="3"/>
                </a:lnTo>
                <a:lnTo>
                  <a:pt x="178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3964996" y="2459518"/>
            <a:ext cx="466908" cy="461997"/>
          </a:xfrm>
          <a:custGeom>
            <a:avLst/>
            <a:gdLst>
              <a:gd name="T0" fmla="*/ 1353 w 3610"/>
              <a:gd name="T1" fmla="*/ 3351 h 3575"/>
              <a:gd name="T2" fmla="*/ 1251 w 3610"/>
              <a:gd name="T3" fmla="*/ 3090 h 3575"/>
              <a:gd name="T4" fmla="*/ 920 w 3610"/>
              <a:gd name="T5" fmla="*/ 2123 h 3575"/>
              <a:gd name="T6" fmla="*/ 2275 w 3610"/>
              <a:gd name="T7" fmla="*/ 1899 h 3575"/>
              <a:gd name="T8" fmla="*/ 2784 w 3610"/>
              <a:gd name="T9" fmla="*/ 1747 h 3575"/>
              <a:gd name="T10" fmla="*/ 2784 w 3610"/>
              <a:gd name="T11" fmla="*/ 1381 h 3575"/>
              <a:gd name="T12" fmla="*/ 2275 w 3610"/>
              <a:gd name="T13" fmla="*/ 1229 h 3575"/>
              <a:gd name="T14" fmla="*/ 262 w 3610"/>
              <a:gd name="T15" fmla="*/ 1381 h 3575"/>
              <a:gd name="T16" fmla="*/ 262 w 3610"/>
              <a:gd name="T17" fmla="*/ 1747 h 3575"/>
              <a:gd name="T18" fmla="*/ 1243 w 3610"/>
              <a:gd name="T19" fmla="*/ 1899 h 3575"/>
              <a:gd name="T20" fmla="*/ 1131 w 3610"/>
              <a:gd name="T21" fmla="*/ 1507 h 3575"/>
              <a:gd name="T22" fmla="*/ 2079 w 3610"/>
              <a:gd name="T23" fmla="*/ 1003 h 3575"/>
              <a:gd name="T24" fmla="*/ 1492 w 3610"/>
              <a:gd name="T25" fmla="*/ 1229 h 3575"/>
              <a:gd name="T26" fmla="*/ 1277 w 3610"/>
              <a:gd name="T27" fmla="*/ 1381 h 3575"/>
              <a:gd name="T28" fmla="*/ 1277 w 3610"/>
              <a:gd name="T29" fmla="*/ 1747 h 3575"/>
              <a:gd name="T30" fmla="*/ 1466 w 3610"/>
              <a:gd name="T31" fmla="*/ 1900 h 3575"/>
              <a:gd name="T32" fmla="*/ 2013 w 3610"/>
              <a:gd name="T33" fmla="*/ 2076 h 3575"/>
              <a:gd name="T34" fmla="*/ 2039 w 3610"/>
              <a:gd name="T35" fmla="*/ 1335 h 3575"/>
              <a:gd name="T36" fmla="*/ 2657 w 3610"/>
              <a:gd name="T37" fmla="*/ 281 h 3575"/>
              <a:gd name="T38" fmla="*/ 2394 w 3610"/>
              <a:gd name="T39" fmla="*/ 689 h 3575"/>
              <a:gd name="T40" fmla="*/ 2739 w 3610"/>
              <a:gd name="T41" fmla="*/ 1033 h 3575"/>
              <a:gd name="T42" fmla="*/ 3007 w 3610"/>
              <a:gd name="T43" fmla="*/ 1331 h 3575"/>
              <a:gd name="T44" fmla="*/ 3007 w 3610"/>
              <a:gd name="T45" fmla="*/ 1797 h 3575"/>
              <a:gd name="T46" fmla="*/ 2739 w 3610"/>
              <a:gd name="T47" fmla="*/ 2094 h 3575"/>
              <a:gd name="T48" fmla="*/ 2394 w 3610"/>
              <a:gd name="T49" fmla="*/ 2439 h 3575"/>
              <a:gd name="T50" fmla="*/ 2657 w 3610"/>
              <a:gd name="T51" fmla="*/ 2847 h 3575"/>
              <a:gd name="T52" fmla="*/ 2991 w 3610"/>
              <a:gd name="T53" fmla="*/ 2842 h 3575"/>
              <a:gd name="T54" fmla="*/ 3261 w 3610"/>
              <a:gd name="T55" fmla="*/ 2402 h 3575"/>
              <a:gd name="T56" fmla="*/ 3383 w 3610"/>
              <a:gd name="T57" fmla="*/ 1668 h 3575"/>
              <a:gd name="T58" fmla="*/ 3308 w 3610"/>
              <a:gd name="T59" fmla="*/ 888 h 3575"/>
              <a:gd name="T60" fmla="*/ 3069 w 3610"/>
              <a:gd name="T61" fmla="*/ 360 h 3575"/>
              <a:gd name="T62" fmla="*/ 2878 w 3610"/>
              <a:gd name="T63" fmla="*/ 3 h 3575"/>
              <a:gd name="T64" fmla="*/ 3256 w 3610"/>
              <a:gd name="T65" fmla="*/ 233 h 3575"/>
              <a:gd name="T66" fmla="*/ 3500 w 3610"/>
              <a:gd name="T67" fmla="*/ 737 h 3575"/>
              <a:gd name="T68" fmla="*/ 3606 w 3610"/>
              <a:gd name="T69" fmla="*/ 1391 h 3575"/>
              <a:gd name="T70" fmla="*/ 3571 w 3610"/>
              <a:gd name="T71" fmla="*/ 2075 h 3575"/>
              <a:gd name="T72" fmla="*/ 3395 w 3610"/>
              <a:gd name="T73" fmla="*/ 2669 h 3575"/>
              <a:gd name="T74" fmla="*/ 3083 w 3610"/>
              <a:gd name="T75" fmla="*/ 3051 h 3575"/>
              <a:gd name="T76" fmla="*/ 2656 w 3610"/>
              <a:gd name="T77" fmla="*/ 3099 h 3575"/>
              <a:gd name="T78" fmla="*/ 2311 w 3610"/>
              <a:gd name="T79" fmla="*/ 2786 h 3575"/>
              <a:gd name="T80" fmla="*/ 1982 w 3610"/>
              <a:gd name="T81" fmla="*/ 2336 h 3575"/>
              <a:gd name="T82" fmla="*/ 1545 w 3610"/>
              <a:gd name="T83" fmla="*/ 2132 h 3575"/>
              <a:gd name="T84" fmla="*/ 1502 w 3610"/>
              <a:gd name="T85" fmla="*/ 2155 h 3575"/>
              <a:gd name="T86" fmla="*/ 1466 w 3610"/>
              <a:gd name="T87" fmla="*/ 3016 h 3575"/>
              <a:gd name="T88" fmla="*/ 1559 w 3610"/>
              <a:gd name="T89" fmla="*/ 3160 h 3575"/>
              <a:gd name="T90" fmla="*/ 1536 w 3610"/>
              <a:gd name="T91" fmla="*/ 3483 h 3575"/>
              <a:gd name="T92" fmla="*/ 865 w 3610"/>
              <a:gd name="T93" fmla="*/ 3571 h 3575"/>
              <a:gd name="T94" fmla="*/ 680 w 3610"/>
              <a:gd name="T95" fmla="*/ 3387 h 3575"/>
              <a:gd name="T96" fmla="*/ 565 w 3610"/>
              <a:gd name="T97" fmla="*/ 2153 h 3575"/>
              <a:gd name="T98" fmla="*/ 221 w 3610"/>
              <a:gd name="T99" fmla="*/ 2047 h 3575"/>
              <a:gd name="T100" fmla="*/ 10 w 3610"/>
              <a:gd name="T101" fmla="*/ 1685 h 3575"/>
              <a:gd name="T102" fmla="*/ 86 w 3610"/>
              <a:gd name="T103" fmla="*/ 1232 h 3575"/>
              <a:gd name="T104" fmla="*/ 401 w 3610"/>
              <a:gd name="T105" fmla="*/ 1009 h 3575"/>
              <a:gd name="T106" fmla="*/ 1870 w 3610"/>
              <a:gd name="T107" fmla="*/ 882 h 3575"/>
              <a:gd name="T108" fmla="*/ 2274 w 3610"/>
              <a:gd name="T109" fmla="*/ 399 h 3575"/>
              <a:gd name="T110" fmla="*/ 2557 w 3610"/>
              <a:gd name="T111" fmla="*/ 77 h 3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10" h="3575">
                <a:moveTo>
                  <a:pt x="841" y="2123"/>
                </a:moveTo>
                <a:lnTo>
                  <a:pt x="862" y="2163"/>
                </a:lnTo>
                <a:lnTo>
                  <a:pt x="879" y="2206"/>
                </a:lnTo>
                <a:lnTo>
                  <a:pt x="892" y="2251"/>
                </a:lnTo>
                <a:lnTo>
                  <a:pt x="899" y="2297"/>
                </a:lnTo>
                <a:lnTo>
                  <a:pt x="902" y="2345"/>
                </a:lnTo>
                <a:lnTo>
                  <a:pt x="902" y="3351"/>
                </a:lnTo>
                <a:lnTo>
                  <a:pt x="1353" y="3351"/>
                </a:lnTo>
                <a:lnTo>
                  <a:pt x="1353" y="3256"/>
                </a:lnTo>
                <a:lnTo>
                  <a:pt x="1337" y="3238"/>
                </a:lnTo>
                <a:lnTo>
                  <a:pt x="1323" y="3220"/>
                </a:lnTo>
                <a:lnTo>
                  <a:pt x="1307" y="3200"/>
                </a:lnTo>
                <a:lnTo>
                  <a:pt x="1291" y="3177"/>
                </a:lnTo>
                <a:lnTo>
                  <a:pt x="1276" y="3151"/>
                </a:lnTo>
                <a:lnTo>
                  <a:pt x="1262" y="3122"/>
                </a:lnTo>
                <a:lnTo>
                  <a:pt x="1251" y="3090"/>
                </a:lnTo>
                <a:lnTo>
                  <a:pt x="1244" y="3055"/>
                </a:lnTo>
                <a:lnTo>
                  <a:pt x="1240" y="3016"/>
                </a:lnTo>
                <a:lnTo>
                  <a:pt x="1240" y="2233"/>
                </a:lnTo>
                <a:lnTo>
                  <a:pt x="1243" y="2196"/>
                </a:lnTo>
                <a:lnTo>
                  <a:pt x="1250" y="2159"/>
                </a:lnTo>
                <a:lnTo>
                  <a:pt x="1260" y="2124"/>
                </a:lnTo>
                <a:lnTo>
                  <a:pt x="920" y="2124"/>
                </a:lnTo>
                <a:lnTo>
                  <a:pt x="920" y="2123"/>
                </a:lnTo>
                <a:lnTo>
                  <a:pt x="841" y="2123"/>
                </a:lnTo>
                <a:close/>
                <a:moveTo>
                  <a:pt x="2275" y="1229"/>
                </a:moveTo>
                <a:lnTo>
                  <a:pt x="2265" y="1338"/>
                </a:lnTo>
                <a:lnTo>
                  <a:pt x="2259" y="1450"/>
                </a:lnTo>
                <a:lnTo>
                  <a:pt x="2257" y="1564"/>
                </a:lnTo>
                <a:lnTo>
                  <a:pt x="2259" y="1678"/>
                </a:lnTo>
                <a:lnTo>
                  <a:pt x="2265" y="1790"/>
                </a:lnTo>
                <a:lnTo>
                  <a:pt x="2275" y="1899"/>
                </a:lnTo>
                <a:lnTo>
                  <a:pt x="2595" y="1899"/>
                </a:lnTo>
                <a:lnTo>
                  <a:pt x="2628" y="1895"/>
                </a:lnTo>
                <a:lnTo>
                  <a:pt x="2660" y="1885"/>
                </a:lnTo>
                <a:lnTo>
                  <a:pt x="2690" y="1868"/>
                </a:lnTo>
                <a:lnTo>
                  <a:pt x="2717" y="1845"/>
                </a:lnTo>
                <a:lnTo>
                  <a:pt x="2743" y="1816"/>
                </a:lnTo>
                <a:lnTo>
                  <a:pt x="2765" y="1783"/>
                </a:lnTo>
                <a:lnTo>
                  <a:pt x="2784" y="1747"/>
                </a:lnTo>
                <a:lnTo>
                  <a:pt x="2799" y="1706"/>
                </a:lnTo>
                <a:lnTo>
                  <a:pt x="2811" y="1661"/>
                </a:lnTo>
                <a:lnTo>
                  <a:pt x="2818" y="1613"/>
                </a:lnTo>
                <a:lnTo>
                  <a:pt x="2821" y="1564"/>
                </a:lnTo>
                <a:lnTo>
                  <a:pt x="2818" y="1514"/>
                </a:lnTo>
                <a:lnTo>
                  <a:pt x="2811" y="1467"/>
                </a:lnTo>
                <a:lnTo>
                  <a:pt x="2799" y="1422"/>
                </a:lnTo>
                <a:lnTo>
                  <a:pt x="2784" y="1381"/>
                </a:lnTo>
                <a:lnTo>
                  <a:pt x="2765" y="1343"/>
                </a:lnTo>
                <a:lnTo>
                  <a:pt x="2743" y="1310"/>
                </a:lnTo>
                <a:lnTo>
                  <a:pt x="2717" y="1283"/>
                </a:lnTo>
                <a:lnTo>
                  <a:pt x="2690" y="1260"/>
                </a:lnTo>
                <a:lnTo>
                  <a:pt x="2660" y="1243"/>
                </a:lnTo>
                <a:lnTo>
                  <a:pt x="2628" y="1233"/>
                </a:lnTo>
                <a:lnTo>
                  <a:pt x="2595" y="1229"/>
                </a:lnTo>
                <a:lnTo>
                  <a:pt x="2275" y="1229"/>
                </a:lnTo>
                <a:close/>
                <a:moveTo>
                  <a:pt x="451" y="1229"/>
                </a:moveTo>
                <a:lnTo>
                  <a:pt x="418" y="1233"/>
                </a:lnTo>
                <a:lnTo>
                  <a:pt x="386" y="1243"/>
                </a:lnTo>
                <a:lnTo>
                  <a:pt x="356" y="1260"/>
                </a:lnTo>
                <a:lnTo>
                  <a:pt x="329" y="1283"/>
                </a:lnTo>
                <a:lnTo>
                  <a:pt x="303" y="1310"/>
                </a:lnTo>
                <a:lnTo>
                  <a:pt x="281" y="1343"/>
                </a:lnTo>
                <a:lnTo>
                  <a:pt x="262" y="1381"/>
                </a:lnTo>
                <a:lnTo>
                  <a:pt x="247" y="1422"/>
                </a:lnTo>
                <a:lnTo>
                  <a:pt x="235" y="1467"/>
                </a:lnTo>
                <a:lnTo>
                  <a:pt x="228" y="1514"/>
                </a:lnTo>
                <a:lnTo>
                  <a:pt x="226" y="1564"/>
                </a:lnTo>
                <a:lnTo>
                  <a:pt x="228" y="1613"/>
                </a:lnTo>
                <a:lnTo>
                  <a:pt x="235" y="1661"/>
                </a:lnTo>
                <a:lnTo>
                  <a:pt x="247" y="1706"/>
                </a:lnTo>
                <a:lnTo>
                  <a:pt x="262" y="1747"/>
                </a:lnTo>
                <a:lnTo>
                  <a:pt x="281" y="1783"/>
                </a:lnTo>
                <a:lnTo>
                  <a:pt x="303" y="1816"/>
                </a:lnTo>
                <a:lnTo>
                  <a:pt x="329" y="1845"/>
                </a:lnTo>
                <a:lnTo>
                  <a:pt x="356" y="1868"/>
                </a:lnTo>
                <a:lnTo>
                  <a:pt x="386" y="1885"/>
                </a:lnTo>
                <a:lnTo>
                  <a:pt x="418" y="1895"/>
                </a:lnTo>
                <a:lnTo>
                  <a:pt x="451" y="1899"/>
                </a:lnTo>
                <a:lnTo>
                  <a:pt x="1243" y="1899"/>
                </a:lnTo>
                <a:lnTo>
                  <a:pt x="1215" y="1862"/>
                </a:lnTo>
                <a:lnTo>
                  <a:pt x="1190" y="1821"/>
                </a:lnTo>
                <a:lnTo>
                  <a:pt x="1169" y="1775"/>
                </a:lnTo>
                <a:lnTo>
                  <a:pt x="1151" y="1727"/>
                </a:lnTo>
                <a:lnTo>
                  <a:pt x="1139" y="1675"/>
                </a:lnTo>
                <a:lnTo>
                  <a:pt x="1131" y="1621"/>
                </a:lnTo>
                <a:lnTo>
                  <a:pt x="1128" y="1564"/>
                </a:lnTo>
                <a:lnTo>
                  <a:pt x="1131" y="1507"/>
                </a:lnTo>
                <a:lnTo>
                  <a:pt x="1139" y="1452"/>
                </a:lnTo>
                <a:lnTo>
                  <a:pt x="1151" y="1401"/>
                </a:lnTo>
                <a:lnTo>
                  <a:pt x="1169" y="1351"/>
                </a:lnTo>
                <a:lnTo>
                  <a:pt x="1190" y="1307"/>
                </a:lnTo>
                <a:lnTo>
                  <a:pt x="1215" y="1266"/>
                </a:lnTo>
                <a:lnTo>
                  <a:pt x="1243" y="1229"/>
                </a:lnTo>
                <a:lnTo>
                  <a:pt x="451" y="1229"/>
                </a:lnTo>
                <a:close/>
                <a:moveTo>
                  <a:pt x="2079" y="1003"/>
                </a:moveTo>
                <a:lnTo>
                  <a:pt x="2013" y="1054"/>
                </a:lnTo>
                <a:lnTo>
                  <a:pt x="1944" y="1099"/>
                </a:lnTo>
                <a:lnTo>
                  <a:pt x="1873" y="1138"/>
                </a:lnTo>
                <a:lnTo>
                  <a:pt x="1800" y="1170"/>
                </a:lnTo>
                <a:lnTo>
                  <a:pt x="1725" y="1195"/>
                </a:lnTo>
                <a:lnTo>
                  <a:pt x="1649" y="1213"/>
                </a:lnTo>
                <a:lnTo>
                  <a:pt x="1571" y="1225"/>
                </a:lnTo>
                <a:lnTo>
                  <a:pt x="1492" y="1229"/>
                </a:lnTo>
                <a:lnTo>
                  <a:pt x="1466" y="1229"/>
                </a:lnTo>
                <a:lnTo>
                  <a:pt x="1433" y="1233"/>
                </a:lnTo>
                <a:lnTo>
                  <a:pt x="1402" y="1243"/>
                </a:lnTo>
                <a:lnTo>
                  <a:pt x="1372" y="1260"/>
                </a:lnTo>
                <a:lnTo>
                  <a:pt x="1344" y="1283"/>
                </a:lnTo>
                <a:lnTo>
                  <a:pt x="1319" y="1310"/>
                </a:lnTo>
                <a:lnTo>
                  <a:pt x="1297" y="1343"/>
                </a:lnTo>
                <a:lnTo>
                  <a:pt x="1277" y="1381"/>
                </a:lnTo>
                <a:lnTo>
                  <a:pt x="1262" y="1422"/>
                </a:lnTo>
                <a:lnTo>
                  <a:pt x="1251" y="1467"/>
                </a:lnTo>
                <a:lnTo>
                  <a:pt x="1244" y="1514"/>
                </a:lnTo>
                <a:lnTo>
                  <a:pt x="1241" y="1564"/>
                </a:lnTo>
                <a:lnTo>
                  <a:pt x="1244" y="1613"/>
                </a:lnTo>
                <a:lnTo>
                  <a:pt x="1251" y="1661"/>
                </a:lnTo>
                <a:lnTo>
                  <a:pt x="1262" y="1706"/>
                </a:lnTo>
                <a:lnTo>
                  <a:pt x="1277" y="1747"/>
                </a:lnTo>
                <a:lnTo>
                  <a:pt x="1297" y="1783"/>
                </a:lnTo>
                <a:lnTo>
                  <a:pt x="1319" y="1816"/>
                </a:lnTo>
                <a:lnTo>
                  <a:pt x="1344" y="1845"/>
                </a:lnTo>
                <a:lnTo>
                  <a:pt x="1372" y="1868"/>
                </a:lnTo>
                <a:lnTo>
                  <a:pt x="1402" y="1885"/>
                </a:lnTo>
                <a:lnTo>
                  <a:pt x="1433" y="1895"/>
                </a:lnTo>
                <a:lnTo>
                  <a:pt x="1466" y="1899"/>
                </a:lnTo>
                <a:lnTo>
                  <a:pt x="1466" y="1900"/>
                </a:lnTo>
                <a:lnTo>
                  <a:pt x="1492" y="1900"/>
                </a:lnTo>
                <a:lnTo>
                  <a:pt x="1571" y="1904"/>
                </a:lnTo>
                <a:lnTo>
                  <a:pt x="1649" y="1916"/>
                </a:lnTo>
                <a:lnTo>
                  <a:pt x="1725" y="1934"/>
                </a:lnTo>
                <a:lnTo>
                  <a:pt x="1800" y="1959"/>
                </a:lnTo>
                <a:lnTo>
                  <a:pt x="1873" y="1991"/>
                </a:lnTo>
                <a:lnTo>
                  <a:pt x="1944" y="2030"/>
                </a:lnTo>
                <a:lnTo>
                  <a:pt x="2013" y="2076"/>
                </a:lnTo>
                <a:lnTo>
                  <a:pt x="2079" y="2126"/>
                </a:lnTo>
                <a:lnTo>
                  <a:pt x="2062" y="2016"/>
                </a:lnTo>
                <a:lnTo>
                  <a:pt x="2048" y="1906"/>
                </a:lnTo>
                <a:lnTo>
                  <a:pt x="2039" y="1792"/>
                </a:lnTo>
                <a:lnTo>
                  <a:pt x="2033" y="1678"/>
                </a:lnTo>
                <a:lnTo>
                  <a:pt x="2031" y="1564"/>
                </a:lnTo>
                <a:lnTo>
                  <a:pt x="2033" y="1450"/>
                </a:lnTo>
                <a:lnTo>
                  <a:pt x="2039" y="1335"/>
                </a:lnTo>
                <a:lnTo>
                  <a:pt x="2048" y="1224"/>
                </a:lnTo>
                <a:lnTo>
                  <a:pt x="2062" y="1113"/>
                </a:lnTo>
                <a:lnTo>
                  <a:pt x="2079" y="1003"/>
                </a:lnTo>
                <a:close/>
                <a:moveTo>
                  <a:pt x="2821" y="224"/>
                </a:moveTo>
                <a:lnTo>
                  <a:pt x="2778" y="227"/>
                </a:lnTo>
                <a:lnTo>
                  <a:pt x="2737" y="239"/>
                </a:lnTo>
                <a:lnTo>
                  <a:pt x="2697" y="256"/>
                </a:lnTo>
                <a:lnTo>
                  <a:pt x="2657" y="281"/>
                </a:lnTo>
                <a:lnTo>
                  <a:pt x="2619" y="312"/>
                </a:lnTo>
                <a:lnTo>
                  <a:pt x="2582" y="350"/>
                </a:lnTo>
                <a:lnTo>
                  <a:pt x="2547" y="393"/>
                </a:lnTo>
                <a:lnTo>
                  <a:pt x="2513" y="441"/>
                </a:lnTo>
                <a:lnTo>
                  <a:pt x="2481" y="496"/>
                </a:lnTo>
                <a:lnTo>
                  <a:pt x="2450" y="555"/>
                </a:lnTo>
                <a:lnTo>
                  <a:pt x="2421" y="619"/>
                </a:lnTo>
                <a:lnTo>
                  <a:pt x="2394" y="689"/>
                </a:lnTo>
                <a:lnTo>
                  <a:pt x="2369" y="762"/>
                </a:lnTo>
                <a:lnTo>
                  <a:pt x="2347" y="840"/>
                </a:lnTo>
                <a:lnTo>
                  <a:pt x="2326" y="921"/>
                </a:lnTo>
                <a:lnTo>
                  <a:pt x="2309" y="1005"/>
                </a:lnTo>
                <a:lnTo>
                  <a:pt x="2595" y="1005"/>
                </a:lnTo>
                <a:lnTo>
                  <a:pt x="2645" y="1009"/>
                </a:lnTo>
                <a:lnTo>
                  <a:pt x="2693" y="1018"/>
                </a:lnTo>
                <a:lnTo>
                  <a:pt x="2739" y="1033"/>
                </a:lnTo>
                <a:lnTo>
                  <a:pt x="2783" y="1054"/>
                </a:lnTo>
                <a:lnTo>
                  <a:pt x="2825" y="1081"/>
                </a:lnTo>
                <a:lnTo>
                  <a:pt x="2863" y="1112"/>
                </a:lnTo>
                <a:lnTo>
                  <a:pt x="2898" y="1147"/>
                </a:lnTo>
                <a:lnTo>
                  <a:pt x="2932" y="1187"/>
                </a:lnTo>
                <a:lnTo>
                  <a:pt x="2961" y="1232"/>
                </a:lnTo>
                <a:lnTo>
                  <a:pt x="2986" y="1279"/>
                </a:lnTo>
                <a:lnTo>
                  <a:pt x="3007" y="1331"/>
                </a:lnTo>
                <a:lnTo>
                  <a:pt x="3024" y="1386"/>
                </a:lnTo>
                <a:lnTo>
                  <a:pt x="3036" y="1443"/>
                </a:lnTo>
                <a:lnTo>
                  <a:pt x="3044" y="1502"/>
                </a:lnTo>
                <a:lnTo>
                  <a:pt x="3046" y="1564"/>
                </a:lnTo>
                <a:lnTo>
                  <a:pt x="3044" y="1626"/>
                </a:lnTo>
                <a:lnTo>
                  <a:pt x="3036" y="1685"/>
                </a:lnTo>
                <a:lnTo>
                  <a:pt x="3024" y="1742"/>
                </a:lnTo>
                <a:lnTo>
                  <a:pt x="3007" y="1797"/>
                </a:lnTo>
                <a:lnTo>
                  <a:pt x="2986" y="1847"/>
                </a:lnTo>
                <a:lnTo>
                  <a:pt x="2961" y="1895"/>
                </a:lnTo>
                <a:lnTo>
                  <a:pt x="2932" y="1940"/>
                </a:lnTo>
                <a:lnTo>
                  <a:pt x="2898" y="1980"/>
                </a:lnTo>
                <a:lnTo>
                  <a:pt x="2863" y="2016"/>
                </a:lnTo>
                <a:lnTo>
                  <a:pt x="2825" y="2047"/>
                </a:lnTo>
                <a:lnTo>
                  <a:pt x="2783" y="2073"/>
                </a:lnTo>
                <a:lnTo>
                  <a:pt x="2739" y="2094"/>
                </a:lnTo>
                <a:lnTo>
                  <a:pt x="2693" y="2109"/>
                </a:lnTo>
                <a:lnTo>
                  <a:pt x="2645" y="2119"/>
                </a:lnTo>
                <a:lnTo>
                  <a:pt x="2595" y="2123"/>
                </a:lnTo>
                <a:lnTo>
                  <a:pt x="2309" y="2123"/>
                </a:lnTo>
                <a:lnTo>
                  <a:pt x="2326" y="2207"/>
                </a:lnTo>
                <a:lnTo>
                  <a:pt x="2347" y="2288"/>
                </a:lnTo>
                <a:lnTo>
                  <a:pt x="2369" y="2366"/>
                </a:lnTo>
                <a:lnTo>
                  <a:pt x="2394" y="2439"/>
                </a:lnTo>
                <a:lnTo>
                  <a:pt x="2421" y="2508"/>
                </a:lnTo>
                <a:lnTo>
                  <a:pt x="2450" y="2573"/>
                </a:lnTo>
                <a:lnTo>
                  <a:pt x="2481" y="2632"/>
                </a:lnTo>
                <a:lnTo>
                  <a:pt x="2513" y="2686"/>
                </a:lnTo>
                <a:lnTo>
                  <a:pt x="2547" y="2735"/>
                </a:lnTo>
                <a:lnTo>
                  <a:pt x="2582" y="2778"/>
                </a:lnTo>
                <a:lnTo>
                  <a:pt x="2619" y="2816"/>
                </a:lnTo>
                <a:lnTo>
                  <a:pt x="2657" y="2847"/>
                </a:lnTo>
                <a:lnTo>
                  <a:pt x="2697" y="2872"/>
                </a:lnTo>
                <a:lnTo>
                  <a:pt x="2737" y="2889"/>
                </a:lnTo>
                <a:lnTo>
                  <a:pt x="2778" y="2901"/>
                </a:lnTo>
                <a:lnTo>
                  <a:pt x="2821" y="2904"/>
                </a:lnTo>
                <a:lnTo>
                  <a:pt x="2865" y="2901"/>
                </a:lnTo>
                <a:lnTo>
                  <a:pt x="2908" y="2888"/>
                </a:lnTo>
                <a:lnTo>
                  <a:pt x="2950" y="2869"/>
                </a:lnTo>
                <a:lnTo>
                  <a:pt x="2991" y="2842"/>
                </a:lnTo>
                <a:lnTo>
                  <a:pt x="3031" y="2808"/>
                </a:lnTo>
                <a:lnTo>
                  <a:pt x="3069" y="2768"/>
                </a:lnTo>
                <a:lnTo>
                  <a:pt x="3105" y="2721"/>
                </a:lnTo>
                <a:lnTo>
                  <a:pt x="3141" y="2669"/>
                </a:lnTo>
                <a:lnTo>
                  <a:pt x="3173" y="2609"/>
                </a:lnTo>
                <a:lnTo>
                  <a:pt x="3204" y="2545"/>
                </a:lnTo>
                <a:lnTo>
                  <a:pt x="3234" y="2477"/>
                </a:lnTo>
                <a:lnTo>
                  <a:pt x="3261" y="2402"/>
                </a:lnTo>
                <a:lnTo>
                  <a:pt x="3285" y="2324"/>
                </a:lnTo>
                <a:lnTo>
                  <a:pt x="3308" y="2240"/>
                </a:lnTo>
                <a:lnTo>
                  <a:pt x="3328" y="2153"/>
                </a:lnTo>
                <a:lnTo>
                  <a:pt x="3345" y="2062"/>
                </a:lnTo>
                <a:lnTo>
                  <a:pt x="3359" y="1968"/>
                </a:lnTo>
                <a:lnTo>
                  <a:pt x="3370" y="1871"/>
                </a:lnTo>
                <a:lnTo>
                  <a:pt x="3379" y="1771"/>
                </a:lnTo>
                <a:lnTo>
                  <a:pt x="3383" y="1668"/>
                </a:lnTo>
                <a:lnTo>
                  <a:pt x="3384" y="1564"/>
                </a:lnTo>
                <a:lnTo>
                  <a:pt x="3383" y="1459"/>
                </a:lnTo>
                <a:lnTo>
                  <a:pt x="3379" y="1356"/>
                </a:lnTo>
                <a:lnTo>
                  <a:pt x="3370" y="1257"/>
                </a:lnTo>
                <a:lnTo>
                  <a:pt x="3359" y="1160"/>
                </a:lnTo>
                <a:lnTo>
                  <a:pt x="3345" y="1065"/>
                </a:lnTo>
                <a:lnTo>
                  <a:pt x="3328" y="974"/>
                </a:lnTo>
                <a:lnTo>
                  <a:pt x="3308" y="888"/>
                </a:lnTo>
                <a:lnTo>
                  <a:pt x="3285" y="804"/>
                </a:lnTo>
                <a:lnTo>
                  <a:pt x="3261" y="725"/>
                </a:lnTo>
                <a:lnTo>
                  <a:pt x="3234" y="651"/>
                </a:lnTo>
                <a:lnTo>
                  <a:pt x="3204" y="581"/>
                </a:lnTo>
                <a:lnTo>
                  <a:pt x="3173" y="517"/>
                </a:lnTo>
                <a:lnTo>
                  <a:pt x="3141" y="459"/>
                </a:lnTo>
                <a:lnTo>
                  <a:pt x="3105" y="407"/>
                </a:lnTo>
                <a:lnTo>
                  <a:pt x="3069" y="360"/>
                </a:lnTo>
                <a:lnTo>
                  <a:pt x="3031" y="320"/>
                </a:lnTo>
                <a:lnTo>
                  <a:pt x="2991" y="286"/>
                </a:lnTo>
                <a:lnTo>
                  <a:pt x="2950" y="259"/>
                </a:lnTo>
                <a:lnTo>
                  <a:pt x="2908" y="240"/>
                </a:lnTo>
                <a:lnTo>
                  <a:pt x="2865" y="227"/>
                </a:lnTo>
                <a:lnTo>
                  <a:pt x="2821" y="224"/>
                </a:lnTo>
                <a:close/>
                <a:moveTo>
                  <a:pt x="2821" y="0"/>
                </a:moveTo>
                <a:lnTo>
                  <a:pt x="2878" y="3"/>
                </a:lnTo>
                <a:lnTo>
                  <a:pt x="2932" y="13"/>
                </a:lnTo>
                <a:lnTo>
                  <a:pt x="2984" y="27"/>
                </a:lnTo>
                <a:lnTo>
                  <a:pt x="3035" y="49"/>
                </a:lnTo>
                <a:lnTo>
                  <a:pt x="3083" y="75"/>
                </a:lnTo>
                <a:lnTo>
                  <a:pt x="3129" y="107"/>
                </a:lnTo>
                <a:lnTo>
                  <a:pt x="3173" y="145"/>
                </a:lnTo>
                <a:lnTo>
                  <a:pt x="3216" y="186"/>
                </a:lnTo>
                <a:lnTo>
                  <a:pt x="3256" y="233"/>
                </a:lnTo>
                <a:lnTo>
                  <a:pt x="3294" y="283"/>
                </a:lnTo>
                <a:lnTo>
                  <a:pt x="3330" y="338"/>
                </a:lnTo>
                <a:lnTo>
                  <a:pt x="3364" y="396"/>
                </a:lnTo>
                <a:lnTo>
                  <a:pt x="3395" y="458"/>
                </a:lnTo>
                <a:lnTo>
                  <a:pt x="3425" y="523"/>
                </a:lnTo>
                <a:lnTo>
                  <a:pt x="3452" y="592"/>
                </a:lnTo>
                <a:lnTo>
                  <a:pt x="3477" y="663"/>
                </a:lnTo>
                <a:lnTo>
                  <a:pt x="3500" y="737"/>
                </a:lnTo>
                <a:lnTo>
                  <a:pt x="3522" y="812"/>
                </a:lnTo>
                <a:lnTo>
                  <a:pt x="3540" y="891"/>
                </a:lnTo>
                <a:lnTo>
                  <a:pt x="3556" y="971"/>
                </a:lnTo>
                <a:lnTo>
                  <a:pt x="3571" y="1053"/>
                </a:lnTo>
                <a:lnTo>
                  <a:pt x="3583" y="1136"/>
                </a:lnTo>
                <a:lnTo>
                  <a:pt x="3593" y="1220"/>
                </a:lnTo>
                <a:lnTo>
                  <a:pt x="3601" y="1306"/>
                </a:lnTo>
                <a:lnTo>
                  <a:pt x="3606" y="1391"/>
                </a:lnTo>
                <a:lnTo>
                  <a:pt x="3609" y="1477"/>
                </a:lnTo>
                <a:lnTo>
                  <a:pt x="3610" y="1564"/>
                </a:lnTo>
                <a:lnTo>
                  <a:pt x="3609" y="1650"/>
                </a:lnTo>
                <a:lnTo>
                  <a:pt x="3606" y="1736"/>
                </a:lnTo>
                <a:lnTo>
                  <a:pt x="3601" y="1822"/>
                </a:lnTo>
                <a:lnTo>
                  <a:pt x="3593" y="1907"/>
                </a:lnTo>
                <a:lnTo>
                  <a:pt x="3583" y="1991"/>
                </a:lnTo>
                <a:lnTo>
                  <a:pt x="3571" y="2075"/>
                </a:lnTo>
                <a:lnTo>
                  <a:pt x="3556" y="2156"/>
                </a:lnTo>
                <a:lnTo>
                  <a:pt x="3540" y="2236"/>
                </a:lnTo>
                <a:lnTo>
                  <a:pt x="3522" y="2315"/>
                </a:lnTo>
                <a:lnTo>
                  <a:pt x="3500" y="2391"/>
                </a:lnTo>
                <a:lnTo>
                  <a:pt x="3477" y="2464"/>
                </a:lnTo>
                <a:lnTo>
                  <a:pt x="3452" y="2535"/>
                </a:lnTo>
                <a:lnTo>
                  <a:pt x="3425" y="2604"/>
                </a:lnTo>
                <a:lnTo>
                  <a:pt x="3395" y="2669"/>
                </a:lnTo>
                <a:lnTo>
                  <a:pt x="3364" y="2732"/>
                </a:lnTo>
                <a:lnTo>
                  <a:pt x="3330" y="2790"/>
                </a:lnTo>
                <a:lnTo>
                  <a:pt x="3294" y="2845"/>
                </a:lnTo>
                <a:lnTo>
                  <a:pt x="3256" y="2895"/>
                </a:lnTo>
                <a:lnTo>
                  <a:pt x="3216" y="2941"/>
                </a:lnTo>
                <a:lnTo>
                  <a:pt x="3173" y="2983"/>
                </a:lnTo>
                <a:lnTo>
                  <a:pt x="3129" y="3019"/>
                </a:lnTo>
                <a:lnTo>
                  <a:pt x="3083" y="3051"/>
                </a:lnTo>
                <a:lnTo>
                  <a:pt x="3035" y="3078"/>
                </a:lnTo>
                <a:lnTo>
                  <a:pt x="2984" y="3099"/>
                </a:lnTo>
                <a:lnTo>
                  <a:pt x="2932" y="3114"/>
                </a:lnTo>
                <a:lnTo>
                  <a:pt x="2878" y="3125"/>
                </a:lnTo>
                <a:lnTo>
                  <a:pt x="2821" y="3127"/>
                </a:lnTo>
                <a:lnTo>
                  <a:pt x="2763" y="3125"/>
                </a:lnTo>
                <a:lnTo>
                  <a:pt x="2709" y="3114"/>
                </a:lnTo>
                <a:lnTo>
                  <a:pt x="2656" y="3099"/>
                </a:lnTo>
                <a:lnTo>
                  <a:pt x="2605" y="3078"/>
                </a:lnTo>
                <a:lnTo>
                  <a:pt x="2557" y="3050"/>
                </a:lnTo>
                <a:lnTo>
                  <a:pt x="2511" y="3018"/>
                </a:lnTo>
                <a:lnTo>
                  <a:pt x="2467" y="2982"/>
                </a:lnTo>
                <a:lnTo>
                  <a:pt x="2424" y="2939"/>
                </a:lnTo>
                <a:lnTo>
                  <a:pt x="2384" y="2893"/>
                </a:lnTo>
                <a:lnTo>
                  <a:pt x="2347" y="2841"/>
                </a:lnTo>
                <a:lnTo>
                  <a:pt x="2311" y="2786"/>
                </a:lnTo>
                <a:lnTo>
                  <a:pt x="2277" y="2728"/>
                </a:lnTo>
                <a:lnTo>
                  <a:pt x="2274" y="2729"/>
                </a:lnTo>
                <a:lnTo>
                  <a:pt x="2232" y="2653"/>
                </a:lnTo>
                <a:lnTo>
                  <a:pt x="2187" y="2580"/>
                </a:lnTo>
                <a:lnTo>
                  <a:pt x="2139" y="2512"/>
                </a:lnTo>
                <a:lnTo>
                  <a:pt x="2090" y="2448"/>
                </a:lnTo>
                <a:lnTo>
                  <a:pt x="2038" y="2390"/>
                </a:lnTo>
                <a:lnTo>
                  <a:pt x="1982" y="2336"/>
                </a:lnTo>
                <a:lnTo>
                  <a:pt x="1927" y="2289"/>
                </a:lnTo>
                <a:lnTo>
                  <a:pt x="1868" y="2247"/>
                </a:lnTo>
                <a:lnTo>
                  <a:pt x="1808" y="2211"/>
                </a:lnTo>
                <a:lnTo>
                  <a:pt x="1747" y="2181"/>
                </a:lnTo>
                <a:lnTo>
                  <a:pt x="1683" y="2157"/>
                </a:lnTo>
                <a:lnTo>
                  <a:pt x="1620" y="2140"/>
                </a:lnTo>
                <a:lnTo>
                  <a:pt x="1554" y="2129"/>
                </a:lnTo>
                <a:lnTo>
                  <a:pt x="1545" y="2132"/>
                </a:lnTo>
                <a:lnTo>
                  <a:pt x="1535" y="2134"/>
                </a:lnTo>
                <a:lnTo>
                  <a:pt x="1524" y="2139"/>
                </a:lnTo>
                <a:lnTo>
                  <a:pt x="1524" y="2139"/>
                </a:lnTo>
                <a:lnTo>
                  <a:pt x="1523" y="2139"/>
                </a:lnTo>
                <a:lnTo>
                  <a:pt x="1523" y="2140"/>
                </a:lnTo>
                <a:lnTo>
                  <a:pt x="1522" y="2140"/>
                </a:lnTo>
                <a:lnTo>
                  <a:pt x="1522" y="2140"/>
                </a:lnTo>
                <a:lnTo>
                  <a:pt x="1502" y="2155"/>
                </a:lnTo>
                <a:lnTo>
                  <a:pt x="1487" y="2173"/>
                </a:lnTo>
                <a:lnTo>
                  <a:pt x="1480" y="2183"/>
                </a:lnTo>
                <a:lnTo>
                  <a:pt x="1472" y="2204"/>
                </a:lnTo>
                <a:lnTo>
                  <a:pt x="1468" y="2227"/>
                </a:lnTo>
                <a:lnTo>
                  <a:pt x="1468" y="2229"/>
                </a:lnTo>
                <a:lnTo>
                  <a:pt x="1466" y="2231"/>
                </a:lnTo>
                <a:lnTo>
                  <a:pt x="1466" y="2233"/>
                </a:lnTo>
                <a:lnTo>
                  <a:pt x="1466" y="3016"/>
                </a:lnTo>
                <a:lnTo>
                  <a:pt x="1469" y="3033"/>
                </a:lnTo>
                <a:lnTo>
                  <a:pt x="1476" y="3049"/>
                </a:lnTo>
                <a:lnTo>
                  <a:pt x="1486" y="3065"/>
                </a:lnTo>
                <a:lnTo>
                  <a:pt x="1500" y="3082"/>
                </a:lnTo>
                <a:lnTo>
                  <a:pt x="1515" y="3099"/>
                </a:lnTo>
                <a:lnTo>
                  <a:pt x="1530" y="3119"/>
                </a:lnTo>
                <a:lnTo>
                  <a:pt x="1545" y="3138"/>
                </a:lnTo>
                <a:lnTo>
                  <a:pt x="1559" y="3160"/>
                </a:lnTo>
                <a:lnTo>
                  <a:pt x="1569" y="3184"/>
                </a:lnTo>
                <a:lnTo>
                  <a:pt x="1576" y="3210"/>
                </a:lnTo>
                <a:lnTo>
                  <a:pt x="1578" y="3239"/>
                </a:lnTo>
                <a:lnTo>
                  <a:pt x="1578" y="3351"/>
                </a:lnTo>
                <a:lnTo>
                  <a:pt x="1576" y="3387"/>
                </a:lnTo>
                <a:lnTo>
                  <a:pt x="1567" y="3422"/>
                </a:lnTo>
                <a:lnTo>
                  <a:pt x="1554" y="3454"/>
                </a:lnTo>
                <a:lnTo>
                  <a:pt x="1536" y="3483"/>
                </a:lnTo>
                <a:lnTo>
                  <a:pt x="1513" y="3510"/>
                </a:lnTo>
                <a:lnTo>
                  <a:pt x="1486" y="3531"/>
                </a:lnTo>
                <a:lnTo>
                  <a:pt x="1457" y="3549"/>
                </a:lnTo>
                <a:lnTo>
                  <a:pt x="1425" y="3563"/>
                </a:lnTo>
                <a:lnTo>
                  <a:pt x="1390" y="3571"/>
                </a:lnTo>
                <a:lnTo>
                  <a:pt x="1353" y="3575"/>
                </a:lnTo>
                <a:lnTo>
                  <a:pt x="902" y="3575"/>
                </a:lnTo>
                <a:lnTo>
                  <a:pt x="865" y="3571"/>
                </a:lnTo>
                <a:lnTo>
                  <a:pt x="831" y="3563"/>
                </a:lnTo>
                <a:lnTo>
                  <a:pt x="798" y="3549"/>
                </a:lnTo>
                <a:lnTo>
                  <a:pt x="768" y="3531"/>
                </a:lnTo>
                <a:lnTo>
                  <a:pt x="743" y="3510"/>
                </a:lnTo>
                <a:lnTo>
                  <a:pt x="720" y="3483"/>
                </a:lnTo>
                <a:lnTo>
                  <a:pt x="701" y="3454"/>
                </a:lnTo>
                <a:lnTo>
                  <a:pt x="688" y="3422"/>
                </a:lnTo>
                <a:lnTo>
                  <a:pt x="680" y="3387"/>
                </a:lnTo>
                <a:lnTo>
                  <a:pt x="676" y="3351"/>
                </a:lnTo>
                <a:lnTo>
                  <a:pt x="676" y="2345"/>
                </a:lnTo>
                <a:lnTo>
                  <a:pt x="673" y="2305"/>
                </a:lnTo>
                <a:lnTo>
                  <a:pt x="662" y="2268"/>
                </a:lnTo>
                <a:lnTo>
                  <a:pt x="646" y="2233"/>
                </a:lnTo>
                <a:lnTo>
                  <a:pt x="623" y="2201"/>
                </a:lnTo>
                <a:lnTo>
                  <a:pt x="596" y="2175"/>
                </a:lnTo>
                <a:lnTo>
                  <a:pt x="565" y="2153"/>
                </a:lnTo>
                <a:lnTo>
                  <a:pt x="529" y="2136"/>
                </a:lnTo>
                <a:lnTo>
                  <a:pt x="491" y="2126"/>
                </a:lnTo>
                <a:lnTo>
                  <a:pt x="451" y="2123"/>
                </a:lnTo>
                <a:lnTo>
                  <a:pt x="401" y="2119"/>
                </a:lnTo>
                <a:lnTo>
                  <a:pt x="353" y="2109"/>
                </a:lnTo>
                <a:lnTo>
                  <a:pt x="307" y="2094"/>
                </a:lnTo>
                <a:lnTo>
                  <a:pt x="263" y="2073"/>
                </a:lnTo>
                <a:lnTo>
                  <a:pt x="221" y="2047"/>
                </a:lnTo>
                <a:lnTo>
                  <a:pt x="183" y="2016"/>
                </a:lnTo>
                <a:lnTo>
                  <a:pt x="148" y="1980"/>
                </a:lnTo>
                <a:lnTo>
                  <a:pt x="115" y="1940"/>
                </a:lnTo>
                <a:lnTo>
                  <a:pt x="86" y="1895"/>
                </a:lnTo>
                <a:lnTo>
                  <a:pt x="61" y="1847"/>
                </a:lnTo>
                <a:lnTo>
                  <a:pt x="39" y="1797"/>
                </a:lnTo>
                <a:lnTo>
                  <a:pt x="23" y="1742"/>
                </a:lnTo>
                <a:lnTo>
                  <a:pt x="10" y="1685"/>
                </a:lnTo>
                <a:lnTo>
                  <a:pt x="2" y="1626"/>
                </a:lnTo>
                <a:lnTo>
                  <a:pt x="0" y="1564"/>
                </a:lnTo>
                <a:lnTo>
                  <a:pt x="2" y="1502"/>
                </a:lnTo>
                <a:lnTo>
                  <a:pt x="10" y="1443"/>
                </a:lnTo>
                <a:lnTo>
                  <a:pt x="23" y="1386"/>
                </a:lnTo>
                <a:lnTo>
                  <a:pt x="39" y="1331"/>
                </a:lnTo>
                <a:lnTo>
                  <a:pt x="61" y="1279"/>
                </a:lnTo>
                <a:lnTo>
                  <a:pt x="86" y="1232"/>
                </a:lnTo>
                <a:lnTo>
                  <a:pt x="115" y="1187"/>
                </a:lnTo>
                <a:lnTo>
                  <a:pt x="148" y="1147"/>
                </a:lnTo>
                <a:lnTo>
                  <a:pt x="183" y="1112"/>
                </a:lnTo>
                <a:lnTo>
                  <a:pt x="221" y="1081"/>
                </a:lnTo>
                <a:lnTo>
                  <a:pt x="263" y="1054"/>
                </a:lnTo>
                <a:lnTo>
                  <a:pt x="307" y="1033"/>
                </a:lnTo>
                <a:lnTo>
                  <a:pt x="353" y="1018"/>
                </a:lnTo>
                <a:lnTo>
                  <a:pt x="401" y="1009"/>
                </a:lnTo>
                <a:lnTo>
                  <a:pt x="451" y="1005"/>
                </a:lnTo>
                <a:lnTo>
                  <a:pt x="1492" y="1005"/>
                </a:lnTo>
                <a:lnTo>
                  <a:pt x="1558" y="1002"/>
                </a:lnTo>
                <a:lnTo>
                  <a:pt x="1623" y="990"/>
                </a:lnTo>
                <a:lnTo>
                  <a:pt x="1687" y="973"/>
                </a:lnTo>
                <a:lnTo>
                  <a:pt x="1749" y="949"/>
                </a:lnTo>
                <a:lnTo>
                  <a:pt x="1810" y="918"/>
                </a:lnTo>
                <a:lnTo>
                  <a:pt x="1870" y="882"/>
                </a:lnTo>
                <a:lnTo>
                  <a:pt x="1928" y="840"/>
                </a:lnTo>
                <a:lnTo>
                  <a:pt x="1983" y="792"/>
                </a:lnTo>
                <a:lnTo>
                  <a:pt x="2038" y="738"/>
                </a:lnTo>
                <a:lnTo>
                  <a:pt x="2090" y="680"/>
                </a:lnTo>
                <a:lnTo>
                  <a:pt x="2140" y="617"/>
                </a:lnTo>
                <a:lnTo>
                  <a:pt x="2188" y="548"/>
                </a:lnTo>
                <a:lnTo>
                  <a:pt x="2232" y="476"/>
                </a:lnTo>
                <a:lnTo>
                  <a:pt x="2274" y="399"/>
                </a:lnTo>
                <a:lnTo>
                  <a:pt x="2277" y="400"/>
                </a:lnTo>
                <a:lnTo>
                  <a:pt x="2310" y="342"/>
                </a:lnTo>
                <a:lnTo>
                  <a:pt x="2346" y="287"/>
                </a:lnTo>
                <a:lnTo>
                  <a:pt x="2384" y="235"/>
                </a:lnTo>
                <a:lnTo>
                  <a:pt x="2424" y="188"/>
                </a:lnTo>
                <a:lnTo>
                  <a:pt x="2466" y="146"/>
                </a:lnTo>
                <a:lnTo>
                  <a:pt x="2511" y="109"/>
                </a:lnTo>
                <a:lnTo>
                  <a:pt x="2557" y="77"/>
                </a:lnTo>
                <a:lnTo>
                  <a:pt x="2605" y="50"/>
                </a:lnTo>
                <a:lnTo>
                  <a:pt x="2656" y="29"/>
                </a:lnTo>
                <a:lnTo>
                  <a:pt x="2709" y="13"/>
                </a:lnTo>
                <a:lnTo>
                  <a:pt x="2763" y="3"/>
                </a:lnTo>
                <a:lnTo>
                  <a:pt x="282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4778422" y="2460855"/>
            <a:ext cx="406500" cy="459322"/>
            <a:chOff x="5946776" y="3297238"/>
            <a:chExt cx="2247900" cy="2540000"/>
          </a:xfrm>
          <a:solidFill>
            <a:schemeClr val="bg2">
              <a:lumMod val="25000"/>
            </a:schemeClr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5946776" y="3297238"/>
              <a:ext cx="2247900" cy="2540000"/>
            </a:xfrm>
            <a:custGeom>
              <a:avLst/>
              <a:gdLst>
                <a:gd name="T0" fmla="*/ 408 w 2830"/>
                <a:gd name="T1" fmla="*/ 2835 h 3199"/>
                <a:gd name="T2" fmla="*/ 453 w 2830"/>
                <a:gd name="T3" fmla="*/ 2928 h 3199"/>
                <a:gd name="T4" fmla="*/ 537 w 2830"/>
                <a:gd name="T5" fmla="*/ 2987 h 3199"/>
                <a:gd name="T6" fmla="*/ 2225 w 2830"/>
                <a:gd name="T7" fmla="*/ 2999 h 3199"/>
                <a:gd name="T8" fmla="*/ 2326 w 2830"/>
                <a:gd name="T9" fmla="*/ 2971 h 3199"/>
                <a:gd name="T10" fmla="*/ 2398 w 2830"/>
                <a:gd name="T11" fmla="*/ 2900 h 3199"/>
                <a:gd name="T12" fmla="*/ 2426 w 2830"/>
                <a:gd name="T13" fmla="*/ 2799 h 3199"/>
                <a:gd name="T14" fmla="*/ 304 w 2830"/>
                <a:gd name="T15" fmla="*/ 600 h 3199"/>
                <a:gd name="T16" fmla="*/ 241 w 2830"/>
                <a:gd name="T17" fmla="*/ 622 h 3199"/>
                <a:gd name="T18" fmla="*/ 206 w 2830"/>
                <a:gd name="T19" fmla="*/ 677 h 3199"/>
                <a:gd name="T20" fmla="*/ 2629 w 2830"/>
                <a:gd name="T21" fmla="*/ 900 h 3199"/>
                <a:gd name="T22" fmla="*/ 2619 w 2830"/>
                <a:gd name="T23" fmla="*/ 656 h 3199"/>
                <a:gd name="T24" fmla="*/ 2572 w 2830"/>
                <a:gd name="T25" fmla="*/ 610 h 3199"/>
                <a:gd name="T26" fmla="*/ 304 w 2830"/>
                <a:gd name="T27" fmla="*/ 600 h 3199"/>
                <a:gd name="T28" fmla="*/ 865 w 2830"/>
                <a:gd name="T29" fmla="*/ 211 h 3199"/>
                <a:gd name="T30" fmla="*/ 819 w 2830"/>
                <a:gd name="T31" fmla="*/ 256 h 3199"/>
                <a:gd name="T32" fmla="*/ 808 w 2830"/>
                <a:gd name="T33" fmla="*/ 400 h 3199"/>
                <a:gd name="T34" fmla="*/ 2019 w 2830"/>
                <a:gd name="T35" fmla="*/ 277 h 3199"/>
                <a:gd name="T36" fmla="*/ 1984 w 2830"/>
                <a:gd name="T37" fmla="*/ 222 h 3199"/>
                <a:gd name="T38" fmla="*/ 1921 w 2830"/>
                <a:gd name="T39" fmla="*/ 200 h 3199"/>
                <a:gd name="T40" fmla="*/ 1921 w 2830"/>
                <a:gd name="T41" fmla="*/ 0 h 3199"/>
                <a:gd name="T42" fmla="*/ 2039 w 2830"/>
                <a:gd name="T43" fmla="*/ 24 h 3199"/>
                <a:gd name="T44" fmla="*/ 2136 w 2830"/>
                <a:gd name="T45" fmla="*/ 88 h 3199"/>
                <a:gd name="T46" fmla="*/ 2201 w 2830"/>
                <a:gd name="T47" fmla="*/ 183 h 3199"/>
                <a:gd name="T48" fmla="*/ 2225 w 2830"/>
                <a:gd name="T49" fmla="*/ 300 h 3199"/>
                <a:gd name="T50" fmla="*/ 2571 w 2830"/>
                <a:gd name="T51" fmla="*/ 403 h 3199"/>
                <a:gd name="T52" fmla="*/ 2687 w 2830"/>
                <a:gd name="T53" fmla="*/ 445 h 3199"/>
                <a:gd name="T54" fmla="*/ 2775 w 2830"/>
                <a:gd name="T55" fmla="*/ 528 h 3199"/>
                <a:gd name="T56" fmla="*/ 2823 w 2830"/>
                <a:gd name="T57" fmla="*/ 639 h 3199"/>
                <a:gd name="T58" fmla="*/ 2830 w 2830"/>
                <a:gd name="T59" fmla="*/ 900 h 3199"/>
                <a:gd name="T60" fmla="*/ 2808 w 2830"/>
                <a:gd name="T61" fmla="*/ 992 h 3199"/>
                <a:gd name="T62" fmla="*/ 2748 w 2830"/>
                <a:gd name="T63" fmla="*/ 1061 h 3199"/>
                <a:gd name="T64" fmla="*/ 2661 w 2830"/>
                <a:gd name="T65" fmla="*/ 1097 h 3199"/>
                <a:gd name="T66" fmla="*/ 2626 w 2830"/>
                <a:gd name="T67" fmla="*/ 2850 h 3199"/>
                <a:gd name="T68" fmla="*/ 2581 w 2830"/>
                <a:gd name="T69" fmla="*/ 2988 h 3199"/>
                <a:gd name="T70" fmla="*/ 2492 w 2830"/>
                <a:gd name="T71" fmla="*/ 3098 h 3199"/>
                <a:gd name="T72" fmla="*/ 2370 w 2830"/>
                <a:gd name="T73" fmla="*/ 3173 h 3199"/>
                <a:gd name="T74" fmla="*/ 2225 w 2830"/>
                <a:gd name="T75" fmla="*/ 3199 h 3199"/>
                <a:gd name="T76" fmla="*/ 508 w 2830"/>
                <a:gd name="T77" fmla="*/ 3187 h 3199"/>
                <a:gd name="T78" fmla="*/ 376 w 2830"/>
                <a:gd name="T79" fmla="*/ 3128 h 3199"/>
                <a:gd name="T80" fmla="*/ 275 w 2830"/>
                <a:gd name="T81" fmla="*/ 3027 h 3199"/>
                <a:gd name="T82" fmla="*/ 215 w 2830"/>
                <a:gd name="T83" fmla="*/ 2898 h 3199"/>
                <a:gd name="T84" fmla="*/ 203 w 2830"/>
                <a:gd name="T85" fmla="*/ 1100 h 3199"/>
                <a:gd name="T86" fmla="*/ 101 w 2830"/>
                <a:gd name="T87" fmla="*/ 1073 h 3199"/>
                <a:gd name="T88" fmla="*/ 28 w 2830"/>
                <a:gd name="T89" fmla="*/ 1000 h 3199"/>
                <a:gd name="T90" fmla="*/ 0 w 2830"/>
                <a:gd name="T91" fmla="*/ 900 h 3199"/>
                <a:gd name="T92" fmla="*/ 8 w 2830"/>
                <a:gd name="T93" fmla="*/ 639 h 3199"/>
                <a:gd name="T94" fmla="*/ 57 w 2830"/>
                <a:gd name="T95" fmla="*/ 528 h 3199"/>
                <a:gd name="T96" fmla="*/ 145 w 2830"/>
                <a:gd name="T97" fmla="*/ 445 h 3199"/>
                <a:gd name="T98" fmla="*/ 260 w 2830"/>
                <a:gd name="T99" fmla="*/ 403 h 3199"/>
                <a:gd name="T100" fmla="*/ 607 w 2830"/>
                <a:gd name="T101" fmla="*/ 300 h 3199"/>
                <a:gd name="T102" fmla="*/ 631 w 2830"/>
                <a:gd name="T103" fmla="*/ 183 h 3199"/>
                <a:gd name="T104" fmla="*/ 696 w 2830"/>
                <a:gd name="T105" fmla="*/ 88 h 3199"/>
                <a:gd name="T106" fmla="*/ 792 w 2830"/>
                <a:gd name="T107" fmla="*/ 24 h 3199"/>
                <a:gd name="T108" fmla="*/ 910 w 2830"/>
                <a:gd name="T109" fmla="*/ 0 h 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30" h="3199">
                  <a:moveTo>
                    <a:pt x="404" y="1100"/>
                  </a:moveTo>
                  <a:lnTo>
                    <a:pt x="404" y="2799"/>
                  </a:lnTo>
                  <a:lnTo>
                    <a:pt x="408" y="2835"/>
                  </a:lnTo>
                  <a:lnTo>
                    <a:pt x="418" y="2869"/>
                  </a:lnTo>
                  <a:lnTo>
                    <a:pt x="432" y="2900"/>
                  </a:lnTo>
                  <a:lnTo>
                    <a:pt x="453" y="2928"/>
                  </a:lnTo>
                  <a:lnTo>
                    <a:pt x="477" y="2952"/>
                  </a:lnTo>
                  <a:lnTo>
                    <a:pt x="505" y="2971"/>
                  </a:lnTo>
                  <a:lnTo>
                    <a:pt x="537" y="2987"/>
                  </a:lnTo>
                  <a:lnTo>
                    <a:pt x="571" y="2996"/>
                  </a:lnTo>
                  <a:lnTo>
                    <a:pt x="607" y="2999"/>
                  </a:lnTo>
                  <a:lnTo>
                    <a:pt x="2225" y="2999"/>
                  </a:lnTo>
                  <a:lnTo>
                    <a:pt x="2261" y="2996"/>
                  </a:lnTo>
                  <a:lnTo>
                    <a:pt x="2295" y="2987"/>
                  </a:lnTo>
                  <a:lnTo>
                    <a:pt x="2326" y="2971"/>
                  </a:lnTo>
                  <a:lnTo>
                    <a:pt x="2354" y="2952"/>
                  </a:lnTo>
                  <a:lnTo>
                    <a:pt x="2379" y="2928"/>
                  </a:lnTo>
                  <a:lnTo>
                    <a:pt x="2398" y="2900"/>
                  </a:lnTo>
                  <a:lnTo>
                    <a:pt x="2414" y="2869"/>
                  </a:lnTo>
                  <a:lnTo>
                    <a:pt x="2423" y="2835"/>
                  </a:lnTo>
                  <a:lnTo>
                    <a:pt x="2426" y="2799"/>
                  </a:lnTo>
                  <a:lnTo>
                    <a:pt x="2426" y="1100"/>
                  </a:lnTo>
                  <a:lnTo>
                    <a:pt x="404" y="1100"/>
                  </a:lnTo>
                  <a:close/>
                  <a:moveTo>
                    <a:pt x="304" y="600"/>
                  </a:moveTo>
                  <a:lnTo>
                    <a:pt x="280" y="602"/>
                  </a:lnTo>
                  <a:lnTo>
                    <a:pt x="259" y="610"/>
                  </a:lnTo>
                  <a:lnTo>
                    <a:pt x="241" y="622"/>
                  </a:lnTo>
                  <a:lnTo>
                    <a:pt x="225" y="637"/>
                  </a:lnTo>
                  <a:lnTo>
                    <a:pt x="213" y="656"/>
                  </a:lnTo>
                  <a:lnTo>
                    <a:pt x="206" y="677"/>
                  </a:lnTo>
                  <a:lnTo>
                    <a:pt x="203" y="700"/>
                  </a:lnTo>
                  <a:lnTo>
                    <a:pt x="203" y="900"/>
                  </a:lnTo>
                  <a:lnTo>
                    <a:pt x="2629" y="900"/>
                  </a:lnTo>
                  <a:lnTo>
                    <a:pt x="2629" y="700"/>
                  </a:lnTo>
                  <a:lnTo>
                    <a:pt x="2626" y="677"/>
                  </a:lnTo>
                  <a:lnTo>
                    <a:pt x="2619" y="656"/>
                  </a:lnTo>
                  <a:lnTo>
                    <a:pt x="2606" y="637"/>
                  </a:lnTo>
                  <a:lnTo>
                    <a:pt x="2591" y="622"/>
                  </a:lnTo>
                  <a:lnTo>
                    <a:pt x="2572" y="610"/>
                  </a:lnTo>
                  <a:lnTo>
                    <a:pt x="2550" y="602"/>
                  </a:lnTo>
                  <a:lnTo>
                    <a:pt x="2528" y="600"/>
                  </a:lnTo>
                  <a:lnTo>
                    <a:pt x="304" y="600"/>
                  </a:lnTo>
                  <a:close/>
                  <a:moveTo>
                    <a:pt x="910" y="200"/>
                  </a:moveTo>
                  <a:lnTo>
                    <a:pt x="887" y="203"/>
                  </a:lnTo>
                  <a:lnTo>
                    <a:pt x="865" y="211"/>
                  </a:lnTo>
                  <a:lnTo>
                    <a:pt x="847" y="222"/>
                  </a:lnTo>
                  <a:lnTo>
                    <a:pt x="831" y="237"/>
                  </a:lnTo>
                  <a:lnTo>
                    <a:pt x="819" y="256"/>
                  </a:lnTo>
                  <a:lnTo>
                    <a:pt x="811" y="277"/>
                  </a:lnTo>
                  <a:lnTo>
                    <a:pt x="808" y="300"/>
                  </a:lnTo>
                  <a:lnTo>
                    <a:pt x="808" y="400"/>
                  </a:lnTo>
                  <a:lnTo>
                    <a:pt x="2022" y="400"/>
                  </a:lnTo>
                  <a:lnTo>
                    <a:pt x="2022" y="300"/>
                  </a:lnTo>
                  <a:lnTo>
                    <a:pt x="2019" y="277"/>
                  </a:lnTo>
                  <a:lnTo>
                    <a:pt x="2012" y="256"/>
                  </a:lnTo>
                  <a:lnTo>
                    <a:pt x="1999" y="237"/>
                  </a:lnTo>
                  <a:lnTo>
                    <a:pt x="1984" y="222"/>
                  </a:lnTo>
                  <a:lnTo>
                    <a:pt x="1965" y="211"/>
                  </a:lnTo>
                  <a:lnTo>
                    <a:pt x="1945" y="203"/>
                  </a:lnTo>
                  <a:lnTo>
                    <a:pt x="1921" y="200"/>
                  </a:lnTo>
                  <a:lnTo>
                    <a:pt x="910" y="200"/>
                  </a:lnTo>
                  <a:close/>
                  <a:moveTo>
                    <a:pt x="910" y="0"/>
                  </a:moveTo>
                  <a:lnTo>
                    <a:pt x="1921" y="0"/>
                  </a:lnTo>
                  <a:lnTo>
                    <a:pt x="1962" y="3"/>
                  </a:lnTo>
                  <a:lnTo>
                    <a:pt x="2001" y="10"/>
                  </a:lnTo>
                  <a:lnTo>
                    <a:pt x="2039" y="24"/>
                  </a:lnTo>
                  <a:lnTo>
                    <a:pt x="2074" y="41"/>
                  </a:lnTo>
                  <a:lnTo>
                    <a:pt x="2106" y="62"/>
                  </a:lnTo>
                  <a:lnTo>
                    <a:pt x="2136" y="88"/>
                  </a:lnTo>
                  <a:lnTo>
                    <a:pt x="2161" y="117"/>
                  </a:lnTo>
                  <a:lnTo>
                    <a:pt x="2183" y="148"/>
                  </a:lnTo>
                  <a:lnTo>
                    <a:pt x="2201" y="183"/>
                  </a:lnTo>
                  <a:lnTo>
                    <a:pt x="2213" y="220"/>
                  </a:lnTo>
                  <a:lnTo>
                    <a:pt x="2222" y="259"/>
                  </a:lnTo>
                  <a:lnTo>
                    <a:pt x="2225" y="300"/>
                  </a:lnTo>
                  <a:lnTo>
                    <a:pt x="2225" y="400"/>
                  </a:lnTo>
                  <a:lnTo>
                    <a:pt x="2528" y="400"/>
                  </a:lnTo>
                  <a:lnTo>
                    <a:pt x="2571" y="403"/>
                  </a:lnTo>
                  <a:lnTo>
                    <a:pt x="2611" y="412"/>
                  </a:lnTo>
                  <a:lnTo>
                    <a:pt x="2651" y="426"/>
                  </a:lnTo>
                  <a:lnTo>
                    <a:pt x="2687" y="445"/>
                  </a:lnTo>
                  <a:lnTo>
                    <a:pt x="2720" y="468"/>
                  </a:lnTo>
                  <a:lnTo>
                    <a:pt x="2749" y="496"/>
                  </a:lnTo>
                  <a:lnTo>
                    <a:pt x="2775" y="528"/>
                  </a:lnTo>
                  <a:lnTo>
                    <a:pt x="2795" y="562"/>
                  </a:lnTo>
                  <a:lnTo>
                    <a:pt x="2812" y="599"/>
                  </a:lnTo>
                  <a:lnTo>
                    <a:pt x="2823" y="639"/>
                  </a:lnTo>
                  <a:lnTo>
                    <a:pt x="2828" y="681"/>
                  </a:lnTo>
                  <a:lnTo>
                    <a:pt x="2830" y="681"/>
                  </a:lnTo>
                  <a:lnTo>
                    <a:pt x="2830" y="900"/>
                  </a:lnTo>
                  <a:lnTo>
                    <a:pt x="2827" y="932"/>
                  </a:lnTo>
                  <a:lnTo>
                    <a:pt x="2820" y="963"/>
                  </a:lnTo>
                  <a:lnTo>
                    <a:pt x="2808" y="992"/>
                  </a:lnTo>
                  <a:lnTo>
                    <a:pt x="2791" y="1017"/>
                  </a:lnTo>
                  <a:lnTo>
                    <a:pt x="2772" y="1041"/>
                  </a:lnTo>
                  <a:lnTo>
                    <a:pt x="2748" y="1061"/>
                  </a:lnTo>
                  <a:lnTo>
                    <a:pt x="2722" y="1078"/>
                  </a:lnTo>
                  <a:lnTo>
                    <a:pt x="2693" y="1090"/>
                  </a:lnTo>
                  <a:lnTo>
                    <a:pt x="2661" y="1097"/>
                  </a:lnTo>
                  <a:lnTo>
                    <a:pt x="2629" y="1100"/>
                  </a:lnTo>
                  <a:lnTo>
                    <a:pt x="2629" y="2798"/>
                  </a:lnTo>
                  <a:lnTo>
                    <a:pt x="2626" y="2850"/>
                  </a:lnTo>
                  <a:lnTo>
                    <a:pt x="2617" y="2898"/>
                  </a:lnTo>
                  <a:lnTo>
                    <a:pt x="2601" y="2944"/>
                  </a:lnTo>
                  <a:lnTo>
                    <a:pt x="2581" y="2988"/>
                  </a:lnTo>
                  <a:lnTo>
                    <a:pt x="2557" y="3027"/>
                  </a:lnTo>
                  <a:lnTo>
                    <a:pt x="2527" y="3065"/>
                  </a:lnTo>
                  <a:lnTo>
                    <a:pt x="2492" y="3098"/>
                  </a:lnTo>
                  <a:lnTo>
                    <a:pt x="2455" y="3128"/>
                  </a:lnTo>
                  <a:lnTo>
                    <a:pt x="2415" y="3152"/>
                  </a:lnTo>
                  <a:lnTo>
                    <a:pt x="2370" y="3173"/>
                  </a:lnTo>
                  <a:lnTo>
                    <a:pt x="2324" y="3187"/>
                  </a:lnTo>
                  <a:lnTo>
                    <a:pt x="2275" y="3196"/>
                  </a:lnTo>
                  <a:lnTo>
                    <a:pt x="2225" y="3199"/>
                  </a:lnTo>
                  <a:lnTo>
                    <a:pt x="607" y="3199"/>
                  </a:lnTo>
                  <a:lnTo>
                    <a:pt x="556" y="3196"/>
                  </a:lnTo>
                  <a:lnTo>
                    <a:pt x="508" y="3187"/>
                  </a:lnTo>
                  <a:lnTo>
                    <a:pt x="461" y="3173"/>
                  </a:lnTo>
                  <a:lnTo>
                    <a:pt x="417" y="3152"/>
                  </a:lnTo>
                  <a:lnTo>
                    <a:pt x="376" y="3128"/>
                  </a:lnTo>
                  <a:lnTo>
                    <a:pt x="338" y="3098"/>
                  </a:lnTo>
                  <a:lnTo>
                    <a:pt x="305" y="3065"/>
                  </a:lnTo>
                  <a:lnTo>
                    <a:pt x="275" y="3027"/>
                  </a:lnTo>
                  <a:lnTo>
                    <a:pt x="250" y="2988"/>
                  </a:lnTo>
                  <a:lnTo>
                    <a:pt x="231" y="2944"/>
                  </a:lnTo>
                  <a:lnTo>
                    <a:pt x="215" y="2898"/>
                  </a:lnTo>
                  <a:lnTo>
                    <a:pt x="206" y="2850"/>
                  </a:lnTo>
                  <a:lnTo>
                    <a:pt x="203" y="2798"/>
                  </a:lnTo>
                  <a:lnTo>
                    <a:pt x="203" y="1100"/>
                  </a:lnTo>
                  <a:lnTo>
                    <a:pt x="166" y="1096"/>
                  </a:lnTo>
                  <a:lnTo>
                    <a:pt x="132" y="1087"/>
                  </a:lnTo>
                  <a:lnTo>
                    <a:pt x="101" y="1073"/>
                  </a:lnTo>
                  <a:lnTo>
                    <a:pt x="72" y="1052"/>
                  </a:lnTo>
                  <a:lnTo>
                    <a:pt x="49" y="1029"/>
                  </a:lnTo>
                  <a:lnTo>
                    <a:pt x="28" y="1000"/>
                  </a:lnTo>
                  <a:lnTo>
                    <a:pt x="13" y="969"/>
                  </a:lnTo>
                  <a:lnTo>
                    <a:pt x="4" y="936"/>
                  </a:lnTo>
                  <a:lnTo>
                    <a:pt x="0" y="900"/>
                  </a:lnTo>
                  <a:lnTo>
                    <a:pt x="0" y="681"/>
                  </a:lnTo>
                  <a:lnTo>
                    <a:pt x="2" y="681"/>
                  </a:lnTo>
                  <a:lnTo>
                    <a:pt x="8" y="639"/>
                  </a:lnTo>
                  <a:lnTo>
                    <a:pt x="20" y="599"/>
                  </a:lnTo>
                  <a:lnTo>
                    <a:pt x="35" y="562"/>
                  </a:lnTo>
                  <a:lnTo>
                    <a:pt x="57" y="528"/>
                  </a:lnTo>
                  <a:lnTo>
                    <a:pt x="82" y="496"/>
                  </a:lnTo>
                  <a:lnTo>
                    <a:pt x="112" y="468"/>
                  </a:lnTo>
                  <a:lnTo>
                    <a:pt x="145" y="445"/>
                  </a:lnTo>
                  <a:lnTo>
                    <a:pt x="181" y="425"/>
                  </a:lnTo>
                  <a:lnTo>
                    <a:pt x="219" y="411"/>
                  </a:lnTo>
                  <a:lnTo>
                    <a:pt x="260" y="403"/>
                  </a:lnTo>
                  <a:lnTo>
                    <a:pt x="304" y="400"/>
                  </a:lnTo>
                  <a:lnTo>
                    <a:pt x="607" y="400"/>
                  </a:lnTo>
                  <a:lnTo>
                    <a:pt x="607" y="300"/>
                  </a:lnTo>
                  <a:lnTo>
                    <a:pt x="610" y="259"/>
                  </a:lnTo>
                  <a:lnTo>
                    <a:pt x="618" y="220"/>
                  </a:lnTo>
                  <a:lnTo>
                    <a:pt x="631" y="183"/>
                  </a:lnTo>
                  <a:lnTo>
                    <a:pt x="648" y="148"/>
                  </a:lnTo>
                  <a:lnTo>
                    <a:pt x="670" y="117"/>
                  </a:lnTo>
                  <a:lnTo>
                    <a:pt x="696" y="88"/>
                  </a:lnTo>
                  <a:lnTo>
                    <a:pt x="725" y="62"/>
                  </a:lnTo>
                  <a:lnTo>
                    <a:pt x="757" y="41"/>
                  </a:lnTo>
                  <a:lnTo>
                    <a:pt x="792" y="24"/>
                  </a:lnTo>
                  <a:lnTo>
                    <a:pt x="829" y="10"/>
                  </a:lnTo>
                  <a:lnTo>
                    <a:pt x="869" y="3"/>
                  </a:lnTo>
                  <a:lnTo>
                    <a:pt x="9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6429375" y="4329113"/>
              <a:ext cx="320675" cy="1190625"/>
            </a:xfrm>
            <a:custGeom>
              <a:avLst/>
              <a:gdLst>
                <a:gd name="T0" fmla="*/ 101 w 404"/>
                <a:gd name="T1" fmla="*/ 100 h 1499"/>
                <a:gd name="T2" fmla="*/ 101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1 w 404"/>
                <a:gd name="T9" fmla="*/ 100 h 1499"/>
                <a:gd name="T10" fmla="*/ 101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7 w 404"/>
                <a:gd name="T19" fmla="*/ 22 h 1499"/>
                <a:gd name="T20" fmla="*/ 382 w 404"/>
                <a:gd name="T21" fmla="*/ 37 h 1499"/>
                <a:gd name="T22" fmla="*/ 394 w 404"/>
                <a:gd name="T23" fmla="*/ 56 h 1499"/>
                <a:gd name="T24" fmla="*/ 402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2 w 404"/>
                <a:gd name="T31" fmla="*/ 1423 h 1499"/>
                <a:gd name="T32" fmla="*/ 394 w 404"/>
                <a:gd name="T33" fmla="*/ 1443 h 1499"/>
                <a:gd name="T34" fmla="*/ 382 w 404"/>
                <a:gd name="T35" fmla="*/ 1463 h 1499"/>
                <a:gd name="T36" fmla="*/ 367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1 w 404"/>
                <a:gd name="T45" fmla="*/ 1499 h 1499"/>
                <a:gd name="T46" fmla="*/ 78 w 404"/>
                <a:gd name="T47" fmla="*/ 1496 h 1499"/>
                <a:gd name="T48" fmla="*/ 57 w 404"/>
                <a:gd name="T49" fmla="*/ 1489 h 1499"/>
                <a:gd name="T50" fmla="*/ 38 w 404"/>
                <a:gd name="T51" fmla="*/ 1478 h 1499"/>
                <a:gd name="T52" fmla="*/ 23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3 w 404"/>
                <a:gd name="T67" fmla="*/ 37 h 1499"/>
                <a:gd name="T68" fmla="*/ 38 w 404"/>
                <a:gd name="T69" fmla="*/ 22 h 1499"/>
                <a:gd name="T70" fmla="*/ 57 w 404"/>
                <a:gd name="T71" fmla="*/ 10 h 1499"/>
                <a:gd name="T72" fmla="*/ 78 w 404"/>
                <a:gd name="T73" fmla="*/ 3 h 1499"/>
                <a:gd name="T74" fmla="*/ 101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1" y="100"/>
                  </a:moveTo>
                  <a:lnTo>
                    <a:pt x="101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1" y="100"/>
                  </a:lnTo>
                  <a:close/>
                  <a:moveTo>
                    <a:pt x="101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7" y="22"/>
                  </a:lnTo>
                  <a:lnTo>
                    <a:pt x="382" y="37"/>
                  </a:lnTo>
                  <a:lnTo>
                    <a:pt x="394" y="56"/>
                  </a:lnTo>
                  <a:lnTo>
                    <a:pt x="402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2" y="1423"/>
                  </a:lnTo>
                  <a:lnTo>
                    <a:pt x="394" y="1443"/>
                  </a:lnTo>
                  <a:lnTo>
                    <a:pt x="382" y="1463"/>
                  </a:lnTo>
                  <a:lnTo>
                    <a:pt x="367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1" y="1499"/>
                  </a:lnTo>
                  <a:lnTo>
                    <a:pt x="78" y="1496"/>
                  </a:lnTo>
                  <a:lnTo>
                    <a:pt x="57" y="1489"/>
                  </a:lnTo>
                  <a:lnTo>
                    <a:pt x="38" y="1478"/>
                  </a:lnTo>
                  <a:lnTo>
                    <a:pt x="23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3" y="37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910388" y="4329113"/>
              <a:ext cx="320675" cy="1190625"/>
            </a:xfrm>
            <a:custGeom>
              <a:avLst/>
              <a:gdLst>
                <a:gd name="T0" fmla="*/ 100 w 404"/>
                <a:gd name="T1" fmla="*/ 100 h 1499"/>
                <a:gd name="T2" fmla="*/ 100 w 404"/>
                <a:gd name="T3" fmla="*/ 1399 h 1499"/>
                <a:gd name="T4" fmla="*/ 303 w 404"/>
                <a:gd name="T5" fmla="*/ 1399 h 1499"/>
                <a:gd name="T6" fmla="*/ 303 w 404"/>
                <a:gd name="T7" fmla="*/ 100 h 1499"/>
                <a:gd name="T8" fmla="*/ 100 w 404"/>
                <a:gd name="T9" fmla="*/ 100 h 1499"/>
                <a:gd name="T10" fmla="*/ 100 w 404"/>
                <a:gd name="T11" fmla="*/ 0 h 1499"/>
                <a:gd name="T12" fmla="*/ 303 w 404"/>
                <a:gd name="T13" fmla="*/ 0 h 1499"/>
                <a:gd name="T14" fmla="*/ 326 w 404"/>
                <a:gd name="T15" fmla="*/ 3 h 1499"/>
                <a:gd name="T16" fmla="*/ 347 w 404"/>
                <a:gd name="T17" fmla="*/ 10 h 1499"/>
                <a:gd name="T18" fmla="*/ 366 w 404"/>
                <a:gd name="T19" fmla="*/ 22 h 1499"/>
                <a:gd name="T20" fmla="*/ 381 w 404"/>
                <a:gd name="T21" fmla="*/ 37 h 1499"/>
                <a:gd name="T22" fmla="*/ 394 w 404"/>
                <a:gd name="T23" fmla="*/ 56 h 1499"/>
                <a:gd name="T24" fmla="*/ 401 w 404"/>
                <a:gd name="T25" fmla="*/ 77 h 1499"/>
                <a:gd name="T26" fmla="*/ 404 w 404"/>
                <a:gd name="T27" fmla="*/ 100 h 1499"/>
                <a:gd name="T28" fmla="*/ 404 w 404"/>
                <a:gd name="T29" fmla="*/ 1400 h 1499"/>
                <a:gd name="T30" fmla="*/ 401 w 404"/>
                <a:gd name="T31" fmla="*/ 1423 h 1499"/>
                <a:gd name="T32" fmla="*/ 394 w 404"/>
                <a:gd name="T33" fmla="*/ 1443 h 1499"/>
                <a:gd name="T34" fmla="*/ 381 w 404"/>
                <a:gd name="T35" fmla="*/ 1463 h 1499"/>
                <a:gd name="T36" fmla="*/ 366 w 404"/>
                <a:gd name="T37" fmla="*/ 1478 h 1499"/>
                <a:gd name="T38" fmla="*/ 347 w 404"/>
                <a:gd name="T39" fmla="*/ 1489 h 1499"/>
                <a:gd name="T40" fmla="*/ 326 w 404"/>
                <a:gd name="T41" fmla="*/ 1496 h 1499"/>
                <a:gd name="T42" fmla="*/ 303 w 404"/>
                <a:gd name="T43" fmla="*/ 1499 h 1499"/>
                <a:gd name="T44" fmla="*/ 100 w 404"/>
                <a:gd name="T45" fmla="*/ 1499 h 1499"/>
                <a:gd name="T46" fmla="*/ 77 w 404"/>
                <a:gd name="T47" fmla="*/ 1496 h 1499"/>
                <a:gd name="T48" fmla="*/ 55 w 404"/>
                <a:gd name="T49" fmla="*/ 1489 h 1499"/>
                <a:gd name="T50" fmla="*/ 37 w 404"/>
                <a:gd name="T51" fmla="*/ 1478 h 1499"/>
                <a:gd name="T52" fmla="*/ 21 w 404"/>
                <a:gd name="T53" fmla="*/ 1463 h 1499"/>
                <a:gd name="T54" fmla="*/ 10 w 404"/>
                <a:gd name="T55" fmla="*/ 1443 h 1499"/>
                <a:gd name="T56" fmla="*/ 3 w 404"/>
                <a:gd name="T57" fmla="*/ 1423 h 1499"/>
                <a:gd name="T58" fmla="*/ 0 w 404"/>
                <a:gd name="T59" fmla="*/ 1400 h 1499"/>
                <a:gd name="T60" fmla="*/ 0 w 404"/>
                <a:gd name="T61" fmla="*/ 100 h 1499"/>
                <a:gd name="T62" fmla="*/ 3 w 404"/>
                <a:gd name="T63" fmla="*/ 77 h 1499"/>
                <a:gd name="T64" fmla="*/ 10 w 404"/>
                <a:gd name="T65" fmla="*/ 56 h 1499"/>
                <a:gd name="T66" fmla="*/ 21 w 404"/>
                <a:gd name="T67" fmla="*/ 37 h 1499"/>
                <a:gd name="T68" fmla="*/ 37 w 404"/>
                <a:gd name="T69" fmla="*/ 22 h 1499"/>
                <a:gd name="T70" fmla="*/ 55 w 404"/>
                <a:gd name="T71" fmla="*/ 10 h 1499"/>
                <a:gd name="T72" fmla="*/ 77 w 404"/>
                <a:gd name="T73" fmla="*/ 3 h 1499"/>
                <a:gd name="T74" fmla="*/ 100 w 404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4" h="1499">
                  <a:moveTo>
                    <a:pt x="100" y="100"/>
                  </a:moveTo>
                  <a:lnTo>
                    <a:pt x="100" y="1399"/>
                  </a:lnTo>
                  <a:lnTo>
                    <a:pt x="303" y="1399"/>
                  </a:lnTo>
                  <a:lnTo>
                    <a:pt x="303" y="100"/>
                  </a:lnTo>
                  <a:lnTo>
                    <a:pt x="100" y="100"/>
                  </a:lnTo>
                  <a:close/>
                  <a:moveTo>
                    <a:pt x="100" y="0"/>
                  </a:moveTo>
                  <a:lnTo>
                    <a:pt x="303" y="0"/>
                  </a:lnTo>
                  <a:lnTo>
                    <a:pt x="326" y="3"/>
                  </a:lnTo>
                  <a:lnTo>
                    <a:pt x="347" y="10"/>
                  </a:lnTo>
                  <a:lnTo>
                    <a:pt x="366" y="22"/>
                  </a:lnTo>
                  <a:lnTo>
                    <a:pt x="381" y="37"/>
                  </a:lnTo>
                  <a:lnTo>
                    <a:pt x="394" y="56"/>
                  </a:lnTo>
                  <a:lnTo>
                    <a:pt x="401" y="77"/>
                  </a:lnTo>
                  <a:lnTo>
                    <a:pt x="404" y="100"/>
                  </a:lnTo>
                  <a:lnTo>
                    <a:pt x="404" y="1400"/>
                  </a:lnTo>
                  <a:lnTo>
                    <a:pt x="401" y="1423"/>
                  </a:lnTo>
                  <a:lnTo>
                    <a:pt x="394" y="1443"/>
                  </a:lnTo>
                  <a:lnTo>
                    <a:pt x="381" y="1463"/>
                  </a:lnTo>
                  <a:lnTo>
                    <a:pt x="366" y="1478"/>
                  </a:lnTo>
                  <a:lnTo>
                    <a:pt x="347" y="1489"/>
                  </a:lnTo>
                  <a:lnTo>
                    <a:pt x="326" y="1496"/>
                  </a:lnTo>
                  <a:lnTo>
                    <a:pt x="303" y="1499"/>
                  </a:lnTo>
                  <a:lnTo>
                    <a:pt x="100" y="1499"/>
                  </a:lnTo>
                  <a:lnTo>
                    <a:pt x="77" y="1496"/>
                  </a:lnTo>
                  <a:lnTo>
                    <a:pt x="55" y="1489"/>
                  </a:lnTo>
                  <a:lnTo>
                    <a:pt x="37" y="1478"/>
                  </a:lnTo>
                  <a:lnTo>
                    <a:pt x="21" y="1463"/>
                  </a:lnTo>
                  <a:lnTo>
                    <a:pt x="10" y="1443"/>
                  </a:lnTo>
                  <a:lnTo>
                    <a:pt x="3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3" y="77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7"/>
            <p:cNvSpPr>
              <a:spLocks noEditPoints="1"/>
            </p:cNvSpPr>
            <p:nvPr/>
          </p:nvSpPr>
          <p:spPr bwMode="auto">
            <a:xfrm>
              <a:off x="7391400" y="4329113"/>
              <a:ext cx="322262" cy="1190625"/>
            </a:xfrm>
            <a:custGeom>
              <a:avLst/>
              <a:gdLst>
                <a:gd name="T0" fmla="*/ 102 w 406"/>
                <a:gd name="T1" fmla="*/ 100 h 1499"/>
                <a:gd name="T2" fmla="*/ 102 w 406"/>
                <a:gd name="T3" fmla="*/ 1399 h 1499"/>
                <a:gd name="T4" fmla="*/ 304 w 406"/>
                <a:gd name="T5" fmla="*/ 1399 h 1499"/>
                <a:gd name="T6" fmla="*/ 304 w 406"/>
                <a:gd name="T7" fmla="*/ 100 h 1499"/>
                <a:gd name="T8" fmla="*/ 102 w 406"/>
                <a:gd name="T9" fmla="*/ 100 h 1499"/>
                <a:gd name="T10" fmla="*/ 102 w 406"/>
                <a:gd name="T11" fmla="*/ 0 h 1499"/>
                <a:gd name="T12" fmla="*/ 304 w 406"/>
                <a:gd name="T13" fmla="*/ 0 h 1499"/>
                <a:gd name="T14" fmla="*/ 327 w 406"/>
                <a:gd name="T15" fmla="*/ 3 h 1499"/>
                <a:gd name="T16" fmla="*/ 349 w 406"/>
                <a:gd name="T17" fmla="*/ 10 h 1499"/>
                <a:gd name="T18" fmla="*/ 367 w 406"/>
                <a:gd name="T19" fmla="*/ 22 h 1499"/>
                <a:gd name="T20" fmla="*/ 383 w 406"/>
                <a:gd name="T21" fmla="*/ 37 h 1499"/>
                <a:gd name="T22" fmla="*/ 395 w 406"/>
                <a:gd name="T23" fmla="*/ 56 h 1499"/>
                <a:gd name="T24" fmla="*/ 403 w 406"/>
                <a:gd name="T25" fmla="*/ 77 h 1499"/>
                <a:gd name="T26" fmla="*/ 406 w 406"/>
                <a:gd name="T27" fmla="*/ 100 h 1499"/>
                <a:gd name="T28" fmla="*/ 406 w 406"/>
                <a:gd name="T29" fmla="*/ 1400 h 1499"/>
                <a:gd name="T30" fmla="*/ 403 w 406"/>
                <a:gd name="T31" fmla="*/ 1423 h 1499"/>
                <a:gd name="T32" fmla="*/ 395 w 406"/>
                <a:gd name="T33" fmla="*/ 1443 h 1499"/>
                <a:gd name="T34" fmla="*/ 383 w 406"/>
                <a:gd name="T35" fmla="*/ 1463 h 1499"/>
                <a:gd name="T36" fmla="*/ 367 w 406"/>
                <a:gd name="T37" fmla="*/ 1478 h 1499"/>
                <a:gd name="T38" fmla="*/ 349 w 406"/>
                <a:gd name="T39" fmla="*/ 1489 h 1499"/>
                <a:gd name="T40" fmla="*/ 327 w 406"/>
                <a:gd name="T41" fmla="*/ 1496 h 1499"/>
                <a:gd name="T42" fmla="*/ 304 w 406"/>
                <a:gd name="T43" fmla="*/ 1499 h 1499"/>
                <a:gd name="T44" fmla="*/ 102 w 406"/>
                <a:gd name="T45" fmla="*/ 1499 h 1499"/>
                <a:gd name="T46" fmla="*/ 79 w 406"/>
                <a:gd name="T47" fmla="*/ 1496 h 1499"/>
                <a:gd name="T48" fmla="*/ 57 w 406"/>
                <a:gd name="T49" fmla="*/ 1489 h 1499"/>
                <a:gd name="T50" fmla="*/ 39 w 406"/>
                <a:gd name="T51" fmla="*/ 1478 h 1499"/>
                <a:gd name="T52" fmla="*/ 23 w 406"/>
                <a:gd name="T53" fmla="*/ 1463 h 1499"/>
                <a:gd name="T54" fmla="*/ 11 w 406"/>
                <a:gd name="T55" fmla="*/ 1443 h 1499"/>
                <a:gd name="T56" fmla="*/ 4 w 406"/>
                <a:gd name="T57" fmla="*/ 1423 h 1499"/>
                <a:gd name="T58" fmla="*/ 0 w 406"/>
                <a:gd name="T59" fmla="*/ 1400 h 1499"/>
                <a:gd name="T60" fmla="*/ 0 w 406"/>
                <a:gd name="T61" fmla="*/ 100 h 1499"/>
                <a:gd name="T62" fmla="*/ 4 w 406"/>
                <a:gd name="T63" fmla="*/ 77 h 1499"/>
                <a:gd name="T64" fmla="*/ 11 w 406"/>
                <a:gd name="T65" fmla="*/ 56 h 1499"/>
                <a:gd name="T66" fmla="*/ 23 w 406"/>
                <a:gd name="T67" fmla="*/ 37 h 1499"/>
                <a:gd name="T68" fmla="*/ 39 w 406"/>
                <a:gd name="T69" fmla="*/ 22 h 1499"/>
                <a:gd name="T70" fmla="*/ 57 w 406"/>
                <a:gd name="T71" fmla="*/ 10 h 1499"/>
                <a:gd name="T72" fmla="*/ 79 w 406"/>
                <a:gd name="T73" fmla="*/ 3 h 1499"/>
                <a:gd name="T74" fmla="*/ 102 w 406"/>
                <a:gd name="T75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06" h="1499">
                  <a:moveTo>
                    <a:pt x="102" y="100"/>
                  </a:moveTo>
                  <a:lnTo>
                    <a:pt x="102" y="1399"/>
                  </a:lnTo>
                  <a:lnTo>
                    <a:pt x="304" y="1399"/>
                  </a:lnTo>
                  <a:lnTo>
                    <a:pt x="304" y="100"/>
                  </a:lnTo>
                  <a:lnTo>
                    <a:pt x="102" y="100"/>
                  </a:lnTo>
                  <a:close/>
                  <a:moveTo>
                    <a:pt x="102" y="0"/>
                  </a:moveTo>
                  <a:lnTo>
                    <a:pt x="304" y="0"/>
                  </a:lnTo>
                  <a:lnTo>
                    <a:pt x="327" y="3"/>
                  </a:lnTo>
                  <a:lnTo>
                    <a:pt x="349" y="10"/>
                  </a:lnTo>
                  <a:lnTo>
                    <a:pt x="367" y="22"/>
                  </a:lnTo>
                  <a:lnTo>
                    <a:pt x="383" y="37"/>
                  </a:lnTo>
                  <a:lnTo>
                    <a:pt x="395" y="56"/>
                  </a:lnTo>
                  <a:lnTo>
                    <a:pt x="403" y="77"/>
                  </a:lnTo>
                  <a:lnTo>
                    <a:pt x="406" y="100"/>
                  </a:lnTo>
                  <a:lnTo>
                    <a:pt x="406" y="1400"/>
                  </a:lnTo>
                  <a:lnTo>
                    <a:pt x="403" y="1423"/>
                  </a:lnTo>
                  <a:lnTo>
                    <a:pt x="395" y="1443"/>
                  </a:lnTo>
                  <a:lnTo>
                    <a:pt x="383" y="1463"/>
                  </a:lnTo>
                  <a:lnTo>
                    <a:pt x="367" y="1478"/>
                  </a:lnTo>
                  <a:lnTo>
                    <a:pt x="349" y="1489"/>
                  </a:lnTo>
                  <a:lnTo>
                    <a:pt x="327" y="1496"/>
                  </a:lnTo>
                  <a:lnTo>
                    <a:pt x="304" y="1499"/>
                  </a:lnTo>
                  <a:lnTo>
                    <a:pt x="102" y="1499"/>
                  </a:lnTo>
                  <a:lnTo>
                    <a:pt x="79" y="1496"/>
                  </a:lnTo>
                  <a:lnTo>
                    <a:pt x="57" y="1489"/>
                  </a:lnTo>
                  <a:lnTo>
                    <a:pt x="39" y="1478"/>
                  </a:lnTo>
                  <a:lnTo>
                    <a:pt x="23" y="1463"/>
                  </a:lnTo>
                  <a:lnTo>
                    <a:pt x="11" y="1443"/>
                  </a:lnTo>
                  <a:lnTo>
                    <a:pt x="4" y="1423"/>
                  </a:lnTo>
                  <a:lnTo>
                    <a:pt x="0" y="1400"/>
                  </a:lnTo>
                  <a:lnTo>
                    <a:pt x="0" y="100"/>
                  </a:lnTo>
                  <a:lnTo>
                    <a:pt x="4" y="77"/>
                  </a:lnTo>
                  <a:lnTo>
                    <a:pt x="11" y="56"/>
                  </a:lnTo>
                  <a:lnTo>
                    <a:pt x="23" y="37"/>
                  </a:lnTo>
                  <a:lnTo>
                    <a:pt x="39" y="22"/>
                  </a:lnTo>
                  <a:lnTo>
                    <a:pt x="57" y="10"/>
                  </a:lnTo>
                  <a:lnTo>
                    <a:pt x="79" y="3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5531439" y="2458894"/>
            <a:ext cx="352033" cy="463245"/>
            <a:chOff x="5967413" y="3300413"/>
            <a:chExt cx="2065337" cy="2717800"/>
          </a:xfrm>
          <a:solidFill>
            <a:schemeClr val="bg2">
              <a:lumMod val="25000"/>
            </a:schemeClr>
          </a:solidFill>
        </p:grpSpPr>
        <p:sp>
          <p:nvSpPr>
            <p:cNvPr id="34" name="Freeform 32"/>
            <p:cNvSpPr>
              <a:spLocks noEditPoints="1"/>
            </p:cNvSpPr>
            <p:nvPr/>
          </p:nvSpPr>
          <p:spPr bwMode="auto">
            <a:xfrm>
              <a:off x="5967413" y="3300413"/>
              <a:ext cx="2065337" cy="2717800"/>
            </a:xfrm>
            <a:custGeom>
              <a:avLst/>
              <a:gdLst>
                <a:gd name="T0" fmla="*/ 241 w 2601"/>
                <a:gd name="T1" fmla="*/ 1645 h 3424"/>
                <a:gd name="T2" fmla="*/ 221 w 2601"/>
                <a:gd name="T3" fmla="*/ 2532 h 3424"/>
                <a:gd name="T4" fmla="*/ 333 w 2601"/>
                <a:gd name="T5" fmla="*/ 2859 h 3424"/>
                <a:gd name="T6" fmla="*/ 573 w 2601"/>
                <a:gd name="T7" fmla="*/ 3096 h 3424"/>
                <a:gd name="T8" fmla="*/ 903 w 2601"/>
                <a:gd name="T9" fmla="*/ 3207 h 3424"/>
                <a:gd name="T10" fmla="*/ 1838 w 2601"/>
                <a:gd name="T11" fmla="*/ 3180 h 3424"/>
                <a:gd name="T12" fmla="*/ 2138 w 2601"/>
                <a:gd name="T13" fmla="*/ 3014 h 3424"/>
                <a:gd name="T14" fmla="*/ 2332 w 2601"/>
                <a:gd name="T15" fmla="*/ 2736 h 3424"/>
                <a:gd name="T16" fmla="*/ 2385 w 2601"/>
                <a:gd name="T17" fmla="*/ 1712 h 3424"/>
                <a:gd name="T18" fmla="*/ 2324 w 2601"/>
                <a:gd name="T19" fmla="*/ 1616 h 3424"/>
                <a:gd name="T20" fmla="*/ 1246 w 2601"/>
                <a:gd name="T21" fmla="*/ 538 h 3424"/>
                <a:gd name="T22" fmla="*/ 1012 w 2601"/>
                <a:gd name="T23" fmla="*/ 643 h 3424"/>
                <a:gd name="T24" fmla="*/ 880 w 2601"/>
                <a:gd name="T25" fmla="*/ 858 h 3424"/>
                <a:gd name="T26" fmla="*/ 1734 w 2601"/>
                <a:gd name="T27" fmla="*/ 963 h 3424"/>
                <a:gd name="T28" fmla="*/ 1657 w 2601"/>
                <a:gd name="T29" fmla="*/ 718 h 3424"/>
                <a:gd name="T30" fmla="*/ 1458 w 2601"/>
                <a:gd name="T31" fmla="*/ 563 h 3424"/>
                <a:gd name="T32" fmla="*/ 1227 w 2601"/>
                <a:gd name="T33" fmla="*/ 217 h 3424"/>
                <a:gd name="T34" fmla="*/ 898 w 2601"/>
                <a:gd name="T35" fmla="*/ 328 h 3424"/>
                <a:gd name="T36" fmla="*/ 658 w 2601"/>
                <a:gd name="T37" fmla="*/ 566 h 3424"/>
                <a:gd name="T38" fmla="*/ 546 w 2601"/>
                <a:gd name="T39" fmla="*/ 891 h 3424"/>
                <a:gd name="T40" fmla="*/ 762 w 2601"/>
                <a:gd name="T41" fmla="*/ 905 h 3424"/>
                <a:gd name="T42" fmla="*/ 864 w 2601"/>
                <a:gd name="T43" fmla="*/ 647 h 3424"/>
                <a:gd name="T44" fmla="*/ 1077 w 2601"/>
                <a:gd name="T45" fmla="*/ 476 h 3424"/>
                <a:gd name="T46" fmla="*/ 1361 w 2601"/>
                <a:gd name="T47" fmla="*/ 431 h 3424"/>
                <a:gd name="T48" fmla="*/ 1621 w 2601"/>
                <a:gd name="T49" fmla="*/ 532 h 3424"/>
                <a:gd name="T50" fmla="*/ 1795 w 2601"/>
                <a:gd name="T51" fmla="*/ 742 h 3424"/>
                <a:gd name="T52" fmla="*/ 1843 w 2601"/>
                <a:gd name="T53" fmla="*/ 1391 h 3424"/>
                <a:gd name="T54" fmla="*/ 2029 w 2601"/>
                <a:gd name="T55" fmla="*/ 753 h 3424"/>
                <a:gd name="T56" fmla="*/ 1861 w 2601"/>
                <a:gd name="T57" fmla="*/ 457 h 3424"/>
                <a:gd name="T58" fmla="*/ 1580 w 2601"/>
                <a:gd name="T59" fmla="*/ 266 h 3424"/>
                <a:gd name="T60" fmla="*/ 1301 w 2601"/>
                <a:gd name="T61" fmla="*/ 0 h 3424"/>
                <a:gd name="T62" fmla="*/ 1681 w 2601"/>
                <a:gd name="T63" fmla="*/ 75 h 3424"/>
                <a:gd name="T64" fmla="*/ 1991 w 2601"/>
                <a:gd name="T65" fmla="*/ 282 h 3424"/>
                <a:gd name="T66" fmla="*/ 2200 w 2601"/>
                <a:gd name="T67" fmla="*/ 587 h 3424"/>
                <a:gd name="T68" fmla="*/ 2276 w 2601"/>
                <a:gd name="T69" fmla="*/ 963 h 3424"/>
                <a:gd name="T70" fmla="*/ 2441 w 2601"/>
                <a:gd name="T71" fmla="*/ 1435 h 3424"/>
                <a:gd name="T72" fmla="*/ 2576 w 2601"/>
                <a:gd name="T73" fmla="*/ 1587 h 3424"/>
                <a:gd name="T74" fmla="*/ 2598 w 2601"/>
                <a:gd name="T75" fmla="*/ 2540 h 3424"/>
                <a:gd name="T76" fmla="*/ 2493 w 2601"/>
                <a:gd name="T77" fmla="*/ 2903 h 3424"/>
                <a:gd name="T78" fmla="*/ 2261 w 2601"/>
                <a:gd name="T79" fmla="*/ 3192 h 3424"/>
                <a:gd name="T80" fmla="*/ 1935 w 2601"/>
                <a:gd name="T81" fmla="*/ 3375 h 3424"/>
                <a:gd name="T82" fmla="*/ 976 w 2601"/>
                <a:gd name="T83" fmla="*/ 3424 h 3424"/>
                <a:gd name="T84" fmla="*/ 595 w 2601"/>
                <a:gd name="T85" fmla="*/ 3349 h 3424"/>
                <a:gd name="T86" fmla="*/ 285 w 2601"/>
                <a:gd name="T87" fmla="*/ 3142 h 3424"/>
                <a:gd name="T88" fmla="*/ 77 w 2601"/>
                <a:gd name="T89" fmla="*/ 2836 h 3424"/>
                <a:gd name="T90" fmla="*/ 0 w 2601"/>
                <a:gd name="T91" fmla="*/ 2461 h 3424"/>
                <a:gd name="T92" fmla="*/ 44 w 2601"/>
                <a:gd name="T93" fmla="*/ 1550 h 3424"/>
                <a:gd name="T94" fmla="*/ 198 w 2601"/>
                <a:gd name="T95" fmla="*/ 1416 h 3424"/>
                <a:gd name="T96" fmla="*/ 328 w 2601"/>
                <a:gd name="T97" fmla="*/ 884 h 3424"/>
                <a:gd name="T98" fmla="*/ 434 w 2601"/>
                <a:gd name="T99" fmla="*/ 520 h 3424"/>
                <a:gd name="T100" fmla="*/ 665 w 2601"/>
                <a:gd name="T101" fmla="*/ 232 h 3424"/>
                <a:gd name="T102" fmla="*/ 992 w 2601"/>
                <a:gd name="T103" fmla="*/ 49 h 3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01" h="3424">
                  <a:moveTo>
                    <a:pt x="325" y="1605"/>
                  </a:moveTo>
                  <a:lnTo>
                    <a:pt x="300" y="1608"/>
                  </a:lnTo>
                  <a:lnTo>
                    <a:pt x="277" y="1616"/>
                  </a:lnTo>
                  <a:lnTo>
                    <a:pt x="257" y="1628"/>
                  </a:lnTo>
                  <a:lnTo>
                    <a:pt x="241" y="1645"/>
                  </a:lnTo>
                  <a:lnTo>
                    <a:pt x="227" y="1664"/>
                  </a:lnTo>
                  <a:lnTo>
                    <a:pt x="220" y="1687"/>
                  </a:lnTo>
                  <a:lnTo>
                    <a:pt x="217" y="1712"/>
                  </a:lnTo>
                  <a:lnTo>
                    <a:pt x="217" y="2461"/>
                  </a:lnTo>
                  <a:lnTo>
                    <a:pt x="221" y="2532"/>
                  </a:lnTo>
                  <a:lnTo>
                    <a:pt x="231" y="2604"/>
                  </a:lnTo>
                  <a:lnTo>
                    <a:pt x="247" y="2671"/>
                  </a:lnTo>
                  <a:lnTo>
                    <a:pt x="269" y="2736"/>
                  </a:lnTo>
                  <a:lnTo>
                    <a:pt x="298" y="2798"/>
                  </a:lnTo>
                  <a:lnTo>
                    <a:pt x="333" y="2859"/>
                  </a:lnTo>
                  <a:lnTo>
                    <a:pt x="371" y="2914"/>
                  </a:lnTo>
                  <a:lnTo>
                    <a:pt x="416" y="2966"/>
                  </a:lnTo>
                  <a:lnTo>
                    <a:pt x="465" y="3014"/>
                  </a:lnTo>
                  <a:lnTo>
                    <a:pt x="517" y="3058"/>
                  </a:lnTo>
                  <a:lnTo>
                    <a:pt x="573" y="3096"/>
                  </a:lnTo>
                  <a:lnTo>
                    <a:pt x="633" y="3130"/>
                  </a:lnTo>
                  <a:lnTo>
                    <a:pt x="696" y="3157"/>
                  </a:lnTo>
                  <a:lnTo>
                    <a:pt x="763" y="3180"/>
                  </a:lnTo>
                  <a:lnTo>
                    <a:pt x="832" y="3197"/>
                  </a:lnTo>
                  <a:lnTo>
                    <a:pt x="903" y="3207"/>
                  </a:lnTo>
                  <a:lnTo>
                    <a:pt x="976" y="3210"/>
                  </a:lnTo>
                  <a:lnTo>
                    <a:pt x="1626" y="3210"/>
                  </a:lnTo>
                  <a:lnTo>
                    <a:pt x="1699" y="3207"/>
                  </a:lnTo>
                  <a:lnTo>
                    <a:pt x="1770" y="3197"/>
                  </a:lnTo>
                  <a:lnTo>
                    <a:pt x="1838" y="3180"/>
                  </a:lnTo>
                  <a:lnTo>
                    <a:pt x="1905" y="3157"/>
                  </a:lnTo>
                  <a:lnTo>
                    <a:pt x="1968" y="3130"/>
                  </a:lnTo>
                  <a:lnTo>
                    <a:pt x="2028" y="3096"/>
                  </a:lnTo>
                  <a:lnTo>
                    <a:pt x="2085" y="3058"/>
                  </a:lnTo>
                  <a:lnTo>
                    <a:pt x="2138" y="3014"/>
                  </a:lnTo>
                  <a:lnTo>
                    <a:pt x="2187" y="2966"/>
                  </a:lnTo>
                  <a:lnTo>
                    <a:pt x="2230" y="2914"/>
                  </a:lnTo>
                  <a:lnTo>
                    <a:pt x="2270" y="2859"/>
                  </a:lnTo>
                  <a:lnTo>
                    <a:pt x="2303" y="2798"/>
                  </a:lnTo>
                  <a:lnTo>
                    <a:pt x="2332" y="2736"/>
                  </a:lnTo>
                  <a:lnTo>
                    <a:pt x="2355" y="2671"/>
                  </a:lnTo>
                  <a:lnTo>
                    <a:pt x="2372" y="2604"/>
                  </a:lnTo>
                  <a:lnTo>
                    <a:pt x="2382" y="2532"/>
                  </a:lnTo>
                  <a:lnTo>
                    <a:pt x="2385" y="2461"/>
                  </a:lnTo>
                  <a:lnTo>
                    <a:pt x="2385" y="1712"/>
                  </a:lnTo>
                  <a:lnTo>
                    <a:pt x="2383" y="1687"/>
                  </a:lnTo>
                  <a:lnTo>
                    <a:pt x="2374" y="1664"/>
                  </a:lnTo>
                  <a:lnTo>
                    <a:pt x="2362" y="1645"/>
                  </a:lnTo>
                  <a:lnTo>
                    <a:pt x="2344" y="1628"/>
                  </a:lnTo>
                  <a:lnTo>
                    <a:pt x="2324" y="1616"/>
                  </a:lnTo>
                  <a:lnTo>
                    <a:pt x="2302" y="1608"/>
                  </a:lnTo>
                  <a:lnTo>
                    <a:pt x="2276" y="1605"/>
                  </a:lnTo>
                  <a:lnTo>
                    <a:pt x="325" y="1605"/>
                  </a:lnTo>
                  <a:close/>
                  <a:moveTo>
                    <a:pt x="1301" y="535"/>
                  </a:moveTo>
                  <a:lnTo>
                    <a:pt x="1246" y="538"/>
                  </a:lnTo>
                  <a:lnTo>
                    <a:pt x="1194" y="548"/>
                  </a:lnTo>
                  <a:lnTo>
                    <a:pt x="1144" y="563"/>
                  </a:lnTo>
                  <a:lnTo>
                    <a:pt x="1097" y="585"/>
                  </a:lnTo>
                  <a:lnTo>
                    <a:pt x="1053" y="611"/>
                  </a:lnTo>
                  <a:lnTo>
                    <a:pt x="1012" y="643"/>
                  </a:lnTo>
                  <a:lnTo>
                    <a:pt x="977" y="678"/>
                  </a:lnTo>
                  <a:lnTo>
                    <a:pt x="945" y="718"/>
                  </a:lnTo>
                  <a:lnTo>
                    <a:pt x="918" y="761"/>
                  </a:lnTo>
                  <a:lnTo>
                    <a:pt x="896" y="809"/>
                  </a:lnTo>
                  <a:lnTo>
                    <a:pt x="880" y="858"/>
                  </a:lnTo>
                  <a:lnTo>
                    <a:pt x="870" y="909"/>
                  </a:lnTo>
                  <a:lnTo>
                    <a:pt x="867" y="963"/>
                  </a:lnTo>
                  <a:lnTo>
                    <a:pt x="867" y="1391"/>
                  </a:lnTo>
                  <a:lnTo>
                    <a:pt x="1734" y="1391"/>
                  </a:lnTo>
                  <a:lnTo>
                    <a:pt x="1734" y="963"/>
                  </a:lnTo>
                  <a:lnTo>
                    <a:pt x="1731" y="909"/>
                  </a:lnTo>
                  <a:lnTo>
                    <a:pt x="1721" y="858"/>
                  </a:lnTo>
                  <a:lnTo>
                    <a:pt x="1705" y="809"/>
                  </a:lnTo>
                  <a:lnTo>
                    <a:pt x="1683" y="761"/>
                  </a:lnTo>
                  <a:lnTo>
                    <a:pt x="1657" y="718"/>
                  </a:lnTo>
                  <a:lnTo>
                    <a:pt x="1626" y="678"/>
                  </a:lnTo>
                  <a:lnTo>
                    <a:pt x="1589" y="643"/>
                  </a:lnTo>
                  <a:lnTo>
                    <a:pt x="1549" y="611"/>
                  </a:lnTo>
                  <a:lnTo>
                    <a:pt x="1505" y="585"/>
                  </a:lnTo>
                  <a:lnTo>
                    <a:pt x="1458" y="563"/>
                  </a:lnTo>
                  <a:lnTo>
                    <a:pt x="1408" y="548"/>
                  </a:lnTo>
                  <a:lnTo>
                    <a:pt x="1355" y="538"/>
                  </a:lnTo>
                  <a:lnTo>
                    <a:pt x="1301" y="535"/>
                  </a:lnTo>
                  <a:close/>
                  <a:moveTo>
                    <a:pt x="1301" y="214"/>
                  </a:moveTo>
                  <a:lnTo>
                    <a:pt x="1227" y="217"/>
                  </a:lnTo>
                  <a:lnTo>
                    <a:pt x="1157" y="227"/>
                  </a:lnTo>
                  <a:lnTo>
                    <a:pt x="1088" y="244"/>
                  </a:lnTo>
                  <a:lnTo>
                    <a:pt x="1021" y="266"/>
                  </a:lnTo>
                  <a:lnTo>
                    <a:pt x="958" y="294"/>
                  </a:lnTo>
                  <a:lnTo>
                    <a:pt x="898" y="328"/>
                  </a:lnTo>
                  <a:lnTo>
                    <a:pt x="842" y="366"/>
                  </a:lnTo>
                  <a:lnTo>
                    <a:pt x="789" y="410"/>
                  </a:lnTo>
                  <a:lnTo>
                    <a:pt x="741" y="457"/>
                  </a:lnTo>
                  <a:lnTo>
                    <a:pt x="696" y="510"/>
                  </a:lnTo>
                  <a:lnTo>
                    <a:pt x="658" y="566"/>
                  </a:lnTo>
                  <a:lnTo>
                    <a:pt x="623" y="625"/>
                  </a:lnTo>
                  <a:lnTo>
                    <a:pt x="595" y="687"/>
                  </a:lnTo>
                  <a:lnTo>
                    <a:pt x="572" y="753"/>
                  </a:lnTo>
                  <a:lnTo>
                    <a:pt x="556" y="821"/>
                  </a:lnTo>
                  <a:lnTo>
                    <a:pt x="546" y="891"/>
                  </a:lnTo>
                  <a:lnTo>
                    <a:pt x="542" y="963"/>
                  </a:lnTo>
                  <a:lnTo>
                    <a:pt x="542" y="1391"/>
                  </a:lnTo>
                  <a:lnTo>
                    <a:pt x="758" y="1391"/>
                  </a:lnTo>
                  <a:lnTo>
                    <a:pt x="758" y="963"/>
                  </a:lnTo>
                  <a:lnTo>
                    <a:pt x="762" y="905"/>
                  </a:lnTo>
                  <a:lnTo>
                    <a:pt x="772" y="848"/>
                  </a:lnTo>
                  <a:lnTo>
                    <a:pt x="786" y="794"/>
                  </a:lnTo>
                  <a:lnTo>
                    <a:pt x="807" y="742"/>
                  </a:lnTo>
                  <a:lnTo>
                    <a:pt x="833" y="692"/>
                  </a:lnTo>
                  <a:lnTo>
                    <a:pt x="864" y="647"/>
                  </a:lnTo>
                  <a:lnTo>
                    <a:pt x="898" y="605"/>
                  </a:lnTo>
                  <a:lnTo>
                    <a:pt x="938" y="566"/>
                  </a:lnTo>
                  <a:lnTo>
                    <a:pt x="981" y="532"/>
                  </a:lnTo>
                  <a:lnTo>
                    <a:pt x="1028" y="501"/>
                  </a:lnTo>
                  <a:lnTo>
                    <a:pt x="1077" y="476"/>
                  </a:lnTo>
                  <a:lnTo>
                    <a:pt x="1130" y="455"/>
                  </a:lnTo>
                  <a:lnTo>
                    <a:pt x="1184" y="441"/>
                  </a:lnTo>
                  <a:lnTo>
                    <a:pt x="1242" y="431"/>
                  </a:lnTo>
                  <a:lnTo>
                    <a:pt x="1301" y="428"/>
                  </a:lnTo>
                  <a:lnTo>
                    <a:pt x="1361" y="431"/>
                  </a:lnTo>
                  <a:lnTo>
                    <a:pt x="1417" y="441"/>
                  </a:lnTo>
                  <a:lnTo>
                    <a:pt x="1473" y="455"/>
                  </a:lnTo>
                  <a:lnTo>
                    <a:pt x="1525" y="476"/>
                  </a:lnTo>
                  <a:lnTo>
                    <a:pt x="1575" y="501"/>
                  </a:lnTo>
                  <a:lnTo>
                    <a:pt x="1621" y="532"/>
                  </a:lnTo>
                  <a:lnTo>
                    <a:pt x="1664" y="566"/>
                  </a:lnTo>
                  <a:lnTo>
                    <a:pt x="1703" y="605"/>
                  </a:lnTo>
                  <a:lnTo>
                    <a:pt x="1739" y="647"/>
                  </a:lnTo>
                  <a:lnTo>
                    <a:pt x="1769" y="692"/>
                  </a:lnTo>
                  <a:lnTo>
                    <a:pt x="1795" y="742"/>
                  </a:lnTo>
                  <a:lnTo>
                    <a:pt x="1815" y="794"/>
                  </a:lnTo>
                  <a:lnTo>
                    <a:pt x="1831" y="848"/>
                  </a:lnTo>
                  <a:lnTo>
                    <a:pt x="1840" y="905"/>
                  </a:lnTo>
                  <a:lnTo>
                    <a:pt x="1843" y="963"/>
                  </a:lnTo>
                  <a:lnTo>
                    <a:pt x="1843" y="1391"/>
                  </a:lnTo>
                  <a:lnTo>
                    <a:pt x="2059" y="1391"/>
                  </a:lnTo>
                  <a:lnTo>
                    <a:pt x="2059" y="963"/>
                  </a:lnTo>
                  <a:lnTo>
                    <a:pt x="2056" y="891"/>
                  </a:lnTo>
                  <a:lnTo>
                    <a:pt x="2046" y="821"/>
                  </a:lnTo>
                  <a:lnTo>
                    <a:pt x="2029" y="753"/>
                  </a:lnTo>
                  <a:lnTo>
                    <a:pt x="2007" y="687"/>
                  </a:lnTo>
                  <a:lnTo>
                    <a:pt x="1978" y="625"/>
                  </a:lnTo>
                  <a:lnTo>
                    <a:pt x="1944" y="566"/>
                  </a:lnTo>
                  <a:lnTo>
                    <a:pt x="1905" y="510"/>
                  </a:lnTo>
                  <a:lnTo>
                    <a:pt x="1861" y="457"/>
                  </a:lnTo>
                  <a:lnTo>
                    <a:pt x="1813" y="410"/>
                  </a:lnTo>
                  <a:lnTo>
                    <a:pt x="1760" y="366"/>
                  </a:lnTo>
                  <a:lnTo>
                    <a:pt x="1703" y="328"/>
                  </a:lnTo>
                  <a:lnTo>
                    <a:pt x="1643" y="294"/>
                  </a:lnTo>
                  <a:lnTo>
                    <a:pt x="1580" y="266"/>
                  </a:lnTo>
                  <a:lnTo>
                    <a:pt x="1514" y="244"/>
                  </a:lnTo>
                  <a:lnTo>
                    <a:pt x="1445" y="227"/>
                  </a:lnTo>
                  <a:lnTo>
                    <a:pt x="1374" y="217"/>
                  </a:lnTo>
                  <a:lnTo>
                    <a:pt x="1301" y="214"/>
                  </a:lnTo>
                  <a:close/>
                  <a:moveTo>
                    <a:pt x="1301" y="0"/>
                  </a:moveTo>
                  <a:lnTo>
                    <a:pt x="1382" y="3"/>
                  </a:lnTo>
                  <a:lnTo>
                    <a:pt x="1459" y="12"/>
                  </a:lnTo>
                  <a:lnTo>
                    <a:pt x="1536" y="27"/>
                  </a:lnTo>
                  <a:lnTo>
                    <a:pt x="1609" y="49"/>
                  </a:lnTo>
                  <a:lnTo>
                    <a:pt x="1681" y="75"/>
                  </a:lnTo>
                  <a:lnTo>
                    <a:pt x="1750" y="107"/>
                  </a:lnTo>
                  <a:lnTo>
                    <a:pt x="1815" y="144"/>
                  </a:lnTo>
                  <a:lnTo>
                    <a:pt x="1877" y="186"/>
                  </a:lnTo>
                  <a:lnTo>
                    <a:pt x="1936" y="232"/>
                  </a:lnTo>
                  <a:lnTo>
                    <a:pt x="1991" y="282"/>
                  </a:lnTo>
                  <a:lnTo>
                    <a:pt x="2041" y="336"/>
                  </a:lnTo>
                  <a:lnTo>
                    <a:pt x="2088" y="394"/>
                  </a:lnTo>
                  <a:lnTo>
                    <a:pt x="2130" y="455"/>
                  </a:lnTo>
                  <a:lnTo>
                    <a:pt x="2168" y="520"/>
                  </a:lnTo>
                  <a:lnTo>
                    <a:pt x="2200" y="587"/>
                  </a:lnTo>
                  <a:lnTo>
                    <a:pt x="2227" y="659"/>
                  </a:lnTo>
                  <a:lnTo>
                    <a:pt x="2249" y="731"/>
                  </a:lnTo>
                  <a:lnTo>
                    <a:pt x="2264" y="806"/>
                  </a:lnTo>
                  <a:lnTo>
                    <a:pt x="2273" y="884"/>
                  </a:lnTo>
                  <a:lnTo>
                    <a:pt x="2276" y="963"/>
                  </a:lnTo>
                  <a:lnTo>
                    <a:pt x="2276" y="1391"/>
                  </a:lnTo>
                  <a:lnTo>
                    <a:pt x="2321" y="1393"/>
                  </a:lnTo>
                  <a:lnTo>
                    <a:pt x="2363" y="1402"/>
                  </a:lnTo>
                  <a:lnTo>
                    <a:pt x="2403" y="1416"/>
                  </a:lnTo>
                  <a:lnTo>
                    <a:pt x="2441" y="1435"/>
                  </a:lnTo>
                  <a:lnTo>
                    <a:pt x="2475" y="1458"/>
                  </a:lnTo>
                  <a:lnTo>
                    <a:pt x="2506" y="1485"/>
                  </a:lnTo>
                  <a:lnTo>
                    <a:pt x="2534" y="1516"/>
                  </a:lnTo>
                  <a:lnTo>
                    <a:pt x="2557" y="1550"/>
                  </a:lnTo>
                  <a:lnTo>
                    <a:pt x="2576" y="1587"/>
                  </a:lnTo>
                  <a:lnTo>
                    <a:pt x="2590" y="1626"/>
                  </a:lnTo>
                  <a:lnTo>
                    <a:pt x="2599" y="1669"/>
                  </a:lnTo>
                  <a:lnTo>
                    <a:pt x="2601" y="1712"/>
                  </a:lnTo>
                  <a:lnTo>
                    <a:pt x="2601" y="2461"/>
                  </a:lnTo>
                  <a:lnTo>
                    <a:pt x="2598" y="2540"/>
                  </a:lnTo>
                  <a:lnTo>
                    <a:pt x="2589" y="2617"/>
                  </a:lnTo>
                  <a:lnTo>
                    <a:pt x="2574" y="2692"/>
                  </a:lnTo>
                  <a:lnTo>
                    <a:pt x="2551" y="2766"/>
                  </a:lnTo>
                  <a:lnTo>
                    <a:pt x="2525" y="2836"/>
                  </a:lnTo>
                  <a:lnTo>
                    <a:pt x="2493" y="2903"/>
                  </a:lnTo>
                  <a:lnTo>
                    <a:pt x="2456" y="2968"/>
                  </a:lnTo>
                  <a:lnTo>
                    <a:pt x="2414" y="3029"/>
                  </a:lnTo>
                  <a:lnTo>
                    <a:pt x="2367" y="3087"/>
                  </a:lnTo>
                  <a:lnTo>
                    <a:pt x="2316" y="3142"/>
                  </a:lnTo>
                  <a:lnTo>
                    <a:pt x="2261" y="3192"/>
                  </a:lnTo>
                  <a:lnTo>
                    <a:pt x="2202" y="3238"/>
                  </a:lnTo>
                  <a:lnTo>
                    <a:pt x="2140" y="3280"/>
                  </a:lnTo>
                  <a:lnTo>
                    <a:pt x="2075" y="3317"/>
                  </a:lnTo>
                  <a:lnTo>
                    <a:pt x="2006" y="3349"/>
                  </a:lnTo>
                  <a:lnTo>
                    <a:pt x="1935" y="3375"/>
                  </a:lnTo>
                  <a:lnTo>
                    <a:pt x="1861" y="3396"/>
                  </a:lnTo>
                  <a:lnTo>
                    <a:pt x="1784" y="3411"/>
                  </a:lnTo>
                  <a:lnTo>
                    <a:pt x="1707" y="3421"/>
                  </a:lnTo>
                  <a:lnTo>
                    <a:pt x="1626" y="3424"/>
                  </a:lnTo>
                  <a:lnTo>
                    <a:pt x="976" y="3424"/>
                  </a:lnTo>
                  <a:lnTo>
                    <a:pt x="895" y="3421"/>
                  </a:lnTo>
                  <a:lnTo>
                    <a:pt x="817" y="3411"/>
                  </a:lnTo>
                  <a:lnTo>
                    <a:pt x="741" y="3396"/>
                  </a:lnTo>
                  <a:lnTo>
                    <a:pt x="668" y="3375"/>
                  </a:lnTo>
                  <a:lnTo>
                    <a:pt x="595" y="3349"/>
                  </a:lnTo>
                  <a:lnTo>
                    <a:pt x="527" y="3317"/>
                  </a:lnTo>
                  <a:lnTo>
                    <a:pt x="461" y="3280"/>
                  </a:lnTo>
                  <a:lnTo>
                    <a:pt x="399" y="3238"/>
                  </a:lnTo>
                  <a:lnTo>
                    <a:pt x="340" y="3192"/>
                  </a:lnTo>
                  <a:lnTo>
                    <a:pt x="285" y="3142"/>
                  </a:lnTo>
                  <a:lnTo>
                    <a:pt x="235" y="3087"/>
                  </a:lnTo>
                  <a:lnTo>
                    <a:pt x="189" y="3029"/>
                  </a:lnTo>
                  <a:lnTo>
                    <a:pt x="146" y="2968"/>
                  </a:lnTo>
                  <a:lnTo>
                    <a:pt x="109" y="2903"/>
                  </a:lnTo>
                  <a:lnTo>
                    <a:pt x="77" y="2836"/>
                  </a:lnTo>
                  <a:lnTo>
                    <a:pt x="50" y="2766"/>
                  </a:lnTo>
                  <a:lnTo>
                    <a:pt x="28" y="2692"/>
                  </a:lnTo>
                  <a:lnTo>
                    <a:pt x="12" y="2617"/>
                  </a:lnTo>
                  <a:lnTo>
                    <a:pt x="3" y="2540"/>
                  </a:lnTo>
                  <a:lnTo>
                    <a:pt x="0" y="2461"/>
                  </a:lnTo>
                  <a:lnTo>
                    <a:pt x="0" y="1712"/>
                  </a:lnTo>
                  <a:lnTo>
                    <a:pt x="2" y="1669"/>
                  </a:lnTo>
                  <a:lnTo>
                    <a:pt x="11" y="1626"/>
                  </a:lnTo>
                  <a:lnTo>
                    <a:pt x="26" y="1587"/>
                  </a:lnTo>
                  <a:lnTo>
                    <a:pt x="44" y="1550"/>
                  </a:lnTo>
                  <a:lnTo>
                    <a:pt x="68" y="1516"/>
                  </a:lnTo>
                  <a:lnTo>
                    <a:pt x="95" y="1485"/>
                  </a:lnTo>
                  <a:lnTo>
                    <a:pt x="126" y="1458"/>
                  </a:lnTo>
                  <a:lnTo>
                    <a:pt x="161" y="1435"/>
                  </a:lnTo>
                  <a:lnTo>
                    <a:pt x="198" y="1416"/>
                  </a:lnTo>
                  <a:lnTo>
                    <a:pt x="238" y="1402"/>
                  </a:lnTo>
                  <a:lnTo>
                    <a:pt x="281" y="1393"/>
                  </a:lnTo>
                  <a:lnTo>
                    <a:pt x="325" y="1391"/>
                  </a:lnTo>
                  <a:lnTo>
                    <a:pt x="325" y="963"/>
                  </a:lnTo>
                  <a:lnTo>
                    <a:pt x="328" y="884"/>
                  </a:lnTo>
                  <a:lnTo>
                    <a:pt x="337" y="806"/>
                  </a:lnTo>
                  <a:lnTo>
                    <a:pt x="353" y="731"/>
                  </a:lnTo>
                  <a:lnTo>
                    <a:pt x="375" y="659"/>
                  </a:lnTo>
                  <a:lnTo>
                    <a:pt x="401" y="587"/>
                  </a:lnTo>
                  <a:lnTo>
                    <a:pt x="434" y="520"/>
                  </a:lnTo>
                  <a:lnTo>
                    <a:pt x="471" y="455"/>
                  </a:lnTo>
                  <a:lnTo>
                    <a:pt x="513" y="394"/>
                  </a:lnTo>
                  <a:lnTo>
                    <a:pt x="560" y="336"/>
                  </a:lnTo>
                  <a:lnTo>
                    <a:pt x="611" y="282"/>
                  </a:lnTo>
                  <a:lnTo>
                    <a:pt x="665" y="232"/>
                  </a:lnTo>
                  <a:lnTo>
                    <a:pt x="724" y="186"/>
                  </a:lnTo>
                  <a:lnTo>
                    <a:pt x="787" y="144"/>
                  </a:lnTo>
                  <a:lnTo>
                    <a:pt x="853" y="107"/>
                  </a:lnTo>
                  <a:lnTo>
                    <a:pt x="921" y="75"/>
                  </a:lnTo>
                  <a:lnTo>
                    <a:pt x="992" y="49"/>
                  </a:lnTo>
                  <a:lnTo>
                    <a:pt x="1067" y="27"/>
                  </a:lnTo>
                  <a:lnTo>
                    <a:pt x="1143" y="12"/>
                  </a:lnTo>
                  <a:lnTo>
                    <a:pt x="1221" y="3"/>
                  </a:lnTo>
                  <a:lnTo>
                    <a:pt x="1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827838" y="4914900"/>
              <a:ext cx="344487" cy="508000"/>
            </a:xfrm>
            <a:custGeom>
              <a:avLst/>
              <a:gdLst>
                <a:gd name="T0" fmla="*/ 217 w 434"/>
                <a:gd name="T1" fmla="*/ 0 h 642"/>
                <a:gd name="T2" fmla="*/ 252 w 434"/>
                <a:gd name="T3" fmla="*/ 2 h 642"/>
                <a:gd name="T4" fmla="*/ 285 w 434"/>
                <a:gd name="T5" fmla="*/ 11 h 642"/>
                <a:gd name="T6" fmla="*/ 316 w 434"/>
                <a:gd name="T7" fmla="*/ 23 h 642"/>
                <a:gd name="T8" fmla="*/ 345 w 434"/>
                <a:gd name="T9" fmla="*/ 41 h 642"/>
                <a:gd name="T10" fmla="*/ 370 w 434"/>
                <a:gd name="T11" fmla="*/ 63 h 642"/>
                <a:gd name="T12" fmla="*/ 392 w 434"/>
                <a:gd name="T13" fmla="*/ 88 h 642"/>
                <a:gd name="T14" fmla="*/ 410 w 434"/>
                <a:gd name="T15" fmla="*/ 115 h 642"/>
                <a:gd name="T16" fmla="*/ 423 w 434"/>
                <a:gd name="T17" fmla="*/ 146 h 642"/>
                <a:gd name="T18" fmla="*/ 431 w 434"/>
                <a:gd name="T19" fmla="*/ 180 h 642"/>
                <a:gd name="T20" fmla="*/ 434 w 434"/>
                <a:gd name="T21" fmla="*/ 214 h 642"/>
                <a:gd name="T22" fmla="*/ 432 w 434"/>
                <a:gd name="T23" fmla="*/ 238 h 642"/>
                <a:gd name="T24" fmla="*/ 428 w 434"/>
                <a:gd name="T25" fmla="*/ 265 h 642"/>
                <a:gd name="T26" fmla="*/ 423 w 434"/>
                <a:gd name="T27" fmla="*/ 296 h 642"/>
                <a:gd name="T28" fmla="*/ 415 w 434"/>
                <a:gd name="T29" fmla="*/ 329 h 642"/>
                <a:gd name="T30" fmla="*/ 406 w 434"/>
                <a:gd name="T31" fmla="*/ 363 h 642"/>
                <a:gd name="T32" fmla="*/ 396 w 434"/>
                <a:gd name="T33" fmla="*/ 398 h 642"/>
                <a:gd name="T34" fmla="*/ 385 w 434"/>
                <a:gd name="T35" fmla="*/ 433 h 642"/>
                <a:gd name="T36" fmla="*/ 374 w 434"/>
                <a:gd name="T37" fmla="*/ 468 h 642"/>
                <a:gd name="T38" fmla="*/ 362 w 434"/>
                <a:gd name="T39" fmla="*/ 501 h 642"/>
                <a:gd name="T40" fmla="*/ 352 w 434"/>
                <a:gd name="T41" fmla="*/ 527 h 642"/>
                <a:gd name="T42" fmla="*/ 341 w 434"/>
                <a:gd name="T43" fmla="*/ 551 h 642"/>
                <a:gd name="T44" fmla="*/ 330 w 434"/>
                <a:gd name="T45" fmla="*/ 573 h 642"/>
                <a:gd name="T46" fmla="*/ 316 w 434"/>
                <a:gd name="T47" fmla="*/ 592 h 642"/>
                <a:gd name="T48" fmla="*/ 302 w 434"/>
                <a:gd name="T49" fmla="*/ 609 h 642"/>
                <a:gd name="T50" fmla="*/ 285 w 434"/>
                <a:gd name="T51" fmla="*/ 623 h 642"/>
                <a:gd name="T52" fmla="*/ 267 w 434"/>
                <a:gd name="T53" fmla="*/ 633 h 642"/>
                <a:gd name="T54" fmla="*/ 243 w 434"/>
                <a:gd name="T55" fmla="*/ 640 h 642"/>
                <a:gd name="T56" fmla="*/ 217 w 434"/>
                <a:gd name="T57" fmla="*/ 642 h 642"/>
                <a:gd name="T58" fmla="*/ 192 w 434"/>
                <a:gd name="T59" fmla="*/ 640 h 642"/>
                <a:gd name="T60" fmla="*/ 170 w 434"/>
                <a:gd name="T61" fmla="*/ 633 h 642"/>
                <a:gd name="T62" fmla="*/ 151 w 434"/>
                <a:gd name="T63" fmla="*/ 623 h 642"/>
                <a:gd name="T64" fmla="*/ 135 w 434"/>
                <a:gd name="T65" fmla="*/ 609 h 642"/>
                <a:gd name="T66" fmla="*/ 119 w 434"/>
                <a:gd name="T67" fmla="*/ 591 h 642"/>
                <a:gd name="T68" fmla="*/ 106 w 434"/>
                <a:gd name="T69" fmla="*/ 572 h 642"/>
                <a:gd name="T70" fmla="*/ 94 w 434"/>
                <a:gd name="T71" fmla="*/ 550 h 642"/>
                <a:gd name="T72" fmla="*/ 82 w 434"/>
                <a:gd name="T73" fmla="*/ 526 h 642"/>
                <a:gd name="T74" fmla="*/ 73 w 434"/>
                <a:gd name="T75" fmla="*/ 499 h 642"/>
                <a:gd name="T76" fmla="*/ 60 w 434"/>
                <a:gd name="T77" fmla="*/ 467 h 642"/>
                <a:gd name="T78" fmla="*/ 48 w 434"/>
                <a:gd name="T79" fmla="*/ 432 h 642"/>
                <a:gd name="T80" fmla="*/ 37 w 434"/>
                <a:gd name="T81" fmla="*/ 397 h 642"/>
                <a:gd name="T82" fmla="*/ 27 w 434"/>
                <a:gd name="T83" fmla="*/ 361 h 642"/>
                <a:gd name="T84" fmla="*/ 18 w 434"/>
                <a:gd name="T85" fmla="*/ 328 h 642"/>
                <a:gd name="T86" fmla="*/ 10 w 434"/>
                <a:gd name="T87" fmla="*/ 295 h 642"/>
                <a:gd name="T88" fmla="*/ 5 w 434"/>
                <a:gd name="T89" fmla="*/ 265 h 642"/>
                <a:gd name="T90" fmla="*/ 2 w 434"/>
                <a:gd name="T91" fmla="*/ 238 h 642"/>
                <a:gd name="T92" fmla="*/ 0 w 434"/>
                <a:gd name="T93" fmla="*/ 214 h 642"/>
                <a:gd name="T94" fmla="*/ 3 w 434"/>
                <a:gd name="T95" fmla="*/ 180 h 642"/>
                <a:gd name="T96" fmla="*/ 12 w 434"/>
                <a:gd name="T97" fmla="*/ 146 h 642"/>
                <a:gd name="T98" fmla="*/ 24 w 434"/>
                <a:gd name="T99" fmla="*/ 115 h 642"/>
                <a:gd name="T100" fmla="*/ 41 w 434"/>
                <a:gd name="T101" fmla="*/ 88 h 642"/>
                <a:gd name="T102" fmla="*/ 64 w 434"/>
                <a:gd name="T103" fmla="*/ 63 h 642"/>
                <a:gd name="T104" fmla="*/ 89 w 434"/>
                <a:gd name="T105" fmla="*/ 41 h 642"/>
                <a:gd name="T106" fmla="*/ 117 w 434"/>
                <a:gd name="T107" fmla="*/ 23 h 642"/>
                <a:gd name="T108" fmla="*/ 149 w 434"/>
                <a:gd name="T109" fmla="*/ 11 h 642"/>
                <a:gd name="T110" fmla="*/ 182 w 434"/>
                <a:gd name="T111" fmla="*/ 2 h 642"/>
                <a:gd name="T112" fmla="*/ 217 w 434"/>
                <a:gd name="T113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34" h="642">
                  <a:moveTo>
                    <a:pt x="217" y="0"/>
                  </a:moveTo>
                  <a:lnTo>
                    <a:pt x="252" y="2"/>
                  </a:lnTo>
                  <a:lnTo>
                    <a:pt x="285" y="11"/>
                  </a:lnTo>
                  <a:lnTo>
                    <a:pt x="316" y="23"/>
                  </a:lnTo>
                  <a:lnTo>
                    <a:pt x="345" y="41"/>
                  </a:lnTo>
                  <a:lnTo>
                    <a:pt x="370" y="63"/>
                  </a:lnTo>
                  <a:lnTo>
                    <a:pt x="392" y="88"/>
                  </a:lnTo>
                  <a:lnTo>
                    <a:pt x="410" y="115"/>
                  </a:lnTo>
                  <a:lnTo>
                    <a:pt x="423" y="146"/>
                  </a:lnTo>
                  <a:lnTo>
                    <a:pt x="431" y="180"/>
                  </a:lnTo>
                  <a:lnTo>
                    <a:pt x="434" y="214"/>
                  </a:lnTo>
                  <a:lnTo>
                    <a:pt x="432" y="238"/>
                  </a:lnTo>
                  <a:lnTo>
                    <a:pt x="428" y="265"/>
                  </a:lnTo>
                  <a:lnTo>
                    <a:pt x="423" y="296"/>
                  </a:lnTo>
                  <a:lnTo>
                    <a:pt x="415" y="329"/>
                  </a:lnTo>
                  <a:lnTo>
                    <a:pt x="406" y="363"/>
                  </a:lnTo>
                  <a:lnTo>
                    <a:pt x="396" y="398"/>
                  </a:lnTo>
                  <a:lnTo>
                    <a:pt x="385" y="433"/>
                  </a:lnTo>
                  <a:lnTo>
                    <a:pt x="374" y="468"/>
                  </a:lnTo>
                  <a:lnTo>
                    <a:pt x="362" y="501"/>
                  </a:lnTo>
                  <a:lnTo>
                    <a:pt x="352" y="527"/>
                  </a:lnTo>
                  <a:lnTo>
                    <a:pt x="341" y="551"/>
                  </a:lnTo>
                  <a:lnTo>
                    <a:pt x="330" y="573"/>
                  </a:lnTo>
                  <a:lnTo>
                    <a:pt x="316" y="592"/>
                  </a:lnTo>
                  <a:lnTo>
                    <a:pt x="302" y="609"/>
                  </a:lnTo>
                  <a:lnTo>
                    <a:pt x="285" y="623"/>
                  </a:lnTo>
                  <a:lnTo>
                    <a:pt x="267" y="633"/>
                  </a:lnTo>
                  <a:lnTo>
                    <a:pt x="243" y="640"/>
                  </a:lnTo>
                  <a:lnTo>
                    <a:pt x="217" y="642"/>
                  </a:lnTo>
                  <a:lnTo>
                    <a:pt x="192" y="640"/>
                  </a:lnTo>
                  <a:lnTo>
                    <a:pt x="170" y="633"/>
                  </a:lnTo>
                  <a:lnTo>
                    <a:pt x="151" y="623"/>
                  </a:lnTo>
                  <a:lnTo>
                    <a:pt x="135" y="609"/>
                  </a:lnTo>
                  <a:lnTo>
                    <a:pt x="119" y="591"/>
                  </a:lnTo>
                  <a:lnTo>
                    <a:pt x="106" y="572"/>
                  </a:lnTo>
                  <a:lnTo>
                    <a:pt x="94" y="550"/>
                  </a:lnTo>
                  <a:lnTo>
                    <a:pt x="82" y="526"/>
                  </a:lnTo>
                  <a:lnTo>
                    <a:pt x="73" y="499"/>
                  </a:lnTo>
                  <a:lnTo>
                    <a:pt x="60" y="467"/>
                  </a:lnTo>
                  <a:lnTo>
                    <a:pt x="48" y="432"/>
                  </a:lnTo>
                  <a:lnTo>
                    <a:pt x="37" y="397"/>
                  </a:lnTo>
                  <a:lnTo>
                    <a:pt x="27" y="361"/>
                  </a:lnTo>
                  <a:lnTo>
                    <a:pt x="18" y="328"/>
                  </a:lnTo>
                  <a:lnTo>
                    <a:pt x="10" y="295"/>
                  </a:lnTo>
                  <a:lnTo>
                    <a:pt x="5" y="265"/>
                  </a:lnTo>
                  <a:lnTo>
                    <a:pt x="2" y="238"/>
                  </a:lnTo>
                  <a:lnTo>
                    <a:pt x="0" y="214"/>
                  </a:lnTo>
                  <a:lnTo>
                    <a:pt x="3" y="180"/>
                  </a:lnTo>
                  <a:lnTo>
                    <a:pt x="12" y="146"/>
                  </a:lnTo>
                  <a:lnTo>
                    <a:pt x="24" y="115"/>
                  </a:lnTo>
                  <a:lnTo>
                    <a:pt x="41" y="88"/>
                  </a:lnTo>
                  <a:lnTo>
                    <a:pt x="64" y="63"/>
                  </a:lnTo>
                  <a:lnTo>
                    <a:pt x="89" y="41"/>
                  </a:lnTo>
                  <a:lnTo>
                    <a:pt x="117" y="23"/>
                  </a:lnTo>
                  <a:lnTo>
                    <a:pt x="149" y="11"/>
                  </a:lnTo>
                  <a:lnTo>
                    <a:pt x="182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229990" y="2460226"/>
            <a:ext cx="531486" cy="460580"/>
            <a:chOff x="5929313" y="3338513"/>
            <a:chExt cx="2665412" cy="2309813"/>
          </a:xfrm>
          <a:solidFill>
            <a:schemeClr val="bg2">
              <a:lumMod val="25000"/>
            </a:schemeClr>
          </a:solidFill>
        </p:grpSpPr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6345238" y="3751263"/>
              <a:ext cx="957262" cy="617538"/>
            </a:xfrm>
            <a:custGeom>
              <a:avLst/>
              <a:gdLst>
                <a:gd name="T0" fmla="*/ 1154 w 1206"/>
                <a:gd name="T1" fmla="*/ 0 h 779"/>
                <a:gd name="T2" fmla="*/ 1171 w 1206"/>
                <a:gd name="T3" fmla="*/ 2 h 779"/>
                <a:gd name="T4" fmla="*/ 1185 w 1206"/>
                <a:gd name="T5" fmla="*/ 10 h 779"/>
                <a:gd name="T6" fmla="*/ 1196 w 1206"/>
                <a:gd name="T7" fmla="*/ 21 h 779"/>
                <a:gd name="T8" fmla="*/ 1204 w 1206"/>
                <a:gd name="T9" fmla="*/ 35 h 779"/>
                <a:gd name="T10" fmla="*/ 1206 w 1206"/>
                <a:gd name="T11" fmla="*/ 51 h 779"/>
                <a:gd name="T12" fmla="*/ 1204 w 1206"/>
                <a:gd name="T13" fmla="*/ 67 h 779"/>
                <a:gd name="T14" fmla="*/ 1196 w 1206"/>
                <a:gd name="T15" fmla="*/ 83 h 779"/>
                <a:gd name="T16" fmla="*/ 1185 w 1206"/>
                <a:gd name="T17" fmla="*/ 94 h 779"/>
                <a:gd name="T18" fmla="*/ 1171 w 1206"/>
                <a:gd name="T19" fmla="*/ 101 h 779"/>
                <a:gd name="T20" fmla="*/ 1154 w 1206"/>
                <a:gd name="T21" fmla="*/ 103 h 779"/>
                <a:gd name="T22" fmla="*/ 1070 w 1206"/>
                <a:gd name="T23" fmla="*/ 106 h 779"/>
                <a:gd name="T24" fmla="*/ 989 w 1206"/>
                <a:gd name="T25" fmla="*/ 112 h 779"/>
                <a:gd name="T26" fmla="*/ 908 w 1206"/>
                <a:gd name="T27" fmla="*/ 123 h 779"/>
                <a:gd name="T28" fmla="*/ 830 w 1206"/>
                <a:gd name="T29" fmla="*/ 137 h 779"/>
                <a:gd name="T30" fmla="*/ 754 w 1206"/>
                <a:gd name="T31" fmla="*/ 154 h 779"/>
                <a:gd name="T32" fmla="*/ 681 w 1206"/>
                <a:gd name="T33" fmla="*/ 176 h 779"/>
                <a:gd name="T34" fmla="*/ 611 w 1206"/>
                <a:gd name="T35" fmla="*/ 200 h 779"/>
                <a:gd name="T36" fmla="*/ 543 w 1206"/>
                <a:gd name="T37" fmla="*/ 227 h 779"/>
                <a:gd name="T38" fmla="*/ 479 w 1206"/>
                <a:gd name="T39" fmla="*/ 258 h 779"/>
                <a:gd name="T40" fmla="*/ 419 w 1206"/>
                <a:gd name="T41" fmla="*/ 291 h 779"/>
                <a:gd name="T42" fmla="*/ 364 w 1206"/>
                <a:gd name="T43" fmla="*/ 326 h 779"/>
                <a:gd name="T44" fmla="*/ 313 w 1206"/>
                <a:gd name="T45" fmla="*/ 364 h 779"/>
                <a:gd name="T46" fmla="*/ 267 w 1206"/>
                <a:gd name="T47" fmla="*/ 404 h 779"/>
                <a:gd name="T48" fmla="*/ 225 w 1206"/>
                <a:gd name="T49" fmla="*/ 446 h 779"/>
                <a:gd name="T50" fmla="*/ 190 w 1206"/>
                <a:gd name="T51" fmla="*/ 490 h 779"/>
                <a:gd name="T52" fmla="*/ 160 w 1206"/>
                <a:gd name="T53" fmla="*/ 535 h 779"/>
                <a:gd name="T54" fmla="*/ 136 w 1206"/>
                <a:gd name="T55" fmla="*/ 581 h 779"/>
                <a:gd name="T56" fmla="*/ 119 w 1206"/>
                <a:gd name="T57" fmla="*/ 629 h 779"/>
                <a:gd name="T58" fmla="*/ 108 w 1206"/>
                <a:gd name="T59" fmla="*/ 677 h 779"/>
                <a:gd name="T60" fmla="*/ 104 w 1206"/>
                <a:gd name="T61" fmla="*/ 728 h 779"/>
                <a:gd name="T62" fmla="*/ 102 w 1206"/>
                <a:gd name="T63" fmla="*/ 744 h 779"/>
                <a:gd name="T64" fmla="*/ 95 w 1206"/>
                <a:gd name="T65" fmla="*/ 758 h 779"/>
                <a:gd name="T66" fmla="*/ 83 w 1206"/>
                <a:gd name="T67" fmla="*/ 769 h 779"/>
                <a:gd name="T68" fmla="*/ 68 w 1206"/>
                <a:gd name="T69" fmla="*/ 777 h 779"/>
                <a:gd name="T70" fmla="*/ 52 w 1206"/>
                <a:gd name="T71" fmla="*/ 779 h 779"/>
                <a:gd name="T72" fmla="*/ 35 w 1206"/>
                <a:gd name="T73" fmla="*/ 777 h 779"/>
                <a:gd name="T74" fmla="*/ 21 w 1206"/>
                <a:gd name="T75" fmla="*/ 769 h 779"/>
                <a:gd name="T76" fmla="*/ 10 w 1206"/>
                <a:gd name="T77" fmla="*/ 758 h 779"/>
                <a:gd name="T78" fmla="*/ 2 w 1206"/>
                <a:gd name="T79" fmla="*/ 744 h 779"/>
                <a:gd name="T80" fmla="*/ 0 w 1206"/>
                <a:gd name="T81" fmla="*/ 728 h 779"/>
                <a:gd name="T82" fmla="*/ 3 w 1206"/>
                <a:gd name="T83" fmla="*/ 671 h 779"/>
                <a:gd name="T84" fmla="*/ 13 w 1206"/>
                <a:gd name="T85" fmla="*/ 617 h 779"/>
                <a:gd name="T86" fmla="*/ 31 w 1206"/>
                <a:gd name="T87" fmla="*/ 563 h 779"/>
                <a:gd name="T88" fmla="*/ 54 w 1206"/>
                <a:gd name="T89" fmla="*/ 511 h 779"/>
                <a:gd name="T90" fmla="*/ 84 w 1206"/>
                <a:gd name="T91" fmla="*/ 459 h 779"/>
                <a:gd name="T92" fmla="*/ 119 w 1206"/>
                <a:gd name="T93" fmla="*/ 410 h 779"/>
                <a:gd name="T94" fmla="*/ 160 w 1206"/>
                <a:gd name="T95" fmla="*/ 363 h 779"/>
                <a:gd name="T96" fmla="*/ 206 w 1206"/>
                <a:gd name="T97" fmla="*/ 318 h 779"/>
                <a:gd name="T98" fmla="*/ 257 w 1206"/>
                <a:gd name="T99" fmla="*/ 275 h 779"/>
                <a:gd name="T100" fmla="*/ 313 w 1206"/>
                <a:gd name="T101" fmla="*/ 235 h 779"/>
                <a:gd name="T102" fmla="*/ 373 w 1206"/>
                <a:gd name="T103" fmla="*/ 197 h 779"/>
                <a:gd name="T104" fmla="*/ 437 w 1206"/>
                <a:gd name="T105" fmla="*/ 162 h 779"/>
                <a:gd name="T106" fmla="*/ 505 w 1206"/>
                <a:gd name="T107" fmla="*/ 130 h 779"/>
                <a:gd name="T108" fmla="*/ 577 w 1206"/>
                <a:gd name="T109" fmla="*/ 100 h 779"/>
                <a:gd name="T110" fmla="*/ 652 w 1206"/>
                <a:gd name="T111" fmla="*/ 75 h 779"/>
                <a:gd name="T112" fmla="*/ 729 w 1206"/>
                <a:gd name="T113" fmla="*/ 53 h 779"/>
                <a:gd name="T114" fmla="*/ 810 w 1206"/>
                <a:gd name="T115" fmla="*/ 34 h 779"/>
                <a:gd name="T116" fmla="*/ 893 w 1206"/>
                <a:gd name="T117" fmla="*/ 19 h 779"/>
                <a:gd name="T118" fmla="*/ 979 w 1206"/>
                <a:gd name="T119" fmla="*/ 8 h 779"/>
                <a:gd name="T120" fmla="*/ 1065 w 1206"/>
                <a:gd name="T121" fmla="*/ 2 h 779"/>
                <a:gd name="T122" fmla="*/ 1154 w 1206"/>
                <a:gd name="T123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06" h="779">
                  <a:moveTo>
                    <a:pt x="1154" y="0"/>
                  </a:moveTo>
                  <a:lnTo>
                    <a:pt x="1171" y="2"/>
                  </a:lnTo>
                  <a:lnTo>
                    <a:pt x="1185" y="10"/>
                  </a:lnTo>
                  <a:lnTo>
                    <a:pt x="1196" y="21"/>
                  </a:lnTo>
                  <a:lnTo>
                    <a:pt x="1204" y="35"/>
                  </a:lnTo>
                  <a:lnTo>
                    <a:pt x="1206" y="51"/>
                  </a:lnTo>
                  <a:lnTo>
                    <a:pt x="1204" y="67"/>
                  </a:lnTo>
                  <a:lnTo>
                    <a:pt x="1196" y="83"/>
                  </a:lnTo>
                  <a:lnTo>
                    <a:pt x="1185" y="94"/>
                  </a:lnTo>
                  <a:lnTo>
                    <a:pt x="1171" y="101"/>
                  </a:lnTo>
                  <a:lnTo>
                    <a:pt x="1154" y="103"/>
                  </a:lnTo>
                  <a:lnTo>
                    <a:pt x="1070" y="106"/>
                  </a:lnTo>
                  <a:lnTo>
                    <a:pt x="989" y="112"/>
                  </a:lnTo>
                  <a:lnTo>
                    <a:pt x="908" y="123"/>
                  </a:lnTo>
                  <a:lnTo>
                    <a:pt x="830" y="137"/>
                  </a:lnTo>
                  <a:lnTo>
                    <a:pt x="754" y="154"/>
                  </a:lnTo>
                  <a:lnTo>
                    <a:pt x="681" y="176"/>
                  </a:lnTo>
                  <a:lnTo>
                    <a:pt x="611" y="200"/>
                  </a:lnTo>
                  <a:lnTo>
                    <a:pt x="543" y="227"/>
                  </a:lnTo>
                  <a:lnTo>
                    <a:pt x="479" y="258"/>
                  </a:lnTo>
                  <a:lnTo>
                    <a:pt x="419" y="291"/>
                  </a:lnTo>
                  <a:lnTo>
                    <a:pt x="364" y="326"/>
                  </a:lnTo>
                  <a:lnTo>
                    <a:pt x="313" y="364"/>
                  </a:lnTo>
                  <a:lnTo>
                    <a:pt x="267" y="404"/>
                  </a:lnTo>
                  <a:lnTo>
                    <a:pt x="225" y="446"/>
                  </a:lnTo>
                  <a:lnTo>
                    <a:pt x="190" y="490"/>
                  </a:lnTo>
                  <a:lnTo>
                    <a:pt x="160" y="535"/>
                  </a:lnTo>
                  <a:lnTo>
                    <a:pt x="136" y="581"/>
                  </a:lnTo>
                  <a:lnTo>
                    <a:pt x="119" y="629"/>
                  </a:lnTo>
                  <a:lnTo>
                    <a:pt x="108" y="677"/>
                  </a:lnTo>
                  <a:lnTo>
                    <a:pt x="104" y="728"/>
                  </a:lnTo>
                  <a:lnTo>
                    <a:pt x="102" y="744"/>
                  </a:lnTo>
                  <a:lnTo>
                    <a:pt x="95" y="758"/>
                  </a:lnTo>
                  <a:lnTo>
                    <a:pt x="83" y="769"/>
                  </a:lnTo>
                  <a:lnTo>
                    <a:pt x="68" y="777"/>
                  </a:lnTo>
                  <a:lnTo>
                    <a:pt x="52" y="779"/>
                  </a:lnTo>
                  <a:lnTo>
                    <a:pt x="35" y="777"/>
                  </a:lnTo>
                  <a:lnTo>
                    <a:pt x="21" y="769"/>
                  </a:lnTo>
                  <a:lnTo>
                    <a:pt x="10" y="758"/>
                  </a:lnTo>
                  <a:lnTo>
                    <a:pt x="2" y="744"/>
                  </a:lnTo>
                  <a:lnTo>
                    <a:pt x="0" y="728"/>
                  </a:lnTo>
                  <a:lnTo>
                    <a:pt x="3" y="671"/>
                  </a:lnTo>
                  <a:lnTo>
                    <a:pt x="13" y="617"/>
                  </a:lnTo>
                  <a:lnTo>
                    <a:pt x="31" y="563"/>
                  </a:lnTo>
                  <a:lnTo>
                    <a:pt x="54" y="511"/>
                  </a:lnTo>
                  <a:lnTo>
                    <a:pt x="84" y="459"/>
                  </a:lnTo>
                  <a:lnTo>
                    <a:pt x="119" y="410"/>
                  </a:lnTo>
                  <a:lnTo>
                    <a:pt x="160" y="363"/>
                  </a:lnTo>
                  <a:lnTo>
                    <a:pt x="206" y="318"/>
                  </a:lnTo>
                  <a:lnTo>
                    <a:pt x="257" y="275"/>
                  </a:lnTo>
                  <a:lnTo>
                    <a:pt x="313" y="235"/>
                  </a:lnTo>
                  <a:lnTo>
                    <a:pt x="373" y="197"/>
                  </a:lnTo>
                  <a:lnTo>
                    <a:pt x="437" y="162"/>
                  </a:lnTo>
                  <a:lnTo>
                    <a:pt x="505" y="130"/>
                  </a:lnTo>
                  <a:lnTo>
                    <a:pt x="577" y="100"/>
                  </a:lnTo>
                  <a:lnTo>
                    <a:pt x="652" y="75"/>
                  </a:lnTo>
                  <a:lnTo>
                    <a:pt x="729" y="53"/>
                  </a:lnTo>
                  <a:lnTo>
                    <a:pt x="810" y="34"/>
                  </a:lnTo>
                  <a:lnTo>
                    <a:pt x="893" y="19"/>
                  </a:lnTo>
                  <a:lnTo>
                    <a:pt x="979" y="8"/>
                  </a:lnTo>
                  <a:lnTo>
                    <a:pt x="1065" y="2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39"/>
            <p:cNvSpPr>
              <a:spLocks noEditPoints="1"/>
            </p:cNvSpPr>
            <p:nvPr/>
          </p:nvSpPr>
          <p:spPr bwMode="auto">
            <a:xfrm>
              <a:off x="5929313" y="3338513"/>
              <a:ext cx="2665412" cy="2309813"/>
            </a:xfrm>
            <a:custGeom>
              <a:avLst/>
              <a:gdLst>
                <a:gd name="T0" fmla="*/ 1289 w 3357"/>
                <a:gd name="T1" fmla="*/ 245 h 2910"/>
                <a:gd name="T2" fmla="*/ 859 w 3357"/>
                <a:gd name="T3" fmla="*/ 386 h 2910"/>
                <a:gd name="T4" fmla="*/ 517 w 3357"/>
                <a:gd name="T5" fmla="*/ 613 h 2910"/>
                <a:gd name="T6" fmla="*/ 291 w 3357"/>
                <a:gd name="T7" fmla="*/ 906 h 2910"/>
                <a:gd name="T8" fmla="*/ 210 w 3357"/>
                <a:gd name="T9" fmla="*/ 1248 h 2910"/>
                <a:gd name="T10" fmla="*/ 284 w 3357"/>
                <a:gd name="T11" fmla="*/ 1571 h 2910"/>
                <a:gd name="T12" fmla="*/ 497 w 3357"/>
                <a:gd name="T13" fmla="*/ 1861 h 2910"/>
                <a:gd name="T14" fmla="*/ 831 w 3357"/>
                <a:gd name="T15" fmla="*/ 2093 h 2910"/>
                <a:gd name="T16" fmla="*/ 935 w 3357"/>
                <a:gd name="T17" fmla="*/ 2214 h 2910"/>
                <a:gd name="T18" fmla="*/ 929 w 3357"/>
                <a:gd name="T19" fmla="*/ 2425 h 2910"/>
                <a:gd name="T20" fmla="*/ 949 w 3357"/>
                <a:gd name="T21" fmla="*/ 2552 h 2910"/>
                <a:gd name="T22" fmla="*/ 1114 w 3357"/>
                <a:gd name="T23" fmla="*/ 2420 h 2910"/>
                <a:gd name="T24" fmla="*/ 1214 w 3357"/>
                <a:gd name="T25" fmla="*/ 2316 h 2910"/>
                <a:gd name="T26" fmla="*/ 1355 w 3357"/>
                <a:gd name="T27" fmla="*/ 2263 h 2910"/>
                <a:gd name="T28" fmla="*/ 1779 w 3357"/>
                <a:gd name="T29" fmla="*/ 2285 h 2910"/>
                <a:gd name="T30" fmla="*/ 2251 w 3357"/>
                <a:gd name="T31" fmla="*/ 2205 h 2910"/>
                <a:gd name="T32" fmla="*/ 2648 w 3357"/>
                <a:gd name="T33" fmla="*/ 2028 h 2910"/>
                <a:gd name="T34" fmla="*/ 2947 w 3357"/>
                <a:gd name="T35" fmla="*/ 1772 h 2910"/>
                <a:gd name="T36" fmla="*/ 3118 w 3357"/>
                <a:gd name="T37" fmla="*/ 1456 h 2910"/>
                <a:gd name="T38" fmla="*/ 3134 w 3357"/>
                <a:gd name="T39" fmla="*/ 1106 h 2910"/>
                <a:gd name="T40" fmla="*/ 2993 w 3357"/>
                <a:gd name="T41" fmla="*/ 782 h 2910"/>
                <a:gd name="T42" fmla="*/ 2717 w 3357"/>
                <a:gd name="T43" fmla="*/ 513 h 2910"/>
                <a:gd name="T44" fmla="*/ 2336 w 3357"/>
                <a:gd name="T45" fmla="*/ 318 h 2910"/>
                <a:gd name="T46" fmla="*/ 1878 w 3357"/>
                <a:gd name="T47" fmla="*/ 218 h 2910"/>
                <a:gd name="T48" fmla="*/ 1785 w 3357"/>
                <a:gd name="T49" fmla="*/ 2 h 2910"/>
                <a:gd name="T50" fmla="*/ 2286 w 3357"/>
                <a:gd name="T51" fmla="*/ 84 h 2910"/>
                <a:gd name="T52" fmla="*/ 2718 w 3357"/>
                <a:gd name="T53" fmla="*/ 267 h 2910"/>
                <a:gd name="T54" fmla="*/ 3057 w 3357"/>
                <a:gd name="T55" fmla="*/ 534 h 2910"/>
                <a:gd name="T56" fmla="*/ 3279 w 3357"/>
                <a:gd name="T57" fmla="*/ 867 h 2910"/>
                <a:gd name="T58" fmla="*/ 3357 w 3357"/>
                <a:gd name="T59" fmla="*/ 1248 h 2910"/>
                <a:gd name="T60" fmla="*/ 3279 w 3357"/>
                <a:gd name="T61" fmla="*/ 1627 h 2910"/>
                <a:gd name="T62" fmla="*/ 3057 w 3357"/>
                <a:gd name="T63" fmla="*/ 1960 h 2910"/>
                <a:gd name="T64" fmla="*/ 2718 w 3357"/>
                <a:gd name="T65" fmla="*/ 2227 h 2910"/>
                <a:gd name="T66" fmla="*/ 2286 w 3357"/>
                <a:gd name="T67" fmla="*/ 2410 h 2910"/>
                <a:gd name="T68" fmla="*/ 1785 w 3357"/>
                <a:gd name="T69" fmla="*/ 2491 h 2910"/>
                <a:gd name="T70" fmla="*/ 1342 w 3357"/>
                <a:gd name="T71" fmla="*/ 2486 h 2910"/>
                <a:gd name="T72" fmla="*/ 1223 w 3357"/>
                <a:gd name="T73" fmla="*/ 2602 h 2910"/>
                <a:gd name="T74" fmla="*/ 1034 w 3357"/>
                <a:gd name="T75" fmla="*/ 2745 h 2910"/>
                <a:gd name="T76" fmla="*/ 800 w 3357"/>
                <a:gd name="T77" fmla="*/ 2867 h 2910"/>
                <a:gd name="T78" fmla="*/ 638 w 3357"/>
                <a:gd name="T79" fmla="*/ 2909 h 2910"/>
                <a:gd name="T80" fmla="*/ 560 w 3357"/>
                <a:gd name="T81" fmla="*/ 2890 h 2910"/>
                <a:gd name="T82" fmla="*/ 527 w 3357"/>
                <a:gd name="T83" fmla="*/ 2796 h 2910"/>
                <a:gd name="T84" fmla="*/ 612 w 3357"/>
                <a:gd name="T85" fmla="*/ 2646 h 2910"/>
                <a:gd name="T86" fmla="*/ 712 w 3357"/>
                <a:gd name="T87" fmla="*/ 2428 h 2910"/>
                <a:gd name="T88" fmla="*/ 735 w 3357"/>
                <a:gd name="T89" fmla="*/ 2281 h 2910"/>
                <a:gd name="T90" fmla="*/ 433 w 3357"/>
                <a:gd name="T91" fmla="*/ 2083 h 2910"/>
                <a:gd name="T92" fmla="*/ 156 w 3357"/>
                <a:gd name="T93" fmla="*/ 1773 h 2910"/>
                <a:gd name="T94" fmla="*/ 13 w 3357"/>
                <a:gd name="T95" fmla="*/ 1405 h 2910"/>
                <a:gd name="T96" fmla="*/ 29 w 3357"/>
                <a:gd name="T97" fmla="*/ 1014 h 2910"/>
                <a:gd name="T98" fmla="*/ 196 w 3357"/>
                <a:gd name="T99" fmla="*/ 661 h 2910"/>
                <a:gd name="T100" fmla="*/ 492 w 3357"/>
                <a:gd name="T101" fmla="*/ 365 h 2910"/>
                <a:gd name="T102" fmla="*/ 890 w 3357"/>
                <a:gd name="T103" fmla="*/ 146 h 2910"/>
                <a:gd name="T104" fmla="*/ 1366 w 3357"/>
                <a:gd name="T105" fmla="*/ 21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57" h="2910">
                  <a:moveTo>
                    <a:pt x="1679" y="208"/>
                  </a:moveTo>
                  <a:lnTo>
                    <a:pt x="1579" y="211"/>
                  </a:lnTo>
                  <a:lnTo>
                    <a:pt x="1480" y="218"/>
                  </a:lnTo>
                  <a:lnTo>
                    <a:pt x="1384" y="229"/>
                  </a:lnTo>
                  <a:lnTo>
                    <a:pt x="1289" y="245"/>
                  </a:lnTo>
                  <a:lnTo>
                    <a:pt x="1197" y="266"/>
                  </a:lnTo>
                  <a:lnTo>
                    <a:pt x="1108" y="289"/>
                  </a:lnTo>
                  <a:lnTo>
                    <a:pt x="1021" y="318"/>
                  </a:lnTo>
                  <a:lnTo>
                    <a:pt x="938" y="350"/>
                  </a:lnTo>
                  <a:lnTo>
                    <a:pt x="859" y="386"/>
                  </a:lnTo>
                  <a:lnTo>
                    <a:pt x="782" y="425"/>
                  </a:lnTo>
                  <a:lnTo>
                    <a:pt x="709" y="468"/>
                  </a:lnTo>
                  <a:lnTo>
                    <a:pt x="641" y="513"/>
                  </a:lnTo>
                  <a:lnTo>
                    <a:pt x="577" y="561"/>
                  </a:lnTo>
                  <a:lnTo>
                    <a:pt x="517" y="613"/>
                  </a:lnTo>
                  <a:lnTo>
                    <a:pt x="461" y="666"/>
                  </a:lnTo>
                  <a:lnTo>
                    <a:pt x="411" y="724"/>
                  </a:lnTo>
                  <a:lnTo>
                    <a:pt x="366" y="782"/>
                  </a:lnTo>
                  <a:lnTo>
                    <a:pt x="326" y="843"/>
                  </a:lnTo>
                  <a:lnTo>
                    <a:pt x="291" y="906"/>
                  </a:lnTo>
                  <a:lnTo>
                    <a:pt x="262" y="971"/>
                  </a:lnTo>
                  <a:lnTo>
                    <a:pt x="240" y="1038"/>
                  </a:lnTo>
                  <a:lnTo>
                    <a:pt x="223" y="1106"/>
                  </a:lnTo>
                  <a:lnTo>
                    <a:pt x="214" y="1176"/>
                  </a:lnTo>
                  <a:lnTo>
                    <a:pt x="210" y="1248"/>
                  </a:lnTo>
                  <a:lnTo>
                    <a:pt x="213" y="1314"/>
                  </a:lnTo>
                  <a:lnTo>
                    <a:pt x="222" y="1380"/>
                  </a:lnTo>
                  <a:lnTo>
                    <a:pt x="238" y="1444"/>
                  </a:lnTo>
                  <a:lnTo>
                    <a:pt x="258" y="1509"/>
                  </a:lnTo>
                  <a:lnTo>
                    <a:pt x="284" y="1571"/>
                  </a:lnTo>
                  <a:lnTo>
                    <a:pt x="316" y="1632"/>
                  </a:lnTo>
                  <a:lnTo>
                    <a:pt x="354" y="1692"/>
                  </a:lnTo>
                  <a:lnTo>
                    <a:pt x="397" y="1750"/>
                  </a:lnTo>
                  <a:lnTo>
                    <a:pt x="444" y="1807"/>
                  </a:lnTo>
                  <a:lnTo>
                    <a:pt x="497" y="1861"/>
                  </a:lnTo>
                  <a:lnTo>
                    <a:pt x="555" y="1913"/>
                  </a:lnTo>
                  <a:lnTo>
                    <a:pt x="617" y="1962"/>
                  </a:lnTo>
                  <a:lnTo>
                    <a:pt x="684" y="2008"/>
                  </a:lnTo>
                  <a:lnTo>
                    <a:pt x="755" y="2052"/>
                  </a:lnTo>
                  <a:lnTo>
                    <a:pt x="831" y="2093"/>
                  </a:lnTo>
                  <a:lnTo>
                    <a:pt x="860" y="2111"/>
                  </a:lnTo>
                  <a:lnTo>
                    <a:pt x="885" y="2132"/>
                  </a:lnTo>
                  <a:lnTo>
                    <a:pt x="905" y="2157"/>
                  </a:lnTo>
                  <a:lnTo>
                    <a:pt x="923" y="2184"/>
                  </a:lnTo>
                  <a:lnTo>
                    <a:pt x="935" y="2214"/>
                  </a:lnTo>
                  <a:lnTo>
                    <a:pt x="942" y="2246"/>
                  </a:lnTo>
                  <a:lnTo>
                    <a:pt x="946" y="2278"/>
                  </a:lnTo>
                  <a:lnTo>
                    <a:pt x="944" y="2298"/>
                  </a:lnTo>
                  <a:lnTo>
                    <a:pt x="939" y="2362"/>
                  </a:lnTo>
                  <a:lnTo>
                    <a:pt x="929" y="2425"/>
                  </a:lnTo>
                  <a:lnTo>
                    <a:pt x="912" y="2486"/>
                  </a:lnTo>
                  <a:lnTo>
                    <a:pt x="893" y="2546"/>
                  </a:lnTo>
                  <a:lnTo>
                    <a:pt x="869" y="2602"/>
                  </a:lnTo>
                  <a:lnTo>
                    <a:pt x="909" y="2577"/>
                  </a:lnTo>
                  <a:lnTo>
                    <a:pt x="949" y="2552"/>
                  </a:lnTo>
                  <a:lnTo>
                    <a:pt x="986" y="2525"/>
                  </a:lnTo>
                  <a:lnTo>
                    <a:pt x="1022" y="2497"/>
                  </a:lnTo>
                  <a:lnTo>
                    <a:pt x="1055" y="2471"/>
                  </a:lnTo>
                  <a:lnTo>
                    <a:pt x="1086" y="2444"/>
                  </a:lnTo>
                  <a:lnTo>
                    <a:pt x="1114" y="2420"/>
                  </a:lnTo>
                  <a:lnTo>
                    <a:pt x="1139" y="2396"/>
                  </a:lnTo>
                  <a:lnTo>
                    <a:pt x="1160" y="2374"/>
                  </a:lnTo>
                  <a:lnTo>
                    <a:pt x="1179" y="2355"/>
                  </a:lnTo>
                  <a:lnTo>
                    <a:pt x="1192" y="2339"/>
                  </a:lnTo>
                  <a:lnTo>
                    <a:pt x="1214" y="2316"/>
                  </a:lnTo>
                  <a:lnTo>
                    <a:pt x="1239" y="2298"/>
                  </a:lnTo>
                  <a:lnTo>
                    <a:pt x="1266" y="2283"/>
                  </a:lnTo>
                  <a:lnTo>
                    <a:pt x="1294" y="2272"/>
                  </a:lnTo>
                  <a:lnTo>
                    <a:pt x="1324" y="2265"/>
                  </a:lnTo>
                  <a:lnTo>
                    <a:pt x="1355" y="2263"/>
                  </a:lnTo>
                  <a:lnTo>
                    <a:pt x="1386" y="2265"/>
                  </a:lnTo>
                  <a:lnTo>
                    <a:pt x="1484" y="2277"/>
                  </a:lnTo>
                  <a:lnTo>
                    <a:pt x="1582" y="2285"/>
                  </a:lnTo>
                  <a:lnTo>
                    <a:pt x="1679" y="2287"/>
                  </a:lnTo>
                  <a:lnTo>
                    <a:pt x="1779" y="2285"/>
                  </a:lnTo>
                  <a:lnTo>
                    <a:pt x="1878" y="2277"/>
                  </a:lnTo>
                  <a:lnTo>
                    <a:pt x="1975" y="2266"/>
                  </a:lnTo>
                  <a:lnTo>
                    <a:pt x="2069" y="2250"/>
                  </a:lnTo>
                  <a:lnTo>
                    <a:pt x="2161" y="2229"/>
                  </a:lnTo>
                  <a:lnTo>
                    <a:pt x="2251" y="2205"/>
                  </a:lnTo>
                  <a:lnTo>
                    <a:pt x="2336" y="2177"/>
                  </a:lnTo>
                  <a:lnTo>
                    <a:pt x="2420" y="2144"/>
                  </a:lnTo>
                  <a:lnTo>
                    <a:pt x="2500" y="2108"/>
                  </a:lnTo>
                  <a:lnTo>
                    <a:pt x="2576" y="2070"/>
                  </a:lnTo>
                  <a:lnTo>
                    <a:pt x="2648" y="2028"/>
                  </a:lnTo>
                  <a:lnTo>
                    <a:pt x="2717" y="1982"/>
                  </a:lnTo>
                  <a:lnTo>
                    <a:pt x="2782" y="1933"/>
                  </a:lnTo>
                  <a:lnTo>
                    <a:pt x="2842" y="1882"/>
                  </a:lnTo>
                  <a:lnTo>
                    <a:pt x="2896" y="1828"/>
                  </a:lnTo>
                  <a:lnTo>
                    <a:pt x="2947" y="1772"/>
                  </a:lnTo>
                  <a:lnTo>
                    <a:pt x="2993" y="1712"/>
                  </a:lnTo>
                  <a:lnTo>
                    <a:pt x="3032" y="1652"/>
                  </a:lnTo>
                  <a:lnTo>
                    <a:pt x="3067" y="1588"/>
                  </a:lnTo>
                  <a:lnTo>
                    <a:pt x="3095" y="1523"/>
                  </a:lnTo>
                  <a:lnTo>
                    <a:pt x="3118" y="1456"/>
                  </a:lnTo>
                  <a:lnTo>
                    <a:pt x="3134" y="1388"/>
                  </a:lnTo>
                  <a:lnTo>
                    <a:pt x="3144" y="1318"/>
                  </a:lnTo>
                  <a:lnTo>
                    <a:pt x="3148" y="1248"/>
                  </a:lnTo>
                  <a:lnTo>
                    <a:pt x="3144" y="1176"/>
                  </a:lnTo>
                  <a:lnTo>
                    <a:pt x="3134" y="1106"/>
                  </a:lnTo>
                  <a:lnTo>
                    <a:pt x="3118" y="1038"/>
                  </a:lnTo>
                  <a:lnTo>
                    <a:pt x="3095" y="971"/>
                  </a:lnTo>
                  <a:lnTo>
                    <a:pt x="3067" y="906"/>
                  </a:lnTo>
                  <a:lnTo>
                    <a:pt x="3032" y="843"/>
                  </a:lnTo>
                  <a:lnTo>
                    <a:pt x="2993" y="782"/>
                  </a:lnTo>
                  <a:lnTo>
                    <a:pt x="2947" y="724"/>
                  </a:lnTo>
                  <a:lnTo>
                    <a:pt x="2896" y="666"/>
                  </a:lnTo>
                  <a:lnTo>
                    <a:pt x="2841" y="613"/>
                  </a:lnTo>
                  <a:lnTo>
                    <a:pt x="2781" y="561"/>
                  </a:lnTo>
                  <a:lnTo>
                    <a:pt x="2717" y="513"/>
                  </a:lnTo>
                  <a:lnTo>
                    <a:pt x="2648" y="468"/>
                  </a:lnTo>
                  <a:lnTo>
                    <a:pt x="2576" y="425"/>
                  </a:lnTo>
                  <a:lnTo>
                    <a:pt x="2500" y="386"/>
                  </a:lnTo>
                  <a:lnTo>
                    <a:pt x="2419" y="350"/>
                  </a:lnTo>
                  <a:lnTo>
                    <a:pt x="2336" y="318"/>
                  </a:lnTo>
                  <a:lnTo>
                    <a:pt x="2250" y="289"/>
                  </a:lnTo>
                  <a:lnTo>
                    <a:pt x="2161" y="266"/>
                  </a:lnTo>
                  <a:lnTo>
                    <a:pt x="2069" y="245"/>
                  </a:lnTo>
                  <a:lnTo>
                    <a:pt x="1975" y="229"/>
                  </a:lnTo>
                  <a:lnTo>
                    <a:pt x="1878" y="218"/>
                  </a:lnTo>
                  <a:lnTo>
                    <a:pt x="1779" y="211"/>
                  </a:lnTo>
                  <a:lnTo>
                    <a:pt x="1679" y="208"/>
                  </a:lnTo>
                  <a:close/>
                  <a:moveTo>
                    <a:pt x="1679" y="0"/>
                  </a:moveTo>
                  <a:lnTo>
                    <a:pt x="1679" y="0"/>
                  </a:lnTo>
                  <a:lnTo>
                    <a:pt x="1785" y="2"/>
                  </a:lnTo>
                  <a:lnTo>
                    <a:pt x="1889" y="10"/>
                  </a:lnTo>
                  <a:lnTo>
                    <a:pt x="1992" y="21"/>
                  </a:lnTo>
                  <a:lnTo>
                    <a:pt x="2093" y="38"/>
                  </a:lnTo>
                  <a:lnTo>
                    <a:pt x="2190" y="59"/>
                  </a:lnTo>
                  <a:lnTo>
                    <a:pt x="2286" y="84"/>
                  </a:lnTo>
                  <a:lnTo>
                    <a:pt x="2378" y="113"/>
                  </a:lnTo>
                  <a:lnTo>
                    <a:pt x="2468" y="146"/>
                  </a:lnTo>
                  <a:lnTo>
                    <a:pt x="2554" y="183"/>
                  </a:lnTo>
                  <a:lnTo>
                    <a:pt x="2638" y="223"/>
                  </a:lnTo>
                  <a:lnTo>
                    <a:pt x="2718" y="267"/>
                  </a:lnTo>
                  <a:lnTo>
                    <a:pt x="2794" y="315"/>
                  </a:lnTo>
                  <a:lnTo>
                    <a:pt x="2865" y="365"/>
                  </a:lnTo>
                  <a:lnTo>
                    <a:pt x="2934" y="418"/>
                  </a:lnTo>
                  <a:lnTo>
                    <a:pt x="2998" y="475"/>
                  </a:lnTo>
                  <a:lnTo>
                    <a:pt x="3057" y="534"/>
                  </a:lnTo>
                  <a:lnTo>
                    <a:pt x="3111" y="597"/>
                  </a:lnTo>
                  <a:lnTo>
                    <a:pt x="3161" y="661"/>
                  </a:lnTo>
                  <a:lnTo>
                    <a:pt x="3205" y="728"/>
                  </a:lnTo>
                  <a:lnTo>
                    <a:pt x="3245" y="796"/>
                  </a:lnTo>
                  <a:lnTo>
                    <a:pt x="3279" y="867"/>
                  </a:lnTo>
                  <a:lnTo>
                    <a:pt x="3307" y="941"/>
                  </a:lnTo>
                  <a:lnTo>
                    <a:pt x="3328" y="1014"/>
                  </a:lnTo>
                  <a:lnTo>
                    <a:pt x="3345" y="1091"/>
                  </a:lnTo>
                  <a:lnTo>
                    <a:pt x="3354" y="1169"/>
                  </a:lnTo>
                  <a:lnTo>
                    <a:pt x="3357" y="1248"/>
                  </a:lnTo>
                  <a:lnTo>
                    <a:pt x="3354" y="1326"/>
                  </a:lnTo>
                  <a:lnTo>
                    <a:pt x="3345" y="1404"/>
                  </a:lnTo>
                  <a:lnTo>
                    <a:pt x="3328" y="1480"/>
                  </a:lnTo>
                  <a:lnTo>
                    <a:pt x="3307" y="1555"/>
                  </a:lnTo>
                  <a:lnTo>
                    <a:pt x="3279" y="1627"/>
                  </a:lnTo>
                  <a:lnTo>
                    <a:pt x="3245" y="1698"/>
                  </a:lnTo>
                  <a:lnTo>
                    <a:pt x="3205" y="1767"/>
                  </a:lnTo>
                  <a:lnTo>
                    <a:pt x="3161" y="1833"/>
                  </a:lnTo>
                  <a:lnTo>
                    <a:pt x="3111" y="1898"/>
                  </a:lnTo>
                  <a:lnTo>
                    <a:pt x="3057" y="1960"/>
                  </a:lnTo>
                  <a:lnTo>
                    <a:pt x="2998" y="2019"/>
                  </a:lnTo>
                  <a:lnTo>
                    <a:pt x="2934" y="2076"/>
                  </a:lnTo>
                  <a:lnTo>
                    <a:pt x="2865" y="2129"/>
                  </a:lnTo>
                  <a:lnTo>
                    <a:pt x="2794" y="2179"/>
                  </a:lnTo>
                  <a:lnTo>
                    <a:pt x="2718" y="2227"/>
                  </a:lnTo>
                  <a:lnTo>
                    <a:pt x="2638" y="2271"/>
                  </a:lnTo>
                  <a:lnTo>
                    <a:pt x="2554" y="2311"/>
                  </a:lnTo>
                  <a:lnTo>
                    <a:pt x="2468" y="2348"/>
                  </a:lnTo>
                  <a:lnTo>
                    <a:pt x="2378" y="2381"/>
                  </a:lnTo>
                  <a:lnTo>
                    <a:pt x="2286" y="2410"/>
                  </a:lnTo>
                  <a:lnTo>
                    <a:pt x="2190" y="2435"/>
                  </a:lnTo>
                  <a:lnTo>
                    <a:pt x="2093" y="2457"/>
                  </a:lnTo>
                  <a:lnTo>
                    <a:pt x="1992" y="2473"/>
                  </a:lnTo>
                  <a:lnTo>
                    <a:pt x="1889" y="2484"/>
                  </a:lnTo>
                  <a:lnTo>
                    <a:pt x="1785" y="2491"/>
                  </a:lnTo>
                  <a:lnTo>
                    <a:pt x="1679" y="2494"/>
                  </a:lnTo>
                  <a:lnTo>
                    <a:pt x="1569" y="2491"/>
                  </a:lnTo>
                  <a:lnTo>
                    <a:pt x="1461" y="2483"/>
                  </a:lnTo>
                  <a:lnTo>
                    <a:pt x="1355" y="2471"/>
                  </a:lnTo>
                  <a:lnTo>
                    <a:pt x="1342" y="2486"/>
                  </a:lnTo>
                  <a:lnTo>
                    <a:pt x="1325" y="2505"/>
                  </a:lnTo>
                  <a:lnTo>
                    <a:pt x="1304" y="2526"/>
                  </a:lnTo>
                  <a:lnTo>
                    <a:pt x="1280" y="2550"/>
                  </a:lnTo>
                  <a:lnTo>
                    <a:pt x="1253" y="2574"/>
                  </a:lnTo>
                  <a:lnTo>
                    <a:pt x="1223" y="2602"/>
                  </a:lnTo>
                  <a:lnTo>
                    <a:pt x="1190" y="2630"/>
                  </a:lnTo>
                  <a:lnTo>
                    <a:pt x="1154" y="2658"/>
                  </a:lnTo>
                  <a:lnTo>
                    <a:pt x="1117" y="2688"/>
                  </a:lnTo>
                  <a:lnTo>
                    <a:pt x="1077" y="2717"/>
                  </a:lnTo>
                  <a:lnTo>
                    <a:pt x="1034" y="2745"/>
                  </a:lnTo>
                  <a:lnTo>
                    <a:pt x="990" y="2773"/>
                  </a:lnTo>
                  <a:lnTo>
                    <a:pt x="944" y="2799"/>
                  </a:lnTo>
                  <a:lnTo>
                    <a:pt x="898" y="2824"/>
                  </a:lnTo>
                  <a:lnTo>
                    <a:pt x="849" y="2847"/>
                  </a:lnTo>
                  <a:lnTo>
                    <a:pt x="800" y="2867"/>
                  </a:lnTo>
                  <a:lnTo>
                    <a:pt x="749" y="2884"/>
                  </a:lnTo>
                  <a:lnTo>
                    <a:pt x="699" y="2899"/>
                  </a:lnTo>
                  <a:lnTo>
                    <a:pt x="647" y="2909"/>
                  </a:lnTo>
                  <a:lnTo>
                    <a:pt x="644" y="2909"/>
                  </a:lnTo>
                  <a:lnTo>
                    <a:pt x="638" y="2909"/>
                  </a:lnTo>
                  <a:lnTo>
                    <a:pt x="628" y="2910"/>
                  </a:lnTo>
                  <a:lnTo>
                    <a:pt x="620" y="2910"/>
                  </a:lnTo>
                  <a:lnTo>
                    <a:pt x="598" y="2907"/>
                  </a:lnTo>
                  <a:lnTo>
                    <a:pt x="578" y="2901"/>
                  </a:lnTo>
                  <a:lnTo>
                    <a:pt x="560" y="2890"/>
                  </a:lnTo>
                  <a:lnTo>
                    <a:pt x="546" y="2875"/>
                  </a:lnTo>
                  <a:lnTo>
                    <a:pt x="534" y="2858"/>
                  </a:lnTo>
                  <a:lnTo>
                    <a:pt x="527" y="2837"/>
                  </a:lnTo>
                  <a:lnTo>
                    <a:pt x="525" y="2816"/>
                  </a:lnTo>
                  <a:lnTo>
                    <a:pt x="527" y="2796"/>
                  </a:lnTo>
                  <a:lnTo>
                    <a:pt x="532" y="2779"/>
                  </a:lnTo>
                  <a:lnTo>
                    <a:pt x="550" y="2750"/>
                  </a:lnTo>
                  <a:lnTo>
                    <a:pt x="568" y="2719"/>
                  </a:lnTo>
                  <a:lnTo>
                    <a:pt x="590" y="2684"/>
                  </a:lnTo>
                  <a:lnTo>
                    <a:pt x="612" y="2646"/>
                  </a:lnTo>
                  <a:lnTo>
                    <a:pt x="634" y="2606"/>
                  </a:lnTo>
                  <a:lnTo>
                    <a:pt x="656" y="2563"/>
                  </a:lnTo>
                  <a:lnTo>
                    <a:pt x="677" y="2519"/>
                  </a:lnTo>
                  <a:lnTo>
                    <a:pt x="695" y="2474"/>
                  </a:lnTo>
                  <a:lnTo>
                    <a:pt x="712" y="2428"/>
                  </a:lnTo>
                  <a:lnTo>
                    <a:pt x="724" y="2381"/>
                  </a:lnTo>
                  <a:lnTo>
                    <a:pt x="732" y="2334"/>
                  </a:lnTo>
                  <a:lnTo>
                    <a:pt x="735" y="2287"/>
                  </a:lnTo>
                  <a:lnTo>
                    <a:pt x="735" y="2284"/>
                  </a:lnTo>
                  <a:lnTo>
                    <a:pt x="735" y="2281"/>
                  </a:lnTo>
                  <a:lnTo>
                    <a:pt x="735" y="2278"/>
                  </a:lnTo>
                  <a:lnTo>
                    <a:pt x="654" y="2234"/>
                  </a:lnTo>
                  <a:lnTo>
                    <a:pt x="577" y="2187"/>
                  </a:lnTo>
                  <a:lnTo>
                    <a:pt x="502" y="2137"/>
                  </a:lnTo>
                  <a:lnTo>
                    <a:pt x="433" y="2083"/>
                  </a:lnTo>
                  <a:lnTo>
                    <a:pt x="368" y="2027"/>
                  </a:lnTo>
                  <a:lnTo>
                    <a:pt x="308" y="1967"/>
                  </a:lnTo>
                  <a:lnTo>
                    <a:pt x="252" y="1905"/>
                  </a:lnTo>
                  <a:lnTo>
                    <a:pt x="202" y="1839"/>
                  </a:lnTo>
                  <a:lnTo>
                    <a:pt x="156" y="1773"/>
                  </a:lnTo>
                  <a:lnTo>
                    <a:pt x="116" y="1703"/>
                  </a:lnTo>
                  <a:lnTo>
                    <a:pt x="82" y="1631"/>
                  </a:lnTo>
                  <a:lnTo>
                    <a:pt x="53" y="1558"/>
                  </a:lnTo>
                  <a:lnTo>
                    <a:pt x="30" y="1483"/>
                  </a:lnTo>
                  <a:lnTo>
                    <a:pt x="13" y="1405"/>
                  </a:lnTo>
                  <a:lnTo>
                    <a:pt x="3" y="1327"/>
                  </a:lnTo>
                  <a:lnTo>
                    <a:pt x="0" y="1248"/>
                  </a:lnTo>
                  <a:lnTo>
                    <a:pt x="3" y="1169"/>
                  </a:lnTo>
                  <a:lnTo>
                    <a:pt x="13" y="1091"/>
                  </a:lnTo>
                  <a:lnTo>
                    <a:pt x="29" y="1014"/>
                  </a:lnTo>
                  <a:lnTo>
                    <a:pt x="52" y="941"/>
                  </a:lnTo>
                  <a:lnTo>
                    <a:pt x="80" y="867"/>
                  </a:lnTo>
                  <a:lnTo>
                    <a:pt x="113" y="796"/>
                  </a:lnTo>
                  <a:lnTo>
                    <a:pt x="152" y="728"/>
                  </a:lnTo>
                  <a:lnTo>
                    <a:pt x="196" y="661"/>
                  </a:lnTo>
                  <a:lnTo>
                    <a:pt x="246" y="597"/>
                  </a:lnTo>
                  <a:lnTo>
                    <a:pt x="301" y="534"/>
                  </a:lnTo>
                  <a:lnTo>
                    <a:pt x="360" y="475"/>
                  </a:lnTo>
                  <a:lnTo>
                    <a:pt x="424" y="418"/>
                  </a:lnTo>
                  <a:lnTo>
                    <a:pt x="492" y="365"/>
                  </a:lnTo>
                  <a:lnTo>
                    <a:pt x="564" y="315"/>
                  </a:lnTo>
                  <a:lnTo>
                    <a:pt x="640" y="267"/>
                  </a:lnTo>
                  <a:lnTo>
                    <a:pt x="719" y="223"/>
                  </a:lnTo>
                  <a:lnTo>
                    <a:pt x="803" y="183"/>
                  </a:lnTo>
                  <a:lnTo>
                    <a:pt x="890" y="146"/>
                  </a:lnTo>
                  <a:lnTo>
                    <a:pt x="980" y="113"/>
                  </a:lnTo>
                  <a:lnTo>
                    <a:pt x="1072" y="84"/>
                  </a:lnTo>
                  <a:lnTo>
                    <a:pt x="1168" y="59"/>
                  </a:lnTo>
                  <a:lnTo>
                    <a:pt x="1266" y="38"/>
                  </a:lnTo>
                  <a:lnTo>
                    <a:pt x="1366" y="21"/>
                  </a:lnTo>
                  <a:lnTo>
                    <a:pt x="1468" y="10"/>
                  </a:lnTo>
                  <a:lnTo>
                    <a:pt x="1573" y="2"/>
                  </a:lnTo>
                  <a:lnTo>
                    <a:pt x="1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Freeform 44"/>
          <p:cNvSpPr>
            <a:spLocks noEditPoints="1"/>
          </p:cNvSpPr>
          <p:nvPr/>
        </p:nvSpPr>
        <p:spPr bwMode="auto">
          <a:xfrm>
            <a:off x="7177025" y="2507098"/>
            <a:ext cx="545607" cy="366836"/>
          </a:xfrm>
          <a:custGeom>
            <a:avLst/>
            <a:gdLst>
              <a:gd name="T0" fmla="*/ 3081 w 4108"/>
              <a:gd name="T1" fmla="*/ 1756 h 2761"/>
              <a:gd name="T2" fmla="*/ 3722 w 4108"/>
              <a:gd name="T3" fmla="*/ 2388 h 2761"/>
              <a:gd name="T4" fmla="*/ 3722 w 4108"/>
              <a:gd name="T5" fmla="*/ 376 h 2761"/>
              <a:gd name="T6" fmla="*/ 329 w 4108"/>
              <a:gd name="T7" fmla="*/ 264 h 2761"/>
              <a:gd name="T8" fmla="*/ 271 w 4108"/>
              <a:gd name="T9" fmla="*/ 321 h 2761"/>
              <a:gd name="T10" fmla="*/ 257 w 4108"/>
              <a:gd name="T11" fmla="*/ 2384 h 2761"/>
              <a:gd name="T12" fmla="*/ 284 w 4108"/>
              <a:gd name="T13" fmla="*/ 2463 h 2761"/>
              <a:gd name="T14" fmla="*/ 355 w 4108"/>
              <a:gd name="T15" fmla="*/ 2506 h 2761"/>
              <a:gd name="T16" fmla="*/ 2853 w 4108"/>
              <a:gd name="T17" fmla="*/ 2506 h 2761"/>
              <a:gd name="T18" fmla="*/ 2924 w 4108"/>
              <a:gd name="T19" fmla="*/ 2463 h 2761"/>
              <a:gd name="T20" fmla="*/ 2952 w 4108"/>
              <a:gd name="T21" fmla="*/ 2384 h 2761"/>
              <a:gd name="T22" fmla="*/ 2939 w 4108"/>
              <a:gd name="T23" fmla="*/ 321 h 2761"/>
              <a:gd name="T24" fmla="*/ 2880 w 4108"/>
              <a:gd name="T25" fmla="*/ 264 h 2761"/>
              <a:gd name="T26" fmla="*/ 384 w 4108"/>
              <a:gd name="T27" fmla="*/ 251 h 2761"/>
              <a:gd name="T28" fmla="*/ 2876 w 4108"/>
              <a:gd name="T29" fmla="*/ 4 h 2761"/>
              <a:gd name="T30" fmla="*/ 3019 w 4108"/>
              <a:gd name="T31" fmla="*/ 52 h 2761"/>
              <a:gd name="T32" fmla="*/ 3129 w 4108"/>
              <a:gd name="T33" fmla="*/ 146 h 2761"/>
              <a:gd name="T34" fmla="*/ 3196 w 4108"/>
              <a:gd name="T35" fmla="*/ 275 h 2761"/>
              <a:gd name="T36" fmla="*/ 3209 w 4108"/>
              <a:gd name="T37" fmla="*/ 533 h 2761"/>
              <a:gd name="T38" fmla="*/ 3622 w 4108"/>
              <a:gd name="T39" fmla="*/ 152 h 2761"/>
              <a:gd name="T40" fmla="*/ 3737 w 4108"/>
              <a:gd name="T41" fmla="*/ 126 h 2761"/>
              <a:gd name="T42" fmla="*/ 3932 w 4108"/>
              <a:gd name="T43" fmla="*/ 138 h 2761"/>
              <a:gd name="T44" fmla="*/ 4033 w 4108"/>
              <a:gd name="T45" fmla="*/ 199 h 2761"/>
              <a:gd name="T46" fmla="*/ 4095 w 4108"/>
              <a:gd name="T47" fmla="*/ 296 h 2761"/>
              <a:gd name="T48" fmla="*/ 4108 w 4108"/>
              <a:gd name="T49" fmla="*/ 2388 h 2761"/>
              <a:gd name="T50" fmla="*/ 4080 w 4108"/>
              <a:gd name="T51" fmla="*/ 2503 h 2761"/>
              <a:gd name="T52" fmla="*/ 4003 w 4108"/>
              <a:gd name="T53" fmla="*/ 2590 h 2761"/>
              <a:gd name="T54" fmla="*/ 3893 w 4108"/>
              <a:gd name="T55" fmla="*/ 2635 h 2761"/>
              <a:gd name="T56" fmla="*/ 3697 w 4108"/>
              <a:gd name="T57" fmla="*/ 2635 h 2761"/>
              <a:gd name="T58" fmla="*/ 3588 w 4108"/>
              <a:gd name="T59" fmla="*/ 2592 h 2761"/>
              <a:gd name="T60" fmla="*/ 3209 w 4108"/>
              <a:gd name="T61" fmla="*/ 2384 h 2761"/>
              <a:gd name="T62" fmla="*/ 3180 w 4108"/>
              <a:gd name="T63" fmla="*/ 2531 h 2761"/>
              <a:gd name="T64" fmla="*/ 3096 w 4108"/>
              <a:gd name="T65" fmla="*/ 2651 h 2761"/>
              <a:gd name="T66" fmla="*/ 2975 w 4108"/>
              <a:gd name="T67" fmla="*/ 2731 h 2761"/>
              <a:gd name="T68" fmla="*/ 2824 w 4108"/>
              <a:gd name="T69" fmla="*/ 2761 h 2761"/>
              <a:gd name="T70" fmla="*/ 282 w 4108"/>
              <a:gd name="T71" fmla="*/ 2747 h 2761"/>
              <a:gd name="T72" fmla="*/ 149 w 4108"/>
              <a:gd name="T73" fmla="*/ 2682 h 2761"/>
              <a:gd name="T74" fmla="*/ 53 w 4108"/>
              <a:gd name="T75" fmla="*/ 2574 h 2761"/>
              <a:gd name="T76" fmla="*/ 4 w 4108"/>
              <a:gd name="T77" fmla="*/ 2435 h 2761"/>
              <a:gd name="T78" fmla="*/ 4 w 4108"/>
              <a:gd name="T79" fmla="*/ 325 h 2761"/>
              <a:gd name="T80" fmla="*/ 53 w 4108"/>
              <a:gd name="T81" fmla="*/ 186 h 2761"/>
              <a:gd name="T82" fmla="*/ 150 w 4108"/>
              <a:gd name="T83" fmla="*/ 78 h 2761"/>
              <a:gd name="T84" fmla="*/ 283 w 4108"/>
              <a:gd name="T85" fmla="*/ 13 h 2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108" h="2761">
                <a:moveTo>
                  <a:pt x="3722" y="376"/>
                </a:moveTo>
                <a:lnTo>
                  <a:pt x="3081" y="1003"/>
                </a:lnTo>
                <a:lnTo>
                  <a:pt x="3081" y="1756"/>
                </a:lnTo>
                <a:lnTo>
                  <a:pt x="3209" y="1882"/>
                </a:lnTo>
                <a:lnTo>
                  <a:pt x="3209" y="1886"/>
                </a:lnTo>
                <a:lnTo>
                  <a:pt x="3722" y="2388"/>
                </a:lnTo>
                <a:lnTo>
                  <a:pt x="3851" y="2388"/>
                </a:lnTo>
                <a:lnTo>
                  <a:pt x="3851" y="376"/>
                </a:lnTo>
                <a:lnTo>
                  <a:pt x="3722" y="376"/>
                </a:lnTo>
                <a:close/>
                <a:moveTo>
                  <a:pt x="384" y="251"/>
                </a:moveTo>
                <a:lnTo>
                  <a:pt x="355" y="254"/>
                </a:lnTo>
                <a:lnTo>
                  <a:pt x="329" y="264"/>
                </a:lnTo>
                <a:lnTo>
                  <a:pt x="305" y="278"/>
                </a:lnTo>
                <a:lnTo>
                  <a:pt x="284" y="298"/>
                </a:lnTo>
                <a:lnTo>
                  <a:pt x="271" y="321"/>
                </a:lnTo>
                <a:lnTo>
                  <a:pt x="260" y="347"/>
                </a:lnTo>
                <a:lnTo>
                  <a:pt x="257" y="376"/>
                </a:lnTo>
                <a:lnTo>
                  <a:pt x="257" y="2384"/>
                </a:lnTo>
                <a:lnTo>
                  <a:pt x="260" y="2412"/>
                </a:lnTo>
                <a:lnTo>
                  <a:pt x="271" y="2440"/>
                </a:lnTo>
                <a:lnTo>
                  <a:pt x="284" y="2463"/>
                </a:lnTo>
                <a:lnTo>
                  <a:pt x="305" y="2482"/>
                </a:lnTo>
                <a:lnTo>
                  <a:pt x="329" y="2497"/>
                </a:lnTo>
                <a:lnTo>
                  <a:pt x="355" y="2506"/>
                </a:lnTo>
                <a:lnTo>
                  <a:pt x="384" y="2510"/>
                </a:lnTo>
                <a:lnTo>
                  <a:pt x="2824" y="2510"/>
                </a:lnTo>
                <a:lnTo>
                  <a:pt x="2853" y="2506"/>
                </a:lnTo>
                <a:lnTo>
                  <a:pt x="2880" y="2497"/>
                </a:lnTo>
                <a:lnTo>
                  <a:pt x="2904" y="2482"/>
                </a:lnTo>
                <a:lnTo>
                  <a:pt x="2924" y="2463"/>
                </a:lnTo>
                <a:lnTo>
                  <a:pt x="2939" y="2440"/>
                </a:lnTo>
                <a:lnTo>
                  <a:pt x="2948" y="2412"/>
                </a:lnTo>
                <a:lnTo>
                  <a:pt x="2952" y="2384"/>
                </a:lnTo>
                <a:lnTo>
                  <a:pt x="2952" y="376"/>
                </a:lnTo>
                <a:lnTo>
                  <a:pt x="2948" y="347"/>
                </a:lnTo>
                <a:lnTo>
                  <a:pt x="2939" y="321"/>
                </a:lnTo>
                <a:lnTo>
                  <a:pt x="2924" y="298"/>
                </a:lnTo>
                <a:lnTo>
                  <a:pt x="2904" y="278"/>
                </a:lnTo>
                <a:lnTo>
                  <a:pt x="2880" y="264"/>
                </a:lnTo>
                <a:lnTo>
                  <a:pt x="2853" y="254"/>
                </a:lnTo>
                <a:lnTo>
                  <a:pt x="2824" y="251"/>
                </a:lnTo>
                <a:lnTo>
                  <a:pt x="384" y="251"/>
                </a:lnTo>
                <a:close/>
                <a:moveTo>
                  <a:pt x="384" y="0"/>
                </a:moveTo>
                <a:lnTo>
                  <a:pt x="2824" y="0"/>
                </a:lnTo>
                <a:lnTo>
                  <a:pt x="2876" y="4"/>
                </a:lnTo>
                <a:lnTo>
                  <a:pt x="2927" y="13"/>
                </a:lnTo>
                <a:lnTo>
                  <a:pt x="2975" y="29"/>
                </a:lnTo>
                <a:lnTo>
                  <a:pt x="3019" y="52"/>
                </a:lnTo>
                <a:lnTo>
                  <a:pt x="3059" y="78"/>
                </a:lnTo>
                <a:lnTo>
                  <a:pt x="3096" y="110"/>
                </a:lnTo>
                <a:lnTo>
                  <a:pt x="3129" y="146"/>
                </a:lnTo>
                <a:lnTo>
                  <a:pt x="3157" y="186"/>
                </a:lnTo>
                <a:lnTo>
                  <a:pt x="3180" y="230"/>
                </a:lnTo>
                <a:lnTo>
                  <a:pt x="3196" y="275"/>
                </a:lnTo>
                <a:lnTo>
                  <a:pt x="3206" y="325"/>
                </a:lnTo>
                <a:lnTo>
                  <a:pt x="3209" y="376"/>
                </a:lnTo>
                <a:lnTo>
                  <a:pt x="3209" y="533"/>
                </a:lnTo>
                <a:lnTo>
                  <a:pt x="3558" y="198"/>
                </a:lnTo>
                <a:lnTo>
                  <a:pt x="3588" y="173"/>
                </a:lnTo>
                <a:lnTo>
                  <a:pt x="3622" y="152"/>
                </a:lnTo>
                <a:lnTo>
                  <a:pt x="3659" y="137"/>
                </a:lnTo>
                <a:lnTo>
                  <a:pt x="3697" y="128"/>
                </a:lnTo>
                <a:lnTo>
                  <a:pt x="3737" y="126"/>
                </a:lnTo>
                <a:lnTo>
                  <a:pt x="3851" y="126"/>
                </a:lnTo>
                <a:lnTo>
                  <a:pt x="3893" y="128"/>
                </a:lnTo>
                <a:lnTo>
                  <a:pt x="3932" y="138"/>
                </a:lnTo>
                <a:lnTo>
                  <a:pt x="3968" y="153"/>
                </a:lnTo>
                <a:lnTo>
                  <a:pt x="4003" y="174"/>
                </a:lnTo>
                <a:lnTo>
                  <a:pt x="4033" y="199"/>
                </a:lnTo>
                <a:lnTo>
                  <a:pt x="4058" y="228"/>
                </a:lnTo>
                <a:lnTo>
                  <a:pt x="4080" y="261"/>
                </a:lnTo>
                <a:lnTo>
                  <a:pt x="4095" y="296"/>
                </a:lnTo>
                <a:lnTo>
                  <a:pt x="4105" y="335"/>
                </a:lnTo>
                <a:lnTo>
                  <a:pt x="4108" y="376"/>
                </a:lnTo>
                <a:lnTo>
                  <a:pt x="4108" y="2388"/>
                </a:lnTo>
                <a:lnTo>
                  <a:pt x="4105" y="2429"/>
                </a:lnTo>
                <a:lnTo>
                  <a:pt x="4095" y="2467"/>
                </a:lnTo>
                <a:lnTo>
                  <a:pt x="4080" y="2503"/>
                </a:lnTo>
                <a:lnTo>
                  <a:pt x="4058" y="2536"/>
                </a:lnTo>
                <a:lnTo>
                  <a:pt x="4033" y="2565"/>
                </a:lnTo>
                <a:lnTo>
                  <a:pt x="4003" y="2590"/>
                </a:lnTo>
                <a:lnTo>
                  <a:pt x="3968" y="2610"/>
                </a:lnTo>
                <a:lnTo>
                  <a:pt x="3932" y="2626"/>
                </a:lnTo>
                <a:lnTo>
                  <a:pt x="3893" y="2635"/>
                </a:lnTo>
                <a:lnTo>
                  <a:pt x="3851" y="2639"/>
                </a:lnTo>
                <a:lnTo>
                  <a:pt x="3737" y="2639"/>
                </a:lnTo>
                <a:lnTo>
                  <a:pt x="3697" y="2635"/>
                </a:lnTo>
                <a:lnTo>
                  <a:pt x="3659" y="2626"/>
                </a:lnTo>
                <a:lnTo>
                  <a:pt x="3622" y="2611"/>
                </a:lnTo>
                <a:lnTo>
                  <a:pt x="3588" y="2592"/>
                </a:lnTo>
                <a:lnTo>
                  <a:pt x="3558" y="2566"/>
                </a:lnTo>
                <a:lnTo>
                  <a:pt x="3209" y="2231"/>
                </a:lnTo>
                <a:lnTo>
                  <a:pt x="3209" y="2384"/>
                </a:lnTo>
                <a:lnTo>
                  <a:pt x="3206" y="2435"/>
                </a:lnTo>
                <a:lnTo>
                  <a:pt x="3196" y="2484"/>
                </a:lnTo>
                <a:lnTo>
                  <a:pt x="3180" y="2531"/>
                </a:lnTo>
                <a:lnTo>
                  <a:pt x="3157" y="2574"/>
                </a:lnTo>
                <a:lnTo>
                  <a:pt x="3129" y="2614"/>
                </a:lnTo>
                <a:lnTo>
                  <a:pt x="3096" y="2651"/>
                </a:lnTo>
                <a:lnTo>
                  <a:pt x="3059" y="2682"/>
                </a:lnTo>
                <a:lnTo>
                  <a:pt x="3019" y="2709"/>
                </a:lnTo>
                <a:lnTo>
                  <a:pt x="2975" y="2731"/>
                </a:lnTo>
                <a:lnTo>
                  <a:pt x="2927" y="2747"/>
                </a:lnTo>
                <a:lnTo>
                  <a:pt x="2876" y="2757"/>
                </a:lnTo>
                <a:lnTo>
                  <a:pt x="2824" y="2761"/>
                </a:lnTo>
                <a:lnTo>
                  <a:pt x="384" y="2761"/>
                </a:lnTo>
                <a:lnTo>
                  <a:pt x="332" y="2757"/>
                </a:lnTo>
                <a:lnTo>
                  <a:pt x="282" y="2747"/>
                </a:lnTo>
                <a:lnTo>
                  <a:pt x="235" y="2731"/>
                </a:lnTo>
                <a:lnTo>
                  <a:pt x="191" y="2709"/>
                </a:lnTo>
                <a:lnTo>
                  <a:pt x="149" y="2682"/>
                </a:lnTo>
                <a:lnTo>
                  <a:pt x="113" y="2651"/>
                </a:lnTo>
                <a:lnTo>
                  <a:pt x="80" y="2614"/>
                </a:lnTo>
                <a:lnTo>
                  <a:pt x="53" y="2574"/>
                </a:lnTo>
                <a:lnTo>
                  <a:pt x="30" y="2531"/>
                </a:lnTo>
                <a:lnTo>
                  <a:pt x="14" y="2484"/>
                </a:lnTo>
                <a:lnTo>
                  <a:pt x="4" y="2435"/>
                </a:lnTo>
                <a:lnTo>
                  <a:pt x="0" y="2384"/>
                </a:lnTo>
                <a:lnTo>
                  <a:pt x="0" y="376"/>
                </a:lnTo>
                <a:lnTo>
                  <a:pt x="4" y="325"/>
                </a:lnTo>
                <a:lnTo>
                  <a:pt x="14" y="275"/>
                </a:lnTo>
                <a:lnTo>
                  <a:pt x="30" y="230"/>
                </a:lnTo>
                <a:lnTo>
                  <a:pt x="53" y="186"/>
                </a:lnTo>
                <a:lnTo>
                  <a:pt x="81" y="146"/>
                </a:lnTo>
                <a:lnTo>
                  <a:pt x="113" y="110"/>
                </a:lnTo>
                <a:lnTo>
                  <a:pt x="150" y="78"/>
                </a:lnTo>
                <a:lnTo>
                  <a:pt x="191" y="52"/>
                </a:lnTo>
                <a:lnTo>
                  <a:pt x="235" y="29"/>
                </a:lnTo>
                <a:lnTo>
                  <a:pt x="283" y="13"/>
                </a:lnTo>
                <a:lnTo>
                  <a:pt x="332" y="4"/>
                </a:lnTo>
                <a:lnTo>
                  <a:pt x="38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6" name="Группа 55"/>
          <p:cNvGrpSpPr/>
          <p:nvPr/>
        </p:nvGrpSpPr>
        <p:grpSpPr>
          <a:xfrm>
            <a:off x="8138182" y="2461271"/>
            <a:ext cx="542770" cy="458491"/>
            <a:chOff x="5929313" y="3314700"/>
            <a:chExt cx="2136775" cy="1804987"/>
          </a:xfrm>
          <a:solidFill>
            <a:schemeClr val="bg2">
              <a:lumMod val="25000"/>
            </a:schemeClr>
          </a:solidFill>
        </p:grpSpPr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6462713" y="3783013"/>
              <a:ext cx="1069975" cy="1069975"/>
            </a:xfrm>
            <a:custGeom>
              <a:avLst/>
              <a:gdLst>
                <a:gd name="T0" fmla="*/ 887 w 2020"/>
                <a:gd name="T1" fmla="*/ 263 h 2023"/>
                <a:gd name="T2" fmla="*/ 701 w 2020"/>
                <a:gd name="T3" fmla="*/ 319 h 2023"/>
                <a:gd name="T4" fmla="*/ 533 w 2020"/>
                <a:gd name="T5" fmla="*/ 422 h 2023"/>
                <a:gd name="T6" fmla="*/ 393 w 2020"/>
                <a:gd name="T7" fmla="*/ 573 h 2023"/>
                <a:gd name="T8" fmla="*/ 300 w 2020"/>
                <a:gd name="T9" fmla="*/ 749 h 2023"/>
                <a:gd name="T10" fmla="*/ 256 w 2020"/>
                <a:gd name="T11" fmla="*/ 940 h 2023"/>
                <a:gd name="T12" fmla="*/ 262 w 2020"/>
                <a:gd name="T13" fmla="*/ 1134 h 2023"/>
                <a:gd name="T14" fmla="*/ 318 w 2020"/>
                <a:gd name="T15" fmla="*/ 1321 h 2023"/>
                <a:gd name="T16" fmla="*/ 421 w 2020"/>
                <a:gd name="T17" fmla="*/ 1489 h 2023"/>
                <a:gd name="T18" fmla="*/ 572 w 2020"/>
                <a:gd name="T19" fmla="*/ 1629 h 2023"/>
                <a:gd name="T20" fmla="*/ 748 w 2020"/>
                <a:gd name="T21" fmla="*/ 1723 h 2023"/>
                <a:gd name="T22" fmla="*/ 940 w 2020"/>
                <a:gd name="T23" fmla="*/ 1766 h 2023"/>
                <a:gd name="T24" fmla="*/ 1132 w 2020"/>
                <a:gd name="T25" fmla="*/ 1760 h 2023"/>
                <a:gd name="T26" fmla="*/ 1319 w 2020"/>
                <a:gd name="T27" fmla="*/ 1704 h 2023"/>
                <a:gd name="T28" fmla="*/ 1488 w 2020"/>
                <a:gd name="T29" fmla="*/ 1601 h 2023"/>
                <a:gd name="T30" fmla="*/ 1627 w 2020"/>
                <a:gd name="T31" fmla="*/ 1450 h 2023"/>
                <a:gd name="T32" fmla="*/ 1721 w 2020"/>
                <a:gd name="T33" fmla="*/ 1273 h 2023"/>
                <a:gd name="T34" fmla="*/ 1764 w 2020"/>
                <a:gd name="T35" fmla="*/ 1083 h 2023"/>
                <a:gd name="T36" fmla="*/ 1757 w 2020"/>
                <a:gd name="T37" fmla="*/ 889 h 2023"/>
                <a:gd name="T38" fmla="*/ 1701 w 2020"/>
                <a:gd name="T39" fmla="*/ 702 h 2023"/>
                <a:gd name="T40" fmla="*/ 1598 w 2020"/>
                <a:gd name="T41" fmla="*/ 534 h 2023"/>
                <a:gd name="T42" fmla="*/ 1449 w 2020"/>
                <a:gd name="T43" fmla="*/ 393 h 2023"/>
                <a:gd name="T44" fmla="*/ 1271 w 2020"/>
                <a:gd name="T45" fmla="*/ 300 h 2023"/>
                <a:gd name="T46" fmla="*/ 1081 w 2020"/>
                <a:gd name="T47" fmla="*/ 257 h 2023"/>
                <a:gd name="T48" fmla="*/ 1097 w 2020"/>
                <a:gd name="T49" fmla="*/ 4 h 2023"/>
                <a:gd name="T50" fmla="*/ 1345 w 2020"/>
                <a:gd name="T51" fmla="*/ 57 h 2023"/>
                <a:gd name="T52" fmla="*/ 1566 w 2020"/>
                <a:gd name="T53" fmla="*/ 167 h 2023"/>
                <a:gd name="T54" fmla="*/ 1752 w 2020"/>
                <a:gd name="T55" fmla="*/ 326 h 2023"/>
                <a:gd name="T56" fmla="*/ 1895 w 2020"/>
                <a:gd name="T57" fmla="*/ 524 h 2023"/>
                <a:gd name="T58" fmla="*/ 1987 w 2020"/>
                <a:gd name="T59" fmla="*/ 756 h 2023"/>
                <a:gd name="T60" fmla="*/ 2020 w 2020"/>
                <a:gd name="T61" fmla="*/ 1011 h 2023"/>
                <a:gd name="T62" fmla="*/ 1987 w 2020"/>
                <a:gd name="T63" fmla="*/ 1266 h 2023"/>
                <a:gd name="T64" fmla="*/ 1895 w 2020"/>
                <a:gd name="T65" fmla="*/ 1497 h 2023"/>
                <a:gd name="T66" fmla="*/ 1752 w 2020"/>
                <a:gd name="T67" fmla="*/ 1697 h 2023"/>
                <a:gd name="T68" fmla="*/ 1566 w 2020"/>
                <a:gd name="T69" fmla="*/ 1856 h 2023"/>
                <a:gd name="T70" fmla="*/ 1345 w 2020"/>
                <a:gd name="T71" fmla="*/ 1965 h 2023"/>
                <a:gd name="T72" fmla="*/ 1097 w 2020"/>
                <a:gd name="T73" fmla="*/ 2019 h 2023"/>
                <a:gd name="T74" fmla="*/ 838 w 2020"/>
                <a:gd name="T75" fmla="*/ 2008 h 2023"/>
                <a:gd name="T76" fmla="*/ 598 w 2020"/>
                <a:gd name="T77" fmla="*/ 1934 h 2023"/>
                <a:gd name="T78" fmla="*/ 388 w 2020"/>
                <a:gd name="T79" fmla="*/ 1807 h 2023"/>
                <a:gd name="T80" fmla="*/ 215 w 2020"/>
                <a:gd name="T81" fmla="*/ 1634 h 2023"/>
                <a:gd name="T82" fmla="*/ 88 w 2020"/>
                <a:gd name="T83" fmla="*/ 1424 h 2023"/>
                <a:gd name="T84" fmla="*/ 15 w 2020"/>
                <a:gd name="T85" fmla="*/ 1184 h 2023"/>
                <a:gd name="T86" fmla="*/ 4 w 2020"/>
                <a:gd name="T87" fmla="*/ 924 h 2023"/>
                <a:gd name="T88" fmla="*/ 57 w 2020"/>
                <a:gd name="T89" fmla="*/ 676 h 2023"/>
                <a:gd name="T90" fmla="*/ 167 w 2020"/>
                <a:gd name="T91" fmla="*/ 454 h 2023"/>
                <a:gd name="T92" fmla="*/ 326 w 2020"/>
                <a:gd name="T93" fmla="*/ 268 h 2023"/>
                <a:gd name="T94" fmla="*/ 525 w 2020"/>
                <a:gd name="T95" fmla="*/ 125 h 2023"/>
                <a:gd name="T96" fmla="*/ 756 w 2020"/>
                <a:gd name="T97" fmla="*/ 33 h 2023"/>
                <a:gd name="T98" fmla="*/ 1010 w 2020"/>
                <a:gd name="T99" fmla="*/ 0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20" h="2023">
                  <a:moveTo>
                    <a:pt x="1017" y="253"/>
                  </a:moveTo>
                  <a:lnTo>
                    <a:pt x="952" y="255"/>
                  </a:lnTo>
                  <a:lnTo>
                    <a:pt x="887" y="263"/>
                  </a:lnTo>
                  <a:lnTo>
                    <a:pt x="824" y="276"/>
                  </a:lnTo>
                  <a:lnTo>
                    <a:pt x="762" y="295"/>
                  </a:lnTo>
                  <a:lnTo>
                    <a:pt x="701" y="319"/>
                  </a:lnTo>
                  <a:lnTo>
                    <a:pt x="643" y="347"/>
                  </a:lnTo>
                  <a:lnTo>
                    <a:pt x="587" y="382"/>
                  </a:lnTo>
                  <a:lnTo>
                    <a:pt x="533" y="422"/>
                  </a:lnTo>
                  <a:lnTo>
                    <a:pt x="482" y="468"/>
                  </a:lnTo>
                  <a:lnTo>
                    <a:pt x="435" y="518"/>
                  </a:lnTo>
                  <a:lnTo>
                    <a:pt x="393" y="573"/>
                  </a:lnTo>
                  <a:lnTo>
                    <a:pt x="356" y="630"/>
                  </a:lnTo>
                  <a:lnTo>
                    <a:pt x="324" y="688"/>
                  </a:lnTo>
                  <a:lnTo>
                    <a:pt x="300" y="749"/>
                  </a:lnTo>
                  <a:lnTo>
                    <a:pt x="280" y="813"/>
                  </a:lnTo>
                  <a:lnTo>
                    <a:pt x="265" y="876"/>
                  </a:lnTo>
                  <a:lnTo>
                    <a:pt x="256" y="940"/>
                  </a:lnTo>
                  <a:lnTo>
                    <a:pt x="252" y="1005"/>
                  </a:lnTo>
                  <a:lnTo>
                    <a:pt x="255" y="1069"/>
                  </a:lnTo>
                  <a:lnTo>
                    <a:pt x="262" y="1134"/>
                  </a:lnTo>
                  <a:lnTo>
                    <a:pt x="276" y="1197"/>
                  </a:lnTo>
                  <a:lnTo>
                    <a:pt x="295" y="1260"/>
                  </a:lnTo>
                  <a:lnTo>
                    <a:pt x="318" y="1321"/>
                  </a:lnTo>
                  <a:lnTo>
                    <a:pt x="348" y="1379"/>
                  </a:lnTo>
                  <a:lnTo>
                    <a:pt x="382" y="1435"/>
                  </a:lnTo>
                  <a:lnTo>
                    <a:pt x="421" y="1489"/>
                  </a:lnTo>
                  <a:lnTo>
                    <a:pt x="467" y="1540"/>
                  </a:lnTo>
                  <a:lnTo>
                    <a:pt x="517" y="1587"/>
                  </a:lnTo>
                  <a:lnTo>
                    <a:pt x="572" y="1629"/>
                  </a:lnTo>
                  <a:lnTo>
                    <a:pt x="629" y="1667"/>
                  </a:lnTo>
                  <a:lnTo>
                    <a:pt x="687" y="1698"/>
                  </a:lnTo>
                  <a:lnTo>
                    <a:pt x="748" y="1723"/>
                  </a:lnTo>
                  <a:lnTo>
                    <a:pt x="812" y="1743"/>
                  </a:lnTo>
                  <a:lnTo>
                    <a:pt x="875" y="1758"/>
                  </a:lnTo>
                  <a:lnTo>
                    <a:pt x="940" y="1766"/>
                  </a:lnTo>
                  <a:lnTo>
                    <a:pt x="1004" y="1770"/>
                  </a:lnTo>
                  <a:lnTo>
                    <a:pt x="1068" y="1767"/>
                  </a:lnTo>
                  <a:lnTo>
                    <a:pt x="1132" y="1760"/>
                  </a:lnTo>
                  <a:lnTo>
                    <a:pt x="1196" y="1746"/>
                  </a:lnTo>
                  <a:lnTo>
                    <a:pt x="1258" y="1728"/>
                  </a:lnTo>
                  <a:lnTo>
                    <a:pt x="1319" y="1704"/>
                  </a:lnTo>
                  <a:lnTo>
                    <a:pt x="1377" y="1674"/>
                  </a:lnTo>
                  <a:lnTo>
                    <a:pt x="1433" y="1641"/>
                  </a:lnTo>
                  <a:lnTo>
                    <a:pt x="1488" y="1601"/>
                  </a:lnTo>
                  <a:lnTo>
                    <a:pt x="1537" y="1555"/>
                  </a:lnTo>
                  <a:lnTo>
                    <a:pt x="1585" y="1505"/>
                  </a:lnTo>
                  <a:lnTo>
                    <a:pt x="1627" y="1450"/>
                  </a:lnTo>
                  <a:lnTo>
                    <a:pt x="1664" y="1393"/>
                  </a:lnTo>
                  <a:lnTo>
                    <a:pt x="1695" y="1334"/>
                  </a:lnTo>
                  <a:lnTo>
                    <a:pt x="1721" y="1273"/>
                  </a:lnTo>
                  <a:lnTo>
                    <a:pt x="1741" y="1210"/>
                  </a:lnTo>
                  <a:lnTo>
                    <a:pt x="1755" y="1146"/>
                  </a:lnTo>
                  <a:lnTo>
                    <a:pt x="1764" y="1083"/>
                  </a:lnTo>
                  <a:lnTo>
                    <a:pt x="1767" y="1018"/>
                  </a:lnTo>
                  <a:lnTo>
                    <a:pt x="1765" y="954"/>
                  </a:lnTo>
                  <a:lnTo>
                    <a:pt x="1757" y="889"/>
                  </a:lnTo>
                  <a:lnTo>
                    <a:pt x="1744" y="825"/>
                  </a:lnTo>
                  <a:lnTo>
                    <a:pt x="1726" y="763"/>
                  </a:lnTo>
                  <a:lnTo>
                    <a:pt x="1701" y="702"/>
                  </a:lnTo>
                  <a:lnTo>
                    <a:pt x="1673" y="644"/>
                  </a:lnTo>
                  <a:lnTo>
                    <a:pt x="1638" y="588"/>
                  </a:lnTo>
                  <a:lnTo>
                    <a:pt x="1598" y="534"/>
                  </a:lnTo>
                  <a:lnTo>
                    <a:pt x="1554" y="483"/>
                  </a:lnTo>
                  <a:lnTo>
                    <a:pt x="1503" y="436"/>
                  </a:lnTo>
                  <a:lnTo>
                    <a:pt x="1449" y="393"/>
                  </a:lnTo>
                  <a:lnTo>
                    <a:pt x="1392" y="356"/>
                  </a:lnTo>
                  <a:lnTo>
                    <a:pt x="1332" y="325"/>
                  </a:lnTo>
                  <a:lnTo>
                    <a:pt x="1271" y="300"/>
                  </a:lnTo>
                  <a:lnTo>
                    <a:pt x="1209" y="280"/>
                  </a:lnTo>
                  <a:lnTo>
                    <a:pt x="1145" y="265"/>
                  </a:lnTo>
                  <a:lnTo>
                    <a:pt x="1081" y="257"/>
                  </a:lnTo>
                  <a:lnTo>
                    <a:pt x="1017" y="253"/>
                  </a:lnTo>
                  <a:close/>
                  <a:moveTo>
                    <a:pt x="1010" y="0"/>
                  </a:moveTo>
                  <a:lnTo>
                    <a:pt x="1097" y="4"/>
                  </a:lnTo>
                  <a:lnTo>
                    <a:pt x="1182" y="15"/>
                  </a:lnTo>
                  <a:lnTo>
                    <a:pt x="1265" y="33"/>
                  </a:lnTo>
                  <a:lnTo>
                    <a:pt x="1345" y="57"/>
                  </a:lnTo>
                  <a:lnTo>
                    <a:pt x="1422" y="89"/>
                  </a:lnTo>
                  <a:lnTo>
                    <a:pt x="1496" y="125"/>
                  </a:lnTo>
                  <a:lnTo>
                    <a:pt x="1566" y="167"/>
                  </a:lnTo>
                  <a:lnTo>
                    <a:pt x="1632" y="215"/>
                  </a:lnTo>
                  <a:lnTo>
                    <a:pt x="1694" y="268"/>
                  </a:lnTo>
                  <a:lnTo>
                    <a:pt x="1752" y="326"/>
                  </a:lnTo>
                  <a:lnTo>
                    <a:pt x="1805" y="388"/>
                  </a:lnTo>
                  <a:lnTo>
                    <a:pt x="1853" y="454"/>
                  </a:lnTo>
                  <a:lnTo>
                    <a:pt x="1895" y="524"/>
                  </a:lnTo>
                  <a:lnTo>
                    <a:pt x="1931" y="599"/>
                  </a:lnTo>
                  <a:lnTo>
                    <a:pt x="1962" y="676"/>
                  </a:lnTo>
                  <a:lnTo>
                    <a:pt x="1987" y="756"/>
                  </a:lnTo>
                  <a:lnTo>
                    <a:pt x="2005" y="839"/>
                  </a:lnTo>
                  <a:lnTo>
                    <a:pt x="2016" y="924"/>
                  </a:lnTo>
                  <a:lnTo>
                    <a:pt x="2020" y="1011"/>
                  </a:lnTo>
                  <a:lnTo>
                    <a:pt x="2016" y="1098"/>
                  </a:lnTo>
                  <a:lnTo>
                    <a:pt x="2005" y="1184"/>
                  </a:lnTo>
                  <a:lnTo>
                    <a:pt x="1987" y="1266"/>
                  </a:lnTo>
                  <a:lnTo>
                    <a:pt x="1962" y="1347"/>
                  </a:lnTo>
                  <a:lnTo>
                    <a:pt x="1931" y="1424"/>
                  </a:lnTo>
                  <a:lnTo>
                    <a:pt x="1895" y="1497"/>
                  </a:lnTo>
                  <a:lnTo>
                    <a:pt x="1853" y="1568"/>
                  </a:lnTo>
                  <a:lnTo>
                    <a:pt x="1805" y="1634"/>
                  </a:lnTo>
                  <a:lnTo>
                    <a:pt x="1752" y="1697"/>
                  </a:lnTo>
                  <a:lnTo>
                    <a:pt x="1694" y="1755"/>
                  </a:lnTo>
                  <a:lnTo>
                    <a:pt x="1632" y="1807"/>
                  </a:lnTo>
                  <a:lnTo>
                    <a:pt x="1566" y="1856"/>
                  </a:lnTo>
                  <a:lnTo>
                    <a:pt x="1496" y="1898"/>
                  </a:lnTo>
                  <a:lnTo>
                    <a:pt x="1422" y="1934"/>
                  </a:lnTo>
                  <a:lnTo>
                    <a:pt x="1345" y="1965"/>
                  </a:lnTo>
                  <a:lnTo>
                    <a:pt x="1265" y="1990"/>
                  </a:lnTo>
                  <a:lnTo>
                    <a:pt x="1182" y="2008"/>
                  </a:lnTo>
                  <a:lnTo>
                    <a:pt x="1097" y="2019"/>
                  </a:lnTo>
                  <a:lnTo>
                    <a:pt x="1010" y="2023"/>
                  </a:lnTo>
                  <a:lnTo>
                    <a:pt x="923" y="2019"/>
                  </a:lnTo>
                  <a:lnTo>
                    <a:pt x="838" y="2008"/>
                  </a:lnTo>
                  <a:lnTo>
                    <a:pt x="756" y="1990"/>
                  </a:lnTo>
                  <a:lnTo>
                    <a:pt x="675" y="1965"/>
                  </a:lnTo>
                  <a:lnTo>
                    <a:pt x="598" y="1934"/>
                  </a:lnTo>
                  <a:lnTo>
                    <a:pt x="525" y="1898"/>
                  </a:lnTo>
                  <a:lnTo>
                    <a:pt x="454" y="1856"/>
                  </a:lnTo>
                  <a:lnTo>
                    <a:pt x="388" y="1807"/>
                  </a:lnTo>
                  <a:lnTo>
                    <a:pt x="326" y="1755"/>
                  </a:lnTo>
                  <a:lnTo>
                    <a:pt x="267" y="1697"/>
                  </a:lnTo>
                  <a:lnTo>
                    <a:pt x="215" y="1634"/>
                  </a:lnTo>
                  <a:lnTo>
                    <a:pt x="167" y="1568"/>
                  </a:lnTo>
                  <a:lnTo>
                    <a:pt x="124" y="1497"/>
                  </a:lnTo>
                  <a:lnTo>
                    <a:pt x="88" y="1424"/>
                  </a:lnTo>
                  <a:lnTo>
                    <a:pt x="57" y="1347"/>
                  </a:lnTo>
                  <a:lnTo>
                    <a:pt x="32" y="1266"/>
                  </a:lnTo>
                  <a:lnTo>
                    <a:pt x="15" y="1184"/>
                  </a:lnTo>
                  <a:lnTo>
                    <a:pt x="4" y="1098"/>
                  </a:lnTo>
                  <a:lnTo>
                    <a:pt x="0" y="1011"/>
                  </a:lnTo>
                  <a:lnTo>
                    <a:pt x="4" y="924"/>
                  </a:lnTo>
                  <a:lnTo>
                    <a:pt x="15" y="839"/>
                  </a:lnTo>
                  <a:lnTo>
                    <a:pt x="32" y="756"/>
                  </a:lnTo>
                  <a:lnTo>
                    <a:pt x="57" y="676"/>
                  </a:lnTo>
                  <a:lnTo>
                    <a:pt x="88" y="599"/>
                  </a:lnTo>
                  <a:lnTo>
                    <a:pt x="124" y="524"/>
                  </a:lnTo>
                  <a:lnTo>
                    <a:pt x="167" y="454"/>
                  </a:lnTo>
                  <a:lnTo>
                    <a:pt x="215" y="388"/>
                  </a:lnTo>
                  <a:lnTo>
                    <a:pt x="267" y="326"/>
                  </a:lnTo>
                  <a:lnTo>
                    <a:pt x="326" y="268"/>
                  </a:lnTo>
                  <a:lnTo>
                    <a:pt x="388" y="215"/>
                  </a:lnTo>
                  <a:lnTo>
                    <a:pt x="454" y="167"/>
                  </a:lnTo>
                  <a:lnTo>
                    <a:pt x="525" y="125"/>
                  </a:lnTo>
                  <a:lnTo>
                    <a:pt x="598" y="89"/>
                  </a:lnTo>
                  <a:lnTo>
                    <a:pt x="675" y="57"/>
                  </a:lnTo>
                  <a:lnTo>
                    <a:pt x="756" y="33"/>
                  </a:lnTo>
                  <a:lnTo>
                    <a:pt x="838" y="15"/>
                  </a:lnTo>
                  <a:lnTo>
                    <a:pt x="923" y="4"/>
                  </a:lnTo>
                  <a:lnTo>
                    <a:pt x="10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6731000" y="4049713"/>
              <a:ext cx="300037" cy="301625"/>
            </a:xfrm>
            <a:custGeom>
              <a:avLst/>
              <a:gdLst>
                <a:gd name="T0" fmla="*/ 504 w 567"/>
                <a:gd name="T1" fmla="*/ 0 h 569"/>
                <a:gd name="T2" fmla="*/ 524 w 567"/>
                <a:gd name="T3" fmla="*/ 4 h 569"/>
                <a:gd name="T4" fmla="*/ 542 w 567"/>
                <a:gd name="T5" fmla="*/ 13 h 569"/>
                <a:gd name="T6" fmla="*/ 554 w 567"/>
                <a:gd name="T7" fmla="*/ 27 h 569"/>
                <a:gd name="T8" fmla="*/ 564 w 567"/>
                <a:gd name="T9" fmla="*/ 44 h 569"/>
                <a:gd name="T10" fmla="*/ 567 w 567"/>
                <a:gd name="T11" fmla="*/ 64 h 569"/>
                <a:gd name="T12" fmla="*/ 564 w 567"/>
                <a:gd name="T13" fmla="*/ 84 h 569"/>
                <a:gd name="T14" fmla="*/ 554 w 567"/>
                <a:gd name="T15" fmla="*/ 101 h 569"/>
                <a:gd name="T16" fmla="*/ 542 w 567"/>
                <a:gd name="T17" fmla="*/ 115 h 569"/>
                <a:gd name="T18" fmla="*/ 524 w 567"/>
                <a:gd name="T19" fmla="*/ 124 h 569"/>
                <a:gd name="T20" fmla="*/ 504 w 567"/>
                <a:gd name="T21" fmla="*/ 127 h 569"/>
                <a:gd name="T22" fmla="*/ 452 w 567"/>
                <a:gd name="T23" fmla="*/ 131 h 569"/>
                <a:gd name="T24" fmla="*/ 404 w 567"/>
                <a:gd name="T25" fmla="*/ 141 h 569"/>
                <a:gd name="T26" fmla="*/ 357 w 567"/>
                <a:gd name="T27" fmla="*/ 157 h 569"/>
                <a:gd name="T28" fmla="*/ 313 w 567"/>
                <a:gd name="T29" fmla="*/ 178 h 569"/>
                <a:gd name="T30" fmla="*/ 272 w 567"/>
                <a:gd name="T31" fmla="*/ 206 h 569"/>
                <a:gd name="T32" fmla="*/ 236 w 567"/>
                <a:gd name="T33" fmla="*/ 238 h 569"/>
                <a:gd name="T34" fmla="*/ 204 w 567"/>
                <a:gd name="T35" fmla="*/ 274 h 569"/>
                <a:gd name="T36" fmla="*/ 178 w 567"/>
                <a:gd name="T37" fmla="*/ 315 h 569"/>
                <a:gd name="T38" fmla="*/ 155 w 567"/>
                <a:gd name="T39" fmla="*/ 359 h 569"/>
                <a:gd name="T40" fmla="*/ 139 w 567"/>
                <a:gd name="T41" fmla="*/ 405 h 569"/>
                <a:gd name="T42" fmla="*/ 129 w 567"/>
                <a:gd name="T43" fmla="*/ 455 h 569"/>
                <a:gd name="T44" fmla="*/ 125 w 567"/>
                <a:gd name="T45" fmla="*/ 506 h 569"/>
                <a:gd name="T46" fmla="*/ 122 w 567"/>
                <a:gd name="T47" fmla="*/ 526 h 569"/>
                <a:gd name="T48" fmla="*/ 113 w 567"/>
                <a:gd name="T49" fmla="*/ 543 h 569"/>
                <a:gd name="T50" fmla="*/ 99 w 567"/>
                <a:gd name="T51" fmla="*/ 557 h 569"/>
                <a:gd name="T52" fmla="*/ 82 w 567"/>
                <a:gd name="T53" fmla="*/ 567 h 569"/>
                <a:gd name="T54" fmla="*/ 62 w 567"/>
                <a:gd name="T55" fmla="*/ 569 h 569"/>
                <a:gd name="T56" fmla="*/ 42 w 567"/>
                <a:gd name="T57" fmla="*/ 567 h 569"/>
                <a:gd name="T58" fmla="*/ 25 w 567"/>
                <a:gd name="T59" fmla="*/ 557 h 569"/>
                <a:gd name="T60" fmla="*/ 11 w 567"/>
                <a:gd name="T61" fmla="*/ 543 h 569"/>
                <a:gd name="T62" fmla="*/ 2 w 567"/>
                <a:gd name="T63" fmla="*/ 526 h 569"/>
                <a:gd name="T64" fmla="*/ 0 w 567"/>
                <a:gd name="T65" fmla="*/ 506 h 569"/>
                <a:gd name="T66" fmla="*/ 4 w 567"/>
                <a:gd name="T67" fmla="*/ 442 h 569"/>
                <a:gd name="T68" fmla="*/ 15 w 567"/>
                <a:gd name="T69" fmla="*/ 381 h 569"/>
                <a:gd name="T70" fmla="*/ 33 w 567"/>
                <a:gd name="T71" fmla="*/ 324 h 569"/>
                <a:gd name="T72" fmla="*/ 58 w 567"/>
                <a:gd name="T73" fmla="*/ 268 h 569"/>
                <a:gd name="T74" fmla="*/ 89 w 567"/>
                <a:gd name="T75" fmla="*/ 217 h 569"/>
                <a:gd name="T76" fmla="*/ 127 w 567"/>
                <a:gd name="T77" fmla="*/ 171 h 569"/>
                <a:gd name="T78" fmla="*/ 169 w 567"/>
                <a:gd name="T79" fmla="*/ 129 h 569"/>
                <a:gd name="T80" fmla="*/ 216 w 567"/>
                <a:gd name="T81" fmla="*/ 91 h 569"/>
                <a:gd name="T82" fmla="*/ 267 w 567"/>
                <a:gd name="T83" fmla="*/ 60 h 569"/>
                <a:gd name="T84" fmla="*/ 322 w 567"/>
                <a:gd name="T85" fmla="*/ 35 h 569"/>
                <a:gd name="T86" fmla="*/ 380 w 567"/>
                <a:gd name="T87" fmla="*/ 17 h 569"/>
                <a:gd name="T88" fmla="*/ 441 w 567"/>
                <a:gd name="T89" fmla="*/ 4 h 569"/>
                <a:gd name="T90" fmla="*/ 504 w 567"/>
                <a:gd name="T91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7" h="569">
                  <a:moveTo>
                    <a:pt x="504" y="0"/>
                  </a:moveTo>
                  <a:lnTo>
                    <a:pt x="524" y="4"/>
                  </a:lnTo>
                  <a:lnTo>
                    <a:pt x="542" y="13"/>
                  </a:lnTo>
                  <a:lnTo>
                    <a:pt x="554" y="27"/>
                  </a:lnTo>
                  <a:lnTo>
                    <a:pt x="564" y="44"/>
                  </a:lnTo>
                  <a:lnTo>
                    <a:pt x="567" y="64"/>
                  </a:lnTo>
                  <a:lnTo>
                    <a:pt x="564" y="84"/>
                  </a:lnTo>
                  <a:lnTo>
                    <a:pt x="554" y="101"/>
                  </a:lnTo>
                  <a:lnTo>
                    <a:pt x="542" y="115"/>
                  </a:lnTo>
                  <a:lnTo>
                    <a:pt x="524" y="124"/>
                  </a:lnTo>
                  <a:lnTo>
                    <a:pt x="504" y="127"/>
                  </a:lnTo>
                  <a:lnTo>
                    <a:pt x="452" y="131"/>
                  </a:lnTo>
                  <a:lnTo>
                    <a:pt x="404" y="141"/>
                  </a:lnTo>
                  <a:lnTo>
                    <a:pt x="357" y="157"/>
                  </a:lnTo>
                  <a:lnTo>
                    <a:pt x="313" y="178"/>
                  </a:lnTo>
                  <a:lnTo>
                    <a:pt x="272" y="206"/>
                  </a:lnTo>
                  <a:lnTo>
                    <a:pt x="236" y="238"/>
                  </a:lnTo>
                  <a:lnTo>
                    <a:pt x="204" y="274"/>
                  </a:lnTo>
                  <a:lnTo>
                    <a:pt x="178" y="315"/>
                  </a:lnTo>
                  <a:lnTo>
                    <a:pt x="155" y="359"/>
                  </a:lnTo>
                  <a:lnTo>
                    <a:pt x="139" y="405"/>
                  </a:lnTo>
                  <a:lnTo>
                    <a:pt x="129" y="455"/>
                  </a:lnTo>
                  <a:lnTo>
                    <a:pt x="125" y="506"/>
                  </a:lnTo>
                  <a:lnTo>
                    <a:pt x="122" y="526"/>
                  </a:lnTo>
                  <a:lnTo>
                    <a:pt x="113" y="543"/>
                  </a:lnTo>
                  <a:lnTo>
                    <a:pt x="99" y="557"/>
                  </a:lnTo>
                  <a:lnTo>
                    <a:pt x="82" y="567"/>
                  </a:lnTo>
                  <a:lnTo>
                    <a:pt x="62" y="569"/>
                  </a:lnTo>
                  <a:lnTo>
                    <a:pt x="42" y="567"/>
                  </a:lnTo>
                  <a:lnTo>
                    <a:pt x="25" y="557"/>
                  </a:lnTo>
                  <a:lnTo>
                    <a:pt x="11" y="543"/>
                  </a:lnTo>
                  <a:lnTo>
                    <a:pt x="2" y="526"/>
                  </a:lnTo>
                  <a:lnTo>
                    <a:pt x="0" y="506"/>
                  </a:lnTo>
                  <a:lnTo>
                    <a:pt x="4" y="442"/>
                  </a:lnTo>
                  <a:lnTo>
                    <a:pt x="15" y="381"/>
                  </a:lnTo>
                  <a:lnTo>
                    <a:pt x="33" y="324"/>
                  </a:lnTo>
                  <a:lnTo>
                    <a:pt x="58" y="268"/>
                  </a:lnTo>
                  <a:lnTo>
                    <a:pt x="89" y="217"/>
                  </a:lnTo>
                  <a:lnTo>
                    <a:pt x="127" y="171"/>
                  </a:lnTo>
                  <a:lnTo>
                    <a:pt x="169" y="129"/>
                  </a:lnTo>
                  <a:lnTo>
                    <a:pt x="216" y="91"/>
                  </a:lnTo>
                  <a:lnTo>
                    <a:pt x="267" y="60"/>
                  </a:lnTo>
                  <a:lnTo>
                    <a:pt x="322" y="35"/>
                  </a:lnTo>
                  <a:lnTo>
                    <a:pt x="380" y="17"/>
                  </a:lnTo>
                  <a:lnTo>
                    <a:pt x="441" y="4"/>
                  </a:lnTo>
                  <a:lnTo>
                    <a:pt x="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Freeform 51"/>
            <p:cNvSpPr>
              <a:spLocks noEditPoints="1"/>
            </p:cNvSpPr>
            <p:nvPr/>
          </p:nvSpPr>
          <p:spPr bwMode="auto">
            <a:xfrm>
              <a:off x="5929313" y="3314700"/>
              <a:ext cx="2136775" cy="1804987"/>
            </a:xfrm>
            <a:custGeom>
              <a:avLst/>
              <a:gdLst>
                <a:gd name="T0" fmla="*/ 1363 w 4038"/>
                <a:gd name="T1" fmla="*/ 257 h 3413"/>
                <a:gd name="T2" fmla="*/ 1317 w 4038"/>
                <a:gd name="T3" fmla="*/ 275 h 3413"/>
                <a:gd name="T4" fmla="*/ 1282 w 4038"/>
                <a:gd name="T5" fmla="*/ 310 h 3413"/>
                <a:gd name="T6" fmla="*/ 1045 w 4038"/>
                <a:gd name="T7" fmla="*/ 899 h 3413"/>
                <a:gd name="T8" fmla="*/ 329 w 4038"/>
                <a:gd name="T9" fmla="*/ 1022 h 3413"/>
                <a:gd name="T10" fmla="*/ 282 w 4038"/>
                <a:gd name="T11" fmla="*/ 1056 h 3413"/>
                <a:gd name="T12" fmla="*/ 256 w 4038"/>
                <a:gd name="T13" fmla="*/ 1108 h 3413"/>
                <a:gd name="T14" fmla="*/ 252 w 4038"/>
                <a:gd name="T15" fmla="*/ 3033 h 3413"/>
                <a:gd name="T16" fmla="*/ 266 w 4038"/>
                <a:gd name="T17" fmla="*/ 3089 h 3413"/>
                <a:gd name="T18" fmla="*/ 299 w 4038"/>
                <a:gd name="T19" fmla="*/ 3132 h 3413"/>
                <a:gd name="T20" fmla="*/ 349 w 4038"/>
                <a:gd name="T21" fmla="*/ 3157 h 3413"/>
                <a:gd name="T22" fmla="*/ 3659 w 4038"/>
                <a:gd name="T23" fmla="*/ 3160 h 3413"/>
                <a:gd name="T24" fmla="*/ 3715 w 4038"/>
                <a:gd name="T25" fmla="*/ 3147 h 3413"/>
                <a:gd name="T26" fmla="*/ 3758 w 4038"/>
                <a:gd name="T27" fmla="*/ 3113 h 3413"/>
                <a:gd name="T28" fmla="*/ 3782 w 4038"/>
                <a:gd name="T29" fmla="*/ 3062 h 3413"/>
                <a:gd name="T30" fmla="*/ 3785 w 4038"/>
                <a:gd name="T31" fmla="*/ 1138 h 3413"/>
                <a:gd name="T32" fmla="*/ 3772 w 4038"/>
                <a:gd name="T33" fmla="*/ 1081 h 3413"/>
                <a:gd name="T34" fmla="*/ 3734 w 4038"/>
                <a:gd name="T35" fmla="*/ 1036 h 3413"/>
                <a:gd name="T36" fmla="*/ 3680 w 4038"/>
                <a:gd name="T37" fmla="*/ 1013 h 3413"/>
                <a:gd name="T38" fmla="*/ 2768 w 4038"/>
                <a:gd name="T39" fmla="*/ 333 h 3413"/>
                <a:gd name="T40" fmla="*/ 2740 w 4038"/>
                <a:gd name="T41" fmla="*/ 291 h 3413"/>
                <a:gd name="T42" fmla="*/ 2699 w 4038"/>
                <a:gd name="T43" fmla="*/ 263 h 3413"/>
                <a:gd name="T44" fmla="*/ 2649 w 4038"/>
                <a:gd name="T45" fmla="*/ 253 h 3413"/>
                <a:gd name="T46" fmla="*/ 1388 w 4038"/>
                <a:gd name="T47" fmla="*/ 0 h 3413"/>
                <a:gd name="T48" fmla="*/ 2700 w 4038"/>
                <a:gd name="T49" fmla="*/ 4 h 3413"/>
                <a:gd name="T50" fmla="*/ 2797 w 4038"/>
                <a:gd name="T51" fmla="*/ 30 h 3413"/>
                <a:gd name="T52" fmla="*/ 2882 w 4038"/>
                <a:gd name="T53" fmla="*/ 80 h 3413"/>
                <a:gd name="T54" fmla="*/ 2951 w 4038"/>
                <a:gd name="T55" fmla="*/ 151 h 3413"/>
                <a:gd name="T56" fmla="*/ 3001 w 4038"/>
                <a:gd name="T57" fmla="*/ 239 h 3413"/>
                <a:gd name="T58" fmla="*/ 3722 w 4038"/>
                <a:gd name="T59" fmla="*/ 763 h 3413"/>
                <a:gd name="T60" fmla="*/ 3816 w 4038"/>
                <a:gd name="T61" fmla="*/ 793 h 3413"/>
                <a:gd name="T62" fmla="*/ 3897 w 4038"/>
                <a:gd name="T63" fmla="*/ 843 h 3413"/>
                <a:gd name="T64" fmla="*/ 3963 w 4038"/>
                <a:gd name="T65" fmla="*/ 911 h 3413"/>
                <a:gd name="T66" fmla="*/ 4010 w 4038"/>
                <a:gd name="T67" fmla="*/ 993 h 3413"/>
                <a:gd name="T68" fmla="*/ 4035 w 4038"/>
                <a:gd name="T69" fmla="*/ 1088 h 3413"/>
                <a:gd name="T70" fmla="*/ 4038 w 4038"/>
                <a:gd name="T71" fmla="*/ 3033 h 3413"/>
                <a:gd name="T72" fmla="*/ 4025 w 4038"/>
                <a:gd name="T73" fmla="*/ 3134 h 3413"/>
                <a:gd name="T74" fmla="*/ 3987 w 4038"/>
                <a:gd name="T75" fmla="*/ 3225 h 3413"/>
                <a:gd name="T76" fmla="*/ 3927 w 4038"/>
                <a:gd name="T77" fmla="*/ 3301 h 3413"/>
                <a:gd name="T78" fmla="*/ 3850 w 4038"/>
                <a:gd name="T79" fmla="*/ 3361 h 3413"/>
                <a:gd name="T80" fmla="*/ 3759 w 4038"/>
                <a:gd name="T81" fmla="*/ 3399 h 3413"/>
                <a:gd name="T82" fmla="*/ 3659 w 4038"/>
                <a:gd name="T83" fmla="*/ 3413 h 3413"/>
                <a:gd name="T84" fmla="*/ 327 w 4038"/>
                <a:gd name="T85" fmla="*/ 3409 h 3413"/>
                <a:gd name="T86" fmla="*/ 231 w 4038"/>
                <a:gd name="T87" fmla="*/ 3383 h 3413"/>
                <a:gd name="T88" fmla="*/ 148 w 4038"/>
                <a:gd name="T89" fmla="*/ 3333 h 3413"/>
                <a:gd name="T90" fmla="*/ 80 w 4038"/>
                <a:gd name="T91" fmla="*/ 3265 h 3413"/>
                <a:gd name="T92" fmla="*/ 30 w 4038"/>
                <a:gd name="T93" fmla="*/ 3181 h 3413"/>
                <a:gd name="T94" fmla="*/ 4 w 4038"/>
                <a:gd name="T95" fmla="*/ 3084 h 3413"/>
                <a:gd name="T96" fmla="*/ 0 w 4038"/>
                <a:gd name="T97" fmla="*/ 1138 h 3413"/>
                <a:gd name="T98" fmla="*/ 12 w 4038"/>
                <a:gd name="T99" fmla="*/ 1039 h 3413"/>
                <a:gd name="T100" fmla="*/ 48 w 4038"/>
                <a:gd name="T101" fmla="*/ 951 h 3413"/>
                <a:gd name="T102" fmla="*/ 106 w 4038"/>
                <a:gd name="T103" fmla="*/ 875 h 3413"/>
                <a:gd name="T104" fmla="*/ 179 w 4038"/>
                <a:gd name="T105" fmla="*/ 815 h 3413"/>
                <a:gd name="T106" fmla="*/ 268 w 4038"/>
                <a:gd name="T107" fmla="*/ 776 h 3413"/>
                <a:gd name="T108" fmla="*/ 864 w 4038"/>
                <a:gd name="T109" fmla="*/ 672 h 3413"/>
                <a:gd name="T110" fmla="*/ 1059 w 4038"/>
                <a:gd name="T111" fmla="*/ 192 h 3413"/>
                <a:gd name="T112" fmla="*/ 1118 w 4038"/>
                <a:gd name="T113" fmla="*/ 112 h 3413"/>
                <a:gd name="T114" fmla="*/ 1197 w 4038"/>
                <a:gd name="T115" fmla="*/ 53 h 3413"/>
                <a:gd name="T116" fmla="*/ 1287 w 4038"/>
                <a:gd name="T117" fmla="*/ 14 h 3413"/>
                <a:gd name="T118" fmla="*/ 1388 w 4038"/>
                <a:gd name="T119" fmla="*/ 0 h 3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38" h="3413">
                  <a:moveTo>
                    <a:pt x="1388" y="253"/>
                  </a:moveTo>
                  <a:lnTo>
                    <a:pt x="1363" y="257"/>
                  </a:lnTo>
                  <a:lnTo>
                    <a:pt x="1340" y="263"/>
                  </a:lnTo>
                  <a:lnTo>
                    <a:pt x="1317" y="275"/>
                  </a:lnTo>
                  <a:lnTo>
                    <a:pt x="1299" y="291"/>
                  </a:lnTo>
                  <a:lnTo>
                    <a:pt x="1282" y="310"/>
                  </a:lnTo>
                  <a:lnTo>
                    <a:pt x="1271" y="333"/>
                  </a:lnTo>
                  <a:lnTo>
                    <a:pt x="1045" y="899"/>
                  </a:lnTo>
                  <a:lnTo>
                    <a:pt x="358" y="1013"/>
                  </a:lnTo>
                  <a:lnTo>
                    <a:pt x="329" y="1022"/>
                  </a:lnTo>
                  <a:lnTo>
                    <a:pt x="303" y="1036"/>
                  </a:lnTo>
                  <a:lnTo>
                    <a:pt x="282" y="1056"/>
                  </a:lnTo>
                  <a:lnTo>
                    <a:pt x="266" y="1081"/>
                  </a:lnTo>
                  <a:lnTo>
                    <a:pt x="256" y="1108"/>
                  </a:lnTo>
                  <a:lnTo>
                    <a:pt x="252" y="1138"/>
                  </a:lnTo>
                  <a:lnTo>
                    <a:pt x="252" y="3033"/>
                  </a:lnTo>
                  <a:lnTo>
                    <a:pt x="256" y="3062"/>
                  </a:lnTo>
                  <a:lnTo>
                    <a:pt x="266" y="3089"/>
                  </a:lnTo>
                  <a:lnTo>
                    <a:pt x="280" y="3113"/>
                  </a:lnTo>
                  <a:lnTo>
                    <a:pt x="299" y="3132"/>
                  </a:lnTo>
                  <a:lnTo>
                    <a:pt x="323" y="3147"/>
                  </a:lnTo>
                  <a:lnTo>
                    <a:pt x="349" y="3157"/>
                  </a:lnTo>
                  <a:lnTo>
                    <a:pt x="378" y="3160"/>
                  </a:lnTo>
                  <a:lnTo>
                    <a:pt x="3659" y="3160"/>
                  </a:lnTo>
                  <a:lnTo>
                    <a:pt x="3688" y="3157"/>
                  </a:lnTo>
                  <a:lnTo>
                    <a:pt x="3715" y="3147"/>
                  </a:lnTo>
                  <a:lnTo>
                    <a:pt x="3738" y="3132"/>
                  </a:lnTo>
                  <a:lnTo>
                    <a:pt x="3758" y="3113"/>
                  </a:lnTo>
                  <a:lnTo>
                    <a:pt x="3773" y="3089"/>
                  </a:lnTo>
                  <a:lnTo>
                    <a:pt x="3782" y="3062"/>
                  </a:lnTo>
                  <a:lnTo>
                    <a:pt x="3785" y="3033"/>
                  </a:lnTo>
                  <a:lnTo>
                    <a:pt x="3785" y="1138"/>
                  </a:lnTo>
                  <a:lnTo>
                    <a:pt x="3782" y="1108"/>
                  </a:lnTo>
                  <a:lnTo>
                    <a:pt x="3772" y="1081"/>
                  </a:lnTo>
                  <a:lnTo>
                    <a:pt x="3756" y="1056"/>
                  </a:lnTo>
                  <a:lnTo>
                    <a:pt x="3734" y="1036"/>
                  </a:lnTo>
                  <a:lnTo>
                    <a:pt x="3710" y="1022"/>
                  </a:lnTo>
                  <a:lnTo>
                    <a:pt x="3680" y="1013"/>
                  </a:lnTo>
                  <a:lnTo>
                    <a:pt x="2994" y="899"/>
                  </a:lnTo>
                  <a:lnTo>
                    <a:pt x="2768" y="333"/>
                  </a:lnTo>
                  <a:lnTo>
                    <a:pt x="2755" y="310"/>
                  </a:lnTo>
                  <a:lnTo>
                    <a:pt x="2740" y="291"/>
                  </a:lnTo>
                  <a:lnTo>
                    <a:pt x="2720" y="275"/>
                  </a:lnTo>
                  <a:lnTo>
                    <a:pt x="2699" y="263"/>
                  </a:lnTo>
                  <a:lnTo>
                    <a:pt x="2676" y="257"/>
                  </a:lnTo>
                  <a:lnTo>
                    <a:pt x="2649" y="253"/>
                  </a:lnTo>
                  <a:lnTo>
                    <a:pt x="1388" y="253"/>
                  </a:lnTo>
                  <a:close/>
                  <a:moveTo>
                    <a:pt x="1388" y="0"/>
                  </a:moveTo>
                  <a:lnTo>
                    <a:pt x="2649" y="0"/>
                  </a:lnTo>
                  <a:lnTo>
                    <a:pt x="2700" y="4"/>
                  </a:lnTo>
                  <a:lnTo>
                    <a:pt x="2750" y="14"/>
                  </a:lnTo>
                  <a:lnTo>
                    <a:pt x="2797" y="30"/>
                  </a:lnTo>
                  <a:lnTo>
                    <a:pt x="2841" y="53"/>
                  </a:lnTo>
                  <a:lnTo>
                    <a:pt x="2882" y="80"/>
                  </a:lnTo>
                  <a:lnTo>
                    <a:pt x="2919" y="112"/>
                  </a:lnTo>
                  <a:lnTo>
                    <a:pt x="2951" y="151"/>
                  </a:lnTo>
                  <a:lnTo>
                    <a:pt x="2979" y="192"/>
                  </a:lnTo>
                  <a:lnTo>
                    <a:pt x="3001" y="239"/>
                  </a:lnTo>
                  <a:lnTo>
                    <a:pt x="3174" y="672"/>
                  </a:lnTo>
                  <a:lnTo>
                    <a:pt x="3722" y="763"/>
                  </a:lnTo>
                  <a:lnTo>
                    <a:pt x="3770" y="776"/>
                  </a:lnTo>
                  <a:lnTo>
                    <a:pt x="3816" y="793"/>
                  </a:lnTo>
                  <a:lnTo>
                    <a:pt x="3859" y="815"/>
                  </a:lnTo>
                  <a:lnTo>
                    <a:pt x="3897" y="843"/>
                  </a:lnTo>
                  <a:lnTo>
                    <a:pt x="3933" y="875"/>
                  </a:lnTo>
                  <a:lnTo>
                    <a:pt x="3963" y="911"/>
                  </a:lnTo>
                  <a:lnTo>
                    <a:pt x="3989" y="951"/>
                  </a:lnTo>
                  <a:lnTo>
                    <a:pt x="4010" y="993"/>
                  </a:lnTo>
                  <a:lnTo>
                    <a:pt x="4025" y="1039"/>
                  </a:lnTo>
                  <a:lnTo>
                    <a:pt x="4035" y="1088"/>
                  </a:lnTo>
                  <a:lnTo>
                    <a:pt x="4038" y="1138"/>
                  </a:lnTo>
                  <a:lnTo>
                    <a:pt x="4038" y="3033"/>
                  </a:lnTo>
                  <a:lnTo>
                    <a:pt x="4035" y="3084"/>
                  </a:lnTo>
                  <a:lnTo>
                    <a:pt x="4025" y="3134"/>
                  </a:lnTo>
                  <a:lnTo>
                    <a:pt x="4008" y="3181"/>
                  </a:lnTo>
                  <a:lnTo>
                    <a:pt x="3987" y="3225"/>
                  </a:lnTo>
                  <a:lnTo>
                    <a:pt x="3959" y="3265"/>
                  </a:lnTo>
                  <a:lnTo>
                    <a:pt x="3927" y="3301"/>
                  </a:lnTo>
                  <a:lnTo>
                    <a:pt x="3891" y="3333"/>
                  </a:lnTo>
                  <a:lnTo>
                    <a:pt x="3850" y="3361"/>
                  </a:lnTo>
                  <a:lnTo>
                    <a:pt x="3806" y="3383"/>
                  </a:lnTo>
                  <a:lnTo>
                    <a:pt x="3759" y="3399"/>
                  </a:lnTo>
                  <a:lnTo>
                    <a:pt x="3711" y="3409"/>
                  </a:lnTo>
                  <a:lnTo>
                    <a:pt x="3659" y="3413"/>
                  </a:lnTo>
                  <a:lnTo>
                    <a:pt x="378" y="3413"/>
                  </a:lnTo>
                  <a:lnTo>
                    <a:pt x="327" y="3409"/>
                  </a:lnTo>
                  <a:lnTo>
                    <a:pt x="278" y="3399"/>
                  </a:lnTo>
                  <a:lnTo>
                    <a:pt x="231" y="3383"/>
                  </a:lnTo>
                  <a:lnTo>
                    <a:pt x="188" y="3361"/>
                  </a:lnTo>
                  <a:lnTo>
                    <a:pt x="148" y="3333"/>
                  </a:lnTo>
                  <a:lnTo>
                    <a:pt x="111" y="3301"/>
                  </a:lnTo>
                  <a:lnTo>
                    <a:pt x="80" y="3265"/>
                  </a:lnTo>
                  <a:lnTo>
                    <a:pt x="52" y="3225"/>
                  </a:lnTo>
                  <a:lnTo>
                    <a:pt x="30" y="3181"/>
                  </a:lnTo>
                  <a:lnTo>
                    <a:pt x="14" y="3134"/>
                  </a:lnTo>
                  <a:lnTo>
                    <a:pt x="4" y="3084"/>
                  </a:lnTo>
                  <a:lnTo>
                    <a:pt x="0" y="3033"/>
                  </a:lnTo>
                  <a:lnTo>
                    <a:pt x="0" y="1138"/>
                  </a:lnTo>
                  <a:lnTo>
                    <a:pt x="4" y="1088"/>
                  </a:lnTo>
                  <a:lnTo>
                    <a:pt x="12" y="1039"/>
                  </a:lnTo>
                  <a:lnTo>
                    <a:pt x="29" y="993"/>
                  </a:lnTo>
                  <a:lnTo>
                    <a:pt x="48" y="951"/>
                  </a:lnTo>
                  <a:lnTo>
                    <a:pt x="75" y="911"/>
                  </a:lnTo>
                  <a:lnTo>
                    <a:pt x="106" y="875"/>
                  </a:lnTo>
                  <a:lnTo>
                    <a:pt x="140" y="843"/>
                  </a:lnTo>
                  <a:lnTo>
                    <a:pt x="179" y="815"/>
                  </a:lnTo>
                  <a:lnTo>
                    <a:pt x="222" y="793"/>
                  </a:lnTo>
                  <a:lnTo>
                    <a:pt x="268" y="776"/>
                  </a:lnTo>
                  <a:lnTo>
                    <a:pt x="317" y="763"/>
                  </a:lnTo>
                  <a:lnTo>
                    <a:pt x="864" y="672"/>
                  </a:lnTo>
                  <a:lnTo>
                    <a:pt x="1036" y="239"/>
                  </a:lnTo>
                  <a:lnTo>
                    <a:pt x="1059" y="192"/>
                  </a:lnTo>
                  <a:lnTo>
                    <a:pt x="1086" y="151"/>
                  </a:lnTo>
                  <a:lnTo>
                    <a:pt x="1118" y="112"/>
                  </a:lnTo>
                  <a:lnTo>
                    <a:pt x="1156" y="80"/>
                  </a:lnTo>
                  <a:lnTo>
                    <a:pt x="1197" y="53"/>
                  </a:lnTo>
                  <a:lnTo>
                    <a:pt x="1240" y="30"/>
                  </a:lnTo>
                  <a:lnTo>
                    <a:pt x="1287" y="14"/>
                  </a:lnTo>
                  <a:lnTo>
                    <a:pt x="1337" y="4"/>
                  </a:lnTo>
                  <a:lnTo>
                    <a:pt x="1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1" name="Freeform 56"/>
          <p:cNvSpPr>
            <a:spLocks noEditPoints="1"/>
          </p:cNvSpPr>
          <p:nvPr/>
        </p:nvSpPr>
        <p:spPr bwMode="auto">
          <a:xfrm>
            <a:off x="9027469" y="2462372"/>
            <a:ext cx="403492" cy="456287"/>
          </a:xfrm>
          <a:custGeom>
            <a:avLst/>
            <a:gdLst>
              <a:gd name="T0" fmla="*/ 884 w 3533"/>
              <a:gd name="T1" fmla="*/ 3743 h 3993"/>
              <a:gd name="T2" fmla="*/ 2691 w 3533"/>
              <a:gd name="T3" fmla="*/ 3369 h 3993"/>
              <a:gd name="T4" fmla="*/ 687 w 3533"/>
              <a:gd name="T5" fmla="*/ 1996 h 3993"/>
              <a:gd name="T6" fmla="*/ 2705 w 3533"/>
              <a:gd name="T7" fmla="*/ 3244 h 3993"/>
              <a:gd name="T8" fmla="*/ 687 w 3533"/>
              <a:gd name="T9" fmla="*/ 1996 h 3993"/>
              <a:gd name="T10" fmla="*/ 673 w 3533"/>
              <a:gd name="T11" fmla="*/ 1872 h 3993"/>
              <a:gd name="T12" fmla="*/ 2902 w 3533"/>
              <a:gd name="T13" fmla="*/ 1497 h 3993"/>
              <a:gd name="T14" fmla="*/ 253 w 3533"/>
              <a:gd name="T15" fmla="*/ 874 h 3993"/>
              <a:gd name="T16" fmla="*/ 3281 w 3533"/>
              <a:gd name="T17" fmla="*/ 1248 h 3993"/>
              <a:gd name="T18" fmla="*/ 253 w 3533"/>
              <a:gd name="T19" fmla="*/ 874 h 3993"/>
              <a:gd name="T20" fmla="*/ 504 w 3533"/>
              <a:gd name="T21" fmla="*/ 624 h 3993"/>
              <a:gd name="T22" fmla="*/ 2902 w 3533"/>
              <a:gd name="T23" fmla="*/ 250 h 3993"/>
              <a:gd name="T24" fmla="*/ 631 w 3533"/>
              <a:gd name="T25" fmla="*/ 0 h 3993"/>
              <a:gd name="T26" fmla="*/ 2942 w 3533"/>
              <a:gd name="T27" fmla="*/ 2 h 3993"/>
              <a:gd name="T28" fmla="*/ 3016 w 3533"/>
              <a:gd name="T29" fmla="*/ 26 h 3993"/>
              <a:gd name="T30" fmla="*/ 3080 w 3533"/>
              <a:gd name="T31" fmla="*/ 71 h 3993"/>
              <a:gd name="T32" fmla="*/ 3126 w 3533"/>
              <a:gd name="T33" fmla="*/ 134 h 3993"/>
              <a:gd name="T34" fmla="*/ 3295 w 3533"/>
              <a:gd name="T35" fmla="*/ 626 h 3993"/>
              <a:gd name="T36" fmla="*/ 3378 w 3533"/>
              <a:gd name="T37" fmla="*/ 645 h 3993"/>
              <a:gd name="T38" fmla="*/ 3449 w 3533"/>
              <a:gd name="T39" fmla="*/ 689 h 3993"/>
              <a:gd name="T40" fmla="*/ 3500 w 3533"/>
              <a:gd name="T41" fmla="*/ 751 h 3993"/>
              <a:gd name="T42" fmla="*/ 3529 w 3533"/>
              <a:gd name="T43" fmla="*/ 830 h 3993"/>
              <a:gd name="T44" fmla="*/ 3533 w 3533"/>
              <a:gd name="T45" fmla="*/ 1248 h 3993"/>
              <a:gd name="T46" fmla="*/ 3520 w 3533"/>
              <a:gd name="T47" fmla="*/ 1326 h 3993"/>
              <a:gd name="T48" fmla="*/ 3483 w 3533"/>
              <a:gd name="T49" fmla="*/ 1395 h 3993"/>
              <a:gd name="T50" fmla="*/ 3429 w 3533"/>
              <a:gd name="T51" fmla="*/ 1449 h 3993"/>
              <a:gd name="T52" fmla="*/ 3361 w 3533"/>
              <a:gd name="T53" fmla="*/ 1484 h 3993"/>
              <a:gd name="T54" fmla="*/ 3281 w 3533"/>
              <a:gd name="T55" fmla="*/ 1497 h 3993"/>
              <a:gd name="T56" fmla="*/ 3152 w 3533"/>
              <a:gd name="T57" fmla="*/ 1525 h 3993"/>
              <a:gd name="T58" fmla="*/ 2893 w 3533"/>
              <a:gd name="T59" fmla="*/ 3812 h 3993"/>
              <a:gd name="T60" fmla="*/ 2858 w 3533"/>
              <a:gd name="T61" fmla="*/ 3885 h 3993"/>
              <a:gd name="T62" fmla="*/ 2802 w 3533"/>
              <a:gd name="T63" fmla="*/ 3942 h 3993"/>
              <a:gd name="T64" fmla="*/ 2731 w 3533"/>
              <a:gd name="T65" fmla="*/ 3979 h 3993"/>
              <a:gd name="T66" fmla="*/ 2650 w 3533"/>
              <a:gd name="T67" fmla="*/ 3993 h 3993"/>
              <a:gd name="T68" fmla="*/ 842 w 3533"/>
              <a:gd name="T69" fmla="*/ 3989 h 3993"/>
              <a:gd name="T70" fmla="*/ 765 w 3533"/>
              <a:gd name="T71" fmla="*/ 3964 h 3993"/>
              <a:gd name="T72" fmla="*/ 700 w 3533"/>
              <a:gd name="T73" fmla="*/ 3915 h 3993"/>
              <a:gd name="T74" fmla="*/ 655 w 3533"/>
              <a:gd name="T75" fmla="*/ 3850 h 3993"/>
              <a:gd name="T76" fmla="*/ 633 w 3533"/>
              <a:gd name="T77" fmla="*/ 3771 h 3993"/>
              <a:gd name="T78" fmla="*/ 383 w 3533"/>
              <a:gd name="T79" fmla="*/ 1497 h 3993"/>
              <a:gd name="T80" fmla="*/ 207 w 3533"/>
              <a:gd name="T81" fmla="*/ 1493 h 3993"/>
              <a:gd name="T82" fmla="*/ 126 w 3533"/>
              <a:gd name="T83" fmla="*/ 1464 h 3993"/>
              <a:gd name="T84" fmla="*/ 60 w 3533"/>
              <a:gd name="T85" fmla="*/ 1409 h 3993"/>
              <a:gd name="T86" fmla="*/ 16 w 3533"/>
              <a:gd name="T87" fmla="*/ 1335 h 3993"/>
              <a:gd name="T88" fmla="*/ 0 w 3533"/>
              <a:gd name="T89" fmla="*/ 1248 h 3993"/>
              <a:gd name="T90" fmla="*/ 4 w 3533"/>
              <a:gd name="T91" fmla="*/ 830 h 3993"/>
              <a:gd name="T92" fmla="*/ 32 w 3533"/>
              <a:gd name="T93" fmla="*/ 753 h 3993"/>
              <a:gd name="T94" fmla="*/ 84 w 3533"/>
              <a:gd name="T95" fmla="*/ 689 h 3993"/>
              <a:gd name="T96" fmla="*/ 155 w 3533"/>
              <a:gd name="T97" fmla="*/ 645 h 3993"/>
              <a:gd name="T98" fmla="*/ 237 w 3533"/>
              <a:gd name="T99" fmla="*/ 626 h 3993"/>
              <a:gd name="T100" fmla="*/ 407 w 3533"/>
              <a:gd name="T101" fmla="*/ 134 h 3993"/>
              <a:gd name="T102" fmla="*/ 454 w 3533"/>
              <a:gd name="T103" fmla="*/ 71 h 3993"/>
              <a:gd name="T104" fmla="*/ 516 w 3533"/>
              <a:gd name="T105" fmla="*/ 26 h 3993"/>
              <a:gd name="T106" fmla="*/ 591 w 3533"/>
              <a:gd name="T107" fmla="*/ 2 h 39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533" h="3993">
                <a:moveTo>
                  <a:pt x="841" y="3369"/>
                </a:moveTo>
                <a:lnTo>
                  <a:pt x="884" y="3743"/>
                </a:lnTo>
                <a:lnTo>
                  <a:pt x="2650" y="3743"/>
                </a:lnTo>
                <a:lnTo>
                  <a:pt x="2691" y="3369"/>
                </a:lnTo>
                <a:lnTo>
                  <a:pt x="841" y="3369"/>
                </a:lnTo>
                <a:close/>
                <a:moveTo>
                  <a:pt x="687" y="1996"/>
                </a:moveTo>
                <a:lnTo>
                  <a:pt x="827" y="3244"/>
                </a:lnTo>
                <a:lnTo>
                  <a:pt x="2705" y="3244"/>
                </a:lnTo>
                <a:lnTo>
                  <a:pt x="2846" y="1996"/>
                </a:lnTo>
                <a:lnTo>
                  <a:pt x="687" y="1996"/>
                </a:lnTo>
                <a:close/>
                <a:moveTo>
                  <a:pt x="631" y="1497"/>
                </a:moveTo>
                <a:lnTo>
                  <a:pt x="673" y="1872"/>
                </a:lnTo>
                <a:lnTo>
                  <a:pt x="2860" y="1872"/>
                </a:lnTo>
                <a:lnTo>
                  <a:pt x="2902" y="1497"/>
                </a:lnTo>
                <a:lnTo>
                  <a:pt x="631" y="1497"/>
                </a:lnTo>
                <a:close/>
                <a:moveTo>
                  <a:pt x="253" y="874"/>
                </a:moveTo>
                <a:lnTo>
                  <a:pt x="253" y="1248"/>
                </a:lnTo>
                <a:lnTo>
                  <a:pt x="3281" y="1248"/>
                </a:lnTo>
                <a:lnTo>
                  <a:pt x="3281" y="874"/>
                </a:lnTo>
                <a:lnTo>
                  <a:pt x="253" y="874"/>
                </a:lnTo>
                <a:close/>
                <a:moveTo>
                  <a:pt x="631" y="250"/>
                </a:moveTo>
                <a:lnTo>
                  <a:pt x="504" y="624"/>
                </a:lnTo>
                <a:lnTo>
                  <a:pt x="3028" y="624"/>
                </a:lnTo>
                <a:lnTo>
                  <a:pt x="2902" y="250"/>
                </a:lnTo>
                <a:lnTo>
                  <a:pt x="631" y="250"/>
                </a:lnTo>
                <a:close/>
                <a:moveTo>
                  <a:pt x="631" y="0"/>
                </a:moveTo>
                <a:lnTo>
                  <a:pt x="2902" y="0"/>
                </a:lnTo>
                <a:lnTo>
                  <a:pt x="2942" y="2"/>
                </a:lnTo>
                <a:lnTo>
                  <a:pt x="2980" y="12"/>
                </a:lnTo>
                <a:lnTo>
                  <a:pt x="3016" y="26"/>
                </a:lnTo>
                <a:lnTo>
                  <a:pt x="3050" y="47"/>
                </a:lnTo>
                <a:lnTo>
                  <a:pt x="3080" y="71"/>
                </a:lnTo>
                <a:lnTo>
                  <a:pt x="3104" y="100"/>
                </a:lnTo>
                <a:lnTo>
                  <a:pt x="3126" y="134"/>
                </a:lnTo>
                <a:lnTo>
                  <a:pt x="3142" y="171"/>
                </a:lnTo>
                <a:lnTo>
                  <a:pt x="3295" y="626"/>
                </a:lnTo>
                <a:lnTo>
                  <a:pt x="3338" y="633"/>
                </a:lnTo>
                <a:lnTo>
                  <a:pt x="3378" y="645"/>
                </a:lnTo>
                <a:lnTo>
                  <a:pt x="3415" y="665"/>
                </a:lnTo>
                <a:lnTo>
                  <a:pt x="3449" y="689"/>
                </a:lnTo>
                <a:lnTo>
                  <a:pt x="3477" y="718"/>
                </a:lnTo>
                <a:lnTo>
                  <a:pt x="3500" y="751"/>
                </a:lnTo>
                <a:lnTo>
                  <a:pt x="3518" y="790"/>
                </a:lnTo>
                <a:lnTo>
                  <a:pt x="3529" y="830"/>
                </a:lnTo>
                <a:lnTo>
                  <a:pt x="3533" y="874"/>
                </a:lnTo>
                <a:lnTo>
                  <a:pt x="3533" y="1248"/>
                </a:lnTo>
                <a:lnTo>
                  <a:pt x="3529" y="1287"/>
                </a:lnTo>
                <a:lnTo>
                  <a:pt x="3520" y="1326"/>
                </a:lnTo>
                <a:lnTo>
                  <a:pt x="3504" y="1363"/>
                </a:lnTo>
                <a:lnTo>
                  <a:pt x="3483" y="1395"/>
                </a:lnTo>
                <a:lnTo>
                  <a:pt x="3459" y="1424"/>
                </a:lnTo>
                <a:lnTo>
                  <a:pt x="3429" y="1449"/>
                </a:lnTo>
                <a:lnTo>
                  <a:pt x="3397" y="1470"/>
                </a:lnTo>
                <a:lnTo>
                  <a:pt x="3361" y="1484"/>
                </a:lnTo>
                <a:lnTo>
                  <a:pt x="3321" y="1494"/>
                </a:lnTo>
                <a:lnTo>
                  <a:pt x="3281" y="1497"/>
                </a:lnTo>
                <a:lnTo>
                  <a:pt x="3151" y="1497"/>
                </a:lnTo>
                <a:lnTo>
                  <a:pt x="3152" y="1525"/>
                </a:lnTo>
                <a:lnTo>
                  <a:pt x="2900" y="3771"/>
                </a:lnTo>
                <a:lnTo>
                  <a:pt x="2893" y="3812"/>
                </a:lnTo>
                <a:lnTo>
                  <a:pt x="2878" y="3850"/>
                </a:lnTo>
                <a:lnTo>
                  <a:pt x="2858" y="3885"/>
                </a:lnTo>
                <a:lnTo>
                  <a:pt x="2833" y="3915"/>
                </a:lnTo>
                <a:lnTo>
                  <a:pt x="2802" y="3942"/>
                </a:lnTo>
                <a:lnTo>
                  <a:pt x="2769" y="3964"/>
                </a:lnTo>
                <a:lnTo>
                  <a:pt x="2731" y="3979"/>
                </a:lnTo>
                <a:lnTo>
                  <a:pt x="2691" y="3989"/>
                </a:lnTo>
                <a:lnTo>
                  <a:pt x="2650" y="3993"/>
                </a:lnTo>
                <a:lnTo>
                  <a:pt x="884" y="3993"/>
                </a:lnTo>
                <a:lnTo>
                  <a:pt x="842" y="3989"/>
                </a:lnTo>
                <a:lnTo>
                  <a:pt x="802" y="3979"/>
                </a:lnTo>
                <a:lnTo>
                  <a:pt x="765" y="3964"/>
                </a:lnTo>
                <a:lnTo>
                  <a:pt x="731" y="3942"/>
                </a:lnTo>
                <a:lnTo>
                  <a:pt x="700" y="3915"/>
                </a:lnTo>
                <a:lnTo>
                  <a:pt x="676" y="3885"/>
                </a:lnTo>
                <a:lnTo>
                  <a:pt x="655" y="3850"/>
                </a:lnTo>
                <a:lnTo>
                  <a:pt x="641" y="3812"/>
                </a:lnTo>
                <a:lnTo>
                  <a:pt x="633" y="3771"/>
                </a:lnTo>
                <a:lnTo>
                  <a:pt x="380" y="1525"/>
                </a:lnTo>
                <a:lnTo>
                  <a:pt x="383" y="1497"/>
                </a:lnTo>
                <a:lnTo>
                  <a:pt x="253" y="1497"/>
                </a:lnTo>
                <a:lnTo>
                  <a:pt x="207" y="1493"/>
                </a:lnTo>
                <a:lnTo>
                  <a:pt x="165" y="1481"/>
                </a:lnTo>
                <a:lnTo>
                  <a:pt x="126" y="1464"/>
                </a:lnTo>
                <a:lnTo>
                  <a:pt x="90" y="1438"/>
                </a:lnTo>
                <a:lnTo>
                  <a:pt x="60" y="1409"/>
                </a:lnTo>
                <a:lnTo>
                  <a:pt x="35" y="1373"/>
                </a:lnTo>
                <a:lnTo>
                  <a:pt x="16" y="1335"/>
                </a:lnTo>
                <a:lnTo>
                  <a:pt x="5" y="1292"/>
                </a:lnTo>
                <a:lnTo>
                  <a:pt x="0" y="1248"/>
                </a:lnTo>
                <a:lnTo>
                  <a:pt x="0" y="874"/>
                </a:lnTo>
                <a:lnTo>
                  <a:pt x="4" y="830"/>
                </a:lnTo>
                <a:lnTo>
                  <a:pt x="15" y="790"/>
                </a:lnTo>
                <a:lnTo>
                  <a:pt x="32" y="753"/>
                </a:lnTo>
                <a:lnTo>
                  <a:pt x="55" y="718"/>
                </a:lnTo>
                <a:lnTo>
                  <a:pt x="84" y="689"/>
                </a:lnTo>
                <a:lnTo>
                  <a:pt x="117" y="665"/>
                </a:lnTo>
                <a:lnTo>
                  <a:pt x="155" y="645"/>
                </a:lnTo>
                <a:lnTo>
                  <a:pt x="195" y="633"/>
                </a:lnTo>
                <a:lnTo>
                  <a:pt x="237" y="626"/>
                </a:lnTo>
                <a:lnTo>
                  <a:pt x="392" y="171"/>
                </a:lnTo>
                <a:lnTo>
                  <a:pt x="407" y="134"/>
                </a:lnTo>
                <a:lnTo>
                  <a:pt x="428" y="100"/>
                </a:lnTo>
                <a:lnTo>
                  <a:pt x="454" y="71"/>
                </a:lnTo>
                <a:lnTo>
                  <a:pt x="484" y="47"/>
                </a:lnTo>
                <a:lnTo>
                  <a:pt x="516" y="26"/>
                </a:lnTo>
                <a:lnTo>
                  <a:pt x="552" y="12"/>
                </a:lnTo>
                <a:lnTo>
                  <a:pt x="591" y="2"/>
                </a:lnTo>
                <a:lnTo>
                  <a:pt x="63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9777481" y="2460871"/>
            <a:ext cx="406334" cy="459288"/>
            <a:chOff x="5946776" y="3300413"/>
            <a:chExt cx="2387600" cy="2698750"/>
          </a:xfrm>
          <a:solidFill>
            <a:schemeClr val="bg2">
              <a:lumMod val="25000"/>
            </a:schemeClr>
          </a:solidFill>
        </p:grpSpPr>
        <p:sp>
          <p:nvSpPr>
            <p:cNvPr id="66" name="Freeform 61"/>
            <p:cNvSpPr>
              <a:spLocks noEditPoints="1"/>
            </p:cNvSpPr>
            <p:nvPr/>
          </p:nvSpPr>
          <p:spPr bwMode="auto">
            <a:xfrm>
              <a:off x="5946776" y="3300413"/>
              <a:ext cx="2387600" cy="2698750"/>
            </a:xfrm>
            <a:custGeom>
              <a:avLst/>
              <a:gdLst>
                <a:gd name="T0" fmla="*/ 307 w 3008"/>
                <a:gd name="T1" fmla="*/ 2888 h 3400"/>
                <a:gd name="T2" fmla="*/ 699 w 3008"/>
                <a:gd name="T3" fmla="*/ 3082 h 3400"/>
                <a:gd name="T4" fmla="*/ 1305 w 3008"/>
                <a:gd name="T5" fmla="*/ 3182 h 3400"/>
                <a:gd name="T6" fmla="*/ 1984 w 3008"/>
                <a:gd name="T7" fmla="*/ 3154 h 3400"/>
                <a:gd name="T8" fmla="*/ 2510 w 3008"/>
                <a:gd name="T9" fmla="*/ 3008 h 3400"/>
                <a:gd name="T10" fmla="*/ 2778 w 3008"/>
                <a:gd name="T11" fmla="*/ 2783 h 3400"/>
                <a:gd name="T12" fmla="*/ 2589 w 3008"/>
                <a:gd name="T13" fmla="*/ 2454 h 3400"/>
                <a:gd name="T14" fmla="*/ 2054 w 3008"/>
                <a:gd name="T15" fmla="*/ 2613 h 3400"/>
                <a:gd name="T16" fmla="*/ 1410 w 3008"/>
                <a:gd name="T17" fmla="*/ 2655 h 3400"/>
                <a:gd name="T18" fmla="*/ 784 w 3008"/>
                <a:gd name="T19" fmla="*/ 2579 h 3400"/>
                <a:gd name="T20" fmla="*/ 306 w 3008"/>
                <a:gd name="T21" fmla="*/ 2388 h 3400"/>
                <a:gd name="T22" fmla="*/ 249 w 3008"/>
                <a:gd name="T23" fmla="*/ 2184 h 3400"/>
                <a:gd name="T24" fmla="*/ 560 w 3008"/>
                <a:gd name="T25" fmla="*/ 2399 h 3400"/>
                <a:gd name="T26" fmla="*/ 1115 w 3008"/>
                <a:gd name="T27" fmla="*/ 2528 h 3400"/>
                <a:gd name="T28" fmla="*/ 1799 w 3008"/>
                <a:gd name="T29" fmla="*/ 2538 h 3400"/>
                <a:gd name="T30" fmla="*/ 2382 w 3008"/>
                <a:gd name="T31" fmla="*/ 2424 h 3400"/>
                <a:gd name="T32" fmla="*/ 2733 w 3008"/>
                <a:gd name="T33" fmla="*/ 2219 h 3400"/>
                <a:gd name="T34" fmla="*/ 2793 w 3008"/>
                <a:gd name="T35" fmla="*/ 2073 h 3400"/>
                <a:gd name="T36" fmla="*/ 2455 w 3008"/>
                <a:gd name="T37" fmla="*/ 1874 h 3400"/>
                <a:gd name="T38" fmla="*/ 1876 w 3008"/>
                <a:gd name="T39" fmla="*/ 2000 h 3400"/>
                <a:gd name="T40" fmla="*/ 1224 w 3008"/>
                <a:gd name="T41" fmla="*/ 2007 h 3400"/>
                <a:gd name="T42" fmla="*/ 627 w 3008"/>
                <a:gd name="T43" fmla="*/ 1899 h 3400"/>
                <a:gd name="T44" fmla="*/ 215 w 3008"/>
                <a:gd name="T45" fmla="*/ 1675 h 3400"/>
                <a:gd name="T46" fmla="*/ 307 w 3008"/>
                <a:gd name="T47" fmla="*/ 1615 h 3400"/>
                <a:gd name="T48" fmla="*/ 699 w 3008"/>
                <a:gd name="T49" fmla="*/ 1808 h 3400"/>
                <a:gd name="T50" fmla="*/ 1305 w 3008"/>
                <a:gd name="T51" fmla="*/ 1906 h 3400"/>
                <a:gd name="T52" fmla="*/ 1984 w 3008"/>
                <a:gd name="T53" fmla="*/ 1878 h 3400"/>
                <a:gd name="T54" fmla="*/ 2510 w 3008"/>
                <a:gd name="T55" fmla="*/ 1735 h 3400"/>
                <a:gd name="T56" fmla="*/ 2778 w 3008"/>
                <a:gd name="T57" fmla="*/ 1511 h 3400"/>
                <a:gd name="T58" fmla="*/ 2737 w 3008"/>
                <a:gd name="T59" fmla="*/ 1108 h 3400"/>
                <a:gd name="T60" fmla="*/ 2228 w 3008"/>
                <a:gd name="T61" fmla="*/ 1305 h 3400"/>
                <a:gd name="T62" fmla="*/ 1596 w 3008"/>
                <a:gd name="T63" fmla="*/ 1380 h 3400"/>
                <a:gd name="T64" fmla="*/ 955 w 3008"/>
                <a:gd name="T65" fmla="*/ 1338 h 3400"/>
                <a:gd name="T66" fmla="*/ 396 w 3008"/>
                <a:gd name="T67" fmla="*/ 1177 h 3400"/>
                <a:gd name="T68" fmla="*/ 1208 w 3008"/>
                <a:gd name="T69" fmla="*/ 225 h 3400"/>
                <a:gd name="T70" fmla="*/ 627 w 3008"/>
                <a:gd name="T71" fmla="*/ 340 h 3400"/>
                <a:gd name="T72" fmla="*/ 276 w 3008"/>
                <a:gd name="T73" fmla="*/ 547 h 3400"/>
                <a:gd name="T74" fmla="*/ 249 w 3008"/>
                <a:gd name="T75" fmla="*/ 800 h 3400"/>
                <a:gd name="T76" fmla="*/ 560 w 3008"/>
                <a:gd name="T77" fmla="*/ 1016 h 3400"/>
                <a:gd name="T78" fmla="*/ 1115 w 3008"/>
                <a:gd name="T79" fmla="*/ 1147 h 3400"/>
                <a:gd name="T80" fmla="*/ 1799 w 3008"/>
                <a:gd name="T81" fmla="*/ 1156 h 3400"/>
                <a:gd name="T82" fmla="*/ 2382 w 3008"/>
                <a:gd name="T83" fmla="*/ 1041 h 3400"/>
                <a:gd name="T84" fmla="*/ 2733 w 3008"/>
                <a:gd name="T85" fmla="*/ 835 h 3400"/>
                <a:gd name="T86" fmla="*/ 2759 w 3008"/>
                <a:gd name="T87" fmla="*/ 581 h 3400"/>
                <a:gd name="T88" fmla="*/ 2449 w 3008"/>
                <a:gd name="T89" fmla="*/ 365 h 3400"/>
                <a:gd name="T90" fmla="*/ 1893 w 3008"/>
                <a:gd name="T91" fmla="*/ 235 h 3400"/>
                <a:gd name="T92" fmla="*/ 1665 w 3008"/>
                <a:gd name="T93" fmla="*/ 4 h 3400"/>
                <a:gd name="T94" fmla="*/ 2216 w 3008"/>
                <a:gd name="T95" fmla="*/ 74 h 3400"/>
                <a:gd name="T96" fmla="*/ 2676 w 3008"/>
                <a:gd name="T97" fmla="*/ 236 h 3400"/>
                <a:gd name="T98" fmla="*/ 2959 w 3008"/>
                <a:gd name="T99" fmla="*/ 497 h 3400"/>
                <a:gd name="T100" fmla="*/ 2996 w 3008"/>
                <a:gd name="T101" fmla="*/ 2810 h 3400"/>
                <a:gd name="T102" fmla="*/ 2779 w 3008"/>
                <a:gd name="T103" fmla="*/ 3099 h 3400"/>
                <a:gd name="T104" fmla="*/ 2361 w 3008"/>
                <a:gd name="T105" fmla="*/ 3290 h 3400"/>
                <a:gd name="T106" fmla="*/ 1827 w 3008"/>
                <a:gd name="T107" fmla="*/ 3386 h 3400"/>
                <a:gd name="T108" fmla="*/ 1262 w 3008"/>
                <a:gd name="T109" fmla="*/ 3393 h 3400"/>
                <a:gd name="T110" fmla="*/ 719 w 3008"/>
                <a:gd name="T111" fmla="*/ 3309 h 3400"/>
                <a:gd name="T112" fmla="*/ 279 w 3008"/>
                <a:gd name="T113" fmla="*/ 3133 h 3400"/>
                <a:gd name="T114" fmla="*/ 28 w 3008"/>
                <a:gd name="T115" fmla="*/ 2858 h 3400"/>
                <a:gd name="T116" fmla="*/ 28 w 3008"/>
                <a:gd name="T117" fmla="*/ 541 h 3400"/>
                <a:gd name="T118" fmla="*/ 279 w 3008"/>
                <a:gd name="T119" fmla="*/ 268 h 3400"/>
                <a:gd name="T120" fmla="*/ 719 w 3008"/>
                <a:gd name="T121" fmla="*/ 92 h 3400"/>
                <a:gd name="T122" fmla="*/ 1262 w 3008"/>
                <a:gd name="T123" fmla="*/ 8 h 3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8" h="3400">
                  <a:moveTo>
                    <a:pt x="215" y="2313"/>
                  </a:moveTo>
                  <a:lnTo>
                    <a:pt x="215" y="2709"/>
                  </a:lnTo>
                  <a:lnTo>
                    <a:pt x="220" y="2746"/>
                  </a:lnTo>
                  <a:lnTo>
                    <a:pt x="231" y="2783"/>
                  </a:lnTo>
                  <a:lnTo>
                    <a:pt x="249" y="2819"/>
                  </a:lnTo>
                  <a:lnTo>
                    <a:pt x="276" y="2854"/>
                  </a:lnTo>
                  <a:lnTo>
                    <a:pt x="307" y="2888"/>
                  </a:lnTo>
                  <a:lnTo>
                    <a:pt x="346" y="2920"/>
                  </a:lnTo>
                  <a:lnTo>
                    <a:pt x="391" y="2951"/>
                  </a:lnTo>
                  <a:lnTo>
                    <a:pt x="443" y="2980"/>
                  </a:lnTo>
                  <a:lnTo>
                    <a:pt x="499" y="3008"/>
                  </a:lnTo>
                  <a:lnTo>
                    <a:pt x="560" y="3035"/>
                  </a:lnTo>
                  <a:lnTo>
                    <a:pt x="627" y="3059"/>
                  </a:lnTo>
                  <a:lnTo>
                    <a:pt x="699" y="3082"/>
                  </a:lnTo>
                  <a:lnTo>
                    <a:pt x="773" y="3104"/>
                  </a:lnTo>
                  <a:lnTo>
                    <a:pt x="853" y="3122"/>
                  </a:lnTo>
                  <a:lnTo>
                    <a:pt x="937" y="3139"/>
                  </a:lnTo>
                  <a:lnTo>
                    <a:pt x="1025" y="3154"/>
                  </a:lnTo>
                  <a:lnTo>
                    <a:pt x="1115" y="3166"/>
                  </a:lnTo>
                  <a:lnTo>
                    <a:pt x="1208" y="3175"/>
                  </a:lnTo>
                  <a:lnTo>
                    <a:pt x="1305" y="3182"/>
                  </a:lnTo>
                  <a:lnTo>
                    <a:pt x="1404" y="3186"/>
                  </a:lnTo>
                  <a:lnTo>
                    <a:pt x="1504" y="3187"/>
                  </a:lnTo>
                  <a:lnTo>
                    <a:pt x="1605" y="3186"/>
                  </a:lnTo>
                  <a:lnTo>
                    <a:pt x="1704" y="3182"/>
                  </a:lnTo>
                  <a:lnTo>
                    <a:pt x="1799" y="3175"/>
                  </a:lnTo>
                  <a:lnTo>
                    <a:pt x="1893" y="3166"/>
                  </a:lnTo>
                  <a:lnTo>
                    <a:pt x="1984" y="3154"/>
                  </a:lnTo>
                  <a:lnTo>
                    <a:pt x="2071" y="3139"/>
                  </a:lnTo>
                  <a:lnTo>
                    <a:pt x="2154" y="3122"/>
                  </a:lnTo>
                  <a:lnTo>
                    <a:pt x="2234" y="3104"/>
                  </a:lnTo>
                  <a:lnTo>
                    <a:pt x="2310" y="3082"/>
                  </a:lnTo>
                  <a:lnTo>
                    <a:pt x="2382" y="3059"/>
                  </a:lnTo>
                  <a:lnTo>
                    <a:pt x="2449" y="3035"/>
                  </a:lnTo>
                  <a:lnTo>
                    <a:pt x="2510" y="3008"/>
                  </a:lnTo>
                  <a:lnTo>
                    <a:pt x="2566" y="2980"/>
                  </a:lnTo>
                  <a:lnTo>
                    <a:pt x="2618" y="2951"/>
                  </a:lnTo>
                  <a:lnTo>
                    <a:pt x="2662" y="2920"/>
                  </a:lnTo>
                  <a:lnTo>
                    <a:pt x="2701" y="2888"/>
                  </a:lnTo>
                  <a:lnTo>
                    <a:pt x="2733" y="2854"/>
                  </a:lnTo>
                  <a:lnTo>
                    <a:pt x="2759" y="2819"/>
                  </a:lnTo>
                  <a:lnTo>
                    <a:pt x="2778" y="2783"/>
                  </a:lnTo>
                  <a:lnTo>
                    <a:pt x="2789" y="2746"/>
                  </a:lnTo>
                  <a:lnTo>
                    <a:pt x="2793" y="2709"/>
                  </a:lnTo>
                  <a:lnTo>
                    <a:pt x="2793" y="2313"/>
                  </a:lnTo>
                  <a:lnTo>
                    <a:pt x="2751" y="2351"/>
                  </a:lnTo>
                  <a:lnTo>
                    <a:pt x="2702" y="2388"/>
                  </a:lnTo>
                  <a:lnTo>
                    <a:pt x="2648" y="2422"/>
                  </a:lnTo>
                  <a:lnTo>
                    <a:pt x="2589" y="2454"/>
                  </a:lnTo>
                  <a:lnTo>
                    <a:pt x="2524" y="2483"/>
                  </a:lnTo>
                  <a:lnTo>
                    <a:pt x="2455" y="2512"/>
                  </a:lnTo>
                  <a:lnTo>
                    <a:pt x="2382" y="2537"/>
                  </a:lnTo>
                  <a:lnTo>
                    <a:pt x="2305" y="2558"/>
                  </a:lnTo>
                  <a:lnTo>
                    <a:pt x="2224" y="2579"/>
                  </a:lnTo>
                  <a:lnTo>
                    <a:pt x="2141" y="2597"/>
                  </a:lnTo>
                  <a:lnTo>
                    <a:pt x="2054" y="2613"/>
                  </a:lnTo>
                  <a:lnTo>
                    <a:pt x="1966" y="2626"/>
                  </a:lnTo>
                  <a:lnTo>
                    <a:pt x="1876" y="2637"/>
                  </a:lnTo>
                  <a:lnTo>
                    <a:pt x="1784" y="2645"/>
                  </a:lnTo>
                  <a:lnTo>
                    <a:pt x="1692" y="2652"/>
                  </a:lnTo>
                  <a:lnTo>
                    <a:pt x="1598" y="2655"/>
                  </a:lnTo>
                  <a:lnTo>
                    <a:pt x="1504" y="2656"/>
                  </a:lnTo>
                  <a:lnTo>
                    <a:pt x="1410" y="2655"/>
                  </a:lnTo>
                  <a:lnTo>
                    <a:pt x="1317" y="2652"/>
                  </a:lnTo>
                  <a:lnTo>
                    <a:pt x="1224" y="2645"/>
                  </a:lnTo>
                  <a:lnTo>
                    <a:pt x="1132" y="2637"/>
                  </a:lnTo>
                  <a:lnTo>
                    <a:pt x="1042" y="2626"/>
                  </a:lnTo>
                  <a:lnTo>
                    <a:pt x="953" y="2613"/>
                  </a:lnTo>
                  <a:lnTo>
                    <a:pt x="868" y="2597"/>
                  </a:lnTo>
                  <a:lnTo>
                    <a:pt x="784" y="2579"/>
                  </a:lnTo>
                  <a:lnTo>
                    <a:pt x="704" y="2558"/>
                  </a:lnTo>
                  <a:lnTo>
                    <a:pt x="627" y="2537"/>
                  </a:lnTo>
                  <a:lnTo>
                    <a:pt x="554" y="2512"/>
                  </a:lnTo>
                  <a:lnTo>
                    <a:pt x="484" y="2483"/>
                  </a:lnTo>
                  <a:lnTo>
                    <a:pt x="420" y="2454"/>
                  </a:lnTo>
                  <a:lnTo>
                    <a:pt x="360" y="2422"/>
                  </a:lnTo>
                  <a:lnTo>
                    <a:pt x="306" y="2388"/>
                  </a:lnTo>
                  <a:lnTo>
                    <a:pt x="258" y="2351"/>
                  </a:lnTo>
                  <a:lnTo>
                    <a:pt x="215" y="2313"/>
                  </a:lnTo>
                  <a:close/>
                  <a:moveTo>
                    <a:pt x="215" y="1675"/>
                  </a:moveTo>
                  <a:lnTo>
                    <a:pt x="215" y="2076"/>
                  </a:lnTo>
                  <a:lnTo>
                    <a:pt x="220" y="2113"/>
                  </a:lnTo>
                  <a:lnTo>
                    <a:pt x="231" y="2149"/>
                  </a:lnTo>
                  <a:lnTo>
                    <a:pt x="249" y="2184"/>
                  </a:lnTo>
                  <a:lnTo>
                    <a:pt x="276" y="2219"/>
                  </a:lnTo>
                  <a:lnTo>
                    <a:pt x="307" y="2252"/>
                  </a:lnTo>
                  <a:lnTo>
                    <a:pt x="346" y="2284"/>
                  </a:lnTo>
                  <a:lnTo>
                    <a:pt x="391" y="2315"/>
                  </a:lnTo>
                  <a:lnTo>
                    <a:pt x="443" y="2344"/>
                  </a:lnTo>
                  <a:lnTo>
                    <a:pt x="499" y="2372"/>
                  </a:lnTo>
                  <a:lnTo>
                    <a:pt x="560" y="2399"/>
                  </a:lnTo>
                  <a:lnTo>
                    <a:pt x="627" y="2424"/>
                  </a:lnTo>
                  <a:lnTo>
                    <a:pt x="699" y="2446"/>
                  </a:lnTo>
                  <a:lnTo>
                    <a:pt x="773" y="2467"/>
                  </a:lnTo>
                  <a:lnTo>
                    <a:pt x="853" y="2485"/>
                  </a:lnTo>
                  <a:lnTo>
                    <a:pt x="937" y="2502"/>
                  </a:lnTo>
                  <a:lnTo>
                    <a:pt x="1025" y="2516"/>
                  </a:lnTo>
                  <a:lnTo>
                    <a:pt x="1115" y="2528"/>
                  </a:lnTo>
                  <a:lnTo>
                    <a:pt x="1208" y="2538"/>
                  </a:lnTo>
                  <a:lnTo>
                    <a:pt x="1305" y="2544"/>
                  </a:lnTo>
                  <a:lnTo>
                    <a:pt x="1404" y="2548"/>
                  </a:lnTo>
                  <a:lnTo>
                    <a:pt x="1504" y="2550"/>
                  </a:lnTo>
                  <a:lnTo>
                    <a:pt x="1605" y="2548"/>
                  </a:lnTo>
                  <a:lnTo>
                    <a:pt x="1704" y="2544"/>
                  </a:lnTo>
                  <a:lnTo>
                    <a:pt x="1799" y="2538"/>
                  </a:lnTo>
                  <a:lnTo>
                    <a:pt x="1893" y="2528"/>
                  </a:lnTo>
                  <a:lnTo>
                    <a:pt x="1984" y="2516"/>
                  </a:lnTo>
                  <a:lnTo>
                    <a:pt x="2071" y="2502"/>
                  </a:lnTo>
                  <a:lnTo>
                    <a:pt x="2154" y="2485"/>
                  </a:lnTo>
                  <a:lnTo>
                    <a:pt x="2234" y="2467"/>
                  </a:lnTo>
                  <a:lnTo>
                    <a:pt x="2310" y="2446"/>
                  </a:lnTo>
                  <a:lnTo>
                    <a:pt x="2382" y="2424"/>
                  </a:lnTo>
                  <a:lnTo>
                    <a:pt x="2449" y="2399"/>
                  </a:lnTo>
                  <a:lnTo>
                    <a:pt x="2510" y="2372"/>
                  </a:lnTo>
                  <a:lnTo>
                    <a:pt x="2566" y="2344"/>
                  </a:lnTo>
                  <a:lnTo>
                    <a:pt x="2618" y="2315"/>
                  </a:lnTo>
                  <a:lnTo>
                    <a:pt x="2662" y="2284"/>
                  </a:lnTo>
                  <a:lnTo>
                    <a:pt x="2701" y="2252"/>
                  </a:lnTo>
                  <a:lnTo>
                    <a:pt x="2733" y="2219"/>
                  </a:lnTo>
                  <a:lnTo>
                    <a:pt x="2759" y="2184"/>
                  </a:lnTo>
                  <a:lnTo>
                    <a:pt x="2778" y="2149"/>
                  </a:lnTo>
                  <a:lnTo>
                    <a:pt x="2789" y="2113"/>
                  </a:lnTo>
                  <a:lnTo>
                    <a:pt x="2793" y="2076"/>
                  </a:lnTo>
                  <a:lnTo>
                    <a:pt x="2793" y="2074"/>
                  </a:lnTo>
                  <a:lnTo>
                    <a:pt x="2792" y="2073"/>
                  </a:lnTo>
                  <a:lnTo>
                    <a:pt x="2793" y="2073"/>
                  </a:lnTo>
                  <a:lnTo>
                    <a:pt x="2793" y="1675"/>
                  </a:lnTo>
                  <a:lnTo>
                    <a:pt x="2751" y="1714"/>
                  </a:lnTo>
                  <a:lnTo>
                    <a:pt x="2702" y="1750"/>
                  </a:lnTo>
                  <a:lnTo>
                    <a:pt x="2648" y="1785"/>
                  </a:lnTo>
                  <a:lnTo>
                    <a:pt x="2589" y="1816"/>
                  </a:lnTo>
                  <a:lnTo>
                    <a:pt x="2524" y="1846"/>
                  </a:lnTo>
                  <a:lnTo>
                    <a:pt x="2455" y="1874"/>
                  </a:lnTo>
                  <a:lnTo>
                    <a:pt x="2382" y="1899"/>
                  </a:lnTo>
                  <a:lnTo>
                    <a:pt x="2305" y="1921"/>
                  </a:lnTo>
                  <a:lnTo>
                    <a:pt x="2224" y="1941"/>
                  </a:lnTo>
                  <a:lnTo>
                    <a:pt x="2141" y="1960"/>
                  </a:lnTo>
                  <a:lnTo>
                    <a:pt x="2054" y="1975"/>
                  </a:lnTo>
                  <a:lnTo>
                    <a:pt x="1966" y="1989"/>
                  </a:lnTo>
                  <a:lnTo>
                    <a:pt x="1876" y="2000"/>
                  </a:lnTo>
                  <a:lnTo>
                    <a:pt x="1784" y="2007"/>
                  </a:lnTo>
                  <a:lnTo>
                    <a:pt x="1692" y="2014"/>
                  </a:lnTo>
                  <a:lnTo>
                    <a:pt x="1598" y="2017"/>
                  </a:lnTo>
                  <a:lnTo>
                    <a:pt x="1504" y="2019"/>
                  </a:lnTo>
                  <a:lnTo>
                    <a:pt x="1410" y="2017"/>
                  </a:lnTo>
                  <a:lnTo>
                    <a:pt x="1317" y="2014"/>
                  </a:lnTo>
                  <a:lnTo>
                    <a:pt x="1224" y="2007"/>
                  </a:lnTo>
                  <a:lnTo>
                    <a:pt x="1132" y="2000"/>
                  </a:lnTo>
                  <a:lnTo>
                    <a:pt x="1042" y="1989"/>
                  </a:lnTo>
                  <a:lnTo>
                    <a:pt x="953" y="1975"/>
                  </a:lnTo>
                  <a:lnTo>
                    <a:pt x="868" y="1960"/>
                  </a:lnTo>
                  <a:lnTo>
                    <a:pt x="784" y="1941"/>
                  </a:lnTo>
                  <a:lnTo>
                    <a:pt x="704" y="1921"/>
                  </a:lnTo>
                  <a:lnTo>
                    <a:pt x="627" y="1899"/>
                  </a:lnTo>
                  <a:lnTo>
                    <a:pt x="554" y="1874"/>
                  </a:lnTo>
                  <a:lnTo>
                    <a:pt x="484" y="1846"/>
                  </a:lnTo>
                  <a:lnTo>
                    <a:pt x="420" y="1816"/>
                  </a:lnTo>
                  <a:lnTo>
                    <a:pt x="360" y="1785"/>
                  </a:lnTo>
                  <a:lnTo>
                    <a:pt x="306" y="1750"/>
                  </a:lnTo>
                  <a:lnTo>
                    <a:pt x="258" y="1714"/>
                  </a:lnTo>
                  <a:lnTo>
                    <a:pt x="215" y="1675"/>
                  </a:lnTo>
                  <a:close/>
                  <a:moveTo>
                    <a:pt x="215" y="1070"/>
                  </a:moveTo>
                  <a:lnTo>
                    <a:pt x="215" y="1438"/>
                  </a:lnTo>
                  <a:lnTo>
                    <a:pt x="220" y="1475"/>
                  </a:lnTo>
                  <a:lnTo>
                    <a:pt x="231" y="1511"/>
                  </a:lnTo>
                  <a:lnTo>
                    <a:pt x="249" y="1547"/>
                  </a:lnTo>
                  <a:lnTo>
                    <a:pt x="276" y="1581"/>
                  </a:lnTo>
                  <a:lnTo>
                    <a:pt x="307" y="1615"/>
                  </a:lnTo>
                  <a:lnTo>
                    <a:pt x="346" y="1647"/>
                  </a:lnTo>
                  <a:lnTo>
                    <a:pt x="391" y="1677"/>
                  </a:lnTo>
                  <a:lnTo>
                    <a:pt x="443" y="1707"/>
                  </a:lnTo>
                  <a:lnTo>
                    <a:pt x="499" y="1735"/>
                  </a:lnTo>
                  <a:lnTo>
                    <a:pt x="560" y="1761"/>
                  </a:lnTo>
                  <a:lnTo>
                    <a:pt x="627" y="1786"/>
                  </a:lnTo>
                  <a:lnTo>
                    <a:pt x="699" y="1808"/>
                  </a:lnTo>
                  <a:lnTo>
                    <a:pt x="773" y="1829"/>
                  </a:lnTo>
                  <a:lnTo>
                    <a:pt x="853" y="1848"/>
                  </a:lnTo>
                  <a:lnTo>
                    <a:pt x="937" y="1864"/>
                  </a:lnTo>
                  <a:lnTo>
                    <a:pt x="1025" y="1878"/>
                  </a:lnTo>
                  <a:lnTo>
                    <a:pt x="1115" y="1890"/>
                  </a:lnTo>
                  <a:lnTo>
                    <a:pt x="1208" y="1900"/>
                  </a:lnTo>
                  <a:lnTo>
                    <a:pt x="1305" y="1906"/>
                  </a:lnTo>
                  <a:lnTo>
                    <a:pt x="1404" y="1911"/>
                  </a:lnTo>
                  <a:lnTo>
                    <a:pt x="1504" y="1913"/>
                  </a:lnTo>
                  <a:lnTo>
                    <a:pt x="1605" y="1911"/>
                  </a:lnTo>
                  <a:lnTo>
                    <a:pt x="1704" y="1906"/>
                  </a:lnTo>
                  <a:lnTo>
                    <a:pt x="1799" y="1900"/>
                  </a:lnTo>
                  <a:lnTo>
                    <a:pt x="1893" y="1890"/>
                  </a:lnTo>
                  <a:lnTo>
                    <a:pt x="1984" y="1878"/>
                  </a:lnTo>
                  <a:lnTo>
                    <a:pt x="2071" y="1864"/>
                  </a:lnTo>
                  <a:lnTo>
                    <a:pt x="2154" y="1848"/>
                  </a:lnTo>
                  <a:lnTo>
                    <a:pt x="2234" y="1829"/>
                  </a:lnTo>
                  <a:lnTo>
                    <a:pt x="2310" y="1808"/>
                  </a:lnTo>
                  <a:lnTo>
                    <a:pt x="2382" y="1786"/>
                  </a:lnTo>
                  <a:lnTo>
                    <a:pt x="2449" y="1761"/>
                  </a:lnTo>
                  <a:lnTo>
                    <a:pt x="2510" y="1735"/>
                  </a:lnTo>
                  <a:lnTo>
                    <a:pt x="2566" y="1707"/>
                  </a:lnTo>
                  <a:lnTo>
                    <a:pt x="2618" y="1677"/>
                  </a:lnTo>
                  <a:lnTo>
                    <a:pt x="2662" y="1647"/>
                  </a:lnTo>
                  <a:lnTo>
                    <a:pt x="2701" y="1615"/>
                  </a:lnTo>
                  <a:lnTo>
                    <a:pt x="2733" y="1581"/>
                  </a:lnTo>
                  <a:lnTo>
                    <a:pt x="2759" y="1547"/>
                  </a:lnTo>
                  <a:lnTo>
                    <a:pt x="2778" y="1511"/>
                  </a:lnTo>
                  <a:lnTo>
                    <a:pt x="2789" y="1475"/>
                  </a:lnTo>
                  <a:lnTo>
                    <a:pt x="2793" y="1438"/>
                  </a:lnTo>
                  <a:lnTo>
                    <a:pt x="2793" y="1436"/>
                  </a:lnTo>
                  <a:lnTo>
                    <a:pt x="2792" y="1435"/>
                  </a:lnTo>
                  <a:lnTo>
                    <a:pt x="2793" y="1435"/>
                  </a:lnTo>
                  <a:lnTo>
                    <a:pt x="2793" y="1070"/>
                  </a:lnTo>
                  <a:lnTo>
                    <a:pt x="2737" y="1108"/>
                  </a:lnTo>
                  <a:lnTo>
                    <a:pt x="2677" y="1143"/>
                  </a:lnTo>
                  <a:lnTo>
                    <a:pt x="2612" y="1177"/>
                  </a:lnTo>
                  <a:lnTo>
                    <a:pt x="2542" y="1208"/>
                  </a:lnTo>
                  <a:lnTo>
                    <a:pt x="2468" y="1236"/>
                  </a:lnTo>
                  <a:lnTo>
                    <a:pt x="2391" y="1261"/>
                  </a:lnTo>
                  <a:lnTo>
                    <a:pt x="2310" y="1285"/>
                  </a:lnTo>
                  <a:lnTo>
                    <a:pt x="2228" y="1305"/>
                  </a:lnTo>
                  <a:lnTo>
                    <a:pt x="2141" y="1323"/>
                  </a:lnTo>
                  <a:lnTo>
                    <a:pt x="2054" y="1338"/>
                  </a:lnTo>
                  <a:lnTo>
                    <a:pt x="1964" y="1352"/>
                  </a:lnTo>
                  <a:lnTo>
                    <a:pt x="1873" y="1362"/>
                  </a:lnTo>
                  <a:lnTo>
                    <a:pt x="1782" y="1371"/>
                  </a:lnTo>
                  <a:lnTo>
                    <a:pt x="1689" y="1376"/>
                  </a:lnTo>
                  <a:lnTo>
                    <a:pt x="1596" y="1380"/>
                  </a:lnTo>
                  <a:lnTo>
                    <a:pt x="1504" y="1381"/>
                  </a:lnTo>
                  <a:lnTo>
                    <a:pt x="1412" y="1380"/>
                  </a:lnTo>
                  <a:lnTo>
                    <a:pt x="1319" y="1376"/>
                  </a:lnTo>
                  <a:lnTo>
                    <a:pt x="1227" y="1371"/>
                  </a:lnTo>
                  <a:lnTo>
                    <a:pt x="1135" y="1362"/>
                  </a:lnTo>
                  <a:lnTo>
                    <a:pt x="1044" y="1352"/>
                  </a:lnTo>
                  <a:lnTo>
                    <a:pt x="955" y="1338"/>
                  </a:lnTo>
                  <a:lnTo>
                    <a:pt x="867" y="1323"/>
                  </a:lnTo>
                  <a:lnTo>
                    <a:pt x="781" y="1305"/>
                  </a:lnTo>
                  <a:lnTo>
                    <a:pt x="697" y="1285"/>
                  </a:lnTo>
                  <a:lnTo>
                    <a:pt x="617" y="1261"/>
                  </a:lnTo>
                  <a:lnTo>
                    <a:pt x="540" y="1236"/>
                  </a:lnTo>
                  <a:lnTo>
                    <a:pt x="467" y="1208"/>
                  </a:lnTo>
                  <a:lnTo>
                    <a:pt x="396" y="1177"/>
                  </a:lnTo>
                  <a:lnTo>
                    <a:pt x="332" y="1143"/>
                  </a:lnTo>
                  <a:lnTo>
                    <a:pt x="271" y="1108"/>
                  </a:lnTo>
                  <a:lnTo>
                    <a:pt x="215" y="1070"/>
                  </a:lnTo>
                  <a:close/>
                  <a:moveTo>
                    <a:pt x="1504" y="213"/>
                  </a:moveTo>
                  <a:lnTo>
                    <a:pt x="1404" y="214"/>
                  </a:lnTo>
                  <a:lnTo>
                    <a:pt x="1305" y="219"/>
                  </a:lnTo>
                  <a:lnTo>
                    <a:pt x="1208" y="225"/>
                  </a:lnTo>
                  <a:lnTo>
                    <a:pt x="1115" y="235"/>
                  </a:lnTo>
                  <a:lnTo>
                    <a:pt x="1025" y="247"/>
                  </a:lnTo>
                  <a:lnTo>
                    <a:pt x="937" y="261"/>
                  </a:lnTo>
                  <a:lnTo>
                    <a:pt x="853" y="278"/>
                  </a:lnTo>
                  <a:lnTo>
                    <a:pt x="773" y="297"/>
                  </a:lnTo>
                  <a:lnTo>
                    <a:pt x="699" y="318"/>
                  </a:lnTo>
                  <a:lnTo>
                    <a:pt x="627" y="340"/>
                  </a:lnTo>
                  <a:lnTo>
                    <a:pt x="560" y="365"/>
                  </a:lnTo>
                  <a:lnTo>
                    <a:pt x="499" y="391"/>
                  </a:lnTo>
                  <a:lnTo>
                    <a:pt x="443" y="420"/>
                  </a:lnTo>
                  <a:lnTo>
                    <a:pt x="391" y="449"/>
                  </a:lnTo>
                  <a:lnTo>
                    <a:pt x="346" y="481"/>
                  </a:lnTo>
                  <a:lnTo>
                    <a:pt x="307" y="513"/>
                  </a:lnTo>
                  <a:lnTo>
                    <a:pt x="276" y="547"/>
                  </a:lnTo>
                  <a:lnTo>
                    <a:pt x="249" y="581"/>
                  </a:lnTo>
                  <a:lnTo>
                    <a:pt x="231" y="616"/>
                  </a:lnTo>
                  <a:lnTo>
                    <a:pt x="220" y="653"/>
                  </a:lnTo>
                  <a:lnTo>
                    <a:pt x="215" y="690"/>
                  </a:lnTo>
                  <a:lnTo>
                    <a:pt x="220" y="728"/>
                  </a:lnTo>
                  <a:lnTo>
                    <a:pt x="231" y="764"/>
                  </a:lnTo>
                  <a:lnTo>
                    <a:pt x="249" y="800"/>
                  </a:lnTo>
                  <a:lnTo>
                    <a:pt x="276" y="835"/>
                  </a:lnTo>
                  <a:lnTo>
                    <a:pt x="307" y="868"/>
                  </a:lnTo>
                  <a:lnTo>
                    <a:pt x="346" y="901"/>
                  </a:lnTo>
                  <a:lnTo>
                    <a:pt x="391" y="932"/>
                  </a:lnTo>
                  <a:lnTo>
                    <a:pt x="443" y="962"/>
                  </a:lnTo>
                  <a:lnTo>
                    <a:pt x="499" y="990"/>
                  </a:lnTo>
                  <a:lnTo>
                    <a:pt x="560" y="1016"/>
                  </a:lnTo>
                  <a:lnTo>
                    <a:pt x="627" y="1041"/>
                  </a:lnTo>
                  <a:lnTo>
                    <a:pt x="699" y="1064"/>
                  </a:lnTo>
                  <a:lnTo>
                    <a:pt x="773" y="1085"/>
                  </a:lnTo>
                  <a:lnTo>
                    <a:pt x="853" y="1103"/>
                  </a:lnTo>
                  <a:lnTo>
                    <a:pt x="937" y="1121"/>
                  </a:lnTo>
                  <a:lnTo>
                    <a:pt x="1025" y="1135"/>
                  </a:lnTo>
                  <a:lnTo>
                    <a:pt x="1115" y="1147"/>
                  </a:lnTo>
                  <a:lnTo>
                    <a:pt x="1208" y="1156"/>
                  </a:lnTo>
                  <a:lnTo>
                    <a:pt x="1305" y="1163"/>
                  </a:lnTo>
                  <a:lnTo>
                    <a:pt x="1404" y="1167"/>
                  </a:lnTo>
                  <a:lnTo>
                    <a:pt x="1504" y="1170"/>
                  </a:lnTo>
                  <a:lnTo>
                    <a:pt x="1605" y="1167"/>
                  </a:lnTo>
                  <a:lnTo>
                    <a:pt x="1704" y="1163"/>
                  </a:lnTo>
                  <a:lnTo>
                    <a:pt x="1799" y="1156"/>
                  </a:lnTo>
                  <a:lnTo>
                    <a:pt x="1893" y="1147"/>
                  </a:lnTo>
                  <a:lnTo>
                    <a:pt x="1984" y="1135"/>
                  </a:lnTo>
                  <a:lnTo>
                    <a:pt x="2071" y="1121"/>
                  </a:lnTo>
                  <a:lnTo>
                    <a:pt x="2154" y="1103"/>
                  </a:lnTo>
                  <a:lnTo>
                    <a:pt x="2234" y="1085"/>
                  </a:lnTo>
                  <a:lnTo>
                    <a:pt x="2310" y="1064"/>
                  </a:lnTo>
                  <a:lnTo>
                    <a:pt x="2382" y="1041"/>
                  </a:lnTo>
                  <a:lnTo>
                    <a:pt x="2449" y="1016"/>
                  </a:lnTo>
                  <a:lnTo>
                    <a:pt x="2510" y="990"/>
                  </a:lnTo>
                  <a:lnTo>
                    <a:pt x="2566" y="962"/>
                  </a:lnTo>
                  <a:lnTo>
                    <a:pt x="2618" y="932"/>
                  </a:lnTo>
                  <a:lnTo>
                    <a:pt x="2662" y="901"/>
                  </a:lnTo>
                  <a:lnTo>
                    <a:pt x="2701" y="868"/>
                  </a:lnTo>
                  <a:lnTo>
                    <a:pt x="2733" y="835"/>
                  </a:lnTo>
                  <a:lnTo>
                    <a:pt x="2759" y="800"/>
                  </a:lnTo>
                  <a:lnTo>
                    <a:pt x="2778" y="764"/>
                  </a:lnTo>
                  <a:lnTo>
                    <a:pt x="2789" y="728"/>
                  </a:lnTo>
                  <a:lnTo>
                    <a:pt x="2793" y="690"/>
                  </a:lnTo>
                  <a:lnTo>
                    <a:pt x="2789" y="653"/>
                  </a:lnTo>
                  <a:lnTo>
                    <a:pt x="2778" y="616"/>
                  </a:lnTo>
                  <a:lnTo>
                    <a:pt x="2759" y="581"/>
                  </a:lnTo>
                  <a:lnTo>
                    <a:pt x="2733" y="547"/>
                  </a:lnTo>
                  <a:lnTo>
                    <a:pt x="2701" y="513"/>
                  </a:lnTo>
                  <a:lnTo>
                    <a:pt x="2662" y="481"/>
                  </a:lnTo>
                  <a:lnTo>
                    <a:pt x="2618" y="449"/>
                  </a:lnTo>
                  <a:lnTo>
                    <a:pt x="2566" y="420"/>
                  </a:lnTo>
                  <a:lnTo>
                    <a:pt x="2510" y="391"/>
                  </a:lnTo>
                  <a:lnTo>
                    <a:pt x="2449" y="365"/>
                  </a:lnTo>
                  <a:lnTo>
                    <a:pt x="2382" y="340"/>
                  </a:lnTo>
                  <a:lnTo>
                    <a:pt x="2310" y="318"/>
                  </a:lnTo>
                  <a:lnTo>
                    <a:pt x="2234" y="297"/>
                  </a:lnTo>
                  <a:lnTo>
                    <a:pt x="2154" y="278"/>
                  </a:lnTo>
                  <a:lnTo>
                    <a:pt x="2071" y="261"/>
                  </a:lnTo>
                  <a:lnTo>
                    <a:pt x="1984" y="247"/>
                  </a:lnTo>
                  <a:lnTo>
                    <a:pt x="1893" y="235"/>
                  </a:lnTo>
                  <a:lnTo>
                    <a:pt x="1799" y="225"/>
                  </a:lnTo>
                  <a:lnTo>
                    <a:pt x="1704" y="219"/>
                  </a:lnTo>
                  <a:lnTo>
                    <a:pt x="1605" y="214"/>
                  </a:lnTo>
                  <a:lnTo>
                    <a:pt x="1504" y="213"/>
                  </a:lnTo>
                  <a:close/>
                  <a:moveTo>
                    <a:pt x="1504" y="0"/>
                  </a:moveTo>
                  <a:lnTo>
                    <a:pt x="1585" y="1"/>
                  </a:lnTo>
                  <a:lnTo>
                    <a:pt x="1665" y="4"/>
                  </a:lnTo>
                  <a:lnTo>
                    <a:pt x="1747" y="8"/>
                  </a:lnTo>
                  <a:lnTo>
                    <a:pt x="1827" y="14"/>
                  </a:lnTo>
                  <a:lnTo>
                    <a:pt x="1907" y="23"/>
                  </a:lnTo>
                  <a:lnTo>
                    <a:pt x="1986" y="33"/>
                  </a:lnTo>
                  <a:lnTo>
                    <a:pt x="2064" y="45"/>
                  </a:lnTo>
                  <a:lnTo>
                    <a:pt x="2141" y="58"/>
                  </a:lnTo>
                  <a:lnTo>
                    <a:pt x="2216" y="74"/>
                  </a:lnTo>
                  <a:lnTo>
                    <a:pt x="2289" y="92"/>
                  </a:lnTo>
                  <a:lnTo>
                    <a:pt x="2361" y="110"/>
                  </a:lnTo>
                  <a:lnTo>
                    <a:pt x="2429" y="132"/>
                  </a:lnTo>
                  <a:lnTo>
                    <a:pt x="2496" y="155"/>
                  </a:lnTo>
                  <a:lnTo>
                    <a:pt x="2558" y="181"/>
                  </a:lnTo>
                  <a:lnTo>
                    <a:pt x="2619" y="208"/>
                  </a:lnTo>
                  <a:lnTo>
                    <a:pt x="2676" y="236"/>
                  </a:lnTo>
                  <a:lnTo>
                    <a:pt x="2730" y="268"/>
                  </a:lnTo>
                  <a:lnTo>
                    <a:pt x="2779" y="300"/>
                  </a:lnTo>
                  <a:lnTo>
                    <a:pt x="2824" y="336"/>
                  </a:lnTo>
                  <a:lnTo>
                    <a:pt x="2865" y="373"/>
                  </a:lnTo>
                  <a:lnTo>
                    <a:pt x="2901" y="412"/>
                  </a:lnTo>
                  <a:lnTo>
                    <a:pt x="2933" y="453"/>
                  </a:lnTo>
                  <a:lnTo>
                    <a:pt x="2959" y="497"/>
                  </a:lnTo>
                  <a:lnTo>
                    <a:pt x="2980" y="541"/>
                  </a:lnTo>
                  <a:lnTo>
                    <a:pt x="2996" y="589"/>
                  </a:lnTo>
                  <a:lnTo>
                    <a:pt x="3004" y="639"/>
                  </a:lnTo>
                  <a:lnTo>
                    <a:pt x="3008" y="690"/>
                  </a:lnTo>
                  <a:lnTo>
                    <a:pt x="3008" y="2709"/>
                  </a:lnTo>
                  <a:lnTo>
                    <a:pt x="3004" y="2761"/>
                  </a:lnTo>
                  <a:lnTo>
                    <a:pt x="2996" y="2810"/>
                  </a:lnTo>
                  <a:lnTo>
                    <a:pt x="2980" y="2858"/>
                  </a:lnTo>
                  <a:lnTo>
                    <a:pt x="2959" y="2904"/>
                  </a:lnTo>
                  <a:lnTo>
                    <a:pt x="2933" y="2947"/>
                  </a:lnTo>
                  <a:lnTo>
                    <a:pt x="2901" y="2987"/>
                  </a:lnTo>
                  <a:lnTo>
                    <a:pt x="2865" y="3028"/>
                  </a:lnTo>
                  <a:lnTo>
                    <a:pt x="2824" y="3065"/>
                  </a:lnTo>
                  <a:lnTo>
                    <a:pt x="2779" y="3099"/>
                  </a:lnTo>
                  <a:lnTo>
                    <a:pt x="2730" y="3133"/>
                  </a:lnTo>
                  <a:lnTo>
                    <a:pt x="2676" y="3164"/>
                  </a:lnTo>
                  <a:lnTo>
                    <a:pt x="2619" y="3193"/>
                  </a:lnTo>
                  <a:lnTo>
                    <a:pt x="2558" y="3220"/>
                  </a:lnTo>
                  <a:lnTo>
                    <a:pt x="2496" y="3245"/>
                  </a:lnTo>
                  <a:lnTo>
                    <a:pt x="2429" y="3269"/>
                  </a:lnTo>
                  <a:lnTo>
                    <a:pt x="2361" y="3290"/>
                  </a:lnTo>
                  <a:lnTo>
                    <a:pt x="2289" y="3309"/>
                  </a:lnTo>
                  <a:lnTo>
                    <a:pt x="2216" y="3327"/>
                  </a:lnTo>
                  <a:lnTo>
                    <a:pt x="2141" y="3343"/>
                  </a:lnTo>
                  <a:lnTo>
                    <a:pt x="2064" y="3356"/>
                  </a:lnTo>
                  <a:lnTo>
                    <a:pt x="1986" y="3368"/>
                  </a:lnTo>
                  <a:lnTo>
                    <a:pt x="1907" y="3378"/>
                  </a:lnTo>
                  <a:lnTo>
                    <a:pt x="1827" y="3386"/>
                  </a:lnTo>
                  <a:lnTo>
                    <a:pt x="1747" y="3393"/>
                  </a:lnTo>
                  <a:lnTo>
                    <a:pt x="1665" y="3397"/>
                  </a:lnTo>
                  <a:lnTo>
                    <a:pt x="1585" y="3399"/>
                  </a:lnTo>
                  <a:lnTo>
                    <a:pt x="1504" y="3400"/>
                  </a:lnTo>
                  <a:lnTo>
                    <a:pt x="1424" y="3399"/>
                  </a:lnTo>
                  <a:lnTo>
                    <a:pt x="1342" y="3397"/>
                  </a:lnTo>
                  <a:lnTo>
                    <a:pt x="1262" y="3393"/>
                  </a:lnTo>
                  <a:lnTo>
                    <a:pt x="1181" y="3386"/>
                  </a:lnTo>
                  <a:lnTo>
                    <a:pt x="1102" y="3378"/>
                  </a:lnTo>
                  <a:lnTo>
                    <a:pt x="1023" y="3368"/>
                  </a:lnTo>
                  <a:lnTo>
                    <a:pt x="945" y="3356"/>
                  </a:lnTo>
                  <a:lnTo>
                    <a:pt x="868" y="3343"/>
                  </a:lnTo>
                  <a:lnTo>
                    <a:pt x="792" y="3327"/>
                  </a:lnTo>
                  <a:lnTo>
                    <a:pt x="719" y="3309"/>
                  </a:lnTo>
                  <a:lnTo>
                    <a:pt x="648" y="3290"/>
                  </a:lnTo>
                  <a:lnTo>
                    <a:pt x="579" y="3269"/>
                  </a:lnTo>
                  <a:lnTo>
                    <a:pt x="513" y="3245"/>
                  </a:lnTo>
                  <a:lnTo>
                    <a:pt x="449" y="3220"/>
                  </a:lnTo>
                  <a:lnTo>
                    <a:pt x="389" y="3193"/>
                  </a:lnTo>
                  <a:lnTo>
                    <a:pt x="332" y="3164"/>
                  </a:lnTo>
                  <a:lnTo>
                    <a:pt x="279" y="3133"/>
                  </a:lnTo>
                  <a:lnTo>
                    <a:pt x="229" y="3099"/>
                  </a:lnTo>
                  <a:lnTo>
                    <a:pt x="184" y="3065"/>
                  </a:lnTo>
                  <a:lnTo>
                    <a:pt x="143" y="3028"/>
                  </a:lnTo>
                  <a:lnTo>
                    <a:pt x="106" y="2987"/>
                  </a:lnTo>
                  <a:lnTo>
                    <a:pt x="76" y="2947"/>
                  </a:lnTo>
                  <a:lnTo>
                    <a:pt x="49" y="2904"/>
                  </a:lnTo>
                  <a:lnTo>
                    <a:pt x="28" y="2858"/>
                  </a:lnTo>
                  <a:lnTo>
                    <a:pt x="13" y="2810"/>
                  </a:lnTo>
                  <a:lnTo>
                    <a:pt x="3" y="2761"/>
                  </a:lnTo>
                  <a:lnTo>
                    <a:pt x="0" y="2709"/>
                  </a:lnTo>
                  <a:lnTo>
                    <a:pt x="0" y="690"/>
                  </a:lnTo>
                  <a:lnTo>
                    <a:pt x="3" y="639"/>
                  </a:lnTo>
                  <a:lnTo>
                    <a:pt x="13" y="589"/>
                  </a:lnTo>
                  <a:lnTo>
                    <a:pt x="28" y="541"/>
                  </a:lnTo>
                  <a:lnTo>
                    <a:pt x="49" y="497"/>
                  </a:lnTo>
                  <a:lnTo>
                    <a:pt x="76" y="453"/>
                  </a:lnTo>
                  <a:lnTo>
                    <a:pt x="106" y="412"/>
                  </a:lnTo>
                  <a:lnTo>
                    <a:pt x="143" y="373"/>
                  </a:lnTo>
                  <a:lnTo>
                    <a:pt x="184" y="336"/>
                  </a:lnTo>
                  <a:lnTo>
                    <a:pt x="229" y="300"/>
                  </a:lnTo>
                  <a:lnTo>
                    <a:pt x="279" y="268"/>
                  </a:lnTo>
                  <a:lnTo>
                    <a:pt x="332" y="236"/>
                  </a:lnTo>
                  <a:lnTo>
                    <a:pt x="389" y="208"/>
                  </a:lnTo>
                  <a:lnTo>
                    <a:pt x="449" y="181"/>
                  </a:lnTo>
                  <a:lnTo>
                    <a:pt x="513" y="155"/>
                  </a:lnTo>
                  <a:lnTo>
                    <a:pt x="579" y="132"/>
                  </a:lnTo>
                  <a:lnTo>
                    <a:pt x="648" y="110"/>
                  </a:lnTo>
                  <a:lnTo>
                    <a:pt x="719" y="92"/>
                  </a:lnTo>
                  <a:lnTo>
                    <a:pt x="792" y="74"/>
                  </a:lnTo>
                  <a:lnTo>
                    <a:pt x="868" y="58"/>
                  </a:lnTo>
                  <a:lnTo>
                    <a:pt x="945" y="45"/>
                  </a:lnTo>
                  <a:lnTo>
                    <a:pt x="1023" y="33"/>
                  </a:lnTo>
                  <a:lnTo>
                    <a:pt x="1102" y="23"/>
                  </a:lnTo>
                  <a:lnTo>
                    <a:pt x="1181" y="14"/>
                  </a:lnTo>
                  <a:lnTo>
                    <a:pt x="1262" y="8"/>
                  </a:lnTo>
                  <a:lnTo>
                    <a:pt x="1342" y="4"/>
                  </a:lnTo>
                  <a:lnTo>
                    <a:pt x="1424" y="1"/>
                  </a:lnTo>
                  <a:lnTo>
                    <a:pt x="15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7823201" y="5408613"/>
              <a:ext cx="171450" cy="168275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4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3 h 213"/>
                <a:gd name="T14" fmla="*/ 214 w 214"/>
                <a:gd name="T15" fmla="*/ 107 h 213"/>
                <a:gd name="T16" fmla="*/ 211 w 214"/>
                <a:gd name="T17" fmla="*/ 132 h 213"/>
                <a:gd name="T18" fmla="*/ 203 w 214"/>
                <a:gd name="T19" fmla="*/ 153 h 213"/>
                <a:gd name="T20" fmla="*/ 191 w 214"/>
                <a:gd name="T21" fmla="*/ 173 h 213"/>
                <a:gd name="T22" fmla="*/ 175 w 214"/>
                <a:gd name="T23" fmla="*/ 190 h 213"/>
                <a:gd name="T24" fmla="*/ 154 w 214"/>
                <a:gd name="T25" fmla="*/ 202 h 213"/>
                <a:gd name="T26" fmla="*/ 132 w 214"/>
                <a:gd name="T27" fmla="*/ 211 h 213"/>
                <a:gd name="T28" fmla="*/ 107 w 214"/>
                <a:gd name="T29" fmla="*/ 213 h 213"/>
                <a:gd name="T30" fmla="*/ 82 w 214"/>
                <a:gd name="T31" fmla="*/ 211 h 213"/>
                <a:gd name="T32" fmla="*/ 59 w 214"/>
                <a:gd name="T33" fmla="*/ 202 h 213"/>
                <a:gd name="T34" fmla="*/ 40 w 214"/>
                <a:gd name="T35" fmla="*/ 190 h 213"/>
                <a:gd name="T36" fmla="*/ 23 w 214"/>
                <a:gd name="T37" fmla="*/ 173 h 213"/>
                <a:gd name="T38" fmla="*/ 11 w 214"/>
                <a:gd name="T39" fmla="*/ 153 h 213"/>
                <a:gd name="T40" fmla="*/ 2 w 214"/>
                <a:gd name="T41" fmla="*/ 132 h 213"/>
                <a:gd name="T42" fmla="*/ 0 w 214"/>
                <a:gd name="T43" fmla="*/ 107 h 213"/>
                <a:gd name="T44" fmla="*/ 2 w 214"/>
                <a:gd name="T45" fmla="*/ 83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4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4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3"/>
                  </a:lnTo>
                  <a:lnTo>
                    <a:pt x="214" y="107"/>
                  </a:lnTo>
                  <a:lnTo>
                    <a:pt x="211" y="132"/>
                  </a:lnTo>
                  <a:lnTo>
                    <a:pt x="203" y="153"/>
                  </a:lnTo>
                  <a:lnTo>
                    <a:pt x="191" y="173"/>
                  </a:lnTo>
                  <a:lnTo>
                    <a:pt x="175" y="190"/>
                  </a:lnTo>
                  <a:lnTo>
                    <a:pt x="154" y="202"/>
                  </a:lnTo>
                  <a:lnTo>
                    <a:pt x="132" y="211"/>
                  </a:lnTo>
                  <a:lnTo>
                    <a:pt x="107" y="213"/>
                  </a:lnTo>
                  <a:lnTo>
                    <a:pt x="82" y="211"/>
                  </a:lnTo>
                  <a:lnTo>
                    <a:pt x="59" y="202"/>
                  </a:lnTo>
                  <a:lnTo>
                    <a:pt x="40" y="190"/>
                  </a:lnTo>
                  <a:lnTo>
                    <a:pt x="23" y="173"/>
                  </a:lnTo>
                  <a:lnTo>
                    <a:pt x="11" y="153"/>
                  </a:lnTo>
                  <a:lnTo>
                    <a:pt x="2" y="132"/>
                  </a:lnTo>
                  <a:lnTo>
                    <a:pt x="0" y="107"/>
                  </a:lnTo>
                  <a:lnTo>
                    <a:pt x="2" y="83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4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7823201" y="4902200"/>
              <a:ext cx="171450" cy="168275"/>
            </a:xfrm>
            <a:custGeom>
              <a:avLst/>
              <a:gdLst>
                <a:gd name="T0" fmla="*/ 107 w 214"/>
                <a:gd name="T1" fmla="*/ 0 h 212"/>
                <a:gd name="T2" fmla="*/ 132 w 214"/>
                <a:gd name="T3" fmla="*/ 2 h 212"/>
                <a:gd name="T4" fmla="*/ 154 w 214"/>
                <a:gd name="T5" fmla="*/ 11 h 212"/>
                <a:gd name="T6" fmla="*/ 175 w 214"/>
                <a:gd name="T7" fmla="*/ 23 h 212"/>
                <a:gd name="T8" fmla="*/ 191 w 214"/>
                <a:gd name="T9" fmla="*/ 39 h 212"/>
                <a:gd name="T10" fmla="*/ 203 w 214"/>
                <a:gd name="T11" fmla="*/ 59 h 212"/>
                <a:gd name="T12" fmla="*/ 211 w 214"/>
                <a:gd name="T13" fmla="*/ 82 h 212"/>
                <a:gd name="T14" fmla="*/ 214 w 214"/>
                <a:gd name="T15" fmla="*/ 106 h 212"/>
                <a:gd name="T16" fmla="*/ 211 w 214"/>
                <a:gd name="T17" fmla="*/ 131 h 212"/>
                <a:gd name="T18" fmla="*/ 203 w 214"/>
                <a:gd name="T19" fmla="*/ 152 h 212"/>
                <a:gd name="T20" fmla="*/ 191 w 214"/>
                <a:gd name="T21" fmla="*/ 173 h 212"/>
                <a:gd name="T22" fmla="*/ 175 w 214"/>
                <a:gd name="T23" fmla="*/ 189 h 212"/>
                <a:gd name="T24" fmla="*/ 154 w 214"/>
                <a:gd name="T25" fmla="*/ 201 h 212"/>
                <a:gd name="T26" fmla="*/ 132 w 214"/>
                <a:gd name="T27" fmla="*/ 210 h 212"/>
                <a:gd name="T28" fmla="*/ 107 w 214"/>
                <a:gd name="T29" fmla="*/ 212 h 212"/>
                <a:gd name="T30" fmla="*/ 82 w 214"/>
                <a:gd name="T31" fmla="*/ 210 h 212"/>
                <a:gd name="T32" fmla="*/ 59 w 214"/>
                <a:gd name="T33" fmla="*/ 201 h 212"/>
                <a:gd name="T34" fmla="*/ 40 w 214"/>
                <a:gd name="T35" fmla="*/ 189 h 212"/>
                <a:gd name="T36" fmla="*/ 23 w 214"/>
                <a:gd name="T37" fmla="*/ 173 h 212"/>
                <a:gd name="T38" fmla="*/ 11 w 214"/>
                <a:gd name="T39" fmla="*/ 152 h 212"/>
                <a:gd name="T40" fmla="*/ 2 w 214"/>
                <a:gd name="T41" fmla="*/ 131 h 212"/>
                <a:gd name="T42" fmla="*/ 0 w 214"/>
                <a:gd name="T43" fmla="*/ 106 h 212"/>
                <a:gd name="T44" fmla="*/ 2 w 214"/>
                <a:gd name="T45" fmla="*/ 82 h 212"/>
                <a:gd name="T46" fmla="*/ 11 w 214"/>
                <a:gd name="T47" fmla="*/ 59 h 212"/>
                <a:gd name="T48" fmla="*/ 23 w 214"/>
                <a:gd name="T49" fmla="*/ 39 h 212"/>
                <a:gd name="T50" fmla="*/ 40 w 214"/>
                <a:gd name="T51" fmla="*/ 23 h 212"/>
                <a:gd name="T52" fmla="*/ 59 w 214"/>
                <a:gd name="T53" fmla="*/ 11 h 212"/>
                <a:gd name="T54" fmla="*/ 82 w 214"/>
                <a:gd name="T55" fmla="*/ 2 h 212"/>
                <a:gd name="T56" fmla="*/ 107 w 214"/>
                <a:gd name="T5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2">
                  <a:moveTo>
                    <a:pt x="107" y="0"/>
                  </a:moveTo>
                  <a:lnTo>
                    <a:pt x="132" y="2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39"/>
                  </a:lnTo>
                  <a:lnTo>
                    <a:pt x="203" y="59"/>
                  </a:lnTo>
                  <a:lnTo>
                    <a:pt x="211" y="82"/>
                  </a:lnTo>
                  <a:lnTo>
                    <a:pt x="214" y="106"/>
                  </a:lnTo>
                  <a:lnTo>
                    <a:pt x="211" y="131"/>
                  </a:lnTo>
                  <a:lnTo>
                    <a:pt x="203" y="152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1"/>
                  </a:lnTo>
                  <a:lnTo>
                    <a:pt x="132" y="210"/>
                  </a:lnTo>
                  <a:lnTo>
                    <a:pt x="107" y="212"/>
                  </a:lnTo>
                  <a:lnTo>
                    <a:pt x="82" y="210"/>
                  </a:lnTo>
                  <a:lnTo>
                    <a:pt x="59" y="201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2"/>
                  </a:lnTo>
                  <a:lnTo>
                    <a:pt x="2" y="131"/>
                  </a:lnTo>
                  <a:lnTo>
                    <a:pt x="0" y="106"/>
                  </a:lnTo>
                  <a:lnTo>
                    <a:pt x="2" y="82"/>
                  </a:lnTo>
                  <a:lnTo>
                    <a:pt x="11" y="59"/>
                  </a:lnTo>
                  <a:lnTo>
                    <a:pt x="23" y="39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2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7823201" y="4395788"/>
              <a:ext cx="171450" cy="169863"/>
            </a:xfrm>
            <a:custGeom>
              <a:avLst/>
              <a:gdLst>
                <a:gd name="T0" fmla="*/ 107 w 214"/>
                <a:gd name="T1" fmla="*/ 0 h 213"/>
                <a:gd name="T2" fmla="*/ 132 w 214"/>
                <a:gd name="T3" fmla="*/ 3 h 213"/>
                <a:gd name="T4" fmla="*/ 154 w 214"/>
                <a:gd name="T5" fmla="*/ 11 h 213"/>
                <a:gd name="T6" fmla="*/ 175 w 214"/>
                <a:gd name="T7" fmla="*/ 23 h 213"/>
                <a:gd name="T8" fmla="*/ 191 w 214"/>
                <a:gd name="T9" fmla="*/ 40 h 213"/>
                <a:gd name="T10" fmla="*/ 203 w 214"/>
                <a:gd name="T11" fmla="*/ 60 h 213"/>
                <a:gd name="T12" fmla="*/ 211 w 214"/>
                <a:gd name="T13" fmla="*/ 82 h 213"/>
                <a:gd name="T14" fmla="*/ 214 w 214"/>
                <a:gd name="T15" fmla="*/ 107 h 213"/>
                <a:gd name="T16" fmla="*/ 211 w 214"/>
                <a:gd name="T17" fmla="*/ 131 h 213"/>
                <a:gd name="T18" fmla="*/ 203 w 214"/>
                <a:gd name="T19" fmla="*/ 154 h 213"/>
                <a:gd name="T20" fmla="*/ 191 w 214"/>
                <a:gd name="T21" fmla="*/ 173 h 213"/>
                <a:gd name="T22" fmla="*/ 175 w 214"/>
                <a:gd name="T23" fmla="*/ 189 h 213"/>
                <a:gd name="T24" fmla="*/ 154 w 214"/>
                <a:gd name="T25" fmla="*/ 203 h 213"/>
                <a:gd name="T26" fmla="*/ 132 w 214"/>
                <a:gd name="T27" fmla="*/ 210 h 213"/>
                <a:gd name="T28" fmla="*/ 107 w 214"/>
                <a:gd name="T29" fmla="*/ 213 h 213"/>
                <a:gd name="T30" fmla="*/ 82 w 214"/>
                <a:gd name="T31" fmla="*/ 210 h 213"/>
                <a:gd name="T32" fmla="*/ 59 w 214"/>
                <a:gd name="T33" fmla="*/ 203 h 213"/>
                <a:gd name="T34" fmla="*/ 40 w 214"/>
                <a:gd name="T35" fmla="*/ 189 h 213"/>
                <a:gd name="T36" fmla="*/ 23 w 214"/>
                <a:gd name="T37" fmla="*/ 173 h 213"/>
                <a:gd name="T38" fmla="*/ 11 w 214"/>
                <a:gd name="T39" fmla="*/ 154 h 213"/>
                <a:gd name="T40" fmla="*/ 2 w 214"/>
                <a:gd name="T41" fmla="*/ 131 h 213"/>
                <a:gd name="T42" fmla="*/ 0 w 214"/>
                <a:gd name="T43" fmla="*/ 107 h 213"/>
                <a:gd name="T44" fmla="*/ 2 w 214"/>
                <a:gd name="T45" fmla="*/ 82 h 213"/>
                <a:gd name="T46" fmla="*/ 11 w 214"/>
                <a:gd name="T47" fmla="*/ 60 h 213"/>
                <a:gd name="T48" fmla="*/ 23 w 214"/>
                <a:gd name="T49" fmla="*/ 40 h 213"/>
                <a:gd name="T50" fmla="*/ 40 w 214"/>
                <a:gd name="T51" fmla="*/ 23 h 213"/>
                <a:gd name="T52" fmla="*/ 59 w 214"/>
                <a:gd name="T53" fmla="*/ 11 h 213"/>
                <a:gd name="T54" fmla="*/ 82 w 214"/>
                <a:gd name="T55" fmla="*/ 3 h 213"/>
                <a:gd name="T56" fmla="*/ 107 w 214"/>
                <a:gd name="T57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13">
                  <a:moveTo>
                    <a:pt x="107" y="0"/>
                  </a:moveTo>
                  <a:lnTo>
                    <a:pt x="132" y="3"/>
                  </a:lnTo>
                  <a:lnTo>
                    <a:pt x="154" y="11"/>
                  </a:lnTo>
                  <a:lnTo>
                    <a:pt x="175" y="23"/>
                  </a:lnTo>
                  <a:lnTo>
                    <a:pt x="191" y="40"/>
                  </a:lnTo>
                  <a:lnTo>
                    <a:pt x="203" y="60"/>
                  </a:lnTo>
                  <a:lnTo>
                    <a:pt x="211" y="82"/>
                  </a:lnTo>
                  <a:lnTo>
                    <a:pt x="214" y="107"/>
                  </a:lnTo>
                  <a:lnTo>
                    <a:pt x="211" y="131"/>
                  </a:lnTo>
                  <a:lnTo>
                    <a:pt x="203" y="154"/>
                  </a:lnTo>
                  <a:lnTo>
                    <a:pt x="191" y="173"/>
                  </a:lnTo>
                  <a:lnTo>
                    <a:pt x="175" y="189"/>
                  </a:lnTo>
                  <a:lnTo>
                    <a:pt x="154" y="203"/>
                  </a:lnTo>
                  <a:lnTo>
                    <a:pt x="132" y="210"/>
                  </a:lnTo>
                  <a:lnTo>
                    <a:pt x="107" y="213"/>
                  </a:lnTo>
                  <a:lnTo>
                    <a:pt x="82" y="210"/>
                  </a:lnTo>
                  <a:lnTo>
                    <a:pt x="59" y="203"/>
                  </a:lnTo>
                  <a:lnTo>
                    <a:pt x="40" y="189"/>
                  </a:lnTo>
                  <a:lnTo>
                    <a:pt x="23" y="173"/>
                  </a:lnTo>
                  <a:lnTo>
                    <a:pt x="11" y="154"/>
                  </a:lnTo>
                  <a:lnTo>
                    <a:pt x="2" y="131"/>
                  </a:lnTo>
                  <a:lnTo>
                    <a:pt x="0" y="107"/>
                  </a:lnTo>
                  <a:lnTo>
                    <a:pt x="2" y="82"/>
                  </a:lnTo>
                  <a:lnTo>
                    <a:pt x="11" y="60"/>
                  </a:lnTo>
                  <a:lnTo>
                    <a:pt x="23" y="40"/>
                  </a:lnTo>
                  <a:lnTo>
                    <a:pt x="40" y="23"/>
                  </a:lnTo>
                  <a:lnTo>
                    <a:pt x="59" y="11"/>
                  </a:lnTo>
                  <a:lnTo>
                    <a:pt x="82" y="3"/>
                  </a:lnTo>
                  <a:lnTo>
                    <a:pt x="1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Freeform 69"/>
          <p:cNvSpPr>
            <a:spLocks noEditPoints="1"/>
          </p:cNvSpPr>
          <p:nvPr/>
        </p:nvSpPr>
        <p:spPr bwMode="auto">
          <a:xfrm>
            <a:off x="2387200" y="1715965"/>
            <a:ext cx="502737" cy="373581"/>
          </a:xfrm>
          <a:custGeom>
            <a:avLst/>
            <a:gdLst>
              <a:gd name="T0" fmla="*/ 2578 w 4275"/>
              <a:gd name="T1" fmla="*/ 2445 h 3175"/>
              <a:gd name="T2" fmla="*/ 3417 w 4275"/>
              <a:gd name="T3" fmla="*/ 1058 h 3175"/>
              <a:gd name="T4" fmla="*/ 2279 w 4275"/>
              <a:gd name="T5" fmla="*/ 2683 h 3175"/>
              <a:gd name="T6" fmla="*/ 2607 w 4275"/>
              <a:gd name="T7" fmla="*/ 1058 h 3175"/>
              <a:gd name="T8" fmla="*/ 2138 w 4275"/>
              <a:gd name="T9" fmla="*/ 2707 h 3175"/>
              <a:gd name="T10" fmla="*/ 1805 w 4275"/>
              <a:gd name="T11" fmla="*/ 1058 h 3175"/>
              <a:gd name="T12" fmla="*/ 1996 w 4275"/>
              <a:gd name="T13" fmla="*/ 2683 h 3175"/>
              <a:gd name="T14" fmla="*/ 1013 w 4275"/>
              <a:gd name="T15" fmla="*/ 1058 h 3175"/>
              <a:gd name="T16" fmla="*/ 1697 w 4275"/>
              <a:gd name="T17" fmla="*/ 2445 h 3175"/>
              <a:gd name="T18" fmla="*/ 383 w 4275"/>
              <a:gd name="T19" fmla="*/ 1058 h 3175"/>
              <a:gd name="T20" fmla="*/ 1841 w 4275"/>
              <a:gd name="T21" fmla="*/ 927 h 3175"/>
              <a:gd name="T22" fmla="*/ 2138 w 4275"/>
              <a:gd name="T23" fmla="*/ 682 h 3175"/>
              <a:gd name="T24" fmla="*/ 2642 w 4275"/>
              <a:gd name="T25" fmla="*/ 927 h 3175"/>
              <a:gd name="T26" fmla="*/ 2971 w 4275"/>
              <a:gd name="T27" fmla="*/ 656 h 3175"/>
              <a:gd name="T28" fmla="*/ 1029 w 4275"/>
              <a:gd name="T29" fmla="*/ 927 h 3175"/>
              <a:gd name="T30" fmla="*/ 1304 w 4275"/>
              <a:gd name="T31" fmla="*/ 656 h 3175"/>
              <a:gd name="T32" fmla="*/ 3075 w 4275"/>
              <a:gd name="T33" fmla="*/ 570 h 3175"/>
              <a:gd name="T34" fmla="*/ 3997 w 4275"/>
              <a:gd name="T35" fmla="*/ 927 h 3175"/>
              <a:gd name="T36" fmla="*/ 893 w 4275"/>
              <a:gd name="T37" fmla="*/ 315 h 3175"/>
              <a:gd name="T38" fmla="*/ 841 w 4275"/>
              <a:gd name="T39" fmla="*/ 927 h 3175"/>
              <a:gd name="T40" fmla="*/ 893 w 4275"/>
              <a:gd name="T41" fmla="*/ 315 h 3175"/>
              <a:gd name="T42" fmla="*/ 2242 w 4275"/>
              <a:gd name="T43" fmla="*/ 596 h 3175"/>
              <a:gd name="T44" fmla="*/ 2878 w 4275"/>
              <a:gd name="T45" fmla="*/ 560 h 3175"/>
              <a:gd name="T46" fmla="*/ 1668 w 4275"/>
              <a:gd name="T47" fmla="*/ 293 h 3175"/>
              <a:gd name="T48" fmla="*/ 1737 w 4275"/>
              <a:gd name="T49" fmla="*/ 839 h 3175"/>
              <a:gd name="T50" fmla="*/ 1668 w 4275"/>
              <a:gd name="T51" fmla="*/ 293 h 3175"/>
              <a:gd name="T52" fmla="*/ 2980 w 4275"/>
              <a:gd name="T53" fmla="*/ 476 h 3175"/>
              <a:gd name="T54" fmla="*/ 2767 w 4275"/>
              <a:gd name="T55" fmla="*/ 265 h 3175"/>
              <a:gd name="T56" fmla="*/ 2138 w 4275"/>
              <a:gd name="T57" fmla="*/ 510 h 3175"/>
              <a:gd name="T58" fmla="*/ 1841 w 4275"/>
              <a:gd name="T59" fmla="*/ 265 h 3175"/>
              <a:gd name="T60" fmla="*/ 1296 w 4275"/>
              <a:gd name="T61" fmla="*/ 476 h 3175"/>
              <a:gd name="T62" fmla="*/ 1039 w 4275"/>
              <a:gd name="T63" fmla="*/ 265 h 3175"/>
              <a:gd name="T64" fmla="*/ 3330 w 4275"/>
              <a:gd name="T65" fmla="*/ 0 h 3175"/>
              <a:gd name="T66" fmla="*/ 3412 w 4275"/>
              <a:gd name="T67" fmla="*/ 13 h 3175"/>
              <a:gd name="T68" fmla="*/ 3485 w 4275"/>
              <a:gd name="T69" fmla="*/ 51 h 3175"/>
              <a:gd name="T70" fmla="*/ 4197 w 4275"/>
              <a:gd name="T71" fmla="*/ 750 h 3175"/>
              <a:gd name="T72" fmla="*/ 4246 w 4275"/>
              <a:gd name="T73" fmla="*/ 817 h 3175"/>
              <a:gd name="T74" fmla="*/ 4272 w 4275"/>
              <a:gd name="T75" fmla="*/ 894 h 3175"/>
              <a:gd name="T76" fmla="*/ 4272 w 4275"/>
              <a:gd name="T77" fmla="*/ 972 h 3175"/>
              <a:gd name="T78" fmla="*/ 4251 w 4275"/>
              <a:gd name="T79" fmla="*/ 1047 h 3175"/>
              <a:gd name="T80" fmla="*/ 4208 w 4275"/>
              <a:gd name="T81" fmla="*/ 1113 h 3175"/>
              <a:gd name="T82" fmla="*/ 2310 w 4275"/>
              <a:gd name="T83" fmla="*/ 3113 h 3175"/>
              <a:gd name="T84" fmla="*/ 2247 w 4275"/>
              <a:gd name="T85" fmla="*/ 3152 h 3175"/>
              <a:gd name="T86" fmla="*/ 2175 w 4275"/>
              <a:gd name="T87" fmla="*/ 3173 h 3175"/>
              <a:gd name="T88" fmla="*/ 2100 w 4275"/>
              <a:gd name="T89" fmla="*/ 3173 h 3175"/>
              <a:gd name="T90" fmla="*/ 2028 w 4275"/>
              <a:gd name="T91" fmla="*/ 3152 h 3175"/>
              <a:gd name="T92" fmla="*/ 1964 w 4275"/>
              <a:gd name="T93" fmla="*/ 3113 h 3175"/>
              <a:gd name="T94" fmla="*/ 68 w 4275"/>
              <a:gd name="T95" fmla="*/ 1113 h 3175"/>
              <a:gd name="T96" fmla="*/ 25 w 4275"/>
              <a:gd name="T97" fmla="*/ 1048 h 3175"/>
              <a:gd name="T98" fmla="*/ 3 w 4275"/>
              <a:gd name="T99" fmla="*/ 976 h 3175"/>
              <a:gd name="T100" fmla="*/ 3 w 4275"/>
              <a:gd name="T101" fmla="*/ 898 h 3175"/>
              <a:gd name="T102" fmla="*/ 28 w 4275"/>
              <a:gd name="T103" fmla="*/ 819 h 3175"/>
              <a:gd name="T104" fmla="*/ 79 w 4275"/>
              <a:gd name="T105" fmla="*/ 750 h 3175"/>
              <a:gd name="T106" fmla="*/ 789 w 4275"/>
              <a:gd name="T107" fmla="*/ 51 h 3175"/>
              <a:gd name="T108" fmla="*/ 863 w 4275"/>
              <a:gd name="T109" fmla="*/ 13 h 3175"/>
              <a:gd name="T110" fmla="*/ 946 w 4275"/>
              <a:gd name="T111" fmla="*/ 0 h 3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275" h="3175">
                <a:moveTo>
                  <a:pt x="3417" y="1058"/>
                </a:moveTo>
                <a:lnTo>
                  <a:pt x="2578" y="2445"/>
                </a:lnTo>
                <a:lnTo>
                  <a:pt x="3892" y="1058"/>
                </a:lnTo>
                <a:lnTo>
                  <a:pt x="3417" y="1058"/>
                </a:lnTo>
                <a:close/>
                <a:moveTo>
                  <a:pt x="2607" y="1058"/>
                </a:moveTo>
                <a:lnTo>
                  <a:pt x="2279" y="2683"/>
                </a:lnTo>
                <a:lnTo>
                  <a:pt x="3262" y="1058"/>
                </a:lnTo>
                <a:lnTo>
                  <a:pt x="2607" y="1058"/>
                </a:lnTo>
                <a:close/>
                <a:moveTo>
                  <a:pt x="1805" y="1058"/>
                </a:moveTo>
                <a:lnTo>
                  <a:pt x="2138" y="2707"/>
                </a:lnTo>
                <a:lnTo>
                  <a:pt x="2471" y="1058"/>
                </a:lnTo>
                <a:lnTo>
                  <a:pt x="1805" y="1058"/>
                </a:lnTo>
                <a:close/>
                <a:moveTo>
                  <a:pt x="1013" y="1058"/>
                </a:moveTo>
                <a:lnTo>
                  <a:pt x="1996" y="2683"/>
                </a:lnTo>
                <a:lnTo>
                  <a:pt x="1668" y="1058"/>
                </a:lnTo>
                <a:lnTo>
                  <a:pt x="1013" y="1058"/>
                </a:lnTo>
                <a:close/>
                <a:moveTo>
                  <a:pt x="383" y="1058"/>
                </a:moveTo>
                <a:lnTo>
                  <a:pt x="1697" y="2445"/>
                </a:lnTo>
                <a:lnTo>
                  <a:pt x="857" y="1058"/>
                </a:lnTo>
                <a:lnTo>
                  <a:pt x="383" y="1058"/>
                </a:lnTo>
                <a:close/>
                <a:moveTo>
                  <a:pt x="2138" y="682"/>
                </a:moveTo>
                <a:lnTo>
                  <a:pt x="1841" y="927"/>
                </a:lnTo>
                <a:lnTo>
                  <a:pt x="2434" y="927"/>
                </a:lnTo>
                <a:lnTo>
                  <a:pt x="2138" y="682"/>
                </a:lnTo>
                <a:close/>
                <a:moveTo>
                  <a:pt x="2971" y="656"/>
                </a:moveTo>
                <a:lnTo>
                  <a:pt x="2642" y="927"/>
                </a:lnTo>
                <a:lnTo>
                  <a:pt x="3246" y="927"/>
                </a:lnTo>
                <a:lnTo>
                  <a:pt x="2971" y="656"/>
                </a:lnTo>
                <a:close/>
                <a:moveTo>
                  <a:pt x="1304" y="656"/>
                </a:moveTo>
                <a:lnTo>
                  <a:pt x="1029" y="927"/>
                </a:lnTo>
                <a:lnTo>
                  <a:pt x="1633" y="927"/>
                </a:lnTo>
                <a:lnTo>
                  <a:pt x="1304" y="656"/>
                </a:lnTo>
                <a:close/>
                <a:moveTo>
                  <a:pt x="3381" y="317"/>
                </a:moveTo>
                <a:lnTo>
                  <a:pt x="3075" y="570"/>
                </a:lnTo>
                <a:lnTo>
                  <a:pt x="3434" y="927"/>
                </a:lnTo>
                <a:lnTo>
                  <a:pt x="3997" y="927"/>
                </a:lnTo>
                <a:lnTo>
                  <a:pt x="3381" y="317"/>
                </a:lnTo>
                <a:close/>
                <a:moveTo>
                  <a:pt x="893" y="315"/>
                </a:moveTo>
                <a:lnTo>
                  <a:pt x="268" y="927"/>
                </a:lnTo>
                <a:lnTo>
                  <a:pt x="841" y="927"/>
                </a:lnTo>
                <a:lnTo>
                  <a:pt x="1201" y="570"/>
                </a:lnTo>
                <a:lnTo>
                  <a:pt x="893" y="315"/>
                </a:lnTo>
                <a:close/>
                <a:moveTo>
                  <a:pt x="2607" y="293"/>
                </a:moveTo>
                <a:lnTo>
                  <a:pt x="2242" y="596"/>
                </a:lnTo>
                <a:lnTo>
                  <a:pt x="2538" y="839"/>
                </a:lnTo>
                <a:lnTo>
                  <a:pt x="2878" y="560"/>
                </a:lnTo>
                <a:lnTo>
                  <a:pt x="2607" y="293"/>
                </a:lnTo>
                <a:close/>
                <a:moveTo>
                  <a:pt x="1668" y="293"/>
                </a:moveTo>
                <a:lnTo>
                  <a:pt x="1399" y="560"/>
                </a:lnTo>
                <a:lnTo>
                  <a:pt x="1737" y="839"/>
                </a:lnTo>
                <a:lnTo>
                  <a:pt x="2033" y="596"/>
                </a:lnTo>
                <a:lnTo>
                  <a:pt x="1668" y="293"/>
                </a:lnTo>
                <a:close/>
                <a:moveTo>
                  <a:pt x="2767" y="265"/>
                </a:moveTo>
                <a:lnTo>
                  <a:pt x="2980" y="476"/>
                </a:lnTo>
                <a:lnTo>
                  <a:pt x="3235" y="265"/>
                </a:lnTo>
                <a:lnTo>
                  <a:pt x="2767" y="265"/>
                </a:lnTo>
                <a:close/>
                <a:moveTo>
                  <a:pt x="1841" y="265"/>
                </a:moveTo>
                <a:lnTo>
                  <a:pt x="2138" y="510"/>
                </a:lnTo>
                <a:lnTo>
                  <a:pt x="2434" y="265"/>
                </a:lnTo>
                <a:lnTo>
                  <a:pt x="1841" y="265"/>
                </a:lnTo>
                <a:close/>
                <a:moveTo>
                  <a:pt x="1039" y="265"/>
                </a:moveTo>
                <a:lnTo>
                  <a:pt x="1296" y="476"/>
                </a:lnTo>
                <a:lnTo>
                  <a:pt x="1509" y="265"/>
                </a:lnTo>
                <a:lnTo>
                  <a:pt x="1039" y="265"/>
                </a:lnTo>
                <a:close/>
                <a:moveTo>
                  <a:pt x="946" y="0"/>
                </a:moveTo>
                <a:lnTo>
                  <a:pt x="3330" y="0"/>
                </a:lnTo>
                <a:lnTo>
                  <a:pt x="3371" y="3"/>
                </a:lnTo>
                <a:lnTo>
                  <a:pt x="3412" y="13"/>
                </a:lnTo>
                <a:lnTo>
                  <a:pt x="3450" y="29"/>
                </a:lnTo>
                <a:lnTo>
                  <a:pt x="3485" y="51"/>
                </a:lnTo>
                <a:lnTo>
                  <a:pt x="3518" y="77"/>
                </a:lnTo>
                <a:lnTo>
                  <a:pt x="4197" y="750"/>
                </a:lnTo>
                <a:lnTo>
                  <a:pt x="4225" y="782"/>
                </a:lnTo>
                <a:lnTo>
                  <a:pt x="4246" y="817"/>
                </a:lnTo>
                <a:lnTo>
                  <a:pt x="4262" y="855"/>
                </a:lnTo>
                <a:lnTo>
                  <a:pt x="4272" y="894"/>
                </a:lnTo>
                <a:lnTo>
                  <a:pt x="4275" y="935"/>
                </a:lnTo>
                <a:lnTo>
                  <a:pt x="4272" y="972"/>
                </a:lnTo>
                <a:lnTo>
                  <a:pt x="4264" y="1010"/>
                </a:lnTo>
                <a:lnTo>
                  <a:pt x="4251" y="1047"/>
                </a:lnTo>
                <a:lnTo>
                  <a:pt x="4233" y="1081"/>
                </a:lnTo>
                <a:lnTo>
                  <a:pt x="4208" y="1113"/>
                </a:lnTo>
                <a:lnTo>
                  <a:pt x="2337" y="3087"/>
                </a:lnTo>
                <a:lnTo>
                  <a:pt x="2310" y="3113"/>
                </a:lnTo>
                <a:lnTo>
                  <a:pt x="2280" y="3135"/>
                </a:lnTo>
                <a:lnTo>
                  <a:pt x="2247" y="3152"/>
                </a:lnTo>
                <a:lnTo>
                  <a:pt x="2212" y="3165"/>
                </a:lnTo>
                <a:lnTo>
                  <a:pt x="2175" y="3173"/>
                </a:lnTo>
                <a:lnTo>
                  <a:pt x="2138" y="3175"/>
                </a:lnTo>
                <a:lnTo>
                  <a:pt x="2100" y="3173"/>
                </a:lnTo>
                <a:lnTo>
                  <a:pt x="2063" y="3165"/>
                </a:lnTo>
                <a:lnTo>
                  <a:pt x="2028" y="3152"/>
                </a:lnTo>
                <a:lnTo>
                  <a:pt x="1995" y="3135"/>
                </a:lnTo>
                <a:lnTo>
                  <a:pt x="1964" y="3113"/>
                </a:lnTo>
                <a:lnTo>
                  <a:pt x="1938" y="3087"/>
                </a:lnTo>
                <a:lnTo>
                  <a:pt x="68" y="1113"/>
                </a:lnTo>
                <a:lnTo>
                  <a:pt x="43" y="1082"/>
                </a:lnTo>
                <a:lnTo>
                  <a:pt x="25" y="1048"/>
                </a:lnTo>
                <a:lnTo>
                  <a:pt x="12" y="1013"/>
                </a:lnTo>
                <a:lnTo>
                  <a:pt x="3" y="976"/>
                </a:lnTo>
                <a:lnTo>
                  <a:pt x="0" y="939"/>
                </a:lnTo>
                <a:lnTo>
                  <a:pt x="3" y="898"/>
                </a:lnTo>
                <a:lnTo>
                  <a:pt x="13" y="858"/>
                </a:lnTo>
                <a:lnTo>
                  <a:pt x="28" y="819"/>
                </a:lnTo>
                <a:lnTo>
                  <a:pt x="50" y="783"/>
                </a:lnTo>
                <a:lnTo>
                  <a:pt x="79" y="750"/>
                </a:lnTo>
                <a:lnTo>
                  <a:pt x="758" y="77"/>
                </a:lnTo>
                <a:lnTo>
                  <a:pt x="789" y="51"/>
                </a:lnTo>
                <a:lnTo>
                  <a:pt x="825" y="29"/>
                </a:lnTo>
                <a:lnTo>
                  <a:pt x="863" y="13"/>
                </a:lnTo>
                <a:lnTo>
                  <a:pt x="904" y="3"/>
                </a:lnTo>
                <a:lnTo>
                  <a:pt x="94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Freeform 74"/>
          <p:cNvSpPr>
            <a:spLocks noEditPoints="1"/>
          </p:cNvSpPr>
          <p:nvPr/>
        </p:nvSpPr>
        <p:spPr bwMode="auto">
          <a:xfrm>
            <a:off x="3301656" y="1673130"/>
            <a:ext cx="499856" cy="459252"/>
          </a:xfrm>
          <a:custGeom>
            <a:avLst/>
            <a:gdLst>
              <a:gd name="T0" fmla="*/ 4113 w 4874"/>
              <a:gd name="T1" fmla="*/ 2838 h 4480"/>
              <a:gd name="T2" fmla="*/ 4113 w 4874"/>
              <a:gd name="T3" fmla="*/ 596 h 4480"/>
              <a:gd name="T4" fmla="*/ 4208 w 4874"/>
              <a:gd name="T5" fmla="*/ 630 h 4480"/>
              <a:gd name="T6" fmla="*/ 4260 w 4874"/>
              <a:gd name="T7" fmla="*/ 712 h 4480"/>
              <a:gd name="T8" fmla="*/ 4260 w 4874"/>
              <a:gd name="T9" fmla="*/ 2872 h 4480"/>
              <a:gd name="T10" fmla="*/ 4208 w 4874"/>
              <a:gd name="T11" fmla="*/ 2954 h 4480"/>
              <a:gd name="T12" fmla="*/ 4113 w 4874"/>
              <a:gd name="T13" fmla="*/ 2986 h 4480"/>
              <a:gd name="T14" fmla="*/ 695 w 4874"/>
              <a:gd name="T15" fmla="*/ 2972 h 4480"/>
              <a:gd name="T16" fmla="*/ 624 w 4874"/>
              <a:gd name="T17" fmla="*/ 2903 h 4480"/>
              <a:gd name="T18" fmla="*/ 609 w 4874"/>
              <a:gd name="T19" fmla="*/ 746 h 4480"/>
              <a:gd name="T20" fmla="*/ 642 w 4874"/>
              <a:gd name="T21" fmla="*/ 653 h 4480"/>
              <a:gd name="T22" fmla="*/ 726 w 4874"/>
              <a:gd name="T23" fmla="*/ 602 h 4480"/>
              <a:gd name="T24" fmla="*/ 456 w 4874"/>
              <a:gd name="T25" fmla="*/ 299 h 4480"/>
              <a:gd name="T26" fmla="*/ 362 w 4874"/>
              <a:gd name="T27" fmla="*/ 331 h 4480"/>
              <a:gd name="T28" fmla="*/ 309 w 4874"/>
              <a:gd name="T29" fmla="*/ 413 h 4480"/>
              <a:gd name="T30" fmla="*/ 309 w 4874"/>
              <a:gd name="T31" fmla="*/ 3469 h 4480"/>
              <a:gd name="T32" fmla="*/ 362 w 4874"/>
              <a:gd name="T33" fmla="*/ 3551 h 4480"/>
              <a:gd name="T34" fmla="*/ 456 w 4874"/>
              <a:gd name="T35" fmla="*/ 3585 h 4480"/>
              <a:gd name="T36" fmla="*/ 4484 w 4874"/>
              <a:gd name="T37" fmla="*/ 3569 h 4480"/>
              <a:gd name="T38" fmla="*/ 4554 w 4874"/>
              <a:gd name="T39" fmla="*/ 3501 h 4480"/>
              <a:gd name="T40" fmla="*/ 4569 w 4874"/>
              <a:gd name="T41" fmla="*/ 447 h 4480"/>
              <a:gd name="T42" fmla="*/ 4536 w 4874"/>
              <a:gd name="T43" fmla="*/ 355 h 4480"/>
              <a:gd name="T44" fmla="*/ 4452 w 4874"/>
              <a:gd name="T45" fmla="*/ 303 h 4480"/>
              <a:gd name="T46" fmla="*/ 456 w 4874"/>
              <a:gd name="T47" fmla="*/ 0 h 4480"/>
              <a:gd name="T48" fmla="*/ 4538 w 4874"/>
              <a:gd name="T49" fmla="*/ 16 h 4480"/>
              <a:gd name="T50" fmla="*/ 4697 w 4874"/>
              <a:gd name="T51" fmla="*/ 93 h 4480"/>
              <a:gd name="T52" fmla="*/ 4812 w 4874"/>
              <a:gd name="T53" fmla="*/ 222 h 4480"/>
              <a:gd name="T54" fmla="*/ 4871 w 4874"/>
              <a:gd name="T55" fmla="*/ 387 h 4480"/>
              <a:gd name="T56" fmla="*/ 4871 w 4874"/>
              <a:gd name="T57" fmla="*/ 3495 h 4480"/>
              <a:gd name="T58" fmla="*/ 4812 w 4874"/>
              <a:gd name="T59" fmla="*/ 3662 h 4480"/>
              <a:gd name="T60" fmla="*/ 4697 w 4874"/>
              <a:gd name="T61" fmla="*/ 3790 h 4480"/>
              <a:gd name="T62" fmla="*/ 4539 w 4874"/>
              <a:gd name="T63" fmla="*/ 3868 h 4480"/>
              <a:gd name="T64" fmla="*/ 2894 w 4874"/>
              <a:gd name="T65" fmla="*/ 3882 h 4480"/>
              <a:gd name="T66" fmla="*/ 3878 w 4874"/>
              <a:gd name="T67" fmla="*/ 4199 h 4480"/>
              <a:gd name="T68" fmla="*/ 3945 w 4874"/>
              <a:gd name="T69" fmla="*/ 4266 h 4480"/>
              <a:gd name="T70" fmla="*/ 3956 w 4874"/>
              <a:gd name="T71" fmla="*/ 4365 h 4480"/>
              <a:gd name="T72" fmla="*/ 3903 w 4874"/>
              <a:gd name="T73" fmla="*/ 4447 h 4480"/>
              <a:gd name="T74" fmla="*/ 3807 w 4874"/>
              <a:gd name="T75" fmla="*/ 4480 h 4480"/>
              <a:gd name="T76" fmla="*/ 999 w 4874"/>
              <a:gd name="T77" fmla="*/ 4465 h 4480"/>
              <a:gd name="T78" fmla="*/ 930 w 4874"/>
              <a:gd name="T79" fmla="*/ 4397 h 4480"/>
              <a:gd name="T80" fmla="*/ 918 w 4874"/>
              <a:gd name="T81" fmla="*/ 4297 h 4480"/>
              <a:gd name="T82" fmla="*/ 969 w 4874"/>
              <a:gd name="T83" fmla="*/ 4216 h 4480"/>
              <a:gd name="T84" fmla="*/ 1980 w 4874"/>
              <a:gd name="T85" fmla="*/ 4065 h 4480"/>
              <a:gd name="T86" fmla="*/ 393 w 4874"/>
              <a:gd name="T87" fmla="*/ 3879 h 4480"/>
              <a:gd name="T88" fmla="*/ 225 w 4874"/>
              <a:gd name="T89" fmla="*/ 3822 h 4480"/>
              <a:gd name="T90" fmla="*/ 95 w 4874"/>
              <a:gd name="T91" fmla="*/ 3709 h 4480"/>
              <a:gd name="T92" fmla="*/ 17 w 4874"/>
              <a:gd name="T93" fmla="*/ 3554 h 4480"/>
              <a:gd name="T94" fmla="*/ 0 w 4874"/>
              <a:gd name="T95" fmla="*/ 447 h 4480"/>
              <a:gd name="T96" fmla="*/ 36 w 4874"/>
              <a:gd name="T97" fmla="*/ 274 h 4480"/>
              <a:gd name="T98" fmla="*/ 134 w 4874"/>
              <a:gd name="T99" fmla="*/ 131 h 4480"/>
              <a:gd name="T100" fmla="*/ 279 w 4874"/>
              <a:gd name="T101" fmla="*/ 35 h 4480"/>
              <a:gd name="T102" fmla="*/ 456 w 4874"/>
              <a:gd name="T103" fmla="*/ 0 h 4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74" h="4480">
                <a:moveTo>
                  <a:pt x="762" y="746"/>
                </a:moveTo>
                <a:lnTo>
                  <a:pt x="762" y="2838"/>
                </a:lnTo>
                <a:lnTo>
                  <a:pt x="4113" y="2838"/>
                </a:lnTo>
                <a:lnTo>
                  <a:pt x="4113" y="746"/>
                </a:lnTo>
                <a:lnTo>
                  <a:pt x="762" y="746"/>
                </a:lnTo>
                <a:close/>
                <a:moveTo>
                  <a:pt x="4113" y="596"/>
                </a:moveTo>
                <a:lnTo>
                  <a:pt x="4148" y="600"/>
                </a:lnTo>
                <a:lnTo>
                  <a:pt x="4179" y="612"/>
                </a:lnTo>
                <a:lnTo>
                  <a:pt x="4208" y="630"/>
                </a:lnTo>
                <a:lnTo>
                  <a:pt x="4232" y="653"/>
                </a:lnTo>
                <a:lnTo>
                  <a:pt x="4250" y="680"/>
                </a:lnTo>
                <a:lnTo>
                  <a:pt x="4260" y="712"/>
                </a:lnTo>
                <a:lnTo>
                  <a:pt x="4265" y="746"/>
                </a:lnTo>
                <a:lnTo>
                  <a:pt x="4265" y="2838"/>
                </a:lnTo>
                <a:lnTo>
                  <a:pt x="4260" y="2872"/>
                </a:lnTo>
                <a:lnTo>
                  <a:pt x="4250" y="2903"/>
                </a:lnTo>
                <a:lnTo>
                  <a:pt x="4232" y="2931"/>
                </a:lnTo>
                <a:lnTo>
                  <a:pt x="4208" y="2954"/>
                </a:lnTo>
                <a:lnTo>
                  <a:pt x="4179" y="2972"/>
                </a:lnTo>
                <a:lnTo>
                  <a:pt x="4148" y="2982"/>
                </a:lnTo>
                <a:lnTo>
                  <a:pt x="4113" y="2986"/>
                </a:lnTo>
                <a:lnTo>
                  <a:pt x="762" y="2986"/>
                </a:lnTo>
                <a:lnTo>
                  <a:pt x="726" y="2982"/>
                </a:lnTo>
                <a:lnTo>
                  <a:pt x="695" y="2972"/>
                </a:lnTo>
                <a:lnTo>
                  <a:pt x="666" y="2954"/>
                </a:lnTo>
                <a:lnTo>
                  <a:pt x="642" y="2931"/>
                </a:lnTo>
                <a:lnTo>
                  <a:pt x="624" y="2903"/>
                </a:lnTo>
                <a:lnTo>
                  <a:pt x="614" y="2872"/>
                </a:lnTo>
                <a:lnTo>
                  <a:pt x="609" y="2838"/>
                </a:lnTo>
                <a:lnTo>
                  <a:pt x="609" y="746"/>
                </a:lnTo>
                <a:lnTo>
                  <a:pt x="614" y="712"/>
                </a:lnTo>
                <a:lnTo>
                  <a:pt x="624" y="680"/>
                </a:lnTo>
                <a:lnTo>
                  <a:pt x="642" y="653"/>
                </a:lnTo>
                <a:lnTo>
                  <a:pt x="666" y="630"/>
                </a:lnTo>
                <a:lnTo>
                  <a:pt x="695" y="612"/>
                </a:lnTo>
                <a:lnTo>
                  <a:pt x="726" y="602"/>
                </a:lnTo>
                <a:lnTo>
                  <a:pt x="762" y="597"/>
                </a:lnTo>
                <a:lnTo>
                  <a:pt x="4113" y="596"/>
                </a:lnTo>
                <a:close/>
                <a:moveTo>
                  <a:pt x="456" y="299"/>
                </a:moveTo>
                <a:lnTo>
                  <a:pt x="422" y="303"/>
                </a:lnTo>
                <a:lnTo>
                  <a:pt x="390" y="313"/>
                </a:lnTo>
                <a:lnTo>
                  <a:pt x="362" y="331"/>
                </a:lnTo>
                <a:lnTo>
                  <a:pt x="338" y="355"/>
                </a:lnTo>
                <a:lnTo>
                  <a:pt x="321" y="383"/>
                </a:lnTo>
                <a:lnTo>
                  <a:pt x="309" y="413"/>
                </a:lnTo>
                <a:lnTo>
                  <a:pt x="305" y="447"/>
                </a:lnTo>
                <a:lnTo>
                  <a:pt x="305" y="3435"/>
                </a:lnTo>
                <a:lnTo>
                  <a:pt x="309" y="3469"/>
                </a:lnTo>
                <a:lnTo>
                  <a:pt x="321" y="3501"/>
                </a:lnTo>
                <a:lnTo>
                  <a:pt x="338" y="3529"/>
                </a:lnTo>
                <a:lnTo>
                  <a:pt x="362" y="3551"/>
                </a:lnTo>
                <a:lnTo>
                  <a:pt x="390" y="3569"/>
                </a:lnTo>
                <a:lnTo>
                  <a:pt x="422" y="3581"/>
                </a:lnTo>
                <a:lnTo>
                  <a:pt x="456" y="3585"/>
                </a:lnTo>
                <a:lnTo>
                  <a:pt x="4416" y="3585"/>
                </a:lnTo>
                <a:lnTo>
                  <a:pt x="4452" y="3581"/>
                </a:lnTo>
                <a:lnTo>
                  <a:pt x="4484" y="3569"/>
                </a:lnTo>
                <a:lnTo>
                  <a:pt x="4512" y="3551"/>
                </a:lnTo>
                <a:lnTo>
                  <a:pt x="4536" y="3529"/>
                </a:lnTo>
                <a:lnTo>
                  <a:pt x="4554" y="3501"/>
                </a:lnTo>
                <a:lnTo>
                  <a:pt x="4565" y="3469"/>
                </a:lnTo>
                <a:lnTo>
                  <a:pt x="4569" y="3435"/>
                </a:lnTo>
                <a:lnTo>
                  <a:pt x="4569" y="447"/>
                </a:lnTo>
                <a:lnTo>
                  <a:pt x="4565" y="413"/>
                </a:lnTo>
                <a:lnTo>
                  <a:pt x="4554" y="383"/>
                </a:lnTo>
                <a:lnTo>
                  <a:pt x="4536" y="355"/>
                </a:lnTo>
                <a:lnTo>
                  <a:pt x="4512" y="331"/>
                </a:lnTo>
                <a:lnTo>
                  <a:pt x="4484" y="313"/>
                </a:lnTo>
                <a:lnTo>
                  <a:pt x="4452" y="303"/>
                </a:lnTo>
                <a:lnTo>
                  <a:pt x="4416" y="299"/>
                </a:lnTo>
                <a:lnTo>
                  <a:pt x="456" y="299"/>
                </a:lnTo>
                <a:close/>
                <a:moveTo>
                  <a:pt x="456" y="0"/>
                </a:moveTo>
                <a:lnTo>
                  <a:pt x="4416" y="0"/>
                </a:lnTo>
                <a:lnTo>
                  <a:pt x="4479" y="4"/>
                </a:lnTo>
                <a:lnTo>
                  <a:pt x="4538" y="16"/>
                </a:lnTo>
                <a:lnTo>
                  <a:pt x="4595" y="35"/>
                </a:lnTo>
                <a:lnTo>
                  <a:pt x="4647" y="60"/>
                </a:lnTo>
                <a:lnTo>
                  <a:pt x="4697" y="93"/>
                </a:lnTo>
                <a:lnTo>
                  <a:pt x="4740" y="131"/>
                </a:lnTo>
                <a:lnTo>
                  <a:pt x="4779" y="174"/>
                </a:lnTo>
                <a:lnTo>
                  <a:pt x="4812" y="222"/>
                </a:lnTo>
                <a:lnTo>
                  <a:pt x="4838" y="274"/>
                </a:lnTo>
                <a:lnTo>
                  <a:pt x="4859" y="328"/>
                </a:lnTo>
                <a:lnTo>
                  <a:pt x="4871" y="387"/>
                </a:lnTo>
                <a:lnTo>
                  <a:pt x="4874" y="447"/>
                </a:lnTo>
                <a:lnTo>
                  <a:pt x="4874" y="3435"/>
                </a:lnTo>
                <a:lnTo>
                  <a:pt x="4871" y="3495"/>
                </a:lnTo>
                <a:lnTo>
                  <a:pt x="4859" y="3554"/>
                </a:lnTo>
                <a:lnTo>
                  <a:pt x="4839" y="3610"/>
                </a:lnTo>
                <a:lnTo>
                  <a:pt x="4812" y="3662"/>
                </a:lnTo>
                <a:lnTo>
                  <a:pt x="4779" y="3709"/>
                </a:lnTo>
                <a:lnTo>
                  <a:pt x="4742" y="3751"/>
                </a:lnTo>
                <a:lnTo>
                  <a:pt x="4697" y="3790"/>
                </a:lnTo>
                <a:lnTo>
                  <a:pt x="4649" y="3822"/>
                </a:lnTo>
                <a:lnTo>
                  <a:pt x="4596" y="3849"/>
                </a:lnTo>
                <a:lnTo>
                  <a:pt x="4539" y="3868"/>
                </a:lnTo>
                <a:lnTo>
                  <a:pt x="4481" y="3879"/>
                </a:lnTo>
                <a:lnTo>
                  <a:pt x="4419" y="3882"/>
                </a:lnTo>
                <a:lnTo>
                  <a:pt x="2894" y="3882"/>
                </a:lnTo>
                <a:lnTo>
                  <a:pt x="2894" y="4065"/>
                </a:lnTo>
                <a:lnTo>
                  <a:pt x="3845" y="4187"/>
                </a:lnTo>
                <a:lnTo>
                  <a:pt x="3878" y="4199"/>
                </a:lnTo>
                <a:lnTo>
                  <a:pt x="3905" y="4216"/>
                </a:lnTo>
                <a:lnTo>
                  <a:pt x="3929" y="4238"/>
                </a:lnTo>
                <a:lnTo>
                  <a:pt x="3945" y="4266"/>
                </a:lnTo>
                <a:lnTo>
                  <a:pt x="3957" y="4297"/>
                </a:lnTo>
                <a:lnTo>
                  <a:pt x="3960" y="4331"/>
                </a:lnTo>
                <a:lnTo>
                  <a:pt x="3956" y="4365"/>
                </a:lnTo>
                <a:lnTo>
                  <a:pt x="3945" y="4397"/>
                </a:lnTo>
                <a:lnTo>
                  <a:pt x="3927" y="4425"/>
                </a:lnTo>
                <a:lnTo>
                  <a:pt x="3903" y="4447"/>
                </a:lnTo>
                <a:lnTo>
                  <a:pt x="3875" y="4465"/>
                </a:lnTo>
                <a:lnTo>
                  <a:pt x="3843" y="4477"/>
                </a:lnTo>
                <a:lnTo>
                  <a:pt x="3807" y="4480"/>
                </a:lnTo>
                <a:lnTo>
                  <a:pt x="1067" y="4480"/>
                </a:lnTo>
                <a:lnTo>
                  <a:pt x="1032" y="4477"/>
                </a:lnTo>
                <a:lnTo>
                  <a:pt x="999" y="4465"/>
                </a:lnTo>
                <a:lnTo>
                  <a:pt x="971" y="4447"/>
                </a:lnTo>
                <a:lnTo>
                  <a:pt x="948" y="4425"/>
                </a:lnTo>
                <a:lnTo>
                  <a:pt x="930" y="4397"/>
                </a:lnTo>
                <a:lnTo>
                  <a:pt x="918" y="4365"/>
                </a:lnTo>
                <a:lnTo>
                  <a:pt x="914" y="4331"/>
                </a:lnTo>
                <a:lnTo>
                  <a:pt x="918" y="4297"/>
                </a:lnTo>
                <a:lnTo>
                  <a:pt x="929" y="4266"/>
                </a:lnTo>
                <a:lnTo>
                  <a:pt x="947" y="4238"/>
                </a:lnTo>
                <a:lnTo>
                  <a:pt x="969" y="4216"/>
                </a:lnTo>
                <a:lnTo>
                  <a:pt x="998" y="4199"/>
                </a:lnTo>
                <a:lnTo>
                  <a:pt x="1029" y="4187"/>
                </a:lnTo>
                <a:lnTo>
                  <a:pt x="1980" y="4065"/>
                </a:lnTo>
                <a:lnTo>
                  <a:pt x="1980" y="3882"/>
                </a:lnTo>
                <a:lnTo>
                  <a:pt x="455" y="3882"/>
                </a:lnTo>
                <a:lnTo>
                  <a:pt x="393" y="3879"/>
                </a:lnTo>
                <a:lnTo>
                  <a:pt x="335" y="3868"/>
                </a:lnTo>
                <a:lnTo>
                  <a:pt x="278" y="3849"/>
                </a:lnTo>
                <a:lnTo>
                  <a:pt x="225" y="3822"/>
                </a:lnTo>
                <a:lnTo>
                  <a:pt x="177" y="3790"/>
                </a:lnTo>
                <a:lnTo>
                  <a:pt x="134" y="3751"/>
                </a:lnTo>
                <a:lnTo>
                  <a:pt x="95" y="3709"/>
                </a:lnTo>
                <a:lnTo>
                  <a:pt x="62" y="3662"/>
                </a:lnTo>
                <a:lnTo>
                  <a:pt x="36" y="3610"/>
                </a:lnTo>
                <a:lnTo>
                  <a:pt x="17" y="3554"/>
                </a:lnTo>
                <a:lnTo>
                  <a:pt x="5" y="3495"/>
                </a:lnTo>
                <a:lnTo>
                  <a:pt x="0" y="3435"/>
                </a:lnTo>
                <a:lnTo>
                  <a:pt x="0" y="447"/>
                </a:lnTo>
                <a:lnTo>
                  <a:pt x="5" y="387"/>
                </a:lnTo>
                <a:lnTo>
                  <a:pt x="17" y="328"/>
                </a:lnTo>
                <a:lnTo>
                  <a:pt x="36" y="274"/>
                </a:lnTo>
                <a:lnTo>
                  <a:pt x="63" y="222"/>
                </a:lnTo>
                <a:lnTo>
                  <a:pt x="95" y="174"/>
                </a:lnTo>
                <a:lnTo>
                  <a:pt x="134" y="131"/>
                </a:lnTo>
                <a:lnTo>
                  <a:pt x="177" y="93"/>
                </a:lnTo>
                <a:lnTo>
                  <a:pt x="227" y="60"/>
                </a:lnTo>
                <a:lnTo>
                  <a:pt x="279" y="35"/>
                </a:lnTo>
                <a:lnTo>
                  <a:pt x="335" y="16"/>
                </a:lnTo>
                <a:lnTo>
                  <a:pt x="395" y="4"/>
                </a:lnTo>
                <a:lnTo>
                  <a:pt x="45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7" name="Группа 86"/>
          <p:cNvGrpSpPr/>
          <p:nvPr/>
        </p:nvGrpSpPr>
        <p:grpSpPr>
          <a:xfrm>
            <a:off x="4154511" y="1670853"/>
            <a:ext cx="318899" cy="463806"/>
            <a:chOff x="5981700" y="3302000"/>
            <a:chExt cx="1966913" cy="2860675"/>
          </a:xfrm>
          <a:solidFill>
            <a:schemeClr val="bg2">
              <a:lumMod val="25000"/>
            </a:schemeClr>
          </a:solidFill>
        </p:grpSpPr>
        <p:sp>
          <p:nvSpPr>
            <p:cNvPr id="85" name="Freeform 79"/>
            <p:cNvSpPr>
              <a:spLocks noEditPoints="1"/>
            </p:cNvSpPr>
            <p:nvPr/>
          </p:nvSpPr>
          <p:spPr bwMode="auto">
            <a:xfrm>
              <a:off x="5981700" y="3302000"/>
              <a:ext cx="1966913" cy="2860675"/>
            </a:xfrm>
            <a:custGeom>
              <a:avLst/>
              <a:gdLst>
                <a:gd name="T0" fmla="*/ 448 w 2479"/>
                <a:gd name="T1" fmla="*/ 1158 h 3604"/>
                <a:gd name="T2" fmla="*/ 357 w 2479"/>
                <a:gd name="T3" fmla="*/ 1684 h 3604"/>
                <a:gd name="T4" fmla="*/ 253 w 2479"/>
                <a:gd name="T5" fmla="*/ 2202 h 3604"/>
                <a:gd name="T6" fmla="*/ 235 w 2479"/>
                <a:gd name="T7" fmla="*/ 2690 h 3604"/>
                <a:gd name="T8" fmla="*/ 366 w 2479"/>
                <a:gd name="T9" fmla="*/ 3010 h 3604"/>
                <a:gd name="T10" fmla="*/ 642 w 2479"/>
                <a:gd name="T11" fmla="*/ 3258 h 3604"/>
                <a:gd name="T12" fmla="*/ 1047 w 2479"/>
                <a:gd name="T13" fmla="*/ 3376 h 3604"/>
                <a:gd name="T14" fmla="*/ 1550 w 2479"/>
                <a:gd name="T15" fmla="*/ 3349 h 3604"/>
                <a:gd name="T16" fmla="*/ 1884 w 2479"/>
                <a:gd name="T17" fmla="*/ 3249 h 3604"/>
                <a:gd name="T18" fmla="*/ 2076 w 2479"/>
                <a:gd name="T19" fmla="*/ 3098 h 3604"/>
                <a:gd name="T20" fmla="*/ 2171 w 2479"/>
                <a:gd name="T21" fmla="*/ 2917 h 3604"/>
                <a:gd name="T22" fmla="*/ 2235 w 2479"/>
                <a:gd name="T23" fmla="*/ 2674 h 3604"/>
                <a:gd name="T24" fmla="*/ 2215 w 2479"/>
                <a:gd name="T25" fmla="*/ 2112 h 3604"/>
                <a:gd name="T26" fmla="*/ 1987 w 2479"/>
                <a:gd name="T27" fmla="*/ 1523 h 3604"/>
                <a:gd name="T28" fmla="*/ 1765 w 2479"/>
                <a:gd name="T29" fmla="*/ 1832 h 3604"/>
                <a:gd name="T30" fmla="*/ 1566 w 2479"/>
                <a:gd name="T31" fmla="*/ 2046 h 3604"/>
                <a:gd name="T32" fmla="*/ 1466 w 2479"/>
                <a:gd name="T33" fmla="*/ 2138 h 3604"/>
                <a:gd name="T34" fmla="*/ 1446 w 2479"/>
                <a:gd name="T35" fmla="*/ 1700 h 3604"/>
                <a:gd name="T36" fmla="*/ 1387 w 2479"/>
                <a:gd name="T37" fmla="*/ 1269 h 3604"/>
                <a:gd name="T38" fmla="*/ 1308 w 2479"/>
                <a:gd name="T39" fmla="*/ 1159 h 3604"/>
                <a:gd name="T40" fmla="*/ 1183 w 2479"/>
                <a:gd name="T41" fmla="*/ 1378 h 3604"/>
                <a:gd name="T42" fmla="*/ 1041 w 2479"/>
                <a:gd name="T43" fmla="*/ 1596 h 3604"/>
                <a:gd name="T44" fmla="*/ 941 w 2479"/>
                <a:gd name="T45" fmla="*/ 1742 h 3604"/>
                <a:gd name="T46" fmla="*/ 919 w 2479"/>
                <a:gd name="T47" fmla="*/ 1732 h 3604"/>
                <a:gd name="T48" fmla="*/ 863 w 2479"/>
                <a:gd name="T49" fmla="*/ 1518 h 3604"/>
                <a:gd name="T50" fmla="*/ 741 w 2479"/>
                <a:gd name="T51" fmla="*/ 1170 h 3604"/>
                <a:gd name="T52" fmla="*/ 541 w 2479"/>
                <a:gd name="T53" fmla="*/ 774 h 3604"/>
                <a:gd name="T54" fmla="*/ 134 w 2479"/>
                <a:gd name="T55" fmla="*/ 15 h 3604"/>
                <a:gd name="T56" fmla="*/ 283 w 2479"/>
                <a:gd name="T57" fmla="*/ 135 h 3604"/>
                <a:gd name="T58" fmla="*/ 518 w 2479"/>
                <a:gd name="T59" fmla="*/ 369 h 3604"/>
                <a:gd name="T60" fmla="*/ 774 w 2479"/>
                <a:gd name="T61" fmla="*/ 710 h 3604"/>
                <a:gd name="T62" fmla="*/ 983 w 2479"/>
                <a:gd name="T63" fmla="*/ 1150 h 3604"/>
                <a:gd name="T64" fmla="*/ 1168 w 2479"/>
                <a:gd name="T65" fmla="*/ 910 h 3604"/>
                <a:gd name="T66" fmla="*/ 1234 w 2479"/>
                <a:gd name="T67" fmla="*/ 628 h 3604"/>
                <a:gd name="T68" fmla="*/ 1247 w 2479"/>
                <a:gd name="T69" fmla="*/ 572 h 3604"/>
                <a:gd name="T70" fmla="*/ 1346 w 2479"/>
                <a:gd name="T71" fmla="*/ 689 h 3604"/>
                <a:gd name="T72" fmla="*/ 1500 w 2479"/>
                <a:gd name="T73" fmla="*/ 924 h 3604"/>
                <a:gd name="T74" fmla="*/ 1636 w 2479"/>
                <a:gd name="T75" fmla="*/ 1250 h 3604"/>
                <a:gd name="T76" fmla="*/ 1684 w 2479"/>
                <a:gd name="T77" fmla="*/ 1566 h 3604"/>
                <a:gd name="T78" fmla="*/ 1758 w 2479"/>
                <a:gd name="T79" fmla="*/ 1466 h 3604"/>
                <a:gd name="T80" fmla="*/ 1868 w 2479"/>
                <a:gd name="T81" fmla="*/ 1250 h 3604"/>
                <a:gd name="T82" fmla="*/ 1987 w 2479"/>
                <a:gd name="T83" fmla="*/ 1108 h 3604"/>
                <a:gd name="T84" fmla="*/ 2324 w 2479"/>
                <a:gd name="T85" fmla="*/ 1705 h 3604"/>
                <a:gd name="T86" fmla="*/ 2474 w 2479"/>
                <a:gd name="T87" fmla="*/ 2320 h 3604"/>
                <a:gd name="T88" fmla="*/ 2423 w 2479"/>
                <a:gd name="T89" fmla="*/ 2860 h 3604"/>
                <a:gd name="T90" fmla="*/ 2328 w 2479"/>
                <a:gd name="T91" fmla="*/ 3115 h 3604"/>
                <a:gd name="T92" fmla="*/ 2159 w 2479"/>
                <a:gd name="T93" fmla="*/ 3334 h 3604"/>
                <a:gd name="T94" fmla="*/ 1871 w 2479"/>
                <a:gd name="T95" fmla="*/ 3500 h 3604"/>
                <a:gd name="T96" fmla="*/ 1424 w 2479"/>
                <a:gd name="T97" fmla="*/ 3591 h 3604"/>
                <a:gd name="T98" fmla="*/ 862 w 2479"/>
                <a:gd name="T99" fmla="*/ 3577 h 3604"/>
                <a:gd name="T100" fmla="*/ 423 w 2479"/>
                <a:gd name="T101" fmla="*/ 3385 h 3604"/>
                <a:gd name="T102" fmla="*/ 129 w 2479"/>
                <a:gd name="T103" fmla="*/ 3057 h 3604"/>
                <a:gd name="T104" fmla="*/ 2 w 2479"/>
                <a:gd name="T105" fmla="*/ 2649 h 3604"/>
                <a:gd name="T106" fmla="*/ 28 w 2479"/>
                <a:gd name="T107" fmla="*/ 2186 h 3604"/>
                <a:gd name="T108" fmla="*/ 108 w 2479"/>
                <a:gd name="T109" fmla="*/ 1762 h 3604"/>
                <a:gd name="T110" fmla="*/ 195 w 2479"/>
                <a:gd name="T111" fmla="*/ 1343 h 3604"/>
                <a:gd name="T112" fmla="*/ 237 w 2479"/>
                <a:gd name="T113" fmla="*/ 881 h 3604"/>
                <a:gd name="T114" fmla="*/ 187 w 2479"/>
                <a:gd name="T115" fmla="*/ 327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79" h="3604">
                  <a:moveTo>
                    <a:pt x="455" y="645"/>
                  </a:moveTo>
                  <a:lnTo>
                    <a:pt x="461" y="756"/>
                  </a:lnTo>
                  <a:lnTo>
                    <a:pt x="463" y="862"/>
                  </a:lnTo>
                  <a:lnTo>
                    <a:pt x="461" y="964"/>
                  </a:lnTo>
                  <a:lnTo>
                    <a:pt x="456" y="1062"/>
                  </a:lnTo>
                  <a:lnTo>
                    <a:pt x="448" y="1158"/>
                  </a:lnTo>
                  <a:lnTo>
                    <a:pt x="437" y="1251"/>
                  </a:lnTo>
                  <a:lnTo>
                    <a:pt x="424" y="1341"/>
                  </a:lnTo>
                  <a:lnTo>
                    <a:pt x="409" y="1428"/>
                  </a:lnTo>
                  <a:lnTo>
                    <a:pt x="393" y="1515"/>
                  </a:lnTo>
                  <a:lnTo>
                    <a:pt x="374" y="1600"/>
                  </a:lnTo>
                  <a:lnTo>
                    <a:pt x="357" y="1684"/>
                  </a:lnTo>
                  <a:lnTo>
                    <a:pt x="339" y="1767"/>
                  </a:lnTo>
                  <a:lnTo>
                    <a:pt x="319" y="1854"/>
                  </a:lnTo>
                  <a:lnTo>
                    <a:pt x="301" y="1941"/>
                  </a:lnTo>
                  <a:lnTo>
                    <a:pt x="283" y="2027"/>
                  </a:lnTo>
                  <a:lnTo>
                    <a:pt x="267" y="2113"/>
                  </a:lnTo>
                  <a:lnTo>
                    <a:pt x="253" y="2202"/>
                  </a:lnTo>
                  <a:lnTo>
                    <a:pt x="242" y="2292"/>
                  </a:lnTo>
                  <a:lnTo>
                    <a:pt x="233" y="2384"/>
                  </a:lnTo>
                  <a:lnTo>
                    <a:pt x="228" y="2478"/>
                  </a:lnTo>
                  <a:lnTo>
                    <a:pt x="226" y="2578"/>
                  </a:lnTo>
                  <a:lnTo>
                    <a:pt x="228" y="2634"/>
                  </a:lnTo>
                  <a:lnTo>
                    <a:pt x="235" y="2690"/>
                  </a:lnTo>
                  <a:lnTo>
                    <a:pt x="245" y="2746"/>
                  </a:lnTo>
                  <a:lnTo>
                    <a:pt x="261" y="2801"/>
                  </a:lnTo>
                  <a:lnTo>
                    <a:pt x="281" y="2855"/>
                  </a:lnTo>
                  <a:lnTo>
                    <a:pt x="305" y="2908"/>
                  </a:lnTo>
                  <a:lnTo>
                    <a:pt x="334" y="2960"/>
                  </a:lnTo>
                  <a:lnTo>
                    <a:pt x="366" y="3010"/>
                  </a:lnTo>
                  <a:lnTo>
                    <a:pt x="402" y="3058"/>
                  </a:lnTo>
                  <a:lnTo>
                    <a:pt x="442" y="3104"/>
                  </a:lnTo>
                  <a:lnTo>
                    <a:pt x="487" y="3146"/>
                  </a:lnTo>
                  <a:lnTo>
                    <a:pt x="534" y="3187"/>
                  </a:lnTo>
                  <a:lnTo>
                    <a:pt x="586" y="3225"/>
                  </a:lnTo>
                  <a:lnTo>
                    <a:pt x="642" y="3258"/>
                  </a:lnTo>
                  <a:lnTo>
                    <a:pt x="701" y="3288"/>
                  </a:lnTo>
                  <a:lnTo>
                    <a:pt x="764" y="3314"/>
                  </a:lnTo>
                  <a:lnTo>
                    <a:pt x="829" y="3336"/>
                  </a:lnTo>
                  <a:lnTo>
                    <a:pt x="898" y="3355"/>
                  </a:lnTo>
                  <a:lnTo>
                    <a:pt x="971" y="3367"/>
                  </a:lnTo>
                  <a:lnTo>
                    <a:pt x="1047" y="3376"/>
                  </a:lnTo>
                  <a:lnTo>
                    <a:pt x="1126" y="3378"/>
                  </a:lnTo>
                  <a:lnTo>
                    <a:pt x="1223" y="3377"/>
                  </a:lnTo>
                  <a:lnTo>
                    <a:pt x="1314" y="3373"/>
                  </a:lnTo>
                  <a:lnTo>
                    <a:pt x="1398" y="3367"/>
                  </a:lnTo>
                  <a:lnTo>
                    <a:pt x="1478" y="3359"/>
                  </a:lnTo>
                  <a:lnTo>
                    <a:pt x="1550" y="3349"/>
                  </a:lnTo>
                  <a:lnTo>
                    <a:pt x="1618" y="3336"/>
                  </a:lnTo>
                  <a:lnTo>
                    <a:pt x="1681" y="3323"/>
                  </a:lnTo>
                  <a:lnTo>
                    <a:pt x="1739" y="3306"/>
                  </a:lnTo>
                  <a:lnTo>
                    <a:pt x="1792" y="3289"/>
                  </a:lnTo>
                  <a:lnTo>
                    <a:pt x="1841" y="3270"/>
                  </a:lnTo>
                  <a:lnTo>
                    <a:pt x="1884" y="3249"/>
                  </a:lnTo>
                  <a:lnTo>
                    <a:pt x="1925" y="3226"/>
                  </a:lnTo>
                  <a:lnTo>
                    <a:pt x="1962" y="3203"/>
                  </a:lnTo>
                  <a:lnTo>
                    <a:pt x="1995" y="3179"/>
                  </a:lnTo>
                  <a:lnTo>
                    <a:pt x="2025" y="3152"/>
                  </a:lnTo>
                  <a:lnTo>
                    <a:pt x="2051" y="3126"/>
                  </a:lnTo>
                  <a:lnTo>
                    <a:pt x="2076" y="3098"/>
                  </a:lnTo>
                  <a:lnTo>
                    <a:pt x="2096" y="3069"/>
                  </a:lnTo>
                  <a:lnTo>
                    <a:pt x="2115" y="3040"/>
                  </a:lnTo>
                  <a:lnTo>
                    <a:pt x="2132" y="3010"/>
                  </a:lnTo>
                  <a:lnTo>
                    <a:pt x="2147" y="2979"/>
                  </a:lnTo>
                  <a:lnTo>
                    <a:pt x="2160" y="2948"/>
                  </a:lnTo>
                  <a:lnTo>
                    <a:pt x="2171" y="2917"/>
                  </a:lnTo>
                  <a:lnTo>
                    <a:pt x="2182" y="2886"/>
                  </a:lnTo>
                  <a:lnTo>
                    <a:pt x="2192" y="2855"/>
                  </a:lnTo>
                  <a:lnTo>
                    <a:pt x="2200" y="2824"/>
                  </a:lnTo>
                  <a:lnTo>
                    <a:pt x="2208" y="2793"/>
                  </a:lnTo>
                  <a:lnTo>
                    <a:pt x="2216" y="2762"/>
                  </a:lnTo>
                  <a:lnTo>
                    <a:pt x="2235" y="2674"/>
                  </a:lnTo>
                  <a:lnTo>
                    <a:pt x="2246" y="2584"/>
                  </a:lnTo>
                  <a:lnTo>
                    <a:pt x="2252" y="2493"/>
                  </a:lnTo>
                  <a:lnTo>
                    <a:pt x="2252" y="2400"/>
                  </a:lnTo>
                  <a:lnTo>
                    <a:pt x="2246" y="2306"/>
                  </a:lnTo>
                  <a:lnTo>
                    <a:pt x="2233" y="2210"/>
                  </a:lnTo>
                  <a:lnTo>
                    <a:pt x="2215" y="2112"/>
                  </a:lnTo>
                  <a:lnTo>
                    <a:pt x="2192" y="2014"/>
                  </a:lnTo>
                  <a:lnTo>
                    <a:pt x="2162" y="1917"/>
                  </a:lnTo>
                  <a:lnTo>
                    <a:pt x="2126" y="1818"/>
                  </a:lnTo>
                  <a:lnTo>
                    <a:pt x="2086" y="1720"/>
                  </a:lnTo>
                  <a:lnTo>
                    <a:pt x="2039" y="1621"/>
                  </a:lnTo>
                  <a:lnTo>
                    <a:pt x="1987" y="1523"/>
                  </a:lnTo>
                  <a:lnTo>
                    <a:pt x="1951" y="1580"/>
                  </a:lnTo>
                  <a:lnTo>
                    <a:pt x="1914" y="1636"/>
                  </a:lnTo>
                  <a:lnTo>
                    <a:pt x="1877" y="1689"/>
                  </a:lnTo>
                  <a:lnTo>
                    <a:pt x="1839" y="1739"/>
                  </a:lnTo>
                  <a:lnTo>
                    <a:pt x="1801" y="1788"/>
                  </a:lnTo>
                  <a:lnTo>
                    <a:pt x="1765" y="1832"/>
                  </a:lnTo>
                  <a:lnTo>
                    <a:pt x="1728" y="1875"/>
                  </a:lnTo>
                  <a:lnTo>
                    <a:pt x="1692" y="1915"/>
                  </a:lnTo>
                  <a:lnTo>
                    <a:pt x="1657" y="1952"/>
                  </a:lnTo>
                  <a:lnTo>
                    <a:pt x="1625" y="1987"/>
                  </a:lnTo>
                  <a:lnTo>
                    <a:pt x="1595" y="2018"/>
                  </a:lnTo>
                  <a:lnTo>
                    <a:pt x="1566" y="2046"/>
                  </a:lnTo>
                  <a:lnTo>
                    <a:pt x="1541" y="2070"/>
                  </a:lnTo>
                  <a:lnTo>
                    <a:pt x="1519" y="2090"/>
                  </a:lnTo>
                  <a:lnTo>
                    <a:pt x="1500" y="2108"/>
                  </a:lnTo>
                  <a:lnTo>
                    <a:pt x="1485" y="2122"/>
                  </a:lnTo>
                  <a:lnTo>
                    <a:pt x="1473" y="2132"/>
                  </a:lnTo>
                  <a:lnTo>
                    <a:pt x="1466" y="2138"/>
                  </a:lnTo>
                  <a:lnTo>
                    <a:pt x="1464" y="2140"/>
                  </a:lnTo>
                  <a:lnTo>
                    <a:pt x="1463" y="2049"/>
                  </a:lnTo>
                  <a:lnTo>
                    <a:pt x="1461" y="1960"/>
                  </a:lnTo>
                  <a:lnTo>
                    <a:pt x="1457" y="1872"/>
                  </a:lnTo>
                  <a:lnTo>
                    <a:pt x="1451" y="1784"/>
                  </a:lnTo>
                  <a:lnTo>
                    <a:pt x="1446" y="1700"/>
                  </a:lnTo>
                  <a:lnTo>
                    <a:pt x="1439" y="1617"/>
                  </a:lnTo>
                  <a:lnTo>
                    <a:pt x="1429" y="1539"/>
                  </a:lnTo>
                  <a:lnTo>
                    <a:pt x="1420" y="1464"/>
                  </a:lnTo>
                  <a:lnTo>
                    <a:pt x="1410" y="1394"/>
                  </a:lnTo>
                  <a:lnTo>
                    <a:pt x="1399" y="1328"/>
                  </a:lnTo>
                  <a:lnTo>
                    <a:pt x="1387" y="1269"/>
                  </a:lnTo>
                  <a:lnTo>
                    <a:pt x="1375" y="1215"/>
                  </a:lnTo>
                  <a:lnTo>
                    <a:pt x="1363" y="1169"/>
                  </a:lnTo>
                  <a:lnTo>
                    <a:pt x="1350" y="1130"/>
                  </a:lnTo>
                  <a:lnTo>
                    <a:pt x="1336" y="1099"/>
                  </a:lnTo>
                  <a:lnTo>
                    <a:pt x="1323" y="1128"/>
                  </a:lnTo>
                  <a:lnTo>
                    <a:pt x="1308" y="1159"/>
                  </a:lnTo>
                  <a:lnTo>
                    <a:pt x="1291" y="1192"/>
                  </a:lnTo>
                  <a:lnTo>
                    <a:pt x="1273" y="1227"/>
                  </a:lnTo>
                  <a:lnTo>
                    <a:pt x="1252" y="1264"/>
                  </a:lnTo>
                  <a:lnTo>
                    <a:pt x="1230" y="1300"/>
                  </a:lnTo>
                  <a:lnTo>
                    <a:pt x="1207" y="1338"/>
                  </a:lnTo>
                  <a:lnTo>
                    <a:pt x="1183" y="1378"/>
                  </a:lnTo>
                  <a:lnTo>
                    <a:pt x="1159" y="1416"/>
                  </a:lnTo>
                  <a:lnTo>
                    <a:pt x="1135" y="1454"/>
                  </a:lnTo>
                  <a:lnTo>
                    <a:pt x="1110" y="1492"/>
                  </a:lnTo>
                  <a:lnTo>
                    <a:pt x="1086" y="1528"/>
                  </a:lnTo>
                  <a:lnTo>
                    <a:pt x="1063" y="1563"/>
                  </a:lnTo>
                  <a:lnTo>
                    <a:pt x="1041" y="1596"/>
                  </a:lnTo>
                  <a:lnTo>
                    <a:pt x="1019" y="1628"/>
                  </a:lnTo>
                  <a:lnTo>
                    <a:pt x="1000" y="1656"/>
                  </a:lnTo>
                  <a:lnTo>
                    <a:pt x="983" y="1683"/>
                  </a:lnTo>
                  <a:lnTo>
                    <a:pt x="966" y="1706"/>
                  </a:lnTo>
                  <a:lnTo>
                    <a:pt x="953" y="1725"/>
                  </a:lnTo>
                  <a:lnTo>
                    <a:pt x="941" y="1742"/>
                  </a:lnTo>
                  <a:lnTo>
                    <a:pt x="933" y="1753"/>
                  </a:lnTo>
                  <a:lnTo>
                    <a:pt x="928" y="1761"/>
                  </a:lnTo>
                  <a:lnTo>
                    <a:pt x="926" y="1763"/>
                  </a:lnTo>
                  <a:lnTo>
                    <a:pt x="925" y="1760"/>
                  </a:lnTo>
                  <a:lnTo>
                    <a:pt x="923" y="1750"/>
                  </a:lnTo>
                  <a:lnTo>
                    <a:pt x="919" y="1732"/>
                  </a:lnTo>
                  <a:lnTo>
                    <a:pt x="915" y="1709"/>
                  </a:lnTo>
                  <a:lnTo>
                    <a:pt x="908" y="1682"/>
                  </a:lnTo>
                  <a:lnTo>
                    <a:pt x="900" y="1647"/>
                  </a:lnTo>
                  <a:lnTo>
                    <a:pt x="889" y="1609"/>
                  </a:lnTo>
                  <a:lnTo>
                    <a:pt x="877" y="1565"/>
                  </a:lnTo>
                  <a:lnTo>
                    <a:pt x="863" y="1518"/>
                  </a:lnTo>
                  <a:lnTo>
                    <a:pt x="848" y="1467"/>
                  </a:lnTo>
                  <a:lnTo>
                    <a:pt x="830" y="1413"/>
                  </a:lnTo>
                  <a:lnTo>
                    <a:pt x="811" y="1356"/>
                  </a:lnTo>
                  <a:lnTo>
                    <a:pt x="789" y="1296"/>
                  </a:lnTo>
                  <a:lnTo>
                    <a:pt x="766" y="1234"/>
                  </a:lnTo>
                  <a:lnTo>
                    <a:pt x="741" y="1170"/>
                  </a:lnTo>
                  <a:lnTo>
                    <a:pt x="713" y="1106"/>
                  </a:lnTo>
                  <a:lnTo>
                    <a:pt x="683" y="1039"/>
                  </a:lnTo>
                  <a:lnTo>
                    <a:pt x="651" y="973"/>
                  </a:lnTo>
                  <a:lnTo>
                    <a:pt x="616" y="907"/>
                  </a:lnTo>
                  <a:lnTo>
                    <a:pt x="579" y="840"/>
                  </a:lnTo>
                  <a:lnTo>
                    <a:pt x="541" y="774"/>
                  </a:lnTo>
                  <a:lnTo>
                    <a:pt x="499" y="710"/>
                  </a:lnTo>
                  <a:lnTo>
                    <a:pt x="455" y="645"/>
                  </a:lnTo>
                  <a:close/>
                  <a:moveTo>
                    <a:pt x="112" y="0"/>
                  </a:moveTo>
                  <a:lnTo>
                    <a:pt x="115" y="2"/>
                  </a:lnTo>
                  <a:lnTo>
                    <a:pt x="122" y="7"/>
                  </a:lnTo>
                  <a:lnTo>
                    <a:pt x="134" y="15"/>
                  </a:lnTo>
                  <a:lnTo>
                    <a:pt x="150" y="27"/>
                  </a:lnTo>
                  <a:lnTo>
                    <a:pt x="170" y="43"/>
                  </a:lnTo>
                  <a:lnTo>
                    <a:pt x="194" y="61"/>
                  </a:lnTo>
                  <a:lnTo>
                    <a:pt x="221" y="82"/>
                  </a:lnTo>
                  <a:lnTo>
                    <a:pt x="251" y="108"/>
                  </a:lnTo>
                  <a:lnTo>
                    <a:pt x="283" y="135"/>
                  </a:lnTo>
                  <a:lnTo>
                    <a:pt x="318" y="166"/>
                  </a:lnTo>
                  <a:lnTo>
                    <a:pt x="356" y="201"/>
                  </a:lnTo>
                  <a:lnTo>
                    <a:pt x="395" y="239"/>
                  </a:lnTo>
                  <a:lnTo>
                    <a:pt x="435" y="279"/>
                  </a:lnTo>
                  <a:lnTo>
                    <a:pt x="477" y="323"/>
                  </a:lnTo>
                  <a:lnTo>
                    <a:pt x="518" y="369"/>
                  </a:lnTo>
                  <a:lnTo>
                    <a:pt x="562" y="418"/>
                  </a:lnTo>
                  <a:lnTo>
                    <a:pt x="605" y="471"/>
                  </a:lnTo>
                  <a:lnTo>
                    <a:pt x="648" y="527"/>
                  </a:lnTo>
                  <a:lnTo>
                    <a:pt x="691" y="584"/>
                  </a:lnTo>
                  <a:lnTo>
                    <a:pt x="733" y="645"/>
                  </a:lnTo>
                  <a:lnTo>
                    <a:pt x="774" y="710"/>
                  </a:lnTo>
                  <a:lnTo>
                    <a:pt x="814" y="777"/>
                  </a:lnTo>
                  <a:lnTo>
                    <a:pt x="852" y="846"/>
                  </a:lnTo>
                  <a:lnTo>
                    <a:pt x="888" y="918"/>
                  </a:lnTo>
                  <a:lnTo>
                    <a:pt x="923" y="993"/>
                  </a:lnTo>
                  <a:lnTo>
                    <a:pt x="954" y="1070"/>
                  </a:lnTo>
                  <a:lnTo>
                    <a:pt x="983" y="1150"/>
                  </a:lnTo>
                  <a:lnTo>
                    <a:pt x="1009" y="1233"/>
                  </a:lnTo>
                  <a:lnTo>
                    <a:pt x="1050" y="1166"/>
                  </a:lnTo>
                  <a:lnTo>
                    <a:pt x="1087" y="1099"/>
                  </a:lnTo>
                  <a:lnTo>
                    <a:pt x="1118" y="1034"/>
                  </a:lnTo>
                  <a:lnTo>
                    <a:pt x="1146" y="971"/>
                  </a:lnTo>
                  <a:lnTo>
                    <a:pt x="1168" y="910"/>
                  </a:lnTo>
                  <a:lnTo>
                    <a:pt x="1186" y="853"/>
                  </a:lnTo>
                  <a:lnTo>
                    <a:pt x="1201" y="797"/>
                  </a:lnTo>
                  <a:lnTo>
                    <a:pt x="1214" y="748"/>
                  </a:lnTo>
                  <a:lnTo>
                    <a:pt x="1222" y="702"/>
                  </a:lnTo>
                  <a:lnTo>
                    <a:pt x="1229" y="663"/>
                  </a:lnTo>
                  <a:lnTo>
                    <a:pt x="1234" y="628"/>
                  </a:lnTo>
                  <a:lnTo>
                    <a:pt x="1237" y="600"/>
                  </a:lnTo>
                  <a:lnTo>
                    <a:pt x="1238" y="581"/>
                  </a:lnTo>
                  <a:lnTo>
                    <a:pt x="1239" y="568"/>
                  </a:lnTo>
                  <a:lnTo>
                    <a:pt x="1239" y="564"/>
                  </a:lnTo>
                  <a:lnTo>
                    <a:pt x="1241" y="566"/>
                  </a:lnTo>
                  <a:lnTo>
                    <a:pt x="1247" y="572"/>
                  </a:lnTo>
                  <a:lnTo>
                    <a:pt x="1257" y="582"/>
                  </a:lnTo>
                  <a:lnTo>
                    <a:pt x="1269" y="596"/>
                  </a:lnTo>
                  <a:lnTo>
                    <a:pt x="1285" y="614"/>
                  </a:lnTo>
                  <a:lnTo>
                    <a:pt x="1303" y="636"/>
                  </a:lnTo>
                  <a:lnTo>
                    <a:pt x="1323" y="661"/>
                  </a:lnTo>
                  <a:lnTo>
                    <a:pt x="1346" y="689"/>
                  </a:lnTo>
                  <a:lnTo>
                    <a:pt x="1370" y="721"/>
                  </a:lnTo>
                  <a:lnTo>
                    <a:pt x="1395" y="756"/>
                  </a:lnTo>
                  <a:lnTo>
                    <a:pt x="1420" y="794"/>
                  </a:lnTo>
                  <a:lnTo>
                    <a:pt x="1447" y="835"/>
                  </a:lnTo>
                  <a:lnTo>
                    <a:pt x="1473" y="878"/>
                  </a:lnTo>
                  <a:lnTo>
                    <a:pt x="1500" y="924"/>
                  </a:lnTo>
                  <a:lnTo>
                    <a:pt x="1526" y="973"/>
                  </a:lnTo>
                  <a:lnTo>
                    <a:pt x="1550" y="1024"/>
                  </a:lnTo>
                  <a:lnTo>
                    <a:pt x="1575" y="1077"/>
                  </a:lnTo>
                  <a:lnTo>
                    <a:pt x="1596" y="1132"/>
                  </a:lnTo>
                  <a:lnTo>
                    <a:pt x="1617" y="1190"/>
                  </a:lnTo>
                  <a:lnTo>
                    <a:pt x="1636" y="1250"/>
                  </a:lnTo>
                  <a:lnTo>
                    <a:pt x="1652" y="1311"/>
                  </a:lnTo>
                  <a:lnTo>
                    <a:pt x="1664" y="1373"/>
                  </a:lnTo>
                  <a:lnTo>
                    <a:pt x="1674" y="1438"/>
                  </a:lnTo>
                  <a:lnTo>
                    <a:pt x="1679" y="1503"/>
                  </a:lnTo>
                  <a:lnTo>
                    <a:pt x="1682" y="1569"/>
                  </a:lnTo>
                  <a:lnTo>
                    <a:pt x="1684" y="1566"/>
                  </a:lnTo>
                  <a:lnTo>
                    <a:pt x="1690" y="1560"/>
                  </a:lnTo>
                  <a:lnTo>
                    <a:pt x="1699" y="1549"/>
                  </a:lnTo>
                  <a:lnTo>
                    <a:pt x="1710" y="1534"/>
                  </a:lnTo>
                  <a:lnTo>
                    <a:pt x="1724" y="1515"/>
                  </a:lnTo>
                  <a:lnTo>
                    <a:pt x="1740" y="1492"/>
                  </a:lnTo>
                  <a:lnTo>
                    <a:pt x="1758" y="1466"/>
                  </a:lnTo>
                  <a:lnTo>
                    <a:pt x="1776" y="1436"/>
                  </a:lnTo>
                  <a:lnTo>
                    <a:pt x="1796" y="1404"/>
                  </a:lnTo>
                  <a:lnTo>
                    <a:pt x="1814" y="1370"/>
                  </a:lnTo>
                  <a:lnTo>
                    <a:pt x="1834" y="1332"/>
                  </a:lnTo>
                  <a:lnTo>
                    <a:pt x="1851" y="1291"/>
                  </a:lnTo>
                  <a:lnTo>
                    <a:pt x="1868" y="1250"/>
                  </a:lnTo>
                  <a:lnTo>
                    <a:pt x="1882" y="1205"/>
                  </a:lnTo>
                  <a:lnTo>
                    <a:pt x="1895" y="1159"/>
                  </a:lnTo>
                  <a:lnTo>
                    <a:pt x="1905" y="1112"/>
                  </a:lnTo>
                  <a:lnTo>
                    <a:pt x="1912" y="1063"/>
                  </a:lnTo>
                  <a:lnTo>
                    <a:pt x="1914" y="1014"/>
                  </a:lnTo>
                  <a:lnTo>
                    <a:pt x="1987" y="1108"/>
                  </a:lnTo>
                  <a:lnTo>
                    <a:pt x="2055" y="1204"/>
                  </a:lnTo>
                  <a:lnTo>
                    <a:pt x="2119" y="1302"/>
                  </a:lnTo>
                  <a:lnTo>
                    <a:pt x="2178" y="1401"/>
                  </a:lnTo>
                  <a:lnTo>
                    <a:pt x="2231" y="1501"/>
                  </a:lnTo>
                  <a:lnTo>
                    <a:pt x="2281" y="1602"/>
                  </a:lnTo>
                  <a:lnTo>
                    <a:pt x="2324" y="1705"/>
                  </a:lnTo>
                  <a:lnTo>
                    <a:pt x="2364" y="1807"/>
                  </a:lnTo>
                  <a:lnTo>
                    <a:pt x="2397" y="1910"/>
                  </a:lnTo>
                  <a:lnTo>
                    <a:pt x="2425" y="2012"/>
                  </a:lnTo>
                  <a:lnTo>
                    <a:pt x="2446" y="2116"/>
                  </a:lnTo>
                  <a:lnTo>
                    <a:pt x="2463" y="2218"/>
                  </a:lnTo>
                  <a:lnTo>
                    <a:pt x="2474" y="2320"/>
                  </a:lnTo>
                  <a:lnTo>
                    <a:pt x="2479" y="2421"/>
                  </a:lnTo>
                  <a:lnTo>
                    <a:pt x="2476" y="2522"/>
                  </a:lnTo>
                  <a:lnTo>
                    <a:pt x="2469" y="2621"/>
                  </a:lnTo>
                  <a:lnTo>
                    <a:pt x="2455" y="2719"/>
                  </a:lnTo>
                  <a:lnTo>
                    <a:pt x="2435" y="2816"/>
                  </a:lnTo>
                  <a:lnTo>
                    <a:pt x="2423" y="2860"/>
                  </a:lnTo>
                  <a:lnTo>
                    <a:pt x="2411" y="2905"/>
                  </a:lnTo>
                  <a:lnTo>
                    <a:pt x="2397" y="2948"/>
                  </a:lnTo>
                  <a:lnTo>
                    <a:pt x="2382" y="2991"/>
                  </a:lnTo>
                  <a:lnTo>
                    <a:pt x="2366" y="3032"/>
                  </a:lnTo>
                  <a:lnTo>
                    <a:pt x="2347" y="3074"/>
                  </a:lnTo>
                  <a:lnTo>
                    <a:pt x="2328" y="3115"/>
                  </a:lnTo>
                  <a:lnTo>
                    <a:pt x="2306" y="3154"/>
                  </a:lnTo>
                  <a:lnTo>
                    <a:pt x="2282" y="3192"/>
                  </a:lnTo>
                  <a:lnTo>
                    <a:pt x="2255" y="3230"/>
                  </a:lnTo>
                  <a:lnTo>
                    <a:pt x="2225" y="3266"/>
                  </a:lnTo>
                  <a:lnTo>
                    <a:pt x="2193" y="3301"/>
                  </a:lnTo>
                  <a:lnTo>
                    <a:pt x="2159" y="3334"/>
                  </a:lnTo>
                  <a:lnTo>
                    <a:pt x="2119" y="3366"/>
                  </a:lnTo>
                  <a:lnTo>
                    <a:pt x="2078" y="3396"/>
                  </a:lnTo>
                  <a:lnTo>
                    <a:pt x="2032" y="3425"/>
                  </a:lnTo>
                  <a:lnTo>
                    <a:pt x="1982" y="3452"/>
                  </a:lnTo>
                  <a:lnTo>
                    <a:pt x="1928" y="3477"/>
                  </a:lnTo>
                  <a:lnTo>
                    <a:pt x="1871" y="3500"/>
                  </a:lnTo>
                  <a:lnTo>
                    <a:pt x="1808" y="3521"/>
                  </a:lnTo>
                  <a:lnTo>
                    <a:pt x="1742" y="3539"/>
                  </a:lnTo>
                  <a:lnTo>
                    <a:pt x="1670" y="3555"/>
                  </a:lnTo>
                  <a:lnTo>
                    <a:pt x="1593" y="3570"/>
                  </a:lnTo>
                  <a:lnTo>
                    <a:pt x="1511" y="3582"/>
                  </a:lnTo>
                  <a:lnTo>
                    <a:pt x="1424" y="3591"/>
                  </a:lnTo>
                  <a:lnTo>
                    <a:pt x="1330" y="3598"/>
                  </a:lnTo>
                  <a:lnTo>
                    <a:pt x="1231" y="3602"/>
                  </a:lnTo>
                  <a:lnTo>
                    <a:pt x="1126" y="3604"/>
                  </a:lnTo>
                  <a:lnTo>
                    <a:pt x="1034" y="3600"/>
                  </a:lnTo>
                  <a:lnTo>
                    <a:pt x="947" y="3592"/>
                  </a:lnTo>
                  <a:lnTo>
                    <a:pt x="862" y="3577"/>
                  </a:lnTo>
                  <a:lnTo>
                    <a:pt x="780" y="3556"/>
                  </a:lnTo>
                  <a:lnTo>
                    <a:pt x="701" y="3532"/>
                  </a:lnTo>
                  <a:lnTo>
                    <a:pt x="625" y="3502"/>
                  </a:lnTo>
                  <a:lnTo>
                    <a:pt x="555" y="3466"/>
                  </a:lnTo>
                  <a:lnTo>
                    <a:pt x="487" y="3428"/>
                  </a:lnTo>
                  <a:lnTo>
                    <a:pt x="423" y="3385"/>
                  </a:lnTo>
                  <a:lnTo>
                    <a:pt x="364" y="3339"/>
                  </a:lnTo>
                  <a:lnTo>
                    <a:pt x="308" y="3288"/>
                  </a:lnTo>
                  <a:lnTo>
                    <a:pt x="257" y="3234"/>
                  </a:lnTo>
                  <a:lnTo>
                    <a:pt x="210" y="3177"/>
                  </a:lnTo>
                  <a:lnTo>
                    <a:pt x="167" y="3119"/>
                  </a:lnTo>
                  <a:lnTo>
                    <a:pt x="129" y="3057"/>
                  </a:lnTo>
                  <a:lnTo>
                    <a:pt x="96" y="2992"/>
                  </a:lnTo>
                  <a:lnTo>
                    <a:pt x="67" y="2926"/>
                  </a:lnTo>
                  <a:lnTo>
                    <a:pt x="43" y="2860"/>
                  </a:lnTo>
                  <a:lnTo>
                    <a:pt x="24" y="2791"/>
                  </a:lnTo>
                  <a:lnTo>
                    <a:pt x="10" y="2720"/>
                  </a:lnTo>
                  <a:lnTo>
                    <a:pt x="2" y="2649"/>
                  </a:lnTo>
                  <a:lnTo>
                    <a:pt x="0" y="2578"/>
                  </a:lnTo>
                  <a:lnTo>
                    <a:pt x="1" y="2495"/>
                  </a:lnTo>
                  <a:lnTo>
                    <a:pt x="5" y="2414"/>
                  </a:lnTo>
                  <a:lnTo>
                    <a:pt x="10" y="2337"/>
                  </a:lnTo>
                  <a:lnTo>
                    <a:pt x="18" y="2260"/>
                  </a:lnTo>
                  <a:lnTo>
                    <a:pt x="28" y="2186"/>
                  </a:lnTo>
                  <a:lnTo>
                    <a:pt x="39" y="2112"/>
                  </a:lnTo>
                  <a:lnTo>
                    <a:pt x="52" y="2041"/>
                  </a:lnTo>
                  <a:lnTo>
                    <a:pt x="65" y="1971"/>
                  </a:lnTo>
                  <a:lnTo>
                    <a:pt x="79" y="1900"/>
                  </a:lnTo>
                  <a:lnTo>
                    <a:pt x="93" y="1831"/>
                  </a:lnTo>
                  <a:lnTo>
                    <a:pt x="108" y="1762"/>
                  </a:lnTo>
                  <a:lnTo>
                    <a:pt x="124" y="1693"/>
                  </a:lnTo>
                  <a:lnTo>
                    <a:pt x="139" y="1624"/>
                  </a:lnTo>
                  <a:lnTo>
                    <a:pt x="154" y="1555"/>
                  </a:lnTo>
                  <a:lnTo>
                    <a:pt x="168" y="1486"/>
                  </a:lnTo>
                  <a:lnTo>
                    <a:pt x="182" y="1416"/>
                  </a:lnTo>
                  <a:lnTo>
                    <a:pt x="195" y="1343"/>
                  </a:lnTo>
                  <a:lnTo>
                    <a:pt x="206" y="1271"/>
                  </a:lnTo>
                  <a:lnTo>
                    <a:pt x="217" y="1197"/>
                  </a:lnTo>
                  <a:lnTo>
                    <a:pt x="225" y="1121"/>
                  </a:lnTo>
                  <a:lnTo>
                    <a:pt x="230" y="1044"/>
                  </a:lnTo>
                  <a:lnTo>
                    <a:pt x="235" y="964"/>
                  </a:lnTo>
                  <a:lnTo>
                    <a:pt x="237" y="881"/>
                  </a:lnTo>
                  <a:lnTo>
                    <a:pt x="236" y="797"/>
                  </a:lnTo>
                  <a:lnTo>
                    <a:pt x="233" y="710"/>
                  </a:lnTo>
                  <a:lnTo>
                    <a:pt x="227" y="619"/>
                  </a:lnTo>
                  <a:lnTo>
                    <a:pt x="217" y="526"/>
                  </a:lnTo>
                  <a:lnTo>
                    <a:pt x="204" y="428"/>
                  </a:lnTo>
                  <a:lnTo>
                    <a:pt x="187" y="327"/>
                  </a:lnTo>
                  <a:lnTo>
                    <a:pt x="166" y="223"/>
                  </a:lnTo>
                  <a:lnTo>
                    <a:pt x="142" y="113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6305550" y="4524375"/>
              <a:ext cx="1268413" cy="1023938"/>
            </a:xfrm>
            <a:custGeom>
              <a:avLst/>
              <a:gdLst>
                <a:gd name="T0" fmla="*/ 280 w 1598"/>
                <a:gd name="T1" fmla="*/ 213 h 1290"/>
                <a:gd name="T2" fmla="*/ 360 w 1598"/>
                <a:gd name="T3" fmla="*/ 415 h 1290"/>
                <a:gd name="T4" fmla="*/ 460 w 1598"/>
                <a:gd name="T5" fmla="*/ 651 h 1290"/>
                <a:gd name="T6" fmla="*/ 564 w 1598"/>
                <a:gd name="T7" fmla="*/ 645 h 1290"/>
                <a:gd name="T8" fmla="*/ 648 w 1598"/>
                <a:gd name="T9" fmla="*/ 516 h 1290"/>
                <a:gd name="T10" fmla="*/ 847 w 1598"/>
                <a:gd name="T11" fmla="*/ 395 h 1290"/>
                <a:gd name="T12" fmla="*/ 859 w 1598"/>
                <a:gd name="T13" fmla="*/ 590 h 1290"/>
                <a:gd name="T14" fmla="*/ 889 w 1598"/>
                <a:gd name="T15" fmla="*/ 747 h 1290"/>
                <a:gd name="T16" fmla="*/ 929 w 1598"/>
                <a:gd name="T17" fmla="*/ 882 h 1290"/>
                <a:gd name="T18" fmla="*/ 1122 w 1598"/>
                <a:gd name="T19" fmla="*/ 773 h 1290"/>
                <a:gd name="T20" fmla="*/ 1262 w 1598"/>
                <a:gd name="T21" fmla="*/ 668 h 1290"/>
                <a:gd name="T22" fmla="*/ 1368 w 1598"/>
                <a:gd name="T23" fmla="*/ 565 h 1290"/>
                <a:gd name="T24" fmla="*/ 1459 w 1598"/>
                <a:gd name="T25" fmla="*/ 462 h 1290"/>
                <a:gd name="T26" fmla="*/ 1588 w 1598"/>
                <a:gd name="T27" fmla="*/ 548 h 1290"/>
                <a:gd name="T28" fmla="*/ 1598 w 1598"/>
                <a:gd name="T29" fmla="*/ 795 h 1290"/>
                <a:gd name="T30" fmla="*/ 1571 w 1598"/>
                <a:gd name="T31" fmla="*/ 1038 h 1290"/>
                <a:gd name="T32" fmla="*/ 1510 w 1598"/>
                <a:gd name="T33" fmla="*/ 1254 h 1290"/>
                <a:gd name="T34" fmla="*/ 1474 w 1598"/>
                <a:gd name="T35" fmla="*/ 1287 h 1290"/>
                <a:gd name="T36" fmla="*/ 1436 w 1598"/>
                <a:gd name="T37" fmla="*/ 1285 h 1290"/>
                <a:gd name="T38" fmla="*/ 1403 w 1598"/>
                <a:gd name="T39" fmla="*/ 1247 h 1290"/>
                <a:gd name="T40" fmla="*/ 1426 w 1598"/>
                <a:gd name="T41" fmla="*/ 1155 h 1290"/>
                <a:gd name="T42" fmla="*/ 1469 w 1598"/>
                <a:gd name="T43" fmla="*/ 963 h 1290"/>
                <a:gd name="T44" fmla="*/ 1486 w 1598"/>
                <a:gd name="T45" fmla="*/ 751 h 1290"/>
                <a:gd name="T46" fmla="*/ 1449 w 1598"/>
                <a:gd name="T47" fmla="*/ 644 h 1290"/>
                <a:gd name="T48" fmla="*/ 1339 w 1598"/>
                <a:gd name="T49" fmla="*/ 750 h 1290"/>
                <a:gd name="T50" fmla="*/ 1195 w 1598"/>
                <a:gd name="T51" fmla="*/ 859 h 1290"/>
                <a:gd name="T52" fmla="*/ 1001 w 1598"/>
                <a:gd name="T53" fmla="*/ 973 h 1290"/>
                <a:gd name="T54" fmla="*/ 844 w 1598"/>
                <a:gd name="T55" fmla="*/ 979 h 1290"/>
                <a:gd name="T56" fmla="*/ 793 w 1598"/>
                <a:gd name="T57" fmla="*/ 823 h 1290"/>
                <a:gd name="T58" fmla="*/ 753 w 1598"/>
                <a:gd name="T59" fmla="*/ 644 h 1290"/>
                <a:gd name="T60" fmla="*/ 699 w 1598"/>
                <a:gd name="T61" fmla="*/ 646 h 1290"/>
                <a:gd name="T62" fmla="*/ 625 w 1598"/>
                <a:gd name="T63" fmla="*/ 755 h 1290"/>
                <a:gd name="T64" fmla="*/ 534 w 1598"/>
                <a:gd name="T65" fmla="*/ 883 h 1290"/>
                <a:gd name="T66" fmla="*/ 397 w 1598"/>
                <a:gd name="T67" fmla="*/ 783 h 1290"/>
                <a:gd name="T68" fmla="*/ 292 w 1598"/>
                <a:gd name="T69" fmla="*/ 544 h 1290"/>
                <a:gd name="T70" fmla="*/ 207 w 1598"/>
                <a:gd name="T71" fmla="*/ 339 h 1290"/>
                <a:gd name="T72" fmla="*/ 173 w 1598"/>
                <a:gd name="T73" fmla="*/ 465 h 1290"/>
                <a:gd name="T74" fmla="*/ 144 w 1598"/>
                <a:gd name="T75" fmla="*/ 615 h 1290"/>
                <a:gd name="T76" fmla="*/ 123 w 1598"/>
                <a:gd name="T77" fmla="*/ 798 h 1290"/>
                <a:gd name="T78" fmla="*/ 114 w 1598"/>
                <a:gd name="T79" fmla="*/ 1029 h 1290"/>
                <a:gd name="T80" fmla="*/ 102 w 1598"/>
                <a:gd name="T81" fmla="*/ 1154 h 1290"/>
                <a:gd name="T82" fmla="*/ 56 w 1598"/>
                <a:gd name="T83" fmla="*/ 1177 h 1290"/>
                <a:gd name="T84" fmla="*/ 11 w 1598"/>
                <a:gd name="T85" fmla="*/ 1154 h 1290"/>
                <a:gd name="T86" fmla="*/ 1 w 1598"/>
                <a:gd name="T87" fmla="*/ 1029 h 1290"/>
                <a:gd name="T88" fmla="*/ 11 w 1598"/>
                <a:gd name="T89" fmla="*/ 796 h 1290"/>
                <a:gd name="T90" fmla="*/ 31 w 1598"/>
                <a:gd name="T91" fmla="*/ 608 h 1290"/>
                <a:gd name="T92" fmla="*/ 60 w 1598"/>
                <a:gd name="T93" fmla="*/ 454 h 1290"/>
                <a:gd name="T94" fmla="*/ 94 w 1598"/>
                <a:gd name="T95" fmla="*/ 325 h 1290"/>
                <a:gd name="T96" fmla="*/ 132 w 1598"/>
                <a:gd name="T97" fmla="*/ 207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98" h="1290">
                  <a:moveTo>
                    <a:pt x="204" y="0"/>
                  </a:moveTo>
                  <a:lnTo>
                    <a:pt x="258" y="152"/>
                  </a:lnTo>
                  <a:lnTo>
                    <a:pt x="280" y="213"/>
                  </a:lnTo>
                  <a:lnTo>
                    <a:pt x="305" y="278"/>
                  </a:lnTo>
                  <a:lnTo>
                    <a:pt x="331" y="344"/>
                  </a:lnTo>
                  <a:lnTo>
                    <a:pt x="360" y="415"/>
                  </a:lnTo>
                  <a:lnTo>
                    <a:pt x="391" y="488"/>
                  </a:lnTo>
                  <a:lnTo>
                    <a:pt x="425" y="567"/>
                  </a:lnTo>
                  <a:lnTo>
                    <a:pt x="460" y="651"/>
                  </a:lnTo>
                  <a:lnTo>
                    <a:pt x="500" y="738"/>
                  </a:lnTo>
                  <a:lnTo>
                    <a:pt x="533" y="690"/>
                  </a:lnTo>
                  <a:lnTo>
                    <a:pt x="564" y="645"/>
                  </a:lnTo>
                  <a:lnTo>
                    <a:pt x="593" y="601"/>
                  </a:lnTo>
                  <a:lnTo>
                    <a:pt x="621" y="558"/>
                  </a:lnTo>
                  <a:lnTo>
                    <a:pt x="648" y="516"/>
                  </a:lnTo>
                  <a:lnTo>
                    <a:pt x="676" y="471"/>
                  </a:lnTo>
                  <a:lnTo>
                    <a:pt x="847" y="203"/>
                  </a:lnTo>
                  <a:lnTo>
                    <a:pt x="847" y="395"/>
                  </a:lnTo>
                  <a:lnTo>
                    <a:pt x="849" y="465"/>
                  </a:lnTo>
                  <a:lnTo>
                    <a:pt x="853" y="530"/>
                  </a:lnTo>
                  <a:lnTo>
                    <a:pt x="859" y="590"/>
                  </a:lnTo>
                  <a:lnTo>
                    <a:pt x="867" y="645"/>
                  </a:lnTo>
                  <a:lnTo>
                    <a:pt x="877" y="698"/>
                  </a:lnTo>
                  <a:lnTo>
                    <a:pt x="889" y="747"/>
                  </a:lnTo>
                  <a:lnTo>
                    <a:pt x="902" y="793"/>
                  </a:lnTo>
                  <a:lnTo>
                    <a:pt x="915" y="838"/>
                  </a:lnTo>
                  <a:lnTo>
                    <a:pt x="929" y="882"/>
                  </a:lnTo>
                  <a:lnTo>
                    <a:pt x="1001" y="845"/>
                  </a:lnTo>
                  <a:lnTo>
                    <a:pt x="1064" y="808"/>
                  </a:lnTo>
                  <a:lnTo>
                    <a:pt x="1122" y="773"/>
                  </a:lnTo>
                  <a:lnTo>
                    <a:pt x="1173" y="737"/>
                  </a:lnTo>
                  <a:lnTo>
                    <a:pt x="1220" y="702"/>
                  </a:lnTo>
                  <a:lnTo>
                    <a:pt x="1262" y="668"/>
                  </a:lnTo>
                  <a:lnTo>
                    <a:pt x="1300" y="633"/>
                  </a:lnTo>
                  <a:lnTo>
                    <a:pt x="1336" y="599"/>
                  </a:lnTo>
                  <a:lnTo>
                    <a:pt x="1368" y="565"/>
                  </a:lnTo>
                  <a:lnTo>
                    <a:pt x="1400" y="531"/>
                  </a:lnTo>
                  <a:lnTo>
                    <a:pt x="1430" y="496"/>
                  </a:lnTo>
                  <a:lnTo>
                    <a:pt x="1459" y="462"/>
                  </a:lnTo>
                  <a:lnTo>
                    <a:pt x="1555" y="351"/>
                  </a:lnTo>
                  <a:lnTo>
                    <a:pt x="1577" y="469"/>
                  </a:lnTo>
                  <a:lnTo>
                    <a:pt x="1588" y="548"/>
                  </a:lnTo>
                  <a:lnTo>
                    <a:pt x="1595" y="629"/>
                  </a:lnTo>
                  <a:lnTo>
                    <a:pt x="1598" y="712"/>
                  </a:lnTo>
                  <a:lnTo>
                    <a:pt x="1598" y="795"/>
                  </a:lnTo>
                  <a:lnTo>
                    <a:pt x="1593" y="877"/>
                  </a:lnTo>
                  <a:lnTo>
                    <a:pt x="1585" y="959"/>
                  </a:lnTo>
                  <a:lnTo>
                    <a:pt x="1571" y="1038"/>
                  </a:lnTo>
                  <a:lnTo>
                    <a:pt x="1555" y="1114"/>
                  </a:lnTo>
                  <a:lnTo>
                    <a:pt x="1534" y="1186"/>
                  </a:lnTo>
                  <a:lnTo>
                    <a:pt x="1510" y="1254"/>
                  </a:lnTo>
                  <a:lnTo>
                    <a:pt x="1501" y="1269"/>
                  </a:lnTo>
                  <a:lnTo>
                    <a:pt x="1488" y="1279"/>
                  </a:lnTo>
                  <a:lnTo>
                    <a:pt x="1474" y="1287"/>
                  </a:lnTo>
                  <a:lnTo>
                    <a:pt x="1457" y="1290"/>
                  </a:lnTo>
                  <a:lnTo>
                    <a:pt x="1446" y="1289"/>
                  </a:lnTo>
                  <a:lnTo>
                    <a:pt x="1436" y="1285"/>
                  </a:lnTo>
                  <a:lnTo>
                    <a:pt x="1421" y="1276"/>
                  </a:lnTo>
                  <a:lnTo>
                    <a:pt x="1410" y="1263"/>
                  </a:lnTo>
                  <a:lnTo>
                    <a:pt x="1403" y="1247"/>
                  </a:lnTo>
                  <a:lnTo>
                    <a:pt x="1402" y="1230"/>
                  </a:lnTo>
                  <a:lnTo>
                    <a:pt x="1405" y="1211"/>
                  </a:lnTo>
                  <a:lnTo>
                    <a:pt x="1426" y="1155"/>
                  </a:lnTo>
                  <a:lnTo>
                    <a:pt x="1443" y="1094"/>
                  </a:lnTo>
                  <a:lnTo>
                    <a:pt x="1458" y="1029"/>
                  </a:lnTo>
                  <a:lnTo>
                    <a:pt x="1469" y="963"/>
                  </a:lnTo>
                  <a:lnTo>
                    <a:pt x="1479" y="894"/>
                  </a:lnTo>
                  <a:lnTo>
                    <a:pt x="1483" y="822"/>
                  </a:lnTo>
                  <a:lnTo>
                    <a:pt x="1486" y="751"/>
                  </a:lnTo>
                  <a:lnTo>
                    <a:pt x="1486" y="681"/>
                  </a:lnTo>
                  <a:lnTo>
                    <a:pt x="1481" y="609"/>
                  </a:lnTo>
                  <a:lnTo>
                    <a:pt x="1449" y="644"/>
                  </a:lnTo>
                  <a:lnTo>
                    <a:pt x="1415" y="679"/>
                  </a:lnTo>
                  <a:lnTo>
                    <a:pt x="1380" y="714"/>
                  </a:lnTo>
                  <a:lnTo>
                    <a:pt x="1339" y="750"/>
                  </a:lnTo>
                  <a:lnTo>
                    <a:pt x="1296" y="785"/>
                  </a:lnTo>
                  <a:lnTo>
                    <a:pt x="1248" y="822"/>
                  </a:lnTo>
                  <a:lnTo>
                    <a:pt x="1195" y="859"/>
                  </a:lnTo>
                  <a:lnTo>
                    <a:pt x="1137" y="896"/>
                  </a:lnTo>
                  <a:lnTo>
                    <a:pt x="1072" y="934"/>
                  </a:lnTo>
                  <a:lnTo>
                    <a:pt x="1001" y="973"/>
                  </a:lnTo>
                  <a:lnTo>
                    <a:pt x="921" y="1012"/>
                  </a:lnTo>
                  <a:lnTo>
                    <a:pt x="864" y="1039"/>
                  </a:lnTo>
                  <a:lnTo>
                    <a:pt x="844" y="979"/>
                  </a:lnTo>
                  <a:lnTo>
                    <a:pt x="827" y="928"/>
                  </a:lnTo>
                  <a:lnTo>
                    <a:pt x="809" y="876"/>
                  </a:lnTo>
                  <a:lnTo>
                    <a:pt x="793" y="823"/>
                  </a:lnTo>
                  <a:lnTo>
                    <a:pt x="777" y="767"/>
                  </a:lnTo>
                  <a:lnTo>
                    <a:pt x="765" y="707"/>
                  </a:lnTo>
                  <a:lnTo>
                    <a:pt x="753" y="644"/>
                  </a:lnTo>
                  <a:lnTo>
                    <a:pt x="744" y="576"/>
                  </a:lnTo>
                  <a:lnTo>
                    <a:pt x="721" y="610"/>
                  </a:lnTo>
                  <a:lnTo>
                    <a:pt x="699" y="646"/>
                  </a:lnTo>
                  <a:lnTo>
                    <a:pt x="675" y="682"/>
                  </a:lnTo>
                  <a:lnTo>
                    <a:pt x="652" y="717"/>
                  </a:lnTo>
                  <a:lnTo>
                    <a:pt x="625" y="755"/>
                  </a:lnTo>
                  <a:lnTo>
                    <a:pt x="598" y="796"/>
                  </a:lnTo>
                  <a:lnTo>
                    <a:pt x="568" y="838"/>
                  </a:lnTo>
                  <a:lnTo>
                    <a:pt x="534" y="883"/>
                  </a:lnTo>
                  <a:lnTo>
                    <a:pt x="477" y="962"/>
                  </a:lnTo>
                  <a:lnTo>
                    <a:pt x="436" y="873"/>
                  </a:lnTo>
                  <a:lnTo>
                    <a:pt x="397" y="783"/>
                  </a:lnTo>
                  <a:lnTo>
                    <a:pt x="359" y="699"/>
                  </a:lnTo>
                  <a:lnTo>
                    <a:pt x="325" y="618"/>
                  </a:lnTo>
                  <a:lnTo>
                    <a:pt x="292" y="544"/>
                  </a:lnTo>
                  <a:lnTo>
                    <a:pt x="261" y="472"/>
                  </a:lnTo>
                  <a:lnTo>
                    <a:pt x="234" y="404"/>
                  </a:lnTo>
                  <a:lnTo>
                    <a:pt x="207" y="339"/>
                  </a:lnTo>
                  <a:lnTo>
                    <a:pt x="196" y="380"/>
                  </a:lnTo>
                  <a:lnTo>
                    <a:pt x="184" y="421"/>
                  </a:lnTo>
                  <a:lnTo>
                    <a:pt x="173" y="465"/>
                  </a:lnTo>
                  <a:lnTo>
                    <a:pt x="162" y="512"/>
                  </a:lnTo>
                  <a:lnTo>
                    <a:pt x="153" y="562"/>
                  </a:lnTo>
                  <a:lnTo>
                    <a:pt x="144" y="615"/>
                  </a:lnTo>
                  <a:lnTo>
                    <a:pt x="136" y="671"/>
                  </a:lnTo>
                  <a:lnTo>
                    <a:pt x="129" y="732"/>
                  </a:lnTo>
                  <a:lnTo>
                    <a:pt x="123" y="798"/>
                  </a:lnTo>
                  <a:lnTo>
                    <a:pt x="118" y="869"/>
                  </a:lnTo>
                  <a:lnTo>
                    <a:pt x="116" y="947"/>
                  </a:lnTo>
                  <a:lnTo>
                    <a:pt x="114" y="1029"/>
                  </a:lnTo>
                  <a:lnTo>
                    <a:pt x="113" y="1120"/>
                  </a:lnTo>
                  <a:lnTo>
                    <a:pt x="110" y="1138"/>
                  </a:lnTo>
                  <a:lnTo>
                    <a:pt x="102" y="1154"/>
                  </a:lnTo>
                  <a:lnTo>
                    <a:pt x="90" y="1165"/>
                  </a:lnTo>
                  <a:lnTo>
                    <a:pt x="75" y="1173"/>
                  </a:lnTo>
                  <a:lnTo>
                    <a:pt x="56" y="1177"/>
                  </a:lnTo>
                  <a:lnTo>
                    <a:pt x="39" y="1173"/>
                  </a:lnTo>
                  <a:lnTo>
                    <a:pt x="23" y="1165"/>
                  </a:lnTo>
                  <a:lnTo>
                    <a:pt x="11" y="1154"/>
                  </a:lnTo>
                  <a:lnTo>
                    <a:pt x="3" y="1138"/>
                  </a:lnTo>
                  <a:lnTo>
                    <a:pt x="0" y="1120"/>
                  </a:lnTo>
                  <a:lnTo>
                    <a:pt x="1" y="1029"/>
                  </a:lnTo>
                  <a:lnTo>
                    <a:pt x="3" y="945"/>
                  </a:lnTo>
                  <a:lnTo>
                    <a:pt x="7" y="868"/>
                  </a:lnTo>
                  <a:lnTo>
                    <a:pt x="11" y="796"/>
                  </a:lnTo>
                  <a:lnTo>
                    <a:pt x="17" y="729"/>
                  </a:lnTo>
                  <a:lnTo>
                    <a:pt x="24" y="666"/>
                  </a:lnTo>
                  <a:lnTo>
                    <a:pt x="31" y="608"/>
                  </a:lnTo>
                  <a:lnTo>
                    <a:pt x="40" y="553"/>
                  </a:lnTo>
                  <a:lnTo>
                    <a:pt x="49" y="502"/>
                  </a:lnTo>
                  <a:lnTo>
                    <a:pt x="60" y="454"/>
                  </a:lnTo>
                  <a:lnTo>
                    <a:pt x="70" y="409"/>
                  </a:lnTo>
                  <a:lnTo>
                    <a:pt x="82" y="366"/>
                  </a:lnTo>
                  <a:lnTo>
                    <a:pt x="94" y="325"/>
                  </a:lnTo>
                  <a:lnTo>
                    <a:pt x="107" y="284"/>
                  </a:lnTo>
                  <a:lnTo>
                    <a:pt x="120" y="246"/>
                  </a:lnTo>
                  <a:lnTo>
                    <a:pt x="132" y="207"/>
                  </a:lnTo>
                  <a:lnTo>
                    <a:pt x="145" y="169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4826408" y="1673098"/>
            <a:ext cx="530106" cy="459316"/>
            <a:chOff x="5929313" y="3336925"/>
            <a:chExt cx="2579688" cy="2235200"/>
          </a:xfrm>
          <a:solidFill>
            <a:schemeClr val="bg2">
              <a:lumMod val="25000"/>
            </a:schemeClr>
          </a:solidFill>
        </p:grpSpPr>
        <p:sp>
          <p:nvSpPr>
            <p:cNvPr id="92" name="Freeform 85"/>
            <p:cNvSpPr>
              <a:spLocks noEditPoints="1"/>
            </p:cNvSpPr>
            <p:nvPr/>
          </p:nvSpPr>
          <p:spPr bwMode="auto">
            <a:xfrm>
              <a:off x="5929313" y="3336925"/>
              <a:ext cx="2579688" cy="2235200"/>
            </a:xfrm>
            <a:custGeom>
              <a:avLst/>
              <a:gdLst>
                <a:gd name="T0" fmla="*/ 3044 w 4874"/>
                <a:gd name="T1" fmla="*/ 364 h 4225"/>
                <a:gd name="T2" fmla="*/ 2643 w 4874"/>
                <a:gd name="T3" fmla="*/ 597 h 4225"/>
                <a:gd name="T4" fmla="*/ 1998 w 4874"/>
                <a:gd name="T5" fmla="*/ 435 h 4225"/>
                <a:gd name="T6" fmla="*/ 1565 w 4874"/>
                <a:gd name="T7" fmla="*/ 308 h 4225"/>
                <a:gd name="T8" fmla="*/ 1118 w 4874"/>
                <a:gd name="T9" fmla="*/ 351 h 4225"/>
                <a:gd name="T10" fmla="*/ 716 w 4874"/>
                <a:gd name="T11" fmla="*/ 566 h 4225"/>
                <a:gd name="T12" fmla="*/ 429 w 4874"/>
                <a:gd name="T13" fmla="*/ 923 h 4225"/>
                <a:gd name="T14" fmla="*/ 311 w 4874"/>
                <a:gd name="T15" fmla="*/ 1342 h 4225"/>
                <a:gd name="T16" fmla="*/ 362 w 4874"/>
                <a:gd name="T17" fmla="*/ 1773 h 4225"/>
                <a:gd name="T18" fmla="*/ 581 w 4874"/>
                <a:gd name="T19" fmla="*/ 2161 h 4225"/>
                <a:gd name="T20" fmla="*/ 2420 w 4874"/>
                <a:gd name="T21" fmla="*/ 3924 h 4225"/>
                <a:gd name="T22" fmla="*/ 4229 w 4874"/>
                <a:gd name="T23" fmla="*/ 2229 h 4225"/>
                <a:gd name="T24" fmla="*/ 4482 w 4874"/>
                <a:gd name="T25" fmla="*/ 1855 h 4225"/>
                <a:gd name="T26" fmla="*/ 4566 w 4874"/>
                <a:gd name="T27" fmla="*/ 1430 h 4225"/>
                <a:gd name="T28" fmla="*/ 4482 w 4874"/>
                <a:gd name="T29" fmla="*/ 1005 h 4225"/>
                <a:gd name="T30" fmla="*/ 4229 w 4874"/>
                <a:gd name="T31" fmla="*/ 630 h 4225"/>
                <a:gd name="T32" fmla="*/ 3842 w 4874"/>
                <a:gd name="T33" fmla="*/ 380 h 4225"/>
                <a:gd name="T34" fmla="*/ 3399 w 4874"/>
                <a:gd name="T35" fmla="*/ 302 h 4225"/>
                <a:gd name="T36" fmla="*/ 1884 w 4874"/>
                <a:gd name="T37" fmla="*/ 64 h 4225"/>
                <a:gd name="T38" fmla="*/ 2352 w 4874"/>
                <a:gd name="T39" fmla="*/ 305 h 4225"/>
                <a:gd name="T40" fmla="*/ 2793 w 4874"/>
                <a:gd name="T41" fmla="*/ 140 h 4225"/>
                <a:gd name="T42" fmla="*/ 3294 w 4874"/>
                <a:gd name="T43" fmla="*/ 6 h 4225"/>
                <a:gd name="T44" fmla="*/ 3807 w 4874"/>
                <a:gd name="T45" fmla="*/ 52 h 4225"/>
                <a:gd name="T46" fmla="*/ 4280 w 4874"/>
                <a:gd name="T47" fmla="*/ 276 h 4225"/>
                <a:gd name="T48" fmla="*/ 4647 w 4874"/>
                <a:gd name="T49" fmla="*/ 664 h 4225"/>
                <a:gd name="T50" fmla="*/ 4842 w 4874"/>
                <a:gd name="T51" fmla="*/ 1131 h 4225"/>
                <a:gd name="T52" fmla="*/ 4859 w 4874"/>
                <a:gd name="T53" fmla="*/ 1629 h 4225"/>
                <a:gd name="T54" fmla="*/ 4700 w 4874"/>
                <a:gd name="T55" fmla="*/ 2106 h 4225"/>
                <a:gd name="T56" fmla="*/ 4442 w 4874"/>
                <a:gd name="T57" fmla="*/ 2446 h 4225"/>
                <a:gd name="T58" fmla="*/ 4343 w 4874"/>
                <a:gd name="T59" fmla="*/ 2543 h 4225"/>
                <a:gd name="T60" fmla="*/ 4140 w 4874"/>
                <a:gd name="T61" fmla="*/ 2742 h 4225"/>
                <a:gd name="T62" fmla="*/ 3869 w 4874"/>
                <a:gd name="T63" fmla="*/ 3008 h 4225"/>
                <a:gd name="T64" fmla="*/ 3567 w 4874"/>
                <a:gd name="T65" fmla="*/ 3304 h 4225"/>
                <a:gd name="T66" fmla="*/ 3269 w 4874"/>
                <a:gd name="T67" fmla="*/ 3597 h 4225"/>
                <a:gd name="T68" fmla="*/ 3011 w 4874"/>
                <a:gd name="T69" fmla="*/ 3849 h 4225"/>
                <a:gd name="T70" fmla="*/ 2831 w 4874"/>
                <a:gd name="T71" fmla="*/ 4026 h 4225"/>
                <a:gd name="T72" fmla="*/ 2762 w 4874"/>
                <a:gd name="T73" fmla="*/ 4093 h 4225"/>
                <a:gd name="T74" fmla="*/ 2519 w 4874"/>
                <a:gd name="T75" fmla="*/ 4218 h 4225"/>
                <a:gd name="T76" fmla="*/ 2250 w 4874"/>
                <a:gd name="T77" fmla="*/ 4187 h 4225"/>
                <a:gd name="T78" fmla="*/ 2099 w 4874"/>
                <a:gd name="T79" fmla="*/ 4081 h 4225"/>
                <a:gd name="T80" fmla="*/ 1980 w 4874"/>
                <a:gd name="T81" fmla="*/ 3965 h 4225"/>
                <a:gd name="T82" fmla="*/ 1763 w 4874"/>
                <a:gd name="T83" fmla="*/ 3751 h 4225"/>
                <a:gd name="T84" fmla="*/ 1482 w 4874"/>
                <a:gd name="T85" fmla="*/ 3476 h 4225"/>
                <a:gd name="T86" fmla="*/ 1176 w 4874"/>
                <a:gd name="T87" fmla="*/ 3176 h 4225"/>
                <a:gd name="T88" fmla="*/ 879 w 4874"/>
                <a:gd name="T89" fmla="*/ 2885 h 4225"/>
                <a:gd name="T90" fmla="*/ 630 w 4874"/>
                <a:gd name="T91" fmla="*/ 2639 h 4225"/>
                <a:gd name="T92" fmla="*/ 464 w 4874"/>
                <a:gd name="T93" fmla="*/ 2476 h 4225"/>
                <a:gd name="T94" fmla="*/ 227 w 4874"/>
                <a:gd name="T95" fmla="*/ 2195 h 4225"/>
                <a:gd name="T96" fmla="*/ 32 w 4874"/>
                <a:gd name="T97" fmla="*/ 1727 h 4225"/>
                <a:gd name="T98" fmla="*/ 3 w 4874"/>
                <a:gd name="T99" fmla="*/ 1330 h 4225"/>
                <a:gd name="T100" fmla="*/ 128 w 4874"/>
                <a:gd name="T101" fmla="*/ 844 h 4225"/>
                <a:gd name="T102" fmla="*/ 428 w 4874"/>
                <a:gd name="T103" fmla="*/ 418 h 4225"/>
                <a:gd name="T104" fmla="*/ 870 w 4874"/>
                <a:gd name="T105" fmla="*/ 120 h 4225"/>
                <a:gd name="T106" fmla="*/ 1373 w 4874"/>
                <a:gd name="T107" fmla="*/ 3 h 4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74" h="4225">
                  <a:moveTo>
                    <a:pt x="3399" y="302"/>
                  </a:moveTo>
                  <a:lnTo>
                    <a:pt x="3309" y="306"/>
                  </a:lnTo>
                  <a:lnTo>
                    <a:pt x="3219" y="319"/>
                  </a:lnTo>
                  <a:lnTo>
                    <a:pt x="3131" y="337"/>
                  </a:lnTo>
                  <a:lnTo>
                    <a:pt x="3044" y="364"/>
                  </a:lnTo>
                  <a:lnTo>
                    <a:pt x="2958" y="397"/>
                  </a:lnTo>
                  <a:lnTo>
                    <a:pt x="2876" y="435"/>
                  </a:lnTo>
                  <a:lnTo>
                    <a:pt x="2795" y="483"/>
                  </a:lnTo>
                  <a:lnTo>
                    <a:pt x="2717" y="536"/>
                  </a:lnTo>
                  <a:lnTo>
                    <a:pt x="2643" y="597"/>
                  </a:lnTo>
                  <a:lnTo>
                    <a:pt x="2436" y="780"/>
                  </a:lnTo>
                  <a:lnTo>
                    <a:pt x="2231" y="597"/>
                  </a:lnTo>
                  <a:lnTo>
                    <a:pt x="2157" y="536"/>
                  </a:lnTo>
                  <a:lnTo>
                    <a:pt x="2079" y="483"/>
                  </a:lnTo>
                  <a:lnTo>
                    <a:pt x="1998" y="435"/>
                  </a:lnTo>
                  <a:lnTo>
                    <a:pt x="1916" y="397"/>
                  </a:lnTo>
                  <a:lnTo>
                    <a:pt x="1830" y="364"/>
                  </a:lnTo>
                  <a:lnTo>
                    <a:pt x="1742" y="337"/>
                  </a:lnTo>
                  <a:lnTo>
                    <a:pt x="1653" y="319"/>
                  </a:lnTo>
                  <a:lnTo>
                    <a:pt x="1565" y="308"/>
                  </a:lnTo>
                  <a:lnTo>
                    <a:pt x="1475" y="302"/>
                  </a:lnTo>
                  <a:lnTo>
                    <a:pt x="1385" y="305"/>
                  </a:lnTo>
                  <a:lnTo>
                    <a:pt x="1295" y="312"/>
                  </a:lnTo>
                  <a:lnTo>
                    <a:pt x="1206" y="328"/>
                  </a:lnTo>
                  <a:lnTo>
                    <a:pt x="1118" y="351"/>
                  </a:lnTo>
                  <a:lnTo>
                    <a:pt x="1032" y="380"/>
                  </a:lnTo>
                  <a:lnTo>
                    <a:pt x="948" y="418"/>
                  </a:lnTo>
                  <a:lnTo>
                    <a:pt x="867" y="461"/>
                  </a:lnTo>
                  <a:lnTo>
                    <a:pt x="789" y="510"/>
                  </a:lnTo>
                  <a:lnTo>
                    <a:pt x="716" y="566"/>
                  </a:lnTo>
                  <a:lnTo>
                    <a:pt x="645" y="630"/>
                  </a:lnTo>
                  <a:lnTo>
                    <a:pt x="581" y="698"/>
                  </a:lnTo>
                  <a:lnTo>
                    <a:pt x="524" y="770"/>
                  </a:lnTo>
                  <a:lnTo>
                    <a:pt x="473" y="846"/>
                  </a:lnTo>
                  <a:lnTo>
                    <a:pt x="429" y="923"/>
                  </a:lnTo>
                  <a:lnTo>
                    <a:pt x="392" y="1005"/>
                  </a:lnTo>
                  <a:lnTo>
                    <a:pt x="362" y="1086"/>
                  </a:lnTo>
                  <a:lnTo>
                    <a:pt x="338" y="1171"/>
                  </a:lnTo>
                  <a:lnTo>
                    <a:pt x="321" y="1256"/>
                  </a:lnTo>
                  <a:lnTo>
                    <a:pt x="311" y="1342"/>
                  </a:lnTo>
                  <a:lnTo>
                    <a:pt x="308" y="1430"/>
                  </a:lnTo>
                  <a:lnTo>
                    <a:pt x="311" y="1516"/>
                  </a:lnTo>
                  <a:lnTo>
                    <a:pt x="321" y="1602"/>
                  </a:lnTo>
                  <a:lnTo>
                    <a:pt x="338" y="1688"/>
                  </a:lnTo>
                  <a:lnTo>
                    <a:pt x="362" y="1773"/>
                  </a:lnTo>
                  <a:lnTo>
                    <a:pt x="392" y="1855"/>
                  </a:lnTo>
                  <a:lnTo>
                    <a:pt x="429" y="1935"/>
                  </a:lnTo>
                  <a:lnTo>
                    <a:pt x="473" y="2014"/>
                  </a:lnTo>
                  <a:lnTo>
                    <a:pt x="524" y="2088"/>
                  </a:lnTo>
                  <a:lnTo>
                    <a:pt x="581" y="2161"/>
                  </a:lnTo>
                  <a:lnTo>
                    <a:pt x="645" y="2229"/>
                  </a:lnTo>
                  <a:lnTo>
                    <a:pt x="2328" y="3880"/>
                  </a:lnTo>
                  <a:lnTo>
                    <a:pt x="2357" y="3901"/>
                  </a:lnTo>
                  <a:lnTo>
                    <a:pt x="2387" y="3916"/>
                  </a:lnTo>
                  <a:lnTo>
                    <a:pt x="2420" y="3924"/>
                  </a:lnTo>
                  <a:lnTo>
                    <a:pt x="2454" y="3924"/>
                  </a:lnTo>
                  <a:lnTo>
                    <a:pt x="2487" y="3916"/>
                  </a:lnTo>
                  <a:lnTo>
                    <a:pt x="2517" y="3901"/>
                  </a:lnTo>
                  <a:lnTo>
                    <a:pt x="2546" y="3880"/>
                  </a:lnTo>
                  <a:lnTo>
                    <a:pt x="4229" y="2229"/>
                  </a:lnTo>
                  <a:lnTo>
                    <a:pt x="4293" y="2161"/>
                  </a:lnTo>
                  <a:lnTo>
                    <a:pt x="4350" y="2088"/>
                  </a:lnTo>
                  <a:lnTo>
                    <a:pt x="4401" y="2014"/>
                  </a:lnTo>
                  <a:lnTo>
                    <a:pt x="4445" y="1935"/>
                  </a:lnTo>
                  <a:lnTo>
                    <a:pt x="4482" y="1855"/>
                  </a:lnTo>
                  <a:lnTo>
                    <a:pt x="4512" y="1773"/>
                  </a:lnTo>
                  <a:lnTo>
                    <a:pt x="4535" y="1688"/>
                  </a:lnTo>
                  <a:lnTo>
                    <a:pt x="4553" y="1602"/>
                  </a:lnTo>
                  <a:lnTo>
                    <a:pt x="4562" y="1516"/>
                  </a:lnTo>
                  <a:lnTo>
                    <a:pt x="4566" y="1430"/>
                  </a:lnTo>
                  <a:lnTo>
                    <a:pt x="4562" y="1342"/>
                  </a:lnTo>
                  <a:lnTo>
                    <a:pt x="4553" y="1256"/>
                  </a:lnTo>
                  <a:lnTo>
                    <a:pt x="4535" y="1171"/>
                  </a:lnTo>
                  <a:lnTo>
                    <a:pt x="4512" y="1086"/>
                  </a:lnTo>
                  <a:lnTo>
                    <a:pt x="4482" y="1005"/>
                  </a:lnTo>
                  <a:lnTo>
                    <a:pt x="4445" y="923"/>
                  </a:lnTo>
                  <a:lnTo>
                    <a:pt x="4401" y="846"/>
                  </a:lnTo>
                  <a:lnTo>
                    <a:pt x="4350" y="770"/>
                  </a:lnTo>
                  <a:lnTo>
                    <a:pt x="4293" y="698"/>
                  </a:lnTo>
                  <a:lnTo>
                    <a:pt x="4229" y="630"/>
                  </a:lnTo>
                  <a:lnTo>
                    <a:pt x="4158" y="566"/>
                  </a:lnTo>
                  <a:lnTo>
                    <a:pt x="4083" y="510"/>
                  </a:lnTo>
                  <a:lnTo>
                    <a:pt x="4005" y="459"/>
                  </a:lnTo>
                  <a:lnTo>
                    <a:pt x="3924" y="416"/>
                  </a:lnTo>
                  <a:lnTo>
                    <a:pt x="3842" y="380"/>
                  </a:lnTo>
                  <a:lnTo>
                    <a:pt x="3755" y="351"/>
                  </a:lnTo>
                  <a:lnTo>
                    <a:pt x="3668" y="328"/>
                  </a:lnTo>
                  <a:lnTo>
                    <a:pt x="3579" y="312"/>
                  </a:lnTo>
                  <a:lnTo>
                    <a:pt x="3489" y="303"/>
                  </a:lnTo>
                  <a:lnTo>
                    <a:pt x="3399" y="302"/>
                  </a:lnTo>
                  <a:close/>
                  <a:moveTo>
                    <a:pt x="1476" y="0"/>
                  </a:moveTo>
                  <a:lnTo>
                    <a:pt x="1580" y="6"/>
                  </a:lnTo>
                  <a:lnTo>
                    <a:pt x="1682" y="18"/>
                  </a:lnTo>
                  <a:lnTo>
                    <a:pt x="1784" y="37"/>
                  </a:lnTo>
                  <a:lnTo>
                    <a:pt x="1884" y="64"/>
                  </a:lnTo>
                  <a:lnTo>
                    <a:pt x="1983" y="98"/>
                  </a:lnTo>
                  <a:lnTo>
                    <a:pt x="2079" y="140"/>
                  </a:lnTo>
                  <a:lnTo>
                    <a:pt x="2174" y="187"/>
                  </a:lnTo>
                  <a:lnTo>
                    <a:pt x="2265" y="242"/>
                  </a:lnTo>
                  <a:lnTo>
                    <a:pt x="2352" y="305"/>
                  </a:lnTo>
                  <a:lnTo>
                    <a:pt x="2436" y="374"/>
                  </a:lnTo>
                  <a:lnTo>
                    <a:pt x="2520" y="305"/>
                  </a:lnTo>
                  <a:lnTo>
                    <a:pt x="2609" y="242"/>
                  </a:lnTo>
                  <a:lnTo>
                    <a:pt x="2699" y="187"/>
                  </a:lnTo>
                  <a:lnTo>
                    <a:pt x="2793" y="140"/>
                  </a:lnTo>
                  <a:lnTo>
                    <a:pt x="2889" y="98"/>
                  </a:lnTo>
                  <a:lnTo>
                    <a:pt x="2988" y="64"/>
                  </a:lnTo>
                  <a:lnTo>
                    <a:pt x="3089" y="37"/>
                  </a:lnTo>
                  <a:lnTo>
                    <a:pt x="3191" y="18"/>
                  </a:lnTo>
                  <a:lnTo>
                    <a:pt x="3294" y="6"/>
                  </a:lnTo>
                  <a:lnTo>
                    <a:pt x="3398" y="0"/>
                  </a:lnTo>
                  <a:lnTo>
                    <a:pt x="3501" y="3"/>
                  </a:lnTo>
                  <a:lnTo>
                    <a:pt x="3603" y="12"/>
                  </a:lnTo>
                  <a:lnTo>
                    <a:pt x="3705" y="28"/>
                  </a:lnTo>
                  <a:lnTo>
                    <a:pt x="3807" y="52"/>
                  </a:lnTo>
                  <a:lnTo>
                    <a:pt x="3906" y="82"/>
                  </a:lnTo>
                  <a:lnTo>
                    <a:pt x="4004" y="120"/>
                  </a:lnTo>
                  <a:lnTo>
                    <a:pt x="4098" y="165"/>
                  </a:lnTo>
                  <a:lnTo>
                    <a:pt x="4191" y="217"/>
                  </a:lnTo>
                  <a:lnTo>
                    <a:pt x="4280" y="276"/>
                  </a:lnTo>
                  <a:lnTo>
                    <a:pt x="4365" y="343"/>
                  </a:lnTo>
                  <a:lnTo>
                    <a:pt x="4446" y="418"/>
                  </a:lnTo>
                  <a:lnTo>
                    <a:pt x="4520" y="496"/>
                  </a:lnTo>
                  <a:lnTo>
                    <a:pt x="4587" y="578"/>
                  </a:lnTo>
                  <a:lnTo>
                    <a:pt x="4647" y="664"/>
                  </a:lnTo>
                  <a:lnTo>
                    <a:pt x="4700" y="752"/>
                  </a:lnTo>
                  <a:lnTo>
                    <a:pt x="4746" y="844"/>
                  </a:lnTo>
                  <a:lnTo>
                    <a:pt x="4785" y="938"/>
                  </a:lnTo>
                  <a:lnTo>
                    <a:pt x="4817" y="1034"/>
                  </a:lnTo>
                  <a:lnTo>
                    <a:pt x="4842" y="1131"/>
                  </a:lnTo>
                  <a:lnTo>
                    <a:pt x="4859" y="1231"/>
                  </a:lnTo>
                  <a:lnTo>
                    <a:pt x="4869" y="1330"/>
                  </a:lnTo>
                  <a:lnTo>
                    <a:pt x="4874" y="1430"/>
                  </a:lnTo>
                  <a:lnTo>
                    <a:pt x="4869" y="1529"/>
                  </a:lnTo>
                  <a:lnTo>
                    <a:pt x="4859" y="1629"/>
                  </a:lnTo>
                  <a:lnTo>
                    <a:pt x="4842" y="1727"/>
                  </a:lnTo>
                  <a:lnTo>
                    <a:pt x="4817" y="1825"/>
                  </a:lnTo>
                  <a:lnTo>
                    <a:pt x="4785" y="1920"/>
                  </a:lnTo>
                  <a:lnTo>
                    <a:pt x="4746" y="2015"/>
                  </a:lnTo>
                  <a:lnTo>
                    <a:pt x="4700" y="2106"/>
                  </a:lnTo>
                  <a:lnTo>
                    <a:pt x="4647" y="2195"/>
                  </a:lnTo>
                  <a:lnTo>
                    <a:pt x="4587" y="2281"/>
                  </a:lnTo>
                  <a:lnTo>
                    <a:pt x="4520" y="2363"/>
                  </a:lnTo>
                  <a:lnTo>
                    <a:pt x="4446" y="2442"/>
                  </a:lnTo>
                  <a:lnTo>
                    <a:pt x="4442" y="2446"/>
                  </a:lnTo>
                  <a:lnTo>
                    <a:pt x="4433" y="2455"/>
                  </a:lnTo>
                  <a:lnTo>
                    <a:pt x="4416" y="2470"/>
                  </a:lnTo>
                  <a:lnTo>
                    <a:pt x="4397" y="2489"/>
                  </a:lnTo>
                  <a:lnTo>
                    <a:pt x="4371" y="2515"/>
                  </a:lnTo>
                  <a:lnTo>
                    <a:pt x="4343" y="2543"/>
                  </a:lnTo>
                  <a:lnTo>
                    <a:pt x="4310" y="2576"/>
                  </a:lnTo>
                  <a:lnTo>
                    <a:pt x="4272" y="2613"/>
                  </a:lnTo>
                  <a:lnTo>
                    <a:pt x="4230" y="2653"/>
                  </a:lnTo>
                  <a:lnTo>
                    <a:pt x="4187" y="2696"/>
                  </a:lnTo>
                  <a:lnTo>
                    <a:pt x="4140" y="2742"/>
                  </a:lnTo>
                  <a:lnTo>
                    <a:pt x="4089" y="2791"/>
                  </a:lnTo>
                  <a:lnTo>
                    <a:pt x="4037" y="2843"/>
                  </a:lnTo>
                  <a:lnTo>
                    <a:pt x="3983" y="2897"/>
                  </a:lnTo>
                  <a:lnTo>
                    <a:pt x="3927" y="2952"/>
                  </a:lnTo>
                  <a:lnTo>
                    <a:pt x="3869" y="3008"/>
                  </a:lnTo>
                  <a:lnTo>
                    <a:pt x="3810" y="3066"/>
                  </a:lnTo>
                  <a:lnTo>
                    <a:pt x="3750" y="3124"/>
                  </a:lnTo>
                  <a:lnTo>
                    <a:pt x="3689" y="3183"/>
                  </a:lnTo>
                  <a:lnTo>
                    <a:pt x="3627" y="3244"/>
                  </a:lnTo>
                  <a:lnTo>
                    <a:pt x="3567" y="3304"/>
                  </a:lnTo>
                  <a:lnTo>
                    <a:pt x="3506" y="3365"/>
                  </a:lnTo>
                  <a:lnTo>
                    <a:pt x="3444" y="3424"/>
                  </a:lnTo>
                  <a:lnTo>
                    <a:pt x="3386" y="3482"/>
                  </a:lnTo>
                  <a:lnTo>
                    <a:pt x="3326" y="3540"/>
                  </a:lnTo>
                  <a:lnTo>
                    <a:pt x="3269" y="3597"/>
                  </a:lnTo>
                  <a:lnTo>
                    <a:pt x="3213" y="3652"/>
                  </a:lnTo>
                  <a:lnTo>
                    <a:pt x="3159" y="3704"/>
                  </a:lnTo>
                  <a:lnTo>
                    <a:pt x="3107" y="3754"/>
                  </a:lnTo>
                  <a:lnTo>
                    <a:pt x="3057" y="3803"/>
                  </a:lnTo>
                  <a:lnTo>
                    <a:pt x="3011" y="3849"/>
                  </a:lnTo>
                  <a:lnTo>
                    <a:pt x="2969" y="3891"/>
                  </a:lnTo>
                  <a:lnTo>
                    <a:pt x="2928" y="3931"/>
                  </a:lnTo>
                  <a:lnTo>
                    <a:pt x="2891" y="3967"/>
                  </a:lnTo>
                  <a:lnTo>
                    <a:pt x="2859" y="3998"/>
                  </a:lnTo>
                  <a:lnTo>
                    <a:pt x="2831" y="4026"/>
                  </a:lnTo>
                  <a:lnTo>
                    <a:pt x="2807" y="4050"/>
                  </a:lnTo>
                  <a:lnTo>
                    <a:pt x="2787" y="4068"/>
                  </a:lnTo>
                  <a:lnTo>
                    <a:pt x="2774" y="4081"/>
                  </a:lnTo>
                  <a:lnTo>
                    <a:pt x="2765" y="4090"/>
                  </a:lnTo>
                  <a:lnTo>
                    <a:pt x="2762" y="4093"/>
                  </a:lnTo>
                  <a:lnTo>
                    <a:pt x="2718" y="4130"/>
                  </a:lnTo>
                  <a:lnTo>
                    <a:pt x="2672" y="4161"/>
                  </a:lnTo>
                  <a:lnTo>
                    <a:pt x="2622" y="4187"/>
                  </a:lnTo>
                  <a:lnTo>
                    <a:pt x="2571" y="4206"/>
                  </a:lnTo>
                  <a:lnTo>
                    <a:pt x="2519" y="4218"/>
                  </a:lnTo>
                  <a:lnTo>
                    <a:pt x="2463" y="4225"/>
                  </a:lnTo>
                  <a:lnTo>
                    <a:pt x="2409" y="4225"/>
                  </a:lnTo>
                  <a:lnTo>
                    <a:pt x="2355" y="4218"/>
                  </a:lnTo>
                  <a:lnTo>
                    <a:pt x="2303" y="4206"/>
                  </a:lnTo>
                  <a:lnTo>
                    <a:pt x="2250" y="4187"/>
                  </a:lnTo>
                  <a:lnTo>
                    <a:pt x="2201" y="4161"/>
                  </a:lnTo>
                  <a:lnTo>
                    <a:pt x="2154" y="4130"/>
                  </a:lnTo>
                  <a:lnTo>
                    <a:pt x="2111" y="4093"/>
                  </a:lnTo>
                  <a:lnTo>
                    <a:pt x="2108" y="4090"/>
                  </a:lnTo>
                  <a:lnTo>
                    <a:pt x="2099" y="4081"/>
                  </a:lnTo>
                  <a:lnTo>
                    <a:pt x="2085" y="4068"/>
                  </a:lnTo>
                  <a:lnTo>
                    <a:pt x="2066" y="4048"/>
                  </a:lnTo>
                  <a:lnTo>
                    <a:pt x="2042" y="4025"/>
                  </a:lnTo>
                  <a:lnTo>
                    <a:pt x="2013" y="3998"/>
                  </a:lnTo>
                  <a:lnTo>
                    <a:pt x="1980" y="3965"/>
                  </a:lnTo>
                  <a:lnTo>
                    <a:pt x="1944" y="3929"/>
                  </a:lnTo>
                  <a:lnTo>
                    <a:pt x="1904" y="3889"/>
                  </a:lnTo>
                  <a:lnTo>
                    <a:pt x="1860" y="3846"/>
                  </a:lnTo>
                  <a:lnTo>
                    <a:pt x="1812" y="3800"/>
                  </a:lnTo>
                  <a:lnTo>
                    <a:pt x="1763" y="3751"/>
                  </a:lnTo>
                  <a:lnTo>
                    <a:pt x="1710" y="3701"/>
                  </a:lnTo>
                  <a:lnTo>
                    <a:pt x="1656" y="3647"/>
                  </a:lnTo>
                  <a:lnTo>
                    <a:pt x="1599" y="3592"/>
                  </a:lnTo>
                  <a:lnTo>
                    <a:pt x="1542" y="3534"/>
                  </a:lnTo>
                  <a:lnTo>
                    <a:pt x="1482" y="3476"/>
                  </a:lnTo>
                  <a:lnTo>
                    <a:pt x="1422" y="3417"/>
                  </a:lnTo>
                  <a:lnTo>
                    <a:pt x="1361" y="3357"/>
                  </a:lnTo>
                  <a:lnTo>
                    <a:pt x="1299" y="3296"/>
                  </a:lnTo>
                  <a:lnTo>
                    <a:pt x="1238" y="3237"/>
                  </a:lnTo>
                  <a:lnTo>
                    <a:pt x="1176" y="3176"/>
                  </a:lnTo>
                  <a:lnTo>
                    <a:pt x="1115" y="3115"/>
                  </a:lnTo>
                  <a:lnTo>
                    <a:pt x="1055" y="3057"/>
                  </a:lnTo>
                  <a:lnTo>
                    <a:pt x="995" y="2998"/>
                  </a:lnTo>
                  <a:lnTo>
                    <a:pt x="936" y="2941"/>
                  </a:lnTo>
                  <a:lnTo>
                    <a:pt x="879" y="2885"/>
                  </a:lnTo>
                  <a:lnTo>
                    <a:pt x="825" y="2831"/>
                  </a:lnTo>
                  <a:lnTo>
                    <a:pt x="773" y="2779"/>
                  </a:lnTo>
                  <a:lnTo>
                    <a:pt x="722" y="2730"/>
                  </a:lnTo>
                  <a:lnTo>
                    <a:pt x="675" y="2684"/>
                  </a:lnTo>
                  <a:lnTo>
                    <a:pt x="630" y="2639"/>
                  </a:lnTo>
                  <a:lnTo>
                    <a:pt x="588" y="2599"/>
                  </a:lnTo>
                  <a:lnTo>
                    <a:pt x="551" y="2562"/>
                  </a:lnTo>
                  <a:lnTo>
                    <a:pt x="518" y="2529"/>
                  </a:lnTo>
                  <a:lnTo>
                    <a:pt x="488" y="2501"/>
                  </a:lnTo>
                  <a:lnTo>
                    <a:pt x="464" y="2476"/>
                  </a:lnTo>
                  <a:lnTo>
                    <a:pt x="443" y="2457"/>
                  </a:lnTo>
                  <a:lnTo>
                    <a:pt x="428" y="2442"/>
                  </a:lnTo>
                  <a:lnTo>
                    <a:pt x="354" y="2363"/>
                  </a:lnTo>
                  <a:lnTo>
                    <a:pt x="287" y="2281"/>
                  </a:lnTo>
                  <a:lnTo>
                    <a:pt x="227" y="2195"/>
                  </a:lnTo>
                  <a:lnTo>
                    <a:pt x="173" y="2106"/>
                  </a:lnTo>
                  <a:lnTo>
                    <a:pt x="128" y="2015"/>
                  </a:lnTo>
                  <a:lnTo>
                    <a:pt x="89" y="1920"/>
                  </a:lnTo>
                  <a:lnTo>
                    <a:pt x="57" y="1825"/>
                  </a:lnTo>
                  <a:lnTo>
                    <a:pt x="32" y="1727"/>
                  </a:lnTo>
                  <a:lnTo>
                    <a:pt x="14" y="1629"/>
                  </a:lnTo>
                  <a:lnTo>
                    <a:pt x="3" y="1529"/>
                  </a:lnTo>
                  <a:lnTo>
                    <a:pt x="0" y="1434"/>
                  </a:lnTo>
                  <a:lnTo>
                    <a:pt x="0" y="1424"/>
                  </a:lnTo>
                  <a:lnTo>
                    <a:pt x="3" y="1330"/>
                  </a:lnTo>
                  <a:lnTo>
                    <a:pt x="14" y="1231"/>
                  </a:lnTo>
                  <a:lnTo>
                    <a:pt x="32" y="1131"/>
                  </a:lnTo>
                  <a:lnTo>
                    <a:pt x="57" y="1034"/>
                  </a:lnTo>
                  <a:lnTo>
                    <a:pt x="89" y="938"/>
                  </a:lnTo>
                  <a:lnTo>
                    <a:pt x="128" y="844"/>
                  </a:lnTo>
                  <a:lnTo>
                    <a:pt x="173" y="752"/>
                  </a:lnTo>
                  <a:lnTo>
                    <a:pt x="227" y="664"/>
                  </a:lnTo>
                  <a:lnTo>
                    <a:pt x="287" y="578"/>
                  </a:lnTo>
                  <a:lnTo>
                    <a:pt x="354" y="496"/>
                  </a:lnTo>
                  <a:lnTo>
                    <a:pt x="428" y="418"/>
                  </a:lnTo>
                  <a:lnTo>
                    <a:pt x="509" y="343"/>
                  </a:lnTo>
                  <a:lnTo>
                    <a:pt x="594" y="276"/>
                  </a:lnTo>
                  <a:lnTo>
                    <a:pt x="683" y="217"/>
                  </a:lnTo>
                  <a:lnTo>
                    <a:pt x="776" y="165"/>
                  </a:lnTo>
                  <a:lnTo>
                    <a:pt x="870" y="120"/>
                  </a:lnTo>
                  <a:lnTo>
                    <a:pt x="968" y="82"/>
                  </a:lnTo>
                  <a:lnTo>
                    <a:pt x="1067" y="52"/>
                  </a:lnTo>
                  <a:lnTo>
                    <a:pt x="1167" y="28"/>
                  </a:lnTo>
                  <a:lnTo>
                    <a:pt x="1271" y="12"/>
                  </a:lnTo>
                  <a:lnTo>
                    <a:pt x="1373" y="3"/>
                  </a:lnTo>
                  <a:lnTo>
                    <a:pt x="1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6332538" y="3735388"/>
              <a:ext cx="382588" cy="379413"/>
            </a:xfrm>
            <a:custGeom>
              <a:avLst/>
              <a:gdLst>
                <a:gd name="T0" fmla="*/ 647 w 723"/>
                <a:gd name="T1" fmla="*/ 0 h 716"/>
                <a:gd name="T2" fmla="*/ 647 w 723"/>
                <a:gd name="T3" fmla="*/ 0 h 716"/>
                <a:gd name="T4" fmla="*/ 671 w 723"/>
                <a:gd name="T5" fmla="*/ 4 h 716"/>
                <a:gd name="T6" fmla="*/ 692 w 723"/>
                <a:gd name="T7" fmla="*/ 15 h 716"/>
                <a:gd name="T8" fmla="*/ 708 w 723"/>
                <a:gd name="T9" fmla="*/ 31 h 716"/>
                <a:gd name="T10" fmla="*/ 720 w 723"/>
                <a:gd name="T11" fmla="*/ 52 h 716"/>
                <a:gd name="T12" fmla="*/ 723 w 723"/>
                <a:gd name="T13" fmla="*/ 76 h 716"/>
                <a:gd name="T14" fmla="*/ 720 w 723"/>
                <a:gd name="T15" fmla="*/ 100 h 716"/>
                <a:gd name="T16" fmla="*/ 708 w 723"/>
                <a:gd name="T17" fmla="*/ 120 h 716"/>
                <a:gd name="T18" fmla="*/ 692 w 723"/>
                <a:gd name="T19" fmla="*/ 137 h 716"/>
                <a:gd name="T20" fmla="*/ 671 w 723"/>
                <a:gd name="T21" fmla="*/ 147 h 716"/>
                <a:gd name="T22" fmla="*/ 647 w 723"/>
                <a:gd name="T23" fmla="*/ 152 h 716"/>
                <a:gd name="T24" fmla="*/ 579 w 723"/>
                <a:gd name="T25" fmla="*/ 156 h 716"/>
                <a:gd name="T26" fmla="*/ 515 w 723"/>
                <a:gd name="T27" fmla="*/ 168 h 716"/>
                <a:gd name="T28" fmla="*/ 455 w 723"/>
                <a:gd name="T29" fmla="*/ 190 h 716"/>
                <a:gd name="T30" fmla="*/ 398 w 723"/>
                <a:gd name="T31" fmla="*/ 218 h 716"/>
                <a:gd name="T32" fmla="*/ 345 w 723"/>
                <a:gd name="T33" fmla="*/ 253 h 716"/>
                <a:gd name="T34" fmla="*/ 297 w 723"/>
                <a:gd name="T35" fmla="*/ 294 h 716"/>
                <a:gd name="T36" fmla="*/ 255 w 723"/>
                <a:gd name="T37" fmla="*/ 342 h 716"/>
                <a:gd name="T38" fmla="*/ 219 w 723"/>
                <a:gd name="T39" fmla="*/ 394 h 716"/>
                <a:gd name="T40" fmla="*/ 191 w 723"/>
                <a:gd name="T41" fmla="*/ 450 h 716"/>
                <a:gd name="T42" fmla="*/ 170 w 723"/>
                <a:gd name="T43" fmla="*/ 511 h 716"/>
                <a:gd name="T44" fmla="*/ 156 w 723"/>
                <a:gd name="T45" fmla="*/ 575 h 716"/>
                <a:gd name="T46" fmla="*/ 152 w 723"/>
                <a:gd name="T47" fmla="*/ 641 h 716"/>
                <a:gd name="T48" fmla="*/ 149 w 723"/>
                <a:gd name="T49" fmla="*/ 664 h 716"/>
                <a:gd name="T50" fmla="*/ 138 w 723"/>
                <a:gd name="T51" fmla="*/ 685 h 716"/>
                <a:gd name="T52" fmla="*/ 120 w 723"/>
                <a:gd name="T53" fmla="*/ 703 h 716"/>
                <a:gd name="T54" fmla="*/ 99 w 723"/>
                <a:gd name="T55" fmla="*/ 713 h 716"/>
                <a:gd name="T56" fmla="*/ 75 w 723"/>
                <a:gd name="T57" fmla="*/ 716 h 716"/>
                <a:gd name="T58" fmla="*/ 51 w 723"/>
                <a:gd name="T59" fmla="*/ 713 h 716"/>
                <a:gd name="T60" fmla="*/ 30 w 723"/>
                <a:gd name="T61" fmla="*/ 703 h 716"/>
                <a:gd name="T62" fmla="*/ 15 w 723"/>
                <a:gd name="T63" fmla="*/ 685 h 716"/>
                <a:gd name="T64" fmla="*/ 3 w 723"/>
                <a:gd name="T65" fmla="*/ 664 h 716"/>
                <a:gd name="T66" fmla="*/ 0 w 723"/>
                <a:gd name="T67" fmla="*/ 641 h 716"/>
                <a:gd name="T68" fmla="*/ 5 w 723"/>
                <a:gd name="T69" fmla="*/ 566 h 716"/>
                <a:gd name="T70" fmla="*/ 17 w 723"/>
                <a:gd name="T71" fmla="*/ 493 h 716"/>
                <a:gd name="T72" fmla="*/ 38 w 723"/>
                <a:gd name="T73" fmla="*/ 425 h 716"/>
                <a:gd name="T74" fmla="*/ 65 w 723"/>
                <a:gd name="T75" fmla="*/ 360 h 716"/>
                <a:gd name="T76" fmla="*/ 101 w 723"/>
                <a:gd name="T77" fmla="*/ 297 h 716"/>
                <a:gd name="T78" fmla="*/ 141 w 723"/>
                <a:gd name="T79" fmla="*/ 241 h 716"/>
                <a:gd name="T80" fmla="*/ 189 w 723"/>
                <a:gd name="T81" fmla="*/ 187 h 716"/>
                <a:gd name="T82" fmla="*/ 242 w 723"/>
                <a:gd name="T83" fmla="*/ 141 h 716"/>
                <a:gd name="T84" fmla="*/ 300 w 723"/>
                <a:gd name="T85" fmla="*/ 100 h 716"/>
                <a:gd name="T86" fmla="*/ 362 w 723"/>
                <a:gd name="T87" fmla="*/ 65 h 716"/>
                <a:gd name="T88" fmla="*/ 428 w 723"/>
                <a:gd name="T89" fmla="*/ 37 h 716"/>
                <a:gd name="T90" fmla="*/ 498 w 723"/>
                <a:gd name="T91" fmla="*/ 16 h 716"/>
                <a:gd name="T92" fmla="*/ 570 w 723"/>
                <a:gd name="T93" fmla="*/ 4 h 716"/>
                <a:gd name="T94" fmla="*/ 647 w 723"/>
                <a:gd name="T95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23" h="716">
                  <a:moveTo>
                    <a:pt x="647" y="0"/>
                  </a:moveTo>
                  <a:lnTo>
                    <a:pt x="647" y="0"/>
                  </a:lnTo>
                  <a:lnTo>
                    <a:pt x="671" y="4"/>
                  </a:lnTo>
                  <a:lnTo>
                    <a:pt x="692" y="15"/>
                  </a:lnTo>
                  <a:lnTo>
                    <a:pt x="708" y="31"/>
                  </a:lnTo>
                  <a:lnTo>
                    <a:pt x="720" y="52"/>
                  </a:lnTo>
                  <a:lnTo>
                    <a:pt x="723" y="76"/>
                  </a:lnTo>
                  <a:lnTo>
                    <a:pt x="720" y="100"/>
                  </a:lnTo>
                  <a:lnTo>
                    <a:pt x="708" y="120"/>
                  </a:lnTo>
                  <a:lnTo>
                    <a:pt x="692" y="137"/>
                  </a:lnTo>
                  <a:lnTo>
                    <a:pt x="671" y="147"/>
                  </a:lnTo>
                  <a:lnTo>
                    <a:pt x="647" y="152"/>
                  </a:lnTo>
                  <a:lnTo>
                    <a:pt x="579" y="156"/>
                  </a:lnTo>
                  <a:lnTo>
                    <a:pt x="515" y="168"/>
                  </a:lnTo>
                  <a:lnTo>
                    <a:pt x="455" y="190"/>
                  </a:lnTo>
                  <a:lnTo>
                    <a:pt x="398" y="218"/>
                  </a:lnTo>
                  <a:lnTo>
                    <a:pt x="345" y="253"/>
                  </a:lnTo>
                  <a:lnTo>
                    <a:pt x="297" y="294"/>
                  </a:lnTo>
                  <a:lnTo>
                    <a:pt x="255" y="342"/>
                  </a:lnTo>
                  <a:lnTo>
                    <a:pt x="219" y="394"/>
                  </a:lnTo>
                  <a:lnTo>
                    <a:pt x="191" y="450"/>
                  </a:lnTo>
                  <a:lnTo>
                    <a:pt x="170" y="511"/>
                  </a:lnTo>
                  <a:lnTo>
                    <a:pt x="156" y="575"/>
                  </a:lnTo>
                  <a:lnTo>
                    <a:pt x="152" y="641"/>
                  </a:lnTo>
                  <a:lnTo>
                    <a:pt x="149" y="664"/>
                  </a:lnTo>
                  <a:lnTo>
                    <a:pt x="138" y="685"/>
                  </a:lnTo>
                  <a:lnTo>
                    <a:pt x="120" y="703"/>
                  </a:lnTo>
                  <a:lnTo>
                    <a:pt x="99" y="713"/>
                  </a:lnTo>
                  <a:lnTo>
                    <a:pt x="75" y="716"/>
                  </a:lnTo>
                  <a:lnTo>
                    <a:pt x="51" y="713"/>
                  </a:lnTo>
                  <a:lnTo>
                    <a:pt x="30" y="703"/>
                  </a:lnTo>
                  <a:lnTo>
                    <a:pt x="15" y="685"/>
                  </a:lnTo>
                  <a:lnTo>
                    <a:pt x="3" y="664"/>
                  </a:lnTo>
                  <a:lnTo>
                    <a:pt x="0" y="641"/>
                  </a:lnTo>
                  <a:lnTo>
                    <a:pt x="5" y="566"/>
                  </a:lnTo>
                  <a:lnTo>
                    <a:pt x="17" y="493"/>
                  </a:lnTo>
                  <a:lnTo>
                    <a:pt x="38" y="425"/>
                  </a:lnTo>
                  <a:lnTo>
                    <a:pt x="65" y="360"/>
                  </a:lnTo>
                  <a:lnTo>
                    <a:pt x="101" y="297"/>
                  </a:lnTo>
                  <a:lnTo>
                    <a:pt x="141" y="241"/>
                  </a:lnTo>
                  <a:lnTo>
                    <a:pt x="189" y="187"/>
                  </a:lnTo>
                  <a:lnTo>
                    <a:pt x="242" y="141"/>
                  </a:lnTo>
                  <a:lnTo>
                    <a:pt x="300" y="100"/>
                  </a:lnTo>
                  <a:lnTo>
                    <a:pt x="362" y="65"/>
                  </a:lnTo>
                  <a:lnTo>
                    <a:pt x="428" y="37"/>
                  </a:lnTo>
                  <a:lnTo>
                    <a:pt x="498" y="16"/>
                  </a:lnTo>
                  <a:lnTo>
                    <a:pt x="570" y="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5709512" y="1671594"/>
            <a:ext cx="466690" cy="462325"/>
            <a:chOff x="5929313" y="3292475"/>
            <a:chExt cx="2206626" cy="2185988"/>
          </a:xfrm>
          <a:solidFill>
            <a:schemeClr val="bg2">
              <a:lumMod val="25000"/>
            </a:schemeClr>
          </a:solidFill>
        </p:grpSpPr>
        <p:sp>
          <p:nvSpPr>
            <p:cNvPr id="99" name="Freeform 91"/>
            <p:cNvSpPr>
              <a:spLocks noEditPoints="1"/>
            </p:cNvSpPr>
            <p:nvPr/>
          </p:nvSpPr>
          <p:spPr bwMode="auto">
            <a:xfrm>
              <a:off x="5929313" y="3497263"/>
              <a:ext cx="2009775" cy="1981200"/>
            </a:xfrm>
            <a:custGeom>
              <a:avLst/>
              <a:gdLst>
                <a:gd name="T0" fmla="*/ 316 w 3797"/>
                <a:gd name="T1" fmla="*/ 1627 h 3746"/>
                <a:gd name="T2" fmla="*/ 269 w 3797"/>
                <a:gd name="T3" fmla="*/ 1684 h 3746"/>
                <a:gd name="T4" fmla="*/ 263 w 3797"/>
                <a:gd name="T5" fmla="*/ 1758 h 3746"/>
                <a:gd name="T6" fmla="*/ 299 w 3797"/>
                <a:gd name="T7" fmla="*/ 1824 h 3746"/>
                <a:gd name="T8" fmla="*/ 1999 w 3797"/>
                <a:gd name="T9" fmla="*/ 3478 h 3746"/>
                <a:gd name="T10" fmla="*/ 2061 w 3797"/>
                <a:gd name="T11" fmla="*/ 3487 h 3746"/>
                <a:gd name="T12" fmla="*/ 2123 w 3797"/>
                <a:gd name="T13" fmla="*/ 3464 h 3746"/>
                <a:gd name="T14" fmla="*/ 2171 w 3797"/>
                <a:gd name="T15" fmla="*/ 3405 h 3746"/>
                <a:gd name="T16" fmla="*/ 2631 w 3797"/>
                <a:gd name="T17" fmla="*/ 1731 h 3746"/>
                <a:gd name="T18" fmla="*/ 2397 w 3797"/>
                <a:gd name="T19" fmla="*/ 1577 h 3746"/>
                <a:gd name="T20" fmla="*/ 2163 w 3797"/>
                <a:gd name="T21" fmla="*/ 1482 h 3746"/>
                <a:gd name="T22" fmla="*/ 1929 w 3797"/>
                <a:gd name="T23" fmla="*/ 1429 h 3746"/>
                <a:gd name="T24" fmla="*/ 1695 w 3797"/>
                <a:gd name="T25" fmla="*/ 1396 h 3746"/>
                <a:gd name="T26" fmla="*/ 1460 w 3797"/>
                <a:gd name="T27" fmla="*/ 1364 h 3746"/>
                <a:gd name="T28" fmla="*/ 1227 w 3797"/>
                <a:gd name="T29" fmla="*/ 1315 h 3746"/>
                <a:gd name="T30" fmla="*/ 2436 w 3797"/>
                <a:gd name="T31" fmla="*/ 265 h 3746"/>
                <a:gd name="T32" fmla="*/ 2221 w 3797"/>
                <a:gd name="T33" fmla="*/ 477 h 3746"/>
                <a:gd name="T34" fmla="*/ 2221 w 3797"/>
                <a:gd name="T35" fmla="*/ 535 h 3746"/>
                <a:gd name="T36" fmla="*/ 1351 w 3797"/>
                <a:gd name="T37" fmla="*/ 1212 h 3746"/>
                <a:gd name="T38" fmla="*/ 1689 w 3797"/>
                <a:gd name="T39" fmla="*/ 1264 h 3746"/>
                <a:gd name="T40" fmla="*/ 1909 w 3797"/>
                <a:gd name="T41" fmla="*/ 1294 h 3746"/>
                <a:gd name="T42" fmla="*/ 2136 w 3797"/>
                <a:gd name="T43" fmla="*/ 1340 h 3746"/>
                <a:gd name="T44" fmla="*/ 2368 w 3797"/>
                <a:gd name="T45" fmla="*/ 1421 h 3746"/>
                <a:gd name="T46" fmla="*/ 2604 w 3797"/>
                <a:gd name="T47" fmla="*/ 1550 h 3746"/>
                <a:gd name="T48" fmla="*/ 2840 w 3797"/>
                <a:gd name="T49" fmla="*/ 1745 h 3746"/>
                <a:gd name="T50" fmla="*/ 3259 w 3797"/>
                <a:gd name="T51" fmla="*/ 1561 h 3746"/>
                <a:gd name="T52" fmla="*/ 3316 w 3797"/>
                <a:gd name="T53" fmla="*/ 1561 h 3746"/>
                <a:gd name="T54" fmla="*/ 3531 w 3797"/>
                <a:gd name="T55" fmla="*/ 1350 h 3746"/>
                <a:gd name="T56" fmla="*/ 3531 w 3797"/>
                <a:gd name="T57" fmla="*/ 1292 h 3746"/>
                <a:gd name="T58" fmla="*/ 2493 w 3797"/>
                <a:gd name="T59" fmla="*/ 265 h 3746"/>
                <a:gd name="T60" fmla="*/ 2465 w 3797"/>
                <a:gd name="T61" fmla="*/ 0 h 3746"/>
                <a:gd name="T62" fmla="*/ 2589 w 3797"/>
                <a:gd name="T63" fmla="*/ 25 h 3746"/>
                <a:gd name="T64" fmla="*/ 2696 w 3797"/>
                <a:gd name="T65" fmla="*/ 95 h 3746"/>
                <a:gd name="T66" fmla="*/ 3755 w 3797"/>
                <a:gd name="T67" fmla="*/ 1160 h 3746"/>
                <a:gd name="T68" fmla="*/ 3795 w 3797"/>
                <a:gd name="T69" fmla="*/ 1278 h 3746"/>
                <a:gd name="T70" fmla="*/ 3787 w 3797"/>
                <a:gd name="T71" fmla="*/ 1405 h 3746"/>
                <a:gd name="T72" fmla="*/ 3731 w 3797"/>
                <a:gd name="T73" fmla="*/ 1517 h 3746"/>
                <a:gd name="T74" fmla="*/ 3485 w 3797"/>
                <a:gd name="T75" fmla="*/ 1759 h 3746"/>
                <a:gd name="T76" fmla="*/ 3372 w 3797"/>
                <a:gd name="T77" fmla="*/ 1815 h 3746"/>
                <a:gd name="T78" fmla="*/ 3240 w 3797"/>
                <a:gd name="T79" fmla="*/ 1823 h 3746"/>
                <a:gd name="T80" fmla="*/ 3109 w 3797"/>
                <a:gd name="T81" fmla="*/ 1774 h 3746"/>
                <a:gd name="T82" fmla="*/ 2367 w 3797"/>
                <a:gd name="T83" fmla="*/ 3586 h 3746"/>
                <a:gd name="T84" fmla="*/ 2263 w 3797"/>
                <a:gd name="T85" fmla="*/ 3684 h 3746"/>
                <a:gd name="T86" fmla="*/ 2129 w 3797"/>
                <a:gd name="T87" fmla="*/ 3738 h 3746"/>
                <a:gd name="T88" fmla="*/ 2047 w 3797"/>
                <a:gd name="T89" fmla="*/ 3746 h 3746"/>
                <a:gd name="T90" fmla="*/ 1989 w 3797"/>
                <a:gd name="T91" fmla="*/ 3741 h 3746"/>
                <a:gd name="T92" fmla="*/ 1852 w 3797"/>
                <a:gd name="T93" fmla="*/ 3693 h 3746"/>
                <a:gd name="T94" fmla="*/ 115 w 3797"/>
                <a:gd name="T95" fmla="*/ 2008 h 3746"/>
                <a:gd name="T96" fmla="*/ 33 w 3797"/>
                <a:gd name="T97" fmla="*/ 1890 h 3746"/>
                <a:gd name="T98" fmla="*/ 0 w 3797"/>
                <a:gd name="T99" fmla="*/ 1755 h 3746"/>
                <a:gd name="T100" fmla="*/ 17 w 3797"/>
                <a:gd name="T101" fmla="*/ 1614 h 3746"/>
                <a:gd name="T102" fmla="*/ 84 w 3797"/>
                <a:gd name="T103" fmla="*/ 1491 h 3746"/>
                <a:gd name="T104" fmla="*/ 191 w 3797"/>
                <a:gd name="T105" fmla="*/ 1400 h 3746"/>
                <a:gd name="T106" fmla="*/ 1983 w 3797"/>
                <a:gd name="T107" fmla="*/ 636 h 3746"/>
                <a:gd name="T108" fmla="*/ 1955 w 3797"/>
                <a:gd name="T109" fmla="*/ 506 h 3746"/>
                <a:gd name="T110" fmla="*/ 1979 w 3797"/>
                <a:gd name="T111" fmla="*/ 381 h 3746"/>
                <a:gd name="T112" fmla="*/ 2049 w 3797"/>
                <a:gd name="T113" fmla="*/ 277 h 3746"/>
                <a:gd name="T114" fmla="*/ 2301 w 3797"/>
                <a:gd name="T115" fmla="*/ 43 h 3746"/>
                <a:gd name="T116" fmla="*/ 2421 w 3797"/>
                <a:gd name="T117" fmla="*/ 2 h 3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797" h="3746">
                  <a:moveTo>
                    <a:pt x="1148" y="1293"/>
                  </a:moveTo>
                  <a:lnTo>
                    <a:pt x="339" y="1614"/>
                  </a:lnTo>
                  <a:lnTo>
                    <a:pt x="316" y="1627"/>
                  </a:lnTo>
                  <a:lnTo>
                    <a:pt x="296" y="1643"/>
                  </a:lnTo>
                  <a:lnTo>
                    <a:pt x="281" y="1661"/>
                  </a:lnTo>
                  <a:lnTo>
                    <a:pt x="269" y="1684"/>
                  </a:lnTo>
                  <a:lnTo>
                    <a:pt x="261" y="1708"/>
                  </a:lnTo>
                  <a:lnTo>
                    <a:pt x="260" y="1734"/>
                  </a:lnTo>
                  <a:lnTo>
                    <a:pt x="263" y="1758"/>
                  </a:lnTo>
                  <a:lnTo>
                    <a:pt x="269" y="1782"/>
                  </a:lnTo>
                  <a:lnTo>
                    <a:pt x="281" y="1804"/>
                  </a:lnTo>
                  <a:lnTo>
                    <a:pt x="299" y="1824"/>
                  </a:lnTo>
                  <a:lnTo>
                    <a:pt x="1957" y="3450"/>
                  </a:lnTo>
                  <a:lnTo>
                    <a:pt x="1976" y="3466"/>
                  </a:lnTo>
                  <a:lnTo>
                    <a:pt x="1999" y="3478"/>
                  </a:lnTo>
                  <a:lnTo>
                    <a:pt x="2021" y="3484"/>
                  </a:lnTo>
                  <a:lnTo>
                    <a:pt x="2045" y="3487"/>
                  </a:lnTo>
                  <a:lnTo>
                    <a:pt x="2061" y="3487"/>
                  </a:lnTo>
                  <a:lnTo>
                    <a:pt x="2076" y="3484"/>
                  </a:lnTo>
                  <a:lnTo>
                    <a:pt x="2101" y="3476"/>
                  </a:lnTo>
                  <a:lnTo>
                    <a:pt x="2123" y="3464"/>
                  </a:lnTo>
                  <a:lnTo>
                    <a:pt x="2143" y="3449"/>
                  </a:lnTo>
                  <a:lnTo>
                    <a:pt x="2159" y="3428"/>
                  </a:lnTo>
                  <a:lnTo>
                    <a:pt x="2171" y="3405"/>
                  </a:lnTo>
                  <a:lnTo>
                    <a:pt x="2787" y="1877"/>
                  </a:lnTo>
                  <a:lnTo>
                    <a:pt x="2709" y="1799"/>
                  </a:lnTo>
                  <a:lnTo>
                    <a:pt x="2631" y="1731"/>
                  </a:lnTo>
                  <a:lnTo>
                    <a:pt x="2553" y="1672"/>
                  </a:lnTo>
                  <a:lnTo>
                    <a:pt x="2475" y="1621"/>
                  </a:lnTo>
                  <a:lnTo>
                    <a:pt x="2397" y="1577"/>
                  </a:lnTo>
                  <a:lnTo>
                    <a:pt x="2319" y="1540"/>
                  </a:lnTo>
                  <a:lnTo>
                    <a:pt x="2241" y="1508"/>
                  </a:lnTo>
                  <a:lnTo>
                    <a:pt x="2163" y="1482"/>
                  </a:lnTo>
                  <a:lnTo>
                    <a:pt x="2085" y="1461"/>
                  </a:lnTo>
                  <a:lnTo>
                    <a:pt x="2007" y="1444"/>
                  </a:lnTo>
                  <a:lnTo>
                    <a:pt x="1929" y="1429"/>
                  </a:lnTo>
                  <a:lnTo>
                    <a:pt x="1851" y="1416"/>
                  </a:lnTo>
                  <a:lnTo>
                    <a:pt x="1773" y="1405"/>
                  </a:lnTo>
                  <a:lnTo>
                    <a:pt x="1695" y="1396"/>
                  </a:lnTo>
                  <a:lnTo>
                    <a:pt x="1616" y="1385"/>
                  </a:lnTo>
                  <a:lnTo>
                    <a:pt x="1539" y="1376"/>
                  </a:lnTo>
                  <a:lnTo>
                    <a:pt x="1460" y="1364"/>
                  </a:lnTo>
                  <a:lnTo>
                    <a:pt x="1383" y="1351"/>
                  </a:lnTo>
                  <a:lnTo>
                    <a:pt x="1304" y="1335"/>
                  </a:lnTo>
                  <a:lnTo>
                    <a:pt x="1227" y="1315"/>
                  </a:lnTo>
                  <a:lnTo>
                    <a:pt x="1148" y="1293"/>
                  </a:lnTo>
                  <a:close/>
                  <a:moveTo>
                    <a:pt x="2455" y="259"/>
                  </a:moveTo>
                  <a:lnTo>
                    <a:pt x="2436" y="265"/>
                  </a:lnTo>
                  <a:lnTo>
                    <a:pt x="2419" y="277"/>
                  </a:lnTo>
                  <a:lnTo>
                    <a:pt x="2233" y="461"/>
                  </a:lnTo>
                  <a:lnTo>
                    <a:pt x="2221" y="477"/>
                  </a:lnTo>
                  <a:lnTo>
                    <a:pt x="2216" y="496"/>
                  </a:lnTo>
                  <a:lnTo>
                    <a:pt x="2216" y="516"/>
                  </a:lnTo>
                  <a:lnTo>
                    <a:pt x="2221" y="535"/>
                  </a:lnTo>
                  <a:lnTo>
                    <a:pt x="2233" y="551"/>
                  </a:lnTo>
                  <a:lnTo>
                    <a:pt x="2457" y="772"/>
                  </a:lnTo>
                  <a:lnTo>
                    <a:pt x="1351" y="1212"/>
                  </a:lnTo>
                  <a:lnTo>
                    <a:pt x="1461" y="1233"/>
                  </a:lnTo>
                  <a:lnTo>
                    <a:pt x="1575" y="1249"/>
                  </a:lnTo>
                  <a:lnTo>
                    <a:pt x="1689" y="1264"/>
                  </a:lnTo>
                  <a:lnTo>
                    <a:pt x="1761" y="1273"/>
                  </a:lnTo>
                  <a:lnTo>
                    <a:pt x="1835" y="1282"/>
                  </a:lnTo>
                  <a:lnTo>
                    <a:pt x="1909" y="1294"/>
                  </a:lnTo>
                  <a:lnTo>
                    <a:pt x="1984" y="1307"/>
                  </a:lnTo>
                  <a:lnTo>
                    <a:pt x="2060" y="1322"/>
                  </a:lnTo>
                  <a:lnTo>
                    <a:pt x="2136" y="1340"/>
                  </a:lnTo>
                  <a:lnTo>
                    <a:pt x="2213" y="1363"/>
                  </a:lnTo>
                  <a:lnTo>
                    <a:pt x="2291" y="1389"/>
                  </a:lnTo>
                  <a:lnTo>
                    <a:pt x="2368" y="1421"/>
                  </a:lnTo>
                  <a:lnTo>
                    <a:pt x="2447" y="1458"/>
                  </a:lnTo>
                  <a:lnTo>
                    <a:pt x="2525" y="1500"/>
                  </a:lnTo>
                  <a:lnTo>
                    <a:pt x="2604" y="1550"/>
                  </a:lnTo>
                  <a:lnTo>
                    <a:pt x="2683" y="1607"/>
                  </a:lnTo>
                  <a:lnTo>
                    <a:pt x="2761" y="1672"/>
                  </a:lnTo>
                  <a:lnTo>
                    <a:pt x="2840" y="1745"/>
                  </a:lnTo>
                  <a:lnTo>
                    <a:pt x="3011" y="1321"/>
                  </a:lnTo>
                  <a:lnTo>
                    <a:pt x="3241" y="1549"/>
                  </a:lnTo>
                  <a:lnTo>
                    <a:pt x="3259" y="1561"/>
                  </a:lnTo>
                  <a:lnTo>
                    <a:pt x="3277" y="1568"/>
                  </a:lnTo>
                  <a:lnTo>
                    <a:pt x="3297" y="1568"/>
                  </a:lnTo>
                  <a:lnTo>
                    <a:pt x="3316" y="1561"/>
                  </a:lnTo>
                  <a:lnTo>
                    <a:pt x="3333" y="1549"/>
                  </a:lnTo>
                  <a:lnTo>
                    <a:pt x="3517" y="1367"/>
                  </a:lnTo>
                  <a:lnTo>
                    <a:pt x="3531" y="1350"/>
                  </a:lnTo>
                  <a:lnTo>
                    <a:pt x="3536" y="1330"/>
                  </a:lnTo>
                  <a:lnTo>
                    <a:pt x="3536" y="1311"/>
                  </a:lnTo>
                  <a:lnTo>
                    <a:pt x="3531" y="1292"/>
                  </a:lnTo>
                  <a:lnTo>
                    <a:pt x="3517" y="1274"/>
                  </a:lnTo>
                  <a:lnTo>
                    <a:pt x="2511" y="277"/>
                  </a:lnTo>
                  <a:lnTo>
                    <a:pt x="2493" y="265"/>
                  </a:lnTo>
                  <a:lnTo>
                    <a:pt x="2475" y="259"/>
                  </a:lnTo>
                  <a:lnTo>
                    <a:pt x="2455" y="259"/>
                  </a:lnTo>
                  <a:close/>
                  <a:moveTo>
                    <a:pt x="2465" y="0"/>
                  </a:moveTo>
                  <a:lnTo>
                    <a:pt x="2508" y="2"/>
                  </a:lnTo>
                  <a:lnTo>
                    <a:pt x="2549" y="10"/>
                  </a:lnTo>
                  <a:lnTo>
                    <a:pt x="2589" y="25"/>
                  </a:lnTo>
                  <a:lnTo>
                    <a:pt x="2628" y="43"/>
                  </a:lnTo>
                  <a:lnTo>
                    <a:pt x="2663" y="66"/>
                  </a:lnTo>
                  <a:lnTo>
                    <a:pt x="2696" y="95"/>
                  </a:lnTo>
                  <a:lnTo>
                    <a:pt x="3703" y="1092"/>
                  </a:lnTo>
                  <a:lnTo>
                    <a:pt x="3731" y="1125"/>
                  </a:lnTo>
                  <a:lnTo>
                    <a:pt x="3755" y="1160"/>
                  </a:lnTo>
                  <a:lnTo>
                    <a:pt x="3773" y="1198"/>
                  </a:lnTo>
                  <a:lnTo>
                    <a:pt x="3787" y="1237"/>
                  </a:lnTo>
                  <a:lnTo>
                    <a:pt x="3795" y="1278"/>
                  </a:lnTo>
                  <a:lnTo>
                    <a:pt x="3797" y="1321"/>
                  </a:lnTo>
                  <a:lnTo>
                    <a:pt x="3795" y="1364"/>
                  </a:lnTo>
                  <a:lnTo>
                    <a:pt x="3787" y="1405"/>
                  </a:lnTo>
                  <a:lnTo>
                    <a:pt x="3773" y="1445"/>
                  </a:lnTo>
                  <a:lnTo>
                    <a:pt x="3753" y="1483"/>
                  </a:lnTo>
                  <a:lnTo>
                    <a:pt x="3731" y="1517"/>
                  </a:lnTo>
                  <a:lnTo>
                    <a:pt x="3701" y="1550"/>
                  </a:lnTo>
                  <a:lnTo>
                    <a:pt x="3517" y="1731"/>
                  </a:lnTo>
                  <a:lnTo>
                    <a:pt x="3485" y="1759"/>
                  </a:lnTo>
                  <a:lnTo>
                    <a:pt x="3451" y="1783"/>
                  </a:lnTo>
                  <a:lnTo>
                    <a:pt x="3412" y="1801"/>
                  </a:lnTo>
                  <a:lnTo>
                    <a:pt x="3372" y="1815"/>
                  </a:lnTo>
                  <a:lnTo>
                    <a:pt x="3331" y="1824"/>
                  </a:lnTo>
                  <a:lnTo>
                    <a:pt x="3288" y="1827"/>
                  </a:lnTo>
                  <a:lnTo>
                    <a:pt x="3240" y="1823"/>
                  </a:lnTo>
                  <a:lnTo>
                    <a:pt x="3193" y="1813"/>
                  </a:lnTo>
                  <a:lnTo>
                    <a:pt x="3151" y="1796"/>
                  </a:lnTo>
                  <a:lnTo>
                    <a:pt x="3109" y="1774"/>
                  </a:lnTo>
                  <a:lnTo>
                    <a:pt x="2412" y="3501"/>
                  </a:lnTo>
                  <a:lnTo>
                    <a:pt x="2392" y="3545"/>
                  </a:lnTo>
                  <a:lnTo>
                    <a:pt x="2367" y="3586"/>
                  </a:lnTo>
                  <a:lnTo>
                    <a:pt x="2336" y="3623"/>
                  </a:lnTo>
                  <a:lnTo>
                    <a:pt x="2301" y="3655"/>
                  </a:lnTo>
                  <a:lnTo>
                    <a:pt x="2263" y="3684"/>
                  </a:lnTo>
                  <a:lnTo>
                    <a:pt x="2221" y="3706"/>
                  </a:lnTo>
                  <a:lnTo>
                    <a:pt x="2176" y="3725"/>
                  </a:lnTo>
                  <a:lnTo>
                    <a:pt x="2129" y="3738"/>
                  </a:lnTo>
                  <a:lnTo>
                    <a:pt x="2089" y="3743"/>
                  </a:lnTo>
                  <a:lnTo>
                    <a:pt x="2049" y="3746"/>
                  </a:lnTo>
                  <a:lnTo>
                    <a:pt x="2047" y="3746"/>
                  </a:lnTo>
                  <a:lnTo>
                    <a:pt x="2043" y="3746"/>
                  </a:lnTo>
                  <a:lnTo>
                    <a:pt x="2039" y="3746"/>
                  </a:lnTo>
                  <a:lnTo>
                    <a:pt x="1989" y="3741"/>
                  </a:lnTo>
                  <a:lnTo>
                    <a:pt x="1941" y="3731"/>
                  </a:lnTo>
                  <a:lnTo>
                    <a:pt x="1895" y="3714"/>
                  </a:lnTo>
                  <a:lnTo>
                    <a:pt x="1852" y="3693"/>
                  </a:lnTo>
                  <a:lnTo>
                    <a:pt x="1811" y="3665"/>
                  </a:lnTo>
                  <a:lnTo>
                    <a:pt x="1773" y="3632"/>
                  </a:lnTo>
                  <a:lnTo>
                    <a:pt x="115" y="2008"/>
                  </a:lnTo>
                  <a:lnTo>
                    <a:pt x="83" y="1971"/>
                  </a:lnTo>
                  <a:lnTo>
                    <a:pt x="55" y="1932"/>
                  </a:lnTo>
                  <a:lnTo>
                    <a:pt x="33" y="1890"/>
                  </a:lnTo>
                  <a:lnTo>
                    <a:pt x="16" y="1846"/>
                  </a:lnTo>
                  <a:lnTo>
                    <a:pt x="5" y="1801"/>
                  </a:lnTo>
                  <a:lnTo>
                    <a:pt x="0" y="1755"/>
                  </a:lnTo>
                  <a:lnTo>
                    <a:pt x="0" y="1708"/>
                  </a:lnTo>
                  <a:lnTo>
                    <a:pt x="5" y="1660"/>
                  </a:lnTo>
                  <a:lnTo>
                    <a:pt x="17" y="1614"/>
                  </a:lnTo>
                  <a:lnTo>
                    <a:pt x="35" y="1570"/>
                  </a:lnTo>
                  <a:lnTo>
                    <a:pt x="57" y="1529"/>
                  </a:lnTo>
                  <a:lnTo>
                    <a:pt x="84" y="1491"/>
                  </a:lnTo>
                  <a:lnTo>
                    <a:pt x="116" y="1457"/>
                  </a:lnTo>
                  <a:lnTo>
                    <a:pt x="151" y="1426"/>
                  </a:lnTo>
                  <a:lnTo>
                    <a:pt x="191" y="1400"/>
                  </a:lnTo>
                  <a:lnTo>
                    <a:pt x="233" y="1377"/>
                  </a:lnTo>
                  <a:lnTo>
                    <a:pt x="2003" y="675"/>
                  </a:lnTo>
                  <a:lnTo>
                    <a:pt x="1983" y="636"/>
                  </a:lnTo>
                  <a:lnTo>
                    <a:pt x="1967" y="594"/>
                  </a:lnTo>
                  <a:lnTo>
                    <a:pt x="1957" y="551"/>
                  </a:lnTo>
                  <a:lnTo>
                    <a:pt x="1955" y="506"/>
                  </a:lnTo>
                  <a:lnTo>
                    <a:pt x="1957" y="463"/>
                  </a:lnTo>
                  <a:lnTo>
                    <a:pt x="1965" y="421"/>
                  </a:lnTo>
                  <a:lnTo>
                    <a:pt x="1979" y="381"/>
                  </a:lnTo>
                  <a:lnTo>
                    <a:pt x="1997" y="345"/>
                  </a:lnTo>
                  <a:lnTo>
                    <a:pt x="2021" y="309"/>
                  </a:lnTo>
                  <a:lnTo>
                    <a:pt x="2049" y="277"/>
                  </a:lnTo>
                  <a:lnTo>
                    <a:pt x="2233" y="95"/>
                  </a:lnTo>
                  <a:lnTo>
                    <a:pt x="2267" y="67"/>
                  </a:lnTo>
                  <a:lnTo>
                    <a:pt x="2301" y="43"/>
                  </a:lnTo>
                  <a:lnTo>
                    <a:pt x="2340" y="25"/>
                  </a:lnTo>
                  <a:lnTo>
                    <a:pt x="2380" y="10"/>
                  </a:lnTo>
                  <a:lnTo>
                    <a:pt x="2421" y="2"/>
                  </a:lnTo>
                  <a:lnTo>
                    <a:pt x="2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Freeform 92"/>
            <p:cNvSpPr>
              <a:spLocks noEditPoints="1"/>
            </p:cNvSpPr>
            <p:nvPr/>
          </p:nvSpPr>
          <p:spPr bwMode="auto">
            <a:xfrm>
              <a:off x="6894513" y="4384675"/>
              <a:ext cx="344488" cy="342900"/>
            </a:xfrm>
            <a:custGeom>
              <a:avLst/>
              <a:gdLst>
                <a:gd name="T0" fmla="*/ 287 w 652"/>
                <a:gd name="T1" fmla="*/ 133 h 646"/>
                <a:gd name="T2" fmla="*/ 217 w 652"/>
                <a:gd name="T3" fmla="*/ 162 h 646"/>
                <a:gd name="T4" fmla="*/ 164 w 652"/>
                <a:gd name="T5" fmla="*/ 215 h 646"/>
                <a:gd name="T6" fmla="*/ 135 w 652"/>
                <a:gd name="T7" fmla="*/ 284 h 646"/>
                <a:gd name="T8" fmla="*/ 135 w 652"/>
                <a:gd name="T9" fmla="*/ 362 h 646"/>
                <a:gd name="T10" fmla="*/ 164 w 652"/>
                <a:gd name="T11" fmla="*/ 432 h 646"/>
                <a:gd name="T12" fmla="*/ 217 w 652"/>
                <a:gd name="T13" fmla="*/ 483 h 646"/>
                <a:gd name="T14" fmla="*/ 287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2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5 h 646"/>
                <a:gd name="T28" fmla="*/ 436 w 652"/>
                <a:gd name="T29" fmla="*/ 162 h 646"/>
                <a:gd name="T30" fmla="*/ 365 w 652"/>
                <a:gd name="T31" fmla="*/ 133 h 646"/>
                <a:gd name="T32" fmla="*/ 325 w 652"/>
                <a:gd name="T33" fmla="*/ 0 h 646"/>
                <a:gd name="T34" fmla="*/ 420 w 652"/>
                <a:gd name="T35" fmla="*/ 14 h 646"/>
                <a:gd name="T36" fmla="*/ 504 w 652"/>
                <a:gd name="T37" fmla="*/ 52 h 646"/>
                <a:gd name="T38" fmla="*/ 572 w 652"/>
                <a:gd name="T39" fmla="*/ 111 h 646"/>
                <a:gd name="T40" fmla="*/ 621 w 652"/>
                <a:gd name="T41" fmla="*/ 187 h 646"/>
                <a:gd name="T42" fmla="*/ 648 w 652"/>
                <a:gd name="T43" fmla="*/ 276 h 646"/>
                <a:gd name="T44" fmla="*/ 648 w 652"/>
                <a:gd name="T45" fmla="*/ 371 h 646"/>
                <a:gd name="T46" fmla="*/ 621 w 652"/>
                <a:gd name="T47" fmla="*/ 459 h 646"/>
                <a:gd name="T48" fmla="*/ 572 w 652"/>
                <a:gd name="T49" fmla="*/ 535 h 646"/>
                <a:gd name="T50" fmla="*/ 504 w 652"/>
                <a:gd name="T51" fmla="*/ 594 h 646"/>
                <a:gd name="T52" fmla="*/ 420 w 652"/>
                <a:gd name="T53" fmla="*/ 632 h 646"/>
                <a:gd name="T54" fmla="*/ 325 w 652"/>
                <a:gd name="T55" fmla="*/ 646 h 646"/>
                <a:gd name="T56" fmla="*/ 232 w 652"/>
                <a:gd name="T57" fmla="*/ 632 h 646"/>
                <a:gd name="T58" fmla="*/ 148 w 652"/>
                <a:gd name="T59" fmla="*/ 594 h 646"/>
                <a:gd name="T60" fmla="*/ 80 w 652"/>
                <a:gd name="T61" fmla="*/ 535 h 646"/>
                <a:gd name="T62" fmla="*/ 31 w 652"/>
                <a:gd name="T63" fmla="*/ 459 h 646"/>
                <a:gd name="T64" fmla="*/ 4 w 652"/>
                <a:gd name="T65" fmla="*/ 371 h 646"/>
                <a:gd name="T66" fmla="*/ 4 w 652"/>
                <a:gd name="T67" fmla="*/ 276 h 646"/>
                <a:gd name="T68" fmla="*/ 31 w 652"/>
                <a:gd name="T69" fmla="*/ 187 h 646"/>
                <a:gd name="T70" fmla="*/ 80 w 652"/>
                <a:gd name="T71" fmla="*/ 111 h 646"/>
                <a:gd name="T72" fmla="*/ 148 w 652"/>
                <a:gd name="T73" fmla="*/ 52 h 646"/>
                <a:gd name="T74" fmla="*/ 232 w 652"/>
                <a:gd name="T75" fmla="*/ 14 h 646"/>
                <a:gd name="T76" fmla="*/ 325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5" y="129"/>
                  </a:moveTo>
                  <a:lnTo>
                    <a:pt x="287" y="133"/>
                  </a:lnTo>
                  <a:lnTo>
                    <a:pt x="249" y="145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5"/>
                  </a:lnTo>
                  <a:lnTo>
                    <a:pt x="145" y="248"/>
                  </a:lnTo>
                  <a:lnTo>
                    <a:pt x="135" y="284"/>
                  </a:lnTo>
                  <a:lnTo>
                    <a:pt x="131" y="323"/>
                  </a:lnTo>
                  <a:lnTo>
                    <a:pt x="135" y="362"/>
                  </a:lnTo>
                  <a:lnTo>
                    <a:pt x="145" y="399"/>
                  </a:lnTo>
                  <a:lnTo>
                    <a:pt x="164" y="432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49" y="502"/>
                  </a:lnTo>
                  <a:lnTo>
                    <a:pt x="287" y="512"/>
                  </a:lnTo>
                  <a:lnTo>
                    <a:pt x="325" y="516"/>
                  </a:lnTo>
                  <a:lnTo>
                    <a:pt x="365" y="512"/>
                  </a:lnTo>
                  <a:lnTo>
                    <a:pt x="403" y="502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2"/>
                  </a:lnTo>
                  <a:lnTo>
                    <a:pt x="507" y="399"/>
                  </a:lnTo>
                  <a:lnTo>
                    <a:pt x="517" y="362"/>
                  </a:lnTo>
                  <a:lnTo>
                    <a:pt x="521" y="323"/>
                  </a:lnTo>
                  <a:lnTo>
                    <a:pt x="517" y="284"/>
                  </a:lnTo>
                  <a:lnTo>
                    <a:pt x="507" y="248"/>
                  </a:lnTo>
                  <a:lnTo>
                    <a:pt x="488" y="215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3" y="145"/>
                  </a:lnTo>
                  <a:lnTo>
                    <a:pt x="365" y="133"/>
                  </a:lnTo>
                  <a:lnTo>
                    <a:pt x="325" y="129"/>
                  </a:lnTo>
                  <a:close/>
                  <a:moveTo>
                    <a:pt x="325" y="0"/>
                  </a:moveTo>
                  <a:lnTo>
                    <a:pt x="373" y="4"/>
                  </a:lnTo>
                  <a:lnTo>
                    <a:pt x="420" y="14"/>
                  </a:lnTo>
                  <a:lnTo>
                    <a:pt x="463" y="30"/>
                  </a:lnTo>
                  <a:lnTo>
                    <a:pt x="504" y="52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599" y="148"/>
                  </a:lnTo>
                  <a:lnTo>
                    <a:pt x="621" y="187"/>
                  </a:lnTo>
                  <a:lnTo>
                    <a:pt x="637" y="229"/>
                  </a:lnTo>
                  <a:lnTo>
                    <a:pt x="648" y="276"/>
                  </a:lnTo>
                  <a:lnTo>
                    <a:pt x="652" y="323"/>
                  </a:lnTo>
                  <a:lnTo>
                    <a:pt x="648" y="371"/>
                  </a:lnTo>
                  <a:lnTo>
                    <a:pt x="637" y="416"/>
                  </a:lnTo>
                  <a:lnTo>
                    <a:pt x="621" y="459"/>
                  </a:lnTo>
                  <a:lnTo>
                    <a:pt x="599" y="499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4"/>
                  </a:lnTo>
                  <a:lnTo>
                    <a:pt x="463" y="616"/>
                  </a:lnTo>
                  <a:lnTo>
                    <a:pt x="420" y="632"/>
                  </a:lnTo>
                  <a:lnTo>
                    <a:pt x="373" y="643"/>
                  </a:lnTo>
                  <a:lnTo>
                    <a:pt x="325" y="646"/>
                  </a:lnTo>
                  <a:lnTo>
                    <a:pt x="277" y="643"/>
                  </a:lnTo>
                  <a:lnTo>
                    <a:pt x="232" y="632"/>
                  </a:lnTo>
                  <a:lnTo>
                    <a:pt x="188" y="616"/>
                  </a:lnTo>
                  <a:lnTo>
                    <a:pt x="148" y="594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2" y="499"/>
                  </a:lnTo>
                  <a:lnTo>
                    <a:pt x="31" y="459"/>
                  </a:lnTo>
                  <a:lnTo>
                    <a:pt x="13" y="416"/>
                  </a:lnTo>
                  <a:lnTo>
                    <a:pt x="4" y="371"/>
                  </a:lnTo>
                  <a:lnTo>
                    <a:pt x="0" y="323"/>
                  </a:lnTo>
                  <a:lnTo>
                    <a:pt x="4" y="276"/>
                  </a:lnTo>
                  <a:lnTo>
                    <a:pt x="13" y="229"/>
                  </a:lnTo>
                  <a:lnTo>
                    <a:pt x="31" y="187"/>
                  </a:lnTo>
                  <a:lnTo>
                    <a:pt x="52" y="148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8" y="52"/>
                  </a:lnTo>
                  <a:lnTo>
                    <a:pt x="188" y="30"/>
                  </a:lnTo>
                  <a:lnTo>
                    <a:pt x="232" y="14"/>
                  </a:lnTo>
                  <a:lnTo>
                    <a:pt x="277" y="4"/>
                  </a:lnTo>
                  <a:lnTo>
                    <a:pt x="3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Freeform 93"/>
            <p:cNvSpPr>
              <a:spLocks noEditPoints="1"/>
            </p:cNvSpPr>
            <p:nvPr/>
          </p:nvSpPr>
          <p:spPr bwMode="auto">
            <a:xfrm>
              <a:off x="7791451" y="3292475"/>
              <a:ext cx="344488" cy="341313"/>
            </a:xfrm>
            <a:custGeom>
              <a:avLst/>
              <a:gdLst>
                <a:gd name="T0" fmla="*/ 286 w 652"/>
                <a:gd name="T1" fmla="*/ 133 h 646"/>
                <a:gd name="T2" fmla="*/ 217 w 652"/>
                <a:gd name="T3" fmla="*/ 162 h 646"/>
                <a:gd name="T4" fmla="*/ 164 w 652"/>
                <a:gd name="T5" fmla="*/ 214 h 646"/>
                <a:gd name="T6" fmla="*/ 134 w 652"/>
                <a:gd name="T7" fmla="*/ 284 h 646"/>
                <a:gd name="T8" fmla="*/ 134 w 652"/>
                <a:gd name="T9" fmla="*/ 362 h 646"/>
                <a:gd name="T10" fmla="*/ 164 w 652"/>
                <a:gd name="T11" fmla="*/ 430 h 646"/>
                <a:gd name="T12" fmla="*/ 217 w 652"/>
                <a:gd name="T13" fmla="*/ 483 h 646"/>
                <a:gd name="T14" fmla="*/ 286 w 652"/>
                <a:gd name="T15" fmla="*/ 512 h 646"/>
                <a:gd name="T16" fmla="*/ 365 w 652"/>
                <a:gd name="T17" fmla="*/ 512 h 646"/>
                <a:gd name="T18" fmla="*/ 436 w 652"/>
                <a:gd name="T19" fmla="*/ 483 h 646"/>
                <a:gd name="T20" fmla="*/ 488 w 652"/>
                <a:gd name="T21" fmla="*/ 430 h 646"/>
                <a:gd name="T22" fmla="*/ 517 w 652"/>
                <a:gd name="T23" fmla="*/ 362 h 646"/>
                <a:gd name="T24" fmla="*/ 517 w 652"/>
                <a:gd name="T25" fmla="*/ 284 h 646"/>
                <a:gd name="T26" fmla="*/ 488 w 652"/>
                <a:gd name="T27" fmla="*/ 214 h 646"/>
                <a:gd name="T28" fmla="*/ 436 w 652"/>
                <a:gd name="T29" fmla="*/ 162 h 646"/>
                <a:gd name="T30" fmla="*/ 365 w 652"/>
                <a:gd name="T31" fmla="*/ 133 h 646"/>
                <a:gd name="T32" fmla="*/ 326 w 652"/>
                <a:gd name="T33" fmla="*/ 0 h 646"/>
                <a:gd name="T34" fmla="*/ 420 w 652"/>
                <a:gd name="T35" fmla="*/ 13 h 646"/>
                <a:gd name="T36" fmla="*/ 504 w 652"/>
                <a:gd name="T37" fmla="*/ 51 h 646"/>
                <a:gd name="T38" fmla="*/ 572 w 652"/>
                <a:gd name="T39" fmla="*/ 111 h 646"/>
                <a:gd name="T40" fmla="*/ 621 w 652"/>
                <a:gd name="T41" fmla="*/ 186 h 646"/>
                <a:gd name="T42" fmla="*/ 649 w 652"/>
                <a:gd name="T43" fmla="*/ 274 h 646"/>
                <a:gd name="T44" fmla="*/ 649 w 652"/>
                <a:gd name="T45" fmla="*/ 370 h 646"/>
                <a:gd name="T46" fmla="*/ 621 w 652"/>
                <a:gd name="T47" fmla="*/ 458 h 646"/>
                <a:gd name="T48" fmla="*/ 572 w 652"/>
                <a:gd name="T49" fmla="*/ 535 h 646"/>
                <a:gd name="T50" fmla="*/ 504 w 652"/>
                <a:gd name="T51" fmla="*/ 593 h 646"/>
                <a:gd name="T52" fmla="*/ 420 w 652"/>
                <a:gd name="T53" fmla="*/ 631 h 646"/>
                <a:gd name="T54" fmla="*/ 326 w 652"/>
                <a:gd name="T55" fmla="*/ 646 h 646"/>
                <a:gd name="T56" fmla="*/ 232 w 652"/>
                <a:gd name="T57" fmla="*/ 631 h 646"/>
                <a:gd name="T58" fmla="*/ 149 w 652"/>
                <a:gd name="T59" fmla="*/ 593 h 646"/>
                <a:gd name="T60" fmla="*/ 80 w 652"/>
                <a:gd name="T61" fmla="*/ 535 h 646"/>
                <a:gd name="T62" fmla="*/ 30 w 652"/>
                <a:gd name="T63" fmla="*/ 458 h 646"/>
                <a:gd name="T64" fmla="*/ 4 w 652"/>
                <a:gd name="T65" fmla="*/ 370 h 646"/>
                <a:gd name="T66" fmla="*/ 4 w 652"/>
                <a:gd name="T67" fmla="*/ 274 h 646"/>
                <a:gd name="T68" fmla="*/ 30 w 652"/>
                <a:gd name="T69" fmla="*/ 186 h 646"/>
                <a:gd name="T70" fmla="*/ 80 w 652"/>
                <a:gd name="T71" fmla="*/ 111 h 646"/>
                <a:gd name="T72" fmla="*/ 149 w 652"/>
                <a:gd name="T73" fmla="*/ 51 h 646"/>
                <a:gd name="T74" fmla="*/ 232 w 652"/>
                <a:gd name="T75" fmla="*/ 13 h 646"/>
                <a:gd name="T76" fmla="*/ 326 w 652"/>
                <a:gd name="T77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52" h="646">
                  <a:moveTo>
                    <a:pt x="326" y="129"/>
                  </a:moveTo>
                  <a:lnTo>
                    <a:pt x="286" y="133"/>
                  </a:lnTo>
                  <a:lnTo>
                    <a:pt x="250" y="144"/>
                  </a:lnTo>
                  <a:lnTo>
                    <a:pt x="217" y="162"/>
                  </a:lnTo>
                  <a:lnTo>
                    <a:pt x="188" y="186"/>
                  </a:lnTo>
                  <a:lnTo>
                    <a:pt x="164" y="214"/>
                  </a:lnTo>
                  <a:lnTo>
                    <a:pt x="146" y="247"/>
                  </a:lnTo>
                  <a:lnTo>
                    <a:pt x="134" y="284"/>
                  </a:lnTo>
                  <a:lnTo>
                    <a:pt x="130" y="322"/>
                  </a:lnTo>
                  <a:lnTo>
                    <a:pt x="134" y="362"/>
                  </a:lnTo>
                  <a:lnTo>
                    <a:pt x="146" y="397"/>
                  </a:lnTo>
                  <a:lnTo>
                    <a:pt x="164" y="430"/>
                  </a:lnTo>
                  <a:lnTo>
                    <a:pt x="188" y="459"/>
                  </a:lnTo>
                  <a:lnTo>
                    <a:pt x="217" y="483"/>
                  </a:lnTo>
                  <a:lnTo>
                    <a:pt x="250" y="500"/>
                  </a:lnTo>
                  <a:lnTo>
                    <a:pt x="286" y="512"/>
                  </a:lnTo>
                  <a:lnTo>
                    <a:pt x="326" y="516"/>
                  </a:lnTo>
                  <a:lnTo>
                    <a:pt x="365" y="512"/>
                  </a:lnTo>
                  <a:lnTo>
                    <a:pt x="402" y="500"/>
                  </a:lnTo>
                  <a:lnTo>
                    <a:pt x="436" y="483"/>
                  </a:lnTo>
                  <a:lnTo>
                    <a:pt x="464" y="459"/>
                  </a:lnTo>
                  <a:lnTo>
                    <a:pt x="488" y="430"/>
                  </a:lnTo>
                  <a:lnTo>
                    <a:pt x="506" y="397"/>
                  </a:lnTo>
                  <a:lnTo>
                    <a:pt x="517" y="362"/>
                  </a:lnTo>
                  <a:lnTo>
                    <a:pt x="521" y="322"/>
                  </a:lnTo>
                  <a:lnTo>
                    <a:pt x="517" y="284"/>
                  </a:lnTo>
                  <a:lnTo>
                    <a:pt x="506" y="247"/>
                  </a:lnTo>
                  <a:lnTo>
                    <a:pt x="488" y="214"/>
                  </a:lnTo>
                  <a:lnTo>
                    <a:pt x="464" y="186"/>
                  </a:lnTo>
                  <a:lnTo>
                    <a:pt x="436" y="162"/>
                  </a:lnTo>
                  <a:lnTo>
                    <a:pt x="402" y="144"/>
                  </a:lnTo>
                  <a:lnTo>
                    <a:pt x="365" y="133"/>
                  </a:lnTo>
                  <a:lnTo>
                    <a:pt x="326" y="129"/>
                  </a:lnTo>
                  <a:close/>
                  <a:moveTo>
                    <a:pt x="326" y="0"/>
                  </a:moveTo>
                  <a:lnTo>
                    <a:pt x="374" y="4"/>
                  </a:lnTo>
                  <a:lnTo>
                    <a:pt x="420" y="13"/>
                  </a:lnTo>
                  <a:lnTo>
                    <a:pt x="464" y="30"/>
                  </a:lnTo>
                  <a:lnTo>
                    <a:pt x="504" y="51"/>
                  </a:lnTo>
                  <a:lnTo>
                    <a:pt x="540" y="79"/>
                  </a:lnTo>
                  <a:lnTo>
                    <a:pt x="572" y="111"/>
                  </a:lnTo>
                  <a:lnTo>
                    <a:pt x="600" y="146"/>
                  </a:lnTo>
                  <a:lnTo>
                    <a:pt x="621" y="186"/>
                  </a:lnTo>
                  <a:lnTo>
                    <a:pt x="638" y="230"/>
                  </a:lnTo>
                  <a:lnTo>
                    <a:pt x="649" y="274"/>
                  </a:lnTo>
                  <a:lnTo>
                    <a:pt x="652" y="322"/>
                  </a:lnTo>
                  <a:lnTo>
                    <a:pt x="649" y="370"/>
                  </a:lnTo>
                  <a:lnTo>
                    <a:pt x="638" y="416"/>
                  </a:lnTo>
                  <a:lnTo>
                    <a:pt x="621" y="458"/>
                  </a:lnTo>
                  <a:lnTo>
                    <a:pt x="600" y="498"/>
                  </a:lnTo>
                  <a:lnTo>
                    <a:pt x="572" y="535"/>
                  </a:lnTo>
                  <a:lnTo>
                    <a:pt x="540" y="566"/>
                  </a:lnTo>
                  <a:lnTo>
                    <a:pt x="504" y="593"/>
                  </a:lnTo>
                  <a:lnTo>
                    <a:pt x="464" y="615"/>
                  </a:lnTo>
                  <a:lnTo>
                    <a:pt x="420" y="631"/>
                  </a:lnTo>
                  <a:lnTo>
                    <a:pt x="374" y="642"/>
                  </a:lnTo>
                  <a:lnTo>
                    <a:pt x="326" y="646"/>
                  </a:lnTo>
                  <a:lnTo>
                    <a:pt x="278" y="642"/>
                  </a:lnTo>
                  <a:lnTo>
                    <a:pt x="232" y="631"/>
                  </a:lnTo>
                  <a:lnTo>
                    <a:pt x="189" y="615"/>
                  </a:lnTo>
                  <a:lnTo>
                    <a:pt x="149" y="593"/>
                  </a:lnTo>
                  <a:lnTo>
                    <a:pt x="112" y="566"/>
                  </a:lnTo>
                  <a:lnTo>
                    <a:pt x="80" y="535"/>
                  </a:lnTo>
                  <a:lnTo>
                    <a:pt x="53" y="498"/>
                  </a:lnTo>
                  <a:lnTo>
                    <a:pt x="30" y="458"/>
                  </a:lnTo>
                  <a:lnTo>
                    <a:pt x="14" y="416"/>
                  </a:lnTo>
                  <a:lnTo>
                    <a:pt x="4" y="370"/>
                  </a:lnTo>
                  <a:lnTo>
                    <a:pt x="0" y="322"/>
                  </a:lnTo>
                  <a:lnTo>
                    <a:pt x="4" y="274"/>
                  </a:lnTo>
                  <a:lnTo>
                    <a:pt x="14" y="230"/>
                  </a:lnTo>
                  <a:lnTo>
                    <a:pt x="30" y="186"/>
                  </a:lnTo>
                  <a:lnTo>
                    <a:pt x="53" y="146"/>
                  </a:lnTo>
                  <a:lnTo>
                    <a:pt x="80" y="111"/>
                  </a:lnTo>
                  <a:lnTo>
                    <a:pt x="112" y="79"/>
                  </a:lnTo>
                  <a:lnTo>
                    <a:pt x="149" y="51"/>
                  </a:lnTo>
                  <a:lnTo>
                    <a:pt x="189" y="30"/>
                  </a:lnTo>
                  <a:lnTo>
                    <a:pt x="232" y="13"/>
                  </a:lnTo>
                  <a:lnTo>
                    <a:pt x="278" y="4"/>
                  </a:lnTo>
                  <a:lnTo>
                    <a:pt x="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" name="Freeform 94"/>
            <p:cNvSpPr>
              <a:spLocks noEditPoints="1"/>
            </p:cNvSpPr>
            <p:nvPr/>
          </p:nvSpPr>
          <p:spPr bwMode="auto">
            <a:xfrm>
              <a:off x="6481763" y="4316413"/>
              <a:ext cx="274638" cy="274638"/>
            </a:xfrm>
            <a:custGeom>
              <a:avLst/>
              <a:gdLst>
                <a:gd name="T0" fmla="*/ 229 w 521"/>
                <a:gd name="T1" fmla="*/ 133 h 517"/>
                <a:gd name="T2" fmla="*/ 178 w 521"/>
                <a:gd name="T3" fmla="*/ 158 h 517"/>
                <a:gd name="T4" fmla="*/ 142 w 521"/>
                <a:gd name="T5" fmla="*/ 201 h 517"/>
                <a:gd name="T6" fmla="*/ 129 w 521"/>
                <a:gd name="T7" fmla="*/ 258 h 517"/>
                <a:gd name="T8" fmla="*/ 142 w 521"/>
                <a:gd name="T9" fmla="*/ 315 h 517"/>
                <a:gd name="T10" fmla="*/ 178 w 521"/>
                <a:gd name="T11" fmla="*/ 358 h 517"/>
                <a:gd name="T12" fmla="*/ 229 w 521"/>
                <a:gd name="T13" fmla="*/ 384 h 517"/>
                <a:gd name="T14" fmla="*/ 289 w 521"/>
                <a:gd name="T15" fmla="*/ 384 h 517"/>
                <a:gd name="T16" fmla="*/ 341 w 521"/>
                <a:gd name="T17" fmla="*/ 358 h 517"/>
                <a:gd name="T18" fmla="*/ 377 w 521"/>
                <a:gd name="T19" fmla="*/ 315 h 517"/>
                <a:gd name="T20" fmla="*/ 390 w 521"/>
                <a:gd name="T21" fmla="*/ 258 h 517"/>
                <a:gd name="T22" fmla="*/ 377 w 521"/>
                <a:gd name="T23" fmla="*/ 201 h 517"/>
                <a:gd name="T24" fmla="*/ 341 w 521"/>
                <a:gd name="T25" fmla="*/ 158 h 517"/>
                <a:gd name="T26" fmla="*/ 289 w 521"/>
                <a:gd name="T27" fmla="*/ 133 h 517"/>
                <a:gd name="T28" fmla="*/ 260 w 521"/>
                <a:gd name="T29" fmla="*/ 0 h 517"/>
                <a:gd name="T30" fmla="*/ 350 w 521"/>
                <a:gd name="T31" fmla="*/ 16 h 517"/>
                <a:gd name="T32" fmla="*/ 428 w 521"/>
                <a:gd name="T33" fmla="*/ 61 h 517"/>
                <a:gd name="T34" fmla="*/ 485 w 521"/>
                <a:gd name="T35" fmla="*/ 129 h 517"/>
                <a:gd name="T36" fmla="*/ 517 w 521"/>
                <a:gd name="T37" fmla="*/ 212 h 517"/>
                <a:gd name="T38" fmla="*/ 517 w 521"/>
                <a:gd name="T39" fmla="*/ 304 h 517"/>
                <a:gd name="T40" fmla="*/ 485 w 521"/>
                <a:gd name="T41" fmla="*/ 389 h 517"/>
                <a:gd name="T42" fmla="*/ 428 w 521"/>
                <a:gd name="T43" fmla="*/ 455 h 517"/>
                <a:gd name="T44" fmla="*/ 350 w 521"/>
                <a:gd name="T45" fmla="*/ 500 h 517"/>
                <a:gd name="T46" fmla="*/ 260 w 521"/>
                <a:gd name="T47" fmla="*/ 517 h 517"/>
                <a:gd name="T48" fmla="*/ 177 w 521"/>
                <a:gd name="T49" fmla="*/ 504 h 517"/>
                <a:gd name="T50" fmla="*/ 106 w 521"/>
                <a:gd name="T51" fmla="*/ 467 h 517"/>
                <a:gd name="T52" fmla="*/ 49 w 521"/>
                <a:gd name="T53" fmla="*/ 410 h 517"/>
                <a:gd name="T54" fmla="*/ 13 w 521"/>
                <a:gd name="T55" fmla="*/ 340 h 517"/>
                <a:gd name="T56" fmla="*/ 0 w 521"/>
                <a:gd name="T57" fmla="*/ 258 h 517"/>
                <a:gd name="T58" fmla="*/ 13 w 521"/>
                <a:gd name="T59" fmla="*/ 176 h 517"/>
                <a:gd name="T60" fmla="*/ 49 w 521"/>
                <a:gd name="T61" fmla="*/ 106 h 517"/>
                <a:gd name="T62" fmla="*/ 106 w 521"/>
                <a:gd name="T63" fmla="*/ 49 h 517"/>
                <a:gd name="T64" fmla="*/ 177 w 521"/>
                <a:gd name="T65" fmla="*/ 14 h 517"/>
                <a:gd name="T66" fmla="*/ 260 w 521"/>
                <a:gd name="T6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1" h="517">
                  <a:moveTo>
                    <a:pt x="260" y="129"/>
                  </a:moveTo>
                  <a:lnTo>
                    <a:pt x="229" y="133"/>
                  </a:lnTo>
                  <a:lnTo>
                    <a:pt x="202" y="142"/>
                  </a:lnTo>
                  <a:lnTo>
                    <a:pt x="178" y="158"/>
                  </a:lnTo>
                  <a:lnTo>
                    <a:pt x="158" y="176"/>
                  </a:lnTo>
                  <a:lnTo>
                    <a:pt x="142" y="201"/>
                  </a:lnTo>
                  <a:lnTo>
                    <a:pt x="133" y="229"/>
                  </a:lnTo>
                  <a:lnTo>
                    <a:pt x="129" y="258"/>
                  </a:lnTo>
                  <a:lnTo>
                    <a:pt x="133" y="288"/>
                  </a:lnTo>
                  <a:lnTo>
                    <a:pt x="142" y="315"/>
                  </a:lnTo>
                  <a:lnTo>
                    <a:pt x="158" y="339"/>
                  </a:lnTo>
                  <a:lnTo>
                    <a:pt x="178" y="358"/>
                  </a:lnTo>
                  <a:lnTo>
                    <a:pt x="202" y="374"/>
                  </a:lnTo>
                  <a:lnTo>
                    <a:pt x="229" y="384"/>
                  </a:lnTo>
                  <a:lnTo>
                    <a:pt x="260" y="388"/>
                  </a:lnTo>
                  <a:lnTo>
                    <a:pt x="289" y="384"/>
                  </a:lnTo>
                  <a:lnTo>
                    <a:pt x="317" y="374"/>
                  </a:lnTo>
                  <a:lnTo>
                    <a:pt x="341" y="358"/>
                  </a:lnTo>
                  <a:lnTo>
                    <a:pt x="361" y="339"/>
                  </a:lnTo>
                  <a:lnTo>
                    <a:pt x="377" y="315"/>
                  </a:lnTo>
                  <a:lnTo>
                    <a:pt x="386" y="288"/>
                  </a:lnTo>
                  <a:lnTo>
                    <a:pt x="390" y="258"/>
                  </a:lnTo>
                  <a:lnTo>
                    <a:pt x="386" y="229"/>
                  </a:lnTo>
                  <a:lnTo>
                    <a:pt x="377" y="201"/>
                  </a:lnTo>
                  <a:lnTo>
                    <a:pt x="361" y="176"/>
                  </a:lnTo>
                  <a:lnTo>
                    <a:pt x="341" y="158"/>
                  </a:lnTo>
                  <a:lnTo>
                    <a:pt x="317" y="142"/>
                  </a:lnTo>
                  <a:lnTo>
                    <a:pt x="289" y="133"/>
                  </a:lnTo>
                  <a:lnTo>
                    <a:pt x="260" y="129"/>
                  </a:lnTo>
                  <a:close/>
                  <a:moveTo>
                    <a:pt x="260" y="0"/>
                  </a:moveTo>
                  <a:lnTo>
                    <a:pt x="306" y="4"/>
                  </a:lnTo>
                  <a:lnTo>
                    <a:pt x="350" y="16"/>
                  </a:lnTo>
                  <a:lnTo>
                    <a:pt x="392" y="35"/>
                  </a:lnTo>
                  <a:lnTo>
                    <a:pt x="428" y="61"/>
                  </a:lnTo>
                  <a:lnTo>
                    <a:pt x="460" y="92"/>
                  </a:lnTo>
                  <a:lnTo>
                    <a:pt x="485" y="129"/>
                  </a:lnTo>
                  <a:lnTo>
                    <a:pt x="504" y="168"/>
                  </a:lnTo>
                  <a:lnTo>
                    <a:pt x="517" y="212"/>
                  </a:lnTo>
                  <a:lnTo>
                    <a:pt x="521" y="258"/>
                  </a:lnTo>
                  <a:lnTo>
                    <a:pt x="517" y="304"/>
                  </a:lnTo>
                  <a:lnTo>
                    <a:pt x="504" y="348"/>
                  </a:lnTo>
                  <a:lnTo>
                    <a:pt x="485" y="389"/>
                  </a:lnTo>
                  <a:lnTo>
                    <a:pt x="460" y="425"/>
                  </a:lnTo>
                  <a:lnTo>
                    <a:pt x="428" y="455"/>
                  </a:lnTo>
                  <a:lnTo>
                    <a:pt x="392" y="481"/>
                  </a:lnTo>
                  <a:lnTo>
                    <a:pt x="350" y="500"/>
                  </a:lnTo>
                  <a:lnTo>
                    <a:pt x="306" y="512"/>
                  </a:lnTo>
                  <a:lnTo>
                    <a:pt x="260" y="517"/>
                  </a:lnTo>
                  <a:lnTo>
                    <a:pt x="217" y="513"/>
                  </a:lnTo>
                  <a:lnTo>
                    <a:pt x="177" y="504"/>
                  </a:lnTo>
                  <a:lnTo>
                    <a:pt x="140" y="488"/>
                  </a:lnTo>
                  <a:lnTo>
                    <a:pt x="106" y="467"/>
                  </a:lnTo>
                  <a:lnTo>
                    <a:pt x="76" y="440"/>
                  </a:lnTo>
                  <a:lnTo>
                    <a:pt x="49" y="410"/>
                  </a:lnTo>
                  <a:lnTo>
                    <a:pt x="28" y="377"/>
                  </a:lnTo>
                  <a:lnTo>
                    <a:pt x="13" y="340"/>
                  </a:lnTo>
                  <a:lnTo>
                    <a:pt x="2" y="300"/>
                  </a:lnTo>
                  <a:lnTo>
                    <a:pt x="0" y="258"/>
                  </a:lnTo>
                  <a:lnTo>
                    <a:pt x="2" y="217"/>
                  </a:lnTo>
                  <a:lnTo>
                    <a:pt x="13" y="176"/>
                  </a:lnTo>
                  <a:lnTo>
                    <a:pt x="28" y="139"/>
                  </a:lnTo>
                  <a:lnTo>
                    <a:pt x="49" y="106"/>
                  </a:lnTo>
                  <a:lnTo>
                    <a:pt x="76" y="76"/>
                  </a:lnTo>
                  <a:lnTo>
                    <a:pt x="106" y="49"/>
                  </a:lnTo>
                  <a:lnTo>
                    <a:pt x="140" y="28"/>
                  </a:lnTo>
                  <a:lnTo>
                    <a:pt x="177" y="14"/>
                  </a:lnTo>
                  <a:lnTo>
                    <a:pt x="217" y="3"/>
                  </a:lnTo>
                  <a:lnTo>
                    <a:pt x="2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auto">
            <a:xfrm>
              <a:off x="6756401" y="4795838"/>
              <a:ext cx="138113" cy="136525"/>
            </a:xfrm>
            <a:custGeom>
              <a:avLst/>
              <a:gdLst>
                <a:gd name="T0" fmla="*/ 129 w 260"/>
                <a:gd name="T1" fmla="*/ 0 h 258"/>
                <a:gd name="T2" fmla="*/ 160 w 260"/>
                <a:gd name="T3" fmla="*/ 4 h 258"/>
                <a:gd name="T4" fmla="*/ 187 w 260"/>
                <a:gd name="T5" fmla="*/ 13 h 258"/>
                <a:gd name="T6" fmla="*/ 211 w 260"/>
                <a:gd name="T7" fmla="*/ 29 h 258"/>
                <a:gd name="T8" fmla="*/ 232 w 260"/>
                <a:gd name="T9" fmla="*/ 49 h 258"/>
                <a:gd name="T10" fmla="*/ 247 w 260"/>
                <a:gd name="T11" fmla="*/ 73 h 258"/>
                <a:gd name="T12" fmla="*/ 256 w 260"/>
                <a:gd name="T13" fmla="*/ 99 h 258"/>
                <a:gd name="T14" fmla="*/ 260 w 260"/>
                <a:gd name="T15" fmla="*/ 129 h 258"/>
                <a:gd name="T16" fmla="*/ 256 w 260"/>
                <a:gd name="T17" fmla="*/ 159 h 258"/>
                <a:gd name="T18" fmla="*/ 247 w 260"/>
                <a:gd name="T19" fmla="*/ 186 h 258"/>
                <a:gd name="T20" fmla="*/ 232 w 260"/>
                <a:gd name="T21" fmla="*/ 210 h 258"/>
                <a:gd name="T22" fmla="*/ 211 w 260"/>
                <a:gd name="T23" fmla="*/ 230 h 258"/>
                <a:gd name="T24" fmla="*/ 187 w 260"/>
                <a:gd name="T25" fmla="*/ 246 h 258"/>
                <a:gd name="T26" fmla="*/ 160 w 260"/>
                <a:gd name="T27" fmla="*/ 255 h 258"/>
                <a:gd name="T28" fmla="*/ 129 w 260"/>
                <a:gd name="T29" fmla="*/ 258 h 258"/>
                <a:gd name="T30" fmla="*/ 100 w 260"/>
                <a:gd name="T31" fmla="*/ 255 h 258"/>
                <a:gd name="T32" fmla="*/ 72 w 260"/>
                <a:gd name="T33" fmla="*/ 246 h 258"/>
                <a:gd name="T34" fmla="*/ 48 w 260"/>
                <a:gd name="T35" fmla="*/ 230 h 258"/>
                <a:gd name="T36" fmla="*/ 28 w 260"/>
                <a:gd name="T37" fmla="*/ 210 h 258"/>
                <a:gd name="T38" fmla="*/ 13 w 260"/>
                <a:gd name="T39" fmla="*/ 186 h 258"/>
                <a:gd name="T40" fmla="*/ 3 w 260"/>
                <a:gd name="T41" fmla="*/ 159 h 258"/>
                <a:gd name="T42" fmla="*/ 0 w 260"/>
                <a:gd name="T43" fmla="*/ 129 h 258"/>
                <a:gd name="T44" fmla="*/ 3 w 260"/>
                <a:gd name="T45" fmla="*/ 99 h 258"/>
                <a:gd name="T46" fmla="*/ 13 w 260"/>
                <a:gd name="T47" fmla="*/ 73 h 258"/>
                <a:gd name="T48" fmla="*/ 28 w 260"/>
                <a:gd name="T49" fmla="*/ 49 h 258"/>
                <a:gd name="T50" fmla="*/ 48 w 260"/>
                <a:gd name="T51" fmla="*/ 29 h 258"/>
                <a:gd name="T52" fmla="*/ 72 w 260"/>
                <a:gd name="T53" fmla="*/ 13 h 258"/>
                <a:gd name="T54" fmla="*/ 100 w 260"/>
                <a:gd name="T55" fmla="*/ 4 h 258"/>
                <a:gd name="T56" fmla="*/ 129 w 260"/>
                <a:gd name="T5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8">
                  <a:moveTo>
                    <a:pt x="129" y="0"/>
                  </a:moveTo>
                  <a:lnTo>
                    <a:pt x="160" y="4"/>
                  </a:lnTo>
                  <a:lnTo>
                    <a:pt x="187" y="13"/>
                  </a:lnTo>
                  <a:lnTo>
                    <a:pt x="211" y="29"/>
                  </a:lnTo>
                  <a:lnTo>
                    <a:pt x="232" y="49"/>
                  </a:lnTo>
                  <a:lnTo>
                    <a:pt x="247" y="73"/>
                  </a:lnTo>
                  <a:lnTo>
                    <a:pt x="256" y="99"/>
                  </a:lnTo>
                  <a:lnTo>
                    <a:pt x="260" y="129"/>
                  </a:lnTo>
                  <a:lnTo>
                    <a:pt x="256" y="159"/>
                  </a:lnTo>
                  <a:lnTo>
                    <a:pt x="247" y="186"/>
                  </a:lnTo>
                  <a:lnTo>
                    <a:pt x="232" y="210"/>
                  </a:lnTo>
                  <a:lnTo>
                    <a:pt x="211" y="230"/>
                  </a:lnTo>
                  <a:lnTo>
                    <a:pt x="187" y="246"/>
                  </a:lnTo>
                  <a:lnTo>
                    <a:pt x="160" y="255"/>
                  </a:lnTo>
                  <a:lnTo>
                    <a:pt x="129" y="258"/>
                  </a:lnTo>
                  <a:lnTo>
                    <a:pt x="100" y="255"/>
                  </a:lnTo>
                  <a:lnTo>
                    <a:pt x="72" y="246"/>
                  </a:lnTo>
                  <a:lnTo>
                    <a:pt x="48" y="230"/>
                  </a:lnTo>
                  <a:lnTo>
                    <a:pt x="28" y="210"/>
                  </a:lnTo>
                  <a:lnTo>
                    <a:pt x="13" y="186"/>
                  </a:lnTo>
                  <a:lnTo>
                    <a:pt x="3" y="159"/>
                  </a:lnTo>
                  <a:lnTo>
                    <a:pt x="0" y="129"/>
                  </a:lnTo>
                  <a:lnTo>
                    <a:pt x="3" y="99"/>
                  </a:lnTo>
                  <a:lnTo>
                    <a:pt x="13" y="73"/>
                  </a:lnTo>
                  <a:lnTo>
                    <a:pt x="28" y="49"/>
                  </a:lnTo>
                  <a:lnTo>
                    <a:pt x="48" y="29"/>
                  </a:lnTo>
                  <a:lnTo>
                    <a:pt x="72" y="13"/>
                  </a:lnTo>
                  <a:lnTo>
                    <a:pt x="100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auto">
            <a:xfrm>
              <a:off x="7859713" y="3770313"/>
              <a:ext cx="138113" cy="136525"/>
            </a:xfrm>
            <a:custGeom>
              <a:avLst/>
              <a:gdLst>
                <a:gd name="T0" fmla="*/ 131 w 260"/>
                <a:gd name="T1" fmla="*/ 0 h 257"/>
                <a:gd name="T2" fmla="*/ 160 w 260"/>
                <a:gd name="T3" fmla="*/ 2 h 257"/>
                <a:gd name="T4" fmla="*/ 188 w 260"/>
                <a:gd name="T5" fmla="*/ 11 h 257"/>
                <a:gd name="T6" fmla="*/ 212 w 260"/>
                <a:gd name="T7" fmla="*/ 27 h 257"/>
                <a:gd name="T8" fmla="*/ 232 w 260"/>
                <a:gd name="T9" fmla="*/ 47 h 257"/>
                <a:gd name="T10" fmla="*/ 247 w 260"/>
                <a:gd name="T11" fmla="*/ 71 h 257"/>
                <a:gd name="T12" fmla="*/ 258 w 260"/>
                <a:gd name="T13" fmla="*/ 99 h 257"/>
                <a:gd name="T14" fmla="*/ 260 w 260"/>
                <a:gd name="T15" fmla="*/ 128 h 257"/>
                <a:gd name="T16" fmla="*/ 258 w 260"/>
                <a:gd name="T17" fmla="*/ 157 h 257"/>
                <a:gd name="T18" fmla="*/ 247 w 260"/>
                <a:gd name="T19" fmla="*/ 184 h 257"/>
                <a:gd name="T20" fmla="*/ 232 w 260"/>
                <a:gd name="T21" fmla="*/ 208 h 257"/>
                <a:gd name="T22" fmla="*/ 212 w 260"/>
                <a:gd name="T23" fmla="*/ 228 h 257"/>
                <a:gd name="T24" fmla="*/ 188 w 260"/>
                <a:gd name="T25" fmla="*/ 244 h 257"/>
                <a:gd name="T26" fmla="*/ 160 w 260"/>
                <a:gd name="T27" fmla="*/ 253 h 257"/>
                <a:gd name="T28" fmla="*/ 131 w 260"/>
                <a:gd name="T29" fmla="*/ 257 h 257"/>
                <a:gd name="T30" fmla="*/ 100 w 260"/>
                <a:gd name="T31" fmla="*/ 253 h 257"/>
                <a:gd name="T32" fmla="*/ 74 w 260"/>
                <a:gd name="T33" fmla="*/ 244 h 257"/>
                <a:gd name="T34" fmla="*/ 50 w 260"/>
                <a:gd name="T35" fmla="*/ 228 h 257"/>
                <a:gd name="T36" fmla="*/ 30 w 260"/>
                <a:gd name="T37" fmla="*/ 208 h 257"/>
                <a:gd name="T38" fmla="*/ 14 w 260"/>
                <a:gd name="T39" fmla="*/ 184 h 257"/>
                <a:gd name="T40" fmla="*/ 4 w 260"/>
                <a:gd name="T41" fmla="*/ 157 h 257"/>
                <a:gd name="T42" fmla="*/ 0 w 260"/>
                <a:gd name="T43" fmla="*/ 128 h 257"/>
                <a:gd name="T44" fmla="*/ 4 w 260"/>
                <a:gd name="T45" fmla="*/ 99 h 257"/>
                <a:gd name="T46" fmla="*/ 14 w 260"/>
                <a:gd name="T47" fmla="*/ 71 h 257"/>
                <a:gd name="T48" fmla="*/ 30 w 260"/>
                <a:gd name="T49" fmla="*/ 47 h 257"/>
                <a:gd name="T50" fmla="*/ 50 w 260"/>
                <a:gd name="T51" fmla="*/ 27 h 257"/>
                <a:gd name="T52" fmla="*/ 74 w 260"/>
                <a:gd name="T53" fmla="*/ 11 h 257"/>
                <a:gd name="T54" fmla="*/ 100 w 260"/>
                <a:gd name="T55" fmla="*/ 2 h 257"/>
                <a:gd name="T56" fmla="*/ 131 w 260"/>
                <a:gd name="T5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0" h="257">
                  <a:moveTo>
                    <a:pt x="131" y="0"/>
                  </a:moveTo>
                  <a:lnTo>
                    <a:pt x="160" y="2"/>
                  </a:lnTo>
                  <a:lnTo>
                    <a:pt x="188" y="11"/>
                  </a:lnTo>
                  <a:lnTo>
                    <a:pt x="212" y="27"/>
                  </a:lnTo>
                  <a:lnTo>
                    <a:pt x="232" y="47"/>
                  </a:lnTo>
                  <a:lnTo>
                    <a:pt x="247" y="71"/>
                  </a:lnTo>
                  <a:lnTo>
                    <a:pt x="258" y="99"/>
                  </a:lnTo>
                  <a:lnTo>
                    <a:pt x="260" y="128"/>
                  </a:lnTo>
                  <a:lnTo>
                    <a:pt x="258" y="157"/>
                  </a:lnTo>
                  <a:lnTo>
                    <a:pt x="247" y="184"/>
                  </a:lnTo>
                  <a:lnTo>
                    <a:pt x="232" y="208"/>
                  </a:lnTo>
                  <a:lnTo>
                    <a:pt x="212" y="228"/>
                  </a:lnTo>
                  <a:lnTo>
                    <a:pt x="188" y="244"/>
                  </a:lnTo>
                  <a:lnTo>
                    <a:pt x="160" y="253"/>
                  </a:lnTo>
                  <a:lnTo>
                    <a:pt x="131" y="257"/>
                  </a:lnTo>
                  <a:lnTo>
                    <a:pt x="100" y="253"/>
                  </a:lnTo>
                  <a:lnTo>
                    <a:pt x="74" y="244"/>
                  </a:lnTo>
                  <a:lnTo>
                    <a:pt x="50" y="228"/>
                  </a:lnTo>
                  <a:lnTo>
                    <a:pt x="30" y="208"/>
                  </a:lnTo>
                  <a:lnTo>
                    <a:pt x="14" y="184"/>
                  </a:lnTo>
                  <a:lnTo>
                    <a:pt x="4" y="157"/>
                  </a:lnTo>
                  <a:lnTo>
                    <a:pt x="0" y="128"/>
                  </a:lnTo>
                  <a:lnTo>
                    <a:pt x="4" y="99"/>
                  </a:lnTo>
                  <a:lnTo>
                    <a:pt x="14" y="71"/>
                  </a:lnTo>
                  <a:lnTo>
                    <a:pt x="30" y="47"/>
                  </a:lnTo>
                  <a:lnTo>
                    <a:pt x="50" y="27"/>
                  </a:lnTo>
                  <a:lnTo>
                    <a:pt x="74" y="11"/>
                  </a:lnTo>
                  <a:lnTo>
                    <a:pt x="100" y="2"/>
                  </a:lnTo>
                  <a:lnTo>
                    <a:pt x="1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6529201" y="1671847"/>
            <a:ext cx="497016" cy="461819"/>
            <a:chOff x="5929313" y="3276600"/>
            <a:chExt cx="2600325" cy="2416175"/>
          </a:xfrm>
          <a:solidFill>
            <a:schemeClr val="bg2">
              <a:lumMod val="25000"/>
            </a:schemeClr>
          </a:solidFill>
        </p:grpSpPr>
        <p:sp>
          <p:nvSpPr>
            <p:cNvPr id="112" name="Freeform 101"/>
            <p:cNvSpPr>
              <a:spLocks noEditPoints="1"/>
            </p:cNvSpPr>
            <p:nvPr/>
          </p:nvSpPr>
          <p:spPr bwMode="auto">
            <a:xfrm>
              <a:off x="5929313" y="3276600"/>
              <a:ext cx="2600325" cy="2416175"/>
            </a:xfrm>
            <a:custGeom>
              <a:avLst/>
              <a:gdLst>
                <a:gd name="T0" fmla="*/ 2458 w 3277"/>
                <a:gd name="T1" fmla="*/ 913 h 4566"/>
                <a:gd name="T2" fmla="*/ 2468 w 3277"/>
                <a:gd name="T3" fmla="*/ 1009 h 4566"/>
                <a:gd name="T4" fmla="*/ 2497 w 3277"/>
                <a:gd name="T5" fmla="*/ 1093 h 4566"/>
                <a:gd name="T6" fmla="*/ 2541 w 3277"/>
                <a:gd name="T7" fmla="*/ 1159 h 4566"/>
                <a:gd name="T8" fmla="*/ 2598 w 3277"/>
                <a:gd name="T9" fmla="*/ 1202 h 4566"/>
                <a:gd name="T10" fmla="*/ 2662 w 3277"/>
                <a:gd name="T11" fmla="*/ 1217 h 4566"/>
                <a:gd name="T12" fmla="*/ 2458 w 3277"/>
                <a:gd name="T13" fmla="*/ 304 h 4566"/>
                <a:gd name="T14" fmla="*/ 283 w 3277"/>
                <a:gd name="T15" fmla="*/ 309 h 4566"/>
                <a:gd name="T16" fmla="*/ 243 w 3277"/>
                <a:gd name="T17" fmla="*/ 337 h 4566"/>
                <a:gd name="T18" fmla="*/ 216 w 3277"/>
                <a:gd name="T19" fmla="*/ 390 h 4566"/>
                <a:gd name="T20" fmla="*/ 205 w 3277"/>
                <a:gd name="T21" fmla="*/ 456 h 4566"/>
                <a:gd name="T22" fmla="*/ 208 w 3277"/>
                <a:gd name="T23" fmla="*/ 4145 h 4566"/>
                <a:gd name="T24" fmla="*/ 227 w 3277"/>
                <a:gd name="T25" fmla="*/ 4205 h 4566"/>
                <a:gd name="T26" fmla="*/ 262 w 3277"/>
                <a:gd name="T27" fmla="*/ 4247 h 4566"/>
                <a:gd name="T28" fmla="*/ 307 w 3277"/>
                <a:gd name="T29" fmla="*/ 4262 h 4566"/>
                <a:gd name="T30" fmla="*/ 2993 w 3277"/>
                <a:gd name="T31" fmla="*/ 4257 h 4566"/>
                <a:gd name="T32" fmla="*/ 3034 w 3277"/>
                <a:gd name="T33" fmla="*/ 4229 h 4566"/>
                <a:gd name="T34" fmla="*/ 3062 w 3277"/>
                <a:gd name="T35" fmla="*/ 4176 h 4566"/>
                <a:gd name="T36" fmla="*/ 3072 w 3277"/>
                <a:gd name="T37" fmla="*/ 4110 h 4566"/>
                <a:gd name="T38" fmla="*/ 2662 w 3277"/>
                <a:gd name="T39" fmla="*/ 1370 h 4566"/>
                <a:gd name="T40" fmla="*/ 2581 w 3277"/>
                <a:gd name="T41" fmla="*/ 1354 h 4566"/>
                <a:gd name="T42" fmla="*/ 2507 w 3277"/>
                <a:gd name="T43" fmla="*/ 1307 h 4566"/>
                <a:gd name="T44" fmla="*/ 2445 w 3277"/>
                <a:gd name="T45" fmla="*/ 1235 h 4566"/>
                <a:gd name="T46" fmla="*/ 2397 w 3277"/>
                <a:gd name="T47" fmla="*/ 1144 h 4566"/>
                <a:gd name="T48" fmla="*/ 2366 w 3277"/>
                <a:gd name="T49" fmla="*/ 1034 h 4566"/>
                <a:gd name="T50" fmla="*/ 2355 w 3277"/>
                <a:gd name="T51" fmla="*/ 913 h 4566"/>
                <a:gd name="T52" fmla="*/ 307 w 3277"/>
                <a:gd name="T53" fmla="*/ 304 h 4566"/>
                <a:gd name="T54" fmla="*/ 2458 w 3277"/>
                <a:gd name="T55" fmla="*/ 0 h 4566"/>
                <a:gd name="T56" fmla="*/ 2521 w 3277"/>
                <a:gd name="T57" fmla="*/ 15 h 4566"/>
                <a:gd name="T58" fmla="*/ 2578 w 3277"/>
                <a:gd name="T59" fmla="*/ 58 h 4566"/>
                <a:gd name="T60" fmla="*/ 3217 w 3277"/>
                <a:gd name="T61" fmla="*/ 1003 h 4566"/>
                <a:gd name="T62" fmla="*/ 3254 w 3277"/>
                <a:gd name="T63" fmla="*/ 1079 h 4566"/>
                <a:gd name="T64" fmla="*/ 3275 w 3277"/>
                <a:gd name="T65" fmla="*/ 1169 h 4566"/>
                <a:gd name="T66" fmla="*/ 3277 w 3277"/>
                <a:gd name="T67" fmla="*/ 4110 h 4566"/>
                <a:gd name="T68" fmla="*/ 3266 w 3277"/>
                <a:gd name="T69" fmla="*/ 4230 h 4566"/>
                <a:gd name="T70" fmla="*/ 3235 w 3277"/>
                <a:gd name="T71" fmla="*/ 4340 h 4566"/>
                <a:gd name="T72" fmla="*/ 3187 w 3277"/>
                <a:gd name="T73" fmla="*/ 4433 h 4566"/>
                <a:gd name="T74" fmla="*/ 3124 w 3277"/>
                <a:gd name="T75" fmla="*/ 4503 h 4566"/>
                <a:gd name="T76" fmla="*/ 3051 w 3277"/>
                <a:gd name="T77" fmla="*/ 4550 h 4566"/>
                <a:gd name="T78" fmla="*/ 2969 w 3277"/>
                <a:gd name="T79" fmla="*/ 4566 h 4566"/>
                <a:gd name="T80" fmla="*/ 265 w 3277"/>
                <a:gd name="T81" fmla="*/ 4562 h 4566"/>
                <a:gd name="T82" fmla="*/ 188 w 3277"/>
                <a:gd name="T83" fmla="*/ 4530 h 4566"/>
                <a:gd name="T84" fmla="*/ 120 w 3277"/>
                <a:gd name="T85" fmla="*/ 4470 h 4566"/>
                <a:gd name="T86" fmla="*/ 65 w 3277"/>
                <a:gd name="T87" fmla="*/ 4388 h 4566"/>
                <a:gd name="T88" fmla="*/ 24 w 3277"/>
                <a:gd name="T89" fmla="*/ 4287 h 4566"/>
                <a:gd name="T90" fmla="*/ 3 w 3277"/>
                <a:gd name="T91" fmla="*/ 4172 h 4566"/>
                <a:gd name="T92" fmla="*/ 0 w 3277"/>
                <a:gd name="T93" fmla="*/ 456 h 4566"/>
                <a:gd name="T94" fmla="*/ 11 w 3277"/>
                <a:gd name="T95" fmla="*/ 334 h 4566"/>
                <a:gd name="T96" fmla="*/ 42 w 3277"/>
                <a:gd name="T97" fmla="*/ 226 h 4566"/>
                <a:gd name="T98" fmla="*/ 90 w 3277"/>
                <a:gd name="T99" fmla="*/ 133 h 4566"/>
                <a:gd name="T100" fmla="*/ 152 w 3277"/>
                <a:gd name="T101" fmla="*/ 61 h 4566"/>
                <a:gd name="T102" fmla="*/ 226 w 3277"/>
                <a:gd name="T103" fmla="*/ 16 h 4566"/>
                <a:gd name="T104" fmla="*/ 307 w 3277"/>
                <a:gd name="T105" fmla="*/ 0 h 4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4566">
                  <a:moveTo>
                    <a:pt x="2458" y="304"/>
                  </a:moveTo>
                  <a:lnTo>
                    <a:pt x="2458" y="913"/>
                  </a:lnTo>
                  <a:lnTo>
                    <a:pt x="2460" y="962"/>
                  </a:lnTo>
                  <a:lnTo>
                    <a:pt x="2468" y="1009"/>
                  </a:lnTo>
                  <a:lnTo>
                    <a:pt x="2481" y="1052"/>
                  </a:lnTo>
                  <a:lnTo>
                    <a:pt x="2497" y="1093"/>
                  </a:lnTo>
                  <a:lnTo>
                    <a:pt x="2517" y="1129"/>
                  </a:lnTo>
                  <a:lnTo>
                    <a:pt x="2541" y="1159"/>
                  </a:lnTo>
                  <a:lnTo>
                    <a:pt x="2569" y="1183"/>
                  </a:lnTo>
                  <a:lnTo>
                    <a:pt x="2598" y="1202"/>
                  </a:lnTo>
                  <a:lnTo>
                    <a:pt x="2629" y="1213"/>
                  </a:lnTo>
                  <a:lnTo>
                    <a:pt x="2662" y="1217"/>
                  </a:lnTo>
                  <a:lnTo>
                    <a:pt x="3072" y="1217"/>
                  </a:lnTo>
                  <a:lnTo>
                    <a:pt x="2458" y="304"/>
                  </a:lnTo>
                  <a:close/>
                  <a:moveTo>
                    <a:pt x="307" y="304"/>
                  </a:moveTo>
                  <a:lnTo>
                    <a:pt x="283" y="309"/>
                  </a:lnTo>
                  <a:lnTo>
                    <a:pt x="262" y="319"/>
                  </a:lnTo>
                  <a:lnTo>
                    <a:pt x="243" y="337"/>
                  </a:lnTo>
                  <a:lnTo>
                    <a:pt x="227" y="361"/>
                  </a:lnTo>
                  <a:lnTo>
                    <a:pt x="216" y="390"/>
                  </a:lnTo>
                  <a:lnTo>
                    <a:pt x="208" y="421"/>
                  </a:lnTo>
                  <a:lnTo>
                    <a:pt x="205" y="456"/>
                  </a:lnTo>
                  <a:lnTo>
                    <a:pt x="205" y="4110"/>
                  </a:lnTo>
                  <a:lnTo>
                    <a:pt x="208" y="4145"/>
                  </a:lnTo>
                  <a:lnTo>
                    <a:pt x="216" y="4176"/>
                  </a:lnTo>
                  <a:lnTo>
                    <a:pt x="227" y="4205"/>
                  </a:lnTo>
                  <a:lnTo>
                    <a:pt x="243" y="4229"/>
                  </a:lnTo>
                  <a:lnTo>
                    <a:pt x="262" y="4247"/>
                  </a:lnTo>
                  <a:lnTo>
                    <a:pt x="283" y="4257"/>
                  </a:lnTo>
                  <a:lnTo>
                    <a:pt x="307" y="4262"/>
                  </a:lnTo>
                  <a:lnTo>
                    <a:pt x="2969" y="4262"/>
                  </a:lnTo>
                  <a:lnTo>
                    <a:pt x="2993" y="4257"/>
                  </a:lnTo>
                  <a:lnTo>
                    <a:pt x="3014" y="4247"/>
                  </a:lnTo>
                  <a:lnTo>
                    <a:pt x="3034" y="4229"/>
                  </a:lnTo>
                  <a:lnTo>
                    <a:pt x="3050" y="4205"/>
                  </a:lnTo>
                  <a:lnTo>
                    <a:pt x="3062" y="4176"/>
                  </a:lnTo>
                  <a:lnTo>
                    <a:pt x="3069" y="4145"/>
                  </a:lnTo>
                  <a:lnTo>
                    <a:pt x="3072" y="4110"/>
                  </a:lnTo>
                  <a:lnTo>
                    <a:pt x="3072" y="1370"/>
                  </a:lnTo>
                  <a:lnTo>
                    <a:pt x="2662" y="1370"/>
                  </a:lnTo>
                  <a:lnTo>
                    <a:pt x="2620" y="1366"/>
                  </a:lnTo>
                  <a:lnTo>
                    <a:pt x="2581" y="1354"/>
                  </a:lnTo>
                  <a:lnTo>
                    <a:pt x="2542" y="1334"/>
                  </a:lnTo>
                  <a:lnTo>
                    <a:pt x="2507" y="1307"/>
                  </a:lnTo>
                  <a:lnTo>
                    <a:pt x="2475" y="1274"/>
                  </a:lnTo>
                  <a:lnTo>
                    <a:pt x="2445" y="1235"/>
                  </a:lnTo>
                  <a:lnTo>
                    <a:pt x="2419" y="1192"/>
                  </a:lnTo>
                  <a:lnTo>
                    <a:pt x="2397" y="1144"/>
                  </a:lnTo>
                  <a:lnTo>
                    <a:pt x="2379" y="1091"/>
                  </a:lnTo>
                  <a:lnTo>
                    <a:pt x="2366" y="1034"/>
                  </a:lnTo>
                  <a:lnTo>
                    <a:pt x="2358" y="976"/>
                  </a:lnTo>
                  <a:lnTo>
                    <a:pt x="2355" y="913"/>
                  </a:lnTo>
                  <a:lnTo>
                    <a:pt x="2355" y="304"/>
                  </a:lnTo>
                  <a:lnTo>
                    <a:pt x="307" y="304"/>
                  </a:lnTo>
                  <a:close/>
                  <a:moveTo>
                    <a:pt x="307" y="0"/>
                  </a:moveTo>
                  <a:lnTo>
                    <a:pt x="2458" y="0"/>
                  </a:lnTo>
                  <a:lnTo>
                    <a:pt x="2490" y="3"/>
                  </a:lnTo>
                  <a:lnTo>
                    <a:pt x="2521" y="15"/>
                  </a:lnTo>
                  <a:lnTo>
                    <a:pt x="2550" y="33"/>
                  </a:lnTo>
                  <a:lnTo>
                    <a:pt x="2578" y="58"/>
                  </a:lnTo>
                  <a:lnTo>
                    <a:pt x="2603" y="88"/>
                  </a:lnTo>
                  <a:lnTo>
                    <a:pt x="3217" y="1003"/>
                  </a:lnTo>
                  <a:lnTo>
                    <a:pt x="3238" y="1039"/>
                  </a:lnTo>
                  <a:lnTo>
                    <a:pt x="3254" y="1079"/>
                  </a:lnTo>
                  <a:lnTo>
                    <a:pt x="3266" y="1123"/>
                  </a:lnTo>
                  <a:lnTo>
                    <a:pt x="3275" y="1169"/>
                  </a:lnTo>
                  <a:lnTo>
                    <a:pt x="3277" y="1217"/>
                  </a:lnTo>
                  <a:lnTo>
                    <a:pt x="3277" y="4110"/>
                  </a:lnTo>
                  <a:lnTo>
                    <a:pt x="3275" y="4172"/>
                  </a:lnTo>
                  <a:lnTo>
                    <a:pt x="3266" y="4230"/>
                  </a:lnTo>
                  <a:lnTo>
                    <a:pt x="3252" y="4287"/>
                  </a:lnTo>
                  <a:lnTo>
                    <a:pt x="3235" y="4340"/>
                  </a:lnTo>
                  <a:lnTo>
                    <a:pt x="3213" y="4388"/>
                  </a:lnTo>
                  <a:lnTo>
                    <a:pt x="3187" y="4433"/>
                  </a:lnTo>
                  <a:lnTo>
                    <a:pt x="3158" y="4470"/>
                  </a:lnTo>
                  <a:lnTo>
                    <a:pt x="3124" y="4503"/>
                  </a:lnTo>
                  <a:lnTo>
                    <a:pt x="3089" y="4530"/>
                  </a:lnTo>
                  <a:lnTo>
                    <a:pt x="3051" y="4550"/>
                  </a:lnTo>
                  <a:lnTo>
                    <a:pt x="3011" y="4562"/>
                  </a:lnTo>
                  <a:lnTo>
                    <a:pt x="2969" y="4566"/>
                  </a:lnTo>
                  <a:lnTo>
                    <a:pt x="307" y="4566"/>
                  </a:lnTo>
                  <a:lnTo>
                    <a:pt x="265" y="4562"/>
                  </a:lnTo>
                  <a:lnTo>
                    <a:pt x="226" y="4550"/>
                  </a:lnTo>
                  <a:lnTo>
                    <a:pt x="188" y="4530"/>
                  </a:lnTo>
                  <a:lnTo>
                    <a:pt x="152" y="4503"/>
                  </a:lnTo>
                  <a:lnTo>
                    <a:pt x="120" y="4470"/>
                  </a:lnTo>
                  <a:lnTo>
                    <a:pt x="90" y="4433"/>
                  </a:lnTo>
                  <a:lnTo>
                    <a:pt x="65" y="4388"/>
                  </a:lnTo>
                  <a:lnTo>
                    <a:pt x="42" y="4340"/>
                  </a:lnTo>
                  <a:lnTo>
                    <a:pt x="24" y="4287"/>
                  </a:lnTo>
                  <a:lnTo>
                    <a:pt x="11" y="4230"/>
                  </a:lnTo>
                  <a:lnTo>
                    <a:pt x="3" y="4172"/>
                  </a:lnTo>
                  <a:lnTo>
                    <a:pt x="0" y="4110"/>
                  </a:lnTo>
                  <a:lnTo>
                    <a:pt x="0" y="456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9"/>
                  </a:lnTo>
                  <a:lnTo>
                    <a:pt x="42" y="226"/>
                  </a:lnTo>
                  <a:lnTo>
                    <a:pt x="65" y="177"/>
                  </a:lnTo>
                  <a:lnTo>
                    <a:pt x="90" y="133"/>
                  </a:lnTo>
                  <a:lnTo>
                    <a:pt x="120" y="94"/>
                  </a:lnTo>
                  <a:lnTo>
                    <a:pt x="152" y="61"/>
                  </a:lnTo>
                  <a:lnTo>
                    <a:pt x="188" y="36"/>
                  </a:lnTo>
                  <a:lnTo>
                    <a:pt x="226" y="16"/>
                  </a:lnTo>
                  <a:lnTo>
                    <a:pt x="265" y="4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Freeform 102"/>
            <p:cNvSpPr>
              <a:spLocks/>
            </p:cNvSpPr>
            <p:nvPr/>
          </p:nvSpPr>
          <p:spPr bwMode="auto">
            <a:xfrm>
              <a:off x="7148513" y="3759200"/>
              <a:ext cx="487363" cy="80963"/>
            </a:xfrm>
            <a:custGeom>
              <a:avLst/>
              <a:gdLst>
                <a:gd name="T0" fmla="*/ 51 w 614"/>
                <a:gd name="T1" fmla="*/ 0 h 153"/>
                <a:gd name="T2" fmla="*/ 563 w 614"/>
                <a:gd name="T3" fmla="*/ 0 h 153"/>
                <a:gd name="T4" fmla="*/ 579 w 614"/>
                <a:gd name="T5" fmla="*/ 4 h 153"/>
                <a:gd name="T6" fmla="*/ 594 w 614"/>
                <a:gd name="T7" fmla="*/ 15 h 153"/>
                <a:gd name="T8" fmla="*/ 605 w 614"/>
                <a:gd name="T9" fmla="*/ 31 h 153"/>
                <a:gd name="T10" fmla="*/ 612 w 614"/>
                <a:gd name="T11" fmla="*/ 52 h 153"/>
                <a:gd name="T12" fmla="*/ 614 w 614"/>
                <a:gd name="T13" fmla="*/ 76 h 153"/>
                <a:gd name="T14" fmla="*/ 612 w 614"/>
                <a:gd name="T15" fmla="*/ 100 h 153"/>
                <a:gd name="T16" fmla="*/ 605 w 614"/>
                <a:gd name="T17" fmla="*/ 121 h 153"/>
                <a:gd name="T18" fmla="*/ 594 w 614"/>
                <a:gd name="T19" fmla="*/ 138 h 153"/>
                <a:gd name="T20" fmla="*/ 579 w 614"/>
                <a:gd name="T21" fmla="*/ 148 h 153"/>
                <a:gd name="T22" fmla="*/ 563 w 614"/>
                <a:gd name="T23" fmla="*/ 153 h 153"/>
                <a:gd name="T24" fmla="*/ 51 w 614"/>
                <a:gd name="T25" fmla="*/ 153 h 153"/>
                <a:gd name="T26" fmla="*/ 35 w 614"/>
                <a:gd name="T27" fmla="*/ 148 h 153"/>
                <a:gd name="T28" fmla="*/ 21 w 614"/>
                <a:gd name="T29" fmla="*/ 138 h 153"/>
                <a:gd name="T30" fmla="*/ 10 w 614"/>
                <a:gd name="T31" fmla="*/ 121 h 153"/>
                <a:gd name="T32" fmla="*/ 3 w 614"/>
                <a:gd name="T33" fmla="*/ 100 h 153"/>
                <a:gd name="T34" fmla="*/ 0 w 614"/>
                <a:gd name="T35" fmla="*/ 76 h 153"/>
                <a:gd name="T36" fmla="*/ 3 w 614"/>
                <a:gd name="T37" fmla="*/ 52 h 153"/>
                <a:gd name="T38" fmla="*/ 10 w 614"/>
                <a:gd name="T39" fmla="*/ 31 h 153"/>
                <a:gd name="T40" fmla="*/ 21 w 614"/>
                <a:gd name="T41" fmla="*/ 15 h 153"/>
                <a:gd name="T42" fmla="*/ 35 w 614"/>
                <a:gd name="T43" fmla="*/ 4 h 153"/>
                <a:gd name="T44" fmla="*/ 51 w 614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3">
                  <a:moveTo>
                    <a:pt x="51" y="0"/>
                  </a:moveTo>
                  <a:lnTo>
                    <a:pt x="563" y="0"/>
                  </a:lnTo>
                  <a:lnTo>
                    <a:pt x="579" y="4"/>
                  </a:lnTo>
                  <a:lnTo>
                    <a:pt x="594" y="15"/>
                  </a:lnTo>
                  <a:lnTo>
                    <a:pt x="605" y="31"/>
                  </a:lnTo>
                  <a:lnTo>
                    <a:pt x="612" y="52"/>
                  </a:lnTo>
                  <a:lnTo>
                    <a:pt x="614" y="76"/>
                  </a:lnTo>
                  <a:lnTo>
                    <a:pt x="612" y="100"/>
                  </a:lnTo>
                  <a:lnTo>
                    <a:pt x="605" y="121"/>
                  </a:lnTo>
                  <a:lnTo>
                    <a:pt x="594" y="138"/>
                  </a:lnTo>
                  <a:lnTo>
                    <a:pt x="579" y="148"/>
                  </a:lnTo>
                  <a:lnTo>
                    <a:pt x="563" y="153"/>
                  </a:lnTo>
                  <a:lnTo>
                    <a:pt x="51" y="153"/>
                  </a:lnTo>
                  <a:lnTo>
                    <a:pt x="35" y="148"/>
                  </a:lnTo>
                  <a:lnTo>
                    <a:pt x="21" y="138"/>
                  </a:lnTo>
                  <a:lnTo>
                    <a:pt x="10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0" y="31"/>
                  </a:lnTo>
                  <a:lnTo>
                    <a:pt x="21" y="15"/>
                  </a:lnTo>
                  <a:lnTo>
                    <a:pt x="35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Freeform 103"/>
            <p:cNvSpPr>
              <a:spLocks/>
            </p:cNvSpPr>
            <p:nvPr/>
          </p:nvSpPr>
          <p:spPr bwMode="auto">
            <a:xfrm>
              <a:off x="7148513" y="4002088"/>
              <a:ext cx="487363" cy="79375"/>
            </a:xfrm>
            <a:custGeom>
              <a:avLst/>
              <a:gdLst>
                <a:gd name="T0" fmla="*/ 51 w 614"/>
                <a:gd name="T1" fmla="*/ 0 h 152"/>
                <a:gd name="T2" fmla="*/ 563 w 614"/>
                <a:gd name="T3" fmla="*/ 0 h 152"/>
                <a:gd name="T4" fmla="*/ 579 w 614"/>
                <a:gd name="T5" fmla="*/ 3 h 152"/>
                <a:gd name="T6" fmla="*/ 594 w 614"/>
                <a:gd name="T7" fmla="*/ 14 h 152"/>
                <a:gd name="T8" fmla="*/ 605 w 614"/>
                <a:gd name="T9" fmla="*/ 32 h 152"/>
                <a:gd name="T10" fmla="*/ 612 w 614"/>
                <a:gd name="T11" fmla="*/ 53 h 152"/>
                <a:gd name="T12" fmla="*/ 614 w 614"/>
                <a:gd name="T13" fmla="*/ 77 h 152"/>
                <a:gd name="T14" fmla="*/ 612 w 614"/>
                <a:gd name="T15" fmla="*/ 101 h 152"/>
                <a:gd name="T16" fmla="*/ 605 w 614"/>
                <a:gd name="T17" fmla="*/ 122 h 152"/>
                <a:gd name="T18" fmla="*/ 594 w 614"/>
                <a:gd name="T19" fmla="*/ 137 h 152"/>
                <a:gd name="T20" fmla="*/ 579 w 614"/>
                <a:gd name="T21" fmla="*/ 149 h 152"/>
                <a:gd name="T22" fmla="*/ 563 w 614"/>
                <a:gd name="T23" fmla="*/ 152 h 152"/>
                <a:gd name="T24" fmla="*/ 51 w 614"/>
                <a:gd name="T25" fmla="*/ 152 h 152"/>
                <a:gd name="T26" fmla="*/ 35 w 614"/>
                <a:gd name="T27" fmla="*/ 149 h 152"/>
                <a:gd name="T28" fmla="*/ 21 w 614"/>
                <a:gd name="T29" fmla="*/ 137 h 152"/>
                <a:gd name="T30" fmla="*/ 10 w 614"/>
                <a:gd name="T31" fmla="*/ 122 h 152"/>
                <a:gd name="T32" fmla="*/ 3 w 614"/>
                <a:gd name="T33" fmla="*/ 101 h 152"/>
                <a:gd name="T34" fmla="*/ 0 w 614"/>
                <a:gd name="T35" fmla="*/ 77 h 152"/>
                <a:gd name="T36" fmla="*/ 3 w 614"/>
                <a:gd name="T37" fmla="*/ 53 h 152"/>
                <a:gd name="T38" fmla="*/ 10 w 614"/>
                <a:gd name="T39" fmla="*/ 32 h 152"/>
                <a:gd name="T40" fmla="*/ 21 w 614"/>
                <a:gd name="T41" fmla="*/ 14 h 152"/>
                <a:gd name="T42" fmla="*/ 35 w 614"/>
                <a:gd name="T43" fmla="*/ 3 h 152"/>
                <a:gd name="T44" fmla="*/ 51 w 614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4" h="152">
                  <a:moveTo>
                    <a:pt x="51" y="0"/>
                  </a:moveTo>
                  <a:lnTo>
                    <a:pt x="563" y="0"/>
                  </a:lnTo>
                  <a:lnTo>
                    <a:pt x="579" y="3"/>
                  </a:lnTo>
                  <a:lnTo>
                    <a:pt x="594" y="14"/>
                  </a:lnTo>
                  <a:lnTo>
                    <a:pt x="605" y="32"/>
                  </a:lnTo>
                  <a:lnTo>
                    <a:pt x="612" y="53"/>
                  </a:lnTo>
                  <a:lnTo>
                    <a:pt x="614" y="77"/>
                  </a:lnTo>
                  <a:lnTo>
                    <a:pt x="612" y="101"/>
                  </a:lnTo>
                  <a:lnTo>
                    <a:pt x="605" y="122"/>
                  </a:lnTo>
                  <a:lnTo>
                    <a:pt x="594" y="137"/>
                  </a:lnTo>
                  <a:lnTo>
                    <a:pt x="579" y="149"/>
                  </a:lnTo>
                  <a:lnTo>
                    <a:pt x="563" y="152"/>
                  </a:lnTo>
                  <a:lnTo>
                    <a:pt x="51" y="152"/>
                  </a:lnTo>
                  <a:lnTo>
                    <a:pt x="35" y="149"/>
                  </a:lnTo>
                  <a:lnTo>
                    <a:pt x="21" y="137"/>
                  </a:lnTo>
                  <a:lnTo>
                    <a:pt x="10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0" y="32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Freeform 104"/>
            <p:cNvSpPr>
              <a:spLocks/>
            </p:cNvSpPr>
            <p:nvPr/>
          </p:nvSpPr>
          <p:spPr bwMode="auto">
            <a:xfrm>
              <a:off x="7148513" y="4243388"/>
              <a:ext cx="1057275" cy="80963"/>
            </a:xfrm>
            <a:custGeom>
              <a:avLst/>
              <a:gdLst>
                <a:gd name="T0" fmla="*/ 51 w 1331"/>
                <a:gd name="T1" fmla="*/ 0 h 152"/>
                <a:gd name="T2" fmla="*/ 1280 w 1331"/>
                <a:gd name="T3" fmla="*/ 0 h 152"/>
                <a:gd name="T4" fmla="*/ 1296 w 1331"/>
                <a:gd name="T5" fmla="*/ 3 h 152"/>
                <a:gd name="T6" fmla="*/ 1310 w 1331"/>
                <a:gd name="T7" fmla="*/ 14 h 152"/>
                <a:gd name="T8" fmla="*/ 1321 w 1331"/>
                <a:gd name="T9" fmla="*/ 30 h 152"/>
                <a:gd name="T10" fmla="*/ 1328 w 1331"/>
                <a:gd name="T11" fmla="*/ 51 h 152"/>
                <a:gd name="T12" fmla="*/ 1331 w 1331"/>
                <a:gd name="T13" fmla="*/ 75 h 152"/>
                <a:gd name="T14" fmla="*/ 1328 w 1331"/>
                <a:gd name="T15" fmla="*/ 99 h 152"/>
                <a:gd name="T16" fmla="*/ 1321 w 1331"/>
                <a:gd name="T17" fmla="*/ 120 h 152"/>
                <a:gd name="T18" fmla="*/ 1310 w 1331"/>
                <a:gd name="T19" fmla="*/ 137 h 152"/>
                <a:gd name="T20" fmla="*/ 1296 w 1331"/>
                <a:gd name="T21" fmla="*/ 147 h 152"/>
                <a:gd name="T22" fmla="*/ 1280 w 1331"/>
                <a:gd name="T23" fmla="*/ 152 h 152"/>
                <a:gd name="T24" fmla="*/ 51 w 1331"/>
                <a:gd name="T25" fmla="*/ 152 h 152"/>
                <a:gd name="T26" fmla="*/ 35 w 1331"/>
                <a:gd name="T27" fmla="*/ 147 h 152"/>
                <a:gd name="T28" fmla="*/ 21 w 1331"/>
                <a:gd name="T29" fmla="*/ 137 h 152"/>
                <a:gd name="T30" fmla="*/ 10 w 1331"/>
                <a:gd name="T31" fmla="*/ 120 h 152"/>
                <a:gd name="T32" fmla="*/ 3 w 1331"/>
                <a:gd name="T33" fmla="*/ 99 h 152"/>
                <a:gd name="T34" fmla="*/ 0 w 1331"/>
                <a:gd name="T35" fmla="*/ 75 h 152"/>
                <a:gd name="T36" fmla="*/ 3 w 1331"/>
                <a:gd name="T37" fmla="*/ 51 h 152"/>
                <a:gd name="T38" fmla="*/ 10 w 1331"/>
                <a:gd name="T39" fmla="*/ 30 h 152"/>
                <a:gd name="T40" fmla="*/ 21 w 1331"/>
                <a:gd name="T41" fmla="*/ 14 h 152"/>
                <a:gd name="T42" fmla="*/ 35 w 1331"/>
                <a:gd name="T43" fmla="*/ 3 h 152"/>
                <a:gd name="T44" fmla="*/ 51 w 1331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1" h="152">
                  <a:moveTo>
                    <a:pt x="51" y="0"/>
                  </a:moveTo>
                  <a:lnTo>
                    <a:pt x="1280" y="0"/>
                  </a:lnTo>
                  <a:lnTo>
                    <a:pt x="1296" y="3"/>
                  </a:lnTo>
                  <a:lnTo>
                    <a:pt x="1310" y="14"/>
                  </a:lnTo>
                  <a:lnTo>
                    <a:pt x="1321" y="30"/>
                  </a:lnTo>
                  <a:lnTo>
                    <a:pt x="1328" y="51"/>
                  </a:lnTo>
                  <a:lnTo>
                    <a:pt x="1331" y="75"/>
                  </a:lnTo>
                  <a:lnTo>
                    <a:pt x="1328" y="99"/>
                  </a:lnTo>
                  <a:lnTo>
                    <a:pt x="1321" y="120"/>
                  </a:lnTo>
                  <a:lnTo>
                    <a:pt x="1310" y="137"/>
                  </a:lnTo>
                  <a:lnTo>
                    <a:pt x="1296" y="147"/>
                  </a:lnTo>
                  <a:lnTo>
                    <a:pt x="1280" y="152"/>
                  </a:lnTo>
                  <a:lnTo>
                    <a:pt x="51" y="152"/>
                  </a:lnTo>
                  <a:lnTo>
                    <a:pt x="35" y="147"/>
                  </a:lnTo>
                  <a:lnTo>
                    <a:pt x="21" y="137"/>
                  </a:lnTo>
                  <a:lnTo>
                    <a:pt x="10" y="120"/>
                  </a:lnTo>
                  <a:lnTo>
                    <a:pt x="3" y="99"/>
                  </a:lnTo>
                  <a:lnTo>
                    <a:pt x="0" y="75"/>
                  </a:lnTo>
                  <a:lnTo>
                    <a:pt x="3" y="51"/>
                  </a:lnTo>
                  <a:lnTo>
                    <a:pt x="10" y="30"/>
                  </a:lnTo>
                  <a:lnTo>
                    <a:pt x="21" y="14"/>
                  </a:lnTo>
                  <a:lnTo>
                    <a:pt x="35" y="3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Freeform 105"/>
            <p:cNvSpPr>
              <a:spLocks/>
            </p:cNvSpPr>
            <p:nvPr/>
          </p:nvSpPr>
          <p:spPr bwMode="auto">
            <a:xfrm>
              <a:off x="6254751" y="47259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8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8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8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8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6"/>
            <p:cNvSpPr>
              <a:spLocks/>
            </p:cNvSpPr>
            <p:nvPr/>
          </p:nvSpPr>
          <p:spPr bwMode="auto">
            <a:xfrm>
              <a:off x="6254751" y="49672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8" name="Freeform 107"/>
            <p:cNvSpPr>
              <a:spLocks/>
            </p:cNvSpPr>
            <p:nvPr/>
          </p:nvSpPr>
          <p:spPr bwMode="auto">
            <a:xfrm>
              <a:off x="6254751" y="5210175"/>
              <a:ext cx="1951038" cy="79375"/>
            </a:xfrm>
            <a:custGeom>
              <a:avLst/>
              <a:gdLst>
                <a:gd name="T0" fmla="*/ 52 w 2458"/>
                <a:gd name="T1" fmla="*/ 0 h 152"/>
                <a:gd name="T2" fmla="*/ 2407 w 2458"/>
                <a:gd name="T3" fmla="*/ 0 h 152"/>
                <a:gd name="T4" fmla="*/ 2423 w 2458"/>
                <a:gd name="T5" fmla="*/ 3 h 152"/>
                <a:gd name="T6" fmla="*/ 2437 w 2458"/>
                <a:gd name="T7" fmla="*/ 15 h 152"/>
                <a:gd name="T8" fmla="*/ 2448 w 2458"/>
                <a:gd name="T9" fmla="*/ 32 h 152"/>
                <a:gd name="T10" fmla="*/ 2455 w 2458"/>
                <a:gd name="T11" fmla="*/ 53 h 152"/>
                <a:gd name="T12" fmla="*/ 2458 w 2458"/>
                <a:gd name="T13" fmla="*/ 77 h 152"/>
                <a:gd name="T14" fmla="*/ 2455 w 2458"/>
                <a:gd name="T15" fmla="*/ 101 h 152"/>
                <a:gd name="T16" fmla="*/ 2448 w 2458"/>
                <a:gd name="T17" fmla="*/ 122 h 152"/>
                <a:gd name="T18" fmla="*/ 2437 w 2458"/>
                <a:gd name="T19" fmla="*/ 138 h 152"/>
                <a:gd name="T20" fmla="*/ 2423 w 2458"/>
                <a:gd name="T21" fmla="*/ 149 h 152"/>
                <a:gd name="T22" fmla="*/ 2407 w 2458"/>
                <a:gd name="T23" fmla="*/ 152 h 152"/>
                <a:gd name="T24" fmla="*/ 52 w 2458"/>
                <a:gd name="T25" fmla="*/ 152 h 152"/>
                <a:gd name="T26" fmla="*/ 36 w 2458"/>
                <a:gd name="T27" fmla="*/ 149 h 152"/>
                <a:gd name="T28" fmla="*/ 22 w 2458"/>
                <a:gd name="T29" fmla="*/ 138 h 152"/>
                <a:gd name="T30" fmla="*/ 11 w 2458"/>
                <a:gd name="T31" fmla="*/ 122 h 152"/>
                <a:gd name="T32" fmla="*/ 3 w 2458"/>
                <a:gd name="T33" fmla="*/ 101 h 152"/>
                <a:gd name="T34" fmla="*/ 0 w 2458"/>
                <a:gd name="T35" fmla="*/ 77 h 152"/>
                <a:gd name="T36" fmla="*/ 3 w 2458"/>
                <a:gd name="T37" fmla="*/ 53 h 152"/>
                <a:gd name="T38" fmla="*/ 11 w 2458"/>
                <a:gd name="T39" fmla="*/ 32 h 152"/>
                <a:gd name="T40" fmla="*/ 22 w 2458"/>
                <a:gd name="T41" fmla="*/ 15 h 152"/>
                <a:gd name="T42" fmla="*/ 36 w 2458"/>
                <a:gd name="T43" fmla="*/ 3 h 152"/>
                <a:gd name="T44" fmla="*/ 52 w 2458"/>
                <a:gd name="T4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2">
                  <a:moveTo>
                    <a:pt x="52" y="0"/>
                  </a:moveTo>
                  <a:lnTo>
                    <a:pt x="2407" y="0"/>
                  </a:lnTo>
                  <a:lnTo>
                    <a:pt x="2423" y="3"/>
                  </a:lnTo>
                  <a:lnTo>
                    <a:pt x="2437" y="15"/>
                  </a:lnTo>
                  <a:lnTo>
                    <a:pt x="2448" y="32"/>
                  </a:lnTo>
                  <a:lnTo>
                    <a:pt x="2455" y="53"/>
                  </a:lnTo>
                  <a:lnTo>
                    <a:pt x="2458" y="77"/>
                  </a:lnTo>
                  <a:lnTo>
                    <a:pt x="2455" y="101"/>
                  </a:lnTo>
                  <a:lnTo>
                    <a:pt x="2448" y="122"/>
                  </a:lnTo>
                  <a:lnTo>
                    <a:pt x="2437" y="138"/>
                  </a:lnTo>
                  <a:lnTo>
                    <a:pt x="2423" y="149"/>
                  </a:lnTo>
                  <a:lnTo>
                    <a:pt x="2407" y="152"/>
                  </a:lnTo>
                  <a:lnTo>
                    <a:pt x="52" y="152"/>
                  </a:lnTo>
                  <a:lnTo>
                    <a:pt x="36" y="149"/>
                  </a:lnTo>
                  <a:lnTo>
                    <a:pt x="22" y="138"/>
                  </a:lnTo>
                  <a:lnTo>
                    <a:pt x="11" y="122"/>
                  </a:lnTo>
                  <a:lnTo>
                    <a:pt x="3" y="101"/>
                  </a:lnTo>
                  <a:lnTo>
                    <a:pt x="0" y="77"/>
                  </a:lnTo>
                  <a:lnTo>
                    <a:pt x="3" y="53"/>
                  </a:lnTo>
                  <a:lnTo>
                    <a:pt x="11" y="32"/>
                  </a:lnTo>
                  <a:lnTo>
                    <a:pt x="22" y="15"/>
                  </a:lnTo>
                  <a:lnTo>
                    <a:pt x="36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Freeform 108"/>
            <p:cNvSpPr>
              <a:spLocks/>
            </p:cNvSpPr>
            <p:nvPr/>
          </p:nvSpPr>
          <p:spPr bwMode="auto">
            <a:xfrm>
              <a:off x="6254751" y="4484688"/>
              <a:ext cx="1951038" cy="80963"/>
            </a:xfrm>
            <a:custGeom>
              <a:avLst/>
              <a:gdLst>
                <a:gd name="T0" fmla="*/ 52 w 2458"/>
                <a:gd name="T1" fmla="*/ 0 h 153"/>
                <a:gd name="T2" fmla="*/ 2407 w 2458"/>
                <a:gd name="T3" fmla="*/ 0 h 153"/>
                <a:gd name="T4" fmla="*/ 2423 w 2458"/>
                <a:gd name="T5" fmla="*/ 4 h 153"/>
                <a:gd name="T6" fmla="*/ 2437 w 2458"/>
                <a:gd name="T7" fmla="*/ 15 h 153"/>
                <a:gd name="T8" fmla="*/ 2448 w 2458"/>
                <a:gd name="T9" fmla="*/ 31 h 153"/>
                <a:gd name="T10" fmla="*/ 2455 w 2458"/>
                <a:gd name="T11" fmla="*/ 52 h 153"/>
                <a:gd name="T12" fmla="*/ 2458 w 2458"/>
                <a:gd name="T13" fmla="*/ 76 h 153"/>
                <a:gd name="T14" fmla="*/ 2455 w 2458"/>
                <a:gd name="T15" fmla="*/ 100 h 153"/>
                <a:gd name="T16" fmla="*/ 2448 w 2458"/>
                <a:gd name="T17" fmla="*/ 121 h 153"/>
                <a:gd name="T18" fmla="*/ 2437 w 2458"/>
                <a:gd name="T19" fmla="*/ 138 h 153"/>
                <a:gd name="T20" fmla="*/ 2423 w 2458"/>
                <a:gd name="T21" fmla="*/ 148 h 153"/>
                <a:gd name="T22" fmla="*/ 2407 w 2458"/>
                <a:gd name="T23" fmla="*/ 153 h 153"/>
                <a:gd name="T24" fmla="*/ 52 w 2458"/>
                <a:gd name="T25" fmla="*/ 153 h 153"/>
                <a:gd name="T26" fmla="*/ 36 w 2458"/>
                <a:gd name="T27" fmla="*/ 148 h 153"/>
                <a:gd name="T28" fmla="*/ 22 w 2458"/>
                <a:gd name="T29" fmla="*/ 138 h 153"/>
                <a:gd name="T30" fmla="*/ 11 w 2458"/>
                <a:gd name="T31" fmla="*/ 121 h 153"/>
                <a:gd name="T32" fmla="*/ 3 w 2458"/>
                <a:gd name="T33" fmla="*/ 100 h 153"/>
                <a:gd name="T34" fmla="*/ 0 w 2458"/>
                <a:gd name="T35" fmla="*/ 76 h 153"/>
                <a:gd name="T36" fmla="*/ 3 w 2458"/>
                <a:gd name="T37" fmla="*/ 52 h 153"/>
                <a:gd name="T38" fmla="*/ 11 w 2458"/>
                <a:gd name="T39" fmla="*/ 31 h 153"/>
                <a:gd name="T40" fmla="*/ 22 w 2458"/>
                <a:gd name="T41" fmla="*/ 15 h 153"/>
                <a:gd name="T42" fmla="*/ 36 w 2458"/>
                <a:gd name="T43" fmla="*/ 4 h 153"/>
                <a:gd name="T44" fmla="*/ 52 w 2458"/>
                <a:gd name="T4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8" h="153">
                  <a:moveTo>
                    <a:pt x="52" y="0"/>
                  </a:moveTo>
                  <a:lnTo>
                    <a:pt x="2407" y="0"/>
                  </a:lnTo>
                  <a:lnTo>
                    <a:pt x="2423" y="4"/>
                  </a:lnTo>
                  <a:lnTo>
                    <a:pt x="2437" y="15"/>
                  </a:lnTo>
                  <a:lnTo>
                    <a:pt x="2448" y="31"/>
                  </a:lnTo>
                  <a:lnTo>
                    <a:pt x="2455" y="52"/>
                  </a:lnTo>
                  <a:lnTo>
                    <a:pt x="2458" y="76"/>
                  </a:lnTo>
                  <a:lnTo>
                    <a:pt x="2455" y="100"/>
                  </a:lnTo>
                  <a:lnTo>
                    <a:pt x="2448" y="121"/>
                  </a:lnTo>
                  <a:lnTo>
                    <a:pt x="2437" y="138"/>
                  </a:lnTo>
                  <a:lnTo>
                    <a:pt x="2423" y="148"/>
                  </a:lnTo>
                  <a:lnTo>
                    <a:pt x="2407" y="153"/>
                  </a:lnTo>
                  <a:lnTo>
                    <a:pt x="52" y="153"/>
                  </a:lnTo>
                  <a:lnTo>
                    <a:pt x="36" y="148"/>
                  </a:lnTo>
                  <a:lnTo>
                    <a:pt x="22" y="138"/>
                  </a:lnTo>
                  <a:lnTo>
                    <a:pt x="11" y="121"/>
                  </a:lnTo>
                  <a:lnTo>
                    <a:pt x="3" y="100"/>
                  </a:lnTo>
                  <a:lnTo>
                    <a:pt x="0" y="76"/>
                  </a:lnTo>
                  <a:lnTo>
                    <a:pt x="3" y="52"/>
                  </a:lnTo>
                  <a:lnTo>
                    <a:pt x="11" y="31"/>
                  </a:lnTo>
                  <a:lnTo>
                    <a:pt x="22" y="15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0" name="Freeform 109"/>
            <p:cNvSpPr>
              <a:spLocks noEditPoints="1"/>
            </p:cNvSpPr>
            <p:nvPr/>
          </p:nvSpPr>
          <p:spPr bwMode="auto">
            <a:xfrm>
              <a:off x="6254751" y="3679825"/>
              <a:ext cx="731838" cy="644525"/>
            </a:xfrm>
            <a:custGeom>
              <a:avLst/>
              <a:gdLst>
                <a:gd name="T0" fmla="*/ 205 w 922"/>
                <a:gd name="T1" fmla="*/ 305 h 1218"/>
                <a:gd name="T2" fmla="*/ 205 w 922"/>
                <a:gd name="T3" fmla="*/ 913 h 1218"/>
                <a:gd name="T4" fmla="*/ 717 w 922"/>
                <a:gd name="T5" fmla="*/ 913 h 1218"/>
                <a:gd name="T6" fmla="*/ 717 w 922"/>
                <a:gd name="T7" fmla="*/ 305 h 1218"/>
                <a:gd name="T8" fmla="*/ 205 w 922"/>
                <a:gd name="T9" fmla="*/ 305 h 1218"/>
                <a:gd name="T10" fmla="*/ 103 w 922"/>
                <a:gd name="T11" fmla="*/ 0 h 1218"/>
                <a:gd name="T12" fmla="*/ 820 w 922"/>
                <a:gd name="T13" fmla="*/ 0 h 1218"/>
                <a:gd name="T14" fmla="*/ 844 w 922"/>
                <a:gd name="T15" fmla="*/ 3 h 1218"/>
                <a:gd name="T16" fmla="*/ 865 w 922"/>
                <a:gd name="T17" fmla="*/ 15 h 1218"/>
                <a:gd name="T18" fmla="*/ 884 w 922"/>
                <a:gd name="T19" fmla="*/ 33 h 1218"/>
                <a:gd name="T20" fmla="*/ 900 w 922"/>
                <a:gd name="T21" fmla="*/ 57 h 1218"/>
                <a:gd name="T22" fmla="*/ 912 w 922"/>
                <a:gd name="T23" fmla="*/ 86 h 1218"/>
                <a:gd name="T24" fmla="*/ 919 w 922"/>
                <a:gd name="T25" fmla="*/ 117 h 1218"/>
                <a:gd name="T26" fmla="*/ 922 w 922"/>
                <a:gd name="T27" fmla="*/ 152 h 1218"/>
                <a:gd name="T28" fmla="*/ 922 w 922"/>
                <a:gd name="T29" fmla="*/ 1066 h 1218"/>
                <a:gd name="T30" fmla="*/ 919 w 922"/>
                <a:gd name="T31" fmla="*/ 1101 h 1218"/>
                <a:gd name="T32" fmla="*/ 912 w 922"/>
                <a:gd name="T33" fmla="*/ 1132 h 1218"/>
                <a:gd name="T34" fmla="*/ 900 w 922"/>
                <a:gd name="T35" fmla="*/ 1161 h 1218"/>
                <a:gd name="T36" fmla="*/ 884 w 922"/>
                <a:gd name="T37" fmla="*/ 1185 h 1218"/>
                <a:gd name="T38" fmla="*/ 865 w 922"/>
                <a:gd name="T39" fmla="*/ 1201 h 1218"/>
                <a:gd name="T40" fmla="*/ 844 w 922"/>
                <a:gd name="T41" fmla="*/ 1213 h 1218"/>
                <a:gd name="T42" fmla="*/ 820 w 922"/>
                <a:gd name="T43" fmla="*/ 1218 h 1218"/>
                <a:gd name="T44" fmla="*/ 103 w 922"/>
                <a:gd name="T45" fmla="*/ 1218 h 1218"/>
                <a:gd name="T46" fmla="*/ 79 w 922"/>
                <a:gd name="T47" fmla="*/ 1213 h 1218"/>
                <a:gd name="T48" fmla="*/ 58 w 922"/>
                <a:gd name="T49" fmla="*/ 1201 h 1218"/>
                <a:gd name="T50" fmla="*/ 39 w 922"/>
                <a:gd name="T51" fmla="*/ 1185 h 1218"/>
                <a:gd name="T52" fmla="*/ 23 w 922"/>
                <a:gd name="T53" fmla="*/ 1161 h 1218"/>
                <a:gd name="T54" fmla="*/ 11 w 922"/>
                <a:gd name="T55" fmla="*/ 1132 h 1218"/>
                <a:gd name="T56" fmla="*/ 3 w 922"/>
                <a:gd name="T57" fmla="*/ 1101 h 1218"/>
                <a:gd name="T58" fmla="*/ 0 w 922"/>
                <a:gd name="T59" fmla="*/ 1066 h 1218"/>
                <a:gd name="T60" fmla="*/ 0 w 922"/>
                <a:gd name="T61" fmla="*/ 152 h 1218"/>
                <a:gd name="T62" fmla="*/ 3 w 922"/>
                <a:gd name="T63" fmla="*/ 117 h 1218"/>
                <a:gd name="T64" fmla="*/ 11 w 922"/>
                <a:gd name="T65" fmla="*/ 86 h 1218"/>
                <a:gd name="T66" fmla="*/ 23 w 922"/>
                <a:gd name="T67" fmla="*/ 57 h 1218"/>
                <a:gd name="T68" fmla="*/ 39 w 922"/>
                <a:gd name="T69" fmla="*/ 33 h 1218"/>
                <a:gd name="T70" fmla="*/ 58 w 922"/>
                <a:gd name="T71" fmla="*/ 15 h 1218"/>
                <a:gd name="T72" fmla="*/ 79 w 922"/>
                <a:gd name="T73" fmla="*/ 3 h 1218"/>
                <a:gd name="T74" fmla="*/ 103 w 922"/>
                <a:gd name="T75" fmla="*/ 0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2" h="1218">
                  <a:moveTo>
                    <a:pt x="205" y="305"/>
                  </a:moveTo>
                  <a:lnTo>
                    <a:pt x="205" y="913"/>
                  </a:lnTo>
                  <a:lnTo>
                    <a:pt x="717" y="913"/>
                  </a:lnTo>
                  <a:lnTo>
                    <a:pt x="717" y="305"/>
                  </a:lnTo>
                  <a:lnTo>
                    <a:pt x="205" y="305"/>
                  </a:lnTo>
                  <a:close/>
                  <a:moveTo>
                    <a:pt x="103" y="0"/>
                  </a:moveTo>
                  <a:lnTo>
                    <a:pt x="820" y="0"/>
                  </a:lnTo>
                  <a:lnTo>
                    <a:pt x="844" y="3"/>
                  </a:lnTo>
                  <a:lnTo>
                    <a:pt x="865" y="15"/>
                  </a:lnTo>
                  <a:lnTo>
                    <a:pt x="884" y="33"/>
                  </a:lnTo>
                  <a:lnTo>
                    <a:pt x="900" y="57"/>
                  </a:lnTo>
                  <a:lnTo>
                    <a:pt x="912" y="86"/>
                  </a:lnTo>
                  <a:lnTo>
                    <a:pt x="919" y="117"/>
                  </a:lnTo>
                  <a:lnTo>
                    <a:pt x="922" y="152"/>
                  </a:lnTo>
                  <a:lnTo>
                    <a:pt x="922" y="1066"/>
                  </a:lnTo>
                  <a:lnTo>
                    <a:pt x="919" y="1101"/>
                  </a:lnTo>
                  <a:lnTo>
                    <a:pt x="912" y="1132"/>
                  </a:lnTo>
                  <a:lnTo>
                    <a:pt x="900" y="1161"/>
                  </a:lnTo>
                  <a:lnTo>
                    <a:pt x="884" y="1185"/>
                  </a:lnTo>
                  <a:lnTo>
                    <a:pt x="865" y="1201"/>
                  </a:lnTo>
                  <a:lnTo>
                    <a:pt x="844" y="1213"/>
                  </a:lnTo>
                  <a:lnTo>
                    <a:pt x="820" y="1218"/>
                  </a:lnTo>
                  <a:lnTo>
                    <a:pt x="103" y="1218"/>
                  </a:lnTo>
                  <a:lnTo>
                    <a:pt x="79" y="1213"/>
                  </a:lnTo>
                  <a:lnTo>
                    <a:pt x="58" y="1201"/>
                  </a:lnTo>
                  <a:lnTo>
                    <a:pt x="39" y="1185"/>
                  </a:lnTo>
                  <a:lnTo>
                    <a:pt x="23" y="1161"/>
                  </a:lnTo>
                  <a:lnTo>
                    <a:pt x="11" y="1132"/>
                  </a:lnTo>
                  <a:lnTo>
                    <a:pt x="3" y="1101"/>
                  </a:lnTo>
                  <a:lnTo>
                    <a:pt x="0" y="1066"/>
                  </a:lnTo>
                  <a:lnTo>
                    <a:pt x="0" y="152"/>
                  </a:lnTo>
                  <a:lnTo>
                    <a:pt x="3" y="117"/>
                  </a:lnTo>
                  <a:lnTo>
                    <a:pt x="11" y="86"/>
                  </a:lnTo>
                  <a:lnTo>
                    <a:pt x="23" y="57"/>
                  </a:lnTo>
                  <a:lnTo>
                    <a:pt x="39" y="33"/>
                  </a:lnTo>
                  <a:lnTo>
                    <a:pt x="58" y="15"/>
                  </a:lnTo>
                  <a:lnTo>
                    <a:pt x="79" y="3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7379215" y="1672741"/>
            <a:ext cx="464490" cy="460030"/>
            <a:chOff x="5929313" y="3290888"/>
            <a:chExt cx="2149475" cy="2128838"/>
          </a:xfrm>
          <a:solidFill>
            <a:schemeClr val="bg2">
              <a:lumMod val="25000"/>
            </a:schemeClr>
          </a:solidFill>
        </p:grpSpPr>
        <p:sp>
          <p:nvSpPr>
            <p:cNvPr id="126" name="Freeform 114"/>
            <p:cNvSpPr>
              <a:spLocks noEditPoints="1"/>
            </p:cNvSpPr>
            <p:nvPr/>
          </p:nvSpPr>
          <p:spPr bwMode="auto">
            <a:xfrm>
              <a:off x="5929313" y="3290888"/>
              <a:ext cx="2149475" cy="2128838"/>
            </a:xfrm>
            <a:custGeom>
              <a:avLst/>
              <a:gdLst>
                <a:gd name="T0" fmla="*/ 254 w 4062"/>
                <a:gd name="T1" fmla="*/ 3644 h 4022"/>
                <a:gd name="T2" fmla="*/ 790 w 4062"/>
                <a:gd name="T3" fmla="*/ 3768 h 4022"/>
                <a:gd name="T4" fmla="*/ 876 w 4062"/>
                <a:gd name="T5" fmla="*/ 1579 h 4022"/>
                <a:gd name="T6" fmla="*/ 1978 w 4062"/>
                <a:gd name="T7" fmla="*/ 262 h 4022"/>
                <a:gd name="T8" fmla="*/ 1890 w 4062"/>
                <a:gd name="T9" fmla="*/ 575 h 4022"/>
                <a:gd name="T10" fmla="*/ 1659 w 4062"/>
                <a:gd name="T11" fmla="*/ 1167 h 4022"/>
                <a:gd name="T12" fmla="*/ 1129 w 4062"/>
                <a:gd name="T13" fmla="*/ 1568 h 4022"/>
                <a:gd name="T14" fmla="*/ 1019 w 4062"/>
                <a:gd name="T15" fmla="*/ 3464 h 4022"/>
                <a:gd name="T16" fmla="*/ 1122 w 4062"/>
                <a:gd name="T17" fmla="*/ 3550 h 4022"/>
                <a:gd name="T18" fmla="*/ 1201 w 4062"/>
                <a:gd name="T19" fmla="*/ 3571 h 4022"/>
                <a:gd name="T20" fmla="*/ 1562 w 4062"/>
                <a:gd name="T21" fmla="*/ 3656 h 4022"/>
                <a:gd name="T22" fmla="*/ 1889 w 4062"/>
                <a:gd name="T23" fmla="*/ 3724 h 4022"/>
                <a:gd name="T24" fmla="*/ 2416 w 4062"/>
                <a:gd name="T25" fmla="*/ 3770 h 4022"/>
                <a:gd name="T26" fmla="*/ 3326 w 4062"/>
                <a:gd name="T27" fmla="*/ 3683 h 4022"/>
                <a:gd name="T28" fmla="*/ 3381 w 4062"/>
                <a:gd name="T29" fmla="*/ 3544 h 4022"/>
                <a:gd name="T30" fmla="*/ 3300 w 4062"/>
                <a:gd name="T31" fmla="*/ 3403 h 4022"/>
                <a:gd name="T32" fmla="*/ 2986 w 4062"/>
                <a:gd name="T33" fmla="*/ 3310 h 4022"/>
                <a:gd name="T34" fmla="*/ 3422 w 4062"/>
                <a:gd name="T35" fmla="*/ 3244 h 4022"/>
                <a:gd name="T36" fmla="*/ 3573 w 4062"/>
                <a:gd name="T37" fmla="*/ 3074 h 4022"/>
                <a:gd name="T38" fmla="*/ 3603 w 4062"/>
                <a:gd name="T39" fmla="*/ 2878 h 4022"/>
                <a:gd name="T40" fmla="*/ 3424 w 4062"/>
                <a:gd name="T41" fmla="*/ 2765 h 4022"/>
                <a:gd name="T42" fmla="*/ 3137 w 4062"/>
                <a:gd name="T43" fmla="*/ 2652 h 4022"/>
                <a:gd name="T44" fmla="*/ 3660 w 4062"/>
                <a:gd name="T45" fmla="*/ 2571 h 4022"/>
                <a:gd name="T46" fmla="*/ 3749 w 4062"/>
                <a:gd name="T47" fmla="*/ 2368 h 4022"/>
                <a:gd name="T48" fmla="*/ 3694 w 4062"/>
                <a:gd name="T49" fmla="*/ 2185 h 4022"/>
                <a:gd name="T50" fmla="*/ 3250 w 4062"/>
                <a:gd name="T51" fmla="*/ 2111 h 4022"/>
                <a:gd name="T52" fmla="*/ 3599 w 4062"/>
                <a:gd name="T53" fmla="*/ 2009 h 4022"/>
                <a:gd name="T54" fmla="*/ 3794 w 4062"/>
                <a:gd name="T55" fmla="*/ 1891 h 4022"/>
                <a:gd name="T56" fmla="*/ 3808 w 4062"/>
                <a:gd name="T57" fmla="*/ 1765 h 4022"/>
                <a:gd name="T58" fmla="*/ 3746 w 4062"/>
                <a:gd name="T59" fmla="*/ 1600 h 4022"/>
                <a:gd name="T60" fmla="*/ 3588 w 4062"/>
                <a:gd name="T61" fmla="*/ 1537 h 4022"/>
                <a:gd name="T62" fmla="*/ 3366 w 4062"/>
                <a:gd name="T63" fmla="*/ 1519 h 4022"/>
                <a:gd name="T64" fmla="*/ 2755 w 4062"/>
                <a:gd name="T65" fmla="*/ 1509 h 4022"/>
                <a:gd name="T66" fmla="*/ 2361 w 4062"/>
                <a:gd name="T67" fmla="*/ 1265 h 4022"/>
                <a:gd name="T68" fmla="*/ 2403 w 4062"/>
                <a:gd name="T69" fmla="*/ 905 h 4022"/>
                <a:gd name="T70" fmla="*/ 2251 w 4062"/>
                <a:gd name="T71" fmla="*/ 405 h 4022"/>
                <a:gd name="T72" fmla="*/ 2086 w 4062"/>
                <a:gd name="T73" fmla="*/ 4 h 4022"/>
                <a:gd name="T74" fmla="*/ 2535 w 4062"/>
                <a:gd name="T75" fmla="*/ 382 h 4022"/>
                <a:gd name="T76" fmla="*/ 2654 w 4062"/>
                <a:gd name="T77" fmla="*/ 1031 h 4022"/>
                <a:gd name="T78" fmla="*/ 3078 w 4062"/>
                <a:gd name="T79" fmla="*/ 1271 h 4022"/>
                <a:gd name="T80" fmla="*/ 3703 w 4062"/>
                <a:gd name="T81" fmla="*/ 1316 h 4022"/>
                <a:gd name="T82" fmla="*/ 4030 w 4062"/>
                <a:gd name="T83" fmla="*/ 1594 h 4022"/>
                <a:gd name="T84" fmla="*/ 4058 w 4062"/>
                <a:gd name="T85" fmla="*/ 1837 h 4022"/>
                <a:gd name="T86" fmla="*/ 4000 w 4062"/>
                <a:gd name="T87" fmla="*/ 2253 h 4022"/>
                <a:gd name="T88" fmla="*/ 3886 w 4062"/>
                <a:gd name="T89" fmla="*/ 2694 h 4022"/>
                <a:gd name="T90" fmla="*/ 3846 w 4062"/>
                <a:gd name="T91" fmla="*/ 3045 h 4022"/>
                <a:gd name="T92" fmla="*/ 3692 w 4062"/>
                <a:gd name="T93" fmla="*/ 3363 h 4022"/>
                <a:gd name="T94" fmla="*/ 3598 w 4062"/>
                <a:gd name="T95" fmla="*/ 3705 h 4022"/>
                <a:gd name="T96" fmla="*/ 3426 w 4062"/>
                <a:gd name="T97" fmla="*/ 3935 h 4022"/>
                <a:gd name="T98" fmla="*/ 2265 w 4062"/>
                <a:gd name="T99" fmla="*/ 4018 h 4022"/>
                <a:gd name="T100" fmla="*/ 1734 w 4062"/>
                <a:gd name="T101" fmla="*/ 3951 h 4022"/>
                <a:gd name="T102" fmla="*/ 1293 w 4062"/>
                <a:gd name="T103" fmla="*/ 3851 h 4022"/>
                <a:gd name="T104" fmla="*/ 1120 w 4062"/>
                <a:gd name="T105" fmla="*/ 3810 h 4022"/>
                <a:gd name="T106" fmla="*/ 903 w 4062"/>
                <a:gd name="T107" fmla="*/ 3994 h 4022"/>
                <a:gd name="T108" fmla="*/ 148 w 4062"/>
                <a:gd name="T109" fmla="*/ 3944 h 4022"/>
                <a:gd name="T110" fmla="*/ 4 w 4062"/>
                <a:gd name="T111" fmla="*/ 1579 h 4022"/>
                <a:gd name="T112" fmla="*/ 324 w 4062"/>
                <a:gd name="T113" fmla="*/ 1261 h 4022"/>
                <a:gd name="T114" fmla="*/ 1009 w 4062"/>
                <a:gd name="T115" fmla="*/ 1352 h 4022"/>
                <a:gd name="T116" fmla="*/ 1142 w 4062"/>
                <a:gd name="T117" fmla="*/ 1287 h 4022"/>
                <a:gd name="T118" fmla="*/ 1543 w 4062"/>
                <a:gd name="T119" fmla="*/ 868 h 4022"/>
                <a:gd name="T120" fmla="*/ 1649 w 4062"/>
                <a:gd name="T121" fmla="*/ 415 h 4022"/>
                <a:gd name="T122" fmla="*/ 1872 w 4062"/>
                <a:gd name="T123" fmla="*/ 35 h 4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2" h="4022">
                  <a:moveTo>
                    <a:pt x="380" y="1508"/>
                  </a:moveTo>
                  <a:lnTo>
                    <a:pt x="352" y="1512"/>
                  </a:lnTo>
                  <a:lnTo>
                    <a:pt x="324" y="1521"/>
                  </a:lnTo>
                  <a:lnTo>
                    <a:pt x="301" y="1536"/>
                  </a:lnTo>
                  <a:lnTo>
                    <a:pt x="281" y="1555"/>
                  </a:lnTo>
                  <a:lnTo>
                    <a:pt x="267" y="1579"/>
                  </a:lnTo>
                  <a:lnTo>
                    <a:pt x="257" y="1604"/>
                  </a:lnTo>
                  <a:lnTo>
                    <a:pt x="254" y="1634"/>
                  </a:lnTo>
                  <a:lnTo>
                    <a:pt x="254" y="3644"/>
                  </a:lnTo>
                  <a:lnTo>
                    <a:pt x="257" y="3674"/>
                  </a:lnTo>
                  <a:lnTo>
                    <a:pt x="267" y="3700"/>
                  </a:lnTo>
                  <a:lnTo>
                    <a:pt x="281" y="3724"/>
                  </a:lnTo>
                  <a:lnTo>
                    <a:pt x="301" y="3743"/>
                  </a:lnTo>
                  <a:lnTo>
                    <a:pt x="324" y="3757"/>
                  </a:lnTo>
                  <a:lnTo>
                    <a:pt x="352" y="3768"/>
                  </a:lnTo>
                  <a:lnTo>
                    <a:pt x="380" y="3770"/>
                  </a:lnTo>
                  <a:lnTo>
                    <a:pt x="762" y="3770"/>
                  </a:lnTo>
                  <a:lnTo>
                    <a:pt x="790" y="3768"/>
                  </a:lnTo>
                  <a:lnTo>
                    <a:pt x="818" y="3757"/>
                  </a:lnTo>
                  <a:lnTo>
                    <a:pt x="841" y="3743"/>
                  </a:lnTo>
                  <a:lnTo>
                    <a:pt x="861" y="3724"/>
                  </a:lnTo>
                  <a:lnTo>
                    <a:pt x="876" y="3700"/>
                  </a:lnTo>
                  <a:lnTo>
                    <a:pt x="885" y="3674"/>
                  </a:lnTo>
                  <a:lnTo>
                    <a:pt x="889" y="3644"/>
                  </a:lnTo>
                  <a:lnTo>
                    <a:pt x="889" y="1634"/>
                  </a:lnTo>
                  <a:lnTo>
                    <a:pt x="885" y="1604"/>
                  </a:lnTo>
                  <a:lnTo>
                    <a:pt x="876" y="1579"/>
                  </a:lnTo>
                  <a:lnTo>
                    <a:pt x="861" y="1555"/>
                  </a:lnTo>
                  <a:lnTo>
                    <a:pt x="841" y="1536"/>
                  </a:lnTo>
                  <a:lnTo>
                    <a:pt x="818" y="1521"/>
                  </a:lnTo>
                  <a:lnTo>
                    <a:pt x="790" y="1512"/>
                  </a:lnTo>
                  <a:lnTo>
                    <a:pt x="762" y="1508"/>
                  </a:lnTo>
                  <a:lnTo>
                    <a:pt x="380" y="1508"/>
                  </a:lnTo>
                  <a:close/>
                  <a:moveTo>
                    <a:pt x="2032" y="252"/>
                  </a:moveTo>
                  <a:lnTo>
                    <a:pt x="2003" y="255"/>
                  </a:lnTo>
                  <a:lnTo>
                    <a:pt x="1978" y="262"/>
                  </a:lnTo>
                  <a:lnTo>
                    <a:pt x="1956" y="275"/>
                  </a:lnTo>
                  <a:lnTo>
                    <a:pt x="1938" y="292"/>
                  </a:lnTo>
                  <a:lnTo>
                    <a:pt x="1924" y="311"/>
                  </a:lnTo>
                  <a:lnTo>
                    <a:pt x="1914" y="332"/>
                  </a:lnTo>
                  <a:lnTo>
                    <a:pt x="1907" y="353"/>
                  </a:lnTo>
                  <a:lnTo>
                    <a:pt x="1904" y="377"/>
                  </a:lnTo>
                  <a:lnTo>
                    <a:pt x="1902" y="441"/>
                  </a:lnTo>
                  <a:lnTo>
                    <a:pt x="1897" y="508"/>
                  </a:lnTo>
                  <a:lnTo>
                    <a:pt x="1890" y="575"/>
                  </a:lnTo>
                  <a:lnTo>
                    <a:pt x="1878" y="641"/>
                  </a:lnTo>
                  <a:lnTo>
                    <a:pt x="1864" y="710"/>
                  </a:lnTo>
                  <a:lnTo>
                    <a:pt x="1847" y="778"/>
                  </a:lnTo>
                  <a:lnTo>
                    <a:pt x="1827" y="845"/>
                  </a:lnTo>
                  <a:lnTo>
                    <a:pt x="1801" y="911"/>
                  </a:lnTo>
                  <a:lnTo>
                    <a:pt x="1772" y="977"/>
                  </a:lnTo>
                  <a:lnTo>
                    <a:pt x="1740" y="1041"/>
                  </a:lnTo>
                  <a:lnTo>
                    <a:pt x="1702" y="1105"/>
                  </a:lnTo>
                  <a:lnTo>
                    <a:pt x="1659" y="1167"/>
                  </a:lnTo>
                  <a:lnTo>
                    <a:pt x="1614" y="1226"/>
                  </a:lnTo>
                  <a:lnTo>
                    <a:pt x="1562" y="1284"/>
                  </a:lnTo>
                  <a:lnTo>
                    <a:pt x="1506" y="1338"/>
                  </a:lnTo>
                  <a:lnTo>
                    <a:pt x="1444" y="1391"/>
                  </a:lnTo>
                  <a:lnTo>
                    <a:pt x="1377" y="1440"/>
                  </a:lnTo>
                  <a:lnTo>
                    <a:pt x="1305" y="1485"/>
                  </a:lnTo>
                  <a:lnTo>
                    <a:pt x="1227" y="1526"/>
                  </a:lnTo>
                  <a:lnTo>
                    <a:pt x="1142" y="1564"/>
                  </a:lnTo>
                  <a:lnTo>
                    <a:pt x="1129" y="1568"/>
                  </a:lnTo>
                  <a:lnTo>
                    <a:pt x="1116" y="1573"/>
                  </a:lnTo>
                  <a:lnTo>
                    <a:pt x="1086" y="1586"/>
                  </a:lnTo>
                  <a:lnTo>
                    <a:pt x="1062" y="1603"/>
                  </a:lnTo>
                  <a:lnTo>
                    <a:pt x="1042" y="1625"/>
                  </a:lnTo>
                  <a:lnTo>
                    <a:pt x="1028" y="1649"/>
                  </a:lnTo>
                  <a:lnTo>
                    <a:pt x="1019" y="1676"/>
                  </a:lnTo>
                  <a:lnTo>
                    <a:pt x="1015" y="1705"/>
                  </a:lnTo>
                  <a:lnTo>
                    <a:pt x="1016" y="3440"/>
                  </a:lnTo>
                  <a:lnTo>
                    <a:pt x="1019" y="3464"/>
                  </a:lnTo>
                  <a:lnTo>
                    <a:pt x="1025" y="3484"/>
                  </a:lnTo>
                  <a:lnTo>
                    <a:pt x="1036" y="3502"/>
                  </a:lnTo>
                  <a:lnTo>
                    <a:pt x="1049" y="3514"/>
                  </a:lnTo>
                  <a:lnTo>
                    <a:pt x="1063" y="3526"/>
                  </a:lnTo>
                  <a:lnTo>
                    <a:pt x="1077" y="3535"/>
                  </a:lnTo>
                  <a:lnTo>
                    <a:pt x="1092" y="3541"/>
                  </a:lnTo>
                  <a:lnTo>
                    <a:pt x="1105" y="3547"/>
                  </a:lnTo>
                  <a:lnTo>
                    <a:pt x="1114" y="3549"/>
                  </a:lnTo>
                  <a:lnTo>
                    <a:pt x="1122" y="3550"/>
                  </a:lnTo>
                  <a:lnTo>
                    <a:pt x="1124" y="3552"/>
                  </a:lnTo>
                  <a:lnTo>
                    <a:pt x="1129" y="3553"/>
                  </a:lnTo>
                  <a:lnTo>
                    <a:pt x="1134" y="3554"/>
                  </a:lnTo>
                  <a:lnTo>
                    <a:pt x="1141" y="3556"/>
                  </a:lnTo>
                  <a:lnTo>
                    <a:pt x="1149" y="3558"/>
                  </a:lnTo>
                  <a:lnTo>
                    <a:pt x="1158" y="3561"/>
                  </a:lnTo>
                  <a:lnTo>
                    <a:pt x="1170" y="3563"/>
                  </a:lnTo>
                  <a:lnTo>
                    <a:pt x="1184" y="3567"/>
                  </a:lnTo>
                  <a:lnTo>
                    <a:pt x="1201" y="3571"/>
                  </a:lnTo>
                  <a:lnTo>
                    <a:pt x="1221" y="3576"/>
                  </a:lnTo>
                  <a:lnTo>
                    <a:pt x="1245" y="3583"/>
                  </a:lnTo>
                  <a:lnTo>
                    <a:pt x="1273" y="3589"/>
                  </a:lnTo>
                  <a:lnTo>
                    <a:pt x="1307" y="3597"/>
                  </a:lnTo>
                  <a:lnTo>
                    <a:pt x="1346" y="3606"/>
                  </a:lnTo>
                  <a:lnTo>
                    <a:pt x="1390" y="3616"/>
                  </a:lnTo>
                  <a:lnTo>
                    <a:pt x="1441" y="3628"/>
                  </a:lnTo>
                  <a:lnTo>
                    <a:pt x="1498" y="3640"/>
                  </a:lnTo>
                  <a:lnTo>
                    <a:pt x="1562" y="3656"/>
                  </a:lnTo>
                  <a:lnTo>
                    <a:pt x="1633" y="3673"/>
                  </a:lnTo>
                  <a:lnTo>
                    <a:pt x="1712" y="3691"/>
                  </a:lnTo>
                  <a:lnTo>
                    <a:pt x="1717" y="3692"/>
                  </a:lnTo>
                  <a:lnTo>
                    <a:pt x="1730" y="3694"/>
                  </a:lnTo>
                  <a:lnTo>
                    <a:pt x="1750" y="3698"/>
                  </a:lnTo>
                  <a:lnTo>
                    <a:pt x="1776" y="3703"/>
                  </a:lnTo>
                  <a:lnTo>
                    <a:pt x="1808" y="3710"/>
                  </a:lnTo>
                  <a:lnTo>
                    <a:pt x="1846" y="3716"/>
                  </a:lnTo>
                  <a:lnTo>
                    <a:pt x="1889" y="3724"/>
                  </a:lnTo>
                  <a:lnTo>
                    <a:pt x="1936" y="3730"/>
                  </a:lnTo>
                  <a:lnTo>
                    <a:pt x="1988" y="3738"/>
                  </a:lnTo>
                  <a:lnTo>
                    <a:pt x="2042" y="3746"/>
                  </a:lnTo>
                  <a:lnTo>
                    <a:pt x="2099" y="3752"/>
                  </a:lnTo>
                  <a:lnTo>
                    <a:pt x="2160" y="3759"/>
                  </a:lnTo>
                  <a:lnTo>
                    <a:pt x="2221" y="3764"/>
                  </a:lnTo>
                  <a:lnTo>
                    <a:pt x="2285" y="3768"/>
                  </a:lnTo>
                  <a:lnTo>
                    <a:pt x="2350" y="3770"/>
                  </a:lnTo>
                  <a:lnTo>
                    <a:pt x="2416" y="3770"/>
                  </a:lnTo>
                  <a:lnTo>
                    <a:pt x="3109" y="3770"/>
                  </a:lnTo>
                  <a:lnTo>
                    <a:pt x="3151" y="3769"/>
                  </a:lnTo>
                  <a:lnTo>
                    <a:pt x="3187" y="3765"/>
                  </a:lnTo>
                  <a:lnTo>
                    <a:pt x="3220" y="3757"/>
                  </a:lnTo>
                  <a:lnTo>
                    <a:pt x="3247" y="3747"/>
                  </a:lnTo>
                  <a:lnTo>
                    <a:pt x="3272" y="3734"/>
                  </a:lnTo>
                  <a:lnTo>
                    <a:pt x="3292" y="3720"/>
                  </a:lnTo>
                  <a:lnTo>
                    <a:pt x="3311" y="3702"/>
                  </a:lnTo>
                  <a:lnTo>
                    <a:pt x="3326" y="3683"/>
                  </a:lnTo>
                  <a:lnTo>
                    <a:pt x="3340" y="3661"/>
                  </a:lnTo>
                  <a:lnTo>
                    <a:pt x="3342" y="3657"/>
                  </a:lnTo>
                  <a:lnTo>
                    <a:pt x="3347" y="3648"/>
                  </a:lnTo>
                  <a:lnTo>
                    <a:pt x="3352" y="3634"/>
                  </a:lnTo>
                  <a:lnTo>
                    <a:pt x="3360" y="3616"/>
                  </a:lnTo>
                  <a:lnTo>
                    <a:pt x="3368" y="3594"/>
                  </a:lnTo>
                  <a:lnTo>
                    <a:pt x="3376" y="3571"/>
                  </a:lnTo>
                  <a:lnTo>
                    <a:pt x="3378" y="3558"/>
                  </a:lnTo>
                  <a:lnTo>
                    <a:pt x="3381" y="3544"/>
                  </a:lnTo>
                  <a:lnTo>
                    <a:pt x="3381" y="3527"/>
                  </a:lnTo>
                  <a:lnTo>
                    <a:pt x="3381" y="3511"/>
                  </a:lnTo>
                  <a:lnTo>
                    <a:pt x="3377" y="3491"/>
                  </a:lnTo>
                  <a:lnTo>
                    <a:pt x="3372" y="3473"/>
                  </a:lnTo>
                  <a:lnTo>
                    <a:pt x="3364" y="3455"/>
                  </a:lnTo>
                  <a:lnTo>
                    <a:pt x="3353" y="3440"/>
                  </a:lnTo>
                  <a:lnTo>
                    <a:pt x="3339" y="3424"/>
                  </a:lnTo>
                  <a:lnTo>
                    <a:pt x="3321" y="3412"/>
                  </a:lnTo>
                  <a:lnTo>
                    <a:pt x="3300" y="3403"/>
                  </a:lnTo>
                  <a:lnTo>
                    <a:pt x="3274" y="3396"/>
                  </a:lnTo>
                  <a:lnTo>
                    <a:pt x="3244" y="3394"/>
                  </a:lnTo>
                  <a:lnTo>
                    <a:pt x="3046" y="3394"/>
                  </a:lnTo>
                  <a:lnTo>
                    <a:pt x="3026" y="3391"/>
                  </a:lnTo>
                  <a:lnTo>
                    <a:pt x="3008" y="3382"/>
                  </a:lnTo>
                  <a:lnTo>
                    <a:pt x="2995" y="3368"/>
                  </a:lnTo>
                  <a:lnTo>
                    <a:pt x="2986" y="3350"/>
                  </a:lnTo>
                  <a:lnTo>
                    <a:pt x="2983" y="3331"/>
                  </a:lnTo>
                  <a:lnTo>
                    <a:pt x="2986" y="3310"/>
                  </a:lnTo>
                  <a:lnTo>
                    <a:pt x="2995" y="3293"/>
                  </a:lnTo>
                  <a:lnTo>
                    <a:pt x="3008" y="3280"/>
                  </a:lnTo>
                  <a:lnTo>
                    <a:pt x="3026" y="3271"/>
                  </a:lnTo>
                  <a:lnTo>
                    <a:pt x="3046" y="3268"/>
                  </a:lnTo>
                  <a:lnTo>
                    <a:pt x="3253" y="3268"/>
                  </a:lnTo>
                  <a:lnTo>
                    <a:pt x="3304" y="3266"/>
                  </a:lnTo>
                  <a:lnTo>
                    <a:pt x="3348" y="3262"/>
                  </a:lnTo>
                  <a:lnTo>
                    <a:pt x="3387" y="3255"/>
                  </a:lnTo>
                  <a:lnTo>
                    <a:pt x="3422" y="3244"/>
                  </a:lnTo>
                  <a:lnTo>
                    <a:pt x="3451" y="3233"/>
                  </a:lnTo>
                  <a:lnTo>
                    <a:pt x="3477" y="3219"/>
                  </a:lnTo>
                  <a:lnTo>
                    <a:pt x="3498" y="3202"/>
                  </a:lnTo>
                  <a:lnTo>
                    <a:pt x="3516" y="3184"/>
                  </a:lnTo>
                  <a:lnTo>
                    <a:pt x="3531" y="3163"/>
                  </a:lnTo>
                  <a:lnTo>
                    <a:pt x="3543" y="3143"/>
                  </a:lnTo>
                  <a:lnTo>
                    <a:pt x="3555" y="3121"/>
                  </a:lnTo>
                  <a:lnTo>
                    <a:pt x="3564" y="3097"/>
                  </a:lnTo>
                  <a:lnTo>
                    <a:pt x="3573" y="3074"/>
                  </a:lnTo>
                  <a:lnTo>
                    <a:pt x="3581" y="3048"/>
                  </a:lnTo>
                  <a:lnTo>
                    <a:pt x="3588" y="3023"/>
                  </a:lnTo>
                  <a:lnTo>
                    <a:pt x="3594" y="3004"/>
                  </a:lnTo>
                  <a:lnTo>
                    <a:pt x="3599" y="2985"/>
                  </a:lnTo>
                  <a:lnTo>
                    <a:pt x="3603" y="2963"/>
                  </a:lnTo>
                  <a:lnTo>
                    <a:pt x="3605" y="2942"/>
                  </a:lnTo>
                  <a:lnTo>
                    <a:pt x="3607" y="2921"/>
                  </a:lnTo>
                  <a:lnTo>
                    <a:pt x="3607" y="2899"/>
                  </a:lnTo>
                  <a:lnTo>
                    <a:pt x="3603" y="2878"/>
                  </a:lnTo>
                  <a:lnTo>
                    <a:pt x="3598" y="2858"/>
                  </a:lnTo>
                  <a:lnTo>
                    <a:pt x="3590" y="2840"/>
                  </a:lnTo>
                  <a:lnTo>
                    <a:pt x="3578" y="2822"/>
                  </a:lnTo>
                  <a:lnTo>
                    <a:pt x="3562" y="2806"/>
                  </a:lnTo>
                  <a:lnTo>
                    <a:pt x="3544" y="2792"/>
                  </a:lnTo>
                  <a:lnTo>
                    <a:pt x="3521" y="2780"/>
                  </a:lnTo>
                  <a:lnTo>
                    <a:pt x="3494" y="2773"/>
                  </a:lnTo>
                  <a:lnTo>
                    <a:pt x="3461" y="2768"/>
                  </a:lnTo>
                  <a:lnTo>
                    <a:pt x="3424" y="2765"/>
                  </a:lnTo>
                  <a:lnTo>
                    <a:pt x="3174" y="2765"/>
                  </a:lnTo>
                  <a:lnTo>
                    <a:pt x="3154" y="2762"/>
                  </a:lnTo>
                  <a:lnTo>
                    <a:pt x="3137" y="2753"/>
                  </a:lnTo>
                  <a:lnTo>
                    <a:pt x="3122" y="2739"/>
                  </a:lnTo>
                  <a:lnTo>
                    <a:pt x="3113" y="2723"/>
                  </a:lnTo>
                  <a:lnTo>
                    <a:pt x="3111" y="2702"/>
                  </a:lnTo>
                  <a:lnTo>
                    <a:pt x="3113" y="2683"/>
                  </a:lnTo>
                  <a:lnTo>
                    <a:pt x="3122" y="2665"/>
                  </a:lnTo>
                  <a:lnTo>
                    <a:pt x="3137" y="2652"/>
                  </a:lnTo>
                  <a:lnTo>
                    <a:pt x="3154" y="2643"/>
                  </a:lnTo>
                  <a:lnTo>
                    <a:pt x="3174" y="2639"/>
                  </a:lnTo>
                  <a:lnTo>
                    <a:pt x="3476" y="2639"/>
                  </a:lnTo>
                  <a:lnTo>
                    <a:pt x="3516" y="2638"/>
                  </a:lnTo>
                  <a:lnTo>
                    <a:pt x="3552" y="2630"/>
                  </a:lnTo>
                  <a:lnTo>
                    <a:pt x="3585" y="2620"/>
                  </a:lnTo>
                  <a:lnTo>
                    <a:pt x="3613" y="2607"/>
                  </a:lnTo>
                  <a:lnTo>
                    <a:pt x="3638" y="2590"/>
                  </a:lnTo>
                  <a:lnTo>
                    <a:pt x="3660" y="2571"/>
                  </a:lnTo>
                  <a:lnTo>
                    <a:pt x="3678" y="2550"/>
                  </a:lnTo>
                  <a:lnTo>
                    <a:pt x="3695" y="2527"/>
                  </a:lnTo>
                  <a:lnTo>
                    <a:pt x="3708" y="2504"/>
                  </a:lnTo>
                  <a:lnTo>
                    <a:pt x="3720" y="2480"/>
                  </a:lnTo>
                  <a:lnTo>
                    <a:pt x="3729" y="2456"/>
                  </a:lnTo>
                  <a:lnTo>
                    <a:pt x="3735" y="2432"/>
                  </a:lnTo>
                  <a:lnTo>
                    <a:pt x="3742" y="2409"/>
                  </a:lnTo>
                  <a:lnTo>
                    <a:pt x="3746" y="2388"/>
                  </a:lnTo>
                  <a:lnTo>
                    <a:pt x="3749" y="2368"/>
                  </a:lnTo>
                  <a:lnTo>
                    <a:pt x="3752" y="2351"/>
                  </a:lnTo>
                  <a:lnTo>
                    <a:pt x="3752" y="2332"/>
                  </a:lnTo>
                  <a:lnTo>
                    <a:pt x="3751" y="2311"/>
                  </a:lnTo>
                  <a:lnTo>
                    <a:pt x="3748" y="2289"/>
                  </a:lnTo>
                  <a:lnTo>
                    <a:pt x="3743" y="2268"/>
                  </a:lnTo>
                  <a:lnTo>
                    <a:pt x="3735" y="2246"/>
                  </a:lnTo>
                  <a:lnTo>
                    <a:pt x="3725" y="2224"/>
                  </a:lnTo>
                  <a:lnTo>
                    <a:pt x="3711" y="2205"/>
                  </a:lnTo>
                  <a:lnTo>
                    <a:pt x="3694" y="2185"/>
                  </a:lnTo>
                  <a:lnTo>
                    <a:pt x="3673" y="2170"/>
                  </a:lnTo>
                  <a:lnTo>
                    <a:pt x="3648" y="2156"/>
                  </a:lnTo>
                  <a:lnTo>
                    <a:pt x="3618" y="2145"/>
                  </a:lnTo>
                  <a:lnTo>
                    <a:pt x="3586" y="2139"/>
                  </a:lnTo>
                  <a:lnTo>
                    <a:pt x="3547" y="2136"/>
                  </a:lnTo>
                  <a:lnTo>
                    <a:pt x="3300" y="2136"/>
                  </a:lnTo>
                  <a:lnTo>
                    <a:pt x="3281" y="2134"/>
                  </a:lnTo>
                  <a:lnTo>
                    <a:pt x="3263" y="2125"/>
                  </a:lnTo>
                  <a:lnTo>
                    <a:pt x="3250" y="2111"/>
                  </a:lnTo>
                  <a:lnTo>
                    <a:pt x="3240" y="2094"/>
                  </a:lnTo>
                  <a:lnTo>
                    <a:pt x="3237" y="2073"/>
                  </a:lnTo>
                  <a:lnTo>
                    <a:pt x="3240" y="2054"/>
                  </a:lnTo>
                  <a:lnTo>
                    <a:pt x="3250" y="2036"/>
                  </a:lnTo>
                  <a:lnTo>
                    <a:pt x="3263" y="2023"/>
                  </a:lnTo>
                  <a:lnTo>
                    <a:pt x="3281" y="2014"/>
                  </a:lnTo>
                  <a:lnTo>
                    <a:pt x="3300" y="2010"/>
                  </a:lnTo>
                  <a:lnTo>
                    <a:pt x="3555" y="2010"/>
                  </a:lnTo>
                  <a:lnTo>
                    <a:pt x="3599" y="2009"/>
                  </a:lnTo>
                  <a:lnTo>
                    <a:pt x="3638" y="2004"/>
                  </a:lnTo>
                  <a:lnTo>
                    <a:pt x="3672" y="1996"/>
                  </a:lnTo>
                  <a:lnTo>
                    <a:pt x="3701" y="1985"/>
                  </a:lnTo>
                  <a:lnTo>
                    <a:pt x="3725" y="1973"/>
                  </a:lnTo>
                  <a:lnTo>
                    <a:pt x="3746" y="1958"/>
                  </a:lnTo>
                  <a:lnTo>
                    <a:pt x="3762" y="1942"/>
                  </a:lnTo>
                  <a:lnTo>
                    <a:pt x="3775" y="1926"/>
                  </a:lnTo>
                  <a:lnTo>
                    <a:pt x="3786" y="1908"/>
                  </a:lnTo>
                  <a:lnTo>
                    <a:pt x="3794" y="1891"/>
                  </a:lnTo>
                  <a:lnTo>
                    <a:pt x="3799" y="1873"/>
                  </a:lnTo>
                  <a:lnTo>
                    <a:pt x="3803" y="1856"/>
                  </a:lnTo>
                  <a:lnTo>
                    <a:pt x="3804" y="1841"/>
                  </a:lnTo>
                  <a:lnTo>
                    <a:pt x="3805" y="1827"/>
                  </a:lnTo>
                  <a:lnTo>
                    <a:pt x="3807" y="1810"/>
                  </a:lnTo>
                  <a:lnTo>
                    <a:pt x="3807" y="1797"/>
                  </a:lnTo>
                  <a:lnTo>
                    <a:pt x="3808" y="1788"/>
                  </a:lnTo>
                  <a:lnTo>
                    <a:pt x="3808" y="1778"/>
                  </a:lnTo>
                  <a:lnTo>
                    <a:pt x="3808" y="1765"/>
                  </a:lnTo>
                  <a:lnTo>
                    <a:pt x="3808" y="1748"/>
                  </a:lnTo>
                  <a:lnTo>
                    <a:pt x="3808" y="1735"/>
                  </a:lnTo>
                  <a:lnTo>
                    <a:pt x="3807" y="1720"/>
                  </a:lnTo>
                  <a:lnTo>
                    <a:pt x="3804" y="1702"/>
                  </a:lnTo>
                  <a:lnTo>
                    <a:pt x="3799" y="1683"/>
                  </a:lnTo>
                  <a:lnTo>
                    <a:pt x="3790" y="1662"/>
                  </a:lnTo>
                  <a:lnTo>
                    <a:pt x="3779" y="1642"/>
                  </a:lnTo>
                  <a:lnTo>
                    <a:pt x="3765" y="1621"/>
                  </a:lnTo>
                  <a:lnTo>
                    <a:pt x="3746" y="1600"/>
                  </a:lnTo>
                  <a:lnTo>
                    <a:pt x="3722" y="1584"/>
                  </a:lnTo>
                  <a:lnTo>
                    <a:pt x="3692" y="1567"/>
                  </a:lnTo>
                  <a:lnTo>
                    <a:pt x="3657" y="1555"/>
                  </a:lnTo>
                  <a:lnTo>
                    <a:pt x="3647" y="1552"/>
                  </a:lnTo>
                  <a:lnTo>
                    <a:pt x="3635" y="1549"/>
                  </a:lnTo>
                  <a:lnTo>
                    <a:pt x="3625" y="1546"/>
                  </a:lnTo>
                  <a:lnTo>
                    <a:pt x="3613" y="1544"/>
                  </a:lnTo>
                  <a:lnTo>
                    <a:pt x="3601" y="1541"/>
                  </a:lnTo>
                  <a:lnTo>
                    <a:pt x="3588" y="1537"/>
                  </a:lnTo>
                  <a:lnTo>
                    <a:pt x="3574" y="1536"/>
                  </a:lnTo>
                  <a:lnTo>
                    <a:pt x="3559" y="1534"/>
                  </a:lnTo>
                  <a:lnTo>
                    <a:pt x="3540" y="1531"/>
                  </a:lnTo>
                  <a:lnTo>
                    <a:pt x="3520" y="1528"/>
                  </a:lnTo>
                  <a:lnTo>
                    <a:pt x="3496" y="1527"/>
                  </a:lnTo>
                  <a:lnTo>
                    <a:pt x="3470" y="1525"/>
                  </a:lnTo>
                  <a:lnTo>
                    <a:pt x="3439" y="1523"/>
                  </a:lnTo>
                  <a:lnTo>
                    <a:pt x="3405" y="1521"/>
                  </a:lnTo>
                  <a:lnTo>
                    <a:pt x="3366" y="1519"/>
                  </a:lnTo>
                  <a:lnTo>
                    <a:pt x="3322" y="1518"/>
                  </a:lnTo>
                  <a:lnTo>
                    <a:pt x="3274" y="1517"/>
                  </a:lnTo>
                  <a:lnTo>
                    <a:pt x="3220" y="1516"/>
                  </a:lnTo>
                  <a:lnTo>
                    <a:pt x="3159" y="1514"/>
                  </a:lnTo>
                  <a:lnTo>
                    <a:pt x="3092" y="1513"/>
                  </a:lnTo>
                  <a:lnTo>
                    <a:pt x="3018" y="1512"/>
                  </a:lnTo>
                  <a:lnTo>
                    <a:pt x="2938" y="1510"/>
                  </a:lnTo>
                  <a:lnTo>
                    <a:pt x="2851" y="1510"/>
                  </a:lnTo>
                  <a:lnTo>
                    <a:pt x="2755" y="1509"/>
                  </a:lnTo>
                  <a:lnTo>
                    <a:pt x="2651" y="1509"/>
                  </a:lnTo>
                  <a:lnTo>
                    <a:pt x="2538" y="1509"/>
                  </a:lnTo>
                  <a:lnTo>
                    <a:pt x="2416" y="1509"/>
                  </a:lnTo>
                  <a:lnTo>
                    <a:pt x="2285" y="1508"/>
                  </a:lnTo>
                  <a:lnTo>
                    <a:pt x="2304" y="1450"/>
                  </a:lnTo>
                  <a:lnTo>
                    <a:pt x="2323" y="1397"/>
                  </a:lnTo>
                  <a:lnTo>
                    <a:pt x="2337" y="1350"/>
                  </a:lnTo>
                  <a:lnTo>
                    <a:pt x="2351" y="1306"/>
                  </a:lnTo>
                  <a:lnTo>
                    <a:pt x="2361" y="1265"/>
                  </a:lnTo>
                  <a:lnTo>
                    <a:pt x="2372" y="1228"/>
                  </a:lnTo>
                  <a:lnTo>
                    <a:pt x="2380" y="1192"/>
                  </a:lnTo>
                  <a:lnTo>
                    <a:pt x="2386" y="1156"/>
                  </a:lnTo>
                  <a:lnTo>
                    <a:pt x="2391" y="1120"/>
                  </a:lnTo>
                  <a:lnTo>
                    <a:pt x="2395" y="1082"/>
                  </a:lnTo>
                  <a:lnTo>
                    <a:pt x="2398" y="1044"/>
                  </a:lnTo>
                  <a:lnTo>
                    <a:pt x="2400" y="1001"/>
                  </a:lnTo>
                  <a:lnTo>
                    <a:pt x="2402" y="955"/>
                  </a:lnTo>
                  <a:lnTo>
                    <a:pt x="2403" y="905"/>
                  </a:lnTo>
                  <a:lnTo>
                    <a:pt x="2403" y="848"/>
                  </a:lnTo>
                  <a:lnTo>
                    <a:pt x="2399" y="783"/>
                  </a:lnTo>
                  <a:lnTo>
                    <a:pt x="2391" y="720"/>
                  </a:lnTo>
                  <a:lnTo>
                    <a:pt x="2377" y="659"/>
                  </a:lnTo>
                  <a:lnTo>
                    <a:pt x="2359" y="602"/>
                  </a:lnTo>
                  <a:lnTo>
                    <a:pt x="2336" y="546"/>
                  </a:lnTo>
                  <a:lnTo>
                    <a:pt x="2311" y="495"/>
                  </a:lnTo>
                  <a:lnTo>
                    <a:pt x="2282" y="449"/>
                  </a:lnTo>
                  <a:lnTo>
                    <a:pt x="2251" y="405"/>
                  </a:lnTo>
                  <a:lnTo>
                    <a:pt x="2220" y="366"/>
                  </a:lnTo>
                  <a:lnTo>
                    <a:pt x="2187" y="333"/>
                  </a:lnTo>
                  <a:lnTo>
                    <a:pt x="2154" y="305"/>
                  </a:lnTo>
                  <a:lnTo>
                    <a:pt x="2121" y="282"/>
                  </a:lnTo>
                  <a:lnTo>
                    <a:pt x="2090" y="265"/>
                  </a:lnTo>
                  <a:lnTo>
                    <a:pt x="2059" y="255"/>
                  </a:lnTo>
                  <a:lnTo>
                    <a:pt x="2032" y="252"/>
                  </a:lnTo>
                  <a:close/>
                  <a:moveTo>
                    <a:pt x="2032" y="0"/>
                  </a:moveTo>
                  <a:lnTo>
                    <a:pt x="2086" y="4"/>
                  </a:lnTo>
                  <a:lnTo>
                    <a:pt x="2142" y="18"/>
                  </a:lnTo>
                  <a:lnTo>
                    <a:pt x="2198" y="40"/>
                  </a:lnTo>
                  <a:lnTo>
                    <a:pt x="2252" y="69"/>
                  </a:lnTo>
                  <a:lnTo>
                    <a:pt x="2306" y="105"/>
                  </a:lnTo>
                  <a:lnTo>
                    <a:pt x="2358" y="149"/>
                  </a:lnTo>
                  <a:lnTo>
                    <a:pt x="2407" y="199"/>
                  </a:lnTo>
                  <a:lnTo>
                    <a:pt x="2454" y="255"/>
                  </a:lnTo>
                  <a:lnTo>
                    <a:pt x="2497" y="316"/>
                  </a:lnTo>
                  <a:lnTo>
                    <a:pt x="2535" y="382"/>
                  </a:lnTo>
                  <a:lnTo>
                    <a:pt x="2571" y="451"/>
                  </a:lnTo>
                  <a:lnTo>
                    <a:pt x="2600" y="526"/>
                  </a:lnTo>
                  <a:lnTo>
                    <a:pt x="2624" y="602"/>
                  </a:lnTo>
                  <a:lnTo>
                    <a:pt x="2642" y="683"/>
                  </a:lnTo>
                  <a:lnTo>
                    <a:pt x="2652" y="764"/>
                  </a:lnTo>
                  <a:lnTo>
                    <a:pt x="2656" y="848"/>
                  </a:lnTo>
                  <a:lnTo>
                    <a:pt x="2656" y="915"/>
                  </a:lnTo>
                  <a:lnTo>
                    <a:pt x="2655" y="976"/>
                  </a:lnTo>
                  <a:lnTo>
                    <a:pt x="2654" y="1031"/>
                  </a:lnTo>
                  <a:lnTo>
                    <a:pt x="2650" y="1081"/>
                  </a:lnTo>
                  <a:lnTo>
                    <a:pt x="2646" y="1129"/>
                  </a:lnTo>
                  <a:lnTo>
                    <a:pt x="2641" y="1174"/>
                  </a:lnTo>
                  <a:lnTo>
                    <a:pt x="2633" y="1217"/>
                  </a:lnTo>
                  <a:lnTo>
                    <a:pt x="2625" y="1261"/>
                  </a:lnTo>
                  <a:lnTo>
                    <a:pt x="2747" y="1264"/>
                  </a:lnTo>
                  <a:lnTo>
                    <a:pt x="2864" y="1266"/>
                  </a:lnTo>
                  <a:lnTo>
                    <a:pt x="2974" y="1269"/>
                  </a:lnTo>
                  <a:lnTo>
                    <a:pt x="3078" y="1271"/>
                  </a:lnTo>
                  <a:lnTo>
                    <a:pt x="3176" y="1274"/>
                  </a:lnTo>
                  <a:lnTo>
                    <a:pt x="3266" y="1276"/>
                  </a:lnTo>
                  <a:lnTo>
                    <a:pt x="3350" y="1280"/>
                  </a:lnTo>
                  <a:lnTo>
                    <a:pt x="3426" y="1284"/>
                  </a:lnTo>
                  <a:lnTo>
                    <a:pt x="3496" y="1288"/>
                  </a:lnTo>
                  <a:lnTo>
                    <a:pt x="3559" y="1293"/>
                  </a:lnTo>
                  <a:lnTo>
                    <a:pt x="3614" y="1300"/>
                  </a:lnTo>
                  <a:lnTo>
                    <a:pt x="3662" y="1307"/>
                  </a:lnTo>
                  <a:lnTo>
                    <a:pt x="3703" y="1316"/>
                  </a:lnTo>
                  <a:lnTo>
                    <a:pt x="3757" y="1334"/>
                  </a:lnTo>
                  <a:lnTo>
                    <a:pt x="3808" y="1357"/>
                  </a:lnTo>
                  <a:lnTo>
                    <a:pt x="3853" y="1383"/>
                  </a:lnTo>
                  <a:lnTo>
                    <a:pt x="3894" y="1414"/>
                  </a:lnTo>
                  <a:lnTo>
                    <a:pt x="3930" y="1446"/>
                  </a:lnTo>
                  <a:lnTo>
                    <a:pt x="3961" y="1481"/>
                  </a:lnTo>
                  <a:lnTo>
                    <a:pt x="3988" y="1517"/>
                  </a:lnTo>
                  <a:lnTo>
                    <a:pt x="4012" y="1555"/>
                  </a:lnTo>
                  <a:lnTo>
                    <a:pt x="4030" y="1594"/>
                  </a:lnTo>
                  <a:lnTo>
                    <a:pt x="4044" y="1633"/>
                  </a:lnTo>
                  <a:lnTo>
                    <a:pt x="4055" y="1672"/>
                  </a:lnTo>
                  <a:lnTo>
                    <a:pt x="4061" y="1711"/>
                  </a:lnTo>
                  <a:lnTo>
                    <a:pt x="4062" y="1748"/>
                  </a:lnTo>
                  <a:lnTo>
                    <a:pt x="4062" y="1770"/>
                  </a:lnTo>
                  <a:lnTo>
                    <a:pt x="4062" y="1787"/>
                  </a:lnTo>
                  <a:lnTo>
                    <a:pt x="4061" y="1798"/>
                  </a:lnTo>
                  <a:lnTo>
                    <a:pt x="4061" y="1810"/>
                  </a:lnTo>
                  <a:lnTo>
                    <a:pt x="4058" y="1837"/>
                  </a:lnTo>
                  <a:lnTo>
                    <a:pt x="4055" y="1883"/>
                  </a:lnTo>
                  <a:lnTo>
                    <a:pt x="4045" y="1931"/>
                  </a:lnTo>
                  <a:lnTo>
                    <a:pt x="4030" y="1978"/>
                  </a:lnTo>
                  <a:lnTo>
                    <a:pt x="4010" y="2025"/>
                  </a:lnTo>
                  <a:lnTo>
                    <a:pt x="3983" y="2070"/>
                  </a:lnTo>
                  <a:lnTo>
                    <a:pt x="3951" y="2111"/>
                  </a:lnTo>
                  <a:lnTo>
                    <a:pt x="3973" y="2156"/>
                  </a:lnTo>
                  <a:lnTo>
                    <a:pt x="3988" y="2205"/>
                  </a:lnTo>
                  <a:lnTo>
                    <a:pt x="4000" y="2253"/>
                  </a:lnTo>
                  <a:lnTo>
                    <a:pt x="4005" y="2305"/>
                  </a:lnTo>
                  <a:lnTo>
                    <a:pt x="4005" y="2356"/>
                  </a:lnTo>
                  <a:lnTo>
                    <a:pt x="4000" y="2409"/>
                  </a:lnTo>
                  <a:lnTo>
                    <a:pt x="3988" y="2468"/>
                  </a:lnTo>
                  <a:lnTo>
                    <a:pt x="3973" y="2523"/>
                  </a:lnTo>
                  <a:lnTo>
                    <a:pt x="3955" y="2572"/>
                  </a:lnTo>
                  <a:lnTo>
                    <a:pt x="3934" y="2618"/>
                  </a:lnTo>
                  <a:lnTo>
                    <a:pt x="3910" y="2658"/>
                  </a:lnTo>
                  <a:lnTo>
                    <a:pt x="3886" y="2694"/>
                  </a:lnTo>
                  <a:lnTo>
                    <a:pt x="3859" y="2728"/>
                  </a:lnTo>
                  <a:lnTo>
                    <a:pt x="3831" y="2756"/>
                  </a:lnTo>
                  <a:lnTo>
                    <a:pt x="3842" y="2788"/>
                  </a:lnTo>
                  <a:lnTo>
                    <a:pt x="3851" y="2823"/>
                  </a:lnTo>
                  <a:lnTo>
                    <a:pt x="3857" y="2860"/>
                  </a:lnTo>
                  <a:lnTo>
                    <a:pt x="3861" y="2901"/>
                  </a:lnTo>
                  <a:lnTo>
                    <a:pt x="3860" y="2946"/>
                  </a:lnTo>
                  <a:lnTo>
                    <a:pt x="3855" y="2994"/>
                  </a:lnTo>
                  <a:lnTo>
                    <a:pt x="3846" y="3045"/>
                  </a:lnTo>
                  <a:lnTo>
                    <a:pt x="3830" y="3099"/>
                  </a:lnTo>
                  <a:lnTo>
                    <a:pt x="3821" y="3127"/>
                  </a:lnTo>
                  <a:lnTo>
                    <a:pt x="3810" y="3158"/>
                  </a:lnTo>
                  <a:lnTo>
                    <a:pt x="3799" y="3192"/>
                  </a:lnTo>
                  <a:lnTo>
                    <a:pt x="3783" y="3225"/>
                  </a:lnTo>
                  <a:lnTo>
                    <a:pt x="3766" y="3260"/>
                  </a:lnTo>
                  <a:lnTo>
                    <a:pt x="3746" y="3295"/>
                  </a:lnTo>
                  <a:lnTo>
                    <a:pt x="3721" y="3329"/>
                  </a:lnTo>
                  <a:lnTo>
                    <a:pt x="3692" y="3363"/>
                  </a:lnTo>
                  <a:lnTo>
                    <a:pt x="3660" y="3394"/>
                  </a:lnTo>
                  <a:lnTo>
                    <a:pt x="3621" y="3423"/>
                  </a:lnTo>
                  <a:lnTo>
                    <a:pt x="3631" y="3472"/>
                  </a:lnTo>
                  <a:lnTo>
                    <a:pt x="3635" y="3520"/>
                  </a:lnTo>
                  <a:lnTo>
                    <a:pt x="3634" y="3566"/>
                  </a:lnTo>
                  <a:lnTo>
                    <a:pt x="3627" y="3607"/>
                  </a:lnTo>
                  <a:lnTo>
                    <a:pt x="3618" y="3644"/>
                  </a:lnTo>
                  <a:lnTo>
                    <a:pt x="3608" y="3675"/>
                  </a:lnTo>
                  <a:lnTo>
                    <a:pt x="3598" y="3705"/>
                  </a:lnTo>
                  <a:lnTo>
                    <a:pt x="3587" y="3729"/>
                  </a:lnTo>
                  <a:lnTo>
                    <a:pt x="3578" y="3750"/>
                  </a:lnTo>
                  <a:lnTo>
                    <a:pt x="3572" y="3765"/>
                  </a:lnTo>
                  <a:lnTo>
                    <a:pt x="3566" y="3775"/>
                  </a:lnTo>
                  <a:lnTo>
                    <a:pt x="3564" y="3779"/>
                  </a:lnTo>
                  <a:lnTo>
                    <a:pt x="3535" y="3826"/>
                  </a:lnTo>
                  <a:lnTo>
                    <a:pt x="3503" y="3867"/>
                  </a:lnTo>
                  <a:lnTo>
                    <a:pt x="3466" y="3904"/>
                  </a:lnTo>
                  <a:lnTo>
                    <a:pt x="3426" y="3935"/>
                  </a:lnTo>
                  <a:lnTo>
                    <a:pt x="3382" y="3962"/>
                  </a:lnTo>
                  <a:lnTo>
                    <a:pt x="3335" y="3984"/>
                  </a:lnTo>
                  <a:lnTo>
                    <a:pt x="3283" y="4000"/>
                  </a:lnTo>
                  <a:lnTo>
                    <a:pt x="3229" y="4012"/>
                  </a:lnTo>
                  <a:lnTo>
                    <a:pt x="3172" y="4020"/>
                  </a:lnTo>
                  <a:lnTo>
                    <a:pt x="3109" y="4022"/>
                  </a:lnTo>
                  <a:lnTo>
                    <a:pt x="2416" y="4022"/>
                  </a:lnTo>
                  <a:lnTo>
                    <a:pt x="2341" y="4021"/>
                  </a:lnTo>
                  <a:lnTo>
                    <a:pt x="2265" y="4018"/>
                  </a:lnTo>
                  <a:lnTo>
                    <a:pt x="2193" y="4013"/>
                  </a:lnTo>
                  <a:lnTo>
                    <a:pt x="2123" y="4008"/>
                  </a:lnTo>
                  <a:lnTo>
                    <a:pt x="2054" y="4000"/>
                  </a:lnTo>
                  <a:lnTo>
                    <a:pt x="1989" y="3993"/>
                  </a:lnTo>
                  <a:lnTo>
                    <a:pt x="1928" y="3984"/>
                  </a:lnTo>
                  <a:lnTo>
                    <a:pt x="1872" y="3976"/>
                  </a:lnTo>
                  <a:lnTo>
                    <a:pt x="1820" y="3967"/>
                  </a:lnTo>
                  <a:lnTo>
                    <a:pt x="1775" y="3959"/>
                  </a:lnTo>
                  <a:lnTo>
                    <a:pt x="1734" y="3951"/>
                  </a:lnTo>
                  <a:lnTo>
                    <a:pt x="1701" y="3945"/>
                  </a:lnTo>
                  <a:lnTo>
                    <a:pt x="1676" y="3940"/>
                  </a:lnTo>
                  <a:lnTo>
                    <a:pt x="1658" y="3936"/>
                  </a:lnTo>
                  <a:lnTo>
                    <a:pt x="1579" y="3918"/>
                  </a:lnTo>
                  <a:lnTo>
                    <a:pt x="1508" y="3901"/>
                  </a:lnTo>
                  <a:lnTo>
                    <a:pt x="1445" y="3887"/>
                  </a:lnTo>
                  <a:lnTo>
                    <a:pt x="1388" y="3874"/>
                  </a:lnTo>
                  <a:lnTo>
                    <a:pt x="1337" y="3861"/>
                  </a:lnTo>
                  <a:lnTo>
                    <a:pt x="1293" y="3851"/>
                  </a:lnTo>
                  <a:lnTo>
                    <a:pt x="1254" y="3842"/>
                  </a:lnTo>
                  <a:lnTo>
                    <a:pt x="1219" y="3834"/>
                  </a:lnTo>
                  <a:lnTo>
                    <a:pt x="1189" y="3827"/>
                  </a:lnTo>
                  <a:lnTo>
                    <a:pt x="1164" y="3822"/>
                  </a:lnTo>
                  <a:lnTo>
                    <a:pt x="1142" y="3817"/>
                  </a:lnTo>
                  <a:lnTo>
                    <a:pt x="1140" y="3815"/>
                  </a:lnTo>
                  <a:lnTo>
                    <a:pt x="1138" y="3814"/>
                  </a:lnTo>
                  <a:lnTo>
                    <a:pt x="1137" y="3814"/>
                  </a:lnTo>
                  <a:lnTo>
                    <a:pt x="1120" y="3810"/>
                  </a:lnTo>
                  <a:lnTo>
                    <a:pt x="1106" y="3806"/>
                  </a:lnTo>
                  <a:lnTo>
                    <a:pt x="1103" y="3806"/>
                  </a:lnTo>
                  <a:lnTo>
                    <a:pt x="1101" y="3805"/>
                  </a:lnTo>
                  <a:lnTo>
                    <a:pt x="1077" y="3846"/>
                  </a:lnTo>
                  <a:lnTo>
                    <a:pt x="1050" y="3883"/>
                  </a:lnTo>
                  <a:lnTo>
                    <a:pt x="1019" y="3917"/>
                  </a:lnTo>
                  <a:lnTo>
                    <a:pt x="984" y="3948"/>
                  </a:lnTo>
                  <a:lnTo>
                    <a:pt x="945" y="3973"/>
                  </a:lnTo>
                  <a:lnTo>
                    <a:pt x="903" y="3994"/>
                  </a:lnTo>
                  <a:lnTo>
                    <a:pt x="858" y="4009"/>
                  </a:lnTo>
                  <a:lnTo>
                    <a:pt x="811" y="4018"/>
                  </a:lnTo>
                  <a:lnTo>
                    <a:pt x="762" y="4022"/>
                  </a:lnTo>
                  <a:lnTo>
                    <a:pt x="380" y="4022"/>
                  </a:lnTo>
                  <a:lnTo>
                    <a:pt x="329" y="4018"/>
                  </a:lnTo>
                  <a:lnTo>
                    <a:pt x="279" y="4009"/>
                  </a:lnTo>
                  <a:lnTo>
                    <a:pt x="232" y="3993"/>
                  </a:lnTo>
                  <a:lnTo>
                    <a:pt x="189" y="3971"/>
                  </a:lnTo>
                  <a:lnTo>
                    <a:pt x="148" y="3944"/>
                  </a:lnTo>
                  <a:lnTo>
                    <a:pt x="111" y="3912"/>
                  </a:lnTo>
                  <a:lnTo>
                    <a:pt x="79" y="3876"/>
                  </a:lnTo>
                  <a:lnTo>
                    <a:pt x="52" y="3834"/>
                  </a:lnTo>
                  <a:lnTo>
                    <a:pt x="30" y="3791"/>
                  </a:lnTo>
                  <a:lnTo>
                    <a:pt x="14" y="3745"/>
                  </a:lnTo>
                  <a:lnTo>
                    <a:pt x="4" y="3696"/>
                  </a:lnTo>
                  <a:lnTo>
                    <a:pt x="0" y="3644"/>
                  </a:lnTo>
                  <a:lnTo>
                    <a:pt x="0" y="1634"/>
                  </a:lnTo>
                  <a:lnTo>
                    <a:pt x="4" y="1579"/>
                  </a:lnTo>
                  <a:lnTo>
                    <a:pt x="17" y="1525"/>
                  </a:lnTo>
                  <a:lnTo>
                    <a:pt x="35" y="1474"/>
                  </a:lnTo>
                  <a:lnTo>
                    <a:pt x="61" y="1428"/>
                  </a:lnTo>
                  <a:lnTo>
                    <a:pt x="93" y="1387"/>
                  </a:lnTo>
                  <a:lnTo>
                    <a:pt x="131" y="1350"/>
                  </a:lnTo>
                  <a:lnTo>
                    <a:pt x="174" y="1318"/>
                  </a:lnTo>
                  <a:lnTo>
                    <a:pt x="220" y="1292"/>
                  </a:lnTo>
                  <a:lnTo>
                    <a:pt x="271" y="1273"/>
                  </a:lnTo>
                  <a:lnTo>
                    <a:pt x="324" y="1261"/>
                  </a:lnTo>
                  <a:lnTo>
                    <a:pt x="380" y="1257"/>
                  </a:lnTo>
                  <a:lnTo>
                    <a:pt x="762" y="1257"/>
                  </a:lnTo>
                  <a:lnTo>
                    <a:pt x="809" y="1260"/>
                  </a:lnTo>
                  <a:lnTo>
                    <a:pt x="855" y="1270"/>
                  </a:lnTo>
                  <a:lnTo>
                    <a:pt x="899" y="1285"/>
                  </a:lnTo>
                  <a:lnTo>
                    <a:pt x="941" y="1306"/>
                  </a:lnTo>
                  <a:lnTo>
                    <a:pt x="980" y="1330"/>
                  </a:lnTo>
                  <a:lnTo>
                    <a:pt x="1015" y="1357"/>
                  </a:lnTo>
                  <a:lnTo>
                    <a:pt x="1009" y="1352"/>
                  </a:lnTo>
                  <a:lnTo>
                    <a:pt x="1016" y="1348"/>
                  </a:lnTo>
                  <a:lnTo>
                    <a:pt x="1028" y="1343"/>
                  </a:lnTo>
                  <a:lnTo>
                    <a:pt x="1042" y="1336"/>
                  </a:lnTo>
                  <a:lnTo>
                    <a:pt x="1059" y="1327"/>
                  </a:lnTo>
                  <a:lnTo>
                    <a:pt x="1079" y="1318"/>
                  </a:lnTo>
                  <a:lnTo>
                    <a:pt x="1097" y="1309"/>
                  </a:lnTo>
                  <a:lnTo>
                    <a:pt x="1115" y="1300"/>
                  </a:lnTo>
                  <a:lnTo>
                    <a:pt x="1131" y="1292"/>
                  </a:lnTo>
                  <a:lnTo>
                    <a:pt x="1142" y="1287"/>
                  </a:lnTo>
                  <a:lnTo>
                    <a:pt x="1207" y="1249"/>
                  </a:lnTo>
                  <a:lnTo>
                    <a:pt x="1266" y="1210"/>
                  </a:lnTo>
                  <a:lnTo>
                    <a:pt x="1319" y="1166"/>
                  </a:lnTo>
                  <a:lnTo>
                    <a:pt x="1368" y="1121"/>
                  </a:lnTo>
                  <a:lnTo>
                    <a:pt x="1411" y="1073"/>
                  </a:lnTo>
                  <a:lnTo>
                    <a:pt x="1450" y="1024"/>
                  </a:lnTo>
                  <a:lnTo>
                    <a:pt x="1485" y="973"/>
                  </a:lnTo>
                  <a:lnTo>
                    <a:pt x="1516" y="922"/>
                  </a:lnTo>
                  <a:lnTo>
                    <a:pt x="1543" y="868"/>
                  </a:lnTo>
                  <a:lnTo>
                    <a:pt x="1566" y="815"/>
                  </a:lnTo>
                  <a:lnTo>
                    <a:pt x="1586" y="762"/>
                  </a:lnTo>
                  <a:lnTo>
                    <a:pt x="1602" y="708"/>
                  </a:lnTo>
                  <a:lnTo>
                    <a:pt x="1616" y="657"/>
                  </a:lnTo>
                  <a:lnTo>
                    <a:pt x="1627" y="605"/>
                  </a:lnTo>
                  <a:lnTo>
                    <a:pt x="1636" y="554"/>
                  </a:lnTo>
                  <a:lnTo>
                    <a:pt x="1642" y="506"/>
                  </a:lnTo>
                  <a:lnTo>
                    <a:pt x="1646" y="460"/>
                  </a:lnTo>
                  <a:lnTo>
                    <a:pt x="1649" y="415"/>
                  </a:lnTo>
                  <a:lnTo>
                    <a:pt x="1650" y="374"/>
                  </a:lnTo>
                  <a:lnTo>
                    <a:pt x="1655" y="319"/>
                  </a:lnTo>
                  <a:lnTo>
                    <a:pt x="1667" y="266"/>
                  </a:lnTo>
                  <a:lnTo>
                    <a:pt x="1688" y="216"/>
                  </a:lnTo>
                  <a:lnTo>
                    <a:pt x="1714" y="171"/>
                  </a:lnTo>
                  <a:lnTo>
                    <a:pt x="1746" y="129"/>
                  </a:lnTo>
                  <a:lnTo>
                    <a:pt x="1784" y="91"/>
                  </a:lnTo>
                  <a:lnTo>
                    <a:pt x="1825" y="60"/>
                  </a:lnTo>
                  <a:lnTo>
                    <a:pt x="1872" y="35"/>
                  </a:lnTo>
                  <a:lnTo>
                    <a:pt x="1923" y="15"/>
                  </a:lnTo>
                  <a:lnTo>
                    <a:pt x="1976" y="4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Freeform 115"/>
            <p:cNvSpPr>
              <a:spLocks noEditPoints="1"/>
            </p:cNvSpPr>
            <p:nvPr/>
          </p:nvSpPr>
          <p:spPr bwMode="auto">
            <a:xfrm>
              <a:off x="6129338" y="5019675"/>
              <a:ext cx="203200" cy="200025"/>
            </a:xfrm>
            <a:custGeom>
              <a:avLst/>
              <a:gdLst>
                <a:gd name="T0" fmla="*/ 191 w 382"/>
                <a:gd name="T1" fmla="*/ 126 h 376"/>
                <a:gd name="T2" fmla="*/ 172 w 382"/>
                <a:gd name="T3" fmla="*/ 129 h 376"/>
                <a:gd name="T4" fmla="*/ 153 w 382"/>
                <a:gd name="T5" fmla="*/ 138 h 376"/>
                <a:gd name="T6" fmla="*/ 140 w 382"/>
                <a:gd name="T7" fmla="*/ 151 h 376"/>
                <a:gd name="T8" fmla="*/ 131 w 382"/>
                <a:gd name="T9" fmla="*/ 168 h 376"/>
                <a:gd name="T10" fmla="*/ 127 w 382"/>
                <a:gd name="T11" fmla="*/ 189 h 376"/>
                <a:gd name="T12" fmla="*/ 131 w 382"/>
                <a:gd name="T13" fmla="*/ 208 h 376"/>
                <a:gd name="T14" fmla="*/ 140 w 382"/>
                <a:gd name="T15" fmla="*/ 225 h 376"/>
                <a:gd name="T16" fmla="*/ 153 w 382"/>
                <a:gd name="T17" fmla="*/ 239 h 376"/>
                <a:gd name="T18" fmla="*/ 172 w 382"/>
                <a:gd name="T19" fmla="*/ 248 h 376"/>
                <a:gd name="T20" fmla="*/ 191 w 382"/>
                <a:gd name="T21" fmla="*/ 250 h 376"/>
                <a:gd name="T22" fmla="*/ 212 w 382"/>
                <a:gd name="T23" fmla="*/ 248 h 376"/>
                <a:gd name="T24" fmla="*/ 229 w 382"/>
                <a:gd name="T25" fmla="*/ 239 h 376"/>
                <a:gd name="T26" fmla="*/ 243 w 382"/>
                <a:gd name="T27" fmla="*/ 225 h 376"/>
                <a:gd name="T28" fmla="*/ 251 w 382"/>
                <a:gd name="T29" fmla="*/ 208 h 376"/>
                <a:gd name="T30" fmla="*/ 255 w 382"/>
                <a:gd name="T31" fmla="*/ 189 h 376"/>
                <a:gd name="T32" fmla="*/ 251 w 382"/>
                <a:gd name="T33" fmla="*/ 168 h 376"/>
                <a:gd name="T34" fmla="*/ 243 w 382"/>
                <a:gd name="T35" fmla="*/ 151 h 376"/>
                <a:gd name="T36" fmla="*/ 229 w 382"/>
                <a:gd name="T37" fmla="*/ 138 h 376"/>
                <a:gd name="T38" fmla="*/ 212 w 382"/>
                <a:gd name="T39" fmla="*/ 129 h 376"/>
                <a:gd name="T40" fmla="*/ 191 w 382"/>
                <a:gd name="T41" fmla="*/ 126 h 376"/>
                <a:gd name="T42" fmla="*/ 191 w 382"/>
                <a:gd name="T43" fmla="*/ 0 h 376"/>
                <a:gd name="T44" fmla="*/ 230 w 382"/>
                <a:gd name="T45" fmla="*/ 3 h 376"/>
                <a:gd name="T46" fmla="*/ 265 w 382"/>
                <a:gd name="T47" fmla="*/ 15 h 376"/>
                <a:gd name="T48" fmla="*/ 297 w 382"/>
                <a:gd name="T49" fmla="*/ 32 h 376"/>
                <a:gd name="T50" fmla="*/ 326 w 382"/>
                <a:gd name="T51" fmla="*/ 55 h 376"/>
                <a:gd name="T52" fmla="*/ 349 w 382"/>
                <a:gd name="T53" fmla="*/ 83 h 376"/>
                <a:gd name="T54" fmla="*/ 366 w 382"/>
                <a:gd name="T55" fmla="*/ 115 h 376"/>
                <a:gd name="T56" fmla="*/ 378 w 382"/>
                <a:gd name="T57" fmla="*/ 150 h 376"/>
                <a:gd name="T58" fmla="*/ 382 w 382"/>
                <a:gd name="T59" fmla="*/ 189 h 376"/>
                <a:gd name="T60" fmla="*/ 378 w 382"/>
                <a:gd name="T61" fmla="*/ 226 h 376"/>
                <a:gd name="T62" fmla="*/ 366 w 382"/>
                <a:gd name="T63" fmla="*/ 262 h 376"/>
                <a:gd name="T64" fmla="*/ 349 w 382"/>
                <a:gd name="T65" fmla="*/ 294 h 376"/>
                <a:gd name="T66" fmla="*/ 326 w 382"/>
                <a:gd name="T67" fmla="*/ 321 h 376"/>
                <a:gd name="T68" fmla="*/ 297 w 382"/>
                <a:gd name="T69" fmla="*/ 344 h 376"/>
                <a:gd name="T70" fmla="*/ 265 w 382"/>
                <a:gd name="T71" fmla="*/ 362 h 376"/>
                <a:gd name="T72" fmla="*/ 230 w 382"/>
                <a:gd name="T73" fmla="*/ 372 h 376"/>
                <a:gd name="T74" fmla="*/ 191 w 382"/>
                <a:gd name="T75" fmla="*/ 376 h 376"/>
                <a:gd name="T76" fmla="*/ 153 w 382"/>
                <a:gd name="T77" fmla="*/ 372 h 376"/>
                <a:gd name="T78" fmla="*/ 117 w 382"/>
                <a:gd name="T79" fmla="*/ 362 h 376"/>
                <a:gd name="T80" fmla="*/ 85 w 382"/>
                <a:gd name="T81" fmla="*/ 344 h 376"/>
                <a:gd name="T82" fmla="*/ 56 w 382"/>
                <a:gd name="T83" fmla="*/ 321 h 376"/>
                <a:gd name="T84" fmla="*/ 33 w 382"/>
                <a:gd name="T85" fmla="*/ 294 h 376"/>
                <a:gd name="T86" fmla="*/ 16 w 382"/>
                <a:gd name="T87" fmla="*/ 262 h 376"/>
                <a:gd name="T88" fmla="*/ 4 w 382"/>
                <a:gd name="T89" fmla="*/ 226 h 376"/>
                <a:gd name="T90" fmla="*/ 0 w 382"/>
                <a:gd name="T91" fmla="*/ 189 h 376"/>
                <a:gd name="T92" fmla="*/ 4 w 382"/>
                <a:gd name="T93" fmla="*/ 150 h 376"/>
                <a:gd name="T94" fmla="*/ 16 w 382"/>
                <a:gd name="T95" fmla="*/ 115 h 376"/>
                <a:gd name="T96" fmla="*/ 33 w 382"/>
                <a:gd name="T97" fmla="*/ 83 h 376"/>
                <a:gd name="T98" fmla="*/ 56 w 382"/>
                <a:gd name="T99" fmla="*/ 55 h 376"/>
                <a:gd name="T100" fmla="*/ 85 w 382"/>
                <a:gd name="T101" fmla="*/ 32 h 376"/>
                <a:gd name="T102" fmla="*/ 117 w 382"/>
                <a:gd name="T103" fmla="*/ 15 h 376"/>
                <a:gd name="T104" fmla="*/ 153 w 382"/>
                <a:gd name="T105" fmla="*/ 3 h 376"/>
                <a:gd name="T106" fmla="*/ 191 w 382"/>
                <a:gd name="T10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2" h="376">
                  <a:moveTo>
                    <a:pt x="191" y="126"/>
                  </a:moveTo>
                  <a:lnTo>
                    <a:pt x="172" y="129"/>
                  </a:lnTo>
                  <a:lnTo>
                    <a:pt x="153" y="138"/>
                  </a:lnTo>
                  <a:lnTo>
                    <a:pt x="140" y="151"/>
                  </a:lnTo>
                  <a:lnTo>
                    <a:pt x="131" y="168"/>
                  </a:lnTo>
                  <a:lnTo>
                    <a:pt x="127" y="189"/>
                  </a:lnTo>
                  <a:lnTo>
                    <a:pt x="131" y="208"/>
                  </a:lnTo>
                  <a:lnTo>
                    <a:pt x="140" y="225"/>
                  </a:lnTo>
                  <a:lnTo>
                    <a:pt x="153" y="239"/>
                  </a:lnTo>
                  <a:lnTo>
                    <a:pt x="172" y="248"/>
                  </a:lnTo>
                  <a:lnTo>
                    <a:pt x="191" y="250"/>
                  </a:lnTo>
                  <a:lnTo>
                    <a:pt x="212" y="248"/>
                  </a:lnTo>
                  <a:lnTo>
                    <a:pt x="229" y="239"/>
                  </a:lnTo>
                  <a:lnTo>
                    <a:pt x="243" y="225"/>
                  </a:lnTo>
                  <a:lnTo>
                    <a:pt x="251" y="208"/>
                  </a:lnTo>
                  <a:lnTo>
                    <a:pt x="255" y="189"/>
                  </a:lnTo>
                  <a:lnTo>
                    <a:pt x="251" y="168"/>
                  </a:lnTo>
                  <a:lnTo>
                    <a:pt x="243" y="151"/>
                  </a:lnTo>
                  <a:lnTo>
                    <a:pt x="229" y="138"/>
                  </a:lnTo>
                  <a:lnTo>
                    <a:pt x="212" y="129"/>
                  </a:lnTo>
                  <a:lnTo>
                    <a:pt x="191" y="126"/>
                  </a:lnTo>
                  <a:close/>
                  <a:moveTo>
                    <a:pt x="191" y="0"/>
                  </a:moveTo>
                  <a:lnTo>
                    <a:pt x="230" y="3"/>
                  </a:lnTo>
                  <a:lnTo>
                    <a:pt x="265" y="15"/>
                  </a:lnTo>
                  <a:lnTo>
                    <a:pt x="297" y="32"/>
                  </a:lnTo>
                  <a:lnTo>
                    <a:pt x="326" y="55"/>
                  </a:lnTo>
                  <a:lnTo>
                    <a:pt x="349" y="83"/>
                  </a:lnTo>
                  <a:lnTo>
                    <a:pt x="366" y="115"/>
                  </a:lnTo>
                  <a:lnTo>
                    <a:pt x="378" y="150"/>
                  </a:lnTo>
                  <a:lnTo>
                    <a:pt x="382" y="189"/>
                  </a:lnTo>
                  <a:lnTo>
                    <a:pt x="378" y="226"/>
                  </a:lnTo>
                  <a:lnTo>
                    <a:pt x="366" y="262"/>
                  </a:lnTo>
                  <a:lnTo>
                    <a:pt x="349" y="294"/>
                  </a:lnTo>
                  <a:lnTo>
                    <a:pt x="326" y="321"/>
                  </a:lnTo>
                  <a:lnTo>
                    <a:pt x="297" y="344"/>
                  </a:lnTo>
                  <a:lnTo>
                    <a:pt x="265" y="362"/>
                  </a:lnTo>
                  <a:lnTo>
                    <a:pt x="230" y="372"/>
                  </a:lnTo>
                  <a:lnTo>
                    <a:pt x="191" y="376"/>
                  </a:lnTo>
                  <a:lnTo>
                    <a:pt x="153" y="372"/>
                  </a:lnTo>
                  <a:lnTo>
                    <a:pt x="117" y="362"/>
                  </a:lnTo>
                  <a:lnTo>
                    <a:pt x="85" y="344"/>
                  </a:lnTo>
                  <a:lnTo>
                    <a:pt x="56" y="321"/>
                  </a:lnTo>
                  <a:lnTo>
                    <a:pt x="33" y="294"/>
                  </a:lnTo>
                  <a:lnTo>
                    <a:pt x="16" y="262"/>
                  </a:lnTo>
                  <a:lnTo>
                    <a:pt x="4" y="226"/>
                  </a:lnTo>
                  <a:lnTo>
                    <a:pt x="0" y="189"/>
                  </a:lnTo>
                  <a:lnTo>
                    <a:pt x="4" y="150"/>
                  </a:lnTo>
                  <a:lnTo>
                    <a:pt x="16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5" y="32"/>
                  </a:lnTo>
                  <a:lnTo>
                    <a:pt x="117" y="15"/>
                  </a:lnTo>
                  <a:lnTo>
                    <a:pt x="153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8196703" y="1672320"/>
            <a:ext cx="349953" cy="460873"/>
            <a:chOff x="5967413" y="3305175"/>
            <a:chExt cx="2293937" cy="3021013"/>
          </a:xfrm>
          <a:solidFill>
            <a:schemeClr val="bg2">
              <a:lumMod val="25000"/>
            </a:schemeClr>
          </a:solidFill>
        </p:grpSpPr>
        <p:sp>
          <p:nvSpPr>
            <p:cNvPr id="133" name="Freeform 120"/>
            <p:cNvSpPr>
              <a:spLocks noEditPoints="1"/>
            </p:cNvSpPr>
            <p:nvPr/>
          </p:nvSpPr>
          <p:spPr bwMode="auto">
            <a:xfrm>
              <a:off x="6540500" y="3848100"/>
              <a:ext cx="1147762" cy="1131888"/>
            </a:xfrm>
            <a:custGeom>
              <a:avLst/>
              <a:gdLst>
                <a:gd name="T0" fmla="*/ 656 w 1445"/>
                <a:gd name="T1" fmla="*/ 123 h 1427"/>
                <a:gd name="T2" fmla="*/ 532 w 1445"/>
                <a:gd name="T3" fmla="*/ 150 h 1427"/>
                <a:gd name="T4" fmla="*/ 419 w 1445"/>
                <a:gd name="T5" fmla="*/ 200 h 1427"/>
                <a:gd name="T6" fmla="*/ 319 w 1445"/>
                <a:gd name="T7" fmla="*/ 273 h 1427"/>
                <a:gd name="T8" fmla="*/ 236 w 1445"/>
                <a:gd name="T9" fmla="*/ 363 h 1427"/>
                <a:gd name="T10" fmla="*/ 174 w 1445"/>
                <a:gd name="T11" fmla="*/ 468 h 1427"/>
                <a:gd name="T12" fmla="*/ 134 w 1445"/>
                <a:gd name="T13" fmla="*/ 586 h 1427"/>
                <a:gd name="T14" fmla="*/ 119 w 1445"/>
                <a:gd name="T15" fmla="*/ 714 h 1427"/>
                <a:gd name="T16" fmla="*/ 134 w 1445"/>
                <a:gd name="T17" fmla="*/ 841 h 1427"/>
                <a:gd name="T18" fmla="*/ 174 w 1445"/>
                <a:gd name="T19" fmla="*/ 959 h 1427"/>
                <a:gd name="T20" fmla="*/ 236 w 1445"/>
                <a:gd name="T21" fmla="*/ 1065 h 1427"/>
                <a:gd name="T22" fmla="*/ 319 w 1445"/>
                <a:gd name="T23" fmla="*/ 1155 h 1427"/>
                <a:gd name="T24" fmla="*/ 419 w 1445"/>
                <a:gd name="T25" fmla="*/ 1228 h 1427"/>
                <a:gd name="T26" fmla="*/ 532 w 1445"/>
                <a:gd name="T27" fmla="*/ 1277 h 1427"/>
                <a:gd name="T28" fmla="*/ 656 w 1445"/>
                <a:gd name="T29" fmla="*/ 1305 h 1427"/>
                <a:gd name="T30" fmla="*/ 788 w 1445"/>
                <a:gd name="T31" fmla="*/ 1305 h 1427"/>
                <a:gd name="T32" fmla="*/ 913 w 1445"/>
                <a:gd name="T33" fmla="*/ 1277 h 1427"/>
                <a:gd name="T34" fmla="*/ 1026 w 1445"/>
                <a:gd name="T35" fmla="*/ 1228 h 1427"/>
                <a:gd name="T36" fmla="*/ 1126 w 1445"/>
                <a:gd name="T37" fmla="*/ 1155 h 1427"/>
                <a:gd name="T38" fmla="*/ 1208 w 1445"/>
                <a:gd name="T39" fmla="*/ 1065 h 1427"/>
                <a:gd name="T40" fmla="*/ 1271 w 1445"/>
                <a:gd name="T41" fmla="*/ 959 h 1427"/>
                <a:gd name="T42" fmla="*/ 1310 w 1445"/>
                <a:gd name="T43" fmla="*/ 841 h 1427"/>
                <a:gd name="T44" fmla="*/ 1324 w 1445"/>
                <a:gd name="T45" fmla="*/ 714 h 1427"/>
                <a:gd name="T46" fmla="*/ 1310 w 1445"/>
                <a:gd name="T47" fmla="*/ 586 h 1427"/>
                <a:gd name="T48" fmla="*/ 1271 w 1445"/>
                <a:gd name="T49" fmla="*/ 468 h 1427"/>
                <a:gd name="T50" fmla="*/ 1208 w 1445"/>
                <a:gd name="T51" fmla="*/ 363 h 1427"/>
                <a:gd name="T52" fmla="*/ 1126 w 1445"/>
                <a:gd name="T53" fmla="*/ 273 h 1427"/>
                <a:gd name="T54" fmla="*/ 1026 w 1445"/>
                <a:gd name="T55" fmla="*/ 200 h 1427"/>
                <a:gd name="T56" fmla="*/ 913 w 1445"/>
                <a:gd name="T57" fmla="*/ 150 h 1427"/>
                <a:gd name="T58" fmla="*/ 788 w 1445"/>
                <a:gd name="T59" fmla="*/ 123 h 1427"/>
                <a:gd name="T60" fmla="*/ 722 w 1445"/>
                <a:gd name="T61" fmla="*/ 0 h 1427"/>
                <a:gd name="T62" fmla="*/ 867 w 1445"/>
                <a:gd name="T63" fmla="*/ 15 h 1427"/>
                <a:gd name="T64" fmla="*/ 1004 w 1445"/>
                <a:gd name="T65" fmla="*/ 56 h 1427"/>
                <a:gd name="T66" fmla="*/ 1126 w 1445"/>
                <a:gd name="T67" fmla="*/ 122 h 1427"/>
                <a:gd name="T68" fmla="*/ 1233 w 1445"/>
                <a:gd name="T69" fmla="*/ 209 h 1427"/>
                <a:gd name="T70" fmla="*/ 1321 w 1445"/>
                <a:gd name="T71" fmla="*/ 315 h 1427"/>
                <a:gd name="T72" fmla="*/ 1388 w 1445"/>
                <a:gd name="T73" fmla="*/ 436 h 1427"/>
                <a:gd name="T74" fmla="*/ 1430 w 1445"/>
                <a:gd name="T75" fmla="*/ 569 h 1427"/>
                <a:gd name="T76" fmla="*/ 1445 w 1445"/>
                <a:gd name="T77" fmla="*/ 714 h 1427"/>
                <a:gd name="T78" fmla="*/ 1430 w 1445"/>
                <a:gd name="T79" fmla="*/ 858 h 1427"/>
                <a:gd name="T80" fmla="*/ 1388 w 1445"/>
                <a:gd name="T81" fmla="*/ 992 h 1427"/>
                <a:gd name="T82" fmla="*/ 1321 w 1445"/>
                <a:gd name="T83" fmla="*/ 1112 h 1427"/>
                <a:gd name="T84" fmla="*/ 1233 w 1445"/>
                <a:gd name="T85" fmla="*/ 1218 h 1427"/>
                <a:gd name="T86" fmla="*/ 1126 w 1445"/>
                <a:gd name="T87" fmla="*/ 1305 h 1427"/>
                <a:gd name="T88" fmla="*/ 1004 w 1445"/>
                <a:gd name="T89" fmla="*/ 1371 h 1427"/>
                <a:gd name="T90" fmla="*/ 867 w 1445"/>
                <a:gd name="T91" fmla="*/ 1412 h 1427"/>
                <a:gd name="T92" fmla="*/ 722 w 1445"/>
                <a:gd name="T93" fmla="*/ 1427 h 1427"/>
                <a:gd name="T94" fmla="*/ 576 w 1445"/>
                <a:gd name="T95" fmla="*/ 1412 h 1427"/>
                <a:gd name="T96" fmla="*/ 441 w 1445"/>
                <a:gd name="T97" fmla="*/ 1371 h 1427"/>
                <a:gd name="T98" fmla="*/ 318 w 1445"/>
                <a:gd name="T99" fmla="*/ 1305 h 1427"/>
                <a:gd name="T100" fmla="*/ 212 w 1445"/>
                <a:gd name="T101" fmla="*/ 1218 h 1427"/>
                <a:gd name="T102" fmla="*/ 123 w 1445"/>
                <a:gd name="T103" fmla="*/ 1112 h 1427"/>
                <a:gd name="T104" fmla="*/ 57 w 1445"/>
                <a:gd name="T105" fmla="*/ 992 h 1427"/>
                <a:gd name="T106" fmla="*/ 15 w 1445"/>
                <a:gd name="T107" fmla="*/ 858 h 1427"/>
                <a:gd name="T108" fmla="*/ 0 w 1445"/>
                <a:gd name="T109" fmla="*/ 714 h 1427"/>
                <a:gd name="T110" fmla="*/ 15 w 1445"/>
                <a:gd name="T111" fmla="*/ 569 h 1427"/>
                <a:gd name="T112" fmla="*/ 57 w 1445"/>
                <a:gd name="T113" fmla="*/ 436 h 1427"/>
                <a:gd name="T114" fmla="*/ 123 w 1445"/>
                <a:gd name="T115" fmla="*/ 315 h 1427"/>
                <a:gd name="T116" fmla="*/ 212 w 1445"/>
                <a:gd name="T117" fmla="*/ 209 h 1427"/>
                <a:gd name="T118" fmla="*/ 318 w 1445"/>
                <a:gd name="T119" fmla="*/ 122 h 1427"/>
                <a:gd name="T120" fmla="*/ 441 w 1445"/>
                <a:gd name="T121" fmla="*/ 56 h 1427"/>
                <a:gd name="T122" fmla="*/ 576 w 1445"/>
                <a:gd name="T123" fmla="*/ 15 h 1427"/>
                <a:gd name="T124" fmla="*/ 722 w 1445"/>
                <a:gd name="T125" fmla="*/ 0 h 1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45" h="1427">
                  <a:moveTo>
                    <a:pt x="722" y="119"/>
                  </a:moveTo>
                  <a:lnTo>
                    <a:pt x="656" y="123"/>
                  </a:lnTo>
                  <a:lnTo>
                    <a:pt x="594" y="133"/>
                  </a:lnTo>
                  <a:lnTo>
                    <a:pt x="532" y="150"/>
                  </a:lnTo>
                  <a:lnTo>
                    <a:pt x="474" y="172"/>
                  </a:lnTo>
                  <a:lnTo>
                    <a:pt x="419" y="200"/>
                  </a:lnTo>
                  <a:lnTo>
                    <a:pt x="367" y="234"/>
                  </a:lnTo>
                  <a:lnTo>
                    <a:pt x="319" y="273"/>
                  </a:lnTo>
                  <a:lnTo>
                    <a:pt x="276" y="315"/>
                  </a:lnTo>
                  <a:lnTo>
                    <a:pt x="236" y="363"/>
                  </a:lnTo>
                  <a:lnTo>
                    <a:pt x="202" y="414"/>
                  </a:lnTo>
                  <a:lnTo>
                    <a:pt x="174" y="468"/>
                  </a:lnTo>
                  <a:lnTo>
                    <a:pt x="150" y="526"/>
                  </a:lnTo>
                  <a:lnTo>
                    <a:pt x="134" y="586"/>
                  </a:lnTo>
                  <a:lnTo>
                    <a:pt x="123" y="649"/>
                  </a:lnTo>
                  <a:lnTo>
                    <a:pt x="119" y="714"/>
                  </a:lnTo>
                  <a:lnTo>
                    <a:pt x="123" y="779"/>
                  </a:lnTo>
                  <a:lnTo>
                    <a:pt x="134" y="841"/>
                  </a:lnTo>
                  <a:lnTo>
                    <a:pt x="150" y="902"/>
                  </a:lnTo>
                  <a:lnTo>
                    <a:pt x="174" y="959"/>
                  </a:lnTo>
                  <a:lnTo>
                    <a:pt x="202" y="1013"/>
                  </a:lnTo>
                  <a:lnTo>
                    <a:pt x="236" y="1065"/>
                  </a:lnTo>
                  <a:lnTo>
                    <a:pt x="276" y="1112"/>
                  </a:lnTo>
                  <a:lnTo>
                    <a:pt x="319" y="1155"/>
                  </a:lnTo>
                  <a:lnTo>
                    <a:pt x="367" y="1193"/>
                  </a:lnTo>
                  <a:lnTo>
                    <a:pt x="419" y="1228"/>
                  </a:lnTo>
                  <a:lnTo>
                    <a:pt x="474" y="1255"/>
                  </a:lnTo>
                  <a:lnTo>
                    <a:pt x="532" y="1277"/>
                  </a:lnTo>
                  <a:lnTo>
                    <a:pt x="594" y="1294"/>
                  </a:lnTo>
                  <a:lnTo>
                    <a:pt x="656" y="1305"/>
                  </a:lnTo>
                  <a:lnTo>
                    <a:pt x="722" y="1308"/>
                  </a:lnTo>
                  <a:lnTo>
                    <a:pt x="788" y="1305"/>
                  </a:lnTo>
                  <a:lnTo>
                    <a:pt x="851" y="1294"/>
                  </a:lnTo>
                  <a:lnTo>
                    <a:pt x="913" y="1277"/>
                  </a:lnTo>
                  <a:lnTo>
                    <a:pt x="970" y="1255"/>
                  </a:lnTo>
                  <a:lnTo>
                    <a:pt x="1026" y="1228"/>
                  </a:lnTo>
                  <a:lnTo>
                    <a:pt x="1078" y="1193"/>
                  </a:lnTo>
                  <a:lnTo>
                    <a:pt x="1126" y="1155"/>
                  </a:lnTo>
                  <a:lnTo>
                    <a:pt x="1169" y="1112"/>
                  </a:lnTo>
                  <a:lnTo>
                    <a:pt x="1208" y="1065"/>
                  </a:lnTo>
                  <a:lnTo>
                    <a:pt x="1241" y="1013"/>
                  </a:lnTo>
                  <a:lnTo>
                    <a:pt x="1271" y="959"/>
                  </a:lnTo>
                  <a:lnTo>
                    <a:pt x="1293" y="902"/>
                  </a:lnTo>
                  <a:lnTo>
                    <a:pt x="1310" y="841"/>
                  </a:lnTo>
                  <a:lnTo>
                    <a:pt x="1320" y="779"/>
                  </a:lnTo>
                  <a:lnTo>
                    <a:pt x="1324" y="714"/>
                  </a:lnTo>
                  <a:lnTo>
                    <a:pt x="1320" y="649"/>
                  </a:lnTo>
                  <a:lnTo>
                    <a:pt x="1310" y="586"/>
                  </a:lnTo>
                  <a:lnTo>
                    <a:pt x="1293" y="526"/>
                  </a:lnTo>
                  <a:lnTo>
                    <a:pt x="1271" y="468"/>
                  </a:lnTo>
                  <a:lnTo>
                    <a:pt x="1241" y="414"/>
                  </a:lnTo>
                  <a:lnTo>
                    <a:pt x="1208" y="363"/>
                  </a:lnTo>
                  <a:lnTo>
                    <a:pt x="1169" y="315"/>
                  </a:lnTo>
                  <a:lnTo>
                    <a:pt x="1126" y="273"/>
                  </a:lnTo>
                  <a:lnTo>
                    <a:pt x="1078" y="234"/>
                  </a:lnTo>
                  <a:lnTo>
                    <a:pt x="1026" y="200"/>
                  </a:lnTo>
                  <a:lnTo>
                    <a:pt x="970" y="172"/>
                  </a:lnTo>
                  <a:lnTo>
                    <a:pt x="913" y="150"/>
                  </a:lnTo>
                  <a:lnTo>
                    <a:pt x="851" y="133"/>
                  </a:lnTo>
                  <a:lnTo>
                    <a:pt x="788" y="123"/>
                  </a:lnTo>
                  <a:lnTo>
                    <a:pt x="722" y="119"/>
                  </a:lnTo>
                  <a:close/>
                  <a:moveTo>
                    <a:pt x="722" y="0"/>
                  </a:moveTo>
                  <a:lnTo>
                    <a:pt x="796" y="4"/>
                  </a:lnTo>
                  <a:lnTo>
                    <a:pt x="867" y="15"/>
                  </a:lnTo>
                  <a:lnTo>
                    <a:pt x="937" y="32"/>
                  </a:lnTo>
                  <a:lnTo>
                    <a:pt x="1004" y="56"/>
                  </a:lnTo>
                  <a:lnTo>
                    <a:pt x="1066" y="87"/>
                  </a:lnTo>
                  <a:lnTo>
                    <a:pt x="1126" y="122"/>
                  </a:lnTo>
                  <a:lnTo>
                    <a:pt x="1181" y="163"/>
                  </a:lnTo>
                  <a:lnTo>
                    <a:pt x="1233" y="209"/>
                  </a:lnTo>
                  <a:lnTo>
                    <a:pt x="1280" y="261"/>
                  </a:lnTo>
                  <a:lnTo>
                    <a:pt x="1321" y="315"/>
                  </a:lnTo>
                  <a:lnTo>
                    <a:pt x="1357" y="374"/>
                  </a:lnTo>
                  <a:lnTo>
                    <a:pt x="1388" y="436"/>
                  </a:lnTo>
                  <a:lnTo>
                    <a:pt x="1413" y="501"/>
                  </a:lnTo>
                  <a:lnTo>
                    <a:pt x="1430" y="569"/>
                  </a:lnTo>
                  <a:lnTo>
                    <a:pt x="1441" y="641"/>
                  </a:lnTo>
                  <a:lnTo>
                    <a:pt x="1445" y="714"/>
                  </a:lnTo>
                  <a:lnTo>
                    <a:pt x="1441" y="786"/>
                  </a:lnTo>
                  <a:lnTo>
                    <a:pt x="1430" y="858"/>
                  </a:lnTo>
                  <a:lnTo>
                    <a:pt x="1413" y="926"/>
                  </a:lnTo>
                  <a:lnTo>
                    <a:pt x="1388" y="992"/>
                  </a:lnTo>
                  <a:lnTo>
                    <a:pt x="1357" y="1054"/>
                  </a:lnTo>
                  <a:lnTo>
                    <a:pt x="1321" y="1112"/>
                  </a:lnTo>
                  <a:lnTo>
                    <a:pt x="1280" y="1167"/>
                  </a:lnTo>
                  <a:lnTo>
                    <a:pt x="1233" y="1218"/>
                  </a:lnTo>
                  <a:lnTo>
                    <a:pt x="1181" y="1263"/>
                  </a:lnTo>
                  <a:lnTo>
                    <a:pt x="1126" y="1305"/>
                  </a:lnTo>
                  <a:lnTo>
                    <a:pt x="1066" y="1341"/>
                  </a:lnTo>
                  <a:lnTo>
                    <a:pt x="1004" y="1371"/>
                  </a:lnTo>
                  <a:lnTo>
                    <a:pt x="937" y="1394"/>
                  </a:lnTo>
                  <a:lnTo>
                    <a:pt x="867" y="1412"/>
                  </a:lnTo>
                  <a:lnTo>
                    <a:pt x="796" y="1423"/>
                  </a:lnTo>
                  <a:lnTo>
                    <a:pt x="722" y="1427"/>
                  </a:lnTo>
                  <a:lnTo>
                    <a:pt x="648" y="1423"/>
                  </a:lnTo>
                  <a:lnTo>
                    <a:pt x="576" y="1412"/>
                  </a:lnTo>
                  <a:lnTo>
                    <a:pt x="507" y="1394"/>
                  </a:lnTo>
                  <a:lnTo>
                    <a:pt x="441" y="1371"/>
                  </a:lnTo>
                  <a:lnTo>
                    <a:pt x="378" y="1341"/>
                  </a:lnTo>
                  <a:lnTo>
                    <a:pt x="318" y="1305"/>
                  </a:lnTo>
                  <a:lnTo>
                    <a:pt x="262" y="1263"/>
                  </a:lnTo>
                  <a:lnTo>
                    <a:pt x="212" y="1218"/>
                  </a:lnTo>
                  <a:lnTo>
                    <a:pt x="165" y="1167"/>
                  </a:lnTo>
                  <a:lnTo>
                    <a:pt x="123" y="1112"/>
                  </a:lnTo>
                  <a:lnTo>
                    <a:pt x="86" y="1054"/>
                  </a:lnTo>
                  <a:lnTo>
                    <a:pt x="57" y="992"/>
                  </a:lnTo>
                  <a:lnTo>
                    <a:pt x="32" y="926"/>
                  </a:lnTo>
                  <a:lnTo>
                    <a:pt x="15" y="858"/>
                  </a:lnTo>
                  <a:lnTo>
                    <a:pt x="4" y="786"/>
                  </a:lnTo>
                  <a:lnTo>
                    <a:pt x="0" y="714"/>
                  </a:lnTo>
                  <a:lnTo>
                    <a:pt x="4" y="641"/>
                  </a:lnTo>
                  <a:lnTo>
                    <a:pt x="15" y="569"/>
                  </a:lnTo>
                  <a:lnTo>
                    <a:pt x="32" y="501"/>
                  </a:lnTo>
                  <a:lnTo>
                    <a:pt x="57" y="436"/>
                  </a:lnTo>
                  <a:lnTo>
                    <a:pt x="86" y="374"/>
                  </a:lnTo>
                  <a:lnTo>
                    <a:pt x="123" y="315"/>
                  </a:lnTo>
                  <a:lnTo>
                    <a:pt x="165" y="261"/>
                  </a:lnTo>
                  <a:lnTo>
                    <a:pt x="212" y="209"/>
                  </a:lnTo>
                  <a:lnTo>
                    <a:pt x="262" y="163"/>
                  </a:lnTo>
                  <a:lnTo>
                    <a:pt x="318" y="122"/>
                  </a:lnTo>
                  <a:lnTo>
                    <a:pt x="378" y="87"/>
                  </a:lnTo>
                  <a:lnTo>
                    <a:pt x="441" y="56"/>
                  </a:lnTo>
                  <a:lnTo>
                    <a:pt x="507" y="32"/>
                  </a:lnTo>
                  <a:lnTo>
                    <a:pt x="576" y="15"/>
                  </a:lnTo>
                  <a:lnTo>
                    <a:pt x="648" y="4"/>
                  </a:lnTo>
                  <a:lnTo>
                    <a:pt x="7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1"/>
            <p:cNvSpPr>
              <a:spLocks noEditPoints="1"/>
            </p:cNvSpPr>
            <p:nvPr/>
          </p:nvSpPr>
          <p:spPr bwMode="auto">
            <a:xfrm>
              <a:off x="5967413" y="3305175"/>
              <a:ext cx="2293937" cy="3021013"/>
            </a:xfrm>
            <a:custGeom>
              <a:avLst/>
              <a:gdLst>
                <a:gd name="T0" fmla="*/ 1169 w 2891"/>
                <a:gd name="T1" fmla="*/ 270 h 3806"/>
                <a:gd name="T2" fmla="*/ 837 w 2891"/>
                <a:gd name="T3" fmla="*/ 400 h 3806"/>
                <a:gd name="T4" fmla="*/ 563 w 2891"/>
                <a:gd name="T5" fmla="*/ 618 h 3806"/>
                <a:gd name="T6" fmla="*/ 363 w 2891"/>
                <a:gd name="T7" fmla="*/ 905 h 3806"/>
                <a:gd name="T8" fmla="*/ 255 w 2891"/>
                <a:gd name="T9" fmla="*/ 1243 h 3806"/>
                <a:gd name="T10" fmla="*/ 257 w 2891"/>
                <a:gd name="T11" fmla="*/ 1631 h 3806"/>
                <a:gd name="T12" fmla="*/ 374 w 2891"/>
                <a:gd name="T13" fmla="*/ 2041 h 3806"/>
                <a:gd name="T14" fmla="*/ 578 w 2891"/>
                <a:gd name="T15" fmla="*/ 2443 h 3806"/>
                <a:gd name="T16" fmla="*/ 833 w 2891"/>
                <a:gd name="T17" fmla="*/ 2828 h 3806"/>
                <a:gd name="T18" fmla="*/ 1107 w 2891"/>
                <a:gd name="T19" fmla="*/ 3178 h 3806"/>
                <a:gd name="T20" fmla="*/ 1367 w 2891"/>
                <a:gd name="T21" fmla="*/ 3482 h 3806"/>
                <a:gd name="T22" fmla="*/ 1436 w 2891"/>
                <a:gd name="T23" fmla="*/ 3559 h 3806"/>
                <a:gd name="T24" fmla="*/ 1447 w 2891"/>
                <a:gd name="T25" fmla="*/ 3562 h 3806"/>
                <a:gd name="T26" fmla="*/ 1459 w 2891"/>
                <a:gd name="T27" fmla="*/ 3554 h 3806"/>
                <a:gd name="T28" fmla="*/ 1713 w 2891"/>
                <a:gd name="T29" fmla="*/ 3261 h 3806"/>
                <a:gd name="T30" fmla="*/ 1989 w 2891"/>
                <a:gd name="T31" fmla="*/ 2920 h 3806"/>
                <a:gd name="T32" fmla="*/ 2253 w 2891"/>
                <a:gd name="T33" fmla="*/ 2542 h 3806"/>
                <a:gd name="T34" fmla="*/ 2472 w 2891"/>
                <a:gd name="T35" fmla="*/ 2143 h 3806"/>
                <a:gd name="T36" fmla="*/ 2613 w 2891"/>
                <a:gd name="T37" fmla="*/ 1733 h 3806"/>
                <a:gd name="T38" fmla="*/ 2645 w 2891"/>
                <a:gd name="T39" fmla="*/ 1334 h 3806"/>
                <a:gd name="T40" fmla="*/ 2563 w 2891"/>
                <a:gd name="T41" fmla="*/ 985 h 3806"/>
                <a:gd name="T42" fmla="*/ 2384 w 2891"/>
                <a:gd name="T43" fmla="*/ 683 h 3806"/>
                <a:gd name="T44" fmla="*/ 2127 w 2891"/>
                <a:gd name="T45" fmla="*/ 447 h 3806"/>
                <a:gd name="T46" fmla="*/ 1808 w 2891"/>
                <a:gd name="T47" fmla="*/ 293 h 3806"/>
                <a:gd name="T48" fmla="*/ 1445 w 2891"/>
                <a:gd name="T49" fmla="*/ 238 h 3806"/>
                <a:gd name="T50" fmla="*/ 1748 w 2891"/>
                <a:gd name="T51" fmla="*/ 31 h 3806"/>
                <a:gd name="T52" fmla="*/ 2117 w 2891"/>
                <a:gd name="T53" fmla="*/ 161 h 3806"/>
                <a:gd name="T54" fmla="*/ 2432 w 2891"/>
                <a:gd name="T55" fmla="*/ 382 h 3806"/>
                <a:gd name="T56" fmla="*/ 2676 w 2891"/>
                <a:gd name="T57" fmla="*/ 676 h 3806"/>
                <a:gd name="T58" fmla="*/ 2834 w 2891"/>
                <a:gd name="T59" fmla="*/ 1030 h 3806"/>
                <a:gd name="T60" fmla="*/ 2891 w 2891"/>
                <a:gd name="T61" fmla="*/ 1426 h 3806"/>
                <a:gd name="T62" fmla="*/ 2824 w 2891"/>
                <a:gd name="T63" fmla="*/ 1881 h 3806"/>
                <a:gd name="T64" fmla="*/ 2648 w 2891"/>
                <a:gd name="T65" fmla="*/ 2330 h 3806"/>
                <a:gd name="T66" fmla="*/ 2394 w 2891"/>
                <a:gd name="T67" fmla="*/ 2762 h 3806"/>
                <a:gd name="T68" fmla="*/ 2096 w 2891"/>
                <a:gd name="T69" fmla="*/ 3169 h 3806"/>
                <a:gd name="T70" fmla="*/ 1788 w 2891"/>
                <a:gd name="T71" fmla="*/ 3540 h 3806"/>
                <a:gd name="T72" fmla="*/ 1632 w 2891"/>
                <a:gd name="T73" fmla="*/ 3719 h 3806"/>
                <a:gd name="T74" fmla="*/ 1574 w 2891"/>
                <a:gd name="T75" fmla="*/ 3765 h 3806"/>
                <a:gd name="T76" fmla="*/ 1478 w 2891"/>
                <a:gd name="T77" fmla="*/ 3803 h 3806"/>
                <a:gd name="T78" fmla="*/ 1386 w 2891"/>
                <a:gd name="T79" fmla="*/ 3797 h 3806"/>
                <a:gd name="T80" fmla="*/ 1297 w 2891"/>
                <a:gd name="T81" fmla="*/ 3752 h 3806"/>
                <a:gd name="T82" fmla="*/ 1251 w 2891"/>
                <a:gd name="T83" fmla="*/ 3712 h 3806"/>
                <a:gd name="T84" fmla="*/ 1025 w 2891"/>
                <a:gd name="T85" fmla="*/ 3452 h 3806"/>
                <a:gd name="T86" fmla="*/ 717 w 2891"/>
                <a:gd name="T87" fmla="*/ 3070 h 3806"/>
                <a:gd name="T88" fmla="*/ 427 w 2891"/>
                <a:gd name="T89" fmla="*/ 2656 h 3806"/>
                <a:gd name="T90" fmla="*/ 190 w 2891"/>
                <a:gd name="T91" fmla="*/ 2218 h 3806"/>
                <a:gd name="T92" fmla="*/ 38 w 2891"/>
                <a:gd name="T93" fmla="*/ 1768 h 3806"/>
                <a:gd name="T94" fmla="*/ 4 w 2891"/>
                <a:gd name="T95" fmla="*/ 1324 h 3806"/>
                <a:gd name="T96" fmla="*/ 86 w 2891"/>
                <a:gd name="T97" fmla="*/ 936 h 3806"/>
                <a:gd name="T98" fmla="*/ 267 w 2891"/>
                <a:gd name="T99" fmla="*/ 597 h 3806"/>
                <a:gd name="T100" fmla="*/ 531 w 2891"/>
                <a:gd name="T101" fmla="*/ 320 h 3806"/>
                <a:gd name="T102" fmla="*/ 861 w 2891"/>
                <a:gd name="T103" fmla="*/ 120 h 3806"/>
                <a:gd name="T104" fmla="*/ 1240 w 2891"/>
                <a:gd name="T105" fmla="*/ 13 h 3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91" h="3806">
                  <a:moveTo>
                    <a:pt x="1445" y="238"/>
                  </a:moveTo>
                  <a:lnTo>
                    <a:pt x="1351" y="242"/>
                  </a:lnTo>
                  <a:lnTo>
                    <a:pt x="1259" y="251"/>
                  </a:lnTo>
                  <a:lnTo>
                    <a:pt x="1169" y="270"/>
                  </a:lnTo>
                  <a:lnTo>
                    <a:pt x="1083" y="293"/>
                  </a:lnTo>
                  <a:lnTo>
                    <a:pt x="998" y="323"/>
                  </a:lnTo>
                  <a:lnTo>
                    <a:pt x="916" y="358"/>
                  </a:lnTo>
                  <a:lnTo>
                    <a:pt x="837" y="400"/>
                  </a:lnTo>
                  <a:lnTo>
                    <a:pt x="764" y="447"/>
                  </a:lnTo>
                  <a:lnTo>
                    <a:pt x="692" y="500"/>
                  </a:lnTo>
                  <a:lnTo>
                    <a:pt x="626" y="557"/>
                  </a:lnTo>
                  <a:lnTo>
                    <a:pt x="563" y="618"/>
                  </a:lnTo>
                  <a:lnTo>
                    <a:pt x="506" y="683"/>
                  </a:lnTo>
                  <a:lnTo>
                    <a:pt x="453" y="754"/>
                  </a:lnTo>
                  <a:lnTo>
                    <a:pt x="405" y="827"/>
                  </a:lnTo>
                  <a:lnTo>
                    <a:pt x="363" y="905"/>
                  </a:lnTo>
                  <a:lnTo>
                    <a:pt x="328" y="985"/>
                  </a:lnTo>
                  <a:lnTo>
                    <a:pt x="297" y="1069"/>
                  </a:lnTo>
                  <a:lnTo>
                    <a:pt x="272" y="1155"/>
                  </a:lnTo>
                  <a:lnTo>
                    <a:pt x="255" y="1243"/>
                  </a:lnTo>
                  <a:lnTo>
                    <a:pt x="245" y="1334"/>
                  </a:lnTo>
                  <a:lnTo>
                    <a:pt x="241" y="1426"/>
                  </a:lnTo>
                  <a:lnTo>
                    <a:pt x="245" y="1529"/>
                  </a:lnTo>
                  <a:lnTo>
                    <a:pt x="257" y="1631"/>
                  </a:lnTo>
                  <a:lnTo>
                    <a:pt x="277" y="1733"/>
                  </a:lnTo>
                  <a:lnTo>
                    <a:pt x="303" y="1835"/>
                  </a:lnTo>
                  <a:lnTo>
                    <a:pt x="336" y="1938"/>
                  </a:lnTo>
                  <a:lnTo>
                    <a:pt x="374" y="2041"/>
                  </a:lnTo>
                  <a:lnTo>
                    <a:pt x="419" y="2143"/>
                  </a:lnTo>
                  <a:lnTo>
                    <a:pt x="467" y="2244"/>
                  </a:lnTo>
                  <a:lnTo>
                    <a:pt x="520" y="2345"/>
                  </a:lnTo>
                  <a:lnTo>
                    <a:pt x="578" y="2443"/>
                  </a:lnTo>
                  <a:lnTo>
                    <a:pt x="637" y="2542"/>
                  </a:lnTo>
                  <a:lnTo>
                    <a:pt x="701" y="2639"/>
                  </a:lnTo>
                  <a:lnTo>
                    <a:pt x="765" y="2734"/>
                  </a:lnTo>
                  <a:lnTo>
                    <a:pt x="833" y="2828"/>
                  </a:lnTo>
                  <a:lnTo>
                    <a:pt x="900" y="2919"/>
                  </a:lnTo>
                  <a:lnTo>
                    <a:pt x="969" y="3008"/>
                  </a:lnTo>
                  <a:lnTo>
                    <a:pt x="1038" y="3094"/>
                  </a:lnTo>
                  <a:lnTo>
                    <a:pt x="1107" y="3178"/>
                  </a:lnTo>
                  <a:lnTo>
                    <a:pt x="1175" y="3258"/>
                  </a:lnTo>
                  <a:lnTo>
                    <a:pt x="1241" y="3336"/>
                  </a:lnTo>
                  <a:lnTo>
                    <a:pt x="1305" y="3412"/>
                  </a:lnTo>
                  <a:lnTo>
                    <a:pt x="1367" y="3482"/>
                  </a:lnTo>
                  <a:lnTo>
                    <a:pt x="1426" y="3549"/>
                  </a:lnTo>
                  <a:lnTo>
                    <a:pt x="1430" y="3553"/>
                  </a:lnTo>
                  <a:lnTo>
                    <a:pt x="1434" y="3555"/>
                  </a:lnTo>
                  <a:lnTo>
                    <a:pt x="1436" y="3559"/>
                  </a:lnTo>
                  <a:lnTo>
                    <a:pt x="1440" y="3561"/>
                  </a:lnTo>
                  <a:lnTo>
                    <a:pt x="1441" y="3564"/>
                  </a:lnTo>
                  <a:lnTo>
                    <a:pt x="1442" y="3565"/>
                  </a:lnTo>
                  <a:lnTo>
                    <a:pt x="1447" y="3562"/>
                  </a:lnTo>
                  <a:lnTo>
                    <a:pt x="1451" y="3560"/>
                  </a:lnTo>
                  <a:lnTo>
                    <a:pt x="1455" y="3557"/>
                  </a:lnTo>
                  <a:lnTo>
                    <a:pt x="1457" y="3555"/>
                  </a:lnTo>
                  <a:lnTo>
                    <a:pt x="1459" y="3554"/>
                  </a:lnTo>
                  <a:lnTo>
                    <a:pt x="1519" y="3486"/>
                  </a:lnTo>
                  <a:lnTo>
                    <a:pt x="1581" y="3414"/>
                  </a:lnTo>
                  <a:lnTo>
                    <a:pt x="1647" y="3339"/>
                  </a:lnTo>
                  <a:lnTo>
                    <a:pt x="1713" y="3261"/>
                  </a:lnTo>
                  <a:lnTo>
                    <a:pt x="1781" y="3179"/>
                  </a:lnTo>
                  <a:lnTo>
                    <a:pt x="1850" y="3095"/>
                  </a:lnTo>
                  <a:lnTo>
                    <a:pt x="1919" y="3009"/>
                  </a:lnTo>
                  <a:lnTo>
                    <a:pt x="1989" y="2920"/>
                  </a:lnTo>
                  <a:lnTo>
                    <a:pt x="2057" y="2828"/>
                  </a:lnTo>
                  <a:lnTo>
                    <a:pt x="2124" y="2735"/>
                  </a:lnTo>
                  <a:lnTo>
                    <a:pt x="2190" y="2639"/>
                  </a:lnTo>
                  <a:lnTo>
                    <a:pt x="2253" y="2542"/>
                  </a:lnTo>
                  <a:lnTo>
                    <a:pt x="2313" y="2444"/>
                  </a:lnTo>
                  <a:lnTo>
                    <a:pt x="2370" y="2345"/>
                  </a:lnTo>
                  <a:lnTo>
                    <a:pt x="2423" y="2244"/>
                  </a:lnTo>
                  <a:lnTo>
                    <a:pt x="2472" y="2143"/>
                  </a:lnTo>
                  <a:lnTo>
                    <a:pt x="2516" y="2041"/>
                  </a:lnTo>
                  <a:lnTo>
                    <a:pt x="2554" y="1938"/>
                  </a:lnTo>
                  <a:lnTo>
                    <a:pt x="2588" y="1835"/>
                  </a:lnTo>
                  <a:lnTo>
                    <a:pt x="2613" y="1733"/>
                  </a:lnTo>
                  <a:lnTo>
                    <a:pt x="2633" y="1631"/>
                  </a:lnTo>
                  <a:lnTo>
                    <a:pt x="2645" y="1529"/>
                  </a:lnTo>
                  <a:lnTo>
                    <a:pt x="2649" y="1426"/>
                  </a:lnTo>
                  <a:lnTo>
                    <a:pt x="2645" y="1334"/>
                  </a:lnTo>
                  <a:lnTo>
                    <a:pt x="2634" y="1243"/>
                  </a:lnTo>
                  <a:lnTo>
                    <a:pt x="2617" y="1155"/>
                  </a:lnTo>
                  <a:lnTo>
                    <a:pt x="2594" y="1069"/>
                  </a:lnTo>
                  <a:lnTo>
                    <a:pt x="2563" y="985"/>
                  </a:lnTo>
                  <a:lnTo>
                    <a:pt x="2527" y="905"/>
                  </a:lnTo>
                  <a:lnTo>
                    <a:pt x="2484" y="827"/>
                  </a:lnTo>
                  <a:lnTo>
                    <a:pt x="2437" y="754"/>
                  </a:lnTo>
                  <a:lnTo>
                    <a:pt x="2384" y="683"/>
                  </a:lnTo>
                  <a:lnTo>
                    <a:pt x="2326" y="618"/>
                  </a:lnTo>
                  <a:lnTo>
                    <a:pt x="2265" y="557"/>
                  </a:lnTo>
                  <a:lnTo>
                    <a:pt x="2197" y="500"/>
                  </a:lnTo>
                  <a:lnTo>
                    <a:pt x="2127" y="447"/>
                  </a:lnTo>
                  <a:lnTo>
                    <a:pt x="2052" y="400"/>
                  </a:lnTo>
                  <a:lnTo>
                    <a:pt x="1974" y="358"/>
                  </a:lnTo>
                  <a:lnTo>
                    <a:pt x="1893" y="323"/>
                  </a:lnTo>
                  <a:lnTo>
                    <a:pt x="1808" y="293"/>
                  </a:lnTo>
                  <a:lnTo>
                    <a:pt x="1721" y="270"/>
                  </a:lnTo>
                  <a:lnTo>
                    <a:pt x="1631" y="251"/>
                  </a:lnTo>
                  <a:lnTo>
                    <a:pt x="1539" y="242"/>
                  </a:lnTo>
                  <a:lnTo>
                    <a:pt x="1445" y="238"/>
                  </a:lnTo>
                  <a:close/>
                  <a:moveTo>
                    <a:pt x="1445" y="0"/>
                  </a:moveTo>
                  <a:lnTo>
                    <a:pt x="1548" y="3"/>
                  </a:lnTo>
                  <a:lnTo>
                    <a:pt x="1649" y="13"/>
                  </a:lnTo>
                  <a:lnTo>
                    <a:pt x="1748" y="31"/>
                  </a:lnTo>
                  <a:lnTo>
                    <a:pt x="1845" y="54"/>
                  </a:lnTo>
                  <a:lnTo>
                    <a:pt x="1939" y="85"/>
                  </a:lnTo>
                  <a:lnTo>
                    <a:pt x="2030" y="120"/>
                  </a:lnTo>
                  <a:lnTo>
                    <a:pt x="2117" y="161"/>
                  </a:lnTo>
                  <a:lnTo>
                    <a:pt x="2202" y="209"/>
                  </a:lnTo>
                  <a:lnTo>
                    <a:pt x="2282" y="262"/>
                  </a:lnTo>
                  <a:lnTo>
                    <a:pt x="2360" y="320"/>
                  </a:lnTo>
                  <a:lnTo>
                    <a:pt x="2432" y="382"/>
                  </a:lnTo>
                  <a:lnTo>
                    <a:pt x="2500" y="450"/>
                  </a:lnTo>
                  <a:lnTo>
                    <a:pt x="2564" y="520"/>
                  </a:lnTo>
                  <a:lnTo>
                    <a:pt x="2622" y="597"/>
                  </a:lnTo>
                  <a:lnTo>
                    <a:pt x="2676" y="676"/>
                  </a:lnTo>
                  <a:lnTo>
                    <a:pt x="2724" y="760"/>
                  </a:lnTo>
                  <a:lnTo>
                    <a:pt x="2767" y="846"/>
                  </a:lnTo>
                  <a:lnTo>
                    <a:pt x="2803" y="936"/>
                  </a:lnTo>
                  <a:lnTo>
                    <a:pt x="2834" y="1030"/>
                  </a:lnTo>
                  <a:lnTo>
                    <a:pt x="2859" y="1125"/>
                  </a:lnTo>
                  <a:lnTo>
                    <a:pt x="2876" y="1223"/>
                  </a:lnTo>
                  <a:lnTo>
                    <a:pt x="2887" y="1324"/>
                  </a:lnTo>
                  <a:lnTo>
                    <a:pt x="2891" y="1426"/>
                  </a:lnTo>
                  <a:lnTo>
                    <a:pt x="2886" y="1541"/>
                  </a:lnTo>
                  <a:lnTo>
                    <a:pt x="2873" y="1654"/>
                  </a:lnTo>
                  <a:lnTo>
                    <a:pt x="2852" y="1768"/>
                  </a:lnTo>
                  <a:lnTo>
                    <a:pt x="2824" y="1881"/>
                  </a:lnTo>
                  <a:lnTo>
                    <a:pt x="2790" y="1994"/>
                  </a:lnTo>
                  <a:lnTo>
                    <a:pt x="2748" y="2106"/>
                  </a:lnTo>
                  <a:lnTo>
                    <a:pt x="2701" y="2218"/>
                  </a:lnTo>
                  <a:lnTo>
                    <a:pt x="2648" y="2330"/>
                  </a:lnTo>
                  <a:lnTo>
                    <a:pt x="2590" y="2440"/>
                  </a:lnTo>
                  <a:lnTo>
                    <a:pt x="2528" y="2549"/>
                  </a:lnTo>
                  <a:lnTo>
                    <a:pt x="2463" y="2656"/>
                  </a:lnTo>
                  <a:lnTo>
                    <a:pt x="2394" y="2762"/>
                  </a:lnTo>
                  <a:lnTo>
                    <a:pt x="2323" y="2867"/>
                  </a:lnTo>
                  <a:lnTo>
                    <a:pt x="2249" y="2970"/>
                  </a:lnTo>
                  <a:lnTo>
                    <a:pt x="2174" y="3070"/>
                  </a:lnTo>
                  <a:lnTo>
                    <a:pt x="2096" y="3169"/>
                  </a:lnTo>
                  <a:lnTo>
                    <a:pt x="2020" y="3266"/>
                  </a:lnTo>
                  <a:lnTo>
                    <a:pt x="1942" y="3359"/>
                  </a:lnTo>
                  <a:lnTo>
                    <a:pt x="1865" y="3452"/>
                  </a:lnTo>
                  <a:lnTo>
                    <a:pt x="1788" y="3540"/>
                  </a:lnTo>
                  <a:lnTo>
                    <a:pt x="1713" y="3627"/>
                  </a:lnTo>
                  <a:lnTo>
                    <a:pt x="1640" y="3710"/>
                  </a:lnTo>
                  <a:lnTo>
                    <a:pt x="1638" y="3712"/>
                  </a:lnTo>
                  <a:lnTo>
                    <a:pt x="1632" y="3719"/>
                  </a:lnTo>
                  <a:lnTo>
                    <a:pt x="1622" y="3728"/>
                  </a:lnTo>
                  <a:lnTo>
                    <a:pt x="1608" y="3740"/>
                  </a:lnTo>
                  <a:lnTo>
                    <a:pt x="1592" y="3752"/>
                  </a:lnTo>
                  <a:lnTo>
                    <a:pt x="1574" y="3765"/>
                  </a:lnTo>
                  <a:lnTo>
                    <a:pt x="1553" y="3778"/>
                  </a:lnTo>
                  <a:lnTo>
                    <a:pt x="1530" y="3789"/>
                  </a:lnTo>
                  <a:lnTo>
                    <a:pt x="1504" y="3797"/>
                  </a:lnTo>
                  <a:lnTo>
                    <a:pt x="1478" y="3803"/>
                  </a:lnTo>
                  <a:lnTo>
                    <a:pt x="1450" y="3806"/>
                  </a:lnTo>
                  <a:lnTo>
                    <a:pt x="1440" y="3806"/>
                  </a:lnTo>
                  <a:lnTo>
                    <a:pt x="1413" y="3803"/>
                  </a:lnTo>
                  <a:lnTo>
                    <a:pt x="1386" y="3797"/>
                  </a:lnTo>
                  <a:lnTo>
                    <a:pt x="1361" y="3789"/>
                  </a:lnTo>
                  <a:lnTo>
                    <a:pt x="1338" y="3778"/>
                  </a:lnTo>
                  <a:lnTo>
                    <a:pt x="1315" y="3765"/>
                  </a:lnTo>
                  <a:lnTo>
                    <a:pt x="1297" y="3752"/>
                  </a:lnTo>
                  <a:lnTo>
                    <a:pt x="1281" y="3740"/>
                  </a:lnTo>
                  <a:lnTo>
                    <a:pt x="1267" y="3728"/>
                  </a:lnTo>
                  <a:lnTo>
                    <a:pt x="1257" y="3719"/>
                  </a:lnTo>
                  <a:lnTo>
                    <a:pt x="1251" y="3712"/>
                  </a:lnTo>
                  <a:lnTo>
                    <a:pt x="1249" y="3710"/>
                  </a:lnTo>
                  <a:lnTo>
                    <a:pt x="1176" y="3627"/>
                  </a:lnTo>
                  <a:lnTo>
                    <a:pt x="1101" y="3540"/>
                  </a:lnTo>
                  <a:lnTo>
                    <a:pt x="1025" y="3452"/>
                  </a:lnTo>
                  <a:lnTo>
                    <a:pt x="948" y="3359"/>
                  </a:lnTo>
                  <a:lnTo>
                    <a:pt x="871" y="3266"/>
                  </a:lnTo>
                  <a:lnTo>
                    <a:pt x="793" y="3169"/>
                  </a:lnTo>
                  <a:lnTo>
                    <a:pt x="717" y="3070"/>
                  </a:lnTo>
                  <a:lnTo>
                    <a:pt x="640" y="2969"/>
                  </a:lnTo>
                  <a:lnTo>
                    <a:pt x="568" y="2867"/>
                  </a:lnTo>
                  <a:lnTo>
                    <a:pt x="495" y="2762"/>
                  </a:lnTo>
                  <a:lnTo>
                    <a:pt x="427" y="2656"/>
                  </a:lnTo>
                  <a:lnTo>
                    <a:pt x="361" y="2548"/>
                  </a:lnTo>
                  <a:lnTo>
                    <a:pt x="299" y="2440"/>
                  </a:lnTo>
                  <a:lnTo>
                    <a:pt x="243" y="2329"/>
                  </a:lnTo>
                  <a:lnTo>
                    <a:pt x="190" y="2218"/>
                  </a:lnTo>
                  <a:lnTo>
                    <a:pt x="143" y="2106"/>
                  </a:lnTo>
                  <a:lnTo>
                    <a:pt x="101" y="1994"/>
                  </a:lnTo>
                  <a:lnTo>
                    <a:pt x="65" y="1881"/>
                  </a:lnTo>
                  <a:lnTo>
                    <a:pt x="38" y="1768"/>
                  </a:lnTo>
                  <a:lnTo>
                    <a:pt x="17" y="1654"/>
                  </a:lnTo>
                  <a:lnTo>
                    <a:pt x="4" y="1541"/>
                  </a:lnTo>
                  <a:lnTo>
                    <a:pt x="0" y="1426"/>
                  </a:lnTo>
                  <a:lnTo>
                    <a:pt x="4" y="1324"/>
                  </a:lnTo>
                  <a:lnTo>
                    <a:pt x="14" y="1223"/>
                  </a:lnTo>
                  <a:lnTo>
                    <a:pt x="32" y="1125"/>
                  </a:lnTo>
                  <a:lnTo>
                    <a:pt x="55" y="1030"/>
                  </a:lnTo>
                  <a:lnTo>
                    <a:pt x="86" y="936"/>
                  </a:lnTo>
                  <a:lnTo>
                    <a:pt x="123" y="846"/>
                  </a:lnTo>
                  <a:lnTo>
                    <a:pt x="166" y="760"/>
                  </a:lnTo>
                  <a:lnTo>
                    <a:pt x="214" y="676"/>
                  </a:lnTo>
                  <a:lnTo>
                    <a:pt x="267" y="597"/>
                  </a:lnTo>
                  <a:lnTo>
                    <a:pt x="326" y="520"/>
                  </a:lnTo>
                  <a:lnTo>
                    <a:pt x="390" y="450"/>
                  </a:lnTo>
                  <a:lnTo>
                    <a:pt x="458" y="382"/>
                  </a:lnTo>
                  <a:lnTo>
                    <a:pt x="531" y="320"/>
                  </a:lnTo>
                  <a:lnTo>
                    <a:pt x="607" y="262"/>
                  </a:lnTo>
                  <a:lnTo>
                    <a:pt x="688" y="209"/>
                  </a:lnTo>
                  <a:lnTo>
                    <a:pt x="772" y="161"/>
                  </a:lnTo>
                  <a:lnTo>
                    <a:pt x="861" y="120"/>
                  </a:lnTo>
                  <a:lnTo>
                    <a:pt x="951" y="85"/>
                  </a:lnTo>
                  <a:lnTo>
                    <a:pt x="1046" y="54"/>
                  </a:lnTo>
                  <a:lnTo>
                    <a:pt x="1142" y="31"/>
                  </a:lnTo>
                  <a:lnTo>
                    <a:pt x="1240" y="13"/>
                  </a:lnTo>
                  <a:lnTo>
                    <a:pt x="1342" y="3"/>
                  </a:lnTo>
                  <a:lnTo>
                    <a:pt x="1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8899655" y="1673541"/>
            <a:ext cx="462973" cy="458431"/>
            <a:chOff x="5929313" y="3292475"/>
            <a:chExt cx="2265362" cy="2243138"/>
          </a:xfrm>
          <a:solidFill>
            <a:schemeClr val="bg2">
              <a:lumMod val="25000"/>
            </a:schemeClr>
          </a:solidFill>
        </p:grpSpPr>
        <p:sp>
          <p:nvSpPr>
            <p:cNvPr id="140" name="Freeform 126"/>
            <p:cNvSpPr>
              <a:spLocks noEditPoints="1"/>
            </p:cNvSpPr>
            <p:nvPr/>
          </p:nvSpPr>
          <p:spPr bwMode="auto">
            <a:xfrm>
              <a:off x="5929313" y="3292475"/>
              <a:ext cx="2265362" cy="2243138"/>
            </a:xfrm>
            <a:custGeom>
              <a:avLst/>
              <a:gdLst>
                <a:gd name="T0" fmla="*/ 878 w 4281"/>
                <a:gd name="T1" fmla="*/ 279 h 4239"/>
                <a:gd name="T2" fmla="*/ 816 w 4281"/>
                <a:gd name="T3" fmla="*/ 339 h 4239"/>
                <a:gd name="T4" fmla="*/ 803 w 4281"/>
                <a:gd name="T5" fmla="*/ 3576 h 4239"/>
                <a:gd name="T6" fmla="*/ 773 w 4281"/>
                <a:gd name="T7" fmla="*/ 3659 h 4239"/>
                <a:gd name="T8" fmla="*/ 699 w 4281"/>
                <a:gd name="T9" fmla="*/ 3705 h 4239"/>
                <a:gd name="T10" fmla="*/ 610 w 4281"/>
                <a:gd name="T11" fmla="*/ 3696 h 4239"/>
                <a:gd name="T12" fmla="*/ 548 w 4281"/>
                <a:gd name="T13" fmla="*/ 3635 h 4239"/>
                <a:gd name="T14" fmla="*/ 535 w 4281"/>
                <a:gd name="T15" fmla="*/ 928 h 4239"/>
                <a:gd name="T16" fmla="*/ 342 w 4281"/>
                <a:gd name="T17" fmla="*/ 940 h 4239"/>
                <a:gd name="T18" fmla="*/ 281 w 4281"/>
                <a:gd name="T19" fmla="*/ 1001 h 4239"/>
                <a:gd name="T20" fmla="*/ 268 w 4281"/>
                <a:gd name="T21" fmla="*/ 3708 h 4239"/>
                <a:gd name="T22" fmla="*/ 298 w 4281"/>
                <a:gd name="T23" fmla="*/ 3830 h 4239"/>
                <a:gd name="T24" fmla="*/ 377 w 4281"/>
                <a:gd name="T25" fmla="*/ 3922 h 4239"/>
                <a:gd name="T26" fmla="*/ 491 w 4281"/>
                <a:gd name="T27" fmla="*/ 3971 h 4239"/>
                <a:gd name="T28" fmla="*/ 3794 w 4281"/>
                <a:gd name="T29" fmla="*/ 3969 h 4239"/>
                <a:gd name="T30" fmla="*/ 3918 w 4281"/>
                <a:gd name="T31" fmla="*/ 3911 h 4239"/>
                <a:gd name="T32" fmla="*/ 3996 w 4281"/>
                <a:gd name="T33" fmla="*/ 3801 h 4239"/>
                <a:gd name="T34" fmla="*/ 4013 w 4281"/>
                <a:gd name="T35" fmla="*/ 397 h 4239"/>
                <a:gd name="T36" fmla="*/ 3984 w 4281"/>
                <a:gd name="T37" fmla="*/ 315 h 4239"/>
                <a:gd name="T38" fmla="*/ 3910 w 4281"/>
                <a:gd name="T39" fmla="*/ 269 h 4239"/>
                <a:gd name="T40" fmla="*/ 937 w 4281"/>
                <a:gd name="T41" fmla="*/ 0 h 4239"/>
                <a:gd name="T42" fmla="*/ 3985 w 4281"/>
                <a:gd name="T43" fmla="*/ 14 h 4239"/>
                <a:gd name="T44" fmla="*/ 4125 w 4281"/>
                <a:gd name="T45" fmla="*/ 83 h 4239"/>
                <a:gd name="T46" fmla="*/ 4226 w 4281"/>
                <a:gd name="T47" fmla="*/ 197 h 4239"/>
                <a:gd name="T48" fmla="*/ 4278 w 4281"/>
                <a:gd name="T49" fmla="*/ 343 h 4239"/>
                <a:gd name="T50" fmla="*/ 4277 w 4281"/>
                <a:gd name="T51" fmla="*/ 3775 h 4239"/>
                <a:gd name="T52" fmla="*/ 4218 w 4281"/>
                <a:gd name="T53" fmla="*/ 3958 h 4239"/>
                <a:gd name="T54" fmla="*/ 4102 w 4281"/>
                <a:gd name="T55" fmla="*/ 4105 h 4239"/>
                <a:gd name="T56" fmla="*/ 3939 w 4281"/>
                <a:gd name="T57" fmla="*/ 4204 h 4239"/>
                <a:gd name="T58" fmla="*/ 3746 w 4281"/>
                <a:gd name="T59" fmla="*/ 4239 h 4239"/>
                <a:gd name="T60" fmla="*/ 403 w 4281"/>
                <a:gd name="T61" fmla="*/ 4222 h 4239"/>
                <a:gd name="T62" fmla="*/ 230 w 4281"/>
                <a:gd name="T63" fmla="*/ 4144 h 4239"/>
                <a:gd name="T64" fmla="*/ 95 w 4281"/>
                <a:gd name="T65" fmla="*/ 4011 h 4239"/>
                <a:gd name="T66" fmla="*/ 16 w 4281"/>
                <a:gd name="T67" fmla="*/ 3839 h 4239"/>
                <a:gd name="T68" fmla="*/ 0 w 4281"/>
                <a:gd name="T69" fmla="*/ 1060 h 4239"/>
                <a:gd name="T70" fmla="*/ 31 w 4281"/>
                <a:gd name="T71" fmla="*/ 905 h 4239"/>
                <a:gd name="T72" fmla="*/ 117 w 4281"/>
                <a:gd name="T73" fmla="*/ 779 h 4239"/>
                <a:gd name="T74" fmla="*/ 245 w 4281"/>
                <a:gd name="T75" fmla="*/ 694 h 4239"/>
                <a:gd name="T76" fmla="*/ 401 w 4281"/>
                <a:gd name="T77" fmla="*/ 663 h 4239"/>
                <a:gd name="T78" fmla="*/ 539 w 4281"/>
                <a:gd name="T79" fmla="*/ 343 h 4239"/>
                <a:gd name="T80" fmla="*/ 589 w 4281"/>
                <a:gd name="T81" fmla="*/ 197 h 4239"/>
                <a:gd name="T82" fmla="*/ 691 w 4281"/>
                <a:gd name="T83" fmla="*/ 83 h 4239"/>
                <a:gd name="T84" fmla="*/ 830 w 4281"/>
                <a:gd name="T85" fmla="*/ 14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81" h="4239">
                  <a:moveTo>
                    <a:pt x="937" y="266"/>
                  </a:moveTo>
                  <a:lnTo>
                    <a:pt x="905" y="269"/>
                  </a:lnTo>
                  <a:lnTo>
                    <a:pt x="878" y="279"/>
                  </a:lnTo>
                  <a:lnTo>
                    <a:pt x="853" y="294"/>
                  </a:lnTo>
                  <a:lnTo>
                    <a:pt x="832" y="315"/>
                  </a:lnTo>
                  <a:lnTo>
                    <a:pt x="816" y="339"/>
                  </a:lnTo>
                  <a:lnTo>
                    <a:pt x="806" y="367"/>
                  </a:lnTo>
                  <a:lnTo>
                    <a:pt x="803" y="397"/>
                  </a:lnTo>
                  <a:lnTo>
                    <a:pt x="803" y="3576"/>
                  </a:lnTo>
                  <a:lnTo>
                    <a:pt x="799" y="3606"/>
                  </a:lnTo>
                  <a:lnTo>
                    <a:pt x="789" y="3635"/>
                  </a:lnTo>
                  <a:lnTo>
                    <a:pt x="773" y="3659"/>
                  </a:lnTo>
                  <a:lnTo>
                    <a:pt x="752" y="3679"/>
                  </a:lnTo>
                  <a:lnTo>
                    <a:pt x="728" y="3696"/>
                  </a:lnTo>
                  <a:lnTo>
                    <a:pt x="699" y="3705"/>
                  </a:lnTo>
                  <a:lnTo>
                    <a:pt x="669" y="3708"/>
                  </a:lnTo>
                  <a:lnTo>
                    <a:pt x="639" y="3705"/>
                  </a:lnTo>
                  <a:lnTo>
                    <a:pt x="610" y="3696"/>
                  </a:lnTo>
                  <a:lnTo>
                    <a:pt x="585" y="3679"/>
                  </a:lnTo>
                  <a:lnTo>
                    <a:pt x="565" y="3659"/>
                  </a:lnTo>
                  <a:lnTo>
                    <a:pt x="548" y="3635"/>
                  </a:lnTo>
                  <a:lnTo>
                    <a:pt x="539" y="3606"/>
                  </a:lnTo>
                  <a:lnTo>
                    <a:pt x="535" y="3576"/>
                  </a:lnTo>
                  <a:lnTo>
                    <a:pt x="535" y="928"/>
                  </a:lnTo>
                  <a:lnTo>
                    <a:pt x="401" y="928"/>
                  </a:lnTo>
                  <a:lnTo>
                    <a:pt x="370" y="931"/>
                  </a:lnTo>
                  <a:lnTo>
                    <a:pt x="342" y="940"/>
                  </a:lnTo>
                  <a:lnTo>
                    <a:pt x="317" y="957"/>
                  </a:lnTo>
                  <a:lnTo>
                    <a:pt x="297" y="977"/>
                  </a:lnTo>
                  <a:lnTo>
                    <a:pt x="281" y="1001"/>
                  </a:lnTo>
                  <a:lnTo>
                    <a:pt x="271" y="1030"/>
                  </a:lnTo>
                  <a:lnTo>
                    <a:pt x="268" y="1060"/>
                  </a:lnTo>
                  <a:lnTo>
                    <a:pt x="268" y="3708"/>
                  </a:lnTo>
                  <a:lnTo>
                    <a:pt x="271" y="3751"/>
                  </a:lnTo>
                  <a:lnTo>
                    <a:pt x="281" y="3792"/>
                  </a:lnTo>
                  <a:lnTo>
                    <a:pt x="298" y="3830"/>
                  </a:lnTo>
                  <a:lnTo>
                    <a:pt x="320" y="3865"/>
                  </a:lnTo>
                  <a:lnTo>
                    <a:pt x="346" y="3896"/>
                  </a:lnTo>
                  <a:lnTo>
                    <a:pt x="377" y="3922"/>
                  </a:lnTo>
                  <a:lnTo>
                    <a:pt x="411" y="3943"/>
                  </a:lnTo>
                  <a:lnTo>
                    <a:pt x="450" y="3960"/>
                  </a:lnTo>
                  <a:lnTo>
                    <a:pt x="491" y="3971"/>
                  </a:lnTo>
                  <a:lnTo>
                    <a:pt x="535" y="3973"/>
                  </a:lnTo>
                  <a:lnTo>
                    <a:pt x="3746" y="3973"/>
                  </a:lnTo>
                  <a:lnTo>
                    <a:pt x="3794" y="3969"/>
                  </a:lnTo>
                  <a:lnTo>
                    <a:pt x="3839" y="3957"/>
                  </a:lnTo>
                  <a:lnTo>
                    <a:pt x="3880" y="3937"/>
                  </a:lnTo>
                  <a:lnTo>
                    <a:pt x="3918" y="3911"/>
                  </a:lnTo>
                  <a:lnTo>
                    <a:pt x="3950" y="3878"/>
                  </a:lnTo>
                  <a:lnTo>
                    <a:pt x="3977" y="3842"/>
                  </a:lnTo>
                  <a:lnTo>
                    <a:pt x="3996" y="3801"/>
                  </a:lnTo>
                  <a:lnTo>
                    <a:pt x="4009" y="3757"/>
                  </a:lnTo>
                  <a:lnTo>
                    <a:pt x="4013" y="3708"/>
                  </a:lnTo>
                  <a:lnTo>
                    <a:pt x="4013" y="397"/>
                  </a:lnTo>
                  <a:lnTo>
                    <a:pt x="4010" y="367"/>
                  </a:lnTo>
                  <a:lnTo>
                    <a:pt x="3999" y="339"/>
                  </a:lnTo>
                  <a:lnTo>
                    <a:pt x="3984" y="315"/>
                  </a:lnTo>
                  <a:lnTo>
                    <a:pt x="3964" y="294"/>
                  </a:lnTo>
                  <a:lnTo>
                    <a:pt x="3939" y="279"/>
                  </a:lnTo>
                  <a:lnTo>
                    <a:pt x="3910" y="269"/>
                  </a:lnTo>
                  <a:lnTo>
                    <a:pt x="3880" y="266"/>
                  </a:lnTo>
                  <a:lnTo>
                    <a:pt x="937" y="266"/>
                  </a:lnTo>
                  <a:close/>
                  <a:moveTo>
                    <a:pt x="937" y="0"/>
                  </a:moveTo>
                  <a:lnTo>
                    <a:pt x="3880" y="0"/>
                  </a:lnTo>
                  <a:lnTo>
                    <a:pt x="3933" y="4"/>
                  </a:lnTo>
                  <a:lnTo>
                    <a:pt x="3985" y="14"/>
                  </a:lnTo>
                  <a:lnTo>
                    <a:pt x="4036" y="32"/>
                  </a:lnTo>
                  <a:lnTo>
                    <a:pt x="4083" y="55"/>
                  </a:lnTo>
                  <a:lnTo>
                    <a:pt x="4125" y="83"/>
                  </a:lnTo>
                  <a:lnTo>
                    <a:pt x="4163" y="117"/>
                  </a:lnTo>
                  <a:lnTo>
                    <a:pt x="4197" y="155"/>
                  </a:lnTo>
                  <a:lnTo>
                    <a:pt x="4226" y="197"/>
                  </a:lnTo>
                  <a:lnTo>
                    <a:pt x="4249" y="243"/>
                  </a:lnTo>
                  <a:lnTo>
                    <a:pt x="4267" y="292"/>
                  </a:lnTo>
                  <a:lnTo>
                    <a:pt x="4278" y="343"/>
                  </a:lnTo>
                  <a:lnTo>
                    <a:pt x="4281" y="397"/>
                  </a:lnTo>
                  <a:lnTo>
                    <a:pt x="4281" y="3708"/>
                  </a:lnTo>
                  <a:lnTo>
                    <a:pt x="4277" y="3775"/>
                  </a:lnTo>
                  <a:lnTo>
                    <a:pt x="4265" y="3839"/>
                  </a:lnTo>
                  <a:lnTo>
                    <a:pt x="4245" y="3900"/>
                  </a:lnTo>
                  <a:lnTo>
                    <a:pt x="4218" y="3958"/>
                  </a:lnTo>
                  <a:lnTo>
                    <a:pt x="4185" y="4011"/>
                  </a:lnTo>
                  <a:lnTo>
                    <a:pt x="4145" y="4061"/>
                  </a:lnTo>
                  <a:lnTo>
                    <a:pt x="4102" y="4105"/>
                  </a:lnTo>
                  <a:lnTo>
                    <a:pt x="4051" y="4144"/>
                  </a:lnTo>
                  <a:lnTo>
                    <a:pt x="3998" y="4176"/>
                  </a:lnTo>
                  <a:lnTo>
                    <a:pt x="3939" y="4204"/>
                  </a:lnTo>
                  <a:lnTo>
                    <a:pt x="3877" y="4222"/>
                  </a:lnTo>
                  <a:lnTo>
                    <a:pt x="3813" y="4235"/>
                  </a:lnTo>
                  <a:lnTo>
                    <a:pt x="3746" y="4239"/>
                  </a:lnTo>
                  <a:lnTo>
                    <a:pt x="535" y="4239"/>
                  </a:lnTo>
                  <a:lnTo>
                    <a:pt x="468" y="4235"/>
                  </a:lnTo>
                  <a:lnTo>
                    <a:pt x="403" y="4222"/>
                  </a:lnTo>
                  <a:lnTo>
                    <a:pt x="342" y="4204"/>
                  </a:lnTo>
                  <a:lnTo>
                    <a:pt x="283" y="4176"/>
                  </a:lnTo>
                  <a:lnTo>
                    <a:pt x="230" y="4144"/>
                  </a:lnTo>
                  <a:lnTo>
                    <a:pt x="180" y="4105"/>
                  </a:lnTo>
                  <a:lnTo>
                    <a:pt x="135" y="4061"/>
                  </a:lnTo>
                  <a:lnTo>
                    <a:pt x="95" y="4011"/>
                  </a:lnTo>
                  <a:lnTo>
                    <a:pt x="63" y="3958"/>
                  </a:lnTo>
                  <a:lnTo>
                    <a:pt x="35" y="3900"/>
                  </a:lnTo>
                  <a:lnTo>
                    <a:pt x="16" y="3839"/>
                  </a:lnTo>
                  <a:lnTo>
                    <a:pt x="4" y="3775"/>
                  </a:lnTo>
                  <a:lnTo>
                    <a:pt x="0" y="3708"/>
                  </a:lnTo>
                  <a:lnTo>
                    <a:pt x="0" y="1060"/>
                  </a:lnTo>
                  <a:lnTo>
                    <a:pt x="4" y="1005"/>
                  </a:lnTo>
                  <a:lnTo>
                    <a:pt x="15" y="954"/>
                  </a:lnTo>
                  <a:lnTo>
                    <a:pt x="31" y="905"/>
                  </a:lnTo>
                  <a:lnTo>
                    <a:pt x="54" y="859"/>
                  </a:lnTo>
                  <a:lnTo>
                    <a:pt x="83" y="817"/>
                  </a:lnTo>
                  <a:lnTo>
                    <a:pt x="117" y="779"/>
                  </a:lnTo>
                  <a:lnTo>
                    <a:pt x="156" y="745"/>
                  </a:lnTo>
                  <a:lnTo>
                    <a:pt x="198" y="717"/>
                  </a:lnTo>
                  <a:lnTo>
                    <a:pt x="245" y="694"/>
                  </a:lnTo>
                  <a:lnTo>
                    <a:pt x="294" y="676"/>
                  </a:lnTo>
                  <a:lnTo>
                    <a:pt x="346" y="665"/>
                  </a:lnTo>
                  <a:lnTo>
                    <a:pt x="401" y="663"/>
                  </a:lnTo>
                  <a:lnTo>
                    <a:pt x="535" y="663"/>
                  </a:lnTo>
                  <a:lnTo>
                    <a:pt x="535" y="397"/>
                  </a:lnTo>
                  <a:lnTo>
                    <a:pt x="539" y="343"/>
                  </a:lnTo>
                  <a:lnTo>
                    <a:pt x="550" y="292"/>
                  </a:lnTo>
                  <a:lnTo>
                    <a:pt x="566" y="243"/>
                  </a:lnTo>
                  <a:lnTo>
                    <a:pt x="589" y="197"/>
                  </a:lnTo>
                  <a:lnTo>
                    <a:pt x="618" y="155"/>
                  </a:lnTo>
                  <a:lnTo>
                    <a:pt x="652" y="117"/>
                  </a:lnTo>
                  <a:lnTo>
                    <a:pt x="691" y="83"/>
                  </a:lnTo>
                  <a:lnTo>
                    <a:pt x="733" y="55"/>
                  </a:lnTo>
                  <a:lnTo>
                    <a:pt x="780" y="32"/>
                  </a:lnTo>
                  <a:lnTo>
                    <a:pt x="830" y="14"/>
                  </a:lnTo>
                  <a:lnTo>
                    <a:pt x="882" y="4"/>
                  </a:lnTo>
                  <a:lnTo>
                    <a:pt x="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27"/>
            <p:cNvSpPr>
              <a:spLocks/>
            </p:cNvSpPr>
            <p:nvPr/>
          </p:nvSpPr>
          <p:spPr bwMode="auto">
            <a:xfrm>
              <a:off x="7273925" y="4133850"/>
              <a:ext cx="636587" cy="69850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6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6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6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6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Freeform 128"/>
            <p:cNvSpPr>
              <a:spLocks/>
            </p:cNvSpPr>
            <p:nvPr/>
          </p:nvSpPr>
          <p:spPr bwMode="auto">
            <a:xfrm>
              <a:off x="7273925" y="3922713"/>
              <a:ext cx="636587" cy="71438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30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30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30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30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29"/>
            <p:cNvSpPr>
              <a:spLocks/>
            </p:cNvSpPr>
            <p:nvPr/>
          </p:nvSpPr>
          <p:spPr bwMode="auto">
            <a:xfrm>
              <a:off x="7273925" y="3713163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5 h 133"/>
                <a:gd name="T6" fmla="*/ 1177 w 1204"/>
                <a:gd name="T7" fmla="*/ 14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4 h 133"/>
                <a:gd name="T42" fmla="*/ 45 w 1204"/>
                <a:gd name="T43" fmla="*/ 5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5"/>
                  </a:lnTo>
                  <a:lnTo>
                    <a:pt x="1177" y="14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4"/>
                  </a:lnTo>
                  <a:lnTo>
                    <a:pt x="45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30"/>
            <p:cNvSpPr>
              <a:spLocks/>
            </p:cNvSpPr>
            <p:nvPr/>
          </p:nvSpPr>
          <p:spPr bwMode="auto">
            <a:xfrm>
              <a:off x="6494463" y="518477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4 h 133"/>
                <a:gd name="T6" fmla="*/ 1176 w 1205"/>
                <a:gd name="T7" fmla="*/ 14 h 133"/>
                <a:gd name="T8" fmla="*/ 1191 w 1205"/>
                <a:gd name="T9" fmla="*/ 27 h 133"/>
                <a:gd name="T10" fmla="*/ 1201 w 1205"/>
                <a:gd name="T11" fmla="*/ 46 h 133"/>
                <a:gd name="T12" fmla="*/ 1205 w 1205"/>
                <a:gd name="T13" fmla="*/ 67 h 133"/>
                <a:gd name="T14" fmla="*/ 1201 w 1205"/>
                <a:gd name="T15" fmla="*/ 88 h 133"/>
                <a:gd name="T16" fmla="*/ 1191 w 1205"/>
                <a:gd name="T17" fmla="*/ 106 h 133"/>
                <a:gd name="T18" fmla="*/ 1176 w 1205"/>
                <a:gd name="T19" fmla="*/ 121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1 h 133"/>
                <a:gd name="T30" fmla="*/ 13 w 1205"/>
                <a:gd name="T31" fmla="*/ 106 h 133"/>
                <a:gd name="T32" fmla="*/ 4 w 1205"/>
                <a:gd name="T33" fmla="*/ 88 h 133"/>
                <a:gd name="T34" fmla="*/ 0 w 1205"/>
                <a:gd name="T35" fmla="*/ 67 h 133"/>
                <a:gd name="T36" fmla="*/ 4 w 1205"/>
                <a:gd name="T37" fmla="*/ 46 h 133"/>
                <a:gd name="T38" fmla="*/ 13 w 1205"/>
                <a:gd name="T39" fmla="*/ 27 h 133"/>
                <a:gd name="T40" fmla="*/ 27 w 1205"/>
                <a:gd name="T41" fmla="*/ 14 h 133"/>
                <a:gd name="T42" fmla="*/ 46 w 1205"/>
                <a:gd name="T43" fmla="*/ 4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4"/>
                  </a:lnTo>
                  <a:lnTo>
                    <a:pt x="1176" y="14"/>
                  </a:lnTo>
                  <a:lnTo>
                    <a:pt x="1191" y="27"/>
                  </a:lnTo>
                  <a:lnTo>
                    <a:pt x="1201" y="46"/>
                  </a:lnTo>
                  <a:lnTo>
                    <a:pt x="1205" y="67"/>
                  </a:lnTo>
                  <a:lnTo>
                    <a:pt x="1201" y="88"/>
                  </a:lnTo>
                  <a:lnTo>
                    <a:pt x="1191" y="106"/>
                  </a:lnTo>
                  <a:lnTo>
                    <a:pt x="1176" y="121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1"/>
            <p:cNvSpPr>
              <a:spLocks/>
            </p:cNvSpPr>
            <p:nvPr/>
          </p:nvSpPr>
          <p:spPr bwMode="auto">
            <a:xfrm>
              <a:off x="6494463" y="4975225"/>
              <a:ext cx="638175" cy="69850"/>
            </a:xfrm>
            <a:custGeom>
              <a:avLst/>
              <a:gdLst>
                <a:gd name="T0" fmla="*/ 67 w 1205"/>
                <a:gd name="T1" fmla="*/ 0 h 133"/>
                <a:gd name="T2" fmla="*/ 1137 w 1205"/>
                <a:gd name="T3" fmla="*/ 0 h 133"/>
                <a:gd name="T4" fmla="*/ 1159 w 1205"/>
                <a:gd name="T5" fmla="*/ 3 h 133"/>
                <a:gd name="T6" fmla="*/ 1176 w 1205"/>
                <a:gd name="T7" fmla="*/ 13 h 133"/>
                <a:gd name="T8" fmla="*/ 1191 w 1205"/>
                <a:gd name="T9" fmla="*/ 28 h 133"/>
                <a:gd name="T10" fmla="*/ 1201 w 1205"/>
                <a:gd name="T11" fmla="*/ 45 h 133"/>
                <a:gd name="T12" fmla="*/ 1205 w 1205"/>
                <a:gd name="T13" fmla="*/ 67 h 133"/>
                <a:gd name="T14" fmla="*/ 1201 w 1205"/>
                <a:gd name="T15" fmla="*/ 87 h 133"/>
                <a:gd name="T16" fmla="*/ 1191 w 1205"/>
                <a:gd name="T17" fmla="*/ 106 h 133"/>
                <a:gd name="T18" fmla="*/ 1176 w 1205"/>
                <a:gd name="T19" fmla="*/ 120 h 133"/>
                <a:gd name="T20" fmla="*/ 1159 w 1205"/>
                <a:gd name="T21" fmla="*/ 129 h 133"/>
                <a:gd name="T22" fmla="*/ 1137 w 1205"/>
                <a:gd name="T23" fmla="*/ 133 h 133"/>
                <a:gd name="T24" fmla="*/ 67 w 1205"/>
                <a:gd name="T25" fmla="*/ 133 h 133"/>
                <a:gd name="T26" fmla="*/ 46 w 1205"/>
                <a:gd name="T27" fmla="*/ 129 h 133"/>
                <a:gd name="T28" fmla="*/ 27 w 1205"/>
                <a:gd name="T29" fmla="*/ 120 h 133"/>
                <a:gd name="T30" fmla="*/ 13 w 1205"/>
                <a:gd name="T31" fmla="*/ 106 h 133"/>
                <a:gd name="T32" fmla="*/ 4 w 1205"/>
                <a:gd name="T33" fmla="*/ 87 h 133"/>
                <a:gd name="T34" fmla="*/ 0 w 1205"/>
                <a:gd name="T35" fmla="*/ 67 h 133"/>
                <a:gd name="T36" fmla="*/ 4 w 1205"/>
                <a:gd name="T37" fmla="*/ 45 h 133"/>
                <a:gd name="T38" fmla="*/ 13 w 1205"/>
                <a:gd name="T39" fmla="*/ 28 h 133"/>
                <a:gd name="T40" fmla="*/ 27 w 1205"/>
                <a:gd name="T41" fmla="*/ 13 h 133"/>
                <a:gd name="T42" fmla="*/ 46 w 1205"/>
                <a:gd name="T43" fmla="*/ 3 h 133"/>
                <a:gd name="T44" fmla="*/ 67 w 1205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3">
                  <a:moveTo>
                    <a:pt x="67" y="0"/>
                  </a:moveTo>
                  <a:lnTo>
                    <a:pt x="1137" y="0"/>
                  </a:lnTo>
                  <a:lnTo>
                    <a:pt x="1159" y="3"/>
                  </a:lnTo>
                  <a:lnTo>
                    <a:pt x="1176" y="13"/>
                  </a:lnTo>
                  <a:lnTo>
                    <a:pt x="1191" y="28"/>
                  </a:lnTo>
                  <a:lnTo>
                    <a:pt x="1201" y="45"/>
                  </a:lnTo>
                  <a:lnTo>
                    <a:pt x="1205" y="67"/>
                  </a:lnTo>
                  <a:lnTo>
                    <a:pt x="1201" y="87"/>
                  </a:lnTo>
                  <a:lnTo>
                    <a:pt x="1191" y="106"/>
                  </a:lnTo>
                  <a:lnTo>
                    <a:pt x="1176" y="120"/>
                  </a:lnTo>
                  <a:lnTo>
                    <a:pt x="1159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Freeform 132"/>
            <p:cNvSpPr>
              <a:spLocks/>
            </p:cNvSpPr>
            <p:nvPr/>
          </p:nvSpPr>
          <p:spPr bwMode="auto">
            <a:xfrm>
              <a:off x="6494463" y="4765675"/>
              <a:ext cx="638175" cy="68263"/>
            </a:xfrm>
            <a:custGeom>
              <a:avLst/>
              <a:gdLst>
                <a:gd name="T0" fmla="*/ 67 w 1205"/>
                <a:gd name="T1" fmla="*/ 0 h 131"/>
                <a:gd name="T2" fmla="*/ 1137 w 1205"/>
                <a:gd name="T3" fmla="*/ 0 h 131"/>
                <a:gd name="T4" fmla="*/ 1159 w 1205"/>
                <a:gd name="T5" fmla="*/ 2 h 131"/>
                <a:gd name="T6" fmla="*/ 1176 w 1205"/>
                <a:gd name="T7" fmla="*/ 12 h 131"/>
                <a:gd name="T8" fmla="*/ 1191 w 1205"/>
                <a:gd name="T9" fmla="*/ 27 h 131"/>
                <a:gd name="T10" fmla="*/ 1201 w 1205"/>
                <a:gd name="T11" fmla="*/ 44 h 131"/>
                <a:gd name="T12" fmla="*/ 1205 w 1205"/>
                <a:gd name="T13" fmla="*/ 65 h 131"/>
                <a:gd name="T14" fmla="*/ 1201 w 1205"/>
                <a:gd name="T15" fmla="*/ 86 h 131"/>
                <a:gd name="T16" fmla="*/ 1191 w 1205"/>
                <a:gd name="T17" fmla="*/ 104 h 131"/>
                <a:gd name="T18" fmla="*/ 1176 w 1205"/>
                <a:gd name="T19" fmla="*/ 119 h 131"/>
                <a:gd name="T20" fmla="*/ 1159 w 1205"/>
                <a:gd name="T21" fmla="*/ 128 h 131"/>
                <a:gd name="T22" fmla="*/ 1137 w 1205"/>
                <a:gd name="T23" fmla="*/ 131 h 131"/>
                <a:gd name="T24" fmla="*/ 67 w 1205"/>
                <a:gd name="T25" fmla="*/ 131 h 131"/>
                <a:gd name="T26" fmla="*/ 46 w 1205"/>
                <a:gd name="T27" fmla="*/ 128 h 131"/>
                <a:gd name="T28" fmla="*/ 27 w 1205"/>
                <a:gd name="T29" fmla="*/ 119 h 131"/>
                <a:gd name="T30" fmla="*/ 13 w 1205"/>
                <a:gd name="T31" fmla="*/ 104 h 131"/>
                <a:gd name="T32" fmla="*/ 4 w 1205"/>
                <a:gd name="T33" fmla="*/ 86 h 131"/>
                <a:gd name="T34" fmla="*/ 0 w 1205"/>
                <a:gd name="T35" fmla="*/ 65 h 131"/>
                <a:gd name="T36" fmla="*/ 4 w 1205"/>
                <a:gd name="T37" fmla="*/ 44 h 131"/>
                <a:gd name="T38" fmla="*/ 13 w 1205"/>
                <a:gd name="T39" fmla="*/ 27 h 131"/>
                <a:gd name="T40" fmla="*/ 27 w 1205"/>
                <a:gd name="T41" fmla="*/ 12 h 131"/>
                <a:gd name="T42" fmla="*/ 46 w 1205"/>
                <a:gd name="T43" fmla="*/ 2 h 131"/>
                <a:gd name="T44" fmla="*/ 67 w 1205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5" h="131">
                  <a:moveTo>
                    <a:pt x="67" y="0"/>
                  </a:moveTo>
                  <a:lnTo>
                    <a:pt x="1137" y="0"/>
                  </a:lnTo>
                  <a:lnTo>
                    <a:pt x="1159" y="2"/>
                  </a:lnTo>
                  <a:lnTo>
                    <a:pt x="1176" y="12"/>
                  </a:lnTo>
                  <a:lnTo>
                    <a:pt x="1191" y="27"/>
                  </a:lnTo>
                  <a:lnTo>
                    <a:pt x="1201" y="44"/>
                  </a:lnTo>
                  <a:lnTo>
                    <a:pt x="1205" y="65"/>
                  </a:lnTo>
                  <a:lnTo>
                    <a:pt x="1201" y="86"/>
                  </a:lnTo>
                  <a:lnTo>
                    <a:pt x="1191" y="104"/>
                  </a:lnTo>
                  <a:lnTo>
                    <a:pt x="1176" y="119"/>
                  </a:lnTo>
                  <a:lnTo>
                    <a:pt x="1159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6" y="128"/>
                  </a:lnTo>
                  <a:lnTo>
                    <a:pt x="27" y="119"/>
                  </a:lnTo>
                  <a:lnTo>
                    <a:pt x="13" y="104"/>
                  </a:lnTo>
                  <a:lnTo>
                    <a:pt x="4" y="86"/>
                  </a:lnTo>
                  <a:lnTo>
                    <a:pt x="0" y="65"/>
                  </a:lnTo>
                  <a:lnTo>
                    <a:pt x="4" y="44"/>
                  </a:lnTo>
                  <a:lnTo>
                    <a:pt x="13" y="27"/>
                  </a:lnTo>
                  <a:lnTo>
                    <a:pt x="27" y="12"/>
                  </a:lnTo>
                  <a:lnTo>
                    <a:pt x="46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33"/>
            <p:cNvSpPr>
              <a:spLocks/>
            </p:cNvSpPr>
            <p:nvPr/>
          </p:nvSpPr>
          <p:spPr bwMode="auto">
            <a:xfrm>
              <a:off x="7273925" y="518477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4 h 133"/>
                <a:gd name="T6" fmla="*/ 1177 w 1204"/>
                <a:gd name="T7" fmla="*/ 14 h 133"/>
                <a:gd name="T8" fmla="*/ 1190 w 1204"/>
                <a:gd name="T9" fmla="*/ 27 h 133"/>
                <a:gd name="T10" fmla="*/ 1200 w 1204"/>
                <a:gd name="T11" fmla="*/ 46 h 133"/>
                <a:gd name="T12" fmla="*/ 1204 w 1204"/>
                <a:gd name="T13" fmla="*/ 67 h 133"/>
                <a:gd name="T14" fmla="*/ 1200 w 1204"/>
                <a:gd name="T15" fmla="*/ 88 h 133"/>
                <a:gd name="T16" fmla="*/ 1190 w 1204"/>
                <a:gd name="T17" fmla="*/ 106 h 133"/>
                <a:gd name="T18" fmla="*/ 1177 w 1204"/>
                <a:gd name="T19" fmla="*/ 121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1 h 133"/>
                <a:gd name="T30" fmla="*/ 12 w 1204"/>
                <a:gd name="T31" fmla="*/ 106 h 133"/>
                <a:gd name="T32" fmla="*/ 3 w 1204"/>
                <a:gd name="T33" fmla="*/ 88 h 133"/>
                <a:gd name="T34" fmla="*/ 0 w 1204"/>
                <a:gd name="T35" fmla="*/ 67 h 133"/>
                <a:gd name="T36" fmla="*/ 3 w 1204"/>
                <a:gd name="T37" fmla="*/ 46 h 133"/>
                <a:gd name="T38" fmla="*/ 12 w 1204"/>
                <a:gd name="T39" fmla="*/ 27 h 133"/>
                <a:gd name="T40" fmla="*/ 27 w 1204"/>
                <a:gd name="T41" fmla="*/ 14 h 133"/>
                <a:gd name="T42" fmla="*/ 45 w 1204"/>
                <a:gd name="T43" fmla="*/ 4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4"/>
                  </a:lnTo>
                  <a:lnTo>
                    <a:pt x="1177" y="14"/>
                  </a:lnTo>
                  <a:lnTo>
                    <a:pt x="1190" y="27"/>
                  </a:lnTo>
                  <a:lnTo>
                    <a:pt x="1200" y="46"/>
                  </a:lnTo>
                  <a:lnTo>
                    <a:pt x="1204" y="67"/>
                  </a:lnTo>
                  <a:lnTo>
                    <a:pt x="1200" y="88"/>
                  </a:lnTo>
                  <a:lnTo>
                    <a:pt x="1190" y="106"/>
                  </a:lnTo>
                  <a:lnTo>
                    <a:pt x="1177" y="121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1"/>
                  </a:lnTo>
                  <a:lnTo>
                    <a:pt x="12" y="106"/>
                  </a:lnTo>
                  <a:lnTo>
                    <a:pt x="3" y="88"/>
                  </a:lnTo>
                  <a:lnTo>
                    <a:pt x="0" y="67"/>
                  </a:lnTo>
                  <a:lnTo>
                    <a:pt x="3" y="46"/>
                  </a:lnTo>
                  <a:lnTo>
                    <a:pt x="12" y="27"/>
                  </a:lnTo>
                  <a:lnTo>
                    <a:pt x="27" y="14"/>
                  </a:lnTo>
                  <a:lnTo>
                    <a:pt x="45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34"/>
            <p:cNvSpPr>
              <a:spLocks/>
            </p:cNvSpPr>
            <p:nvPr/>
          </p:nvSpPr>
          <p:spPr bwMode="auto">
            <a:xfrm>
              <a:off x="7273925" y="4975225"/>
              <a:ext cx="636587" cy="69850"/>
            </a:xfrm>
            <a:custGeom>
              <a:avLst/>
              <a:gdLst>
                <a:gd name="T0" fmla="*/ 67 w 1204"/>
                <a:gd name="T1" fmla="*/ 0 h 133"/>
                <a:gd name="T2" fmla="*/ 1137 w 1204"/>
                <a:gd name="T3" fmla="*/ 0 h 133"/>
                <a:gd name="T4" fmla="*/ 1157 w 1204"/>
                <a:gd name="T5" fmla="*/ 3 h 133"/>
                <a:gd name="T6" fmla="*/ 1177 w 1204"/>
                <a:gd name="T7" fmla="*/ 13 h 133"/>
                <a:gd name="T8" fmla="*/ 1190 w 1204"/>
                <a:gd name="T9" fmla="*/ 28 h 133"/>
                <a:gd name="T10" fmla="*/ 1200 w 1204"/>
                <a:gd name="T11" fmla="*/ 45 h 133"/>
                <a:gd name="T12" fmla="*/ 1204 w 1204"/>
                <a:gd name="T13" fmla="*/ 67 h 133"/>
                <a:gd name="T14" fmla="*/ 1200 w 1204"/>
                <a:gd name="T15" fmla="*/ 87 h 133"/>
                <a:gd name="T16" fmla="*/ 1190 w 1204"/>
                <a:gd name="T17" fmla="*/ 106 h 133"/>
                <a:gd name="T18" fmla="*/ 1177 w 1204"/>
                <a:gd name="T19" fmla="*/ 120 h 133"/>
                <a:gd name="T20" fmla="*/ 1157 w 1204"/>
                <a:gd name="T21" fmla="*/ 129 h 133"/>
                <a:gd name="T22" fmla="*/ 1137 w 1204"/>
                <a:gd name="T23" fmla="*/ 133 h 133"/>
                <a:gd name="T24" fmla="*/ 67 w 1204"/>
                <a:gd name="T25" fmla="*/ 133 h 133"/>
                <a:gd name="T26" fmla="*/ 45 w 1204"/>
                <a:gd name="T27" fmla="*/ 129 h 133"/>
                <a:gd name="T28" fmla="*/ 27 w 1204"/>
                <a:gd name="T29" fmla="*/ 120 h 133"/>
                <a:gd name="T30" fmla="*/ 12 w 1204"/>
                <a:gd name="T31" fmla="*/ 106 h 133"/>
                <a:gd name="T32" fmla="*/ 3 w 1204"/>
                <a:gd name="T33" fmla="*/ 87 h 133"/>
                <a:gd name="T34" fmla="*/ 0 w 1204"/>
                <a:gd name="T35" fmla="*/ 67 h 133"/>
                <a:gd name="T36" fmla="*/ 3 w 1204"/>
                <a:gd name="T37" fmla="*/ 45 h 133"/>
                <a:gd name="T38" fmla="*/ 12 w 1204"/>
                <a:gd name="T39" fmla="*/ 28 h 133"/>
                <a:gd name="T40" fmla="*/ 27 w 1204"/>
                <a:gd name="T41" fmla="*/ 13 h 133"/>
                <a:gd name="T42" fmla="*/ 45 w 1204"/>
                <a:gd name="T43" fmla="*/ 3 h 133"/>
                <a:gd name="T44" fmla="*/ 67 w 1204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3">
                  <a:moveTo>
                    <a:pt x="67" y="0"/>
                  </a:moveTo>
                  <a:lnTo>
                    <a:pt x="1137" y="0"/>
                  </a:lnTo>
                  <a:lnTo>
                    <a:pt x="1157" y="3"/>
                  </a:lnTo>
                  <a:lnTo>
                    <a:pt x="1177" y="13"/>
                  </a:lnTo>
                  <a:lnTo>
                    <a:pt x="1190" y="28"/>
                  </a:lnTo>
                  <a:lnTo>
                    <a:pt x="1200" y="45"/>
                  </a:lnTo>
                  <a:lnTo>
                    <a:pt x="1204" y="67"/>
                  </a:lnTo>
                  <a:lnTo>
                    <a:pt x="1200" y="87"/>
                  </a:lnTo>
                  <a:lnTo>
                    <a:pt x="1190" y="106"/>
                  </a:lnTo>
                  <a:lnTo>
                    <a:pt x="1177" y="120"/>
                  </a:lnTo>
                  <a:lnTo>
                    <a:pt x="1157" y="129"/>
                  </a:lnTo>
                  <a:lnTo>
                    <a:pt x="1137" y="133"/>
                  </a:lnTo>
                  <a:lnTo>
                    <a:pt x="67" y="133"/>
                  </a:lnTo>
                  <a:lnTo>
                    <a:pt x="45" y="129"/>
                  </a:lnTo>
                  <a:lnTo>
                    <a:pt x="27" y="120"/>
                  </a:lnTo>
                  <a:lnTo>
                    <a:pt x="12" y="106"/>
                  </a:lnTo>
                  <a:lnTo>
                    <a:pt x="3" y="87"/>
                  </a:lnTo>
                  <a:lnTo>
                    <a:pt x="0" y="67"/>
                  </a:lnTo>
                  <a:lnTo>
                    <a:pt x="3" y="45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35"/>
            <p:cNvSpPr>
              <a:spLocks/>
            </p:cNvSpPr>
            <p:nvPr/>
          </p:nvSpPr>
          <p:spPr bwMode="auto">
            <a:xfrm>
              <a:off x="7273925" y="4765675"/>
              <a:ext cx="636587" cy="68263"/>
            </a:xfrm>
            <a:custGeom>
              <a:avLst/>
              <a:gdLst>
                <a:gd name="T0" fmla="*/ 67 w 1204"/>
                <a:gd name="T1" fmla="*/ 0 h 131"/>
                <a:gd name="T2" fmla="*/ 1137 w 1204"/>
                <a:gd name="T3" fmla="*/ 0 h 131"/>
                <a:gd name="T4" fmla="*/ 1157 w 1204"/>
                <a:gd name="T5" fmla="*/ 2 h 131"/>
                <a:gd name="T6" fmla="*/ 1177 w 1204"/>
                <a:gd name="T7" fmla="*/ 12 h 131"/>
                <a:gd name="T8" fmla="*/ 1190 w 1204"/>
                <a:gd name="T9" fmla="*/ 27 h 131"/>
                <a:gd name="T10" fmla="*/ 1200 w 1204"/>
                <a:gd name="T11" fmla="*/ 44 h 131"/>
                <a:gd name="T12" fmla="*/ 1204 w 1204"/>
                <a:gd name="T13" fmla="*/ 65 h 131"/>
                <a:gd name="T14" fmla="*/ 1200 w 1204"/>
                <a:gd name="T15" fmla="*/ 86 h 131"/>
                <a:gd name="T16" fmla="*/ 1190 w 1204"/>
                <a:gd name="T17" fmla="*/ 104 h 131"/>
                <a:gd name="T18" fmla="*/ 1177 w 1204"/>
                <a:gd name="T19" fmla="*/ 119 h 131"/>
                <a:gd name="T20" fmla="*/ 1157 w 1204"/>
                <a:gd name="T21" fmla="*/ 128 h 131"/>
                <a:gd name="T22" fmla="*/ 1137 w 1204"/>
                <a:gd name="T23" fmla="*/ 131 h 131"/>
                <a:gd name="T24" fmla="*/ 67 w 1204"/>
                <a:gd name="T25" fmla="*/ 131 h 131"/>
                <a:gd name="T26" fmla="*/ 45 w 1204"/>
                <a:gd name="T27" fmla="*/ 128 h 131"/>
                <a:gd name="T28" fmla="*/ 27 w 1204"/>
                <a:gd name="T29" fmla="*/ 119 h 131"/>
                <a:gd name="T30" fmla="*/ 12 w 1204"/>
                <a:gd name="T31" fmla="*/ 104 h 131"/>
                <a:gd name="T32" fmla="*/ 3 w 1204"/>
                <a:gd name="T33" fmla="*/ 86 h 131"/>
                <a:gd name="T34" fmla="*/ 0 w 1204"/>
                <a:gd name="T35" fmla="*/ 65 h 131"/>
                <a:gd name="T36" fmla="*/ 3 w 1204"/>
                <a:gd name="T37" fmla="*/ 44 h 131"/>
                <a:gd name="T38" fmla="*/ 12 w 1204"/>
                <a:gd name="T39" fmla="*/ 27 h 131"/>
                <a:gd name="T40" fmla="*/ 27 w 1204"/>
                <a:gd name="T41" fmla="*/ 12 h 131"/>
                <a:gd name="T42" fmla="*/ 45 w 1204"/>
                <a:gd name="T43" fmla="*/ 2 h 131"/>
                <a:gd name="T44" fmla="*/ 67 w 1204"/>
                <a:gd name="T45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4" h="131">
                  <a:moveTo>
                    <a:pt x="67" y="0"/>
                  </a:moveTo>
                  <a:lnTo>
                    <a:pt x="1137" y="0"/>
                  </a:lnTo>
                  <a:lnTo>
                    <a:pt x="1157" y="2"/>
                  </a:lnTo>
                  <a:lnTo>
                    <a:pt x="1177" y="12"/>
                  </a:lnTo>
                  <a:lnTo>
                    <a:pt x="1190" y="27"/>
                  </a:lnTo>
                  <a:lnTo>
                    <a:pt x="1200" y="44"/>
                  </a:lnTo>
                  <a:lnTo>
                    <a:pt x="1204" y="65"/>
                  </a:lnTo>
                  <a:lnTo>
                    <a:pt x="1200" y="86"/>
                  </a:lnTo>
                  <a:lnTo>
                    <a:pt x="1190" y="104"/>
                  </a:lnTo>
                  <a:lnTo>
                    <a:pt x="1177" y="119"/>
                  </a:lnTo>
                  <a:lnTo>
                    <a:pt x="1157" y="128"/>
                  </a:lnTo>
                  <a:lnTo>
                    <a:pt x="1137" y="131"/>
                  </a:lnTo>
                  <a:lnTo>
                    <a:pt x="67" y="131"/>
                  </a:lnTo>
                  <a:lnTo>
                    <a:pt x="45" y="128"/>
                  </a:lnTo>
                  <a:lnTo>
                    <a:pt x="27" y="119"/>
                  </a:lnTo>
                  <a:lnTo>
                    <a:pt x="12" y="104"/>
                  </a:lnTo>
                  <a:lnTo>
                    <a:pt x="3" y="86"/>
                  </a:lnTo>
                  <a:lnTo>
                    <a:pt x="0" y="65"/>
                  </a:lnTo>
                  <a:lnTo>
                    <a:pt x="3" y="44"/>
                  </a:lnTo>
                  <a:lnTo>
                    <a:pt x="12" y="27"/>
                  </a:lnTo>
                  <a:lnTo>
                    <a:pt x="27" y="12"/>
                  </a:lnTo>
                  <a:lnTo>
                    <a:pt x="45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Freeform 136"/>
            <p:cNvSpPr>
              <a:spLocks/>
            </p:cNvSpPr>
            <p:nvPr/>
          </p:nvSpPr>
          <p:spPr bwMode="auto">
            <a:xfrm>
              <a:off x="6494463" y="4343400"/>
              <a:ext cx="1416050" cy="71438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5 h 133"/>
                <a:gd name="T6" fmla="*/ 2649 w 2676"/>
                <a:gd name="T7" fmla="*/ 13 h 133"/>
                <a:gd name="T8" fmla="*/ 2662 w 2676"/>
                <a:gd name="T9" fmla="*/ 28 h 133"/>
                <a:gd name="T10" fmla="*/ 2672 w 2676"/>
                <a:gd name="T11" fmla="*/ 45 h 133"/>
                <a:gd name="T12" fmla="*/ 2676 w 2676"/>
                <a:gd name="T13" fmla="*/ 67 h 133"/>
                <a:gd name="T14" fmla="*/ 2672 w 2676"/>
                <a:gd name="T15" fmla="*/ 87 h 133"/>
                <a:gd name="T16" fmla="*/ 2662 w 2676"/>
                <a:gd name="T17" fmla="*/ 106 h 133"/>
                <a:gd name="T18" fmla="*/ 2649 w 2676"/>
                <a:gd name="T19" fmla="*/ 120 h 133"/>
                <a:gd name="T20" fmla="*/ 2629 w 2676"/>
                <a:gd name="T21" fmla="*/ 129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29 h 133"/>
                <a:gd name="T28" fmla="*/ 27 w 2676"/>
                <a:gd name="T29" fmla="*/ 120 h 133"/>
                <a:gd name="T30" fmla="*/ 13 w 2676"/>
                <a:gd name="T31" fmla="*/ 106 h 133"/>
                <a:gd name="T32" fmla="*/ 4 w 2676"/>
                <a:gd name="T33" fmla="*/ 87 h 133"/>
                <a:gd name="T34" fmla="*/ 0 w 2676"/>
                <a:gd name="T35" fmla="*/ 67 h 133"/>
                <a:gd name="T36" fmla="*/ 4 w 2676"/>
                <a:gd name="T37" fmla="*/ 45 h 133"/>
                <a:gd name="T38" fmla="*/ 13 w 2676"/>
                <a:gd name="T39" fmla="*/ 28 h 133"/>
                <a:gd name="T40" fmla="*/ 27 w 2676"/>
                <a:gd name="T41" fmla="*/ 13 h 133"/>
                <a:gd name="T42" fmla="*/ 46 w 2676"/>
                <a:gd name="T43" fmla="*/ 5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5"/>
                  </a:lnTo>
                  <a:lnTo>
                    <a:pt x="2649" y="13"/>
                  </a:lnTo>
                  <a:lnTo>
                    <a:pt x="2662" y="28"/>
                  </a:lnTo>
                  <a:lnTo>
                    <a:pt x="2672" y="45"/>
                  </a:lnTo>
                  <a:lnTo>
                    <a:pt x="2676" y="67"/>
                  </a:lnTo>
                  <a:lnTo>
                    <a:pt x="2672" y="87"/>
                  </a:lnTo>
                  <a:lnTo>
                    <a:pt x="2662" y="106"/>
                  </a:lnTo>
                  <a:lnTo>
                    <a:pt x="2649" y="120"/>
                  </a:lnTo>
                  <a:lnTo>
                    <a:pt x="2629" y="129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29"/>
                  </a:lnTo>
                  <a:lnTo>
                    <a:pt x="27" y="120"/>
                  </a:lnTo>
                  <a:lnTo>
                    <a:pt x="13" y="106"/>
                  </a:lnTo>
                  <a:lnTo>
                    <a:pt x="4" y="87"/>
                  </a:lnTo>
                  <a:lnTo>
                    <a:pt x="0" y="67"/>
                  </a:lnTo>
                  <a:lnTo>
                    <a:pt x="4" y="45"/>
                  </a:lnTo>
                  <a:lnTo>
                    <a:pt x="13" y="28"/>
                  </a:lnTo>
                  <a:lnTo>
                    <a:pt x="27" y="13"/>
                  </a:lnTo>
                  <a:lnTo>
                    <a:pt x="46" y="5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137"/>
            <p:cNvSpPr>
              <a:spLocks/>
            </p:cNvSpPr>
            <p:nvPr/>
          </p:nvSpPr>
          <p:spPr bwMode="auto">
            <a:xfrm>
              <a:off x="6494463" y="4554538"/>
              <a:ext cx="1416050" cy="69850"/>
            </a:xfrm>
            <a:custGeom>
              <a:avLst/>
              <a:gdLst>
                <a:gd name="T0" fmla="*/ 67 w 2676"/>
                <a:gd name="T1" fmla="*/ 0 h 133"/>
                <a:gd name="T2" fmla="*/ 2609 w 2676"/>
                <a:gd name="T3" fmla="*/ 0 h 133"/>
                <a:gd name="T4" fmla="*/ 2629 w 2676"/>
                <a:gd name="T5" fmla="*/ 4 h 133"/>
                <a:gd name="T6" fmla="*/ 2649 w 2676"/>
                <a:gd name="T7" fmla="*/ 14 h 133"/>
                <a:gd name="T8" fmla="*/ 2662 w 2676"/>
                <a:gd name="T9" fmla="*/ 27 h 133"/>
                <a:gd name="T10" fmla="*/ 2672 w 2676"/>
                <a:gd name="T11" fmla="*/ 46 h 133"/>
                <a:gd name="T12" fmla="*/ 2676 w 2676"/>
                <a:gd name="T13" fmla="*/ 67 h 133"/>
                <a:gd name="T14" fmla="*/ 2672 w 2676"/>
                <a:gd name="T15" fmla="*/ 88 h 133"/>
                <a:gd name="T16" fmla="*/ 2662 w 2676"/>
                <a:gd name="T17" fmla="*/ 106 h 133"/>
                <a:gd name="T18" fmla="*/ 2649 w 2676"/>
                <a:gd name="T19" fmla="*/ 121 h 133"/>
                <a:gd name="T20" fmla="*/ 2629 w 2676"/>
                <a:gd name="T21" fmla="*/ 130 h 133"/>
                <a:gd name="T22" fmla="*/ 2609 w 2676"/>
                <a:gd name="T23" fmla="*/ 133 h 133"/>
                <a:gd name="T24" fmla="*/ 67 w 2676"/>
                <a:gd name="T25" fmla="*/ 133 h 133"/>
                <a:gd name="T26" fmla="*/ 46 w 2676"/>
                <a:gd name="T27" fmla="*/ 130 h 133"/>
                <a:gd name="T28" fmla="*/ 27 w 2676"/>
                <a:gd name="T29" fmla="*/ 121 h 133"/>
                <a:gd name="T30" fmla="*/ 13 w 2676"/>
                <a:gd name="T31" fmla="*/ 106 h 133"/>
                <a:gd name="T32" fmla="*/ 4 w 2676"/>
                <a:gd name="T33" fmla="*/ 88 h 133"/>
                <a:gd name="T34" fmla="*/ 0 w 2676"/>
                <a:gd name="T35" fmla="*/ 67 h 133"/>
                <a:gd name="T36" fmla="*/ 4 w 2676"/>
                <a:gd name="T37" fmla="*/ 46 h 133"/>
                <a:gd name="T38" fmla="*/ 13 w 2676"/>
                <a:gd name="T39" fmla="*/ 27 h 133"/>
                <a:gd name="T40" fmla="*/ 27 w 2676"/>
                <a:gd name="T41" fmla="*/ 14 h 133"/>
                <a:gd name="T42" fmla="*/ 46 w 2676"/>
                <a:gd name="T43" fmla="*/ 4 h 133"/>
                <a:gd name="T44" fmla="*/ 67 w 2676"/>
                <a:gd name="T4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76" h="133">
                  <a:moveTo>
                    <a:pt x="67" y="0"/>
                  </a:moveTo>
                  <a:lnTo>
                    <a:pt x="2609" y="0"/>
                  </a:lnTo>
                  <a:lnTo>
                    <a:pt x="2629" y="4"/>
                  </a:lnTo>
                  <a:lnTo>
                    <a:pt x="2649" y="14"/>
                  </a:lnTo>
                  <a:lnTo>
                    <a:pt x="2662" y="27"/>
                  </a:lnTo>
                  <a:lnTo>
                    <a:pt x="2672" y="46"/>
                  </a:lnTo>
                  <a:lnTo>
                    <a:pt x="2676" y="67"/>
                  </a:lnTo>
                  <a:lnTo>
                    <a:pt x="2672" y="88"/>
                  </a:lnTo>
                  <a:lnTo>
                    <a:pt x="2662" y="106"/>
                  </a:lnTo>
                  <a:lnTo>
                    <a:pt x="2649" y="121"/>
                  </a:lnTo>
                  <a:lnTo>
                    <a:pt x="2629" y="130"/>
                  </a:lnTo>
                  <a:lnTo>
                    <a:pt x="2609" y="133"/>
                  </a:lnTo>
                  <a:lnTo>
                    <a:pt x="67" y="133"/>
                  </a:lnTo>
                  <a:lnTo>
                    <a:pt x="46" y="130"/>
                  </a:lnTo>
                  <a:lnTo>
                    <a:pt x="27" y="121"/>
                  </a:lnTo>
                  <a:lnTo>
                    <a:pt x="13" y="106"/>
                  </a:lnTo>
                  <a:lnTo>
                    <a:pt x="4" y="88"/>
                  </a:lnTo>
                  <a:lnTo>
                    <a:pt x="0" y="67"/>
                  </a:lnTo>
                  <a:lnTo>
                    <a:pt x="4" y="46"/>
                  </a:lnTo>
                  <a:lnTo>
                    <a:pt x="13" y="27"/>
                  </a:lnTo>
                  <a:lnTo>
                    <a:pt x="27" y="14"/>
                  </a:lnTo>
                  <a:lnTo>
                    <a:pt x="46" y="4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Freeform 138"/>
            <p:cNvSpPr>
              <a:spLocks noEditPoints="1"/>
            </p:cNvSpPr>
            <p:nvPr/>
          </p:nvSpPr>
          <p:spPr bwMode="auto">
            <a:xfrm>
              <a:off x="6494463" y="3573463"/>
              <a:ext cx="638175" cy="630238"/>
            </a:xfrm>
            <a:custGeom>
              <a:avLst/>
              <a:gdLst>
                <a:gd name="T0" fmla="*/ 268 w 1205"/>
                <a:gd name="T1" fmla="*/ 265 h 1192"/>
                <a:gd name="T2" fmla="*/ 268 w 1205"/>
                <a:gd name="T3" fmla="*/ 928 h 1192"/>
                <a:gd name="T4" fmla="*/ 937 w 1205"/>
                <a:gd name="T5" fmla="*/ 928 h 1192"/>
                <a:gd name="T6" fmla="*/ 937 w 1205"/>
                <a:gd name="T7" fmla="*/ 265 h 1192"/>
                <a:gd name="T8" fmla="*/ 268 w 1205"/>
                <a:gd name="T9" fmla="*/ 265 h 1192"/>
                <a:gd name="T10" fmla="*/ 134 w 1205"/>
                <a:gd name="T11" fmla="*/ 0 h 1192"/>
                <a:gd name="T12" fmla="*/ 1071 w 1205"/>
                <a:gd name="T13" fmla="*/ 0 h 1192"/>
                <a:gd name="T14" fmla="*/ 1101 w 1205"/>
                <a:gd name="T15" fmla="*/ 4 h 1192"/>
                <a:gd name="T16" fmla="*/ 1130 w 1205"/>
                <a:gd name="T17" fmla="*/ 14 h 1192"/>
                <a:gd name="T18" fmla="*/ 1154 w 1205"/>
                <a:gd name="T19" fmla="*/ 30 h 1192"/>
                <a:gd name="T20" fmla="*/ 1175 w 1205"/>
                <a:gd name="T21" fmla="*/ 50 h 1192"/>
                <a:gd name="T22" fmla="*/ 1191 w 1205"/>
                <a:gd name="T23" fmla="*/ 75 h 1192"/>
                <a:gd name="T24" fmla="*/ 1201 w 1205"/>
                <a:gd name="T25" fmla="*/ 103 h 1192"/>
                <a:gd name="T26" fmla="*/ 1205 w 1205"/>
                <a:gd name="T27" fmla="*/ 133 h 1192"/>
                <a:gd name="T28" fmla="*/ 1205 w 1205"/>
                <a:gd name="T29" fmla="*/ 1059 h 1192"/>
                <a:gd name="T30" fmla="*/ 1201 w 1205"/>
                <a:gd name="T31" fmla="*/ 1090 h 1192"/>
                <a:gd name="T32" fmla="*/ 1191 w 1205"/>
                <a:gd name="T33" fmla="*/ 1118 h 1192"/>
                <a:gd name="T34" fmla="*/ 1175 w 1205"/>
                <a:gd name="T35" fmla="*/ 1142 h 1192"/>
                <a:gd name="T36" fmla="*/ 1154 w 1205"/>
                <a:gd name="T37" fmla="*/ 1162 h 1192"/>
                <a:gd name="T38" fmla="*/ 1130 w 1205"/>
                <a:gd name="T39" fmla="*/ 1178 h 1192"/>
                <a:gd name="T40" fmla="*/ 1101 w 1205"/>
                <a:gd name="T41" fmla="*/ 1188 h 1192"/>
                <a:gd name="T42" fmla="*/ 1071 w 1205"/>
                <a:gd name="T43" fmla="*/ 1192 h 1192"/>
                <a:gd name="T44" fmla="*/ 134 w 1205"/>
                <a:gd name="T45" fmla="*/ 1192 h 1192"/>
                <a:gd name="T46" fmla="*/ 104 w 1205"/>
                <a:gd name="T47" fmla="*/ 1188 h 1192"/>
                <a:gd name="T48" fmla="*/ 75 w 1205"/>
                <a:gd name="T49" fmla="*/ 1178 h 1192"/>
                <a:gd name="T50" fmla="*/ 50 w 1205"/>
                <a:gd name="T51" fmla="*/ 1162 h 1192"/>
                <a:gd name="T52" fmla="*/ 30 w 1205"/>
                <a:gd name="T53" fmla="*/ 1142 h 1192"/>
                <a:gd name="T54" fmla="*/ 13 w 1205"/>
                <a:gd name="T55" fmla="*/ 1118 h 1192"/>
                <a:gd name="T56" fmla="*/ 4 w 1205"/>
                <a:gd name="T57" fmla="*/ 1090 h 1192"/>
                <a:gd name="T58" fmla="*/ 0 w 1205"/>
                <a:gd name="T59" fmla="*/ 1059 h 1192"/>
                <a:gd name="T60" fmla="*/ 0 w 1205"/>
                <a:gd name="T61" fmla="*/ 133 h 1192"/>
                <a:gd name="T62" fmla="*/ 4 w 1205"/>
                <a:gd name="T63" fmla="*/ 103 h 1192"/>
                <a:gd name="T64" fmla="*/ 13 w 1205"/>
                <a:gd name="T65" fmla="*/ 75 h 1192"/>
                <a:gd name="T66" fmla="*/ 30 w 1205"/>
                <a:gd name="T67" fmla="*/ 50 h 1192"/>
                <a:gd name="T68" fmla="*/ 50 w 1205"/>
                <a:gd name="T69" fmla="*/ 30 h 1192"/>
                <a:gd name="T70" fmla="*/ 75 w 1205"/>
                <a:gd name="T71" fmla="*/ 14 h 1192"/>
                <a:gd name="T72" fmla="*/ 104 w 1205"/>
                <a:gd name="T73" fmla="*/ 4 h 1192"/>
                <a:gd name="T74" fmla="*/ 134 w 1205"/>
                <a:gd name="T75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05" h="1192">
                  <a:moveTo>
                    <a:pt x="268" y="265"/>
                  </a:moveTo>
                  <a:lnTo>
                    <a:pt x="268" y="928"/>
                  </a:lnTo>
                  <a:lnTo>
                    <a:pt x="937" y="928"/>
                  </a:lnTo>
                  <a:lnTo>
                    <a:pt x="937" y="265"/>
                  </a:lnTo>
                  <a:lnTo>
                    <a:pt x="268" y="265"/>
                  </a:lnTo>
                  <a:close/>
                  <a:moveTo>
                    <a:pt x="134" y="0"/>
                  </a:moveTo>
                  <a:lnTo>
                    <a:pt x="1071" y="0"/>
                  </a:lnTo>
                  <a:lnTo>
                    <a:pt x="1101" y="4"/>
                  </a:lnTo>
                  <a:lnTo>
                    <a:pt x="1130" y="14"/>
                  </a:lnTo>
                  <a:lnTo>
                    <a:pt x="1154" y="30"/>
                  </a:lnTo>
                  <a:lnTo>
                    <a:pt x="1175" y="50"/>
                  </a:lnTo>
                  <a:lnTo>
                    <a:pt x="1191" y="75"/>
                  </a:lnTo>
                  <a:lnTo>
                    <a:pt x="1201" y="103"/>
                  </a:lnTo>
                  <a:lnTo>
                    <a:pt x="1205" y="133"/>
                  </a:lnTo>
                  <a:lnTo>
                    <a:pt x="1205" y="1059"/>
                  </a:lnTo>
                  <a:lnTo>
                    <a:pt x="1201" y="1090"/>
                  </a:lnTo>
                  <a:lnTo>
                    <a:pt x="1191" y="1118"/>
                  </a:lnTo>
                  <a:lnTo>
                    <a:pt x="1175" y="1142"/>
                  </a:lnTo>
                  <a:lnTo>
                    <a:pt x="1154" y="1162"/>
                  </a:lnTo>
                  <a:lnTo>
                    <a:pt x="1130" y="1178"/>
                  </a:lnTo>
                  <a:lnTo>
                    <a:pt x="1101" y="1188"/>
                  </a:lnTo>
                  <a:lnTo>
                    <a:pt x="1071" y="1192"/>
                  </a:lnTo>
                  <a:lnTo>
                    <a:pt x="134" y="1192"/>
                  </a:lnTo>
                  <a:lnTo>
                    <a:pt x="104" y="1188"/>
                  </a:lnTo>
                  <a:lnTo>
                    <a:pt x="75" y="1178"/>
                  </a:lnTo>
                  <a:lnTo>
                    <a:pt x="50" y="1162"/>
                  </a:lnTo>
                  <a:lnTo>
                    <a:pt x="30" y="1142"/>
                  </a:lnTo>
                  <a:lnTo>
                    <a:pt x="13" y="1118"/>
                  </a:lnTo>
                  <a:lnTo>
                    <a:pt x="4" y="1090"/>
                  </a:lnTo>
                  <a:lnTo>
                    <a:pt x="0" y="1059"/>
                  </a:lnTo>
                  <a:lnTo>
                    <a:pt x="0" y="133"/>
                  </a:lnTo>
                  <a:lnTo>
                    <a:pt x="4" y="103"/>
                  </a:lnTo>
                  <a:lnTo>
                    <a:pt x="13" y="75"/>
                  </a:lnTo>
                  <a:lnTo>
                    <a:pt x="30" y="50"/>
                  </a:lnTo>
                  <a:lnTo>
                    <a:pt x="50" y="30"/>
                  </a:lnTo>
                  <a:lnTo>
                    <a:pt x="75" y="14"/>
                  </a:lnTo>
                  <a:lnTo>
                    <a:pt x="104" y="4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2" name="Группа 161"/>
          <p:cNvGrpSpPr/>
          <p:nvPr/>
        </p:nvGrpSpPr>
        <p:grpSpPr>
          <a:xfrm>
            <a:off x="9715623" y="1672771"/>
            <a:ext cx="464430" cy="459971"/>
            <a:chOff x="5929313" y="3290888"/>
            <a:chExt cx="2149475" cy="2128837"/>
          </a:xfrm>
          <a:solidFill>
            <a:schemeClr val="bg2">
              <a:lumMod val="25000"/>
            </a:schemeClr>
          </a:solidFill>
        </p:grpSpPr>
        <p:sp>
          <p:nvSpPr>
            <p:cNvPr id="158" name="Freeform 143"/>
            <p:cNvSpPr>
              <a:spLocks noEditPoints="1"/>
            </p:cNvSpPr>
            <p:nvPr/>
          </p:nvSpPr>
          <p:spPr bwMode="auto">
            <a:xfrm>
              <a:off x="5929313" y="4089400"/>
              <a:ext cx="2149475" cy="1330325"/>
            </a:xfrm>
            <a:custGeom>
              <a:avLst/>
              <a:gdLst>
                <a:gd name="T0" fmla="*/ 254 w 4062"/>
                <a:gd name="T1" fmla="*/ 1446 h 2514"/>
                <a:gd name="T2" fmla="*/ 805 w 4062"/>
                <a:gd name="T3" fmla="*/ 2260 h 2514"/>
                <a:gd name="T4" fmla="*/ 3298 w 4062"/>
                <a:gd name="T5" fmla="*/ 2220 h 2514"/>
                <a:gd name="T6" fmla="*/ 3782 w 4062"/>
                <a:gd name="T7" fmla="*/ 1395 h 2514"/>
                <a:gd name="T8" fmla="*/ 3276 w 4062"/>
                <a:gd name="T9" fmla="*/ 1131 h 2514"/>
                <a:gd name="T10" fmla="*/ 1854 w 4062"/>
                <a:gd name="T11" fmla="*/ 911 h 2514"/>
                <a:gd name="T12" fmla="*/ 1594 w 4062"/>
                <a:gd name="T13" fmla="*/ 1131 h 2514"/>
                <a:gd name="T14" fmla="*/ 1976 w 4062"/>
                <a:gd name="T15" fmla="*/ 1010 h 2514"/>
                <a:gd name="T16" fmla="*/ 2276 w 4062"/>
                <a:gd name="T17" fmla="*/ 1095 h 2514"/>
                <a:gd name="T18" fmla="*/ 2311 w 4062"/>
                <a:gd name="T19" fmla="*/ 965 h 2514"/>
                <a:gd name="T20" fmla="*/ 2032 w 4062"/>
                <a:gd name="T21" fmla="*/ 628 h 2514"/>
                <a:gd name="T22" fmla="*/ 1618 w 4062"/>
                <a:gd name="T23" fmla="*/ 751 h 2514"/>
                <a:gd name="T24" fmla="*/ 1341 w 4062"/>
                <a:gd name="T25" fmla="*/ 1065 h 2514"/>
                <a:gd name="T26" fmla="*/ 1603 w 4062"/>
                <a:gd name="T27" fmla="*/ 920 h 2514"/>
                <a:gd name="T28" fmla="*/ 1962 w 4062"/>
                <a:gd name="T29" fmla="*/ 758 h 2514"/>
                <a:gd name="T30" fmla="*/ 2355 w 4062"/>
                <a:gd name="T31" fmla="*/ 842 h 2514"/>
                <a:gd name="T32" fmla="*/ 2612 w 4062"/>
                <a:gd name="T33" fmla="*/ 1131 h 2514"/>
                <a:gd name="T34" fmla="*/ 2567 w 4062"/>
                <a:gd name="T35" fmla="*/ 847 h 2514"/>
                <a:gd name="T36" fmla="*/ 2184 w 4062"/>
                <a:gd name="T37" fmla="*/ 644 h 2514"/>
                <a:gd name="T38" fmla="*/ 1775 w 4062"/>
                <a:gd name="T39" fmla="*/ 410 h 2514"/>
                <a:gd name="T40" fmla="*/ 1342 w 4062"/>
                <a:gd name="T41" fmla="*/ 645 h 2514"/>
                <a:gd name="T42" fmla="*/ 1073 w 4062"/>
                <a:gd name="T43" fmla="*/ 1051 h 2514"/>
                <a:gd name="T44" fmla="*/ 1327 w 4062"/>
                <a:gd name="T45" fmla="*/ 848 h 2514"/>
                <a:gd name="T46" fmla="*/ 1706 w 4062"/>
                <a:gd name="T47" fmla="*/ 564 h 2514"/>
                <a:gd name="T48" fmla="*/ 2194 w 4062"/>
                <a:gd name="T49" fmla="*/ 518 h 2514"/>
                <a:gd name="T50" fmla="*/ 2615 w 4062"/>
                <a:gd name="T51" fmla="*/ 720 h 2514"/>
                <a:gd name="T52" fmla="*/ 2957 w 4062"/>
                <a:gd name="T53" fmla="*/ 973 h 2514"/>
                <a:gd name="T54" fmla="*/ 2656 w 4062"/>
                <a:gd name="T55" fmla="*/ 591 h 2514"/>
                <a:gd name="T56" fmla="*/ 2204 w 4062"/>
                <a:gd name="T57" fmla="*/ 392 h 2514"/>
                <a:gd name="T58" fmla="*/ 1734 w 4062"/>
                <a:gd name="T59" fmla="*/ 161 h 2514"/>
                <a:gd name="T60" fmla="*/ 1224 w 4062"/>
                <a:gd name="T61" fmla="*/ 414 h 2514"/>
                <a:gd name="T62" fmla="*/ 877 w 4062"/>
                <a:gd name="T63" fmla="*/ 859 h 2514"/>
                <a:gd name="T64" fmla="*/ 972 w 4062"/>
                <a:gd name="T65" fmla="*/ 959 h 2514"/>
                <a:gd name="T66" fmla="*/ 1280 w 4062"/>
                <a:gd name="T67" fmla="*/ 531 h 2514"/>
                <a:gd name="T68" fmla="*/ 1753 w 4062"/>
                <a:gd name="T69" fmla="*/ 285 h 2514"/>
                <a:gd name="T70" fmla="*/ 2299 w 4062"/>
                <a:gd name="T71" fmla="*/ 283 h 2514"/>
                <a:gd name="T72" fmla="*/ 2760 w 4062"/>
                <a:gd name="T73" fmla="*/ 513 h 2514"/>
                <a:gd name="T74" fmla="*/ 3070 w 4062"/>
                <a:gd name="T75" fmla="*/ 916 h 2514"/>
                <a:gd name="T76" fmla="*/ 2909 w 4062"/>
                <a:gd name="T77" fmla="*/ 477 h 2514"/>
                <a:gd name="T78" fmla="*/ 2423 w 4062"/>
                <a:gd name="T79" fmla="*/ 186 h 2514"/>
                <a:gd name="T80" fmla="*/ 2136 w 4062"/>
                <a:gd name="T81" fmla="*/ 4 h 2514"/>
                <a:gd name="T82" fmla="*/ 2708 w 4062"/>
                <a:gd name="T83" fmla="*/ 175 h 2514"/>
                <a:gd name="T84" fmla="*/ 3147 w 4062"/>
                <a:gd name="T85" fmla="*/ 554 h 2514"/>
                <a:gd name="T86" fmla="*/ 3934 w 4062"/>
                <a:gd name="T87" fmla="*/ 502 h 2514"/>
                <a:gd name="T88" fmla="*/ 4058 w 4062"/>
                <a:gd name="T89" fmla="*/ 600 h 2514"/>
                <a:gd name="T90" fmla="*/ 3992 w 4062"/>
                <a:gd name="T91" fmla="*/ 742 h 2514"/>
                <a:gd name="T92" fmla="*/ 3836 w 4062"/>
                <a:gd name="T93" fmla="*/ 1145 h 2514"/>
                <a:gd name="T94" fmla="*/ 4033 w 4062"/>
                <a:gd name="T95" fmla="*/ 1314 h 2514"/>
                <a:gd name="T96" fmla="*/ 4039 w 4062"/>
                <a:gd name="T97" fmla="*/ 1551 h 2514"/>
                <a:gd name="T98" fmla="*/ 3540 w 4062"/>
                <a:gd name="T99" fmla="*/ 2291 h 2514"/>
                <a:gd name="T100" fmla="*/ 3370 w 4062"/>
                <a:gd name="T101" fmla="*/ 2485 h 2514"/>
                <a:gd name="T102" fmla="*/ 733 w 4062"/>
                <a:gd name="T103" fmla="*/ 2501 h 2514"/>
                <a:gd name="T104" fmla="*/ 537 w 4062"/>
                <a:gd name="T105" fmla="*/ 2332 h 2514"/>
                <a:gd name="T106" fmla="*/ 41 w 4062"/>
                <a:gd name="T107" fmla="*/ 1584 h 2514"/>
                <a:gd name="T108" fmla="*/ 13 w 4062"/>
                <a:gd name="T109" fmla="*/ 1355 h 2514"/>
                <a:gd name="T110" fmla="*/ 184 w 4062"/>
                <a:gd name="T111" fmla="*/ 1161 h 2514"/>
                <a:gd name="T112" fmla="*/ 711 w 4062"/>
                <a:gd name="T113" fmla="*/ 934 h 2514"/>
                <a:gd name="T114" fmla="*/ 1024 w 4062"/>
                <a:gd name="T115" fmla="*/ 427 h 2514"/>
                <a:gd name="T116" fmla="*/ 1521 w 4062"/>
                <a:gd name="T117" fmla="*/ 96 h 2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62" h="2514">
                  <a:moveTo>
                    <a:pt x="318" y="1383"/>
                  </a:moveTo>
                  <a:lnTo>
                    <a:pt x="297" y="1386"/>
                  </a:lnTo>
                  <a:lnTo>
                    <a:pt x="280" y="1395"/>
                  </a:lnTo>
                  <a:lnTo>
                    <a:pt x="266" y="1409"/>
                  </a:lnTo>
                  <a:lnTo>
                    <a:pt x="257" y="1425"/>
                  </a:lnTo>
                  <a:lnTo>
                    <a:pt x="254" y="1446"/>
                  </a:lnTo>
                  <a:lnTo>
                    <a:pt x="762" y="2010"/>
                  </a:lnTo>
                  <a:lnTo>
                    <a:pt x="762" y="2201"/>
                  </a:lnTo>
                  <a:lnTo>
                    <a:pt x="764" y="2220"/>
                  </a:lnTo>
                  <a:lnTo>
                    <a:pt x="774" y="2237"/>
                  </a:lnTo>
                  <a:lnTo>
                    <a:pt x="788" y="2251"/>
                  </a:lnTo>
                  <a:lnTo>
                    <a:pt x="805" y="2260"/>
                  </a:lnTo>
                  <a:lnTo>
                    <a:pt x="825" y="2262"/>
                  </a:lnTo>
                  <a:lnTo>
                    <a:pt x="3237" y="2262"/>
                  </a:lnTo>
                  <a:lnTo>
                    <a:pt x="3257" y="2260"/>
                  </a:lnTo>
                  <a:lnTo>
                    <a:pt x="3274" y="2251"/>
                  </a:lnTo>
                  <a:lnTo>
                    <a:pt x="3289" y="2237"/>
                  </a:lnTo>
                  <a:lnTo>
                    <a:pt x="3298" y="2220"/>
                  </a:lnTo>
                  <a:lnTo>
                    <a:pt x="3300" y="2201"/>
                  </a:lnTo>
                  <a:lnTo>
                    <a:pt x="3300" y="2010"/>
                  </a:lnTo>
                  <a:lnTo>
                    <a:pt x="3808" y="1446"/>
                  </a:lnTo>
                  <a:lnTo>
                    <a:pt x="3805" y="1425"/>
                  </a:lnTo>
                  <a:lnTo>
                    <a:pt x="3796" y="1409"/>
                  </a:lnTo>
                  <a:lnTo>
                    <a:pt x="3782" y="1395"/>
                  </a:lnTo>
                  <a:lnTo>
                    <a:pt x="3765" y="1386"/>
                  </a:lnTo>
                  <a:lnTo>
                    <a:pt x="3746" y="1383"/>
                  </a:lnTo>
                  <a:lnTo>
                    <a:pt x="318" y="1383"/>
                  </a:lnTo>
                  <a:close/>
                  <a:moveTo>
                    <a:pt x="3268" y="1100"/>
                  </a:moveTo>
                  <a:lnTo>
                    <a:pt x="3204" y="1131"/>
                  </a:lnTo>
                  <a:lnTo>
                    <a:pt x="3276" y="1131"/>
                  </a:lnTo>
                  <a:lnTo>
                    <a:pt x="3272" y="1116"/>
                  </a:lnTo>
                  <a:lnTo>
                    <a:pt x="3268" y="1100"/>
                  </a:lnTo>
                  <a:close/>
                  <a:moveTo>
                    <a:pt x="2032" y="880"/>
                  </a:moveTo>
                  <a:lnTo>
                    <a:pt x="1969" y="883"/>
                  </a:lnTo>
                  <a:lnTo>
                    <a:pt x="1911" y="895"/>
                  </a:lnTo>
                  <a:lnTo>
                    <a:pt x="1854" y="911"/>
                  </a:lnTo>
                  <a:lnTo>
                    <a:pt x="1801" y="936"/>
                  </a:lnTo>
                  <a:lnTo>
                    <a:pt x="1751" y="965"/>
                  </a:lnTo>
                  <a:lnTo>
                    <a:pt x="1704" y="1000"/>
                  </a:lnTo>
                  <a:lnTo>
                    <a:pt x="1663" y="1040"/>
                  </a:lnTo>
                  <a:lnTo>
                    <a:pt x="1625" y="1083"/>
                  </a:lnTo>
                  <a:lnTo>
                    <a:pt x="1594" y="1131"/>
                  </a:lnTo>
                  <a:lnTo>
                    <a:pt x="1749" y="1131"/>
                  </a:lnTo>
                  <a:lnTo>
                    <a:pt x="1786" y="1095"/>
                  </a:lnTo>
                  <a:lnTo>
                    <a:pt x="1829" y="1064"/>
                  </a:lnTo>
                  <a:lnTo>
                    <a:pt x="1875" y="1040"/>
                  </a:lnTo>
                  <a:lnTo>
                    <a:pt x="1924" y="1022"/>
                  </a:lnTo>
                  <a:lnTo>
                    <a:pt x="1976" y="1010"/>
                  </a:lnTo>
                  <a:lnTo>
                    <a:pt x="2032" y="1005"/>
                  </a:lnTo>
                  <a:lnTo>
                    <a:pt x="2086" y="1010"/>
                  </a:lnTo>
                  <a:lnTo>
                    <a:pt x="2138" y="1022"/>
                  </a:lnTo>
                  <a:lnTo>
                    <a:pt x="2187" y="1040"/>
                  </a:lnTo>
                  <a:lnTo>
                    <a:pt x="2234" y="1064"/>
                  </a:lnTo>
                  <a:lnTo>
                    <a:pt x="2276" y="1095"/>
                  </a:lnTo>
                  <a:lnTo>
                    <a:pt x="2312" y="1131"/>
                  </a:lnTo>
                  <a:lnTo>
                    <a:pt x="2468" y="1131"/>
                  </a:lnTo>
                  <a:lnTo>
                    <a:pt x="2437" y="1083"/>
                  </a:lnTo>
                  <a:lnTo>
                    <a:pt x="2399" y="1040"/>
                  </a:lnTo>
                  <a:lnTo>
                    <a:pt x="2358" y="1000"/>
                  </a:lnTo>
                  <a:lnTo>
                    <a:pt x="2311" y="965"/>
                  </a:lnTo>
                  <a:lnTo>
                    <a:pt x="2262" y="936"/>
                  </a:lnTo>
                  <a:lnTo>
                    <a:pt x="2208" y="911"/>
                  </a:lnTo>
                  <a:lnTo>
                    <a:pt x="2151" y="895"/>
                  </a:lnTo>
                  <a:lnTo>
                    <a:pt x="2093" y="883"/>
                  </a:lnTo>
                  <a:lnTo>
                    <a:pt x="2032" y="880"/>
                  </a:lnTo>
                  <a:close/>
                  <a:moveTo>
                    <a:pt x="2032" y="628"/>
                  </a:moveTo>
                  <a:lnTo>
                    <a:pt x="1956" y="632"/>
                  </a:lnTo>
                  <a:lnTo>
                    <a:pt x="1882" y="644"/>
                  </a:lnTo>
                  <a:lnTo>
                    <a:pt x="1811" y="661"/>
                  </a:lnTo>
                  <a:lnTo>
                    <a:pt x="1743" y="685"/>
                  </a:lnTo>
                  <a:lnTo>
                    <a:pt x="1679" y="715"/>
                  </a:lnTo>
                  <a:lnTo>
                    <a:pt x="1618" y="751"/>
                  </a:lnTo>
                  <a:lnTo>
                    <a:pt x="1559" y="792"/>
                  </a:lnTo>
                  <a:lnTo>
                    <a:pt x="1506" y="838"/>
                  </a:lnTo>
                  <a:lnTo>
                    <a:pt x="1458" y="888"/>
                  </a:lnTo>
                  <a:lnTo>
                    <a:pt x="1414" y="943"/>
                  </a:lnTo>
                  <a:lnTo>
                    <a:pt x="1375" y="1002"/>
                  </a:lnTo>
                  <a:lnTo>
                    <a:pt x="1341" y="1065"/>
                  </a:lnTo>
                  <a:lnTo>
                    <a:pt x="1314" y="1131"/>
                  </a:lnTo>
                  <a:lnTo>
                    <a:pt x="1450" y="1131"/>
                  </a:lnTo>
                  <a:lnTo>
                    <a:pt x="1480" y="1073"/>
                  </a:lnTo>
                  <a:lnTo>
                    <a:pt x="1516" y="1018"/>
                  </a:lnTo>
                  <a:lnTo>
                    <a:pt x="1556" y="966"/>
                  </a:lnTo>
                  <a:lnTo>
                    <a:pt x="1603" y="920"/>
                  </a:lnTo>
                  <a:lnTo>
                    <a:pt x="1654" y="879"/>
                  </a:lnTo>
                  <a:lnTo>
                    <a:pt x="1708" y="842"/>
                  </a:lnTo>
                  <a:lnTo>
                    <a:pt x="1767" y="811"/>
                  </a:lnTo>
                  <a:lnTo>
                    <a:pt x="1829" y="787"/>
                  </a:lnTo>
                  <a:lnTo>
                    <a:pt x="1894" y="769"/>
                  </a:lnTo>
                  <a:lnTo>
                    <a:pt x="1962" y="758"/>
                  </a:lnTo>
                  <a:lnTo>
                    <a:pt x="2032" y="754"/>
                  </a:lnTo>
                  <a:lnTo>
                    <a:pt x="2101" y="758"/>
                  </a:lnTo>
                  <a:lnTo>
                    <a:pt x="2169" y="769"/>
                  </a:lnTo>
                  <a:lnTo>
                    <a:pt x="2234" y="787"/>
                  </a:lnTo>
                  <a:lnTo>
                    <a:pt x="2295" y="811"/>
                  </a:lnTo>
                  <a:lnTo>
                    <a:pt x="2355" y="842"/>
                  </a:lnTo>
                  <a:lnTo>
                    <a:pt x="2410" y="879"/>
                  </a:lnTo>
                  <a:lnTo>
                    <a:pt x="2460" y="920"/>
                  </a:lnTo>
                  <a:lnTo>
                    <a:pt x="2506" y="966"/>
                  </a:lnTo>
                  <a:lnTo>
                    <a:pt x="2547" y="1018"/>
                  </a:lnTo>
                  <a:lnTo>
                    <a:pt x="2582" y="1073"/>
                  </a:lnTo>
                  <a:lnTo>
                    <a:pt x="2612" y="1131"/>
                  </a:lnTo>
                  <a:lnTo>
                    <a:pt x="2635" y="1131"/>
                  </a:lnTo>
                  <a:lnTo>
                    <a:pt x="2730" y="1085"/>
                  </a:lnTo>
                  <a:lnTo>
                    <a:pt x="2698" y="1019"/>
                  </a:lnTo>
                  <a:lnTo>
                    <a:pt x="2660" y="957"/>
                  </a:lnTo>
                  <a:lnTo>
                    <a:pt x="2616" y="900"/>
                  </a:lnTo>
                  <a:lnTo>
                    <a:pt x="2567" y="847"/>
                  </a:lnTo>
                  <a:lnTo>
                    <a:pt x="2512" y="799"/>
                  </a:lnTo>
                  <a:lnTo>
                    <a:pt x="2454" y="756"/>
                  </a:lnTo>
                  <a:lnTo>
                    <a:pt x="2391" y="718"/>
                  </a:lnTo>
                  <a:lnTo>
                    <a:pt x="2325" y="688"/>
                  </a:lnTo>
                  <a:lnTo>
                    <a:pt x="2256" y="662"/>
                  </a:lnTo>
                  <a:lnTo>
                    <a:pt x="2184" y="644"/>
                  </a:lnTo>
                  <a:lnTo>
                    <a:pt x="2108" y="632"/>
                  </a:lnTo>
                  <a:lnTo>
                    <a:pt x="2032" y="628"/>
                  </a:lnTo>
                  <a:close/>
                  <a:moveTo>
                    <a:pt x="2032" y="378"/>
                  </a:moveTo>
                  <a:lnTo>
                    <a:pt x="1943" y="380"/>
                  </a:lnTo>
                  <a:lnTo>
                    <a:pt x="1858" y="392"/>
                  </a:lnTo>
                  <a:lnTo>
                    <a:pt x="1775" y="410"/>
                  </a:lnTo>
                  <a:lnTo>
                    <a:pt x="1694" y="434"/>
                  </a:lnTo>
                  <a:lnTo>
                    <a:pt x="1618" y="465"/>
                  </a:lnTo>
                  <a:lnTo>
                    <a:pt x="1542" y="501"/>
                  </a:lnTo>
                  <a:lnTo>
                    <a:pt x="1472" y="544"/>
                  </a:lnTo>
                  <a:lnTo>
                    <a:pt x="1406" y="592"/>
                  </a:lnTo>
                  <a:lnTo>
                    <a:pt x="1342" y="645"/>
                  </a:lnTo>
                  <a:lnTo>
                    <a:pt x="1285" y="703"/>
                  </a:lnTo>
                  <a:lnTo>
                    <a:pt x="1232" y="765"/>
                  </a:lnTo>
                  <a:lnTo>
                    <a:pt x="1184" y="830"/>
                  </a:lnTo>
                  <a:lnTo>
                    <a:pt x="1141" y="901"/>
                  </a:lnTo>
                  <a:lnTo>
                    <a:pt x="1105" y="974"/>
                  </a:lnTo>
                  <a:lnTo>
                    <a:pt x="1073" y="1051"/>
                  </a:lnTo>
                  <a:lnTo>
                    <a:pt x="1049" y="1131"/>
                  </a:lnTo>
                  <a:lnTo>
                    <a:pt x="1180" y="1131"/>
                  </a:lnTo>
                  <a:lnTo>
                    <a:pt x="1207" y="1055"/>
                  </a:lnTo>
                  <a:lnTo>
                    <a:pt x="1241" y="982"/>
                  </a:lnTo>
                  <a:lnTo>
                    <a:pt x="1280" y="912"/>
                  </a:lnTo>
                  <a:lnTo>
                    <a:pt x="1327" y="848"/>
                  </a:lnTo>
                  <a:lnTo>
                    <a:pt x="1377" y="788"/>
                  </a:lnTo>
                  <a:lnTo>
                    <a:pt x="1434" y="731"/>
                  </a:lnTo>
                  <a:lnTo>
                    <a:pt x="1495" y="681"/>
                  </a:lnTo>
                  <a:lnTo>
                    <a:pt x="1562" y="636"/>
                  </a:lnTo>
                  <a:lnTo>
                    <a:pt x="1632" y="596"/>
                  </a:lnTo>
                  <a:lnTo>
                    <a:pt x="1706" y="564"/>
                  </a:lnTo>
                  <a:lnTo>
                    <a:pt x="1784" y="538"/>
                  </a:lnTo>
                  <a:lnTo>
                    <a:pt x="1863" y="519"/>
                  </a:lnTo>
                  <a:lnTo>
                    <a:pt x="1946" y="508"/>
                  </a:lnTo>
                  <a:lnTo>
                    <a:pt x="2032" y="502"/>
                  </a:lnTo>
                  <a:lnTo>
                    <a:pt x="2113" y="506"/>
                  </a:lnTo>
                  <a:lnTo>
                    <a:pt x="2194" y="518"/>
                  </a:lnTo>
                  <a:lnTo>
                    <a:pt x="2273" y="536"/>
                  </a:lnTo>
                  <a:lnTo>
                    <a:pt x="2348" y="562"/>
                  </a:lnTo>
                  <a:lnTo>
                    <a:pt x="2420" y="592"/>
                  </a:lnTo>
                  <a:lnTo>
                    <a:pt x="2489" y="630"/>
                  </a:lnTo>
                  <a:lnTo>
                    <a:pt x="2554" y="672"/>
                  </a:lnTo>
                  <a:lnTo>
                    <a:pt x="2615" y="720"/>
                  </a:lnTo>
                  <a:lnTo>
                    <a:pt x="2670" y="774"/>
                  </a:lnTo>
                  <a:lnTo>
                    <a:pt x="2722" y="832"/>
                  </a:lnTo>
                  <a:lnTo>
                    <a:pt x="2768" y="893"/>
                  </a:lnTo>
                  <a:lnTo>
                    <a:pt x="2809" y="959"/>
                  </a:lnTo>
                  <a:lnTo>
                    <a:pt x="2844" y="1028"/>
                  </a:lnTo>
                  <a:lnTo>
                    <a:pt x="2957" y="973"/>
                  </a:lnTo>
                  <a:lnTo>
                    <a:pt x="2920" y="900"/>
                  </a:lnTo>
                  <a:lnTo>
                    <a:pt x="2877" y="829"/>
                  </a:lnTo>
                  <a:lnTo>
                    <a:pt x="2829" y="763"/>
                  </a:lnTo>
                  <a:lnTo>
                    <a:pt x="2776" y="702"/>
                  </a:lnTo>
                  <a:lnTo>
                    <a:pt x="2719" y="644"/>
                  </a:lnTo>
                  <a:lnTo>
                    <a:pt x="2656" y="591"/>
                  </a:lnTo>
                  <a:lnTo>
                    <a:pt x="2589" y="544"/>
                  </a:lnTo>
                  <a:lnTo>
                    <a:pt x="2519" y="501"/>
                  </a:lnTo>
                  <a:lnTo>
                    <a:pt x="2445" y="465"/>
                  </a:lnTo>
                  <a:lnTo>
                    <a:pt x="2367" y="434"/>
                  </a:lnTo>
                  <a:lnTo>
                    <a:pt x="2287" y="410"/>
                  </a:lnTo>
                  <a:lnTo>
                    <a:pt x="2204" y="392"/>
                  </a:lnTo>
                  <a:lnTo>
                    <a:pt x="2119" y="380"/>
                  </a:lnTo>
                  <a:lnTo>
                    <a:pt x="2032" y="378"/>
                  </a:lnTo>
                  <a:close/>
                  <a:moveTo>
                    <a:pt x="2032" y="126"/>
                  </a:moveTo>
                  <a:lnTo>
                    <a:pt x="1930" y="130"/>
                  </a:lnTo>
                  <a:lnTo>
                    <a:pt x="1830" y="141"/>
                  </a:lnTo>
                  <a:lnTo>
                    <a:pt x="1734" y="161"/>
                  </a:lnTo>
                  <a:lnTo>
                    <a:pt x="1641" y="186"/>
                  </a:lnTo>
                  <a:lnTo>
                    <a:pt x="1550" y="220"/>
                  </a:lnTo>
                  <a:lnTo>
                    <a:pt x="1463" y="259"/>
                  </a:lnTo>
                  <a:lnTo>
                    <a:pt x="1379" y="304"/>
                  </a:lnTo>
                  <a:lnTo>
                    <a:pt x="1299" y="356"/>
                  </a:lnTo>
                  <a:lnTo>
                    <a:pt x="1224" y="414"/>
                  </a:lnTo>
                  <a:lnTo>
                    <a:pt x="1153" y="475"/>
                  </a:lnTo>
                  <a:lnTo>
                    <a:pt x="1086" y="544"/>
                  </a:lnTo>
                  <a:lnTo>
                    <a:pt x="1025" y="616"/>
                  </a:lnTo>
                  <a:lnTo>
                    <a:pt x="971" y="693"/>
                  </a:lnTo>
                  <a:lnTo>
                    <a:pt x="922" y="774"/>
                  </a:lnTo>
                  <a:lnTo>
                    <a:pt x="877" y="859"/>
                  </a:lnTo>
                  <a:lnTo>
                    <a:pt x="841" y="946"/>
                  </a:lnTo>
                  <a:lnTo>
                    <a:pt x="810" y="1037"/>
                  </a:lnTo>
                  <a:lnTo>
                    <a:pt x="787" y="1131"/>
                  </a:lnTo>
                  <a:lnTo>
                    <a:pt x="918" y="1131"/>
                  </a:lnTo>
                  <a:lnTo>
                    <a:pt x="942" y="1044"/>
                  </a:lnTo>
                  <a:lnTo>
                    <a:pt x="972" y="959"/>
                  </a:lnTo>
                  <a:lnTo>
                    <a:pt x="1010" y="878"/>
                  </a:lnTo>
                  <a:lnTo>
                    <a:pt x="1053" y="801"/>
                  </a:lnTo>
                  <a:lnTo>
                    <a:pt x="1101" y="726"/>
                  </a:lnTo>
                  <a:lnTo>
                    <a:pt x="1155" y="657"/>
                  </a:lnTo>
                  <a:lnTo>
                    <a:pt x="1215" y="591"/>
                  </a:lnTo>
                  <a:lnTo>
                    <a:pt x="1280" y="531"/>
                  </a:lnTo>
                  <a:lnTo>
                    <a:pt x="1349" y="475"/>
                  </a:lnTo>
                  <a:lnTo>
                    <a:pt x="1423" y="425"/>
                  </a:lnTo>
                  <a:lnTo>
                    <a:pt x="1499" y="382"/>
                  </a:lnTo>
                  <a:lnTo>
                    <a:pt x="1581" y="343"/>
                  </a:lnTo>
                  <a:lnTo>
                    <a:pt x="1666" y="311"/>
                  </a:lnTo>
                  <a:lnTo>
                    <a:pt x="1753" y="285"/>
                  </a:lnTo>
                  <a:lnTo>
                    <a:pt x="1843" y="266"/>
                  </a:lnTo>
                  <a:lnTo>
                    <a:pt x="1937" y="256"/>
                  </a:lnTo>
                  <a:lnTo>
                    <a:pt x="2032" y="252"/>
                  </a:lnTo>
                  <a:lnTo>
                    <a:pt x="2123" y="254"/>
                  </a:lnTo>
                  <a:lnTo>
                    <a:pt x="2212" y="266"/>
                  </a:lnTo>
                  <a:lnTo>
                    <a:pt x="2299" y="283"/>
                  </a:lnTo>
                  <a:lnTo>
                    <a:pt x="2385" y="307"/>
                  </a:lnTo>
                  <a:lnTo>
                    <a:pt x="2467" y="337"/>
                  </a:lnTo>
                  <a:lnTo>
                    <a:pt x="2545" y="373"/>
                  </a:lnTo>
                  <a:lnTo>
                    <a:pt x="2621" y="414"/>
                  </a:lnTo>
                  <a:lnTo>
                    <a:pt x="2693" y="461"/>
                  </a:lnTo>
                  <a:lnTo>
                    <a:pt x="2760" y="513"/>
                  </a:lnTo>
                  <a:lnTo>
                    <a:pt x="2824" y="569"/>
                  </a:lnTo>
                  <a:lnTo>
                    <a:pt x="2883" y="631"/>
                  </a:lnTo>
                  <a:lnTo>
                    <a:pt x="2938" y="697"/>
                  </a:lnTo>
                  <a:lnTo>
                    <a:pt x="2987" y="766"/>
                  </a:lnTo>
                  <a:lnTo>
                    <a:pt x="3031" y="839"/>
                  </a:lnTo>
                  <a:lnTo>
                    <a:pt x="3070" y="916"/>
                  </a:lnTo>
                  <a:lnTo>
                    <a:pt x="3185" y="860"/>
                  </a:lnTo>
                  <a:lnTo>
                    <a:pt x="3141" y="775"/>
                  </a:lnTo>
                  <a:lnTo>
                    <a:pt x="3091" y="694"/>
                  </a:lnTo>
                  <a:lnTo>
                    <a:pt x="3037" y="618"/>
                  </a:lnTo>
                  <a:lnTo>
                    <a:pt x="2976" y="545"/>
                  </a:lnTo>
                  <a:lnTo>
                    <a:pt x="2909" y="477"/>
                  </a:lnTo>
                  <a:lnTo>
                    <a:pt x="2839" y="415"/>
                  </a:lnTo>
                  <a:lnTo>
                    <a:pt x="2764" y="357"/>
                  </a:lnTo>
                  <a:lnTo>
                    <a:pt x="2683" y="306"/>
                  </a:lnTo>
                  <a:lnTo>
                    <a:pt x="2600" y="259"/>
                  </a:lnTo>
                  <a:lnTo>
                    <a:pt x="2513" y="220"/>
                  </a:lnTo>
                  <a:lnTo>
                    <a:pt x="2423" y="186"/>
                  </a:lnTo>
                  <a:lnTo>
                    <a:pt x="2328" y="161"/>
                  </a:lnTo>
                  <a:lnTo>
                    <a:pt x="2232" y="141"/>
                  </a:lnTo>
                  <a:lnTo>
                    <a:pt x="2133" y="130"/>
                  </a:lnTo>
                  <a:lnTo>
                    <a:pt x="2032" y="126"/>
                  </a:lnTo>
                  <a:close/>
                  <a:moveTo>
                    <a:pt x="2032" y="0"/>
                  </a:moveTo>
                  <a:lnTo>
                    <a:pt x="2136" y="4"/>
                  </a:lnTo>
                  <a:lnTo>
                    <a:pt x="2238" y="15"/>
                  </a:lnTo>
                  <a:lnTo>
                    <a:pt x="2337" y="35"/>
                  </a:lnTo>
                  <a:lnTo>
                    <a:pt x="2434" y="59"/>
                  </a:lnTo>
                  <a:lnTo>
                    <a:pt x="2529" y="91"/>
                  </a:lnTo>
                  <a:lnTo>
                    <a:pt x="2620" y="130"/>
                  </a:lnTo>
                  <a:lnTo>
                    <a:pt x="2708" y="175"/>
                  </a:lnTo>
                  <a:lnTo>
                    <a:pt x="2791" y="225"/>
                  </a:lnTo>
                  <a:lnTo>
                    <a:pt x="2872" y="280"/>
                  </a:lnTo>
                  <a:lnTo>
                    <a:pt x="2947" y="342"/>
                  </a:lnTo>
                  <a:lnTo>
                    <a:pt x="3018" y="407"/>
                  </a:lnTo>
                  <a:lnTo>
                    <a:pt x="3085" y="478"/>
                  </a:lnTo>
                  <a:lnTo>
                    <a:pt x="3147" y="554"/>
                  </a:lnTo>
                  <a:lnTo>
                    <a:pt x="3203" y="634"/>
                  </a:lnTo>
                  <a:lnTo>
                    <a:pt x="3253" y="717"/>
                  </a:lnTo>
                  <a:lnTo>
                    <a:pt x="3298" y="803"/>
                  </a:lnTo>
                  <a:lnTo>
                    <a:pt x="3878" y="517"/>
                  </a:lnTo>
                  <a:lnTo>
                    <a:pt x="3907" y="506"/>
                  </a:lnTo>
                  <a:lnTo>
                    <a:pt x="3934" y="502"/>
                  </a:lnTo>
                  <a:lnTo>
                    <a:pt x="3962" y="506"/>
                  </a:lnTo>
                  <a:lnTo>
                    <a:pt x="3988" y="514"/>
                  </a:lnTo>
                  <a:lnTo>
                    <a:pt x="4013" y="528"/>
                  </a:lnTo>
                  <a:lnTo>
                    <a:pt x="4033" y="549"/>
                  </a:lnTo>
                  <a:lnTo>
                    <a:pt x="4049" y="572"/>
                  </a:lnTo>
                  <a:lnTo>
                    <a:pt x="4058" y="600"/>
                  </a:lnTo>
                  <a:lnTo>
                    <a:pt x="4062" y="627"/>
                  </a:lnTo>
                  <a:lnTo>
                    <a:pt x="4060" y="655"/>
                  </a:lnTo>
                  <a:lnTo>
                    <a:pt x="4051" y="681"/>
                  </a:lnTo>
                  <a:lnTo>
                    <a:pt x="4036" y="704"/>
                  </a:lnTo>
                  <a:lnTo>
                    <a:pt x="4017" y="725"/>
                  </a:lnTo>
                  <a:lnTo>
                    <a:pt x="3992" y="742"/>
                  </a:lnTo>
                  <a:lnTo>
                    <a:pt x="3383" y="1042"/>
                  </a:lnTo>
                  <a:lnTo>
                    <a:pt x="3394" y="1087"/>
                  </a:lnTo>
                  <a:lnTo>
                    <a:pt x="3403" y="1131"/>
                  </a:lnTo>
                  <a:lnTo>
                    <a:pt x="3746" y="1131"/>
                  </a:lnTo>
                  <a:lnTo>
                    <a:pt x="3792" y="1135"/>
                  </a:lnTo>
                  <a:lnTo>
                    <a:pt x="3836" y="1145"/>
                  </a:lnTo>
                  <a:lnTo>
                    <a:pt x="3879" y="1161"/>
                  </a:lnTo>
                  <a:lnTo>
                    <a:pt x="3918" y="1182"/>
                  </a:lnTo>
                  <a:lnTo>
                    <a:pt x="3953" y="1208"/>
                  </a:lnTo>
                  <a:lnTo>
                    <a:pt x="3984" y="1239"/>
                  </a:lnTo>
                  <a:lnTo>
                    <a:pt x="4012" y="1275"/>
                  </a:lnTo>
                  <a:lnTo>
                    <a:pt x="4033" y="1314"/>
                  </a:lnTo>
                  <a:lnTo>
                    <a:pt x="4049" y="1355"/>
                  </a:lnTo>
                  <a:lnTo>
                    <a:pt x="4060" y="1400"/>
                  </a:lnTo>
                  <a:lnTo>
                    <a:pt x="4062" y="1446"/>
                  </a:lnTo>
                  <a:lnTo>
                    <a:pt x="4060" y="1482"/>
                  </a:lnTo>
                  <a:lnTo>
                    <a:pt x="4052" y="1518"/>
                  </a:lnTo>
                  <a:lnTo>
                    <a:pt x="4039" y="1551"/>
                  </a:lnTo>
                  <a:lnTo>
                    <a:pt x="4021" y="1584"/>
                  </a:lnTo>
                  <a:lnTo>
                    <a:pt x="3999" y="1613"/>
                  </a:lnTo>
                  <a:lnTo>
                    <a:pt x="3555" y="2107"/>
                  </a:lnTo>
                  <a:lnTo>
                    <a:pt x="3555" y="2201"/>
                  </a:lnTo>
                  <a:lnTo>
                    <a:pt x="3551" y="2247"/>
                  </a:lnTo>
                  <a:lnTo>
                    <a:pt x="3540" y="2291"/>
                  </a:lnTo>
                  <a:lnTo>
                    <a:pt x="3525" y="2332"/>
                  </a:lnTo>
                  <a:lnTo>
                    <a:pt x="3503" y="2370"/>
                  </a:lnTo>
                  <a:lnTo>
                    <a:pt x="3477" y="2406"/>
                  </a:lnTo>
                  <a:lnTo>
                    <a:pt x="3446" y="2437"/>
                  </a:lnTo>
                  <a:lnTo>
                    <a:pt x="3409" y="2464"/>
                  </a:lnTo>
                  <a:lnTo>
                    <a:pt x="3370" y="2485"/>
                  </a:lnTo>
                  <a:lnTo>
                    <a:pt x="3329" y="2501"/>
                  </a:lnTo>
                  <a:lnTo>
                    <a:pt x="3283" y="2510"/>
                  </a:lnTo>
                  <a:lnTo>
                    <a:pt x="3237" y="2514"/>
                  </a:lnTo>
                  <a:lnTo>
                    <a:pt x="825" y="2514"/>
                  </a:lnTo>
                  <a:lnTo>
                    <a:pt x="779" y="2510"/>
                  </a:lnTo>
                  <a:lnTo>
                    <a:pt x="733" y="2501"/>
                  </a:lnTo>
                  <a:lnTo>
                    <a:pt x="692" y="2485"/>
                  </a:lnTo>
                  <a:lnTo>
                    <a:pt x="653" y="2464"/>
                  </a:lnTo>
                  <a:lnTo>
                    <a:pt x="616" y="2437"/>
                  </a:lnTo>
                  <a:lnTo>
                    <a:pt x="585" y="2406"/>
                  </a:lnTo>
                  <a:lnTo>
                    <a:pt x="559" y="2370"/>
                  </a:lnTo>
                  <a:lnTo>
                    <a:pt x="537" y="2332"/>
                  </a:lnTo>
                  <a:lnTo>
                    <a:pt x="520" y="2291"/>
                  </a:lnTo>
                  <a:lnTo>
                    <a:pt x="511" y="2247"/>
                  </a:lnTo>
                  <a:lnTo>
                    <a:pt x="507" y="2201"/>
                  </a:lnTo>
                  <a:lnTo>
                    <a:pt x="507" y="2107"/>
                  </a:lnTo>
                  <a:lnTo>
                    <a:pt x="63" y="1613"/>
                  </a:lnTo>
                  <a:lnTo>
                    <a:pt x="41" y="1584"/>
                  </a:lnTo>
                  <a:lnTo>
                    <a:pt x="23" y="1551"/>
                  </a:lnTo>
                  <a:lnTo>
                    <a:pt x="10" y="1518"/>
                  </a:lnTo>
                  <a:lnTo>
                    <a:pt x="2" y="1482"/>
                  </a:lnTo>
                  <a:lnTo>
                    <a:pt x="0" y="1446"/>
                  </a:lnTo>
                  <a:lnTo>
                    <a:pt x="4" y="1400"/>
                  </a:lnTo>
                  <a:lnTo>
                    <a:pt x="13" y="1355"/>
                  </a:lnTo>
                  <a:lnTo>
                    <a:pt x="30" y="1314"/>
                  </a:lnTo>
                  <a:lnTo>
                    <a:pt x="52" y="1275"/>
                  </a:lnTo>
                  <a:lnTo>
                    <a:pt x="78" y="1239"/>
                  </a:lnTo>
                  <a:lnTo>
                    <a:pt x="109" y="1208"/>
                  </a:lnTo>
                  <a:lnTo>
                    <a:pt x="145" y="1182"/>
                  </a:lnTo>
                  <a:lnTo>
                    <a:pt x="184" y="1161"/>
                  </a:lnTo>
                  <a:lnTo>
                    <a:pt x="226" y="1145"/>
                  </a:lnTo>
                  <a:lnTo>
                    <a:pt x="271" y="1135"/>
                  </a:lnTo>
                  <a:lnTo>
                    <a:pt x="318" y="1131"/>
                  </a:lnTo>
                  <a:lnTo>
                    <a:pt x="659" y="1131"/>
                  </a:lnTo>
                  <a:lnTo>
                    <a:pt x="681" y="1031"/>
                  </a:lnTo>
                  <a:lnTo>
                    <a:pt x="711" y="934"/>
                  </a:lnTo>
                  <a:lnTo>
                    <a:pt x="748" y="841"/>
                  </a:lnTo>
                  <a:lnTo>
                    <a:pt x="790" y="749"/>
                  </a:lnTo>
                  <a:lnTo>
                    <a:pt x="841" y="662"/>
                  </a:lnTo>
                  <a:lnTo>
                    <a:pt x="896" y="580"/>
                  </a:lnTo>
                  <a:lnTo>
                    <a:pt x="958" y="501"/>
                  </a:lnTo>
                  <a:lnTo>
                    <a:pt x="1024" y="427"/>
                  </a:lnTo>
                  <a:lnTo>
                    <a:pt x="1096" y="357"/>
                  </a:lnTo>
                  <a:lnTo>
                    <a:pt x="1172" y="294"/>
                  </a:lnTo>
                  <a:lnTo>
                    <a:pt x="1254" y="235"/>
                  </a:lnTo>
                  <a:lnTo>
                    <a:pt x="1340" y="182"/>
                  </a:lnTo>
                  <a:lnTo>
                    <a:pt x="1429" y="136"/>
                  </a:lnTo>
                  <a:lnTo>
                    <a:pt x="1521" y="96"/>
                  </a:lnTo>
                  <a:lnTo>
                    <a:pt x="1618" y="63"/>
                  </a:lnTo>
                  <a:lnTo>
                    <a:pt x="1717" y="36"/>
                  </a:lnTo>
                  <a:lnTo>
                    <a:pt x="1820" y="17"/>
                  </a:lnTo>
                  <a:lnTo>
                    <a:pt x="1924" y="5"/>
                  </a:lnTo>
                  <a:lnTo>
                    <a:pt x="20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44"/>
            <p:cNvSpPr>
              <a:spLocks/>
            </p:cNvSpPr>
            <p:nvPr/>
          </p:nvSpPr>
          <p:spPr bwMode="auto">
            <a:xfrm>
              <a:off x="6448425" y="3590925"/>
              <a:ext cx="152400" cy="498475"/>
            </a:xfrm>
            <a:custGeom>
              <a:avLst/>
              <a:gdLst>
                <a:gd name="T0" fmla="*/ 216 w 287"/>
                <a:gd name="T1" fmla="*/ 2 h 942"/>
                <a:gd name="T2" fmla="*/ 246 w 287"/>
                <a:gd name="T3" fmla="*/ 23 h 942"/>
                <a:gd name="T4" fmla="*/ 274 w 287"/>
                <a:gd name="T5" fmla="*/ 92 h 942"/>
                <a:gd name="T6" fmla="*/ 287 w 287"/>
                <a:gd name="T7" fmla="*/ 198 h 942"/>
                <a:gd name="T8" fmla="*/ 272 w 287"/>
                <a:gd name="T9" fmla="*/ 300 h 942"/>
                <a:gd name="T10" fmla="*/ 241 w 287"/>
                <a:gd name="T11" fmla="*/ 401 h 942"/>
                <a:gd name="T12" fmla="*/ 202 w 287"/>
                <a:gd name="T13" fmla="*/ 497 h 942"/>
                <a:gd name="T14" fmla="*/ 163 w 287"/>
                <a:gd name="T15" fmla="*/ 593 h 942"/>
                <a:gd name="T16" fmla="*/ 136 w 287"/>
                <a:gd name="T17" fmla="*/ 686 h 942"/>
                <a:gd name="T18" fmla="*/ 129 w 287"/>
                <a:gd name="T19" fmla="*/ 776 h 942"/>
                <a:gd name="T20" fmla="*/ 149 w 287"/>
                <a:gd name="T21" fmla="*/ 861 h 942"/>
                <a:gd name="T22" fmla="*/ 150 w 287"/>
                <a:gd name="T23" fmla="*/ 871 h 942"/>
                <a:gd name="T24" fmla="*/ 148 w 287"/>
                <a:gd name="T25" fmla="*/ 899 h 942"/>
                <a:gd name="T26" fmla="*/ 124 w 287"/>
                <a:gd name="T27" fmla="*/ 930 h 942"/>
                <a:gd name="T28" fmla="*/ 87 w 287"/>
                <a:gd name="T29" fmla="*/ 942 h 942"/>
                <a:gd name="T30" fmla="*/ 54 w 287"/>
                <a:gd name="T31" fmla="*/ 933 h 942"/>
                <a:gd name="T32" fmla="*/ 31 w 287"/>
                <a:gd name="T33" fmla="*/ 908 h 942"/>
                <a:gd name="T34" fmla="*/ 31 w 287"/>
                <a:gd name="T35" fmla="*/ 907 h 942"/>
                <a:gd name="T36" fmla="*/ 28 w 287"/>
                <a:gd name="T37" fmla="*/ 903 h 942"/>
                <a:gd name="T38" fmla="*/ 10 w 287"/>
                <a:gd name="T39" fmla="*/ 848 h 942"/>
                <a:gd name="T40" fmla="*/ 0 w 287"/>
                <a:gd name="T41" fmla="*/ 745 h 942"/>
                <a:gd name="T42" fmla="*/ 15 w 287"/>
                <a:gd name="T43" fmla="*/ 644 h 942"/>
                <a:gd name="T44" fmla="*/ 48 w 287"/>
                <a:gd name="T45" fmla="*/ 545 h 942"/>
                <a:gd name="T46" fmla="*/ 87 w 287"/>
                <a:gd name="T47" fmla="*/ 449 h 942"/>
                <a:gd name="T48" fmla="*/ 126 w 287"/>
                <a:gd name="T49" fmla="*/ 353 h 942"/>
                <a:gd name="T50" fmla="*/ 153 w 287"/>
                <a:gd name="T51" fmla="*/ 261 h 942"/>
                <a:gd name="T52" fmla="*/ 161 w 287"/>
                <a:gd name="T53" fmla="*/ 172 h 942"/>
                <a:gd name="T54" fmla="*/ 140 w 287"/>
                <a:gd name="T55" fmla="*/ 86 h 942"/>
                <a:gd name="T56" fmla="*/ 140 w 287"/>
                <a:gd name="T57" fmla="*/ 84 h 942"/>
                <a:gd name="T58" fmla="*/ 136 w 287"/>
                <a:gd name="T59" fmla="*/ 72 h 942"/>
                <a:gd name="T60" fmla="*/ 139 w 287"/>
                <a:gd name="T61" fmla="*/ 42 h 942"/>
                <a:gd name="T62" fmla="*/ 161 w 287"/>
                <a:gd name="T63" fmla="*/ 11 h 942"/>
                <a:gd name="T64" fmla="*/ 197 w 287"/>
                <a:gd name="T65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7" h="942">
                  <a:moveTo>
                    <a:pt x="197" y="0"/>
                  </a:moveTo>
                  <a:lnTo>
                    <a:pt x="216" y="2"/>
                  </a:lnTo>
                  <a:lnTo>
                    <a:pt x="233" y="11"/>
                  </a:lnTo>
                  <a:lnTo>
                    <a:pt x="246" y="23"/>
                  </a:lnTo>
                  <a:lnTo>
                    <a:pt x="255" y="39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7" y="198"/>
                  </a:lnTo>
                  <a:lnTo>
                    <a:pt x="281" y="249"/>
                  </a:lnTo>
                  <a:lnTo>
                    <a:pt x="272" y="300"/>
                  </a:lnTo>
                  <a:lnTo>
                    <a:pt x="258" y="351"/>
                  </a:lnTo>
                  <a:lnTo>
                    <a:pt x="241" y="401"/>
                  </a:lnTo>
                  <a:lnTo>
                    <a:pt x="222" y="449"/>
                  </a:lnTo>
                  <a:lnTo>
                    <a:pt x="202" y="497"/>
                  </a:lnTo>
                  <a:lnTo>
                    <a:pt x="181" y="546"/>
                  </a:lnTo>
                  <a:lnTo>
                    <a:pt x="163" y="593"/>
                  </a:lnTo>
                  <a:lnTo>
                    <a:pt x="148" y="641"/>
                  </a:lnTo>
                  <a:lnTo>
                    <a:pt x="136" y="686"/>
                  </a:lnTo>
                  <a:lnTo>
                    <a:pt x="129" y="731"/>
                  </a:lnTo>
                  <a:lnTo>
                    <a:pt x="129" y="776"/>
                  </a:lnTo>
                  <a:lnTo>
                    <a:pt x="135" y="818"/>
                  </a:lnTo>
                  <a:lnTo>
                    <a:pt x="149" y="861"/>
                  </a:lnTo>
                  <a:lnTo>
                    <a:pt x="149" y="863"/>
                  </a:lnTo>
                  <a:lnTo>
                    <a:pt x="150" y="871"/>
                  </a:lnTo>
                  <a:lnTo>
                    <a:pt x="150" y="879"/>
                  </a:lnTo>
                  <a:lnTo>
                    <a:pt x="148" y="899"/>
                  </a:lnTo>
                  <a:lnTo>
                    <a:pt x="139" y="916"/>
                  </a:lnTo>
                  <a:lnTo>
                    <a:pt x="124" y="930"/>
                  </a:lnTo>
                  <a:lnTo>
                    <a:pt x="107" y="939"/>
                  </a:lnTo>
                  <a:lnTo>
                    <a:pt x="87" y="942"/>
                  </a:lnTo>
                  <a:lnTo>
                    <a:pt x="70" y="941"/>
                  </a:lnTo>
                  <a:lnTo>
                    <a:pt x="54" y="933"/>
                  </a:lnTo>
                  <a:lnTo>
                    <a:pt x="41" y="923"/>
                  </a:lnTo>
                  <a:lnTo>
                    <a:pt x="31" y="908"/>
                  </a:lnTo>
                  <a:lnTo>
                    <a:pt x="31" y="908"/>
                  </a:lnTo>
                  <a:lnTo>
                    <a:pt x="31" y="907"/>
                  </a:lnTo>
                  <a:lnTo>
                    <a:pt x="29" y="906"/>
                  </a:lnTo>
                  <a:lnTo>
                    <a:pt x="28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5" y="644"/>
                  </a:lnTo>
                  <a:lnTo>
                    <a:pt x="29" y="593"/>
                  </a:lnTo>
                  <a:lnTo>
                    <a:pt x="48" y="545"/>
                  </a:lnTo>
                  <a:lnTo>
                    <a:pt x="66" y="497"/>
                  </a:lnTo>
                  <a:lnTo>
                    <a:pt x="87" y="449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7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5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4"/>
                  </a:lnTo>
                  <a:lnTo>
                    <a:pt x="140" y="83"/>
                  </a:lnTo>
                  <a:lnTo>
                    <a:pt x="136" y="72"/>
                  </a:lnTo>
                  <a:lnTo>
                    <a:pt x="135" y="61"/>
                  </a:lnTo>
                  <a:lnTo>
                    <a:pt x="139" y="42"/>
                  </a:lnTo>
                  <a:lnTo>
                    <a:pt x="148" y="25"/>
                  </a:lnTo>
                  <a:lnTo>
                    <a:pt x="161" y="11"/>
                  </a:lnTo>
                  <a:lnTo>
                    <a:pt x="177" y="3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45"/>
            <p:cNvSpPr>
              <a:spLocks/>
            </p:cNvSpPr>
            <p:nvPr/>
          </p:nvSpPr>
          <p:spPr bwMode="auto">
            <a:xfrm>
              <a:off x="7267575" y="3581400"/>
              <a:ext cx="150812" cy="498475"/>
            </a:xfrm>
            <a:custGeom>
              <a:avLst/>
              <a:gdLst>
                <a:gd name="T0" fmla="*/ 217 w 286"/>
                <a:gd name="T1" fmla="*/ 2 h 942"/>
                <a:gd name="T2" fmla="*/ 247 w 286"/>
                <a:gd name="T3" fmla="*/ 23 h 942"/>
                <a:gd name="T4" fmla="*/ 274 w 286"/>
                <a:gd name="T5" fmla="*/ 92 h 942"/>
                <a:gd name="T6" fmla="*/ 286 w 286"/>
                <a:gd name="T7" fmla="*/ 196 h 942"/>
                <a:gd name="T8" fmla="*/ 271 w 286"/>
                <a:gd name="T9" fmla="*/ 300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3 h 942"/>
                <a:gd name="T16" fmla="*/ 136 w 286"/>
                <a:gd name="T17" fmla="*/ 686 h 942"/>
                <a:gd name="T18" fmla="*/ 129 w 286"/>
                <a:gd name="T19" fmla="*/ 775 h 942"/>
                <a:gd name="T20" fmla="*/ 148 w 286"/>
                <a:gd name="T21" fmla="*/ 861 h 942"/>
                <a:gd name="T22" fmla="*/ 149 w 286"/>
                <a:gd name="T23" fmla="*/ 862 h 942"/>
                <a:gd name="T24" fmla="*/ 152 w 286"/>
                <a:gd name="T25" fmla="*/ 879 h 942"/>
                <a:gd name="T26" fmla="*/ 139 w 286"/>
                <a:gd name="T27" fmla="*/ 916 h 942"/>
                <a:gd name="T28" fmla="*/ 106 w 286"/>
                <a:gd name="T29" fmla="*/ 939 h 942"/>
                <a:gd name="T30" fmla="*/ 69 w 286"/>
                <a:gd name="T31" fmla="*/ 939 h 942"/>
                <a:gd name="T32" fmla="*/ 40 w 286"/>
                <a:gd name="T33" fmla="*/ 921 h 942"/>
                <a:gd name="T34" fmla="*/ 30 w 286"/>
                <a:gd name="T35" fmla="*/ 907 h 942"/>
                <a:gd name="T36" fmla="*/ 30 w 286"/>
                <a:gd name="T37" fmla="*/ 906 h 942"/>
                <a:gd name="T38" fmla="*/ 27 w 286"/>
                <a:gd name="T39" fmla="*/ 901 h 942"/>
                <a:gd name="T40" fmla="*/ 1 w 286"/>
                <a:gd name="T41" fmla="*/ 797 h 942"/>
                <a:gd name="T42" fmla="*/ 5 w 286"/>
                <a:gd name="T43" fmla="*/ 694 h 942"/>
                <a:gd name="T44" fmla="*/ 30 w 286"/>
                <a:gd name="T45" fmla="*/ 593 h 942"/>
                <a:gd name="T46" fmla="*/ 66 w 286"/>
                <a:gd name="T47" fmla="*/ 496 h 942"/>
                <a:gd name="T48" fmla="*/ 106 w 286"/>
                <a:gd name="T49" fmla="*/ 401 h 942"/>
                <a:gd name="T50" fmla="*/ 141 w 286"/>
                <a:gd name="T51" fmla="*/ 306 h 942"/>
                <a:gd name="T52" fmla="*/ 161 w 286"/>
                <a:gd name="T53" fmla="*/ 216 h 942"/>
                <a:gd name="T54" fmla="*/ 154 w 286"/>
                <a:gd name="T55" fmla="*/ 128 h 942"/>
                <a:gd name="T56" fmla="*/ 140 w 286"/>
                <a:gd name="T57" fmla="*/ 84 h 942"/>
                <a:gd name="T58" fmla="*/ 139 w 286"/>
                <a:gd name="T59" fmla="*/ 83 h 942"/>
                <a:gd name="T60" fmla="*/ 136 w 286"/>
                <a:gd name="T61" fmla="*/ 72 h 942"/>
                <a:gd name="T62" fmla="*/ 139 w 286"/>
                <a:gd name="T63" fmla="*/ 41 h 942"/>
                <a:gd name="T64" fmla="*/ 161 w 286"/>
                <a:gd name="T65" fmla="*/ 11 h 942"/>
                <a:gd name="T66" fmla="*/ 197 w 286"/>
                <a:gd name="T67" fmla="*/ 0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6" h="942">
                  <a:moveTo>
                    <a:pt x="197" y="0"/>
                  </a:moveTo>
                  <a:lnTo>
                    <a:pt x="217" y="2"/>
                  </a:lnTo>
                  <a:lnTo>
                    <a:pt x="232" y="10"/>
                  </a:lnTo>
                  <a:lnTo>
                    <a:pt x="247" y="23"/>
                  </a:lnTo>
                  <a:lnTo>
                    <a:pt x="256" y="38"/>
                  </a:lnTo>
                  <a:lnTo>
                    <a:pt x="274" y="92"/>
                  </a:lnTo>
                  <a:lnTo>
                    <a:pt x="284" y="145"/>
                  </a:lnTo>
                  <a:lnTo>
                    <a:pt x="286" y="196"/>
                  </a:lnTo>
                  <a:lnTo>
                    <a:pt x="282" y="249"/>
                  </a:lnTo>
                  <a:lnTo>
                    <a:pt x="271" y="300"/>
                  </a:lnTo>
                  <a:lnTo>
                    <a:pt x="258" y="351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3"/>
                  </a:lnTo>
                  <a:lnTo>
                    <a:pt x="148" y="640"/>
                  </a:lnTo>
                  <a:lnTo>
                    <a:pt x="136" y="686"/>
                  </a:lnTo>
                  <a:lnTo>
                    <a:pt x="130" y="731"/>
                  </a:lnTo>
                  <a:lnTo>
                    <a:pt x="129" y="775"/>
                  </a:lnTo>
                  <a:lnTo>
                    <a:pt x="135" y="818"/>
                  </a:lnTo>
                  <a:lnTo>
                    <a:pt x="148" y="861"/>
                  </a:lnTo>
                  <a:lnTo>
                    <a:pt x="149" y="862"/>
                  </a:lnTo>
                  <a:lnTo>
                    <a:pt x="149" y="862"/>
                  </a:lnTo>
                  <a:lnTo>
                    <a:pt x="151" y="871"/>
                  </a:lnTo>
                  <a:lnTo>
                    <a:pt x="152" y="879"/>
                  </a:lnTo>
                  <a:lnTo>
                    <a:pt x="148" y="898"/>
                  </a:lnTo>
                  <a:lnTo>
                    <a:pt x="139" y="916"/>
                  </a:lnTo>
                  <a:lnTo>
                    <a:pt x="125" y="930"/>
                  </a:lnTo>
                  <a:lnTo>
                    <a:pt x="106" y="939"/>
                  </a:lnTo>
                  <a:lnTo>
                    <a:pt x="87" y="942"/>
                  </a:lnTo>
                  <a:lnTo>
                    <a:pt x="69" y="939"/>
                  </a:lnTo>
                  <a:lnTo>
                    <a:pt x="53" y="933"/>
                  </a:lnTo>
                  <a:lnTo>
                    <a:pt x="40" y="921"/>
                  </a:lnTo>
                  <a:lnTo>
                    <a:pt x="31" y="907"/>
                  </a:lnTo>
                  <a:lnTo>
                    <a:pt x="30" y="907"/>
                  </a:lnTo>
                  <a:lnTo>
                    <a:pt x="30" y="907"/>
                  </a:lnTo>
                  <a:lnTo>
                    <a:pt x="30" y="906"/>
                  </a:lnTo>
                  <a:lnTo>
                    <a:pt x="29" y="903"/>
                  </a:lnTo>
                  <a:lnTo>
                    <a:pt x="27" y="901"/>
                  </a:lnTo>
                  <a:lnTo>
                    <a:pt x="10" y="848"/>
                  </a:lnTo>
                  <a:lnTo>
                    <a:pt x="1" y="797"/>
                  </a:lnTo>
                  <a:lnTo>
                    <a:pt x="0" y="745"/>
                  </a:lnTo>
                  <a:lnTo>
                    <a:pt x="5" y="694"/>
                  </a:lnTo>
                  <a:lnTo>
                    <a:pt x="16" y="642"/>
                  </a:lnTo>
                  <a:lnTo>
                    <a:pt x="30" y="593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6" y="401"/>
                  </a:lnTo>
                  <a:lnTo>
                    <a:pt x="126" y="353"/>
                  </a:lnTo>
                  <a:lnTo>
                    <a:pt x="141" y="306"/>
                  </a:lnTo>
                  <a:lnTo>
                    <a:pt x="153" y="261"/>
                  </a:lnTo>
                  <a:lnTo>
                    <a:pt x="161" y="216"/>
                  </a:lnTo>
                  <a:lnTo>
                    <a:pt x="161" y="172"/>
                  </a:lnTo>
                  <a:lnTo>
                    <a:pt x="154" y="12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39" y="83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6" y="72"/>
                  </a:lnTo>
                  <a:lnTo>
                    <a:pt x="135" y="60"/>
                  </a:lnTo>
                  <a:lnTo>
                    <a:pt x="139" y="41"/>
                  </a:lnTo>
                  <a:lnTo>
                    <a:pt x="147" y="24"/>
                  </a:lnTo>
                  <a:lnTo>
                    <a:pt x="161" y="11"/>
                  </a:lnTo>
                  <a:lnTo>
                    <a:pt x="178" y="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46"/>
            <p:cNvSpPr>
              <a:spLocks/>
            </p:cNvSpPr>
            <p:nvPr/>
          </p:nvSpPr>
          <p:spPr bwMode="auto">
            <a:xfrm>
              <a:off x="6921500" y="3290888"/>
              <a:ext cx="152400" cy="498475"/>
            </a:xfrm>
            <a:custGeom>
              <a:avLst/>
              <a:gdLst>
                <a:gd name="T0" fmla="*/ 216 w 286"/>
                <a:gd name="T1" fmla="*/ 3 h 942"/>
                <a:gd name="T2" fmla="*/ 246 w 286"/>
                <a:gd name="T3" fmla="*/ 23 h 942"/>
                <a:gd name="T4" fmla="*/ 274 w 286"/>
                <a:gd name="T5" fmla="*/ 93 h 942"/>
                <a:gd name="T6" fmla="*/ 286 w 286"/>
                <a:gd name="T7" fmla="*/ 198 h 942"/>
                <a:gd name="T8" fmla="*/ 272 w 286"/>
                <a:gd name="T9" fmla="*/ 301 h 942"/>
                <a:gd name="T10" fmla="*/ 240 w 286"/>
                <a:gd name="T11" fmla="*/ 401 h 942"/>
                <a:gd name="T12" fmla="*/ 201 w 286"/>
                <a:gd name="T13" fmla="*/ 497 h 942"/>
                <a:gd name="T14" fmla="*/ 164 w 286"/>
                <a:gd name="T15" fmla="*/ 594 h 942"/>
                <a:gd name="T16" fmla="*/ 137 w 286"/>
                <a:gd name="T17" fmla="*/ 686 h 942"/>
                <a:gd name="T18" fmla="*/ 129 w 286"/>
                <a:gd name="T19" fmla="*/ 776 h 942"/>
                <a:gd name="T20" fmla="*/ 148 w 286"/>
                <a:gd name="T21" fmla="*/ 861 h 942"/>
                <a:gd name="T22" fmla="*/ 149 w 286"/>
                <a:gd name="T23" fmla="*/ 872 h 942"/>
                <a:gd name="T24" fmla="*/ 147 w 286"/>
                <a:gd name="T25" fmla="*/ 900 h 942"/>
                <a:gd name="T26" fmla="*/ 125 w 286"/>
                <a:gd name="T27" fmla="*/ 931 h 942"/>
                <a:gd name="T28" fmla="*/ 87 w 286"/>
                <a:gd name="T29" fmla="*/ 942 h 942"/>
                <a:gd name="T30" fmla="*/ 53 w 286"/>
                <a:gd name="T31" fmla="*/ 933 h 942"/>
                <a:gd name="T32" fmla="*/ 31 w 286"/>
                <a:gd name="T33" fmla="*/ 909 h 942"/>
                <a:gd name="T34" fmla="*/ 30 w 286"/>
                <a:gd name="T35" fmla="*/ 906 h 942"/>
                <a:gd name="T36" fmla="*/ 27 w 286"/>
                <a:gd name="T37" fmla="*/ 901 h 942"/>
                <a:gd name="T38" fmla="*/ 1 w 286"/>
                <a:gd name="T39" fmla="*/ 797 h 942"/>
                <a:gd name="T40" fmla="*/ 5 w 286"/>
                <a:gd name="T41" fmla="*/ 694 h 942"/>
                <a:gd name="T42" fmla="*/ 30 w 286"/>
                <a:gd name="T43" fmla="*/ 594 h 942"/>
                <a:gd name="T44" fmla="*/ 66 w 286"/>
                <a:gd name="T45" fmla="*/ 496 h 942"/>
                <a:gd name="T46" fmla="*/ 107 w 286"/>
                <a:gd name="T47" fmla="*/ 401 h 942"/>
                <a:gd name="T48" fmla="*/ 142 w 286"/>
                <a:gd name="T49" fmla="*/ 307 h 942"/>
                <a:gd name="T50" fmla="*/ 160 w 286"/>
                <a:gd name="T51" fmla="*/ 216 h 942"/>
                <a:gd name="T52" fmla="*/ 155 w 286"/>
                <a:gd name="T53" fmla="*/ 129 h 942"/>
                <a:gd name="T54" fmla="*/ 140 w 286"/>
                <a:gd name="T55" fmla="*/ 85 h 942"/>
                <a:gd name="T56" fmla="*/ 139 w 286"/>
                <a:gd name="T57" fmla="*/ 82 h 942"/>
                <a:gd name="T58" fmla="*/ 135 w 286"/>
                <a:gd name="T59" fmla="*/ 62 h 942"/>
                <a:gd name="T60" fmla="*/ 147 w 286"/>
                <a:gd name="T61" fmla="*/ 26 h 942"/>
                <a:gd name="T62" fmla="*/ 178 w 286"/>
                <a:gd name="T63" fmla="*/ 3 h 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6" h="942">
                  <a:moveTo>
                    <a:pt x="198" y="0"/>
                  </a:moveTo>
                  <a:lnTo>
                    <a:pt x="216" y="3"/>
                  </a:lnTo>
                  <a:lnTo>
                    <a:pt x="233" y="12"/>
                  </a:lnTo>
                  <a:lnTo>
                    <a:pt x="246" y="23"/>
                  </a:lnTo>
                  <a:lnTo>
                    <a:pt x="256" y="39"/>
                  </a:lnTo>
                  <a:lnTo>
                    <a:pt x="274" y="93"/>
                  </a:lnTo>
                  <a:lnTo>
                    <a:pt x="285" y="145"/>
                  </a:lnTo>
                  <a:lnTo>
                    <a:pt x="286" y="198"/>
                  </a:lnTo>
                  <a:lnTo>
                    <a:pt x="282" y="249"/>
                  </a:lnTo>
                  <a:lnTo>
                    <a:pt x="272" y="301"/>
                  </a:lnTo>
                  <a:lnTo>
                    <a:pt x="259" y="352"/>
                  </a:lnTo>
                  <a:lnTo>
                    <a:pt x="240" y="401"/>
                  </a:lnTo>
                  <a:lnTo>
                    <a:pt x="222" y="450"/>
                  </a:lnTo>
                  <a:lnTo>
                    <a:pt x="201" y="497"/>
                  </a:lnTo>
                  <a:lnTo>
                    <a:pt x="182" y="546"/>
                  </a:lnTo>
                  <a:lnTo>
                    <a:pt x="164" y="594"/>
                  </a:lnTo>
                  <a:lnTo>
                    <a:pt x="148" y="641"/>
                  </a:lnTo>
                  <a:lnTo>
                    <a:pt x="137" y="686"/>
                  </a:lnTo>
                  <a:lnTo>
                    <a:pt x="130" y="731"/>
                  </a:lnTo>
                  <a:lnTo>
                    <a:pt x="129" y="776"/>
                  </a:lnTo>
                  <a:lnTo>
                    <a:pt x="135" y="819"/>
                  </a:lnTo>
                  <a:lnTo>
                    <a:pt x="148" y="861"/>
                  </a:lnTo>
                  <a:lnTo>
                    <a:pt x="148" y="864"/>
                  </a:lnTo>
                  <a:lnTo>
                    <a:pt x="149" y="872"/>
                  </a:lnTo>
                  <a:lnTo>
                    <a:pt x="151" y="879"/>
                  </a:lnTo>
                  <a:lnTo>
                    <a:pt x="147" y="900"/>
                  </a:lnTo>
                  <a:lnTo>
                    <a:pt x="138" y="917"/>
                  </a:lnTo>
                  <a:lnTo>
                    <a:pt x="125" y="931"/>
                  </a:lnTo>
                  <a:lnTo>
                    <a:pt x="107" y="940"/>
                  </a:lnTo>
                  <a:lnTo>
                    <a:pt x="87" y="942"/>
                  </a:lnTo>
                  <a:lnTo>
                    <a:pt x="69" y="940"/>
                  </a:lnTo>
                  <a:lnTo>
                    <a:pt x="53" y="933"/>
                  </a:lnTo>
                  <a:lnTo>
                    <a:pt x="40" y="922"/>
                  </a:lnTo>
                  <a:lnTo>
                    <a:pt x="31" y="909"/>
                  </a:lnTo>
                  <a:lnTo>
                    <a:pt x="30" y="908"/>
                  </a:lnTo>
                  <a:lnTo>
                    <a:pt x="30" y="906"/>
                  </a:lnTo>
                  <a:lnTo>
                    <a:pt x="29" y="904"/>
                  </a:lnTo>
                  <a:lnTo>
                    <a:pt x="27" y="901"/>
                  </a:lnTo>
                  <a:lnTo>
                    <a:pt x="9" y="848"/>
                  </a:lnTo>
                  <a:lnTo>
                    <a:pt x="1" y="797"/>
                  </a:lnTo>
                  <a:lnTo>
                    <a:pt x="0" y="746"/>
                  </a:lnTo>
                  <a:lnTo>
                    <a:pt x="5" y="694"/>
                  </a:lnTo>
                  <a:lnTo>
                    <a:pt x="16" y="644"/>
                  </a:lnTo>
                  <a:lnTo>
                    <a:pt x="30" y="594"/>
                  </a:lnTo>
                  <a:lnTo>
                    <a:pt x="47" y="545"/>
                  </a:lnTo>
                  <a:lnTo>
                    <a:pt x="66" y="496"/>
                  </a:lnTo>
                  <a:lnTo>
                    <a:pt x="86" y="450"/>
                  </a:lnTo>
                  <a:lnTo>
                    <a:pt x="107" y="401"/>
                  </a:lnTo>
                  <a:lnTo>
                    <a:pt x="125" y="353"/>
                  </a:lnTo>
                  <a:lnTo>
                    <a:pt x="142" y="307"/>
                  </a:lnTo>
                  <a:lnTo>
                    <a:pt x="153" y="261"/>
                  </a:lnTo>
                  <a:lnTo>
                    <a:pt x="160" y="216"/>
                  </a:lnTo>
                  <a:lnTo>
                    <a:pt x="161" y="172"/>
                  </a:lnTo>
                  <a:lnTo>
                    <a:pt x="155" y="129"/>
                  </a:lnTo>
                  <a:lnTo>
                    <a:pt x="140" y="86"/>
                  </a:lnTo>
                  <a:lnTo>
                    <a:pt x="140" y="85"/>
                  </a:lnTo>
                  <a:lnTo>
                    <a:pt x="139" y="85"/>
                  </a:lnTo>
                  <a:lnTo>
                    <a:pt x="139" y="82"/>
                  </a:lnTo>
                  <a:lnTo>
                    <a:pt x="137" y="72"/>
                  </a:lnTo>
                  <a:lnTo>
                    <a:pt x="135" y="62"/>
                  </a:lnTo>
                  <a:lnTo>
                    <a:pt x="138" y="42"/>
                  </a:lnTo>
                  <a:lnTo>
                    <a:pt x="147" y="26"/>
                  </a:lnTo>
                  <a:lnTo>
                    <a:pt x="160" y="12"/>
                  </a:lnTo>
                  <a:lnTo>
                    <a:pt x="178" y="3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8" name="Freeform 151"/>
          <p:cNvSpPr>
            <a:spLocks noEditPoints="1"/>
          </p:cNvSpPr>
          <p:nvPr/>
        </p:nvSpPr>
        <p:spPr bwMode="auto">
          <a:xfrm>
            <a:off x="2324867" y="3246372"/>
            <a:ext cx="467474" cy="462626"/>
          </a:xfrm>
          <a:custGeom>
            <a:avLst/>
            <a:gdLst>
              <a:gd name="T0" fmla="*/ 576 w 3472"/>
              <a:gd name="T1" fmla="*/ 2504 h 3436"/>
              <a:gd name="T2" fmla="*/ 344 w 3472"/>
              <a:gd name="T3" fmla="*/ 2640 h 3436"/>
              <a:gd name="T4" fmla="*/ 225 w 3472"/>
              <a:gd name="T5" fmla="*/ 2834 h 3436"/>
              <a:gd name="T6" fmla="*/ 251 w 3472"/>
              <a:gd name="T7" fmla="*/ 3037 h 3436"/>
              <a:gd name="T8" fmla="*/ 402 w 3472"/>
              <a:gd name="T9" fmla="*/ 3172 h 3436"/>
              <a:gd name="T10" fmla="*/ 628 w 3472"/>
              <a:gd name="T11" fmla="*/ 3221 h 3436"/>
              <a:gd name="T12" fmla="*/ 889 w 3472"/>
              <a:gd name="T13" fmla="*/ 3167 h 3436"/>
              <a:gd name="T14" fmla="*/ 1101 w 3472"/>
              <a:gd name="T15" fmla="*/ 3015 h 3436"/>
              <a:gd name="T16" fmla="*/ 1192 w 3472"/>
              <a:gd name="T17" fmla="*/ 2814 h 3436"/>
              <a:gd name="T18" fmla="*/ 1137 w 3472"/>
              <a:gd name="T19" fmla="*/ 2620 h 3436"/>
              <a:gd name="T20" fmla="*/ 967 w 3472"/>
              <a:gd name="T21" fmla="*/ 2500 h 3436"/>
              <a:gd name="T22" fmla="*/ 2839 w 3472"/>
              <a:gd name="T23" fmla="*/ 2148 h 3436"/>
              <a:gd name="T24" fmla="*/ 2578 w 3472"/>
              <a:gd name="T25" fmla="*/ 2202 h 3436"/>
              <a:gd name="T26" fmla="*/ 2367 w 3472"/>
              <a:gd name="T27" fmla="*/ 2353 h 3436"/>
              <a:gd name="T28" fmla="*/ 2276 w 3472"/>
              <a:gd name="T29" fmla="*/ 2554 h 3436"/>
              <a:gd name="T30" fmla="*/ 2330 w 3472"/>
              <a:gd name="T31" fmla="*/ 2749 h 3436"/>
              <a:gd name="T32" fmla="*/ 2500 w 3472"/>
              <a:gd name="T33" fmla="*/ 2868 h 3436"/>
              <a:gd name="T34" fmla="*/ 2736 w 3472"/>
              <a:gd name="T35" fmla="*/ 2897 h 3436"/>
              <a:gd name="T36" fmla="*/ 2996 w 3472"/>
              <a:gd name="T37" fmla="*/ 2821 h 3436"/>
              <a:gd name="T38" fmla="*/ 3186 w 3472"/>
              <a:gd name="T39" fmla="*/ 2655 h 3436"/>
              <a:gd name="T40" fmla="*/ 3250 w 3472"/>
              <a:gd name="T41" fmla="*/ 2451 h 3436"/>
              <a:gd name="T42" fmla="*/ 3169 w 3472"/>
              <a:gd name="T43" fmla="*/ 2268 h 3436"/>
              <a:gd name="T44" fmla="*/ 2981 w 3472"/>
              <a:gd name="T45" fmla="*/ 2165 h 3436"/>
              <a:gd name="T46" fmla="*/ 1406 w 3472"/>
              <a:gd name="T47" fmla="*/ 537 h 3436"/>
              <a:gd name="T48" fmla="*/ 3285 w 3472"/>
              <a:gd name="T49" fmla="*/ 2 h 3436"/>
              <a:gd name="T50" fmla="*/ 3417 w 3472"/>
              <a:gd name="T51" fmla="*/ 72 h 3436"/>
              <a:gd name="T52" fmla="*/ 3472 w 3472"/>
              <a:gd name="T53" fmla="*/ 215 h 3436"/>
              <a:gd name="T54" fmla="*/ 3441 w 3472"/>
              <a:gd name="T55" fmla="*/ 2640 h 3436"/>
              <a:gd name="T56" fmla="*/ 3262 w 3472"/>
              <a:gd name="T57" fmla="*/ 2899 h 3436"/>
              <a:gd name="T58" fmla="*/ 2965 w 3472"/>
              <a:gd name="T59" fmla="*/ 3069 h 3436"/>
              <a:gd name="T60" fmla="*/ 2626 w 3472"/>
              <a:gd name="T61" fmla="*/ 3111 h 3436"/>
              <a:gd name="T62" fmla="*/ 2342 w 3472"/>
              <a:gd name="T63" fmla="*/ 3030 h 3436"/>
              <a:gd name="T64" fmla="*/ 2141 w 3472"/>
              <a:gd name="T65" fmla="*/ 2848 h 3436"/>
              <a:gd name="T66" fmla="*/ 2061 w 3472"/>
              <a:gd name="T67" fmla="*/ 2583 h 3436"/>
              <a:gd name="T68" fmla="*/ 2146 w 3472"/>
              <a:gd name="T69" fmla="*/ 2296 h 3436"/>
              <a:gd name="T70" fmla="*/ 2378 w 3472"/>
              <a:gd name="T71" fmla="*/ 2067 h 3436"/>
              <a:gd name="T72" fmla="*/ 2705 w 3472"/>
              <a:gd name="T73" fmla="*/ 1944 h 3436"/>
              <a:gd name="T74" fmla="*/ 3037 w 3472"/>
              <a:gd name="T75" fmla="*/ 1957 h 3436"/>
              <a:gd name="T76" fmla="*/ 3254 w 3472"/>
              <a:gd name="T77" fmla="*/ 754 h 3436"/>
              <a:gd name="T78" fmla="*/ 1405 w 3472"/>
              <a:gd name="T79" fmla="*/ 2848 h 3436"/>
              <a:gd name="T80" fmla="*/ 1289 w 3472"/>
              <a:gd name="T81" fmla="*/ 3125 h 3436"/>
              <a:gd name="T82" fmla="*/ 1034 w 3472"/>
              <a:gd name="T83" fmla="*/ 3336 h 3436"/>
              <a:gd name="T84" fmla="*/ 698 w 3472"/>
              <a:gd name="T85" fmla="*/ 3433 h 3436"/>
              <a:gd name="T86" fmla="*/ 386 w 3472"/>
              <a:gd name="T87" fmla="*/ 3398 h 3436"/>
              <a:gd name="T88" fmla="*/ 147 w 3472"/>
              <a:gd name="T89" fmla="*/ 3254 h 3436"/>
              <a:gd name="T90" fmla="*/ 14 w 3472"/>
              <a:gd name="T91" fmla="*/ 3020 h 3436"/>
              <a:gd name="T92" fmla="*/ 30 w 3472"/>
              <a:gd name="T93" fmla="*/ 2731 h 3436"/>
              <a:gd name="T94" fmla="*/ 210 w 3472"/>
              <a:gd name="T95" fmla="*/ 2470 h 3436"/>
              <a:gd name="T96" fmla="*/ 507 w 3472"/>
              <a:gd name="T97" fmla="*/ 2299 h 3436"/>
              <a:gd name="T98" fmla="*/ 849 w 3472"/>
              <a:gd name="T99" fmla="*/ 2258 h 3436"/>
              <a:gd name="T100" fmla="*/ 1144 w 3472"/>
              <a:gd name="T101" fmla="*/ 2349 h 3436"/>
              <a:gd name="T102" fmla="*/ 1217 w 3472"/>
              <a:gd name="T103" fmla="*/ 439 h 3436"/>
              <a:gd name="T104" fmla="*/ 1339 w 3472"/>
              <a:gd name="T105" fmla="*/ 334 h 3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72" h="3436">
                <a:moveTo>
                  <a:pt x="782" y="2470"/>
                </a:moveTo>
                <a:lnTo>
                  <a:pt x="731" y="2472"/>
                </a:lnTo>
                <a:lnTo>
                  <a:pt x="680" y="2477"/>
                </a:lnTo>
                <a:lnTo>
                  <a:pt x="628" y="2488"/>
                </a:lnTo>
                <a:lnTo>
                  <a:pt x="576" y="2504"/>
                </a:lnTo>
                <a:lnTo>
                  <a:pt x="521" y="2523"/>
                </a:lnTo>
                <a:lnTo>
                  <a:pt x="471" y="2548"/>
                </a:lnTo>
                <a:lnTo>
                  <a:pt x="425" y="2576"/>
                </a:lnTo>
                <a:lnTo>
                  <a:pt x="382" y="2607"/>
                </a:lnTo>
                <a:lnTo>
                  <a:pt x="344" y="2640"/>
                </a:lnTo>
                <a:lnTo>
                  <a:pt x="309" y="2676"/>
                </a:lnTo>
                <a:lnTo>
                  <a:pt x="281" y="2713"/>
                </a:lnTo>
                <a:lnTo>
                  <a:pt x="257" y="2753"/>
                </a:lnTo>
                <a:lnTo>
                  <a:pt x="238" y="2794"/>
                </a:lnTo>
                <a:lnTo>
                  <a:pt x="225" y="2834"/>
                </a:lnTo>
                <a:lnTo>
                  <a:pt x="218" y="2876"/>
                </a:lnTo>
                <a:lnTo>
                  <a:pt x="217" y="2918"/>
                </a:lnTo>
                <a:lnTo>
                  <a:pt x="223" y="2959"/>
                </a:lnTo>
                <a:lnTo>
                  <a:pt x="234" y="3001"/>
                </a:lnTo>
                <a:lnTo>
                  <a:pt x="251" y="3037"/>
                </a:lnTo>
                <a:lnTo>
                  <a:pt x="273" y="3070"/>
                </a:lnTo>
                <a:lnTo>
                  <a:pt x="299" y="3101"/>
                </a:lnTo>
                <a:lnTo>
                  <a:pt x="329" y="3129"/>
                </a:lnTo>
                <a:lnTo>
                  <a:pt x="364" y="3153"/>
                </a:lnTo>
                <a:lnTo>
                  <a:pt x="402" y="3172"/>
                </a:lnTo>
                <a:lnTo>
                  <a:pt x="443" y="3190"/>
                </a:lnTo>
                <a:lnTo>
                  <a:pt x="486" y="3203"/>
                </a:lnTo>
                <a:lnTo>
                  <a:pt x="531" y="3213"/>
                </a:lnTo>
                <a:lnTo>
                  <a:pt x="579" y="3220"/>
                </a:lnTo>
                <a:lnTo>
                  <a:pt x="628" y="3221"/>
                </a:lnTo>
                <a:lnTo>
                  <a:pt x="679" y="3220"/>
                </a:lnTo>
                <a:lnTo>
                  <a:pt x="730" y="3213"/>
                </a:lnTo>
                <a:lnTo>
                  <a:pt x="782" y="3202"/>
                </a:lnTo>
                <a:lnTo>
                  <a:pt x="834" y="3188"/>
                </a:lnTo>
                <a:lnTo>
                  <a:pt x="889" y="3167"/>
                </a:lnTo>
                <a:lnTo>
                  <a:pt x="939" y="3143"/>
                </a:lnTo>
                <a:lnTo>
                  <a:pt x="985" y="3115"/>
                </a:lnTo>
                <a:lnTo>
                  <a:pt x="1028" y="3085"/>
                </a:lnTo>
                <a:lnTo>
                  <a:pt x="1066" y="3051"/>
                </a:lnTo>
                <a:lnTo>
                  <a:pt x="1101" y="3015"/>
                </a:lnTo>
                <a:lnTo>
                  <a:pt x="1129" y="2977"/>
                </a:lnTo>
                <a:lnTo>
                  <a:pt x="1153" y="2939"/>
                </a:lnTo>
                <a:lnTo>
                  <a:pt x="1172" y="2898"/>
                </a:lnTo>
                <a:lnTo>
                  <a:pt x="1185" y="2856"/>
                </a:lnTo>
                <a:lnTo>
                  <a:pt x="1192" y="2814"/>
                </a:lnTo>
                <a:lnTo>
                  <a:pt x="1193" y="2773"/>
                </a:lnTo>
                <a:lnTo>
                  <a:pt x="1187" y="2731"/>
                </a:lnTo>
                <a:lnTo>
                  <a:pt x="1176" y="2690"/>
                </a:lnTo>
                <a:lnTo>
                  <a:pt x="1158" y="2654"/>
                </a:lnTo>
                <a:lnTo>
                  <a:pt x="1137" y="2620"/>
                </a:lnTo>
                <a:lnTo>
                  <a:pt x="1111" y="2589"/>
                </a:lnTo>
                <a:lnTo>
                  <a:pt x="1081" y="2563"/>
                </a:lnTo>
                <a:lnTo>
                  <a:pt x="1046" y="2539"/>
                </a:lnTo>
                <a:lnTo>
                  <a:pt x="1008" y="2518"/>
                </a:lnTo>
                <a:lnTo>
                  <a:pt x="967" y="2500"/>
                </a:lnTo>
                <a:lnTo>
                  <a:pt x="924" y="2487"/>
                </a:lnTo>
                <a:lnTo>
                  <a:pt x="879" y="2477"/>
                </a:lnTo>
                <a:lnTo>
                  <a:pt x="831" y="2472"/>
                </a:lnTo>
                <a:lnTo>
                  <a:pt x="782" y="2470"/>
                </a:lnTo>
                <a:close/>
                <a:moveTo>
                  <a:pt x="2839" y="2148"/>
                </a:moveTo>
                <a:lnTo>
                  <a:pt x="2788" y="2150"/>
                </a:lnTo>
                <a:lnTo>
                  <a:pt x="2737" y="2156"/>
                </a:lnTo>
                <a:lnTo>
                  <a:pt x="2685" y="2167"/>
                </a:lnTo>
                <a:lnTo>
                  <a:pt x="2633" y="2181"/>
                </a:lnTo>
                <a:lnTo>
                  <a:pt x="2578" y="2202"/>
                </a:lnTo>
                <a:lnTo>
                  <a:pt x="2529" y="2226"/>
                </a:lnTo>
                <a:lnTo>
                  <a:pt x="2482" y="2253"/>
                </a:lnTo>
                <a:lnTo>
                  <a:pt x="2439" y="2284"/>
                </a:lnTo>
                <a:lnTo>
                  <a:pt x="2401" y="2318"/>
                </a:lnTo>
                <a:lnTo>
                  <a:pt x="2367" y="2353"/>
                </a:lnTo>
                <a:lnTo>
                  <a:pt x="2338" y="2392"/>
                </a:lnTo>
                <a:lnTo>
                  <a:pt x="2314" y="2430"/>
                </a:lnTo>
                <a:lnTo>
                  <a:pt x="2296" y="2471"/>
                </a:lnTo>
                <a:lnTo>
                  <a:pt x="2282" y="2512"/>
                </a:lnTo>
                <a:lnTo>
                  <a:pt x="2276" y="2554"/>
                </a:lnTo>
                <a:lnTo>
                  <a:pt x="2274" y="2596"/>
                </a:lnTo>
                <a:lnTo>
                  <a:pt x="2280" y="2638"/>
                </a:lnTo>
                <a:lnTo>
                  <a:pt x="2291" y="2679"/>
                </a:lnTo>
                <a:lnTo>
                  <a:pt x="2309" y="2716"/>
                </a:lnTo>
                <a:lnTo>
                  <a:pt x="2330" y="2749"/>
                </a:lnTo>
                <a:lnTo>
                  <a:pt x="2357" y="2779"/>
                </a:lnTo>
                <a:lnTo>
                  <a:pt x="2387" y="2806"/>
                </a:lnTo>
                <a:lnTo>
                  <a:pt x="2421" y="2830"/>
                </a:lnTo>
                <a:lnTo>
                  <a:pt x="2459" y="2851"/>
                </a:lnTo>
                <a:lnTo>
                  <a:pt x="2500" y="2868"/>
                </a:lnTo>
                <a:lnTo>
                  <a:pt x="2543" y="2881"/>
                </a:lnTo>
                <a:lnTo>
                  <a:pt x="2588" y="2891"/>
                </a:lnTo>
                <a:lnTo>
                  <a:pt x="2636" y="2897"/>
                </a:lnTo>
                <a:lnTo>
                  <a:pt x="2685" y="2899"/>
                </a:lnTo>
                <a:lnTo>
                  <a:pt x="2736" y="2897"/>
                </a:lnTo>
                <a:lnTo>
                  <a:pt x="2787" y="2891"/>
                </a:lnTo>
                <a:lnTo>
                  <a:pt x="2839" y="2880"/>
                </a:lnTo>
                <a:lnTo>
                  <a:pt x="2891" y="2866"/>
                </a:lnTo>
                <a:lnTo>
                  <a:pt x="2946" y="2845"/>
                </a:lnTo>
                <a:lnTo>
                  <a:pt x="2996" y="2821"/>
                </a:lnTo>
                <a:lnTo>
                  <a:pt x="3042" y="2794"/>
                </a:lnTo>
                <a:lnTo>
                  <a:pt x="3086" y="2763"/>
                </a:lnTo>
                <a:lnTo>
                  <a:pt x="3124" y="2729"/>
                </a:lnTo>
                <a:lnTo>
                  <a:pt x="3158" y="2693"/>
                </a:lnTo>
                <a:lnTo>
                  <a:pt x="3186" y="2655"/>
                </a:lnTo>
                <a:lnTo>
                  <a:pt x="3211" y="2616"/>
                </a:lnTo>
                <a:lnTo>
                  <a:pt x="3229" y="2575"/>
                </a:lnTo>
                <a:lnTo>
                  <a:pt x="3242" y="2534"/>
                </a:lnTo>
                <a:lnTo>
                  <a:pt x="3250" y="2493"/>
                </a:lnTo>
                <a:lnTo>
                  <a:pt x="3250" y="2451"/>
                </a:lnTo>
                <a:lnTo>
                  <a:pt x="3245" y="2409"/>
                </a:lnTo>
                <a:lnTo>
                  <a:pt x="3233" y="2367"/>
                </a:lnTo>
                <a:lnTo>
                  <a:pt x="3216" y="2331"/>
                </a:lnTo>
                <a:lnTo>
                  <a:pt x="3194" y="2298"/>
                </a:lnTo>
                <a:lnTo>
                  <a:pt x="3169" y="2268"/>
                </a:lnTo>
                <a:lnTo>
                  <a:pt x="3138" y="2240"/>
                </a:lnTo>
                <a:lnTo>
                  <a:pt x="3103" y="2216"/>
                </a:lnTo>
                <a:lnTo>
                  <a:pt x="3066" y="2196"/>
                </a:lnTo>
                <a:lnTo>
                  <a:pt x="3026" y="2179"/>
                </a:lnTo>
                <a:lnTo>
                  <a:pt x="2981" y="2165"/>
                </a:lnTo>
                <a:lnTo>
                  <a:pt x="2936" y="2156"/>
                </a:lnTo>
                <a:lnTo>
                  <a:pt x="2888" y="2149"/>
                </a:lnTo>
                <a:lnTo>
                  <a:pt x="2839" y="2148"/>
                </a:lnTo>
                <a:close/>
                <a:moveTo>
                  <a:pt x="3251" y="215"/>
                </a:moveTo>
                <a:lnTo>
                  <a:pt x="1406" y="537"/>
                </a:lnTo>
                <a:lnTo>
                  <a:pt x="1406" y="859"/>
                </a:lnTo>
                <a:lnTo>
                  <a:pt x="3251" y="537"/>
                </a:lnTo>
                <a:lnTo>
                  <a:pt x="3251" y="215"/>
                </a:lnTo>
                <a:close/>
                <a:moveTo>
                  <a:pt x="3254" y="0"/>
                </a:moveTo>
                <a:lnTo>
                  <a:pt x="3285" y="2"/>
                </a:lnTo>
                <a:lnTo>
                  <a:pt x="3314" y="9"/>
                </a:lnTo>
                <a:lnTo>
                  <a:pt x="3343" y="18"/>
                </a:lnTo>
                <a:lnTo>
                  <a:pt x="3370" y="33"/>
                </a:lnTo>
                <a:lnTo>
                  <a:pt x="3394" y="50"/>
                </a:lnTo>
                <a:lnTo>
                  <a:pt x="3417" y="72"/>
                </a:lnTo>
                <a:lnTo>
                  <a:pt x="3436" y="96"/>
                </a:lnTo>
                <a:lnTo>
                  <a:pt x="3452" y="124"/>
                </a:lnTo>
                <a:lnTo>
                  <a:pt x="3463" y="152"/>
                </a:lnTo>
                <a:lnTo>
                  <a:pt x="3469" y="183"/>
                </a:lnTo>
                <a:lnTo>
                  <a:pt x="3472" y="215"/>
                </a:lnTo>
                <a:lnTo>
                  <a:pt x="3472" y="2470"/>
                </a:lnTo>
                <a:lnTo>
                  <a:pt x="3469" y="2470"/>
                </a:lnTo>
                <a:lnTo>
                  <a:pt x="3466" y="2527"/>
                </a:lnTo>
                <a:lnTo>
                  <a:pt x="3456" y="2584"/>
                </a:lnTo>
                <a:lnTo>
                  <a:pt x="3441" y="2640"/>
                </a:lnTo>
                <a:lnTo>
                  <a:pt x="3417" y="2695"/>
                </a:lnTo>
                <a:lnTo>
                  <a:pt x="3387" y="2751"/>
                </a:lnTo>
                <a:lnTo>
                  <a:pt x="3351" y="2803"/>
                </a:lnTo>
                <a:lnTo>
                  <a:pt x="3310" y="2853"/>
                </a:lnTo>
                <a:lnTo>
                  <a:pt x="3262" y="2899"/>
                </a:lnTo>
                <a:lnTo>
                  <a:pt x="3211" y="2941"/>
                </a:lnTo>
                <a:lnTo>
                  <a:pt x="3155" y="2980"/>
                </a:lnTo>
                <a:lnTo>
                  <a:pt x="3095" y="3014"/>
                </a:lnTo>
                <a:lnTo>
                  <a:pt x="3031" y="3044"/>
                </a:lnTo>
                <a:lnTo>
                  <a:pt x="2965" y="3069"/>
                </a:lnTo>
                <a:lnTo>
                  <a:pt x="2897" y="3089"/>
                </a:lnTo>
                <a:lnTo>
                  <a:pt x="2828" y="3102"/>
                </a:lnTo>
                <a:lnTo>
                  <a:pt x="2759" y="3111"/>
                </a:lnTo>
                <a:lnTo>
                  <a:pt x="2691" y="3113"/>
                </a:lnTo>
                <a:lnTo>
                  <a:pt x="2626" y="3111"/>
                </a:lnTo>
                <a:lnTo>
                  <a:pt x="2564" y="3103"/>
                </a:lnTo>
                <a:lnTo>
                  <a:pt x="2504" y="3092"/>
                </a:lnTo>
                <a:lnTo>
                  <a:pt x="2448" y="3076"/>
                </a:lnTo>
                <a:lnTo>
                  <a:pt x="2393" y="3055"/>
                </a:lnTo>
                <a:lnTo>
                  <a:pt x="2342" y="3030"/>
                </a:lnTo>
                <a:lnTo>
                  <a:pt x="2293" y="3001"/>
                </a:lnTo>
                <a:lnTo>
                  <a:pt x="2249" y="2968"/>
                </a:lnTo>
                <a:lnTo>
                  <a:pt x="2209" y="2932"/>
                </a:lnTo>
                <a:lnTo>
                  <a:pt x="2172" y="2891"/>
                </a:lnTo>
                <a:lnTo>
                  <a:pt x="2141" y="2848"/>
                </a:lnTo>
                <a:lnTo>
                  <a:pt x="2115" y="2802"/>
                </a:lnTo>
                <a:lnTo>
                  <a:pt x="2092" y="2753"/>
                </a:lnTo>
                <a:lnTo>
                  <a:pt x="2075" y="2698"/>
                </a:lnTo>
                <a:lnTo>
                  <a:pt x="2065" y="2641"/>
                </a:lnTo>
                <a:lnTo>
                  <a:pt x="2061" y="2583"/>
                </a:lnTo>
                <a:lnTo>
                  <a:pt x="2065" y="2525"/>
                </a:lnTo>
                <a:lnTo>
                  <a:pt x="2075" y="2466"/>
                </a:lnTo>
                <a:lnTo>
                  <a:pt x="2092" y="2408"/>
                </a:lnTo>
                <a:lnTo>
                  <a:pt x="2116" y="2351"/>
                </a:lnTo>
                <a:lnTo>
                  <a:pt x="2146" y="2296"/>
                </a:lnTo>
                <a:lnTo>
                  <a:pt x="2182" y="2243"/>
                </a:lnTo>
                <a:lnTo>
                  <a:pt x="2225" y="2194"/>
                </a:lnTo>
                <a:lnTo>
                  <a:pt x="2271" y="2148"/>
                </a:lnTo>
                <a:lnTo>
                  <a:pt x="2322" y="2105"/>
                </a:lnTo>
                <a:lnTo>
                  <a:pt x="2378" y="2067"/>
                </a:lnTo>
                <a:lnTo>
                  <a:pt x="2438" y="2033"/>
                </a:lnTo>
                <a:lnTo>
                  <a:pt x="2502" y="2003"/>
                </a:lnTo>
                <a:lnTo>
                  <a:pt x="2568" y="1978"/>
                </a:lnTo>
                <a:lnTo>
                  <a:pt x="2636" y="1958"/>
                </a:lnTo>
                <a:lnTo>
                  <a:pt x="2705" y="1944"/>
                </a:lnTo>
                <a:lnTo>
                  <a:pt x="2774" y="1935"/>
                </a:lnTo>
                <a:lnTo>
                  <a:pt x="2844" y="1933"/>
                </a:lnTo>
                <a:lnTo>
                  <a:pt x="2910" y="1935"/>
                </a:lnTo>
                <a:lnTo>
                  <a:pt x="2975" y="1944"/>
                </a:lnTo>
                <a:lnTo>
                  <a:pt x="3037" y="1957"/>
                </a:lnTo>
                <a:lnTo>
                  <a:pt x="3097" y="1975"/>
                </a:lnTo>
                <a:lnTo>
                  <a:pt x="3153" y="1999"/>
                </a:lnTo>
                <a:lnTo>
                  <a:pt x="3205" y="2026"/>
                </a:lnTo>
                <a:lnTo>
                  <a:pt x="3254" y="2058"/>
                </a:lnTo>
                <a:lnTo>
                  <a:pt x="3254" y="754"/>
                </a:lnTo>
                <a:lnTo>
                  <a:pt x="1448" y="1071"/>
                </a:lnTo>
                <a:lnTo>
                  <a:pt x="1410" y="1074"/>
                </a:lnTo>
                <a:lnTo>
                  <a:pt x="1410" y="2791"/>
                </a:lnTo>
                <a:lnTo>
                  <a:pt x="1408" y="2791"/>
                </a:lnTo>
                <a:lnTo>
                  <a:pt x="1405" y="2848"/>
                </a:lnTo>
                <a:lnTo>
                  <a:pt x="1395" y="2906"/>
                </a:lnTo>
                <a:lnTo>
                  <a:pt x="1379" y="2962"/>
                </a:lnTo>
                <a:lnTo>
                  <a:pt x="1356" y="3018"/>
                </a:lnTo>
                <a:lnTo>
                  <a:pt x="1326" y="3073"/>
                </a:lnTo>
                <a:lnTo>
                  <a:pt x="1289" y="3125"/>
                </a:lnTo>
                <a:lnTo>
                  <a:pt x="1248" y="3175"/>
                </a:lnTo>
                <a:lnTo>
                  <a:pt x="1202" y="3221"/>
                </a:lnTo>
                <a:lnTo>
                  <a:pt x="1149" y="3264"/>
                </a:lnTo>
                <a:lnTo>
                  <a:pt x="1094" y="3302"/>
                </a:lnTo>
                <a:lnTo>
                  <a:pt x="1034" y="3336"/>
                </a:lnTo>
                <a:lnTo>
                  <a:pt x="970" y="3366"/>
                </a:lnTo>
                <a:lnTo>
                  <a:pt x="903" y="3391"/>
                </a:lnTo>
                <a:lnTo>
                  <a:pt x="835" y="3411"/>
                </a:lnTo>
                <a:lnTo>
                  <a:pt x="767" y="3425"/>
                </a:lnTo>
                <a:lnTo>
                  <a:pt x="698" y="3433"/>
                </a:lnTo>
                <a:lnTo>
                  <a:pt x="629" y="3436"/>
                </a:lnTo>
                <a:lnTo>
                  <a:pt x="565" y="3434"/>
                </a:lnTo>
                <a:lnTo>
                  <a:pt x="503" y="3426"/>
                </a:lnTo>
                <a:lnTo>
                  <a:pt x="444" y="3414"/>
                </a:lnTo>
                <a:lnTo>
                  <a:pt x="386" y="3398"/>
                </a:lnTo>
                <a:lnTo>
                  <a:pt x="332" y="3377"/>
                </a:lnTo>
                <a:lnTo>
                  <a:pt x="281" y="3351"/>
                </a:lnTo>
                <a:lnTo>
                  <a:pt x="232" y="3323"/>
                </a:lnTo>
                <a:lnTo>
                  <a:pt x="187" y="3290"/>
                </a:lnTo>
                <a:lnTo>
                  <a:pt x="147" y="3254"/>
                </a:lnTo>
                <a:lnTo>
                  <a:pt x="111" y="3214"/>
                </a:lnTo>
                <a:lnTo>
                  <a:pt x="80" y="3171"/>
                </a:lnTo>
                <a:lnTo>
                  <a:pt x="53" y="3125"/>
                </a:lnTo>
                <a:lnTo>
                  <a:pt x="31" y="3076"/>
                </a:lnTo>
                <a:lnTo>
                  <a:pt x="14" y="3020"/>
                </a:lnTo>
                <a:lnTo>
                  <a:pt x="3" y="2963"/>
                </a:lnTo>
                <a:lnTo>
                  <a:pt x="0" y="2905"/>
                </a:lnTo>
                <a:lnTo>
                  <a:pt x="3" y="2846"/>
                </a:lnTo>
                <a:lnTo>
                  <a:pt x="13" y="2788"/>
                </a:lnTo>
                <a:lnTo>
                  <a:pt x="30" y="2731"/>
                </a:lnTo>
                <a:lnTo>
                  <a:pt x="54" y="2674"/>
                </a:lnTo>
                <a:lnTo>
                  <a:pt x="84" y="2618"/>
                </a:lnTo>
                <a:lnTo>
                  <a:pt x="121" y="2566"/>
                </a:lnTo>
                <a:lnTo>
                  <a:pt x="162" y="2516"/>
                </a:lnTo>
                <a:lnTo>
                  <a:pt x="210" y="2470"/>
                </a:lnTo>
                <a:lnTo>
                  <a:pt x="261" y="2428"/>
                </a:lnTo>
                <a:lnTo>
                  <a:pt x="316" y="2389"/>
                </a:lnTo>
                <a:lnTo>
                  <a:pt x="377" y="2354"/>
                </a:lnTo>
                <a:lnTo>
                  <a:pt x="440" y="2325"/>
                </a:lnTo>
                <a:lnTo>
                  <a:pt x="507" y="2299"/>
                </a:lnTo>
                <a:lnTo>
                  <a:pt x="576" y="2280"/>
                </a:lnTo>
                <a:lnTo>
                  <a:pt x="643" y="2266"/>
                </a:lnTo>
                <a:lnTo>
                  <a:pt x="713" y="2258"/>
                </a:lnTo>
                <a:lnTo>
                  <a:pt x="782" y="2254"/>
                </a:lnTo>
                <a:lnTo>
                  <a:pt x="849" y="2258"/>
                </a:lnTo>
                <a:lnTo>
                  <a:pt x="913" y="2265"/>
                </a:lnTo>
                <a:lnTo>
                  <a:pt x="975" y="2280"/>
                </a:lnTo>
                <a:lnTo>
                  <a:pt x="1035" y="2297"/>
                </a:lnTo>
                <a:lnTo>
                  <a:pt x="1092" y="2320"/>
                </a:lnTo>
                <a:lnTo>
                  <a:pt x="1144" y="2349"/>
                </a:lnTo>
                <a:lnTo>
                  <a:pt x="1194" y="2380"/>
                </a:lnTo>
                <a:lnTo>
                  <a:pt x="1194" y="537"/>
                </a:lnTo>
                <a:lnTo>
                  <a:pt x="1196" y="503"/>
                </a:lnTo>
                <a:lnTo>
                  <a:pt x="1204" y="470"/>
                </a:lnTo>
                <a:lnTo>
                  <a:pt x="1217" y="439"/>
                </a:lnTo>
                <a:lnTo>
                  <a:pt x="1234" y="412"/>
                </a:lnTo>
                <a:lnTo>
                  <a:pt x="1255" y="386"/>
                </a:lnTo>
                <a:lnTo>
                  <a:pt x="1280" y="364"/>
                </a:lnTo>
                <a:lnTo>
                  <a:pt x="1308" y="347"/>
                </a:lnTo>
                <a:lnTo>
                  <a:pt x="1339" y="334"/>
                </a:lnTo>
                <a:lnTo>
                  <a:pt x="1372" y="325"/>
                </a:lnTo>
                <a:lnTo>
                  <a:pt x="3218" y="3"/>
                </a:lnTo>
                <a:lnTo>
                  <a:pt x="325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3" name="Freeform 156"/>
          <p:cNvSpPr>
            <a:spLocks noEditPoints="1"/>
          </p:cNvSpPr>
          <p:nvPr/>
        </p:nvSpPr>
        <p:spPr bwMode="auto">
          <a:xfrm>
            <a:off x="3184675" y="3297873"/>
            <a:ext cx="552702" cy="359625"/>
          </a:xfrm>
          <a:custGeom>
            <a:avLst/>
            <a:gdLst>
              <a:gd name="T0" fmla="*/ 258 w 4061"/>
              <a:gd name="T1" fmla="*/ 2179 h 2642"/>
              <a:gd name="T2" fmla="*/ 303 w 4061"/>
              <a:gd name="T3" fmla="*/ 2286 h 2642"/>
              <a:gd name="T4" fmla="*/ 391 w 4061"/>
              <a:gd name="T5" fmla="*/ 2362 h 2642"/>
              <a:gd name="T6" fmla="*/ 508 w 4061"/>
              <a:gd name="T7" fmla="*/ 2389 h 2642"/>
              <a:gd name="T8" fmla="*/ 3634 w 4061"/>
              <a:gd name="T9" fmla="*/ 2377 h 2642"/>
              <a:gd name="T10" fmla="*/ 3734 w 4061"/>
              <a:gd name="T11" fmla="*/ 2316 h 2642"/>
              <a:gd name="T12" fmla="*/ 3795 w 4061"/>
              <a:gd name="T13" fmla="*/ 2218 h 2642"/>
              <a:gd name="T14" fmla="*/ 2814 w 4061"/>
              <a:gd name="T15" fmla="*/ 1398 h 2642"/>
              <a:gd name="T16" fmla="*/ 2173 w 4061"/>
              <a:gd name="T17" fmla="*/ 1859 h 2642"/>
              <a:gd name="T18" fmla="*/ 2031 w 4061"/>
              <a:gd name="T19" fmla="*/ 1886 h 2642"/>
              <a:gd name="T20" fmla="*/ 1889 w 4061"/>
              <a:gd name="T21" fmla="*/ 1859 h 2642"/>
              <a:gd name="T22" fmla="*/ 1249 w 4061"/>
              <a:gd name="T23" fmla="*/ 1398 h 2642"/>
              <a:gd name="T24" fmla="*/ 3808 w 4061"/>
              <a:gd name="T25" fmla="*/ 1982 h 2642"/>
              <a:gd name="T26" fmla="*/ 254 w 4061"/>
              <a:gd name="T27" fmla="*/ 1982 h 2642"/>
              <a:gd name="T28" fmla="*/ 508 w 4061"/>
              <a:gd name="T29" fmla="*/ 251 h 2642"/>
              <a:gd name="T30" fmla="*/ 391 w 4061"/>
              <a:gd name="T31" fmla="*/ 280 h 2642"/>
              <a:gd name="T32" fmla="*/ 303 w 4061"/>
              <a:gd name="T33" fmla="*/ 354 h 2642"/>
              <a:gd name="T34" fmla="*/ 258 w 4061"/>
              <a:gd name="T35" fmla="*/ 462 h 2642"/>
              <a:gd name="T36" fmla="*/ 1354 w 4061"/>
              <a:gd name="T37" fmla="*/ 1320 h 2642"/>
              <a:gd name="T38" fmla="*/ 1951 w 4061"/>
              <a:gd name="T39" fmla="*/ 1749 h 2642"/>
              <a:gd name="T40" fmla="*/ 2071 w 4061"/>
              <a:gd name="T41" fmla="*/ 1758 h 2642"/>
              <a:gd name="T42" fmla="*/ 2183 w 4061"/>
              <a:gd name="T43" fmla="*/ 1710 h 2642"/>
              <a:gd name="T44" fmla="*/ 3795 w 4061"/>
              <a:gd name="T45" fmla="*/ 424 h 2642"/>
              <a:gd name="T46" fmla="*/ 3734 w 4061"/>
              <a:gd name="T47" fmla="*/ 326 h 2642"/>
              <a:gd name="T48" fmla="*/ 3634 w 4061"/>
              <a:gd name="T49" fmla="*/ 265 h 2642"/>
              <a:gd name="T50" fmla="*/ 508 w 4061"/>
              <a:gd name="T51" fmla="*/ 251 h 2642"/>
              <a:gd name="T52" fmla="*/ 3618 w 4061"/>
              <a:gd name="T53" fmla="*/ 4 h 2642"/>
              <a:gd name="T54" fmla="*/ 3793 w 4061"/>
              <a:gd name="T55" fmla="*/ 59 h 2642"/>
              <a:gd name="T56" fmla="*/ 3934 w 4061"/>
              <a:gd name="T57" fmla="*/ 170 h 2642"/>
              <a:gd name="T58" fmla="*/ 4028 w 4061"/>
              <a:gd name="T59" fmla="*/ 321 h 2642"/>
              <a:gd name="T60" fmla="*/ 4061 w 4061"/>
              <a:gd name="T61" fmla="*/ 503 h 2642"/>
              <a:gd name="T62" fmla="*/ 4046 w 4061"/>
              <a:gd name="T63" fmla="*/ 2262 h 2642"/>
              <a:gd name="T64" fmla="*/ 3971 w 4061"/>
              <a:gd name="T65" fmla="*/ 2425 h 2642"/>
              <a:gd name="T66" fmla="*/ 3844 w 4061"/>
              <a:gd name="T67" fmla="*/ 2552 h 2642"/>
              <a:gd name="T68" fmla="*/ 3679 w 4061"/>
              <a:gd name="T69" fmla="*/ 2626 h 2642"/>
              <a:gd name="T70" fmla="*/ 508 w 4061"/>
              <a:gd name="T71" fmla="*/ 2642 h 2642"/>
              <a:gd name="T72" fmla="*/ 324 w 4061"/>
              <a:gd name="T73" fmla="*/ 2607 h 2642"/>
              <a:gd name="T74" fmla="*/ 170 w 4061"/>
              <a:gd name="T75" fmla="*/ 2514 h 2642"/>
              <a:gd name="T76" fmla="*/ 60 w 4061"/>
              <a:gd name="T77" fmla="*/ 2374 h 2642"/>
              <a:gd name="T78" fmla="*/ 4 w 4061"/>
              <a:gd name="T79" fmla="*/ 2201 h 2642"/>
              <a:gd name="T80" fmla="*/ 4 w 4061"/>
              <a:gd name="T81" fmla="*/ 440 h 2642"/>
              <a:gd name="T82" fmla="*/ 60 w 4061"/>
              <a:gd name="T83" fmla="*/ 266 h 2642"/>
              <a:gd name="T84" fmla="*/ 170 w 4061"/>
              <a:gd name="T85" fmla="*/ 128 h 2642"/>
              <a:gd name="T86" fmla="*/ 324 w 4061"/>
              <a:gd name="T87" fmla="*/ 33 h 2642"/>
              <a:gd name="T88" fmla="*/ 508 w 4061"/>
              <a:gd name="T89" fmla="*/ 0 h 2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61" h="2642">
                <a:moveTo>
                  <a:pt x="1249" y="1398"/>
                </a:moveTo>
                <a:lnTo>
                  <a:pt x="254" y="2138"/>
                </a:lnTo>
                <a:lnTo>
                  <a:pt x="258" y="2179"/>
                </a:lnTo>
                <a:lnTo>
                  <a:pt x="268" y="2218"/>
                </a:lnTo>
                <a:lnTo>
                  <a:pt x="283" y="2254"/>
                </a:lnTo>
                <a:lnTo>
                  <a:pt x="303" y="2286"/>
                </a:lnTo>
                <a:lnTo>
                  <a:pt x="329" y="2316"/>
                </a:lnTo>
                <a:lnTo>
                  <a:pt x="358" y="2341"/>
                </a:lnTo>
                <a:lnTo>
                  <a:pt x="391" y="2362"/>
                </a:lnTo>
                <a:lnTo>
                  <a:pt x="428" y="2377"/>
                </a:lnTo>
                <a:lnTo>
                  <a:pt x="466" y="2387"/>
                </a:lnTo>
                <a:lnTo>
                  <a:pt x="508" y="2389"/>
                </a:lnTo>
                <a:lnTo>
                  <a:pt x="3554" y="2389"/>
                </a:lnTo>
                <a:lnTo>
                  <a:pt x="3595" y="2387"/>
                </a:lnTo>
                <a:lnTo>
                  <a:pt x="3634" y="2377"/>
                </a:lnTo>
                <a:lnTo>
                  <a:pt x="3670" y="2362"/>
                </a:lnTo>
                <a:lnTo>
                  <a:pt x="3704" y="2341"/>
                </a:lnTo>
                <a:lnTo>
                  <a:pt x="3734" y="2316"/>
                </a:lnTo>
                <a:lnTo>
                  <a:pt x="3759" y="2286"/>
                </a:lnTo>
                <a:lnTo>
                  <a:pt x="3779" y="2254"/>
                </a:lnTo>
                <a:lnTo>
                  <a:pt x="3795" y="2218"/>
                </a:lnTo>
                <a:lnTo>
                  <a:pt x="3804" y="2179"/>
                </a:lnTo>
                <a:lnTo>
                  <a:pt x="3808" y="2138"/>
                </a:lnTo>
                <a:lnTo>
                  <a:pt x="2814" y="1398"/>
                </a:lnTo>
                <a:lnTo>
                  <a:pt x="2259" y="1812"/>
                </a:lnTo>
                <a:lnTo>
                  <a:pt x="2218" y="1838"/>
                </a:lnTo>
                <a:lnTo>
                  <a:pt x="2173" y="1859"/>
                </a:lnTo>
                <a:lnTo>
                  <a:pt x="2126" y="1874"/>
                </a:lnTo>
                <a:lnTo>
                  <a:pt x="2079" y="1884"/>
                </a:lnTo>
                <a:lnTo>
                  <a:pt x="2031" y="1886"/>
                </a:lnTo>
                <a:lnTo>
                  <a:pt x="1983" y="1884"/>
                </a:lnTo>
                <a:lnTo>
                  <a:pt x="1935" y="1874"/>
                </a:lnTo>
                <a:lnTo>
                  <a:pt x="1889" y="1859"/>
                </a:lnTo>
                <a:lnTo>
                  <a:pt x="1844" y="1838"/>
                </a:lnTo>
                <a:lnTo>
                  <a:pt x="1803" y="1812"/>
                </a:lnTo>
                <a:lnTo>
                  <a:pt x="1249" y="1398"/>
                </a:lnTo>
                <a:close/>
                <a:moveTo>
                  <a:pt x="3808" y="660"/>
                </a:moveTo>
                <a:lnTo>
                  <a:pt x="2919" y="1320"/>
                </a:lnTo>
                <a:lnTo>
                  <a:pt x="3808" y="1982"/>
                </a:lnTo>
                <a:lnTo>
                  <a:pt x="3808" y="660"/>
                </a:lnTo>
                <a:close/>
                <a:moveTo>
                  <a:pt x="254" y="660"/>
                </a:moveTo>
                <a:lnTo>
                  <a:pt x="254" y="1982"/>
                </a:lnTo>
                <a:lnTo>
                  <a:pt x="1143" y="1320"/>
                </a:lnTo>
                <a:lnTo>
                  <a:pt x="254" y="660"/>
                </a:lnTo>
                <a:close/>
                <a:moveTo>
                  <a:pt x="508" y="251"/>
                </a:moveTo>
                <a:lnTo>
                  <a:pt x="466" y="255"/>
                </a:lnTo>
                <a:lnTo>
                  <a:pt x="428" y="265"/>
                </a:lnTo>
                <a:lnTo>
                  <a:pt x="391" y="280"/>
                </a:lnTo>
                <a:lnTo>
                  <a:pt x="358" y="300"/>
                </a:lnTo>
                <a:lnTo>
                  <a:pt x="329" y="326"/>
                </a:lnTo>
                <a:lnTo>
                  <a:pt x="303" y="354"/>
                </a:lnTo>
                <a:lnTo>
                  <a:pt x="283" y="388"/>
                </a:lnTo>
                <a:lnTo>
                  <a:pt x="268" y="424"/>
                </a:lnTo>
                <a:lnTo>
                  <a:pt x="258" y="462"/>
                </a:lnTo>
                <a:lnTo>
                  <a:pt x="254" y="503"/>
                </a:lnTo>
                <a:lnTo>
                  <a:pt x="1249" y="1242"/>
                </a:lnTo>
                <a:lnTo>
                  <a:pt x="1354" y="1320"/>
                </a:lnTo>
                <a:lnTo>
                  <a:pt x="1879" y="1710"/>
                </a:lnTo>
                <a:lnTo>
                  <a:pt x="1914" y="1733"/>
                </a:lnTo>
                <a:lnTo>
                  <a:pt x="1951" y="1749"/>
                </a:lnTo>
                <a:lnTo>
                  <a:pt x="1990" y="1758"/>
                </a:lnTo>
                <a:lnTo>
                  <a:pt x="2031" y="1761"/>
                </a:lnTo>
                <a:lnTo>
                  <a:pt x="2071" y="1758"/>
                </a:lnTo>
                <a:lnTo>
                  <a:pt x="2111" y="1749"/>
                </a:lnTo>
                <a:lnTo>
                  <a:pt x="2149" y="1733"/>
                </a:lnTo>
                <a:lnTo>
                  <a:pt x="2183" y="1710"/>
                </a:lnTo>
                <a:lnTo>
                  <a:pt x="3808" y="503"/>
                </a:lnTo>
                <a:lnTo>
                  <a:pt x="3804" y="462"/>
                </a:lnTo>
                <a:lnTo>
                  <a:pt x="3795" y="424"/>
                </a:lnTo>
                <a:lnTo>
                  <a:pt x="3779" y="388"/>
                </a:lnTo>
                <a:lnTo>
                  <a:pt x="3759" y="354"/>
                </a:lnTo>
                <a:lnTo>
                  <a:pt x="3734" y="326"/>
                </a:lnTo>
                <a:lnTo>
                  <a:pt x="3704" y="300"/>
                </a:lnTo>
                <a:lnTo>
                  <a:pt x="3670" y="280"/>
                </a:lnTo>
                <a:lnTo>
                  <a:pt x="3634" y="265"/>
                </a:lnTo>
                <a:lnTo>
                  <a:pt x="3595" y="255"/>
                </a:lnTo>
                <a:lnTo>
                  <a:pt x="3554" y="251"/>
                </a:lnTo>
                <a:lnTo>
                  <a:pt x="508" y="251"/>
                </a:lnTo>
                <a:close/>
                <a:moveTo>
                  <a:pt x="508" y="0"/>
                </a:moveTo>
                <a:lnTo>
                  <a:pt x="3554" y="0"/>
                </a:lnTo>
                <a:lnTo>
                  <a:pt x="3618" y="4"/>
                </a:lnTo>
                <a:lnTo>
                  <a:pt x="3679" y="15"/>
                </a:lnTo>
                <a:lnTo>
                  <a:pt x="3738" y="33"/>
                </a:lnTo>
                <a:lnTo>
                  <a:pt x="3793" y="59"/>
                </a:lnTo>
                <a:lnTo>
                  <a:pt x="3844" y="90"/>
                </a:lnTo>
                <a:lnTo>
                  <a:pt x="3891" y="128"/>
                </a:lnTo>
                <a:lnTo>
                  <a:pt x="3934" y="170"/>
                </a:lnTo>
                <a:lnTo>
                  <a:pt x="3971" y="215"/>
                </a:lnTo>
                <a:lnTo>
                  <a:pt x="4003" y="266"/>
                </a:lnTo>
                <a:lnTo>
                  <a:pt x="4028" y="321"/>
                </a:lnTo>
                <a:lnTo>
                  <a:pt x="4046" y="379"/>
                </a:lnTo>
                <a:lnTo>
                  <a:pt x="4058" y="440"/>
                </a:lnTo>
                <a:lnTo>
                  <a:pt x="4061" y="503"/>
                </a:lnTo>
                <a:lnTo>
                  <a:pt x="4061" y="2138"/>
                </a:lnTo>
                <a:lnTo>
                  <a:pt x="4058" y="2201"/>
                </a:lnTo>
                <a:lnTo>
                  <a:pt x="4046" y="2262"/>
                </a:lnTo>
                <a:lnTo>
                  <a:pt x="4028" y="2320"/>
                </a:lnTo>
                <a:lnTo>
                  <a:pt x="4003" y="2374"/>
                </a:lnTo>
                <a:lnTo>
                  <a:pt x="3971" y="2425"/>
                </a:lnTo>
                <a:lnTo>
                  <a:pt x="3934" y="2472"/>
                </a:lnTo>
                <a:lnTo>
                  <a:pt x="3891" y="2514"/>
                </a:lnTo>
                <a:lnTo>
                  <a:pt x="3844" y="2552"/>
                </a:lnTo>
                <a:lnTo>
                  <a:pt x="3793" y="2582"/>
                </a:lnTo>
                <a:lnTo>
                  <a:pt x="3738" y="2607"/>
                </a:lnTo>
                <a:lnTo>
                  <a:pt x="3679" y="2626"/>
                </a:lnTo>
                <a:lnTo>
                  <a:pt x="3618" y="2637"/>
                </a:lnTo>
                <a:lnTo>
                  <a:pt x="3554" y="2642"/>
                </a:lnTo>
                <a:lnTo>
                  <a:pt x="508" y="2642"/>
                </a:lnTo>
                <a:lnTo>
                  <a:pt x="444" y="2637"/>
                </a:lnTo>
                <a:lnTo>
                  <a:pt x="383" y="2626"/>
                </a:lnTo>
                <a:lnTo>
                  <a:pt x="324" y="2607"/>
                </a:lnTo>
                <a:lnTo>
                  <a:pt x="269" y="2582"/>
                </a:lnTo>
                <a:lnTo>
                  <a:pt x="218" y="2552"/>
                </a:lnTo>
                <a:lnTo>
                  <a:pt x="170" y="2514"/>
                </a:lnTo>
                <a:lnTo>
                  <a:pt x="129" y="2472"/>
                </a:lnTo>
                <a:lnTo>
                  <a:pt x="91" y="2425"/>
                </a:lnTo>
                <a:lnTo>
                  <a:pt x="60" y="2374"/>
                </a:lnTo>
                <a:lnTo>
                  <a:pt x="34" y="2320"/>
                </a:lnTo>
                <a:lnTo>
                  <a:pt x="15" y="2262"/>
                </a:lnTo>
                <a:lnTo>
                  <a:pt x="4" y="2201"/>
                </a:lnTo>
                <a:lnTo>
                  <a:pt x="0" y="2138"/>
                </a:lnTo>
                <a:lnTo>
                  <a:pt x="0" y="503"/>
                </a:lnTo>
                <a:lnTo>
                  <a:pt x="4" y="440"/>
                </a:lnTo>
                <a:lnTo>
                  <a:pt x="15" y="379"/>
                </a:lnTo>
                <a:lnTo>
                  <a:pt x="34" y="321"/>
                </a:lnTo>
                <a:lnTo>
                  <a:pt x="60" y="266"/>
                </a:lnTo>
                <a:lnTo>
                  <a:pt x="91" y="215"/>
                </a:lnTo>
                <a:lnTo>
                  <a:pt x="129" y="170"/>
                </a:lnTo>
                <a:lnTo>
                  <a:pt x="170" y="128"/>
                </a:lnTo>
                <a:lnTo>
                  <a:pt x="218" y="90"/>
                </a:lnTo>
                <a:lnTo>
                  <a:pt x="269" y="59"/>
                </a:lnTo>
                <a:lnTo>
                  <a:pt x="324" y="33"/>
                </a:lnTo>
                <a:lnTo>
                  <a:pt x="383" y="15"/>
                </a:lnTo>
                <a:lnTo>
                  <a:pt x="444" y="4"/>
                </a:lnTo>
                <a:lnTo>
                  <a:pt x="50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8" name="Freeform 161"/>
          <p:cNvSpPr>
            <a:spLocks/>
          </p:cNvSpPr>
          <p:nvPr/>
        </p:nvSpPr>
        <p:spPr bwMode="auto">
          <a:xfrm>
            <a:off x="4129712" y="3249327"/>
            <a:ext cx="513926" cy="456718"/>
          </a:xfrm>
          <a:custGeom>
            <a:avLst/>
            <a:gdLst>
              <a:gd name="T0" fmla="*/ 2511 w 3261"/>
              <a:gd name="T1" fmla="*/ 18 h 3862"/>
              <a:gd name="T2" fmla="*/ 2767 w 3261"/>
              <a:gd name="T3" fmla="*/ 134 h 3862"/>
              <a:gd name="T4" fmla="*/ 2993 w 3261"/>
              <a:gd name="T5" fmla="*/ 350 h 3862"/>
              <a:gd name="T6" fmla="*/ 3158 w 3261"/>
              <a:gd name="T7" fmla="*/ 646 h 3862"/>
              <a:gd name="T8" fmla="*/ 3246 w 3261"/>
              <a:gd name="T9" fmla="*/ 980 h 3862"/>
              <a:gd name="T10" fmla="*/ 3256 w 3261"/>
              <a:gd name="T11" fmla="*/ 1329 h 3862"/>
              <a:gd name="T12" fmla="*/ 3188 w 3261"/>
              <a:gd name="T13" fmla="*/ 1669 h 3862"/>
              <a:gd name="T14" fmla="*/ 3041 w 3261"/>
              <a:gd name="T15" fmla="*/ 1978 h 3862"/>
              <a:gd name="T16" fmla="*/ 1836 w 3261"/>
              <a:gd name="T17" fmla="*/ 3539 h 3862"/>
              <a:gd name="T18" fmla="*/ 1749 w 3261"/>
              <a:gd name="T19" fmla="*/ 3526 h 3862"/>
              <a:gd name="T20" fmla="*/ 1701 w 3261"/>
              <a:gd name="T21" fmla="*/ 3428 h 3862"/>
              <a:gd name="T22" fmla="*/ 1730 w 3261"/>
              <a:gd name="T23" fmla="*/ 3319 h 3862"/>
              <a:gd name="T24" fmla="*/ 2945 w 3261"/>
              <a:gd name="T25" fmla="*/ 1689 h 3862"/>
              <a:gd name="T26" fmla="*/ 3028 w 3261"/>
              <a:gd name="T27" fmla="*/ 1404 h 3862"/>
              <a:gd name="T28" fmla="*/ 3038 w 3261"/>
              <a:gd name="T29" fmla="*/ 1104 h 3862"/>
              <a:gd name="T30" fmla="*/ 2973 w 3261"/>
              <a:gd name="T31" fmla="*/ 813 h 3862"/>
              <a:gd name="T32" fmla="*/ 2834 w 3261"/>
              <a:gd name="T33" fmla="*/ 558 h 3862"/>
              <a:gd name="T34" fmla="*/ 2639 w 3261"/>
              <a:gd name="T35" fmla="*/ 375 h 3862"/>
              <a:gd name="T36" fmla="*/ 2416 w 3261"/>
              <a:gd name="T37" fmla="*/ 291 h 3862"/>
              <a:gd name="T38" fmla="*/ 2186 w 3261"/>
              <a:gd name="T39" fmla="*/ 303 h 3862"/>
              <a:gd name="T40" fmla="*/ 1969 w 3261"/>
              <a:gd name="T41" fmla="*/ 412 h 3862"/>
              <a:gd name="T42" fmla="*/ 353 w 3261"/>
              <a:gd name="T43" fmla="*/ 2459 h 3862"/>
              <a:gd name="T44" fmla="*/ 241 w 3261"/>
              <a:gd name="T45" fmla="*/ 2680 h 3862"/>
              <a:gd name="T46" fmla="*/ 204 w 3261"/>
              <a:gd name="T47" fmla="*/ 2930 h 3862"/>
              <a:gd name="T48" fmla="*/ 241 w 3261"/>
              <a:gd name="T49" fmla="*/ 3181 h 3862"/>
              <a:gd name="T50" fmla="*/ 353 w 3261"/>
              <a:gd name="T51" fmla="*/ 3401 h 3862"/>
              <a:gd name="T52" fmla="*/ 521 w 3261"/>
              <a:gd name="T53" fmla="*/ 3548 h 3862"/>
              <a:gd name="T54" fmla="*/ 713 w 3261"/>
              <a:gd name="T55" fmla="*/ 3597 h 3862"/>
              <a:gd name="T56" fmla="*/ 904 w 3261"/>
              <a:gd name="T57" fmla="*/ 3548 h 3862"/>
              <a:gd name="T58" fmla="*/ 1073 w 3261"/>
              <a:gd name="T59" fmla="*/ 3401 h 3862"/>
              <a:gd name="T60" fmla="*/ 2624 w 3261"/>
              <a:gd name="T61" fmla="*/ 1359 h 3862"/>
              <a:gd name="T62" fmla="*/ 2650 w 3261"/>
              <a:gd name="T63" fmla="*/ 1174 h 3862"/>
              <a:gd name="T64" fmla="*/ 2606 w 3261"/>
              <a:gd name="T65" fmla="*/ 993 h 3862"/>
              <a:gd name="T66" fmla="*/ 2500 w 3261"/>
              <a:gd name="T67" fmla="*/ 854 h 3862"/>
              <a:gd name="T68" fmla="*/ 2362 w 3261"/>
              <a:gd name="T69" fmla="*/ 799 h 3862"/>
              <a:gd name="T70" fmla="*/ 2220 w 3261"/>
              <a:gd name="T71" fmla="*/ 832 h 3862"/>
              <a:gd name="T72" fmla="*/ 1011 w 3261"/>
              <a:gd name="T73" fmla="*/ 2376 h 3862"/>
              <a:gd name="T74" fmla="*/ 926 w 3261"/>
              <a:gd name="T75" fmla="*/ 2415 h 3862"/>
              <a:gd name="T76" fmla="*/ 851 w 3261"/>
              <a:gd name="T77" fmla="*/ 2353 h 3862"/>
              <a:gd name="T78" fmla="*/ 841 w 3261"/>
              <a:gd name="T79" fmla="*/ 2239 h 3862"/>
              <a:gd name="T80" fmla="*/ 2022 w 3261"/>
              <a:gd name="T81" fmla="*/ 681 h 3862"/>
              <a:gd name="T82" fmla="*/ 2199 w 3261"/>
              <a:gd name="T83" fmla="*/ 559 h 3862"/>
              <a:gd name="T84" fmla="*/ 2393 w 3261"/>
              <a:gd name="T85" fmla="*/ 534 h 3862"/>
              <a:gd name="T86" fmla="*/ 2580 w 3261"/>
              <a:gd name="T87" fmla="*/ 607 h 3862"/>
              <a:gd name="T88" fmla="*/ 2739 w 3261"/>
              <a:gd name="T89" fmla="*/ 777 h 3862"/>
              <a:gd name="T90" fmla="*/ 2832 w 3261"/>
              <a:gd name="T91" fmla="*/ 1008 h 3862"/>
              <a:gd name="T92" fmla="*/ 2851 w 3261"/>
              <a:gd name="T93" fmla="*/ 1261 h 3862"/>
              <a:gd name="T94" fmla="*/ 2795 w 3261"/>
              <a:gd name="T95" fmla="*/ 1508 h 3862"/>
              <a:gd name="T96" fmla="*/ 1217 w 3261"/>
              <a:gd name="T97" fmla="*/ 3590 h 3862"/>
              <a:gd name="T98" fmla="*/ 1022 w 3261"/>
              <a:gd name="T99" fmla="*/ 3771 h 3862"/>
              <a:gd name="T100" fmla="*/ 799 w 3261"/>
              <a:gd name="T101" fmla="*/ 3855 h 3862"/>
              <a:gd name="T102" fmla="*/ 569 w 3261"/>
              <a:gd name="T103" fmla="*/ 3844 h 3862"/>
              <a:gd name="T104" fmla="*/ 352 w 3261"/>
              <a:gd name="T105" fmla="*/ 3735 h 3862"/>
              <a:gd name="T106" fmla="*/ 167 w 3261"/>
              <a:gd name="T107" fmla="*/ 3531 h 3862"/>
              <a:gd name="T108" fmla="*/ 47 w 3261"/>
              <a:gd name="T109" fmla="*/ 3264 h 3862"/>
              <a:gd name="T110" fmla="*/ 0 w 3261"/>
              <a:gd name="T111" fmla="*/ 2968 h 3862"/>
              <a:gd name="T112" fmla="*/ 28 w 3261"/>
              <a:gd name="T113" fmla="*/ 2669 h 3862"/>
              <a:gd name="T114" fmla="*/ 129 w 3261"/>
              <a:gd name="T115" fmla="*/ 2394 h 3862"/>
              <a:gd name="T116" fmla="*/ 1748 w 3261"/>
              <a:gd name="T117" fmla="*/ 286 h 3862"/>
              <a:gd name="T118" fmla="*/ 1983 w 3261"/>
              <a:gd name="T119" fmla="*/ 94 h 3862"/>
              <a:gd name="T120" fmla="*/ 2243 w 3261"/>
              <a:gd name="T121" fmla="*/ 5 h 3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1" h="3862">
                <a:moveTo>
                  <a:pt x="2310" y="0"/>
                </a:moveTo>
                <a:lnTo>
                  <a:pt x="2378" y="0"/>
                </a:lnTo>
                <a:lnTo>
                  <a:pt x="2445" y="5"/>
                </a:lnTo>
                <a:lnTo>
                  <a:pt x="2511" y="18"/>
                </a:lnTo>
                <a:lnTo>
                  <a:pt x="2576" y="38"/>
                </a:lnTo>
                <a:lnTo>
                  <a:pt x="2642" y="63"/>
                </a:lnTo>
                <a:lnTo>
                  <a:pt x="2705" y="94"/>
                </a:lnTo>
                <a:lnTo>
                  <a:pt x="2767" y="134"/>
                </a:lnTo>
                <a:lnTo>
                  <a:pt x="2826" y="178"/>
                </a:lnTo>
                <a:lnTo>
                  <a:pt x="2884" y="228"/>
                </a:lnTo>
                <a:lnTo>
                  <a:pt x="2940" y="286"/>
                </a:lnTo>
                <a:lnTo>
                  <a:pt x="2993" y="350"/>
                </a:lnTo>
                <a:lnTo>
                  <a:pt x="3041" y="418"/>
                </a:lnTo>
                <a:lnTo>
                  <a:pt x="3085" y="491"/>
                </a:lnTo>
                <a:lnTo>
                  <a:pt x="3124" y="567"/>
                </a:lnTo>
                <a:lnTo>
                  <a:pt x="3158" y="646"/>
                </a:lnTo>
                <a:lnTo>
                  <a:pt x="3188" y="726"/>
                </a:lnTo>
                <a:lnTo>
                  <a:pt x="3212" y="810"/>
                </a:lnTo>
                <a:lnTo>
                  <a:pt x="3232" y="894"/>
                </a:lnTo>
                <a:lnTo>
                  <a:pt x="3246" y="980"/>
                </a:lnTo>
                <a:lnTo>
                  <a:pt x="3256" y="1067"/>
                </a:lnTo>
                <a:lnTo>
                  <a:pt x="3261" y="1155"/>
                </a:lnTo>
                <a:lnTo>
                  <a:pt x="3261" y="1241"/>
                </a:lnTo>
                <a:lnTo>
                  <a:pt x="3256" y="1329"/>
                </a:lnTo>
                <a:lnTo>
                  <a:pt x="3246" y="1416"/>
                </a:lnTo>
                <a:lnTo>
                  <a:pt x="3232" y="1502"/>
                </a:lnTo>
                <a:lnTo>
                  <a:pt x="3212" y="1586"/>
                </a:lnTo>
                <a:lnTo>
                  <a:pt x="3188" y="1669"/>
                </a:lnTo>
                <a:lnTo>
                  <a:pt x="3158" y="1750"/>
                </a:lnTo>
                <a:lnTo>
                  <a:pt x="3124" y="1829"/>
                </a:lnTo>
                <a:lnTo>
                  <a:pt x="3085" y="1905"/>
                </a:lnTo>
                <a:lnTo>
                  <a:pt x="3041" y="1978"/>
                </a:lnTo>
                <a:lnTo>
                  <a:pt x="2993" y="2046"/>
                </a:lnTo>
                <a:lnTo>
                  <a:pt x="1875" y="3508"/>
                </a:lnTo>
                <a:lnTo>
                  <a:pt x="1857" y="3526"/>
                </a:lnTo>
                <a:lnTo>
                  <a:pt x="1836" y="3539"/>
                </a:lnTo>
                <a:lnTo>
                  <a:pt x="1814" y="3546"/>
                </a:lnTo>
                <a:lnTo>
                  <a:pt x="1791" y="3546"/>
                </a:lnTo>
                <a:lnTo>
                  <a:pt x="1769" y="3539"/>
                </a:lnTo>
                <a:lnTo>
                  <a:pt x="1749" y="3526"/>
                </a:lnTo>
                <a:lnTo>
                  <a:pt x="1730" y="3508"/>
                </a:lnTo>
                <a:lnTo>
                  <a:pt x="1716" y="3483"/>
                </a:lnTo>
                <a:lnTo>
                  <a:pt x="1706" y="3457"/>
                </a:lnTo>
                <a:lnTo>
                  <a:pt x="1701" y="3428"/>
                </a:lnTo>
                <a:lnTo>
                  <a:pt x="1701" y="3399"/>
                </a:lnTo>
                <a:lnTo>
                  <a:pt x="1706" y="3370"/>
                </a:lnTo>
                <a:lnTo>
                  <a:pt x="1716" y="3342"/>
                </a:lnTo>
                <a:lnTo>
                  <a:pt x="1730" y="3319"/>
                </a:lnTo>
                <a:lnTo>
                  <a:pt x="2834" y="1876"/>
                </a:lnTo>
                <a:lnTo>
                  <a:pt x="2875" y="1817"/>
                </a:lnTo>
                <a:lnTo>
                  <a:pt x="2913" y="1754"/>
                </a:lnTo>
                <a:lnTo>
                  <a:pt x="2945" y="1689"/>
                </a:lnTo>
                <a:lnTo>
                  <a:pt x="2973" y="1621"/>
                </a:lnTo>
                <a:lnTo>
                  <a:pt x="2996" y="1550"/>
                </a:lnTo>
                <a:lnTo>
                  <a:pt x="3015" y="1478"/>
                </a:lnTo>
                <a:lnTo>
                  <a:pt x="3028" y="1404"/>
                </a:lnTo>
                <a:lnTo>
                  <a:pt x="3038" y="1329"/>
                </a:lnTo>
                <a:lnTo>
                  <a:pt x="3042" y="1254"/>
                </a:lnTo>
                <a:lnTo>
                  <a:pt x="3042" y="1180"/>
                </a:lnTo>
                <a:lnTo>
                  <a:pt x="3038" y="1104"/>
                </a:lnTo>
                <a:lnTo>
                  <a:pt x="3028" y="1030"/>
                </a:lnTo>
                <a:lnTo>
                  <a:pt x="3015" y="955"/>
                </a:lnTo>
                <a:lnTo>
                  <a:pt x="2996" y="883"/>
                </a:lnTo>
                <a:lnTo>
                  <a:pt x="2973" y="813"/>
                </a:lnTo>
                <a:lnTo>
                  <a:pt x="2945" y="745"/>
                </a:lnTo>
                <a:lnTo>
                  <a:pt x="2913" y="680"/>
                </a:lnTo>
                <a:lnTo>
                  <a:pt x="2875" y="617"/>
                </a:lnTo>
                <a:lnTo>
                  <a:pt x="2834" y="558"/>
                </a:lnTo>
                <a:lnTo>
                  <a:pt x="2788" y="502"/>
                </a:lnTo>
                <a:lnTo>
                  <a:pt x="2741" y="454"/>
                </a:lnTo>
                <a:lnTo>
                  <a:pt x="2691" y="412"/>
                </a:lnTo>
                <a:lnTo>
                  <a:pt x="2639" y="375"/>
                </a:lnTo>
                <a:lnTo>
                  <a:pt x="2584" y="345"/>
                </a:lnTo>
                <a:lnTo>
                  <a:pt x="2529" y="321"/>
                </a:lnTo>
                <a:lnTo>
                  <a:pt x="2473" y="303"/>
                </a:lnTo>
                <a:lnTo>
                  <a:pt x="2416" y="291"/>
                </a:lnTo>
                <a:lnTo>
                  <a:pt x="2359" y="285"/>
                </a:lnTo>
                <a:lnTo>
                  <a:pt x="2301" y="285"/>
                </a:lnTo>
                <a:lnTo>
                  <a:pt x="2243" y="291"/>
                </a:lnTo>
                <a:lnTo>
                  <a:pt x="2186" y="303"/>
                </a:lnTo>
                <a:lnTo>
                  <a:pt x="2130" y="321"/>
                </a:lnTo>
                <a:lnTo>
                  <a:pt x="2075" y="345"/>
                </a:lnTo>
                <a:lnTo>
                  <a:pt x="2021" y="375"/>
                </a:lnTo>
                <a:lnTo>
                  <a:pt x="1969" y="412"/>
                </a:lnTo>
                <a:lnTo>
                  <a:pt x="1919" y="454"/>
                </a:lnTo>
                <a:lnTo>
                  <a:pt x="1871" y="502"/>
                </a:lnTo>
                <a:lnTo>
                  <a:pt x="1826" y="558"/>
                </a:lnTo>
                <a:lnTo>
                  <a:pt x="353" y="2459"/>
                </a:lnTo>
                <a:lnTo>
                  <a:pt x="318" y="2510"/>
                </a:lnTo>
                <a:lnTo>
                  <a:pt x="287" y="2564"/>
                </a:lnTo>
                <a:lnTo>
                  <a:pt x="262" y="2621"/>
                </a:lnTo>
                <a:lnTo>
                  <a:pt x="241" y="2680"/>
                </a:lnTo>
                <a:lnTo>
                  <a:pt x="225" y="2741"/>
                </a:lnTo>
                <a:lnTo>
                  <a:pt x="213" y="2803"/>
                </a:lnTo>
                <a:lnTo>
                  <a:pt x="206" y="2866"/>
                </a:lnTo>
                <a:lnTo>
                  <a:pt x="204" y="2930"/>
                </a:lnTo>
                <a:lnTo>
                  <a:pt x="206" y="2995"/>
                </a:lnTo>
                <a:lnTo>
                  <a:pt x="213" y="3058"/>
                </a:lnTo>
                <a:lnTo>
                  <a:pt x="225" y="3121"/>
                </a:lnTo>
                <a:lnTo>
                  <a:pt x="241" y="3181"/>
                </a:lnTo>
                <a:lnTo>
                  <a:pt x="262" y="3240"/>
                </a:lnTo>
                <a:lnTo>
                  <a:pt x="287" y="3296"/>
                </a:lnTo>
                <a:lnTo>
                  <a:pt x="318" y="3350"/>
                </a:lnTo>
                <a:lnTo>
                  <a:pt x="353" y="3401"/>
                </a:lnTo>
                <a:lnTo>
                  <a:pt x="391" y="3447"/>
                </a:lnTo>
                <a:lnTo>
                  <a:pt x="433" y="3487"/>
                </a:lnTo>
                <a:lnTo>
                  <a:pt x="476" y="3521"/>
                </a:lnTo>
                <a:lnTo>
                  <a:pt x="521" y="3548"/>
                </a:lnTo>
                <a:lnTo>
                  <a:pt x="568" y="3569"/>
                </a:lnTo>
                <a:lnTo>
                  <a:pt x="616" y="3584"/>
                </a:lnTo>
                <a:lnTo>
                  <a:pt x="664" y="3593"/>
                </a:lnTo>
                <a:lnTo>
                  <a:pt x="713" y="3597"/>
                </a:lnTo>
                <a:lnTo>
                  <a:pt x="762" y="3593"/>
                </a:lnTo>
                <a:lnTo>
                  <a:pt x="810" y="3584"/>
                </a:lnTo>
                <a:lnTo>
                  <a:pt x="858" y="3569"/>
                </a:lnTo>
                <a:lnTo>
                  <a:pt x="904" y="3548"/>
                </a:lnTo>
                <a:lnTo>
                  <a:pt x="950" y="3521"/>
                </a:lnTo>
                <a:lnTo>
                  <a:pt x="994" y="3487"/>
                </a:lnTo>
                <a:lnTo>
                  <a:pt x="1035" y="3447"/>
                </a:lnTo>
                <a:lnTo>
                  <a:pt x="1073" y="3401"/>
                </a:lnTo>
                <a:lnTo>
                  <a:pt x="2560" y="1480"/>
                </a:lnTo>
                <a:lnTo>
                  <a:pt x="2585" y="1443"/>
                </a:lnTo>
                <a:lnTo>
                  <a:pt x="2606" y="1403"/>
                </a:lnTo>
                <a:lnTo>
                  <a:pt x="2624" y="1359"/>
                </a:lnTo>
                <a:lnTo>
                  <a:pt x="2637" y="1315"/>
                </a:lnTo>
                <a:lnTo>
                  <a:pt x="2645" y="1269"/>
                </a:lnTo>
                <a:lnTo>
                  <a:pt x="2650" y="1222"/>
                </a:lnTo>
                <a:lnTo>
                  <a:pt x="2650" y="1174"/>
                </a:lnTo>
                <a:lnTo>
                  <a:pt x="2645" y="1127"/>
                </a:lnTo>
                <a:lnTo>
                  <a:pt x="2637" y="1081"/>
                </a:lnTo>
                <a:lnTo>
                  <a:pt x="2624" y="1037"/>
                </a:lnTo>
                <a:lnTo>
                  <a:pt x="2606" y="993"/>
                </a:lnTo>
                <a:lnTo>
                  <a:pt x="2585" y="953"/>
                </a:lnTo>
                <a:lnTo>
                  <a:pt x="2560" y="915"/>
                </a:lnTo>
                <a:lnTo>
                  <a:pt x="2531" y="882"/>
                </a:lnTo>
                <a:lnTo>
                  <a:pt x="2500" y="854"/>
                </a:lnTo>
                <a:lnTo>
                  <a:pt x="2468" y="832"/>
                </a:lnTo>
                <a:lnTo>
                  <a:pt x="2433" y="815"/>
                </a:lnTo>
                <a:lnTo>
                  <a:pt x="2398" y="804"/>
                </a:lnTo>
                <a:lnTo>
                  <a:pt x="2362" y="799"/>
                </a:lnTo>
                <a:lnTo>
                  <a:pt x="2325" y="799"/>
                </a:lnTo>
                <a:lnTo>
                  <a:pt x="2290" y="804"/>
                </a:lnTo>
                <a:lnTo>
                  <a:pt x="2255" y="815"/>
                </a:lnTo>
                <a:lnTo>
                  <a:pt x="2220" y="832"/>
                </a:lnTo>
                <a:lnTo>
                  <a:pt x="2188" y="854"/>
                </a:lnTo>
                <a:lnTo>
                  <a:pt x="2157" y="882"/>
                </a:lnTo>
                <a:lnTo>
                  <a:pt x="2128" y="915"/>
                </a:lnTo>
                <a:lnTo>
                  <a:pt x="1011" y="2376"/>
                </a:lnTo>
                <a:lnTo>
                  <a:pt x="992" y="2396"/>
                </a:lnTo>
                <a:lnTo>
                  <a:pt x="972" y="2408"/>
                </a:lnTo>
                <a:lnTo>
                  <a:pt x="949" y="2415"/>
                </a:lnTo>
                <a:lnTo>
                  <a:pt x="926" y="2415"/>
                </a:lnTo>
                <a:lnTo>
                  <a:pt x="905" y="2408"/>
                </a:lnTo>
                <a:lnTo>
                  <a:pt x="884" y="2396"/>
                </a:lnTo>
                <a:lnTo>
                  <a:pt x="866" y="2376"/>
                </a:lnTo>
                <a:lnTo>
                  <a:pt x="851" y="2353"/>
                </a:lnTo>
                <a:lnTo>
                  <a:pt x="841" y="2325"/>
                </a:lnTo>
                <a:lnTo>
                  <a:pt x="837" y="2296"/>
                </a:lnTo>
                <a:lnTo>
                  <a:pt x="837" y="2268"/>
                </a:lnTo>
                <a:lnTo>
                  <a:pt x="841" y="2239"/>
                </a:lnTo>
                <a:lnTo>
                  <a:pt x="851" y="2212"/>
                </a:lnTo>
                <a:lnTo>
                  <a:pt x="866" y="2187"/>
                </a:lnTo>
                <a:lnTo>
                  <a:pt x="1983" y="727"/>
                </a:lnTo>
                <a:lnTo>
                  <a:pt x="2022" y="681"/>
                </a:lnTo>
                <a:lnTo>
                  <a:pt x="2063" y="642"/>
                </a:lnTo>
                <a:lnTo>
                  <a:pt x="2107" y="607"/>
                </a:lnTo>
                <a:lnTo>
                  <a:pt x="2152" y="580"/>
                </a:lnTo>
                <a:lnTo>
                  <a:pt x="2199" y="559"/>
                </a:lnTo>
                <a:lnTo>
                  <a:pt x="2246" y="543"/>
                </a:lnTo>
                <a:lnTo>
                  <a:pt x="2295" y="534"/>
                </a:lnTo>
                <a:lnTo>
                  <a:pt x="2343" y="531"/>
                </a:lnTo>
                <a:lnTo>
                  <a:pt x="2393" y="534"/>
                </a:lnTo>
                <a:lnTo>
                  <a:pt x="2441" y="543"/>
                </a:lnTo>
                <a:lnTo>
                  <a:pt x="2489" y="559"/>
                </a:lnTo>
                <a:lnTo>
                  <a:pt x="2535" y="580"/>
                </a:lnTo>
                <a:lnTo>
                  <a:pt x="2580" y="607"/>
                </a:lnTo>
                <a:lnTo>
                  <a:pt x="2625" y="642"/>
                </a:lnTo>
                <a:lnTo>
                  <a:pt x="2666" y="681"/>
                </a:lnTo>
                <a:lnTo>
                  <a:pt x="2704" y="727"/>
                </a:lnTo>
                <a:lnTo>
                  <a:pt x="2739" y="777"/>
                </a:lnTo>
                <a:lnTo>
                  <a:pt x="2769" y="831"/>
                </a:lnTo>
                <a:lnTo>
                  <a:pt x="2795" y="888"/>
                </a:lnTo>
                <a:lnTo>
                  <a:pt x="2816" y="947"/>
                </a:lnTo>
                <a:lnTo>
                  <a:pt x="2832" y="1008"/>
                </a:lnTo>
                <a:lnTo>
                  <a:pt x="2844" y="1071"/>
                </a:lnTo>
                <a:lnTo>
                  <a:pt x="2851" y="1134"/>
                </a:lnTo>
                <a:lnTo>
                  <a:pt x="2853" y="1198"/>
                </a:lnTo>
                <a:lnTo>
                  <a:pt x="2851" y="1261"/>
                </a:lnTo>
                <a:lnTo>
                  <a:pt x="2844" y="1325"/>
                </a:lnTo>
                <a:lnTo>
                  <a:pt x="2832" y="1387"/>
                </a:lnTo>
                <a:lnTo>
                  <a:pt x="2816" y="1449"/>
                </a:lnTo>
                <a:lnTo>
                  <a:pt x="2795" y="1508"/>
                </a:lnTo>
                <a:lnTo>
                  <a:pt x="2769" y="1564"/>
                </a:lnTo>
                <a:lnTo>
                  <a:pt x="2739" y="1618"/>
                </a:lnTo>
                <a:lnTo>
                  <a:pt x="2704" y="1669"/>
                </a:lnTo>
                <a:lnTo>
                  <a:pt x="1217" y="3590"/>
                </a:lnTo>
                <a:lnTo>
                  <a:pt x="1172" y="3644"/>
                </a:lnTo>
                <a:lnTo>
                  <a:pt x="1124" y="3693"/>
                </a:lnTo>
                <a:lnTo>
                  <a:pt x="1074" y="3735"/>
                </a:lnTo>
                <a:lnTo>
                  <a:pt x="1022" y="3771"/>
                </a:lnTo>
                <a:lnTo>
                  <a:pt x="968" y="3802"/>
                </a:lnTo>
                <a:lnTo>
                  <a:pt x="912" y="3825"/>
                </a:lnTo>
                <a:lnTo>
                  <a:pt x="856" y="3844"/>
                </a:lnTo>
                <a:lnTo>
                  <a:pt x="799" y="3855"/>
                </a:lnTo>
                <a:lnTo>
                  <a:pt x="742" y="3862"/>
                </a:lnTo>
                <a:lnTo>
                  <a:pt x="684" y="3862"/>
                </a:lnTo>
                <a:lnTo>
                  <a:pt x="626" y="3855"/>
                </a:lnTo>
                <a:lnTo>
                  <a:pt x="569" y="3844"/>
                </a:lnTo>
                <a:lnTo>
                  <a:pt x="513" y="3825"/>
                </a:lnTo>
                <a:lnTo>
                  <a:pt x="458" y="3802"/>
                </a:lnTo>
                <a:lnTo>
                  <a:pt x="404" y="3771"/>
                </a:lnTo>
                <a:lnTo>
                  <a:pt x="352" y="3735"/>
                </a:lnTo>
                <a:lnTo>
                  <a:pt x="302" y="3693"/>
                </a:lnTo>
                <a:lnTo>
                  <a:pt x="254" y="3644"/>
                </a:lnTo>
                <a:lnTo>
                  <a:pt x="209" y="3590"/>
                </a:lnTo>
                <a:lnTo>
                  <a:pt x="167" y="3531"/>
                </a:lnTo>
                <a:lnTo>
                  <a:pt x="129" y="3468"/>
                </a:lnTo>
                <a:lnTo>
                  <a:pt x="97" y="3403"/>
                </a:lnTo>
                <a:lnTo>
                  <a:pt x="70" y="3334"/>
                </a:lnTo>
                <a:lnTo>
                  <a:pt x="47" y="3264"/>
                </a:lnTo>
                <a:lnTo>
                  <a:pt x="28" y="3191"/>
                </a:lnTo>
                <a:lnTo>
                  <a:pt x="14" y="3118"/>
                </a:lnTo>
                <a:lnTo>
                  <a:pt x="5" y="3043"/>
                </a:lnTo>
                <a:lnTo>
                  <a:pt x="0" y="2968"/>
                </a:lnTo>
                <a:lnTo>
                  <a:pt x="0" y="2894"/>
                </a:lnTo>
                <a:lnTo>
                  <a:pt x="5" y="2817"/>
                </a:lnTo>
                <a:lnTo>
                  <a:pt x="14" y="2743"/>
                </a:lnTo>
                <a:lnTo>
                  <a:pt x="28" y="2669"/>
                </a:lnTo>
                <a:lnTo>
                  <a:pt x="47" y="2597"/>
                </a:lnTo>
                <a:lnTo>
                  <a:pt x="70" y="2527"/>
                </a:lnTo>
                <a:lnTo>
                  <a:pt x="97" y="2459"/>
                </a:lnTo>
                <a:lnTo>
                  <a:pt x="129" y="2394"/>
                </a:lnTo>
                <a:lnTo>
                  <a:pt x="167" y="2331"/>
                </a:lnTo>
                <a:lnTo>
                  <a:pt x="209" y="2271"/>
                </a:lnTo>
                <a:lnTo>
                  <a:pt x="1695" y="350"/>
                </a:lnTo>
                <a:lnTo>
                  <a:pt x="1748" y="286"/>
                </a:lnTo>
                <a:lnTo>
                  <a:pt x="1804" y="228"/>
                </a:lnTo>
                <a:lnTo>
                  <a:pt x="1861" y="178"/>
                </a:lnTo>
                <a:lnTo>
                  <a:pt x="1921" y="134"/>
                </a:lnTo>
                <a:lnTo>
                  <a:pt x="1983" y="94"/>
                </a:lnTo>
                <a:lnTo>
                  <a:pt x="2046" y="63"/>
                </a:lnTo>
                <a:lnTo>
                  <a:pt x="2112" y="38"/>
                </a:lnTo>
                <a:lnTo>
                  <a:pt x="2177" y="18"/>
                </a:lnTo>
                <a:lnTo>
                  <a:pt x="2243" y="5"/>
                </a:lnTo>
                <a:lnTo>
                  <a:pt x="231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3" name="Freeform 166"/>
          <p:cNvSpPr>
            <a:spLocks noEditPoints="1"/>
          </p:cNvSpPr>
          <p:nvPr/>
        </p:nvSpPr>
        <p:spPr bwMode="auto">
          <a:xfrm>
            <a:off x="4958347" y="3246500"/>
            <a:ext cx="467072" cy="462371"/>
          </a:xfrm>
          <a:custGeom>
            <a:avLst/>
            <a:gdLst>
              <a:gd name="T0" fmla="*/ 2242 w 4469"/>
              <a:gd name="T1" fmla="*/ 3606 h 4426"/>
              <a:gd name="T2" fmla="*/ 2300 w 4469"/>
              <a:gd name="T3" fmla="*/ 3614 h 4426"/>
              <a:gd name="T4" fmla="*/ 3522 w 4469"/>
              <a:gd name="T5" fmla="*/ 4095 h 4426"/>
              <a:gd name="T6" fmla="*/ 3675 w 4469"/>
              <a:gd name="T7" fmla="*/ 737 h 4426"/>
              <a:gd name="T8" fmla="*/ 1283 w 4469"/>
              <a:gd name="T9" fmla="*/ 3210 h 4426"/>
              <a:gd name="T10" fmla="*/ 1320 w 4469"/>
              <a:gd name="T11" fmla="*/ 3231 h 4426"/>
              <a:gd name="T12" fmla="*/ 4068 w 4469"/>
              <a:gd name="T13" fmla="*/ 522 h 4426"/>
              <a:gd name="T14" fmla="*/ 1422 w 4469"/>
              <a:gd name="T15" fmla="*/ 3327 h 4426"/>
              <a:gd name="T16" fmla="*/ 1812 w 4469"/>
              <a:gd name="T17" fmla="*/ 4003 h 4426"/>
              <a:gd name="T18" fmla="*/ 4329 w 4469"/>
              <a:gd name="T19" fmla="*/ 0 h 4426"/>
              <a:gd name="T20" fmla="*/ 4356 w 4469"/>
              <a:gd name="T21" fmla="*/ 3 h 4426"/>
              <a:gd name="T22" fmla="*/ 4405 w 4469"/>
              <a:gd name="T23" fmla="*/ 23 h 4426"/>
              <a:gd name="T24" fmla="*/ 4449 w 4469"/>
              <a:gd name="T25" fmla="*/ 68 h 4426"/>
              <a:gd name="T26" fmla="*/ 4469 w 4469"/>
              <a:gd name="T27" fmla="*/ 129 h 4426"/>
              <a:gd name="T28" fmla="*/ 3769 w 4469"/>
              <a:gd name="T29" fmla="*/ 4310 h 4426"/>
              <a:gd name="T30" fmla="*/ 3745 w 4469"/>
              <a:gd name="T31" fmla="*/ 4367 h 4426"/>
              <a:gd name="T32" fmla="*/ 3699 w 4469"/>
              <a:gd name="T33" fmla="*/ 4408 h 4426"/>
              <a:gd name="T34" fmla="*/ 3655 w 4469"/>
              <a:gd name="T35" fmla="*/ 4424 h 4426"/>
              <a:gd name="T36" fmla="*/ 3605 w 4469"/>
              <a:gd name="T37" fmla="*/ 4424 h 4426"/>
              <a:gd name="T38" fmla="*/ 2224 w 4469"/>
              <a:gd name="T39" fmla="*/ 3880 h 4426"/>
              <a:gd name="T40" fmla="*/ 1917 w 4469"/>
              <a:gd name="T41" fmla="*/ 4381 h 4426"/>
              <a:gd name="T42" fmla="*/ 1870 w 4469"/>
              <a:gd name="T43" fmla="*/ 4415 h 4426"/>
              <a:gd name="T44" fmla="*/ 1814 w 4469"/>
              <a:gd name="T45" fmla="*/ 4426 h 4426"/>
              <a:gd name="T46" fmla="*/ 1784 w 4469"/>
              <a:gd name="T47" fmla="*/ 4422 h 4426"/>
              <a:gd name="T48" fmla="*/ 1732 w 4469"/>
              <a:gd name="T49" fmla="*/ 4400 h 4426"/>
              <a:gd name="T50" fmla="*/ 1694 w 4469"/>
              <a:gd name="T51" fmla="*/ 4357 h 4426"/>
              <a:gd name="T52" fmla="*/ 87 w 4469"/>
              <a:gd name="T53" fmla="*/ 3033 h 4426"/>
              <a:gd name="T54" fmla="*/ 37 w 4469"/>
              <a:gd name="T55" fmla="*/ 2999 h 4426"/>
              <a:gd name="T56" fmla="*/ 6 w 4469"/>
              <a:gd name="T57" fmla="*/ 2948 h 4426"/>
              <a:gd name="T58" fmla="*/ 0 w 4469"/>
              <a:gd name="T59" fmla="*/ 2889 h 4426"/>
              <a:gd name="T60" fmla="*/ 19 w 4469"/>
              <a:gd name="T61" fmla="*/ 2832 h 4426"/>
              <a:gd name="T62" fmla="*/ 61 w 4469"/>
              <a:gd name="T63" fmla="*/ 2790 h 4426"/>
              <a:gd name="T64" fmla="*/ 4276 w 4469"/>
              <a:gd name="T65" fmla="*/ 10 h 4426"/>
              <a:gd name="T66" fmla="*/ 4329 w 4469"/>
              <a:gd name="T67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69" h="4426">
                <a:moveTo>
                  <a:pt x="4079" y="787"/>
                </a:moveTo>
                <a:lnTo>
                  <a:pt x="2242" y="3606"/>
                </a:lnTo>
                <a:lnTo>
                  <a:pt x="2270" y="3609"/>
                </a:lnTo>
                <a:lnTo>
                  <a:pt x="2300" y="3614"/>
                </a:lnTo>
                <a:lnTo>
                  <a:pt x="2329" y="3623"/>
                </a:lnTo>
                <a:lnTo>
                  <a:pt x="3522" y="4095"/>
                </a:lnTo>
                <a:lnTo>
                  <a:pt x="4079" y="787"/>
                </a:lnTo>
                <a:close/>
                <a:moveTo>
                  <a:pt x="3675" y="737"/>
                </a:moveTo>
                <a:lnTo>
                  <a:pt x="437" y="2873"/>
                </a:lnTo>
                <a:lnTo>
                  <a:pt x="1283" y="3210"/>
                </a:lnTo>
                <a:lnTo>
                  <a:pt x="1302" y="3220"/>
                </a:lnTo>
                <a:lnTo>
                  <a:pt x="1320" y="3231"/>
                </a:lnTo>
                <a:lnTo>
                  <a:pt x="3675" y="737"/>
                </a:lnTo>
                <a:close/>
                <a:moveTo>
                  <a:pt x="4068" y="522"/>
                </a:moveTo>
                <a:lnTo>
                  <a:pt x="1422" y="3327"/>
                </a:lnTo>
                <a:lnTo>
                  <a:pt x="1422" y="3327"/>
                </a:lnTo>
                <a:lnTo>
                  <a:pt x="1422" y="3329"/>
                </a:lnTo>
                <a:lnTo>
                  <a:pt x="1812" y="4003"/>
                </a:lnTo>
                <a:lnTo>
                  <a:pt x="4068" y="522"/>
                </a:lnTo>
                <a:close/>
                <a:moveTo>
                  <a:pt x="4329" y="0"/>
                </a:moveTo>
                <a:lnTo>
                  <a:pt x="4329" y="0"/>
                </a:lnTo>
                <a:lnTo>
                  <a:pt x="4356" y="3"/>
                </a:lnTo>
                <a:lnTo>
                  <a:pt x="4380" y="10"/>
                </a:lnTo>
                <a:lnTo>
                  <a:pt x="4405" y="23"/>
                </a:lnTo>
                <a:lnTo>
                  <a:pt x="4430" y="43"/>
                </a:lnTo>
                <a:lnTo>
                  <a:pt x="4449" y="68"/>
                </a:lnTo>
                <a:lnTo>
                  <a:pt x="4463" y="98"/>
                </a:lnTo>
                <a:lnTo>
                  <a:pt x="4469" y="129"/>
                </a:lnTo>
                <a:lnTo>
                  <a:pt x="4468" y="160"/>
                </a:lnTo>
                <a:lnTo>
                  <a:pt x="3769" y="4310"/>
                </a:lnTo>
                <a:lnTo>
                  <a:pt x="3760" y="4340"/>
                </a:lnTo>
                <a:lnTo>
                  <a:pt x="3745" y="4367"/>
                </a:lnTo>
                <a:lnTo>
                  <a:pt x="3725" y="4390"/>
                </a:lnTo>
                <a:lnTo>
                  <a:pt x="3699" y="4408"/>
                </a:lnTo>
                <a:lnTo>
                  <a:pt x="3677" y="4418"/>
                </a:lnTo>
                <a:lnTo>
                  <a:pt x="3655" y="4424"/>
                </a:lnTo>
                <a:lnTo>
                  <a:pt x="3630" y="4426"/>
                </a:lnTo>
                <a:lnTo>
                  <a:pt x="3605" y="4424"/>
                </a:lnTo>
                <a:lnTo>
                  <a:pt x="3579" y="4417"/>
                </a:lnTo>
                <a:lnTo>
                  <a:pt x="2224" y="3880"/>
                </a:lnTo>
                <a:lnTo>
                  <a:pt x="1934" y="4359"/>
                </a:lnTo>
                <a:lnTo>
                  <a:pt x="1917" y="4381"/>
                </a:lnTo>
                <a:lnTo>
                  <a:pt x="1896" y="4401"/>
                </a:lnTo>
                <a:lnTo>
                  <a:pt x="1870" y="4415"/>
                </a:lnTo>
                <a:lnTo>
                  <a:pt x="1843" y="4424"/>
                </a:lnTo>
                <a:lnTo>
                  <a:pt x="1814" y="4426"/>
                </a:lnTo>
                <a:lnTo>
                  <a:pt x="1813" y="4426"/>
                </a:lnTo>
                <a:lnTo>
                  <a:pt x="1784" y="4422"/>
                </a:lnTo>
                <a:lnTo>
                  <a:pt x="1757" y="4414"/>
                </a:lnTo>
                <a:lnTo>
                  <a:pt x="1732" y="4400"/>
                </a:lnTo>
                <a:lnTo>
                  <a:pt x="1712" y="4380"/>
                </a:lnTo>
                <a:lnTo>
                  <a:pt x="1694" y="4357"/>
                </a:lnTo>
                <a:lnTo>
                  <a:pt x="1180" y="3466"/>
                </a:lnTo>
                <a:lnTo>
                  <a:pt x="87" y="3033"/>
                </a:lnTo>
                <a:lnTo>
                  <a:pt x="60" y="3019"/>
                </a:lnTo>
                <a:lnTo>
                  <a:pt x="37" y="2999"/>
                </a:lnTo>
                <a:lnTo>
                  <a:pt x="19" y="2975"/>
                </a:lnTo>
                <a:lnTo>
                  <a:pt x="6" y="2948"/>
                </a:lnTo>
                <a:lnTo>
                  <a:pt x="0" y="2919"/>
                </a:lnTo>
                <a:lnTo>
                  <a:pt x="0" y="2889"/>
                </a:lnTo>
                <a:lnTo>
                  <a:pt x="6" y="2859"/>
                </a:lnTo>
                <a:lnTo>
                  <a:pt x="19" y="2832"/>
                </a:lnTo>
                <a:lnTo>
                  <a:pt x="37" y="2808"/>
                </a:lnTo>
                <a:lnTo>
                  <a:pt x="61" y="2790"/>
                </a:lnTo>
                <a:lnTo>
                  <a:pt x="4252" y="23"/>
                </a:lnTo>
                <a:lnTo>
                  <a:pt x="4276" y="10"/>
                </a:lnTo>
                <a:lnTo>
                  <a:pt x="4302" y="3"/>
                </a:lnTo>
                <a:lnTo>
                  <a:pt x="432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1" name="Группа 190"/>
          <p:cNvGrpSpPr/>
          <p:nvPr/>
        </p:nvGrpSpPr>
        <p:grpSpPr>
          <a:xfrm>
            <a:off x="5740130" y="3247607"/>
            <a:ext cx="464659" cy="460156"/>
            <a:chOff x="5929313" y="3287713"/>
            <a:chExt cx="1965324" cy="1946275"/>
          </a:xfrm>
          <a:solidFill>
            <a:schemeClr val="bg2">
              <a:lumMod val="25000"/>
            </a:schemeClr>
          </a:solidFill>
        </p:grpSpPr>
        <p:sp>
          <p:nvSpPr>
            <p:cNvPr id="188" name="Freeform 171"/>
            <p:cNvSpPr>
              <a:spLocks noEditPoints="1"/>
            </p:cNvSpPr>
            <p:nvPr/>
          </p:nvSpPr>
          <p:spPr bwMode="auto">
            <a:xfrm>
              <a:off x="5929313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1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8 w 1161"/>
                <a:gd name="T19" fmla="*/ 1053 h 3678"/>
                <a:gd name="T20" fmla="*/ 235 w 1161"/>
                <a:gd name="T21" fmla="*/ 1182 h 3678"/>
                <a:gd name="T22" fmla="*/ 254 w 1161"/>
                <a:gd name="T23" fmla="*/ 1263 h 3678"/>
                <a:gd name="T24" fmla="*/ 298 w 1161"/>
                <a:gd name="T25" fmla="*/ 1349 h 3678"/>
                <a:gd name="T26" fmla="*/ 370 w 1161"/>
                <a:gd name="T27" fmla="*/ 1422 h 3678"/>
                <a:gd name="T28" fmla="*/ 432 w 1161"/>
                <a:gd name="T29" fmla="*/ 1458 h 3678"/>
                <a:gd name="T30" fmla="*/ 580 w 1161"/>
                <a:gd name="T31" fmla="*/ 1494 h 3678"/>
                <a:gd name="T32" fmla="*/ 729 w 1161"/>
                <a:gd name="T33" fmla="*/ 1460 h 3678"/>
                <a:gd name="T34" fmla="*/ 790 w 1161"/>
                <a:gd name="T35" fmla="*/ 1422 h 3678"/>
                <a:gd name="T36" fmla="*/ 863 w 1161"/>
                <a:gd name="T37" fmla="*/ 1348 h 3678"/>
                <a:gd name="T38" fmla="*/ 909 w 1161"/>
                <a:gd name="T39" fmla="*/ 1257 h 3678"/>
                <a:gd name="T40" fmla="*/ 926 w 1161"/>
                <a:gd name="T41" fmla="*/ 1182 h 3678"/>
                <a:gd name="T42" fmla="*/ 913 w 1161"/>
                <a:gd name="T43" fmla="*/ 1053 h 3678"/>
                <a:gd name="T44" fmla="*/ 881 w 1161"/>
                <a:gd name="T45" fmla="*/ 976 h 3678"/>
                <a:gd name="T46" fmla="*/ 862 w 1161"/>
                <a:gd name="T47" fmla="*/ 947 h 3678"/>
                <a:gd name="T48" fmla="*/ 789 w 1161"/>
                <a:gd name="T49" fmla="*/ 875 h 3678"/>
                <a:gd name="T50" fmla="*/ 697 w 1161"/>
                <a:gd name="T51" fmla="*/ 825 h 3678"/>
                <a:gd name="T52" fmla="*/ 580 w 1161"/>
                <a:gd name="T53" fmla="*/ 230 h 3678"/>
                <a:gd name="T54" fmla="*/ 490 w 1161"/>
                <a:gd name="T55" fmla="*/ 272 h 3678"/>
                <a:gd name="T56" fmla="*/ 464 w 1161"/>
                <a:gd name="T57" fmla="*/ 585 h 3678"/>
                <a:gd name="T58" fmla="*/ 697 w 1161"/>
                <a:gd name="T59" fmla="*/ 585 h 3678"/>
                <a:gd name="T60" fmla="*/ 670 w 1161"/>
                <a:gd name="T61" fmla="*/ 272 h 3678"/>
                <a:gd name="T62" fmla="*/ 580 w 1161"/>
                <a:gd name="T63" fmla="*/ 230 h 3678"/>
                <a:gd name="T64" fmla="*/ 716 w 1161"/>
                <a:gd name="T65" fmla="*/ 27 h 3678"/>
                <a:gd name="T66" fmla="*/ 856 w 1161"/>
                <a:gd name="T67" fmla="*/ 134 h 3678"/>
                <a:gd name="T68" fmla="*/ 924 w 1161"/>
                <a:gd name="T69" fmla="*/ 297 h 3678"/>
                <a:gd name="T70" fmla="*/ 1015 w 1161"/>
                <a:gd name="T71" fmla="*/ 770 h 3678"/>
                <a:gd name="T72" fmla="*/ 1131 w 1161"/>
                <a:gd name="T73" fmla="*/ 971 h 3678"/>
                <a:gd name="T74" fmla="*/ 1157 w 1161"/>
                <a:gd name="T75" fmla="*/ 1210 h 3678"/>
                <a:gd name="T76" fmla="*/ 1082 w 1161"/>
                <a:gd name="T77" fmla="*/ 1434 h 3678"/>
                <a:gd name="T78" fmla="*/ 928 w 1161"/>
                <a:gd name="T79" fmla="*/ 1605 h 3678"/>
                <a:gd name="T80" fmla="*/ 901 w 1161"/>
                <a:gd name="T81" fmla="*/ 3466 h 3678"/>
                <a:gd name="T82" fmla="*/ 793 w 1161"/>
                <a:gd name="T83" fmla="*/ 3606 h 3678"/>
                <a:gd name="T84" fmla="*/ 628 w 1161"/>
                <a:gd name="T85" fmla="*/ 3674 h 3678"/>
                <a:gd name="T86" fmla="*/ 445 w 1161"/>
                <a:gd name="T87" fmla="*/ 3651 h 3678"/>
                <a:gd name="T88" fmla="*/ 305 w 1161"/>
                <a:gd name="T89" fmla="*/ 3544 h 3678"/>
                <a:gd name="T90" fmla="*/ 236 w 1161"/>
                <a:gd name="T91" fmla="*/ 3379 h 3678"/>
                <a:gd name="T92" fmla="*/ 146 w 1161"/>
                <a:gd name="T93" fmla="*/ 1528 h 3678"/>
                <a:gd name="T94" fmla="*/ 29 w 1161"/>
                <a:gd name="T95" fmla="*/ 1328 h 3678"/>
                <a:gd name="T96" fmla="*/ 3 w 1161"/>
                <a:gd name="T97" fmla="*/ 1087 h 3678"/>
                <a:gd name="T98" fmla="*/ 78 w 1161"/>
                <a:gd name="T99" fmla="*/ 864 h 3678"/>
                <a:gd name="T100" fmla="*/ 232 w 1161"/>
                <a:gd name="T101" fmla="*/ 692 h 3678"/>
                <a:gd name="T102" fmla="*/ 260 w 1161"/>
                <a:gd name="T103" fmla="*/ 210 h 3678"/>
                <a:gd name="T104" fmla="*/ 368 w 1161"/>
                <a:gd name="T105" fmla="*/ 71 h 3678"/>
                <a:gd name="T106" fmla="*/ 533 w 1161"/>
                <a:gd name="T107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7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6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0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1" y="874"/>
                  </a:lnTo>
                  <a:lnTo>
                    <a:pt x="371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1" y="1040"/>
                  </a:lnTo>
                  <a:lnTo>
                    <a:pt x="249" y="1046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5" y="1115"/>
                  </a:lnTo>
                  <a:lnTo>
                    <a:pt x="232" y="1149"/>
                  </a:lnTo>
                  <a:lnTo>
                    <a:pt x="235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7" y="1348"/>
                  </a:lnTo>
                  <a:lnTo>
                    <a:pt x="298" y="1349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1" y="1422"/>
                  </a:lnTo>
                  <a:lnTo>
                    <a:pt x="371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59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0" y="1422"/>
                  </a:lnTo>
                  <a:lnTo>
                    <a:pt x="816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3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09" y="1257"/>
                  </a:lnTo>
                  <a:lnTo>
                    <a:pt x="911" y="1251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6" y="1182"/>
                  </a:lnTo>
                  <a:lnTo>
                    <a:pt x="928" y="1149"/>
                  </a:lnTo>
                  <a:lnTo>
                    <a:pt x="926" y="1115"/>
                  </a:lnTo>
                  <a:lnTo>
                    <a:pt x="921" y="1083"/>
                  </a:lnTo>
                  <a:lnTo>
                    <a:pt x="913" y="1053"/>
                  </a:lnTo>
                  <a:lnTo>
                    <a:pt x="910" y="1043"/>
                  </a:lnTo>
                  <a:lnTo>
                    <a:pt x="907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6" y="898"/>
                  </a:lnTo>
                  <a:lnTo>
                    <a:pt x="790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59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7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0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6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4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0" y="815"/>
                  </a:lnTo>
                  <a:lnTo>
                    <a:pt x="1082" y="864"/>
                  </a:lnTo>
                  <a:lnTo>
                    <a:pt x="1110" y="915"/>
                  </a:lnTo>
                  <a:lnTo>
                    <a:pt x="1131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1" y="1328"/>
                  </a:lnTo>
                  <a:lnTo>
                    <a:pt x="1110" y="1382"/>
                  </a:lnTo>
                  <a:lnTo>
                    <a:pt x="1082" y="1434"/>
                  </a:lnTo>
                  <a:lnTo>
                    <a:pt x="1050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4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6" y="3379"/>
                  </a:lnTo>
                  <a:lnTo>
                    <a:pt x="232" y="3332"/>
                  </a:lnTo>
                  <a:lnTo>
                    <a:pt x="232" y="1605"/>
                  </a:lnTo>
                  <a:lnTo>
                    <a:pt x="187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29" y="1328"/>
                  </a:lnTo>
                  <a:lnTo>
                    <a:pt x="13" y="1270"/>
                  </a:lnTo>
                  <a:lnTo>
                    <a:pt x="3" y="1210"/>
                  </a:lnTo>
                  <a:lnTo>
                    <a:pt x="0" y="1149"/>
                  </a:lnTo>
                  <a:lnTo>
                    <a:pt x="3" y="1087"/>
                  </a:lnTo>
                  <a:lnTo>
                    <a:pt x="13" y="1028"/>
                  </a:lnTo>
                  <a:lnTo>
                    <a:pt x="29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7" y="728"/>
                  </a:lnTo>
                  <a:lnTo>
                    <a:pt x="232" y="692"/>
                  </a:lnTo>
                  <a:lnTo>
                    <a:pt x="232" y="344"/>
                  </a:lnTo>
                  <a:lnTo>
                    <a:pt x="236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72"/>
            <p:cNvSpPr>
              <a:spLocks noEditPoints="1"/>
            </p:cNvSpPr>
            <p:nvPr/>
          </p:nvSpPr>
          <p:spPr bwMode="auto">
            <a:xfrm>
              <a:off x="7280275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4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1720 h 3678"/>
                <a:gd name="T10" fmla="*/ 502 w 1161"/>
                <a:gd name="T11" fmla="*/ 814 h 3678"/>
                <a:gd name="T12" fmla="*/ 372 w 1161"/>
                <a:gd name="T13" fmla="*/ 874 h 3678"/>
                <a:gd name="T14" fmla="*/ 320 w 1161"/>
                <a:gd name="T15" fmla="*/ 921 h 3678"/>
                <a:gd name="T16" fmla="*/ 266 w 1161"/>
                <a:gd name="T17" fmla="*/ 1005 h 3678"/>
                <a:gd name="T18" fmla="*/ 240 w 1161"/>
                <a:gd name="T19" fmla="*/ 1083 h 3678"/>
                <a:gd name="T20" fmla="*/ 240 w 1161"/>
                <a:gd name="T21" fmla="*/ 1214 h 3678"/>
                <a:gd name="T22" fmla="*/ 266 w 1161"/>
                <a:gd name="T23" fmla="*/ 1293 h 3678"/>
                <a:gd name="T24" fmla="*/ 320 w 1161"/>
                <a:gd name="T25" fmla="*/ 1376 h 3678"/>
                <a:gd name="T26" fmla="*/ 372 w 1161"/>
                <a:gd name="T27" fmla="*/ 1423 h 3678"/>
                <a:gd name="T28" fmla="*/ 502 w 1161"/>
                <a:gd name="T29" fmla="*/ 1483 h 3678"/>
                <a:gd name="T30" fmla="*/ 659 w 1161"/>
                <a:gd name="T31" fmla="*/ 1484 h 3678"/>
                <a:gd name="T32" fmla="*/ 789 w 1161"/>
                <a:gd name="T33" fmla="*/ 1423 h 3678"/>
                <a:gd name="T34" fmla="*/ 840 w 1161"/>
                <a:gd name="T35" fmla="*/ 1376 h 3678"/>
                <a:gd name="T36" fmla="*/ 895 w 1161"/>
                <a:gd name="T37" fmla="*/ 1293 h 3678"/>
                <a:gd name="T38" fmla="*/ 921 w 1161"/>
                <a:gd name="T39" fmla="*/ 1214 h 3678"/>
                <a:gd name="T40" fmla="*/ 921 w 1161"/>
                <a:gd name="T41" fmla="*/ 1083 h 3678"/>
                <a:gd name="T42" fmla="*/ 895 w 1161"/>
                <a:gd name="T43" fmla="*/ 1005 h 3678"/>
                <a:gd name="T44" fmla="*/ 862 w 1161"/>
                <a:gd name="T45" fmla="*/ 947 h 3678"/>
                <a:gd name="T46" fmla="*/ 789 w 1161"/>
                <a:gd name="T47" fmla="*/ 875 h 3678"/>
                <a:gd name="T48" fmla="*/ 697 w 1161"/>
                <a:gd name="T49" fmla="*/ 825 h 3678"/>
                <a:gd name="T50" fmla="*/ 580 w 1161"/>
                <a:gd name="T51" fmla="*/ 230 h 3678"/>
                <a:gd name="T52" fmla="*/ 490 w 1161"/>
                <a:gd name="T53" fmla="*/ 272 h 3678"/>
                <a:gd name="T54" fmla="*/ 464 w 1161"/>
                <a:gd name="T55" fmla="*/ 585 h 3678"/>
                <a:gd name="T56" fmla="*/ 697 w 1161"/>
                <a:gd name="T57" fmla="*/ 58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6 w 1161"/>
                <a:gd name="T67" fmla="*/ 297 h 3678"/>
                <a:gd name="T68" fmla="*/ 1015 w 1161"/>
                <a:gd name="T69" fmla="*/ 770 h 3678"/>
                <a:gd name="T70" fmla="*/ 1132 w 1161"/>
                <a:gd name="T71" fmla="*/ 971 h 3678"/>
                <a:gd name="T72" fmla="*/ 1157 w 1161"/>
                <a:gd name="T73" fmla="*/ 1210 h 3678"/>
                <a:gd name="T74" fmla="*/ 1084 w 1161"/>
                <a:gd name="T75" fmla="*/ 1434 h 3678"/>
                <a:gd name="T76" fmla="*/ 928 w 1161"/>
                <a:gd name="T77" fmla="*/ 160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8 w 1161"/>
                <a:gd name="T83" fmla="*/ 3674 h 3678"/>
                <a:gd name="T84" fmla="*/ 445 w 1161"/>
                <a:gd name="T85" fmla="*/ 3651 h 3678"/>
                <a:gd name="T86" fmla="*/ 305 w 1161"/>
                <a:gd name="T87" fmla="*/ 3544 h 3678"/>
                <a:gd name="T88" fmla="*/ 235 w 1161"/>
                <a:gd name="T89" fmla="*/ 3379 h 3678"/>
                <a:gd name="T90" fmla="*/ 146 w 1161"/>
                <a:gd name="T91" fmla="*/ 1528 h 3678"/>
                <a:gd name="T92" fmla="*/ 30 w 1161"/>
                <a:gd name="T93" fmla="*/ 1328 h 3678"/>
                <a:gd name="T94" fmla="*/ 4 w 1161"/>
                <a:gd name="T95" fmla="*/ 1087 h 3678"/>
                <a:gd name="T96" fmla="*/ 78 w 1161"/>
                <a:gd name="T97" fmla="*/ 864 h 3678"/>
                <a:gd name="T98" fmla="*/ 233 w 1161"/>
                <a:gd name="T99" fmla="*/ 692 h 3678"/>
                <a:gd name="T100" fmla="*/ 260 w 1161"/>
                <a:gd name="T101" fmla="*/ 210 h 3678"/>
                <a:gd name="T102" fmla="*/ 368 w 1161"/>
                <a:gd name="T103" fmla="*/ 71 h 3678"/>
                <a:gd name="T104" fmla="*/ 534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1712"/>
                  </a:moveTo>
                  <a:lnTo>
                    <a:pt x="464" y="3332"/>
                  </a:lnTo>
                  <a:lnTo>
                    <a:pt x="468" y="3359"/>
                  </a:lnTo>
                  <a:lnTo>
                    <a:pt x="476" y="3383"/>
                  </a:lnTo>
                  <a:lnTo>
                    <a:pt x="490" y="3405"/>
                  </a:lnTo>
                  <a:lnTo>
                    <a:pt x="508" y="3423"/>
                  </a:lnTo>
                  <a:lnTo>
                    <a:pt x="529" y="3435"/>
                  </a:lnTo>
                  <a:lnTo>
                    <a:pt x="554" y="3445"/>
                  </a:lnTo>
                  <a:lnTo>
                    <a:pt x="580" y="3447"/>
                  </a:lnTo>
                  <a:lnTo>
                    <a:pt x="608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1712"/>
                  </a:lnTo>
                  <a:lnTo>
                    <a:pt x="640" y="1720"/>
                  </a:lnTo>
                  <a:lnTo>
                    <a:pt x="580" y="1724"/>
                  </a:lnTo>
                  <a:lnTo>
                    <a:pt x="521" y="1720"/>
                  </a:lnTo>
                  <a:lnTo>
                    <a:pt x="464" y="1712"/>
                  </a:lnTo>
                  <a:close/>
                  <a:moveTo>
                    <a:pt x="580" y="805"/>
                  </a:moveTo>
                  <a:lnTo>
                    <a:pt x="540" y="807"/>
                  </a:lnTo>
                  <a:lnTo>
                    <a:pt x="502" y="814"/>
                  </a:lnTo>
                  <a:lnTo>
                    <a:pt x="464" y="825"/>
                  </a:lnTo>
                  <a:lnTo>
                    <a:pt x="432" y="839"/>
                  </a:lnTo>
                  <a:lnTo>
                    <a:pt x="401" y="855"/>
                  </a:lnTo>
                  <a:lnTo>
                    <a:pt x="372" y="874"/>
                  </a:lnTo>
                  <a:lnTo>
                    <a:pt x="372" y="875"/>
                  </a:lnTo>
                  <a:lnTo>
                    <a:pt x="370" y="875"/>
                  </a:lnTo>
                  <a:lnTo>
                    <a:pt x="344" y="898"/>
                  </a:lnTo>
                  <a:lnTo>
                    <a:pt x="320" y="921"/>
                  </a:lnTo>
                  <a:lnTo>
                    <a:pt x="299" y="947"/>
                  </a:lnTo>
                  <a:lnTo>
                    <a:pt x="298" y="949"/>
                  </a:lnTo>
                  <a:lnTo>
                    <a:pt x="280" y="976"/>
                  </a:lnTo>
                  <a:lnTo>
                    <a:pt x="266" y="1005"/>
                  </a:lnTo>
                  <a:lnTo>
                    <a:pt x="254" y="1034"/>
                  </a:lnTo>
                  <a:lnTo>
                    <a:pt x="250" y="1043"/>
                  </a:lnTo>
                  <a:lnTo>
                    <a:pt x="248" y="1053"/>
                  </a:lnTo>
                  <a:lnTo>
                    <a:pt x="240" y="1083"/>
                  </a:lnTo>
                  <a:lnTo>
                    <a:pt x="234" y="1115"/>
                  </a:lnTo>
                  <a:lnTo>
                    <a:pt x="233" y="1149"/>
                  </a:lnTo>
                  <a:lnTo>
                    <a:pt x="234" y="1182"/>
                  </a:lnTo>
                  <a:lnTo>
                    <a:pt x="240" y="1214"/>
                  </a:lnTo>
                  <a:lnTo>
                    <a:pt x="248" y="1246"/>
                  </a:lnTo>
                  <a:lnTo>
                    <a:pt x="250" y="1254"/>
                  </a:lnTo>
                  <a:lnTo>
                    <a:pt x="254" y="1263"/>
                  </a:lnTo>
                  <a:lnTo>
                    <a:pt x="266" y="1293"/>
                  </a:lnTo>
                  <a:lnTo>
                    <a:pt x="280" y="1321"/>
                  </a:lnTo>
                  <a:lnTo>
                    <a:pt x="298" y="1348"/>
                  </a:lnTo>
                  <a:lnTo>
                    <a:pt x="299" y="1350"/>
                  </a:lnTo>
                  <a:lnTo>
                    <a:pt x="320" y="1376"/>
                  </a:lnTo>
                  <a:lnTo>
                    <a:pt x="344" y="1401"/>
                  </a:lnTo>
                  <a:lnTo>
                    <a:pt x="370" y="1422"/>
                  </a:lnTo>
                  <a:lnTo>
                    <a:pt x="372" y="1422"/>
                  </a:lnTo>
                  <a:lnTo>
                    <a:pt x="372" y="1423"/>
                  </a:lnTo>
                  <a:lnTo>
                    <a:pt x="401" y="1442"/>
                  </a:lnTo>
                  <a:lnTo>
                    <a:pt x="432" y="1458"/>
                  </a:lnTo>
                  <a:lnTo>
                    <a:pt x="464" y="1472"/>
                  </a:lnTo>
                  <a:lnTo>
                    <a:pt x="502" y="1483"/>
                  </a:lnTo>
                  <a:lnTo>
                    <a:pt x="540" y="1491"/>
                  </a:lnTo>
                  <a:lnTo>
                    <a:pt x="580" y="1494"/>
                  </a:lnTo>
                  <a:lnTo>
                    <a:pt x="621" y="1491"/>
                  </a:lnTo>
                  <a:lnTo>
                    <a:pt x="659" y="1484"/>
                  </a:lnTo>
                  <a:lnTo>
                    <a:pt x="697" y="1472"/>
                  </a:lnTo>
                  <a:lnTo>
                    <a:pt x="729" y="1460"/>
                  </a:lnTo>
                  <a:lnTo>
                    <a:pt x="760" y="1443"/>
                  </a:lnTo>
                  <a:lnTo>
                    <a:pt x="789" y="1423"/>
                  </a:lnTo>
                  <a:lnTo>
                    <a:pt x="789" y="1423"/>
                  </a:lnTo>
                  <a:lnTo>
                    <a:pt x="791" y="1422"/>
                  </a:lnTo>
                  <a:lnTo>
                    <a:pt x="817" y="1401"/>
                  </a:lnTo>
                  <a:lnTo>
                    <a:pt x="840" y="1376"/>
                  </a:lnTo>
                  <a:lnTo>
                    <a:pt x="862" y="1350"/>
                  </a:lnTo>
                  <a:lnTo>
                    <a:pt x="864" y="1348"/>
                  </a:lnTo>
                  <a:lnTo>
                    <a:pt x="881" y="1322"/>
                  </a:lnTo>
                  <a:lnTo>
                    <a:pt x="895" y="1293"/>
                  </a:lnTo>
                  <a:lnTo>
                    <a:pt x="907" y="1263"/>
                  </a:lnTo>
                  <a:lnTo>
                    <a:pt x="910" y="1255"/>
                  </a:lnTo>
                  <a:lnTo>
                    <a:pt x="913" y="1246"/>
                  </a:lnTo>
                  <a:lnTo>
                    <a:pt x="921" y="1214"/>
                  </a:lnTo>
                  <a:lnTo>
                    <a:pt x="927" y="1182"/>
                  </a:lnTo>
                  <a:lnTo>
                    <a:pt x="928" y="1149"/>
                  </a:lnTo>
                  <a:lnTo>
                    <a:pt x="927" y="1115"/>
                  </a:lnTo>
                  <a:lnTo>
                    <a:pt x="921" y="1083"/>
                  </a:lnTo>
                  <a:lnTo>
                    <a:pt x="914" y="1053"/>
                  </a:lnTo>
                  <a:lnTo>
                    <a:pt x="910" y="1043"/>
                  </a:lnTo>
                  <a:lnTo>
                    <a:pt x="908" y="1034"/>
                  </a:lnTo>
                  <a:lnTo>
                    <a:pt x="895" y="1005"/>
                  </a:lnTo>
                  <a:lnTo>
                    <a:pt x="881" y="976"/>
                  </a:lnTo>
                  <a:lnTo>
                    <a:pt x="864" y="949"/>
                  </a:lnTo>
                  <a:lnTo>
                    <a:pt x="863" y="948"/>
                  </a:lnTo>
                  <a:lnTo>
                    <a:pt x="862" y="947"/>
                  </a:lnTo>
                  <a:lnTo>
                    <a:pt x="840" y="921"/>
                  </a:lnTo>
                  <a:lnTo>
                    <a:pt x="817" y="898"/>
                  </a:lnTo>
                  <a:lnTo>
                    <a:pt x="791" y="875"/>
                  </a:lnTo>
                  <a:lnTo>
                    <a:pt x="789" y="875"/>
                  </a:lnTo>
                  <a:lnTo>
                    <a:pt x="789" y="874"/>
                  </a:lnTo>
                  <a:lnTo>
                    <a:pt x="760" y="855"/>
                  </a:lnTo>
                  <a:lnTo>
                    <a:pt x="729" y="839"/>
                  </a:lnTo>
                  <a:lnTo>
                    <a:pt x="697" y="825"/>
                  </a:lnTo>
                  <a:lnTo>
                    <a:pt x="659" y="814"/>
                  </a:lnTo>
                  <a:lnTo>
                    <a:pt x="621" y="807"/>
                  </a:lnTo>
                  <a:lnTo>
                    <a:pt x="580" y="805"/>
                  </a:lnTo>
                  <a:close/>
                  <a:moveTo>
                    <a:pt x="580" y="230"/>
                  </a:moveTo>
                  <a:lnTo>
                    <a:pt x="554" y="232"/>
                  </a:lnTo>
                  <a:lnTo>
                    <a:pt x="529" y="242"/>
                  </a:lnTo>
                  <a:lnTo>
                    <a:pt x="508" y="255"/>
                  </a:lnTo>
                  <a:lnTo>
                    <a:pt x="490" y="272"/>
                  </a:lnTo>
                  <a:lnTo>
                    <a:pt x="476" y="293"/>
                  </a:lnTo>
                  <a:lnTo>
                    <a:pt x="468" y="318"/>
                  </a:lnTo>
                  <a:lnTo>
                    <a:pt x="464" y="344"/>
                  </a:lnTo>
                  <a:lnTo>
                    <a:pt x="464" y="585"/>
                  </a:lnTo>
                  <a:lnTo>
                    <a:pt x="521" y="577"/>
                  </a:lnTo>
                  <a:lnTo>
                    <a:pt x="580" y="574"/>
                  </a:lnTo>
                  <a:lnTo>
                    <a:pt x="640" y="577"/>
                  </a:lnTo>
                  <a:lnTo>
                    <a:pt x="697" y="58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8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8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6" y="252"/>
                  </a:lnTo>
                  <a:lnTo>
                    <a:pt x="926" y="297"/>
                  </a:lnTo>
                  <a:lnTo>
                    <a:pt x="928" y="344"/>
                  </a:lnTo>
                  <a:lnTo>
                    <a:pt x="928" y="692"/>
                  </a:lnTo>
                  <a:lnTo>
                    <a:pt x="973" y="728"/>
                  </a:lnTo>
                  <a:lnTo>
                    <a:pt x="1015" y="770"/>
                  </a:lnTo>
                  <a:lnTo>
                    <a:pt x="1052" y="815"/>
                  </a:lnTo>
                  <a:lnTo>
                    <a:pt x="1084" y="864"/>
                  </a:lnTo>
                  <a:lnTo>
                    <a:pt x="1110" y="915"/>
                  </a:lnTo>
                  <a:lnTo>
                    <a:pt x="1132" y="971"/>
                  </a:lnTo>
                  <a:lnTo>
                    <a:pt x="1148" y="1028"/>
                  </a:lnTo>
                  <a:lnTo>
                    <a:pt x="1157" y="1087"/>
                  </a:lnTo>
                  <a:lnTo>
                    <a:pt x="1161" y="1149"/>
                  </a:lnTo>
                  <a:lnTo>
                    <a:pt x="1157" y="1210"/>
                  </a:lnTo>
                  <a:lnTo>
                    <a:pt x="1148" y="1270"/>
                  </a:lnTo>
                  <a:lnTo>
                    <a:pt x="1132" y="1328"/>
                  </a:lnTo>
                  <a:lnTo>
                    <a:pt x="1110" y="1382"/>
                  </a:lnTo>
                  <a:lnTo>
                    <a:pt x="1084" y="1434"/>
                  </a:lnTo>
                  <a:lnTo>
                    <a:pt x="1052" y="1483"/>
                  </a:lnTo>
                  <a:lnTo>
                    <a:pt x="1015" y="1528"/>
                  </a:lnTo>
                  <a:lnTo>
                    <a:pt x="973" y="1569"/>
                  </a:lnTo>
                  <a:lnTo>
                    <a:pt x="928" y="1605"/>
                  </a:lnTo>
                  <a:lnTo>
                    <a:pt x="928" y="3332"/>
                  </a:lnTo>
                  <a:lnTo>
                    <a:pt x="926" y="3379"/>
                  </a:lnTo>
                  <a:lnTo>
                    <a:pt x="916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8" y="3674"/>
                  </a:lnTo>
                  <a:lnTo>
                    <a:pt x="580" y="3678"/>
                  </a:lnTo>
                  <a:lnTo>
                    <a:pt x="534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8" y="3606"/>
                  </a:lnTo>
                  <a:lnTo>
                    <a:pt x="335" y="3577"/>
                  </a:lnTo>
                  <a:lnTo>
                    <a:pt x="305" y="3544"/>
                  </a:lnTo>
                  <a:lnTo>
                    <a:pt x="280" y="3506"/>
                  </a:lnTo>
                  <a:lnTo>
                    <a:pt x="260" y="3466"/>
                  </a:lnTo>
                  <a:lnTo>
                    <a:pt x="244" y="3424"/>
                  </a:lnTo>
                  <a:lnTo>
                    <a:pt x="235" y="3379"/>
                  </a:lnTo>
                  <a:lnTo>
                    <a:pt x="233" y="3332"/>
                  </a:lnTo>
                  <a:lnTo>
                    <a:pt x="233" y="1605"/>
                  </a:lnTo>
                  <a:lnTo>
                    <a:pt x="188" y="1569"/>
                  </a:lnTo>
                  <a:lnTo>
                    <a:pt x="146" y="1528"/>
                  </a:lnTo>
                  <a:lnTo>
                    <a:pt x="110" y="1483"/>
                  </a:lnTo>
                  <a:lnTo>
                    <a:pt x="78" y="1434"/>
                  </a:lnTo>
                  <a:lnTo>
                    <a:pt x="51" y="1382"/>
                  </a:lnTo>
                  <a:lnTo>
                    <a:pt x="30" y="1328"/>
                  </a:lnTo>
                  <a:lnTo>
                    <a:pt x="14" y="1270"/>
                  </a:lnTo>
                  <a:lnTo>
                    <a:pt x="4" y="1210"/>
                  </a:lnTo>
                  <a:lnTo>
                    <a:pt x="0" y="1149"/>
                  </a:lnTo>
                  <a:lnTo>
                    <a:pt x="4" y="1087"/>
                  </a:lnTo>
                  <a:lnTo>
                    <a:pt x="14" y="1028"/>
                  </a:lnTo>
                  <a:lnTo>
                    <a:pt x="30" y="971"/>
                  </a:lnTo>
                  <a:lnTo>
                    <a:pt x="51" y="915"/>
                  </a:lnTo>
                  <a:lnTo>
                    <a:pt x="78" y="864"/>
                  </a:lnTo>
                  <a:lnTo>
                    <a:pt x="110" y="815"/>
                  </a:lnTo>
                  <a:lnTo>
                    <a:pt x="146" y="770"/>
                  </a:lnTo>
                  <a:lnTo>
                    <a:pt x="188" y="728"/>
                  </a:lnTo>
                  <a:lnTo>
                    <a:pt x="233" y="692"/>
                  </a:lnTo>
                  <a:lnTo>
                    <a:pt x="233" y="344"/>
                  </a:lnTo>
                  <a:lnTo>
                    <a:pt x="235" y="297"/>
                  </a:lnTo>
                  <a:lnTo>
                    <a:pt x="244" y="252"/>
                  </a:lnTo>
                  <a:lnTo>
                    <a:pt x="260" y="210"/>
                  </a:lnTo>
                  <a:lnTo>
                    <a:pt x="280" y="170"/>
                  </a:lnTo>
                  <a:lnTo>
                    <a:pt x="305" y="134"/>
                  </a:lnTo>
                  <a:lnTo>
                    <a:pt x="335" y="101"/>
                  </a:lnTo>
                  <a:lnTo>
                    <a:pt x="368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4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73"/>
            <p:cNvSpPr>
              <a:spLocks noEditPoints="1"/>
            </p:cNvSpPr>
            <p:nvPr/>
          </p:nvSpPr>
          <p:spPr bwMode="auto">
            <a:xfrm>
              <a:off x="6604000" y="3287713"/>
              <a:ext cx="614362" cy="1946275"/>
            </a:xfrm>
            <a:custGeom>
              <a:avLst/>
              <a:gdLst>
                <a:gd name="T0" fmla="*/ 476 w 1161"/>
                <a:gd name="T1" fmla="*/ 3383 h 3678"/>
                <a:gd name="T2" fmla="*/ 553 w 1161"/>
                <a:gd name="T3" fmla="*/ 3445 h 3678"/>
                <a:gd name="T4" fmla="*/ 653 w 1161"/>
                <a:gd name="T5" fmla="*/ 3423 h 3678"/>
                <a:gd name="T6" fmla="*/ 697 w 1161"/>
                <a:gd name="T7" fmla="*/ 3332 h 3678"/>
                <a:gd name="T8" fmla="*/ 521 w 1161"/>
                <a:gd name="T9" fmla="*/ 3099 h 3678"/>
                <a:gd name="T10" fmla="*/ 501 w 1161"/>
                <a:gd name="T11" fmla="*/ 2193 h 3678"/>
                <a:gd name="T12" fmla="*/ 372 w 1161"/>
                <a:gd name="T13" fmla="*/ 2254 h 3678"/>
                <a:gd name="T14" fmla="*/ 320 w 1161"/>
                <a:gd name="T15" fmla="*/ 2300 h 3678"/>
                <a:gd name="T16" fmla="*/ 280 w 1161"/>
                <a:gd name="T17" fmla="*/ 2355 h 3678"/>
                <a:gd name="T18" fmla="*/ 247 w 1161"/>
                <a:gd name="T19" fmla="*/ 2432 h 3678"/>
                <a:gd name="T20" fmla="*/ 234 w 1161"/>
                <a:gd name="T21" fmla="*/ 2561 h 3678"/>
                <a:gd name="T22" fmla="*/ 253 w 1161"/>
                <a:gd name="T23" fmla="*/ 2643 h 3678"/>
                <a:gd name="T24" fmla="*/ 298 w 1161"/>
                <a:gd name="T25" fmla="*/ 2729 h 3678"/>
                <a:gd name="T26" fmla="*/ 370 w 1161"/>
                <a:gd name="T27" fmla="*/ 2802 h 3678"/>
                <a:gd name="T28" fmla="*/ 464 w 1161"/>
                <a:gd name="T29" fmla="*/ 2851 h 3678"/>
                <a:gd name="T30" fmla="*/ 620 w 1161"/>
                <a:gd name="T31" fmla="*/ 2870 h 3678"/>
                <a:gd name="T32" fmla="*/ 760 w 1161"/>
                <a:gd name="T33" fmla="*/ 2822 h 3678"/>
                <a:gd name="T34" fmla="*/ 815 w 1161"/>
                <a:gd name="T35" fmla="*/ 2780 h 3678"/>
                <a:gd name="T36" fmla="*/ 880 w 1161"/>
                <a:gd name="T37" fmla="*/ 2701 h 3678"/>
                <a:gd name="T38" fmla="*/ 913 w 1161"/>
                <a:gd name="T39" fmla="*/ 2624 h 3678"/>
                <a:gd name="T40" fmla="*/ 926 w 1161"/>
                <a:gd name="T41" fmla="*/ 2495 h 3678"/>
                <a:gd name="T42" fmla="*/ 907 w 1161"/>
                <a:gd name="T43" fmla="*/ 2413 h 3678"/>
                <a:gd name="T44" fmla="*/ 861 w 1161"/>
                <a:gd name="T45" fmla="*/ 2327 h 3678"/>
                <a:gd name="T46" fmla="*/ 789 w 1161"/>
                <a:gd name="T47" fmla="*/ 2254 h 3678"/>
                <a:gd name="T48" fmla="*/ 697 w 1161"/>
                <a:gd name="T49" fmla="*/ 2205 h 3678"/>
                <a:gd name="T50" fmla="*/ 580 w 1161"/>
                <a:gd name="T51" fmla="*/ 230 h 3678"/>
                <a:gd name="T52" fmla="*/ 489 w 1161"/>
                <a:gd name="T53" fmla="*/ 272 h 3678"/>
                <a:gd name="T54" fmla="*/ 464 w 1161"/>
                <a:gd name="T55" fmla="*/ 1965 h 3678"/>
                <a:gd name="T56" fmla="*/ 697 w 1161"/>
                <a:gd name="T57" fmla="*/ 1965 h 3678"/>
                <a:gd name="T58" fmla="*/ 671 w 1161"/>
                <a:gd name="T59" fmla="*/ 272 h 3678"/>
                <a:gd name="T60" fmla="*/ 580 w 1161"/>
                <a:gd name="T61" fmla="*/ 230 h 3678"/>
                <a:gd name="T62" fmla="*/ 716 w 1161"/>
                <a:gd name="T63" fmla="*/ 27 h 3678"/>
                <a:gd name="T64" fmla="*/ 856 w 1161"/>
                <a:gd name="T65" fmla="*/ 134 h 3678"/>
                <a:gd name="T66" fmla="*/ 925 w 1161"/>
                <a:gd name="T67" fmla="*/ 297 h 3678"/>
                <a:gd name="T68" fmla="*/ 1014 w 1161"/>
                <a:gd name="T69" fmla="*/ 2150 h 3678"/>
                <a:gd name="T70" fmla="*/ 1131 w 1161"/>
                <a:gd name="T71" fmla="*/ 2349 h 3678"/>
                <a:gd name="T72" fmla="*/ 1157 w 1161"/>
                <a:gd name="T73" fmla="*/ 2590 h 3678"/>
                <a:gd name="T74" fmla="*/ 1083 w 1161"/>
                <a:gd name="T75" fmla="*/ 2814 h 3678"/>
                <a:gd name="T76" fmla="*/ 928 w 1161"/>
                <a:gd name="T77" fmla="*/ 2985 h 3678"/>
                <a:gd name="T78" fmla="*/ 901 w 1161"/>
                <a:gd name="T79" fmla="*/ 3466 h 3678"/>
                <a:gd name="T80" fmla="*/ 793 w 1161"/>
                <a:gd name="T81" fmla="*/ 3606 h 3678"/>
                <a:gd name="T82" fmla="*/ 627 w 1161"/>
                <a:gd name="T83" fmla="*/ 3674 h 3678"/>
                <a:gd name="T84" fmla="*/ 445 w 1161"/>
                <a:gd name="T85" fmla="*/ 3651 h 3678"/>
                <a:gd name="T86" fmla="*/ 304 w 1161"/>
                <a:gd name="T87" fmla="*/ 3544 h 3678"/>
                <a:gd name="T88" fmla="*/ 235 w 1161"/>
                <a:gd name="T89" fmla="*/ 3379 h 3678"/>
                <a:gd name="T90" fmla="*/ 146 w 1161"/>
                <a:gd name="T91" fmla="*/ 2906 h 3678"/>
                <a:gd name="T92" fmla="*/ 28 w 1161"/>
                <a:gd name="T93" fmla="*/ 2707 h 3678"/>
                <a:gd name="T94" fmla="*/ 4 w 1161"/>
                <a:gd name="T95" fmla="*/ 2467 h 3678"/>
                <a:gd name="T96" fmla="*/ 77 w 1161"/>
                <a:gd name="T97" fmla="*/ 2244 h 3678"/>
                <a:gd name="T98" fmla="*/ 231 w 1161"/>
                <a:gd name="T99" fmla="*/ 2071 h 3678"/>
                <a:gd name="T100" fmla="*/ 259 w 1161"/>
                <a:gd name="T101" fmla="*/ 210 h 3678"/>
                <a:gd name="T102" fmla="*/ 367 w 1161"/>
                <a:gd name="T103" fmla="*/ 71 h 3678"/>
                <a:gd name="T104" fmla="*/ 533 w 1161"/>
                <a:gd name="T105" fmla="*/ 3 h 3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61" h="3678">
                  <a:moveTo>
                    <a:pt x="464" y="3091"/>
                  </a:moveTo>
                  <a:lnTo>
                    <a:pt x="464" y="3332"/>
                  </a:lnTo>
                  <a:lnTo>
                    <a:pt x="466" y="3359"/>
                  </a:lnTo>
                  <a:lnTo>
                    <a:pt x="476" y="3383"/>
                  </a:lnTo>
                  <a:lnTo>
                    <a:pt x="489" y="3405"/>
                  </a:lnTo>
                  <a:lnTo>
                    <a:pt x="507" y="3423"/>
                  </a:lnTo>
                  <a:lnTo>
                    <a:pt x="529" y="3435"/>
                  </a:lnTo>
                  <a:lnTo>
                    <a:pt x="553" y="3445"/>
                  </a:lnTo>
                  <a:lnTo>
                    <a:pt x="580" y="3447"/>
                  </a:lnTo>
                  <a:lnTo>
                    <a:pt x="607" y="3445"/>
                  </a:lnTo>
                  <a:lnTo>
                    <a:pt x="631" y="3435"/>
                  </a:lnTo>
                  <a:lnTo>
                    <a:pt x="653" y="3423"/>
                  </a:lnTo>
                  <a:lnTo>
                    <a:pt x="671" y="3405"/>
                  </a:lnTo>
                  <a:lnTo>
                    <a:pt x="685" y="3383"/>
                  </a:lnTo>
                  <a:lnTo>
                    <a:pt x="693" y="3359"/>
                  </a:lnTo>
                  <a:lnTo>
                    <a:pt x="697" y="3332"/>
                  </a:lnTo>
                  <a:lnTo>
                    <a:pt x="697" y="3091"/>
                  </a:lnTo>
                  <a:lnTo>
                    <a:pt x="639" y="3099"/>
                  </a:lnTo>
                  <a:lnTo>
                    <a:pt x="580" y="3103"/>
                  </a:lnTo>
                  <a:lnTo>
                    <a:pt x="521" y="3099"/>
                  </a:lnTo>
                  <a:lnTo>
                    <a:pt x="464" y="3091"/>
                  </a:lnTo>
                  <a:close/>
                  <a:moveTo>
                    <a:pt x="580" y="2184"/>
                  </a:moveTo>
                  <a:lnTo>
                    <a:pt x="540" y="2186"/>
                  </a:lnTo>
                  <a:lnTo>
                    <a:pt x="501" y="2193"/>
                  </a:lnTo>
                  <a:lnTo>
                    <a:pt x="464" y="2205"/>
                  </a:lnTo>
                  <a:lnTo>
                    <a:pt x="431" y="2218"/>
                  </a:lnTo>
                  <a:lnTo>
                    <a:pt x="400" y="2234"/>
                  </a:lnTo>
                  <a:lnTo>
                    <a:pt x="372" y="2254"/>
                  </a:lnTo>
                  <a:lnTo>
                    <a:pt x="370" y="2254"/>
                  </a:lnTo>
                  <a:lnTo>
                    <a:pt x="370" y="2254"/>
                  </a:lnTo>
                  <a:lnTo>
                    <a:pt x="344" y="2276"/>
                  </a:lnTo>
                  <a:lnTo>
                    <a:pt x="320" y="2300"/>
                  </a:lnTo>
                  <a:lnTo>
                    <a:pt x="298" y="2327"/>
                  </a:lnTo>
                  <a:lnTo>
                    <a:pt x="298" y="2327"/>
                  </a:lnTo>
                  <a:lnTo>
                    <a:pt x="297" y="2328"/>
                  </a:lnTo>
                  <a:lnTo>
                    <a:pt x="280" y="2355"/>
                  </a:lnTo>
                  <a:lnTo>
                    <a:pt x="266" y="2383"/>
                  </a:lnTo>
                  <a:lnTo>
                    <a:pt x="253" y="2413"/>
                  </a:lnTo>
                  <a:lnTo>
                    <a:pt x="250" y="2422"/>
                  </a:lnTo>
                  <a:lnTo>
                    <a:pt x="247" y="2432"/>
                  </a:lnTo>
                  <a:lnTo>
                    <a:pt x="240" y="2462"/>
                  </a:lnTo>
                  <a:lnTo>
                    <a:pt x="234" y="2495"/>
                  </a:lnTo>
                  <a:lnTo>
                    <a:pt x="231" y="2528"/>
                  </a:lnTo>
                  <a:lnTo>
                    <a:pt x="234" y="2561"/>
                  </a:lnTo>
                  <a:lnTo>
                    <a:pt x="240" y="2594"/>
                  </a:lnTo>
                  <a:lnTo>
                    <a:pt x="247" y="2624"/>
                  </a:lnTo>
                  <a:lnTo>
                    <a:pt x="250" y="2634"/>
                  </a:lnTo>
                  <a:lnTo>
                    <a:pt x="253" y="2643"/>
                  </a:lnTo>
                  <a:lnTo>
                    <a:pt x="265" y="2673"/>
                  </a:lnTo>
                  <a:lnTo>
                    <a:pt x="279" y="2701"/>
                  </a:lnTo>
                  <a:lnTo>
                    <a:pt x="297" y="2728"/>
                  </a:lnTo>
                  <a:lnTo>
                    <a:pt x="298" y="2729"/>
                  </a:lnTo>
                  <a:lnTo>
                    <a:pt x="319" y="2756"/>
                  </a:lnTo>
                  <a:lnTo>
                    <a:pt x="344" y="2780"/>
                  </a:lnTo>
                  <a:lnTo>
                    <a:pt x="370" y="2801"/>
                  </a:lnTo>
                  <a:lnTo>
                    <a:pt x="370" y="2802"/>
                  </a:lnTo>
                  <a:lnTo>
                    <a:pt x="370" y="2802"/>
                  </a:lnTo>
                  <a:lnTo>
                    <a:pt x="400" y="2822"/>
                  </a:lnTo>
                  <a:lnTo>
                    <a:pt x="431" y="2838"/>
                  </a:lnTo>
                  <a:lnTo>
                    <a:pt x="464" y="2851"/>
                  </a:lnTo>
                  <a:lnTo>
                    <a:pt x="501" y="2863"/>
                  </a:lnTo>
                  <a:lnTo>
                    <a:pt x="540" y="2870"/>
                  </a:lnTo>
                  <a:lnTo>
                    <a:pt x="580" y="2872"/>
                  </a:lnTo>
                  <a:lnTo>
                    <a:pt x="620" y="2870"/>
                  </a:lnTo>
                  <a:lnTo>
                    <a:pt x="659" y="2863"/>
                  </a:lnTo>
                  <a:lnTo>
                    <a:pt x="696" y="2851"/>
                  </a:lnTo>
                  <a:lnTo>
                    <a:pt x="729" y="2838"/>
                  </a:lnTo>
                  <a:lnTo>
                    <a:pt x="760" y="2822"/>
                  </a:lnTo>
                  <a:lnTo>
                    <a:pt x="788" y="2802"/>
                  </a:lnTo>
                  <a:lnTo>
                    <a:pt x="789" y="2802"/>
                  </a:lnTo>
                  <a:lnTo>
                    <a:pt x="789" y="2801"/>
                  </a:lnTo>
                  <a:lnTo>
                    <a:pt x="815" y="2780"/>
                  </a:lnTo>
                  <a:lnTo>
                    <a:pt x="839" y="2756"/>
                  </a:lnTo>
                  <a:lnTo>
                    <a:pt x="861" y="2729"/>
                  </a:lnTo>
                  <a:lnTo>
                    <a:pt x="863" y="2728"/>
                  </a:lnTo>
                  <a:lnTo>
                    <a:pt x="880" y="2701"/>
                  </a:lnTo>
                  <a:lnTo>
                    <a:pt x="895" y="2673"/>
                  </a:lnTo>
                  <a:lnTo>
                    <a:pt x="907" y="2643"/>
                  </a:lnTo>
                  <a:lnTo>
                    <a:pt x="909" y="2634"/>
                  </a:lnTo>
                  <a:lnTo>
                    <a:pt x="913" y="2624"/>
                  </a:lnTo>
                  <a:lnTo>
                    <a:pt x="921" y="2594"/>
                  </a:lnTo>
                  <a:lnTo>
                    <a:pt x="926" y="2561"/>
                  </a:lnTo>
                  <a:lnTo>
                    <a:pt x="928" y="2528"/>
                  </a:lnTo>
                  <a:lnTo>
                    <a:pt x="926" y="2495"/>
                  </a:lnTo>
                  <a:lnTo>
                    <a:pt x="921" y="2462"/>
                  </a:lnTo>
                  <a:lnTo>
                    <a:pt x="913" y="2432"/>
                  </a:lnTo>
                  <a:lnTo>
                    <a:pt x="909" y="2422"/>
                  </a:lnTo>
                  <a:lnTo>
                    <a:pt x="907" y="2413"/>
                  </a:lnTo>
                  <a:lnTo>
                    <a:pt x="895" y="2383"/>
                  </a:lnTo>
                  <a:lnTo>
                    <a:pt x="880" y="2355"/>
                  </a:lnTo>
                  <a:lnTo>
                    <a:pt x="863" y="2328"/>
                  </a:lnTo>
                  <a:lnTo>
                    <a:pt x="861" y="2327"/>
                  </a:lnTo>
                  <a:lnTo>
                    <a:pt x="840" y="2301"/>
                  </a:lnTo>
                  <a:lnTo>
                    <a:pt x="815" y="2276"/>
                  </a:lnTo>
                  <a:lnTo>
                    <a:pt x="789" y="2255"/>
                  </a:lnTo>
                  <a:lnTo>
                    <a:pt x="789" y="2254"/>
                  </a:lnTo>
                  <a:lnTo>
                    <a:pt x="788" y="2254"/>
                  </a:lnTo>
                  <a:lnTo>
                    <a:pt x="760" y="2234"/>
                  </a:lnTo>
                  <a:lnTo>
                    <a:pt x="729" y="2218"/>
                  </a:lnTo>
                  <a:lnTo>
                    <a:pt x="697" y="2205"/>
                  </a:lnTo>
                  <a:lnTo>
                    <a:pt x="659" y="2193"/>
                  </a:lnTo>
                  <a:lnTo>
                    <a:pt x="620" y="2186"/>
                  </a:lnTo>
                  <a:lnTo>
                    <a:pt x="580" y="2184"/>
                  </a:lnTo>
                  <a:close/>
                  <a:moveTo>
                    <a:pt x="580" y="230"/>
                  </a:moveTo>
                  <a:lnTo>
                    <a:pt x="553" y="232"/>
                  </a:lnTo>
                  <a:lnTo>
                    <a:pt x="529" y="242"/>
                  </a:lnTo>
                  <a:lnTo>
                    <a:pt x="507" y="255"/>
                  </a:lnTo>
                  <a:lnTo>
                    <a:pt x="489" y="272"/>
                  </a:lnTo>
                  <a:lnTo>
                    <a:pt x="476" y="293"/>
                  </a:lnTo>
                  <a:lnTo>
                    <a:pt x="466" y="318"/>
                  </a:lnTo>
                  <a:lnTo>
                    <a:pt x="464" y="344"/>
                  </a:lnTo>
                  <a:lnTo>
                    <a:pt x="464" y="1965"/>
                  </a:lnTo>
                  <a:lnTo>
                    <a:pt x="521" y="1957"/>
                  </a:lnTo>
                  <a:lnTo>
                    <a:pt x="580" y="1953"/>
                  </a:lnTo>
                  <a:lnTo>
                    <a:pt x="639" y="1957"/>
                  </a:lnTo>
                  <a:lnTo>
                    <a:pt x="697" y="1965"/>
                  </a:lnTo>
                  <a:lnTo>
                    <a:pt x="697" y="344"/>
                  </a:lnTo>
                  <a:lnTo>
                    <a:pt x="693" y="318"/>
                  </a:lnTo>
                  <a:lnTo>
                    <a:pt x="685" y="293"/>
                  </a:lnTo>
                  <a:lnTo>
                    <a:pt x="671" y="272"/>
                  </a:lnTo>
                  <a:lnTo>
                    <a:pt x="653" y="255"/>
                  </a:lnTo>
                  <a:lnTo>
                    <a:pt x="631" y="242"/>
                  </a:lnTo>
                  <a:lnTo>
                    <a:pt x="607" y="232"/>
                  </a:lnTo>
                  <a:lnTo>
                    <a:pt x="580" y="230"/>
                  </a:lnTo>
                  <a:close/>
                  <a:moveTo>
                    <a:pt x="580" y="0"/>
                  </a:moveTo>
                  <a:lnTo>
                    <a:pt x="627" y="3"/>
                  </a:lnTo>
                  <a:lnTo>
                    <a:pt x="673" y="11"/>
                  </a:lnTo>
                  <a:lnTo>
                    <a:pt x="716" y="27"/>
                  </a:lnTo>
                  <a:lnTo>
                    <a:pt x="756" y="47"/>
                  </a:lnTo>
                  <a:lnTo>
                    <a:pt x="793" y="71"/>
                  </a:lnTo>
                  <a:lnTo>
                    <a:pt x="826" y="101"/>
                  </a:lnTo>
                  <a:lnTo>
                    <a:pt x="856" y="134"/>
                  </a:lnTo>
                  <a:lnTo>
                    <a:pt x="881" y="170"/>
                  </a:lnTo>
                  <a:lnTo>
                    <a:pt x="901" y="210"/>
                  </a:lnTo>
                  <a:lnTo>
                    <a:pt x="915" y="252"/>
                  </a:lnTo>
                  <a:lnTo>
                    <a:pt x="925" y="297"/>
                  </a:lnTo>
                  <a:lnTo>
                    <a:pt x="928" y="344"/>
                  </a:lnTo>
                  <a:lnTo>
                    <a:pt x="928" y="2071"/>
                  </a:lnTo>
                  <a:lnTo>
                    <a:pt x="973" y="2108"/>
                  </a:lnTo>
                  <a:lnTo>
                    <a:pt x="1014" y="2150"/>
                  </a:lnTo>
                  <a:lnTo>
                    <a:pt x="1050" y="2194"/>
                  </a:lnTo>
                  <a:lnTo>
                    <a:pt x="1083" y="2244"/>
                  </a:lnTo>
                  <a:lnTo>
                    <a:pt x="1110" y="2295"/>
                  </a:lnTo>
                  <a:lnTo>
                    <a:pt x="1131" y="2349"/>
                  </a:lnTo>
                  <a:lnTo>
                    <a:pt x="1147" y="2407"/>
                  </a:lnTo>
                  <a:lnTo>
                    <a:pt x="1157" y="2467"/>
                  </a:lnTo>
                  <a:lnTo>
                    <a:pt x="1161" y="2528"/>
                  </a:lnTo>
                  <a:lnTo>
                    <a:pt x="1157" y="2590"/>
                  </a:lnTo>
                  <a:lnTo>
                    <a:pt x="1147" y="2649"/>
                  </a:lnTo>
                  <a:lnTo>
                    <a:pt x="1131" y="2707"/>
                  </a:lnTo>
                  <a:lnTo>
                    <a:pt x="1110" y="2761"/>
                  </a:lnTo>
                  <a:lnTo>
                    <a:pt x="1083" y="2814"/>
                  </a:lnTo>
                  <a:lnTo>
                    <a:pt x="1050" y="2862"/>
                  </a:lnTo>
                  <a:lnTo>
                    <a:pt x="1014" y="2906"/>
                  </a:lnTo>
                  <a:lnTo>
                    <a:pt x="973" y="2948"/>
                  </a:lnTo>
                  <a:lnTo>
                    <a:pt x="928" y="2985"/>
                  </a:lnTo>
                  <a:lnTo>
                    <a:pt x="928" y="3332"/>
                  </a:lnTo>
                  <a:lnTo>
                    <a:pt x="925" y="3379"/>
                  </a:lnTo>
                  <a:lnTo>
                    <a:pt x="915" y="3424"/>
                  </a:lnTo>
                  <a:lnTo>
                    <a:pt x="901" y="3466"/>
                  </a:lnTo>
                  <a:lnTo>
                    <a:pt x="881" y="3506"/>
                  </a:lnTo>
                  <a:lnTo>
                    <a:pt x="856" y="3544"/>
                  </a:lnTo>
                  <a:lnTo>
                    <a:pt x="826" y="3577"/>
                  </a:lnTo>
                  <a:lnTo>
                    <a:pt x="793" y="3606"/>
                  </a:lnTo>
                  <a:lnTo>
                    <a:pt x="756" y="3631"/>
                  </a:lnTo>
                  <a:lnTo>
                    <a:pt x="716" y="3651"/>
                  </a:lnTo>
                  <a:lnTo>
                    <a:pt x="673" y="3666"/>
                  </a:lnTo>
                  <a:lnTo>
                    <a:pt x="627" y="3674"/>
                  </a:lnTo>
                  <a:lnTo>
                    <a:pt x="580" y="3678"/>
                  </a:lnTo>
                  <a:lnTo>
                    <a:pt x="533" y="3674"/>
                  </a:lnTo>
                  <a:lnTo>
                    <a:pt x="488" y="3666"/>
                  </a:lnTo>
                  <a:lnTo>
                    <a:pt x="445" y="3651"/>
                  </a:lnTo>
                  <a:lnTo>
                    <a:pt x="405" y="3631"/>
                  </a:lnTo>
                  <a:lnTo>
                    <a:pt x="367" y="3606"/>
                  </a:lnTo>
                  <a:lnTo>
                    <a:pt x="334" y="3577"/>
                  </a:lnTo>
                  <a:lnTo>
                    <a:pt x="304" y="3544"/>
                  </a:lnTo>
                  <a:lnTo>
                    <a:pt x="279" y="3506"/>
                  </a:lnTo>
                  <a:lnTo>
                    <a:pt x="259" y="3466"/>
                  </a:lnTo>
                  <a:lnTo>
                    <a:pt x="243" y="3424"/>
                  </a:lnTo>
                  <a:lnTo>
                    <a:pt x="235" y="3379"/>
                  </a:lnTo>
                  <a:lnTo>
                    <a:pt x="231" y="3332"/>
                  </a:lnTo>
                  <a:lnTo>
                    <a:pt x="231" y="2985"/>
                  </a:lnTo>
                  <a:lnTo>
                    <a:pt x="186" y="2948"/>
                  </a:lnTo>
                  <a:lnTo>
                    <a:pt x="146" y="2906"/>
                  </a:lnTo>
                  <a:lnTo>
                    <a:pt x="109" y="2862"/>
                  </a:lnTo>
                  <a:lnTo>
                    <a:pt x="77" y="2814"/>
                  </a:lnTo>
                  <a:lnTo>
                    <a:pt x="50" y="2761"/>
                  </a:lnTo>
                  <a:lnTo>
                    <a:pt x="28" y="2707"/>
                  </a:lnTo>
                  <a:lnTo>
                    <a:pt x="13" y="2649"/>
                  </a:lnTo>
                  <a:lnTo>
                    <a:pt x="4" y="2590"/>
                  </a:lnTo>
                  <a:lnTo>
                    <a:pt x="0" y="2528"/>
                  </a:lnTo>
                  <a:lnTo>
                    <a:pt x="4" y="2467"/>
                  </a:lnTo>
                  <a:lnTo>
                    <a:pt x="13" y="2407"/>
                  </a:lnTo>
                  <a:lnTo>
                    <a:pt x="28" y="2349"/>
                  </a:lnTo>
                  <a:lnTo>
                    <a:pt x="50" y="2295"/>
                  </a:lnTo>
                  <a:lnTo>
                    <a:pt x="77" y="2244"/>
                  </a:lnTo>
                  <a:lnTo>
                    <a:pt x="109" y="2194"/>
                  </a:lnTo>
                  <a:lnTo>
                    <a:pt x="146" y="2150"/>
                  </a:lnTo>
                  <a:lnTo>
                    <a:pt x="186" y="2108"/>
                  </a:lnTo>
                  <a:lnTo>
                    <a:pt x="231" y="2071"/>
                  </a:lnTo>
                  <a:lnTo>
                    <a:pt x="231" y="344"/>
                  </a:lnTo>
                  <a:lnTo>
                    <a:pt x="235" y="297"/>
                  </a:lnTo>
                  <a:lnTo>
                    <a:pt x="243" y="252"/>
                  </a:lnTo>
                  <a:lnTo>
                    <a:pt x="259" y="210"/>
                  </a:lnTo>
                  <a:lnTo>
                    <a:pt x="279" y="170"/>
                  </a:lnTo>
                  <a:lnTo>
                    <a:pt x="304" y="134"/>
                  </a:lnTo>
                  <a:lnTo>
                    <a:pt x="334" y="101"/>
                  </a:lnTo>
                  <a:lnTo>
                    <a:pt x="367" y="71"/>
                  </a:lnTo>
                  <a:lnTo>
                    <a:pt x="405" y="47"/>
                  </a:lnTo>
                  <a:lnTo>
                    <a:pt x="445" y="27"/>
                  </a:lnTo>
                  <a:lnTo>
                    <a:pt x="488" y="11"/>
                  </a:lnTo>
                  <a:lnTo>
                    <a:pt x="533" y="3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6" name="Freeform 178"/>
          <p:cNvSpPr>
            <a:spLocks noEditPoints="1"/>
          </p:cNvSpPr>
          <p:nvPr/>
        </p:nvSpPr>
        <p:spPr bwMode="auto">
          <a:xfrm>
            <a:off x="6519499" y="3247375"/>
            <a:ext cx="464950" cy="460621"/>
          </a:xfrm>
          <a:custGeom>
            <a:avLst/>
            <a:gdLst>
              <a:gd name="T0" fmla="*/ 266 w 4189"/>
              <a:gd name="T1" fmla="*/ 3665 h 4150"/>
              <a:gd name="T2" fmla="*/ 296 w 4189"/>
              <a:gd name="T3" fmla="*/ 3804 h 4150"/>
              <a:gd name="T4" fmla="*/ 456 w 4189"/>
              <a:gd name="T5" fmla="*/ 3890 h 4150"/>
              <a:gd name="T6" fmla="*/ 545 w 4189"/>
              <a:gd name="T7" fmla="*/ 3874 h 4150"/>
              <a:gd name="T8" fmla="*/ 992 w 4189"/>
              <a:gd name="T9" fmla="*/ 3519 h 4150"/>
              <a:gd name="T10" fmla="*/ 800 w 4189"/>
              <a:gd name="T11" fmla="*/ 3264 h 4150"/>
              <a:gd name="T12" fmla="*/ 526 w 4189"/>
              <a:gd name="T13" fmla="*/ 3137 h 4150"/>
              <a:gd name="T14" fmla="*/ 866 w 4189"/>
              <a:gd name="T15" fmla="*/ 2341 h 4150"/>
              <a:gd name="T16" fmla="*/ 610 w 4189"/>
              <a:gd name="T17" fmla="*/ 2467 h 4150"/>
              <a:gd name="T18" fmla="*/ 582 w 4189"/>
              <a:gd name="T19" fmla="*/ 3013 h 4150"/>
              <a:gd name="T20" fmla="*/ 890 w 4189"/>
              <a:gd name="T21" fmla="*/ 3169 h 4150"/>
              <a:gd name="T22" fmla="*/ 1106 w 4189"/>
              <a:gd name="T23" fmla="*/ 3453 h 4150"/>
              <a:gd name="T24" fmla="*/ 1645 w 4189"/>
              <a:gd name="T25" fmla="*/ 3588 h 4150"/>
              <a:gd name="T26" fmla="*/ 1793 w 4189"/>
              <a:gd name="T27" fmla="*/ 3406 h 4150"/>
              <a:gd name="T28" fmla="*/ 1833 w 4189"/>
              <a:gd name="T29" fmla="*/ 3090 h 4150"/>
              <a:gd name="T30" fmla="*/ 1719 w 4189"/>
              <a:gd name="T31" fmla="*/ 2764 h 4150"/>
              <a:gd name="T32" fmla="*/ 1461 w 4189"/>
              <a:gd name="T33" fmla="*/ 2487 h 4150"/>
              <a:gd name="T34" fmla="*/ 1132 w 4189"/>
              <a:gd name="T35" fmla="*/ 2344 h 4150"/>
              <a:gd name="T36" fmla="*/ 2036 w 4189"/>
              <a:gd name="T37" fmla="*/ 2828 h 4150"/>
              <a:gd name="T38" fmla="*/ 2098 w 4189"/>
              <a:gd name="T39" fmla="*/ 3182 h 4150"/>
              <a:gd name="T40" fmla="*/ 3153 w 4189"/>
              <a:gd name="T41" fmla="*/ 2121 h 4150"/>
              <a:gd name="T42" fmla="*/ 3271 w 4189"/>
              <a:gd name="T43" fmla="*/ 1840 h 4150"/>
              <a:gd name="T44" fmla="*/ 3240 w 4189"/>
              <a:gd name="T45" fmla="*/ 1519 h 4150"/>
              <a:gd name="T46" fmla="*/ 1663 w 4189"/>
              <a:gd name="T47" fmla="*/ 2314 h 4150"/>
              <a:gd name="T48" fmla="*/ 1898 w 4189"/>
              <a:gd name="T49" fmla="*/ 2568 h 4150"/>
              <a:gd name="T50" fmla="*/ 3069 w 4189"/>
              <a:gd name="T51" fmla="*/ 1214 h 4150"/>
              <a:gd name="T52" fmla="*/ 2802 w 4189"/>
              <a:gd name="T53" fmla="*/ 1001 h 4150"/>
              <a:gd name="T54" fmla="*/ 2220 w 4189"/>
              <a:gd name="T55" fmla="*/ 935 h 4150"/>
              <a:gd name="T56" fmla="*/ 997 w 4189"/>
              <a:gd name="T57" fmla="*/ 2070 h 4150"/>
              <a:gd name="T58" fmla="*/ 2607 w 4189"/>
              <a:gd name="T59" fmla="*/ 926 h 4150"/>
              <a:gd name="T60" fmla="*/ 3008 w 4189"/>
              <a:gd name="T61" fmla="*/ 263 h 4150"/>
              <a:gd name="T62" fmla="*/ 2733 w 4189"/>
              <a:gd name="T63" fmla="*/ 354 h 4150"/>
              <a:gd name="T64" fmla="*/ 2595 w 4189"/>
              <a:gd name="T65" fmla="*/ 658 h 4150"/>
              <a:gd name="T66" fmla="*/ 2995 w 4189"/>
              <a:gd name="T67" fmla="*/ 810 h 4150"/>
              <a:gd name="T68" fmla="*/ 3320 w 4189"/>
              <a:gd name="T69" fmla="*/ 1110 h 4150"/>
              <a:gd name="T70" fmla="*/ 3506 w 4189"/>
              <a:gd name="T71" fmla="*/ 1493 h 4150"/>
              <a:gd name="T72" fmla="*/ 3536 w 4189"/>
              <a:gd name="T73" fmla="*/ 1747 h 4150"/>
              <a:gd name="T74" fmla="*/ 3891 w 4189"/>
              <a:gd name="T75" fmla="*/ 1316 h 4150"/>
              <a:gd name="T76" fmla="*/ 3918 w 4189"/>
              <a:gd name="T77" fmla="*/ 985 h 4150"/>
              <a:gd name="T78" fmla="*/ 3769 w 4189"/>
              <a:gd name="T79" fmla="*/ 641 h 4150"/>
              <a:gd name="T80" fmla="*/ 3482 w 4189"/>
              <a:gd name="T81" fmla="*/ 378 h 4150"/>
              <a:gd name="T82" fmla="*/ 3140 w 4189"/>
              <a:gd name="T83" fmla="*/ 263 h 4150"/>
              <a:gd name="T84" fmla="*/ 3320 w 4189"/>
              <a:gd name="T85" fmla="*/ 32 h 4150"/>
              <a:gd name="T86" fmla="*/ 3711 w 4189"/>
              <a:gd name="T87" fmla="*/ 218 h 4150"/>
              <a:gd name="T88" fmla="*/ 4010 w 4189"/>
              <a:gd name="T89" fmla="*/ 531 h 4150"/>
              <a:gd name="T90" fmla="*/ 4165 w 4189"/>
              <a:gd name="T91" fmla="*/ 893 h 4150"/>
              <a:gd name="T92" fmla="*/ 4176 w 4189"/>
              <a:gd name="T93" fmla="*/ 1260 h 4150"/>
              <a:gd name="T94" fmla="*/ 4038 w 4189"/>
              <a:gd name="T95" fmla="*/ 1594 h 4150"/>
              <a:gd name="T96" fmla="*/ 1862 w 4189"/>
              <a:gd name="T97" fmla="*/ 3771 h 4150"/>
              <a:gd name="T98" fmla="*/ 606 w 4189"/>
              <a:gd name="T99" fmla="*/ 4126 h 4150"/>
              <a:gd name="T100" fmla="*/ 519 w 4189"/>
              <a:gd name="T101" fmla="*/ 4144 h 4150"/>
              <a:gd name="T102" fmla="*/ 337 w 4189"/>
              <a:gd name="T103" fmla="*/ 4134 h 4150"/>
              <a:gd name="T104" fmla="*/ 95 w 4189"/>
              <a:gd name="T105" fmla="*/ 3974 h 4150"/>
              <a:gd name="T106" fmla="*/ 0 w 4189"/>
              <a:gd name="T107" fmla="*/ 3697 h 4150"/>
              <a:gd name="T108" fmla="*/ 13 w 4189"/>
              <a:gd name="T109" fmla="*/ 3594 h 4150"/>
              <a:gd name="T110" fmla="*/ 345 w 4189"/>
              <a:gd name="T111" fmla="*/ 2410 h 4150"/>
              <a:gd name="T112" fmla="*/ 1813 w 4189"/>
              <a:gd name="T113" fmla="*/ 887 h 4150"/>
              <a:gd name="T114" fmla="*/ 1819 w 4189"/>
              <a:gd name="T115" fmla="*/ 881 h 4150"/>
              <a:gd name="T116" fmla="*/ 2635 w 4189"/>
              <a:gd name="T117" fmla="*/ 110 h 4150"/>
              <a:gd name="T118" fmla="*/ 2992 w 4189"/>
              <a:gd name="T119" fmla="*/ 3 h 4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189" h="4150">
                <a:moveTo>
                  <a:pt x="412" y="3129"/>
                </a:moveTo>
                <a:lnTo>
                  <a:pt x="274" y="3624"/>
                </a:lnTo>
                <a:lnTo>
                  <a:pt x="273" y="3634"/>
                </a:lnTo>
                <a:lnTo>
                  <a:pt x="269" y="3649"/>
                </a:lnTo>
                <a:lnTo>
                  <a:pt x="266" y="3665"/>
                </a:lnTo>
                <a:lnTo>
                  <a:pt x="263" y="3682"/>
                </a:lnTo>
                <a:lnTo>
                  <a:pt x="262" y="3697"/>
                </a:lnTo>
                <a:lnTo>
                  <a:pt x="266" y="3735"/>
                </a:lnTo>
                <a:lnTo>
                  <a:pt x="277" y="3771"/>
                </a:lnTo>
                <a:lnTo>
                  <a:pt x="296" y="3804"/>
                </a:lnTo>
                <a:lnTo>
                  <a:pt x="318" y="3833"/>
                </a:lnTo>
                <a:lnTo>
                  <a:pt x="348" y="3857"/>
                </a:lnTo>
                <a:lnTo>
                  <a:pt x="381" y="3874"/>
                </a:lnTo>
                <a:lnTo>
                  <a:pt x="417" y="3886"/>
                </a:lnTo>
                <a:lnTo>
                  <a:pt x="456" y="3890"/>
                </a:lnTo>
                <a:lnTo>
                  <a:pt x="476" y="3889"/>
                </a:lnTo>
                <a:lnTo>
                  <a:pt x="496" y="3885"/>
                </a:lnTo>
                <a:lnTo>
                  <a:pt x="517" y="3881"/>
                </a:lnTo>
                <a:lnTo>
                  <a:pt x="534" y="3877"/>
                </a:lnTo>
                <a:lnTo>
                  <a:pt x="545" y="3874"/>
                </a:lnTo>
                <a:lnTo>
                  <a:pt x="1033" y="3747"/>
                </a:lnTo>
                <a:lnTo>
                  <a:pt x="1032" y="3691"/>
                </a:lnTo>
                <a:lnTo>
                  <a:pt x="1025" y="3633"/>
                </a:lnTo>
                <a:lnTo>
                  <a:pt x="1012" y="3576"/>
                </a:lnTo>
                <a:lnTo>
                  <a:pt x="992" y="3519"/>
                </a:lnTo>
                <a:lnTo>
                  <a:pt x="966" y="3463"/>
                </a:lnTo>
                <a:lnTo>
                  <a:pt x="934" y="3409"/>
                </a:lnTo>
                <a:lnTo>
                  <a:pt x="895" y="3357"/>
                </a:lnTo>
                <a:lnTo>
                  <a:pt x="850" y="3308"/>
                </a:lnTo>
                <a:lnTo>
                  <a:pt x="800" y="3264"/>
                </a:lnTo>
                <a:lnTo>
                  <a:pt x="750" y="3226"/>
                </a:lnTo>
                <a:lnTo>
                  <a:pt x="696" y="3195"/>
                </a:lnTo>
                <a:lnTo>
                  <a:pt x="640" y="3170"/>
                </a:lnTo>
                <a:lnTo>
                  <a:pt x="583" y="3150"/>
                </a:lnTo>
                <a:lnTo>
                  <a:pt x="526" y="3137"/>
                </a:lnTo>
                <a:lnTo>
                  <a:pt x="470" y="3130"/>
                </a:lnTo>
                <a:lnTo>
                  <a:pt x="412" y="3129"/>
                </a:lnTo>
                <a:close/>
                <a:moveTo>
                  <a:pt x="997" y="2330"/>
                </a:moveTo>
                <a:lnTo>
                  <a:pt x="932" y="2333"/>
                </a:lnTo>
                <a:lnTo>
                  <a:pt x="866" y="2341"/>
                </a:lnTo>
                <a:lnTo>
                  <a:pt x="804" y="2356"/>
                </a:lnTo>
                <a:lnTo>
                  <a:pt x="743" y="2377"/>
                </a:lnTo>
                <a:lnTo>
                  <a:pt x="685" y="2405"/>
                </a:lnTo>
                <a:lnTo>
                  <a:pt x="632" y="2439"/>
                </a:lnTo>
                <a:lnTo>
                  <a:pt x="610" y="2467"/>
                </a:lnTo>
                <a:lnTo>
                  <a:pt x="593" y="2498"/>
                </a:lnTo>
                <a:lnTo>
                  <a:pt x="581" y="2528"/>
                </a:lnTo>
                <a:lnTo>
                  <a:pt x="450" y="2996"/>
                </a:lnTo>
                <a:lnTo>
                  <a:pt x="517" y="3002"/>
                </a:lnTo>
                <a:lnTo>
                  <a:pt x="582" y="3013"/>
                </a:lnTo>
                <a:lnTo>
                  <a:pt x="648" y="3033"/>
                </a:lnTo>
                <a:lnTo>
                  <a:pt x="712" y="3057"/>
                </a:lnTo>
                <a:lnTo>
                  <a:pt x="774" y="3089"/>
                </a:lnTo>
                <a:lnTo>
                  <a:pt x="834" y="3125"/>
                </a:lnTo>
                <a:lnTo>
                  <a:pt x="890" y="3169"/>
                </a:lnTo>
                <a:lnTo>
                  <a:pt x="942" y="3216"/>
                </a:lnTo>
                <a:lnTo>
                  <a:pt x="993" y="3271"/>
                </a:lnTo>
                <a:lnTo>
                  <a:pt x="1037" y="3329"/>
                </a:lnTo>
                <a:lnTo>
                  <a:pt x="1075" y="3390"/>
                </a:lnTo>
                <a:lnTo>
                  <a:pt x="1106" y="3453"/>
                </a:lnTo>
                <a:lnTo>
                  <a:pt x="1128" y="3518"/>
                </a:lnTo>
                <a:lnTo>
                  <a:pt x="1146" y="3583"/>
                </a:lnTo>
                <a:lnTo>
                  <a:pt x="1157" y="3649"/>
                </a:lnTo>
                <a:lnTo>
                  <a:pt x="1162" y="3714"/>
                </a:lnTo>
                <a:lnTo>
                  <a:pt x="1645" y="3588"/>
                </a:lnTo>
                <a:lnTo>
                  <a:pt x="1669" y="3579"/>
                </a:lnTo>
                <a:lnTo>
                  <a:pt x="1692" y="3568"/>
                </a:lnTo>
                <a:lnTo>
                  <a:pt x="1732" y="3518"/>
                </a:lnTo>
                <a:lnTo>
                  <a:pt x="1766" y="3463"/>
                </a:lnTo>
                <a:lnTo>
                  <a:pt x="1793" y="3406"/>
                </a:lnTo>
                <a:lnTo>
                  <a:pt x="1813" y="3348"/>
                </a:lnTo>
                <a:lnTo>
                  <a:pt x="1827" y="3285"/>
                </a:lnTo>
                <a:lnTo>
                  <a:pt x="1835" y="3222"/>
                </a:lnTo>
                <a:lnTo>
                  <a:pt x="1837" y="3157"/>
                </a:lnTo>
                <a:lnTo>
                  <a:pt x="1833" y="3090"/>
                </a:lnTo>
                <a:lnTo>
                  <a:pt x="1822" y="3024"/>
                </a:lnTo>
                <a:lnTo>
                  <a:pt x="1805" y="2958"/>
                </a:lnTo>
                <a:lnTo>
                  <a:pt x="1782" y="2891"/>
                </a:lnTo>
                <a:lnTo>
                  <a:pt x="1754" y="2828"/>
                </a:lnTo>
                <a:lnTo>
                  <a:pt x="1719" y="2764"/>
                </a:lnTo>
                <a:lnTo>
                  <a:pt x="1677" y="2702"/>
                </a:lnTo>
                <a:lnTo>
                  <a:pt x="1631" y="2642"/>
                </a:lnTo>
                <a:lnTo>
                  <a:pt x="1578" y="2586"/>
                </a:lnTo>
                <a:lnTo>
                  <a:pt x="1521" y="2533"/>
                </a:lnTo>
                <a:lnTo>
                  <a:pt x="1461" y="2487"/>
                </a:lnTo>
                <a:lnTo>
                  <a:pt x="1398" y="2446"/>
                </a:lnTo>
                <a:lnTo>
                  <a:pt x="1332" y="2411"/>
                </a:lnTo>
                <a:lnTo>
                  <a:pt x="1266" y="2383"/>
                </a:lnTo>
                <a:lnTo>
                  <a:pt x="1199" y="2361"/>
                </a:lnTo>
                <a:lnTo>
                  <a:pt x="1132" y="2344"/>
                </a:lnTo>
                <a:lnTo>
                  <a:pt x="1064" y="2334"/>
                </a:lnTo>
                <a:lnTo>
                  <a:pt x="997" y="2330"/>
                </a:lnTo>
                <a:close/>
                <a:moveTo>
                  <a:pt x="3240" y="1519"/>
                </a:moveTo>
                <a:lnTo>
                  <a:pt x="2001" y="2746"/>
                </a:lnTo>
                <a:lnTo>
                  <a:pt x="2036" y="2828"/>
                </a:lnTo>
                <a:lnTo>
                  <a:pt x="2064" y="2913"/>
                </a:lnTo>
                <a:lnTo>
                  <a:pt x="2084" y="2999"/>
                </a:lnTo>
                <a:lnTo>
                  <a:pt x="2097" y="3085"/>
                </a:lnTo>
                <a:lnTo>
                  <a:pt x="2098" y="3134"/>
                </a:lnTo>
                <a:lnTo>
                  <a:pt x="2098" y="3182"/>
                </a:lnTo>
                <a:lnTo>
                  <a:pt x="3110" y="2173"/>
                </a:lnTo>
                <a:lnTo>
                  <a:pt x="3107" y="2171"/>
                </a:lnTo>
                <a:lnTo>
                  <a:pt x="3109" y="2170"/>
                </a:lnTo>
                <a:lnTo>
                  <a:pt x="3111" y="2169"/>
                </a:lnTo>
                <a:lnTo>
                  <a:pt x="3153" y="2121"/>
                </a:lnTo>
                <a:lnTo>
                  <a:pt x="3189" y="2070"/>
                </a:lnTo>
                <a:lnTo>
                  <a:pt x="3219" y="2017"/>
                </a:lnTo>
                <a:lnTo>
                  <a:pt x="3243" y="1960"/>
                </a:lnTo>
                <a:lnTo>
                  <a:pt x="3260" y="1901"/>
                </a:lnTo>
                <a:lnTo>
                  <a:pt x="3271" y="1840"/>
                </a:lnTo>
                <a:lnTo>
                  <a:pt x="3276" y="1777"/>
                </a:lnTo>
                <a:lnTo>
                  <a:pt x="3276" y="1714"/>
                </a:lnTo>
                <a:lnTo>
                  <a:pt x="3269" y="1649"/>
                </a:lnTo>
                <a:lnTo>
                  <a:pt x="3257" y="1584"/>
                </a:lnTo>
                <a:lnTo>
                  <a:pt x="3240" y="1519"/>
                </a:lnTo>
                <a:close/>
                <a:moveTo>
                  <a:pt x="2743" y="974"/>
                </a:moveTo>
                <a:lnTo>
                  <a:pt x="1495" y="2210"/>
                </a:lnTo>
                <a:lnTo>
                  <a:pt x="1553" y="2242"/>
                </a:lnTo>
                <a:lnTo>
                  <a:pt x="1608" y="2277"/>
                </a:lnTo>
                <a:lnTo>
                  <a:pt x="1663" y="2314"/>
                </a:lnTo>
                <a:lnTo>
                  <a:pt x="1714" y="2357"/>
                </a:lnTo>
                <a:lnTo>
                  <a:pt x="1763" y="2402"/>
                </a:lnTo>
                <a:lnTo>
                  <a:pt x="1813" y="2455"/>
                </a:lnTo>
                <a:lnTo>
                  <a:pt x="1857" y="2511"/>
                </a:lnTo>
                <a:lnTo>
                  <a:pt x="1898" y="2568"/>
                </a:lnTo>
                <a:lnTo>
                  <a:pt x="1937" y="2626"/>
                </a:lnTo>
                <a:lnTo>
                  <a:pt x="3186" y="1389"/>
                </a:lnTo>
                <a:lnTo>
                  <a:pt x="3152" y="1329"/>
                </a:lnTo>
                <a:lnTo>
                  <a:pt x="3113" y="1269"/>
                </a:lnTo>
                <a:lnTo>
                  <a:pt x="3069" y="1214"/>
                </a:lnTo>
                <a:lnTo>
                  <a:pt x="3019" y="1159"/>
                </a:lnTo>
                <a:lnTo>
                  <a:pt x="2967" y="1113"/>
                </a:lnTo>
                <a:lnTo>
                  <a:pt x="2915" y="1070"/>
                </a:lnTo>
                <a:lnTo>
                  <a:pt x="2858" y="1033"/>
                </a:lnTo>
                <a:lnTo>
                  <a:pt x="2802" y="1001"/>
                </a:lnTo>
                <a:lnTo>
                  <a:pt x="2743" y="974"/>
                </a:lnTo>
                <a:close/>
                <a:moveTo>
                  <a:pt x="2409" y="903"/>
                </a:moveTo>
                <a:lnTo>
                  <a:pt x="2344" y="907"/>
                </a:lnTo>
                <a:lnTo>
                  <a:pt x="2281" y="918"/>
                </a:lnTo>
                <a:lnTo>
                  <a:pt x="2220" y="935"/>
                </a:lnTo>
                <a:lnTo>
                  <a:pt x="2162" y="958"/>
                </a:lnTo>
                <a:lnTo>
                  <a:pt x="2106" y="987"/>
                </a:lnTo>
                <a:lnTo>
                  <a:pt x="2054" y="1023"/>
                </a:lnTo>
                <a:lnTo>
                  <a:pt x="2005" y="1064"/>
                </a:lnTo>
                <a:lnTo>
                  <a:pt x="997" y="2070"/>
                </a:lnTo>
                <a:lnTo>
                  <a:pt x="1092" y="2076"/>
                </a:lnTo>
                <a:lnTo>
                  <a:pt x="1187" y="2092"/>
                </a:lnTo>
                <a:lnTo>
                  <a:pt x="1281" y="2116"/>
                </a:lnTo>
                <a:lnTo>
                  <a:pt x="1373" y="2147"/>
                </a:lnTo>
                <a:lnTo>
                  <a:pt x="2607" y="926"/>
                </a:lnTo>
                <a:lnTo>
                  <a:pt x="2540" y="913"/>
                </a:lnTo>
                <a:lnTo>
                  <a:pt x="2474" y="905"/>
                </a:lnTo>
                <a:lnTo>
                  <a:pt x="2409" y="903"/>
                </a:lnTo>
                <a:close/>
                <a:moveTo>
                  <a:pt x="3070" y="260"/>
                </a:moveTo>
                <a:lnTo>
                  <a:pt x="3008" y="263"/>
                </a:lnTo>
                <a:lnTo>
                  <a:pt x="2948" y="271"/>
                </a:lnTo>
                <a:lnTo>
                  <a:pt x="2891" y="284"/>
                </a:lnTo>
                <a:lnTo>
                  <a:pt x="2836" y="302"/>
                </a:lnTo>
                <a:lnTo>
                  <a:pt x="2783" y="326"/>
                </a:lnTo>
                <a:lnTo>
                  <a:pt x="2733" y="354"/>
                </a:lnTo>
                <a:lnTo>
                  <a:pt x="2687" y="389"/>
                </a:lnTo>
                <a:lnTo>
                  <a:pt x="2644" y="426"/>
                </a:lnTo>
                <a:lnTo>
                  <a:pt x="2427" y="642"/>
                </a:lnTo>
                <a:lnTo>
                  <a:pt x="2512" y="646"/>
                </a:lnTo>
                <a:lnTo>
                  <a:pt x="2595" y="658"/>
                </a:lnTo>
                <a:lnTo>
                  <a:pt x="2678" y="675"/>
                </a:lnTo>
                <a:lnTo>
                  <a:pt x="2759" y="699"/>
                </a:lnTo>
                <a:lnTo>
                  <a:pt x="2840" y="731"/>
                </a:lnTo>
                <a:lnTo>
                  <a:pt x="2919" y="768"/>
                </a:lnTo>
                <a:lnTo>
                  <a:pt x="2995" y="810"/>
                </a:lnTo>
                <a:lnTo>
                  <a:pt x="3067" y="861"/>
                </a:lnTo>
                <a:lnTo>
                  <a:pt x="3137" y="915"/>
                </a:lnTo>
                <a:lnTo>
                  <a:pt x="3203" y="976"/>
                </a:lnTo>
                <a:lnTo>
                  <a:pt x="3264" y="1041"/>
                </a:lnTo>
                <a:lnTo>
                  <a:pt x="3320" y="1110"/>
                </a:lnTo>
                <a:lnTo>
                  <a:pt x="3370" y="1182"/>
                </a:lnTo>
                <a:lnTo>
                  <a:pt x="3414" y="1256"/>
                </a:lnTo>
                <a:lnTo>
                  <a:pt x="3452" y="1333"/>
                </a:lnTo>
                <a:lnTo>
                  <a:pt x="3482" y="1413"/>
                </a:lnTo>
                <a:lnTo>
                  <a:pt x="3506" y="1493"/>
                </a:lnTo>
                <a:lnTo>
                  <a:pt x="3525" y="1576"/>
                </a:lnTo>
                <a:lnTo>
                  <a:pt x="3536" y="1659"/>
                </a:lnTo>
                <a:lnTo>
                  <a:pt x="3537" y="1688"/>
                </a:lnTo>
                <a:lnTo>
                  <a:pt x="3536" y="1718"/>
                </a:lnTo>
                <a:lnTo>
                  <a:pt x="3536" y="1747"/>
                </a:lnTo>
                <a:lnTo>
                  <a:pt x="3756" y="1527"/>
                </a:lnTo>
                <a:lnTo>
                  <a:pt x="3798" y="1479"/>
                </a:lnTo>
                <a:lnTo>
                  <a:pt x="3836" y="1428"/>
                </a:lnTo>
                <a:lnTo>
                  <a:pt x="3867" y="1373"/>
                </a:lnTo>
                <a:lnTo>
                  <a:pt x="3891" y="1316"/>
                </a:lnTo>
                <a:lnTo>
                  <a:pt x="3910" y="1255"/>
                </a:lnTo>
                <a:lnTo>
                  <a:pt x="3922" y="1191"/>
                </a:lnTo>
                <a:lnTo>
                  <a:pt x="3927" y="1126"/>
                </a:lnTo>
                <a:lnTo>
                  <a:pt x="3926" y="1058"/>
                </a:lnTo>
                <a:lnTo>
                  <a:pt x="3918" y="985"/>
                </a:lnTo>
                <a:lnTo>
                  <a:pt x="3902" y="914"/>
                </a:lnTo>
                <a:lnTo>
                  <a:pt x="3879" y="842"/>
                </a:lnTo>
                <a:lnTo>
                  <a:pt x="3848" y="773"/>
                </a:lnTo>
                <a:lnTo>
                  <a:pt x="3812" y="706"/>
                </a:lnTo>
                <a:lnTo>
                  <a:pt x="3769" y="641"/>
                </a:lnTo>
                <a:lnTo>
                  <a:pt x="3719" y="577"/>
                </a:lnTo>
                <a:lnTo>
                  <a:pt x="3663" y="517"/>
                </a:lnTo>
                <a:lnTo>
                  <a:pt x="3606" y="466"/>
                </a:lnTo>
                <a:lnTo>
                  <a:pt x="3545" y="419"/>
                </a:lnTo>
                <a:lnTo>
                  <a:pt x="3482" y="378"/>
                </a:lnTo>
                <a:lnTo>
                  <a:pt x="3417" y="342"/>
                </a:lnTo>
                <a:lnTo>
                  <a:pt x="3350" y="313"/>
                </a:lnTo>
                <a:lnTo>
                  <a:pt x="3280" y="290"/>
                </a:lnTo>
                <a:lnTo>
                  <a:pt x="3211" y="273"/>
                </a:lnTo>
                <a:lnTo>
                  <a:pt x="3140" y="263"/>
                </a:lnTo>
                <a:lnTo>
                  <a:pt x="3070" y="260"/>
                </a:lnTo>
                <a:close/>
                <a:moveTo>
                  <a:pt x="3070" y="0"/>
                </a:moveTo>
                <a:lnTo>
                  <a:pt x="3154" y="4"/>
                </a:lnTo>
                <a:lnTo>
                  <a:pt x="3237" y="15"/>
                </a:lnTo>
                <a:lnTo>
                  <a:pt x="3320" y="32"/>
                </a:lnTo>
                <a:lnTo>
                  <a:pt x="3402" y="56"/>
                </a:lnTo>
                <a:lnTo>
                  <a:pt x="3484" y="88"/>
                </a:lnTo>
                <a:lnTo>
                  <a:pt x="3561" y="125"/>
                </a:lnTo>
                <a:lnTo>
                  <a:pt x="3638" y="168"/>
                </a:lnTo>
                <a:lnTo>
                  <a:pt x="3711" y="218"/>
                </a:lnTo>
                <a:lnTo>
                  <a:pt x="3782" y="273"/>
                </a:lnTo>
                <a:lnTo>
                  <a:pt x="3848" y="334"/>
                </a:lnTo>
                <a:lnTo>
                  <a:pt x="3908" y="398"/>
                </a:lnTo>
                <a:lnTo>
                  <a:pt x="3962" y="463"/>
                </a:lnTo>
                <a:lnTo>
                  <a:pt x="4010" y="531"/>
                </a:lnTo>
                <a:lnTo>
                  <a:pt x="4053" y="601"/>
                </a:lnTo>
                <a:lnTo>
                  <a:pt x="4089" y="672"/>
                </a:lnTo>
                <a:lnTo>
                  <a:pt x="4120" y="744"/>
                </a:lnTo>
                <a:lnTo>
                  <a:pt x="4145" y="818"/>
                </a:lnTo>
                <a:lnTo>
                  <a:pt x="4165" y="893"/>
                </a:lnTo>
                <a:lnTo>
                  <a:pt x="4179" y="967"/>
                </a:lnTo>
                <a:lnTo>
                  <a:pt x="4187" y="1041"/>
                </a:lnTo>
                <a:lnTo>
                  <a:pt x="4189" y="1115"/>
                </a:lnTo>
                <a:lnTo>
                  <a:pt x="4185" y="1188"/>
                </a:lnTo>
                <a:lnTo>
                  <a:pt x="4176" y="1260"/>
                </a:lnTo>
                <a:lnTo>
                  <a:pt x="4160" y="1332"/>
                </a:lnTo>
                <a:lnTo>
                  <a:pt x="4139" y="1401"/>
                </a:lnTo>
                <a:lnTo>
                  <a:pt x="4112" y="1468"/>
                </a:lnTo>
                <a:lnTo>
                  <a:pt x="4078" y="1532"/>
                </a:lnTo>
                <a:lnTo>
                  <a:pt x="4038" y="1594"/>
                </a:lnTo>
                <a:lnTo>
                  <a:pt x="3993" y="1654"/>
                </a:lnTo>
                <a:lnTo>
                  <a:pt x="3942" y="1710"/>
                </a:lnTo>
                <a:lnTo>
                  <a:pt x="1944" y="3705"/>
                </a:lnTo>
                <a:lnTo>
                  <a:pt x="1904" y="3740"/>
                </a:lnTo>
                <a:lnTo>
                  <a:pt x="1862" y="3771"/>
                </a:lnTo>
                <a:lnTo>
                  <a:pt x="1817" y="3797"/>
                </a:lnTo>
                <a:lnTo>
                  <a:pt x="1770" y="3819"/>
                </a:lnTo>
                <a:lnTo>
                  <a:pt x="1720" y="3837"/>
                </a:lnTo>
                <a:lnTo>
                  <a:pt x="610" y="4125"/>
                </a:lnTo>
                <a:lnTo>
                  <a:pt x="606" y="4126"/>
                </a:lnTo>
                <a:lnTo>
                  <a:pt x="596" y="4129"/>
                </a:lnTo>
                <a:lnTo>
                  <a:pt x="581" y="4132"/>
                </a:lnTo>
                <a:lnTo>
                  <a:pt x="562" y="4136"/>
                </a:lnTo>
                <a:lnTo>
                  <a:pt x="541" y="4140"/>
                </a:lnTo>
                <a:lnTo>
                  <a:pt x="519" y="4144"/>
                </a:lnTo>
                <a:lnTo>
                  <a:pt x="498" y="4148"/>
                </a:lnTo>
                <a:lnTo>
                  <a:pt x="478" y="4149"/>
                </a:lnTo>
                <a:lnTo>
                  <a:pt x="459" y="4150"/>
                </a:lnTo>
                <a:lnTo>
                  <a:pt x="396" y="4146"/>
                </a:lnTo>
                <a:lnTo>
                  <a:pt x="337" y="4134"/>
                </a:lnTo>
                <a:lnTo>
                  <a:pt x="280" y="4114"/>
                </a:lnTo>
                <a:lnTo>
                  <a:pt x="227" y="4088"/>
                </a:lnTo>
                <a:lnTo>
                  <a:pt x="178" y="4056"/>
                </a:lnTo>
                <a:lnTo>
                  <a:pt x="134" y="4018"/>
                </a:lnTo>
                <a:lnTo>
                  <a:pt x="95" y="3974"/>
                </a:lnTo>
                <a:lnTo>
                  <a:pt x="63" y="3925"/>
                </a:lnTo>
                <a:lnTo>
                  <a:pt x="36" y="3873"/>
                </a:lnTo>
                <a:lnTo>
                  <a:pt x="16" y="3817"/>
                </a:lnTo>
                <a:lnTo>
                  <a:pt x="4" y="3758"/>
                </a:lnTo>
                <a:lnTo>
                  <a:pt x="0" y="3697"/>
                </a:lnTo>
                <a:lnTo>
                  <a:pt x="1" y="3678"/>
                </a:lnTo>
                <a:lnTo>
                  <a:pt x="2" y="3657"/>
                </a:lnTo>
                <a:lnTo>
                  <a:pt x="6" y="3636"/>
                </a:lnTo>
                <a:lnTo>
                  <a:pt x="10" y="3613"/>
                </a:lnTo>
                <a:lnTo>
                  <a:pt x="13" y="3594"/>
                </a:lnTo>
                <a:lnTo>
                  <a:pt x="17" y="3579"/>
                </a:lnTo>
                <a:lnTo>
                  <a:pt x="20" y="3567"/>
                </a:lnTo>
                <a:lnTo>
                  <a:pt x="20" y="3563"/>
                </a:lnTo>
                <a:lnTo>
                  <a:pt x="328" y="2459"/>
                </a:lnTo>
                <a:lnTo>
                  <a:pt x="345" y="2410"/>
                </a:lnTo>
                <a:lnTo>
                  <a:pt x="368" y="2362"/>
                </a:lnTo>
                <a:lnTo>
                  <a:pt x="393" y="2318"/>
                </a:lnTo>
                <a:lnTo>
                  <a:pt x="425" y="2276"/>
                </a:lnTo>
                <a:lnTo>
                  <a:pt x="460" y="2238"/>
                </a:lnTo>
                <a:lnTo>
                  <a:pt x="1813" y="887"/>
                </a:lnTo>
                <a:lnTo>
                  <a:pt x="1813" y="887"/>
                </a:lnTo>
                <a:lnTo>
                  <a:pt x="1814" y="886"/>
                </a:lnTo>
                <a:lnTo>
                  <a:pt x="1815" y="885"/>
                </a:lnTo>
                <a:lnTo>
                  <a:pt x="1817" y="882"/>
                </a:lnTo>
                <a:lnTo>
                  <a:pt x="1819" y="881"/>
                </a:lnTo>
                <a:lnTo>
                  <a:pt x="1821" y="879"/>
                </a:lnTo>
                <a:lnTo>
                  <a:pt x="2458" y="243"/>
                </a:lnTo>
                <a:lnTo>
                  <a:pt x="2513" y="194"/>
                </a:lnTo>
                <a:lnTo>
                  <a:pt x="2572" y="150"/>
                </a:lnTo>
                <a:lnTo>
                  <a:pt x="2635" y="110"/>
                </a:lnTo>
                <a:lnTo>
                  <a:pt x="2700" y="77"/>
                </a:lnTo>
                <a:lnTo>
                  <a:pt x="2770" y="50"/>
                </a:lnTo>
                <a:lnTo>
                  <a:pt x="2842" y="28"/>
                </a:lnTo>
                <a:lnTo>
                  <a:pt x="2916" y="12"/>
                </a:lnTo>
                <a:lnTo>
                  <a:pt x="2992" y="3"/>
                </a:lnTo>
                <a:lnTo>
                  <a:pt x="307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1" name="Freeform 183"/>
          <p:cNvSpPr>
            <a:spLocks noEditPoints="1"/>
          </p:cNvSpPr>
          <p:nvPr/>
        </p:nvSpPr>
        <p:spPr bwMode="auto">
          <a:xfrm>
            <a:off x="7299159" y="3248175"/>
            <a:ext cx="315615" cy="459019"/>
          </a:xfrm>
          <a:custGeom>
            <a:avLst/>
            <a:gdLst>
              <a:gd name="T0" fmla="*/ 1591 w 3002"/>
              <a:gd name="T1" fmla="*/ 3823 h 4366"/>
              <a:gd name="T2" fmla="*/ 1634 w 3002"/>
              <a:gd name="T3" fmla="*/ 3866 h 4366"/>
              <a:gd name="T4" fmla="*/ 1624 w 3002"/>
              <a:gd name="T5" fmla="*/ 3928 h 4366"/>
              <a:gd name="T6" fmla="*/ 1568 w 3002"/>
              <a:gd name="T7" fmla="*/ 3956 h 4366"/>
              <a:gd name="T8" fmla="*/ 1393 w 3002"/>
              <a:gd name="T9" fmla="*/ 3942 h 4366"/>
              <a:gd name="T10" fmla="*/ 1365 w 3002"/>
              <a:gd name="T11" fmla="*/ 3887 h 4366"/>
              <a:gd name="T12" fmla="*/ 1393 w 3002"/>
              <a:gd name="T13" fmla="*/ 3833 h 4366"/>
              <a:gd name="T14" fmla="*/ 274 w 3002"/>
              <a:gd name="T15" fmla="*/ 3684 h 4366"/>
              <a:gd name="T16" fmla="*/ 287 w 3002"/>
              <a:gd name="T17" fmla="*/ 4016 h 4366"/>
              <a:gd name="T18" fmla="*/ 349 w 3002"/>
              <a:gd name="T19" fmla="*/ 4078 h 4366"/>
              <a:gd name="T20" fmla="*/ 2593 w 3002"/>
              <a:gd name="T21" fmla="*/ 4092 h 4366"/>
              <a:gd name="T22" fmla="*/ 2678 w 3002"/>
              <a:gd name="T23" fmla="*/ 4063 h 4366"/>
              <a:gd name="T24" fmla="*/ 2725 w 3002"/>
              <a:gd name="T25" fmla="*/ 3988 h 4366"/>
              <a:gd name="T26" fmla="*/ 274 w 3002"/>
              <a:gd name="T27" fmla="*/ 3684 h 4366"/>
              <a:gd name="T28" fmla="*/ 2730 w 3002"/>
              <a:gd name="T29" fmla="*/ 3547 h 4366"/>
              <a:gd name="T30" fmla="*/ 1296 w 3002"/>
              <a:gd name="T31" fmla="*/ 409 h 4366"/>
              <a:gd name="T32" fmla="*/ 1746 w 3002"/>
              <a:gd name="T33" fmla="*/ 422 h 4366"/>
              <a:gd name="T34" fmla="*/ 1774 w 3002"/>
              <a:gd name="T35" fmla="*/ 478 h 4366"/>
              <a:gd name="T36" fmla="*/ 1746 w 3002"/>
              <a:gd name="T37" fmla="*/ 532 h 4366"/>
              <a:gd name="T38" fmla="*/ 1296 w 3002"/>
              <a:gd name="T39" fmla="*/ 546 h 4366"/>
              <a:gd name="T40" fmla="*/ 1241 w 3002"/>
              <a:gd name="T41" fmla="*/ 518 h 4366"/>
              <a:gd name="T42" fmla="*/ 1231 w 3002"/>
              <a:gd name="T43" fmla="*/ 457 h 4366"/>
              <a:gd name="T44" fmla="*/ 1275 w 3002"/>
              <a:gd name="T45" fmla="*/ 412 h 4366"/>
              <a:gd name="T46" fmla="*/ 378 w 3002"/>
              <a:gd name="T47" fmla="*/ 277 h 4366"/>
              <a:gd name="T48" fmla="*/ 303 w 3002"/>
              <a:gd name="T49" fmla="*/ 324 h 4366"/>
              <a:gd name="T50" fmla="*/ 274 w 3002"/>
              <a:gd name="T51" fmla="*/ 409 h 4366"/>
              <a:gd name="T52" fmla="*/ 2730 w 3002"/>
              <a:gd name="T53" fmla="*/ 409 h 4366"/>
              <a:gd name="T54" fmla="*/ 2699 w 3002"/>
              <a:gd name="T55" fmla="*/ 324 h 4366"/>
              <a:gd name="T56" fmla="*/ 2623 w 3002"/>
              <a:gd name="T57" fmla="*/ 277 h 4366"/>
              <a:gd name="T58" fmla="*/ 409 w 3002"/>
              <a:gd name="T59" fmla="*/ 0 h 4366"/>
              <a:gd name="T60" fmla="*/ 2702 w 3002"/>
              <a:gd name="T61" fmla="*/ 14 h 4366"/>
              <a:gd name="T62" fmla="*/ 2843 w 3002"/>
              <a:gd name="T63" fmla="*/ 85 h 4366"/>
              <a:gd name="T64" fmla="*/ 2946 w 3002"/>
              <a:gd name="T65" fmla="*/ 203 h 4366"/>
              <a:gd name="T66" fmla="*/ 2999 w 3002"/>
              <a:gd name="T67" fmla="*/ 353 h 4366"/>
              <a:gd name="T68" fmla="*/ 2999 w 3002"/>
              <a:gd name="T69" fmla="*/ 4011 h 4366"/>
              <a:gd name="T70" fmla="*/ 2946 w 3002"/>
              <a:gd name="T71" fmla="*/ 4162 h 4366"/>
              <a:gd name="T72" fmla="*/ 2843 w 3002"/>
              <a:gd name="T73" fmla="*/ 4281 h 4366"/>
              <a:gd name="T74" fmla="*/ 2702 w 3002"/>
              <a:gd name="T75" fmla="*/ 4352 h 4366"/>
              <a:gd name="T76" fmla="*/ 409 w 3002"/>
              <a:gd name="T77" fmla="*/ 4366 h 4366"/>
              <a:gd name="T78" fmla="*/ 250 w 3002"/>
              <a:gd name="T79" fmla="*/ 4334 h 4366"/>
              <a:gd name="T80" fmla="*/ 120 w 3002"/>
              <a:gd name="T81" fmla="*/ 4246 h 4366"/>
              <a:gd name="T82" fmla="*/ 32 w 3002"/>
              <a:gd name="T83" fmla="*/ 4116 h 4366"/>
              <a:gd name="T84" fmla="*/ 0 w 3002"/>
              <a:gd name="T85" fmla="*/ 3956 h 4366"/>
              <a:gd name="T86" fmla="*/ 14 w 3002"/>
              <a:gd name="T87" fmla="*/ 300 h 4366"/>
              <a:gd name="T88" fmla="*/ 85 w 3002"/>
              <a:gd name="T89" fmla="*/ 159 h 4366"/>
              <a:gd name="T90" fmla="*/ 202 w 3002"/>
              <a:gd name="T91" fmla="*/ 56 h 4366"/>
              <a:gd name="T92" fmla="*/ 353 w 3002"/>
              <a:gd name="T93" fmla="*/ 5 h 4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02" h="4366">
                <a:moveTo>
                  <a:pt x="1432" y="3819"/>
                </a:moveTo>
                <a:lnTo>
                  <a:pt x="1568" y="3819"/>
                </a:lnTo>
                <a:lnTo>
                  <a:pt x="1591" y="3823"/>
                </a:lnTo>
                <a:lnTo>
                  <a:pt x="1609" y="3833"/>
                </a:lnTo>
                <a:lnTo>
                  <a:pt x="1624" y="3847"/>
                </a:lnTo>
                <a:lnTo>
                  <a:pt x="1634" y="3866"/>
                </a:lnTo>
                <a:lnTo>
                  <a:pt x="1638" y="3887"/>
                </a:lnTo>
                <a:lnTo>
                  <a:pt x="1634" y="3910"/>
                </a:lnTo>
                <a:lnTo>
                  <a:pt x="1624" y="3928"/>
                </a:lnTo>
                <a:lnTo>
                  <a:pt x="1609" y="3942"/>
                </a:lnTo>
                <a:lnTo>
                  <a:pt x="1591" y="3951"/>
                </a:lnTo>
                <a:lnTo>
                  <a:pt x="1568" y="3956"/>
                </a:lnTo>
                <a:lnTo>
                  <a:pt x="1432" y="3956"/>
                </a:lnTo>
                <a:lnTo>
                  <a:pt x="1411" y="3951"/>
                </a:lnTo>
                <a:lnTo>
                  <a:pt x="1393" y="3942"/>
                </a:lnTo>
                <a:lnTo>
                  <a:pt x="1377" y="3928"/>
                </a:lnTo>
                <a:lnTo>
                  <a:pt x="1368" y="3910"/>
                </a:lnTo>
                <a:lnTo>
                  <a:pt x="1365" y="3887"/>
                </a:lnTo>
                <a:lnTo>
                  <a:pt x="1368" y="3866"/>
                </a:lnTo>
                <a:lnTo>
                  <a:pt x="1377" y="3847"/>
                </a:lnTo>
                <a:lnTo>
                  <a:pt x="1393" y="3833"/>
                </a:lnTo>
                <a:lnTo>
                  <a:pt x="1411" y="3823"/>
                </a:lnTo>
                <a:lnTo>
                  <a:pt x="1432" y="3819"/>
                </a:lnTo>
                <a:close/>
                <a:moveTo>
                  <a:pt x="274" y="3684"/>
                </a:moveTo>
                <a:lnTo>
                  <a:pt x="274" y="3956"/>
                </a:lnTo>
                <a:lnTo>
                  <a:pt x="276" y="3988"/>
                </a:lnTo>
                <a:lnTo>
                  <a:pt x="287" y="4016"/>
                </a:lnTo>
                <a:lnTo>
                  <a:pt x="303" y="4042"/>
                </a:lnTo>
                <a:lnTo>
                  <a:pt x="324" y="4063"/>
                </a:lnTo>
                <a:lnTo>
                  <a:pt x="349" y="4078"/>
                </a:lnTo>
                <a:lnTo>
                  <a:pt x="378" y="4090"/>
                </a:lnTo>
                <a:lnTo>
                  <a:pt x="409" y="4092"/>
                </a:lnTo>
                <a:lnTo>
                  <a:pt x="2593" y="4092"/>
                </a:lnTo>
                <a:lnTo>
                  <a:pt x="2623" y="4090"/>
                </a:lnTo>
                <a:lnTo>
                  <a:pt x="2653" y="4078"/>
                </a:lnTo>
                <a:lnTo>
                  <a:pt x="2678" y="4063"/>
                </a:lnTo>
                <a:lnTo>
                  <a:pt x="2699" y="4042"/>
                </a:lnTo>
                <a:lnTo>
                  <a:pt x="2716" y="4016"/>
                </a:lnTo>
                <a:lnTo>
                  <a:pt x="2725" y="3988"/>
                </a:lnTo>
                <a:lnTo>
                  <a:pt x="2730" y="3956"/>
                </a:lnTo>
                <a:lnTo>
                  <a:pt x="2730" y="3684"/>
                </a:lnTo>
                <a:lnTo>
                  <a:pt x="274" y="3684"/>
                </a:lnTo>
                <a:close/>
                <a:moveTo>
                  <a:pt x="274" y="819"/>
                </a:moveTo>
                <a:lnTo>
                  <a:pt x="274" y="3547"/>
                </a:lnTo>
                <a:lnTo>
                  <a:pt x="2730" y="3547"/>
                </a:lnTo>
                <a:lnTo>
                  <a:pt x="2730" y="819"/>
                </a:lnTo>
                <a:lnTo>
                  <a:pt x="274" y="819"/>
                </a:lnTo>
                <a:close/>
                <a:moveTo>
                  <a:pt x="1296" y="409"/>
                </a:moveTo>
                <a:lnTo>
                  <a:pt x="1705" y="409"/>
                </a:lnTo>
                <a:lnTo>
                  <a:pt x="1728" y="412"/>
                </a:lnTo>
                <a:lnTo>
                  <a:pt x="1746" y="422"/>
                </a:lnTo>
                <a:lnTo>
                  <a:pt x="1760" y="437"/>
                </a:lnTo>
                <a:lnTo>
                  <a:pt x="1769" y="457"/>
                </a:lnTo>
                <a:lnTo>
                  <a:pt x="1774" y="478"/>
                </a:lnTo>
                <a:lnTo>
                  <a:pt x="1769" y="500"/>
                </a:lnTo>
                <a:lnTo>
                  <a:pt x="1760" y="518"/>
                </a:lnTo>
                <a:lnTo>
                  <a:pt x="1746" y="532"/>
                </a:lnTo>
                <a:lnTo>
                  <a:pt x="1728" y="542"/>
                </a:lnTo>
                <a:lnTo>
                  <a:pt x="1705" y="546"/>
                </a:lnTo>
                <a:lnTo>
                  <a:pt x="1296" y="546"/>
                </a:lnTo>
                <a:lnTo>
                  <a:pt x="1275" y="542"/>
                </a:lnTo>
                <a:lnTo>
                  <a:pt x="1256" y="532"/>
                </a:lnTo>
                <a:lnTo>
                  <a:pt x="1241" y="518"/>
                </a:lnTo>
                <a:lnTo>
                  <a:pt x="1231" y="500"/>
                </a:lnTo>
                <a:lnTo>
                  <a:pt x="1228" y="478"/>
                </a:lnTo>
                <a:lnTo>
                  <a:pt x="1231" y="457"/>
                </a:lnTo>
                <a:lnTo>
                  <a:pt x="1241" y="437"/>
                </a:lnTo>
                <a:lnTo>
                  <a:pt x="1256" y="422"/>
                </a:lnTo>
                <a:lnTo>
                  <a:pt x="1275" y="412"/>
                </a:lnTo>
                <a:lnTo>
                  <a:pt x="1296" y="409"/>
                </a:lnTo>
                <a:close/>
                <a:moveTo>
                  <a:pt x="409" y="274"/>
                </a:moveTo>
                <a:lnTo>
                  <a:pt x="378" y="277"/>
                </a:lnTo>
                <a:lnTo>
                  <a:pt x="349" y="288"/>
                </a:lnTo>
                <a:lnTo>
                  <a:pt x="324" y="303"/>
                </a:lnTo>
                <a:lnTo>
                  <a:pt x="303" y="324"/>
                </a:lnTo>
                <a:lnTo>
                  <a:pt x="287" y="349"/>
                </a:lnTo>
                <a:lnTo>
                  <a:pt x="276" y="378"/>
                </a:lnTo>
                <a:lnTo>
                  <a:pt x="274" y="409"/>
                </a:lnTo>
                <a:lnTo>
                  <a:pt x="274" y="683"/>
                </a:lnTo>
                <a:lnTo>
                  <a:pt x="2730" y="683"/>
                </a:lnTo>
                <a:lnTo>
                  <a:pt x="2730" y="409"/>
                </a:lnTo>
                <a:lnTo>
                  <a:pt x="2725" y="378"/>
                </a:lnTo>
                <a:lnTo>
                  <a:pt x="2716" y="349"/>
                </a:lnTo>
                <a:lnTo>
                  <a:pt x="2699" y="324"/>
                </a:lnTo>
                <a:lnTo>
                  <a:pt x="2678" y="303"/>
                </a:lnTo>
                <a:lnTo>
                  <a:pt x="2653" y="288"/>
                </a:lnTo>
                <a:lnTo>
                  <a:pt x="2623" y="277"/>
                </a:lnTo>
                <a:lnTo>
                  <a:pt x="2593" y="274"/>
                </a:lnTo>
                <a:lnTo>
                  <a:pt x="409" y="274"/>
                </a:lnTo>
                <a:close/>
                <a:moveTo>
                  <a:pt x="409" y="0"/>
                </a:moveTo>
                <a:lnTo>
                  <a:pt x="2593" y="0"/>
                </a:lnTo>
                <a:lnTo>
                  <a:pt x="2647" y="5"/>
                </a:lnTo>
                <a:lnTo>
                  <a:pt x="2702" y="14"/>
                </a:lnTo>
                <a:lnTo>
                  <a:pt x="2752" y="32"/>
                </a:lnTo>
                <a:lnTo>
                  <a:pt x="2799" y="56"/>
                </a:lnTo>
                <a:lnTo>
                  <a:pt x="2843" y="85"/>
                </a:lnTo>
                <a:lnTo>
                  <a:pt x="2882" y="120"/>
                </a:lnTo>
                <a:lnTo>
                  <a:pt x="2917" y="159"/>
                </a:lnTo>
                <a:lnTo>
                  <a:pt x="2946" y="203"/>
                </a:lnTo>
                <a:lnTo>
                  <a:pt x="2970" y="250"/>
                </a:lnTo>
                <a:lnTo>
                  <a:pt x="2988" y="300"/>
                </a:lnTo>
                <a:lnTo>
                  <a:pt x="2999" y="353"/>
                </a:lnTo>
                <a:lnTo>
                  <a:pt x="3002" y="409"/>
                </a:lnTo>
                <a:lnTo>
                  <a:pt x="3002" y="3956"/>
                </a:lnTo>
                <a:lnTo>
                  <a:pt x="2999" y="4011"/>
                </a:lnTo>
                <a:lnTo>
                  <a:pt x="2988" y="4064"/>
                </a:lnTo>
                <a:lnTo>
                  <a:pt x="2970" y="4115"/>
                </a:lnTo>
                <a:lnTo>
                  <a:pt x="2946" y="4162"/>
                </a:lnTo>
                <a:lnTo>
                  <a:pt x="2917" y="4207"/>
                </a:lnTo>
                <a:lnTo>
                  <a:pt x="2882" y="4246"/>
                </a:lnTo>
                <a:lnTo>
                  <a:pt x="2843" y="4281"/>
                </a:lnTo>
                <a:lnTo>
                  <a:pt x="2799" y="4310"/>
                </a:lnTo>
                <a:lnTo>
                  <a:pt x="2752" y="4334"/>
                </a:lnTo>
                <a:lnTo>
                  <a:pt x="2702" y="4352"/>
                </a:lnTo>
                <a:lnTo>
                  <a:pt x="2647" y="4362"/>
                </a:lnTo>
                <a:lnTo>
                  <a:pt x="2593" y="4366"/>
                </a:lnTo>
                <a:lnTo>
                  <a:pt x="409" y="4366"/>
                </a:lnTo>
                <a:lnTo>
                  <a:pt x="353" y="4362"/>
                </a:lnTo>
                <a:lnTo>
                  <a:pt x="300" y="4352"/>
                </a:lnTo>
                <a:lnTo>
                  <a:pt x="250" y="4334"/>
                </a:lnTo>
                <a:lnTo>
                  <a:pt x="202" y="4310"/>
                </a:lnTo>
                <a:lnTo>
                  <a:pt x="159" y="4281"/>
                </a:lnTo>
                <a:lnTo>
                  <a:pt x="120" y="4246"/>
                </a:lnTo>
                <a:lnTo>
                  <a:pt x="85" y="4207"/>
                </a:lnTo>
                <a:lnTo>
                  <a:pt x="56" y="4163"/>
                </a:lnTo>
                <a:lnTo>
                  <a:pt x="32" y="4116"/>
                </a:lnTo>
                <a:lnTo>
                  <a:pt x="14" y="4064"/>
                </a:lnTo>
                <a:lnTo>
                  <a:pt x="4" y="4011"/>
                </a:lnTo>
                <a:lnTo>
                  <a:pt x="0" y="3956"/>
                </a:lnTo>
                <a:lnTo>
                  <a:pt x="0" y="409"/>
                </a:lnTo>
                <a:lnTo>
                  <a:pt x="4" y="353"/>
                </a:lnTo>
                <a:lnTo>
                  <a:pt x="14" y="300"/>
                </a:lnTo>
                <a:lnTo>
                  <a:pt x="32" y="250"/>
                </a:lnTo>
                <a:lnTo>
                  <a:pt x="56" y="203"/>
                </a:lnTo>
                <a:lnTo>
                  <a:pt x="85" y="159"/>
                </a:lnTo>
                <a:lnTo>
                  <a:pt x="120" y="120"/>
                </a:lnTo>
                <a:lnTo>
                  <a:pt x="159" y="85"/>
                </a:lnTo>
                <a:lnTo>
                  <a:pt x="202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5"/>
                </a:lnTo>
                <a:lnTo>
                  <a:pt x="40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9" name="Группа 208"/>
          <p:cNvGrpSpPr/>
          <p:nvPr/>
        </p:nvGrpSpPr>
        <p:grpSpPr>
          <a:xfrm>
            <a:off x="7929484" y="3248158"/>
            <a:ext cx="429940" cy="459052"/>
            <a:chOff x="5943600" y="3289300"/>
            <a:chExt cx="1922463" cy="2052638"/>
          </a:xfrm>
          <a:solidFill>
            <a:schemeClr val="bg2">
              <a:lumMod val="25000"/>
            </a:schemeClr>
          </a:solidFill>
        </p:grpSpPr>
        <p:sp>
          <p:nvSpPr>
            <p:cNvPr id="206" name="Freeform 188"/>
            <p:cNvSpPr>
              <a:spLocks noEditPoints="1"/>
            </p:cNvSpPr>
            <p:nvPr/>
          </p:nvSpPr>
          <p:spPr bwMode="auto">
            <a:xfrm>
              <a:off x="5943600" y="3289300"/>
              <a:ext cx="1922463" cy="2052638"/>
            </a:xfrm>
            <a:custGeom>
              <a:avLst/>
              <a:gdLst>
                <a:gd name="T0" fmla="*/ 441 w 3634"/>
                <a:gd name="T1" fmla="*/ 246 h 3877"/>
                <a:gd name="T2" fmla="*/ 363 w 3634"/>
                <a:gd name="T3" fmla="*/ 275 h 3877"/>
                <a:gd name="T4" fmla="*/ 300 w 3634"/>
                <a:gd name="T5" fmla="*/ 328 h 3877"/>
                <a:gd name="T6" fmla="*/ 257 w 3634"/>
                <a:gd name="T7" fmla="*/ 400 h 3877"/>
                <a:gd name="T8" fmla="*/ 243 w 3634"/>
                <a:gd name="T9" fmla="*/ 484 h 3877"/>
                <a:gd name="T10" fmla="*/ 246 w 3634"/>
                <a:gd name="T11" fmla="*/ 3431 h 3877"/>
                <a:gd name="T12" fmla="*/ 270 w 3634"/>
                <a:gd name="T13" fmla="*/ 3503 h 3877"/>
                <a:gd name="T14" fmla="*/ 313 w 3634"/>
                <a:gd name="T15" fmla="*/ 3563 h 3877"/>
                <a:gd name="T16" fmla="*/ 374 w 3634"/>
                <a:gd name="T17" fmla="*/ 3607 h 3877"/>
                <a:gd name="T18" fmla="*/ 446 w 3634"/>
                <a:gd name="T19" fmla="*/ 3631 h 3877"/>
                <a:gd name="T20" fmla="*/ 3150 w 3634"/>
                <a:gd name="T21" fmla="*/ 3634 h 3877"/>
                <a:gd name="T22" fmla="*/ 3234 w 3634"/>
                <a:gd name="T23" fmla="*/ 3619 h 3877"/>
                <a:gd name="T24" fmla="*/ 3305 w 3634"/>
                <a:gd name="T25" fmla="*/ 3577 h 3877"/>
                <a:gd name="T26" fmla="*/ 3358 w 3634"/>
                <a:gd name="T27" fmla="*/ 3514 h 3877"/>
                <a:gd name="T28" fmla="*/ 3388 w 3634"/>
                <a:gd name="T29" fmla="*/ 3436 h 3877"/>
                <a:gd name="T30" fmla="*/ 3391 w 3634"/>
                <a:gd name="T31" fmla="*/ 484 h 3877"/>
                <a:gd name="T32" fmla="*/ 3379 w 3634"/>
                <a:gd name="T33" fmla="*/ 407 h 3877"/>
                <a:gd name="T34" fmla="*/ 3344 w 3634"/>
                <a:gd name="T35" fmla="*/ 342 h 3877"/>
                <a:gd name="T36" fmla="*/ 3292 w 3634"/>
                <a:gd name="T37" fmla="*/ 288 h 3877"/>
                <a:gd name="T38" fmla="*/ 3225 w 3634"/>
                <a:gd name="T39" fmla="*/ 255 h 3877"/>
                <a:gd name="T40" fmla="*/ 3150 w 3634"/>
                <a:gd name="T41" fmla="*/ 243 h 3877"/>
                <a:gd name="T42" fmla="*/ 484 w 3634"/>
                <a:gd name="T43" fmla="*/ 0 h 3877"/>
                <a:gd name="T44" fmla="*/ 3210 w 3634"/>
                <a:gd name="T45" fmla="*/ 3 h 3877"/>
                <a:gd name="T46" fmla="*/ 3324 w 3634"/>
                <a:gd name="T47" fmla="*/ 32 h 3877"/>
                <a:gd name="T48" fmla="*/ 3426 w 3634"/>
                <a:gd name="T49" fmla="*/ 86 h 3877"/>
                <a:gd name="T50" fmla="*/ 3511 w 3634"/>
                <a:gd name="T51" fmla="*/ 162 h 3877"/>
                <a:gd name="T52" fmla="*/ 3577 w 3634"/>
                <a:gd name="T53" fmla="*/ 256 h 3877"/>
                <a:gd name="T54" fmla="*/ 3619 w 3634"/>
                <a:gd name="T55" fmla="*/ 365 h 3877"/>
                <a:gd name="T56" fmla="*/ 3634 w 3634"/>
                <a:gd name="T57" fmla="*/ 484 h 3877"/>
                <a:gd name="T58" fmla="*/ 3634 w 3634"/>
                <a:gd name="T59" fmla="*/ 3391 h 3877"/>
                <a:gd name="T60" fmla="*/ 3619 w 3634"/>
                <a:gd name="T61" fmla="*/ 3511 h 3877"/>
                <a:gd name="T62" fmla="*/ 3577 w 3634"/>
                <a:gd name="T63" fmla="*/ 3620 h 3877"/>
                <a:gd name="T64" fmla="*/ 3511 w 3634"/>
                <a:gd name="T65" fmla="*/ 3715 h 3877"/>
                <a:gd name="T66" fmla="*/ 3426 w 3634"/>
                <a:gd name="T67" fmla="*/ 3790 h 3877"/>
                <a:gd name="T68" fmla="*/ 3324 w 3634"/>
                <a:gd name="T69" fmla="*/ 3845 h 3877"/>
                <a:gd name="T70" fmla="*/ 3210 w 3634"/>
                <a:gd name="T71" fmla="*/ 3873 h 3877"/>
                <a:gd name="T72" fmla="*/ 484 w 3634"/>
                <a:gd name="T73" fmla="*/ 3877 h 3877"/>
                <a:gd name="T74" fmla="*/ 365 w 3634"/>
                <a:gd name="T75" fmla="*/ 3862 h 3877"/>
                <a:gd name="T76" fmla="*/ 257 w 3634"/>
                <a:gd name="T77" fmla="*/ 3820 h 3877"/>
                <a:gd name="T78" fmla="*/ 163 w 3634"/>
                <a:gd name="T79" fmla="*/ 3754 h 3877"/>
                <a:gd name="T80" fmla="*/ 86 w 3634"/>
                <a:gd name="T81" fmla="*/ 3669 h 3877"/>
                <a:gd name="T82" fmla="*/ 33 w 3634"/>
                <a:gd name="T83" fmla="*/ 3567 h 3877"/>
                <a:gd name="T84" fmla="*/ 3 w 3634"/>
                <a:gd name="T85" fmla="*/ 3453 h 3877"/>
                <a:gd name="T86" fmla="*/ 0 w 3634"/>
                <a:gd name="T87" fmla="*/ 659 h 3877"/>
                <a:gd name="T88" fmla="*/ 3 w 3634"/>
                <a:gd name="T89" fmla="*/ 423 h 3877"/>
                <a:gd name="T90" fmla="*/ 33 w 3634"/>
                <a:gd name="T91" fmla="*/ 309 h 3877"/>
                <a:gd name="T92" fmla="*/ 86 w 3634"/>
                <a:gd name="T93" fmla="*/ 208 h 3877"/>
                <a:gd name="T94" fmla="*/ 163 w 3634"/>
                <a:gd name="T95" fmla="*/ 122 h 3877"/>
                <a:gd name="T96" fmla="*/ 257 w 3634"/>
                <a:gd name="T97" fmla="*/ 57 h 3877"/>
                <a:gd name="T98" fmla="*/ 365 w 3634"/>
                <a:gd name="T99" fmla="*/ 15 h 3877"/>
                <a:gd name="T100" fmla="*/ 484 w 3634"/>
                <a:gd name="T101" fmla="*/ 0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34" h="3877">
                  <a:moveTo>
                    <a:pt x="484" y="243"/>
                  </a:moveTo>
                  <a:lnTo>
                    <a:pt x="441" y="246"/>
                  </a:lnTo>
                  <a:lnTo>
                    <a:pt x="400" y="257"/>
                  </a:lnTo>
                  <a:lnTo>
                    <a:pt x="363" y="275"/>
                  </a:lnTo>
                  <a:lnTo>
                    <a:pt x="329" y="300"/>
                  </a:lnTo>
                  <a:lnTo>
                    <a:pt x="300" y="328"/>
                  </a:lnTo>
                  <a:lnTo>
                    <a:pt x="276" y="362"/>
                  </a:lnTo>
                  <a:lnTo>
                    <a:pt x="257" y="400"/>
                  </a:lnTo>
                  <a:lnTo>
                    <a:pt x="246" y="441"/>
                  </a:lnTo>
                  <a:lnTo>
                    <a:pt x="243" y="484"/>
                  </a:lnTo>
                  <a:lnTo>
                    <a:pt x="243" y="3391"/>
                  </a:lnTo>
                  <a:lnTo>
                    <a:pt x="246" y="3431"/>
                  </a:lnTo>
                  <a:lnTo>
                    <a:pt x="255" y="3468"/>
                  </a:lnTo>
                  <a:lnTo>
                    <a:pt x="270" y="3503"/>
                  </a:lnTo>
                  <a:lnTo>
                    <a:pt x="290" y="3535"/>
                  </a:lnTo>
                  <a:lnTo>
                    <a:pt x="313" y="3563"/>
                  </a:lnTo>
                  <a:lnTo>
                    <a:pt x="342" y="3587"/>
                  </a:lnTo>
                  <a:lnTo>
                    <a:pt x="374" y="3607"/>
                  </a:lnTo>
                  <a:lnTo>
                    <a:pt x="409" y="3622"/>
                  </a:lnTo>
                  <a:lnTo>
                    <a:pt x="446" y="3631"/>
                  </a:lnTo>
                  <a:lnTo>
                    <a:pt x="484" y="3634"/>
                  </a:lnTo>
                  <a:lnTo>
                    <a:pt x="3150" y="3634"/>
                  </a:lnTo>
                  <a:lnTo>
                    <a:pt x="3193" y="3630"/>
                  </a:lnTo>
                  <a:lnTo>
                    <a:pt x="3234" y="3619"/>
                  </a:lnTo>
                  <a:lnTo>
                    <a:pt x="3271" y="3601"/>
                  </a:lnTo>
                  <a:lnTo>
                    <a:pt x="3305" y="3577"/>
                  </a:lnTo>
                  <a:lnTo>
                    <a:pt x="3334" y="3547"/>
                  </a:lnTo>
                  <a:lnTo>
                    <a:pt x="3358" y="3514"/>
                  </a:lnTo>
                  <a:lnTo>
                    <a:pt x="3376" y="3477"/>
                  </a:lnTo>
                  <a:lnTo>
                    <a:pt x="3388" y="3436"/>
                  </a:lnTo>
                  <a:lnTo>
                    <a:pt x="3391" y="3391"/>
                  </a:lnTo>
                  <a:lnTo>
                    <a:pt x="3391" y="484"/>
                  </a:lnTo>
                  <a:lnTo>
                    <a:pt x="3388" y="445"/>
                  </a:lnTo>
                  <a:lnTo>
                    <a:pt x="3379" y="407"/>
                  </a:lnTo>
                  <a:lnTo>
                    <a:pt x="3364" y="373"/>
                  </a:lnTo>
                  <a:lnTo>
                    <a:pt x="3344" y="342"/>
                  </a:lnTo>
                  <a:lnTo>
                    <a:pt x="3321" y="313"/>
                  </a:lnTo>
                  <a:lnTo>
                    <a:pt x="3292" y="288"/>
                  </a:lnTo>
                  <a:lnTo>
                    <a:pt x="3260" y="269"/>
                  </a:lnTo>
                  <a:lnTo>
                    <a:pt x="3225" y="255"/>
                  </a:lnTo>
                  <a:lnTo>
                    <a:pt x="3188" y="245"/>
                  </a:lnTo>
                  <a:lnTo>
                    <a:pt x="3150" y="243"/>
                  </a:lnTo>
                  <a:lnTo>
                    <a:pt x="484" y="243"/>
                  </a:lnTo>
                  <a:close/>
                  <a:moveTo>
                    <a:pt x="484" y="0"/>
                  </a:moveTo>
                  <a:lnTo>
                    <a:pt x="3150" y="0"/>
                  </a:lnTo>
                  <a:lnTo>
                    <a:pt x="3210" y="3"/>
                  </a:lnTo>
                  <a:lnTo>
                    <a:pt x="3269" y="15"/>
                  </a:lnTo>
                  <a:lnTo>
                    <a:pt x="3324" y="32"/>
                  </a:lnTo>
                  <a:lnTo>
                    <a:pt x="3376" y="57"/>
                  </a:lnTo>
                  <a:lnTo>
                    <a:pt x="3426" y="86"/>
                  </a:lnTo>
                  <a:lnTo>
                    <a:pt x="3470" y="122"/>
                  </a:lnTo>
                  <a:lnTo>
                    <a:pt x="3511" y="162"/>
                  </a:lnTo>
                  <a:lnTo>
                    <a:pt x="3547" y="208"/>
                  </a:lnTo>
                  <a:lnTo>
                    <a:pt x="3577" y="256"/>
                  </a:lnTo>
                  <a:lnTo>
                    <a:pt x="3601" y="309"/>
                  </a:lnTo>
                  <a:lnTo>
                    <a:pt x="3619" y="365"/>
                  </a:lnTo>
                  <a:lnTo>
                    <a:pt x="3630" y="423"/>
                  </a:lnTo>
                  <a:lnTo>
                    <a:pt x="3634" y="484"/>
                  </a:lnTo>
                  <a:lnTo>
                    <a:pt x="3634" y="1976"/>
                  </a:lnTo>
                  <a:lnTo>
                    <a:pt x="3634" y="3391"/>
                  </a:lnTo>
                  <a:lnTo>
                    <a:pt x="3630" y="3453"/>
                  </a:lnTo>
                  <a:lnTo>
                    <a:pt x="3619" y="3511"/>
                  </a:lnTo>
                  <a:lnTo>
                    <a:pt x="3601" y="3567"/>
                  </a:lnTo>
                  <a:lnTo>
                    <a:pt x="3577" y="3620"/>
                  </a:lnTo>
                  <a:lnTo>
                    <a:pt x="3547" y="3669"/>
                  </a:lnTo>
                  <a:lnTo>
                    <a:pt x="3511" y="3715"/>
                  </a:lnTo>
                  <a:lnTo>
                    <a:pt x="3470" y="3754"/>
                  </a:lnTo>
                  <a:lnTo>
                    <a:pt x="3426" y="3790"/>
                  </a:lnTo>
                  <a:lnTo>
                    <a:pt x="3376" y="3820"/>
                  </a:lnTo>
                  <a:lnTo>
                    <a:pt x="3324" y="3845"/>
                  </a:lnTo>
                  <a:lnTo>
                    <a:pt x="3269" y="3862"/>
                  </a:lnTo>
                  <a:lnTo>
                    <a:pt x="3210" y="3873"/>
                  </a:lnTo>
                  <a:lnTo>
                    <a:pt x="3150" y="3877"/>
                  </a:lnTo>
                  <a:lnTo>
                    <a:pt x="484" y="3877"/>
                  </a:lnTo>
                  <a:lnTo>
                    <a:pt x="423" y="3873"/>
                  </a:lnTo>
                  <a:lnTo>
                    <a:pt x="365" y="3862"/>
                  </a:lnTo>
                  <a:lnTo>
                    <a:pt x="309" y="3845"/>
                  </a:lnTo>
                  <a:lnTo>
                    <a:pt x="257" y="3820"/>
                  </a:lnTo>
                  <a:lnTo>
                    <a:pt x="208" y="3790"/>
                  </a:lnTo>
                  <a:lnTo>
                    <a:pt x="163" y="3754"/>
                  </a:lnTo>
                  <a:lnTo>
                    <a:pt x="122" y="3715"/>
                  </a:lnTo>
                  <a:lnTo>
                    <a:pt x="86" y="3669"/>
                  </a:lnTo>
                  <a:lnTo>
                    <a:pt x="57" y="3620"/>
                  </a:lnTo>
                  <a:lnTo>
                    <a:pt x="33" y="3567"/>
                  </a:lnTo>
                  <a:lnTo>
                    <a:pt x="15" y="3511"/>
                  </a:lnTo>
                  <a:lnTo>
                    <a:pt x="3" y="3453"/>
                  </a:lnTo>
                  <a:lnTo>
                    <a:pt x="0" y="3391"/>
                  </a:lnTo>
                  <a:lnTo>
                    <a:pt x="0" y="659"/>
                  </a:lnTo>
                  <a:lnTo>
                    <a:pt x="0" y="484"/>
                  </a:lnTo>
                  <a:lnTo>
                    <a:pt x="3" y="423"/>
                  </a:lnTo>
                  <a:lnTo>
                    <a:pt x="15" y="365"/>
                  </a:lnTo>
                  <a:lnTo>
                    <a:pt x="33" y="309"/>
                  </a:lnTo>
                  <a:lnTo>
                    <a:pt x="57" y="256"/>
                  </a:lnTo>
                  <a:lnTo>
                    <a:pt x="86" y="208"/>
                  </a:lnTo>
                  <a:lnTo>
                    <a:pt x="122" y="162"/>
                  </a:lnTo>
                  <a:lnTo>
                    <a:pt x="163" y="122"/>
                  </a:lnTo>
                  <a:lnTo>
                    <a:pt x="208" y="86"/>
                  </a:lnTo>
                  <a:lnTo>
                    <a:pt x="257" y="57"/>
                  </a:lnTo>
                  <a:lnTo>
                    <a:pt x="309" y="32"/>
                  </a:lnTo>
                  <a:lnTo>
                    <a:pt x="365" y="15"/>
                  </a:lnTo>
                  <a:lnTo>
                    <a:pt x="423" y="3"/>
                  </a:lnTo>
                  <a:lnTo>
                    <a:pt x="4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89"/>
            <p:cNvSpPr>
              <a:spLocks noEditPoints="1"/>
            </p:cNvSpPr>
            <p:nvPr/>
          </p:nvSpPr>
          <p:spPr bwMode="auto">
            <a:xfrm>
              <a:off x="6199188" y="3546475"/>
              <a:ext cx="1411288" cy="1281113"/>
            </a:xfrm>
            <a:custGeom>
              <a:avLst/>
              <a:gdLst>
                <a:gd name="T0" fmla="*/ 1734 w 2666"/>
                <a:gd name="T1" fmla="*/ 1823 h 2423"/>
                <a:gd name="T2" fmla="*/ 2544 w 2666"/>
                <a:gd name="T3" fmla="*/ 2302 h 2423"/>
                <a:gd name="T4" fmla="*/ 2060 w 2666"/>
                <a:gd name="T5" fmla="*/ 1454 h 2423"/>
                <a:gd name="T6" fmla="*/ 121 w 2666"/>
                <a:gd name="T7" fmla="*/ 1284 h 2423"/>
                <a:gd name="T8" fmla="*/ 1988 w 2666"/>
                <a:gd name="T9" fmla="*/ 2302 h 2423"/>
                <a:gd name="T10" fmla="*/ 1583 w 2666"/>
                <a:gd name="T11" fmla="*/ 1834 h 2423"/>
                <a:gd name="T12" fmla="*/ 121 w 2666"/>
                <a:gd name="T13" fmla="*/ 122 h 2423"/>
                <a:gd name="T14" fmla="*/ 515 w 2666"/>
                <a:gd name="T15" fmla="*/ 647 h 2423"/>
                <a:gd name="T16" fmla="*/ 556 w 2666"/>
                <a:gd name="T17" fmla="*/ 616 h 2423"/>
                <a:gd name="T18" fmla="*/ 606 w 2666"/>
                <a:gd name="T19" fmla="*/ 606 h 2423"/>
                <a:gd name="T20" fmla="*/ 657 w 2666"/>
                <a:gd name="T21" fmla="*/ 616 h 2423"/>
                <a:gd name="T22" fmla="*/ 697 w 2666"/>
                <a:gd name="T23" fmla="*/ 647 h 2423"/>
                <a:gd name="T24" fmla="*/ 1968 w 2666"/>
                <a:gd name="T25" fmla="*/ 1374 h 2423"/>
                <a:gd name="T26" fmla="*/ 2009 w 2666"/>
                <a:gd name="T27" fmla="*/ 1343 h 2423"/>
                <a:gd name="T28" fmla="*/ 2060 w 2666"/>
                <a:gd name="T29" fmla="*/ 1333 h 2423"/>
                <a:gd name="T30" fmla="*/ 2110 w 2666"/>
                <a:gd name="T31" fmla="*/ 1343 h 2423"/>
                <a:gd name="T32" fmla="*/ 2150 w 2666"/>
                <a:gd name="T33" fmla="*/ 1374 h 2423"/>
                <a:gd name="T34" fmla="*/ 2544 w 2666"/>
                <a:gd name="T35" fmla="*/ 122 h 2423"/>
                <a:gd name="T36" fmla="*/ 121 w 2666"/>
                <a:gd name="T37" fmla="*/ 0 h 2423"/>
                <a:gd name="T38" fmla="*/ 2572 w 2666"/>
                <a:gd name="T39" fmla="*/ 3 h 2423"/>
                <a:gd name="T40" fmla="*/ 2620 w 2666"/>
                <a:gd name="T41" fmla="*/ 26 h 2423"/>
                <a:gd name="T42" fmla="*/ 2653 w 2666"/>
                <a:gd name="T43" fmla="*/ 68 h 2423"/>
                <a:gd name="T44" fmla="*/ 2666 w 2666"/>
                <a:gd name="T45" fmla="*/ 122 h 2423"/>
                <a:gd name="T46" fmla="*/ 2662 w 2666"/>
                <a:gd name="T47" fmla="*/ 2330 h 2423"/>
                <a:gd name="T48" fmla="*/ 2638 w 2666"/>
                <a:gd name="T49" fmla="*/ 2378 h 2423"/>
                <a:gd name="T50" fmla="*/ 2598 w 2666"/>
                <a:gd name="T51" fmla="*/ 2411 h 2423"/>
                <a:gd name="T52" fmla="*/ 2544 w 2666"/>
                <a:gd name="T53" fmla="*/ 2423 h 2423"/>
                <a:gd name="T54" fmla="*/ 94 w 2666"/>
                <a:gd name="T55" fmla="*/ 2420 h 2423"/>
                <a:gd name="T56" fmla="*/ 46 w 2666"/>
                <a:gd name="T57" fmla="*/ 2397 h 2423"/>
                <a:gd name="T58" fmla="*/ 12 w 2666"/>
                <a:gd name="T59" fmla="*/ 2356 h 2423"/>
                <a:gd name="T60" fmla="*/ 0 w 2666"/>
                <a:gd name="T61" fmla="*/ 2302 h 2423"/>
                <a:gd name="T62" fmla="*/ 4 w 2666"/>
                <a:gd name="T63" fmla="*/ 93 h 2423"/>
                <a:gd name="T64" fmla="*/ 27 w 2666"/>
                <a:gd name="T65" fmla="*/ 46 h 2423"/>
                <a:gd name="T66" fmla="*/ 68 w 2666"/>
                <a:gd name="T67" fmla="*/ 13 h 2423"/>
                <a:gd name="T68" fmla="*/ 121 w 2666"/>
                <a:gd name="T6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66" h="2423">
                  <a:moveTo>
                    <a:pt x="2060" y="1454"/>
                  </a:moveTo>
                  <a:lnTo>
                    <a:pt x="1734" y="1823"/>
                  </a:lnTo>
                  <a:lnTo>
                    <a:pt x="2149" y="2302"/>
                  </a:lnTo>
                  <a:lnTo>
                    <a:pt x="2544" y="2302"/>
                  </a:lnTo>
                  <a:lnTo>
                    <a:pt x="2544" y="1985"/>
                  </a:lnTo>
                  <a:lnTo>
                    <a:pt x="2060" y="1454"/>
                  </a:lnTo>
                  <a:close/>
                  <a:moveTo>
                    <a:pt x="606" y="728"/>
                  </a:moveTo>
                  <a:lnTo>
                    <a:pt x="121" y="1284"/>
                  </a:lnTo>
                  <a:lnTo>
                    <a:pt x="121" y="2302"/>
                  </a:lnTo>
                  <a:lnTo>
                    <a:pt x="1988" y="2302"/>
                  </a:lnTo>
                  <a:lnTo>
                    <a:pt x="1654" y="1915"/>
                  </a:lnTo>
                  <a:lnTo>
                    <a:pt x="1583" y="1834"/>
                  </a:lnTo>
                  <a:lnTo>
                    <a:pt x="606" y="728"/>
                  </a:lnTo>
                  <a:close/>
                  <a:moveTo>
                    <a:pt x="121" y="122"/>
                  </a:moveTo>
                  <a:lnTo>
                    <a:pt x="121" y="1101"/>
                  </a:lnTo>
                  <a:lnTo>
                    <a:pt x="515" y="647"/>
                  </a:lnTo>
                  <a:lnTo>
                    <a:pt x="535" y="630"/>
                  </a:lnTo>
                  <a:lnTo>
                    <a:pt x="556" y="616"/>
                  </a:lnTo>
                  <a:lnTo>
                    <a:pt x="581" y="609"/>
                  </a:lnTo>
                  <a:lnTo>
                    <a:pt x="606" y="606"/>
                  </a:lnTo>
                  <a:lnTo>
                    <a:pt x="632" y="609"/>
                  </a:lnTo>
                  <a:lnTo>
                    <a:pt x="657" y="616"/>
                  </a:lnTo>
                  <a:lnTo>
                    <a:pt x="678" y="630"/>
                  </a:lnTo>
                  <a:lnTo>
                    <a:pt x="697" y="647"/>
                  </a:lnTo>
                  <a:lnTo>
                    <a:pt x="1654" y="1731"/>
                  </a:lnTo>
                  <a:lnTo>
                    <a:pt x="1968" y="1374"/>
                  </a:lnTo>
                  <a:lnTo>
                    <a:pt x="1988" y="1357"/>
                  </a:lnTo>
                  <a:lnTo>
                    <a:pt x="2009" y="1343"/>
                  </a:lnTo>
                  <a:lnTo>
                    <a:pt x="2034" y="1336"/>
                  </a:lnTo>
                  <a:lnTo>
                    <a:pt x="2060" y="1333"/>
                  </a:lnTo>
                  <a:lnTo>
                    <a:pt x="2085" y="1336"/>
                  </a:lnTo>
                  <a:lnTo>
                    <a:pt x="2110" y="1343"/>
                  </a:lnTo>
                  <a:lnTo>
                    <a:pt x="2131" y="1357"/>
                  </a:lnTo>
                  <a:lnTo>
                    <a:pt x="2150" y="1374"/>
                  </a:lnTo>
                  <a:lnTo>
                    <a:pt x="2544" y="1802"/>
                  </a:lnTo>
                  <a:lnTo>
                    <a:pt x="2544" y="122"/>
                  </a:lnTo>
                  <a:lnTo>
                    <a:pt x="121" y="122"/>
                  </a:lnTo>
                  <a:close/>
                  <a:moveTo>
                    <a:pt x="121" y="0"/>
                  </a:moveTo>
                  <a:lnTo>
                    <a:pt x="2544" y="0"/>
                  </a:lnTo>
                  <a:lnTo>
                    <a:pt x="2572" y="3"/>
                  </a:lnTo>
                  <a:lnTo>
                    <a:pt x="2598" y="13"/>
                  </a:lnTo>
                  <a:lnTo>
                    <a:pt x="2620" y="26"/>
                  </a:lnTo>
                  <a:lnTo>
                    <a:pt x="2638" y="46"/>
                  </a:lnTo>
                  <a:lnTo>
                    <a:pt x="2653" y="68"/>
                  </a:lnTo>
                  <a:lnTo>
                    <a:pt x="2662" y="93"/>
                  </a:lnTo>
                  <a:lnTo>
                    <a:pt x="2666" y="122"/>
                  </a:lnTo>
                  <a:lnTo>
                    <a:pt x="2666" y="2302"/>
                  </a:lnTo>
                  <a:lnTo>
                    <a:pt x="2662" y="2330"/>
                  </a:lnTo>
                  <a:lnTo>
                    <a:pt x="2653" y="2356"/>
                  </a:lnTo>
                  <a:lnTo>
                    <a:pt x="2638" y="2378"/>
                  </a:lnTo>
                  <a:lnTo>
                    <a:pt x="2620" y="2397"/>
                  </a:lnTo>
                  <a:lnTo>
                    <a:pt x="2598" y="2411"/>
                  </a:lnTo>
                  <a:lnTo>
                    <a:pt x="2572" y="2420"/>
                  </a:lnTo>
                  <a:lnTo>
                    <a:pt x="2544" y="2423"/>
                  </a:lnTo>
                  <a:lnTo>
                    <a:pt x="121" y="2423"/>
                  </a:lnTo>
                  <a:lnTo>
                    <a:pt x="94" y="2420"/>
                  </a:lnTo>
                  <a:lnTo>
                    <a:pt x="68" y="2411"/>
                  </a:lnTo>
                  <a:lnTo>
                    <a:pt x="46" y="2397"/>
                  </a:lnTo>
                  <a:lnTo>
                    <a:pt x="27" y="2378"/>
                  </a:lnTo>
                  <a:lnTo>
                    <a:pt x="12" y="2356"/>
                  </a:lnTo>
                  <a:lnTo>
                    <a:pt x="4" y="2330"/>
                  </a:lnTo>
                  <a:lnTo>
                    <a:pt x="0" y="230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2" y="68"/>
                  </a:lnTo>
                  <a:lnTo>
                    <a:pt x="27" y="46"/>
                  </a:lnTo>
                  <a:lnTo>
                    <a:pt x="46" y="26"/>
                  </a:lnTo>
                  <a:lnTo>
                    <a:pt x="68" y="13"/>
                  </a:lnTo>
                  <a:lnTo>
                    <a:pt x="94" y="3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90"/>
            <p:cNvSpPr>
              <a:spLocks noEditPoints="1"/>
            </p:cNvSpPr>
            <p:nvPr/>
          </p:nvSpPr>
          <p:spPr bwMode="auto">
            <a:xfrm>
              <a:off x="6969125" y="3738563"/>
              <a:ext cx="384175" cy="384175"/>
            </a:xfrm>
            <a:custGeom>
              <a:avLst/>
              <a:gdLst>
                <a:gd name="T0" fmla="*/ 324 w 727"/>
                <a:gd name="T1" fmla="*/ 123 h 727"/>
                <a:gd name="T2" fmla="*/ 252 w 727"/>
                <a:gd name="T3" fmla="*/ 148 h 727"/>
                <a:gd name="T4" fmla="*/ 192 w 727"/>
                <a:gd name="T5" fmla="*/ 191 h 727"/>
                <a:gd name="T6" fmla="*/ 149 w 727"/>
                <a:gd name="T7" fmla="*/ 252 h 727"/>
                <a:gd name="T8" fmla="*/ 124 w 727"/>
                <a:gd name="T9" fmla="*/ 324 h 727"/>
                <a:gd name="T10" fmla="*/ 124 w 727"/>
                <a:gd name="T11" fmla="*/ 402 h 727"/>
                <a:gd name="T12" fmla="*/ 149 w 727"/>
                <a:gd name="T13" fmla="*/ 475 h 727"/>
                <a:gd name="T14" fmla="*/ 192 w 727"/>
                <a:gd name="T15" fmla="*/ 535 h 727"/>
                <a:gd name="T16" fmla="*/ 252 w 727"/>
                <a:gd name="T17" fmla="*/ 579 h 727"/>
                <a:gd name="T18" fmla="*/ 324 w 727"/>
                <a:gd name="T19" fmla="*/ 603 h 727"/>
                <a:gd name="T20" fmla="*/ 407 w 727"/>
                <a:gd name="T21" fmla="*/ 601 h 727"/>
                <a:gd name="T22" fmla="*/ 486 w 727"/>
                <a:gd name="T23" fmla="*/ 573 h 727"/>
                <a:gd name="T24" fmla="*/ 549 w 727"/>
                <a:gd name="T25" fmla="*/ 520 h 727"/>
                <a:gd name="T26" fmla="*/ 591 w 727"/>
                <a:gd name="T27" fmla="*/ 448 h 727"/>
                <a:gd name="T28" fmla="*/ 606 w 727"/>
                <a:gd name="T29" fmla="*/ 364 h 727"/>
                <a:gd name="T30" fmla="*/ 591 w 727"/>
                <a:gd name="T31" fmla="*/ 278 h 727"/>
                <a:gd name="T32" fmla="*/ 549 w 727"/>
                <a:gd name="T33" fmla="*/ 207 h 727"/>
                <a:gd name="T34" fmla="*/ 486 w 727"/>
                <a:gd name="T35" fmla="*/ 154 h 727"/>
                <a:gd name="T36" fmla="*/ 407 w 727"/>
                <a:gd name="T37" fmla="*/ 124 h 727"/>
                <a:gd name="T38" fmla="*/ 363 w 727"/>
                <a:gd name="T39" fmla="*/ 0 h 727"/>
                <a:gd name="T40" fmla="*/ 460 w 727"/>
                <a:gd name="T41" fmla="*/ 13 h 727"/>
                <a:gd name="T42" fmla="*/ 547 w 727"/>
                <a:gd name="T43" fmla="*/ 50 h 727"/>
                <a:gd name="T44" fmla="*/ 621 w 727"/>
                <a:gd name="T45" fmla="*/ 106 h 727"/>
                <a:gd name="T46" fmla="*/ 678 w 727"/>
                <a:gd name="T47" fmla="*/ 180 h 727"/>
                <a:gd name="T48" fmla="*/ 714 w 727"/>
                <a:gd name="T49" fmla="*/ 267 h 727"/>
                <a:gd name="T50" fmla="*/ 727 w 727"/>
                <a:gd name="T51" fmla="*/ 364 h 727"/>
                <a:gd name="T52" fmla="*/ 714 w 727"/>
                <a:gd name="T53" fmla="*/ 460 h 727"/>
                <a:gd name="T54" fmla="*/ 678 w 727"/>
                <a:gd name="T55" fmla="*/ 547 h 727"/>
                <a:gd name="T56" fmla="*/ 621 w 727"/>
                <a:gd name="T57" fmla="*/ 620 h 727"/>
                <a:gd name="T58" fmla="*/ 547 w 727"/>
                <a:gd name="T59" fmla="*/ 677 h 727"/>
                <a:gd name="T60" fmla="*/ 460 w 727"/>
                <a:gd name="T61" fmla="*/ 713 h 727"/>
                <a:gd name="T62" fmla="*/ 363 w 727"/>
                <a:gd name="T63" fmla="*/ 727 h 727"/>
                <a:gd name="T64" fmla="*/ 267 w 727"/>
                <a:gd name="T65" fmla="*/ 713 h 727"/>
                <a:gd name="T66" fmla="*/ 180 w 727"/>
                <a:gd name="T67" fmla="*/ 677 h 727"/>
                <a:gd name="T68" fmla="*/ 107 w 727"/>
                <a:gd name="T69" fmla="*/ 620 h 727"/>
                <a:gd name="T70" fmla="*/ 50 w 727"/>
                <a:gd name="T71" fmla="*/ 547 h 727"/>
                <a:gd name="T72" fmla="*/ 13 w 727"/>
                <a:gd name="T73" fmla="*/ 460 h 727"/>
                <a:gd name="T74" fmla="*/ 0 w 727"/>
                <a:gd name="T75" fmla="*/ 364 h 727"/>
                <a:gd name="T76" fmla="*/ 13 w 727"/>
                <a:gd name="T77" fmla="*/ 267 h 727"/>
                <a:gd name="T78" fmla="*/ 50 w 727"/>
                <a:gd name="T79" fmla="*/ 180 h 727"/>
                <a:gd name="T80" fmla="*/ 107 w 727"/>
                <a:gd name="T81" fmla="*/ 106 h 727"/>
                <a:gd name="T82" fmla="*/ 180 w 727"/>
                <a:gd name="T83" fmla="*/ 50 h 727"/>
                <a:gd name="T84" fmla="*/ 267 w 727"/>
                <a:gd name="T85" fmla="*/ 13 h 727"/>
                <a:gd name="T86" fmla="*/ 363 w 727"/>
                <a:gd name="T87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727">
                  <a:moveTo>
                    <a:pt x="363" y="121"/>
                  </a:moveTo>
                  <a:lnTo>
                    <a:pt x="324" y="123"/>
                  </a:lnTo>
                  <a:lnTo>
                    <a:pt x="286" y="133"/>
                  </a:lnTo>
                  <a:lnTo>
                    <a:pt x="252" y="148"/>
                  </a:lnTo>
                  <a:lnTo>
                    <a:pt x="221" y="168"/>
                  </a:lnTo>
                  <a:lnTo>
                    <a:pt x="192" y="191"/>
                  </a:lnTo>
                  <a:lnTo>
                    <a:pt x="167" y="220"/>
                  </a:lnTo>
                  <a:lnTo>
                    <a:pt x="149" y="252"/>
                  </a:lnTo>
                  <a:lnTo>
                    <a:pt x="134" y="287"/>
                  </a:lnTo>
                  <a:lnTo>
                    <a:pt x="124" y="324"/>
                  </a:lnTo>
                  <a:lnTo>
                    <a:pt x="122" y="364"/>
                  </a:lnTo>
                  <a:lnTo>
                    <a:pt x="124" y="402"/>
                  </a:lnTo>
                  <a:lnTo>
                    <a:pt x="134" y="439"/>
                  </a:lnTo>
                  <a:lnTo>
                    <a:pt x="149" y="475"/>
                  </a:lnTo>
                  <a:lnTo>
                    <a:pt x="167" y="506"/>
                  </a:lnTo>
                  <a:lnTo>
                    <a:pt x="192" y="535"/>
                  </a:lnTo>
                  <a:lnTo>
                    <a:pt x="221" y="559"/>
                  </a:lnTo>
                  <a:lnTo>
                    <a:pt x="252" y="579"/>
                  </a:lnTo>
                  <a:lnTo>
                    <a:pt x="286" y="593"/>
                  </a:lnTo>
                  <a:lnTo>
                    <a:pt x="324" y="603"/>
                  </a:lnTo>
                  <a:lnTo>
                    <a:pt x="363" y="605"/>
                  </a:lnTo>
                  <a:lnTo>
                    <a:pt x="407" y="601"/>
                  </a:lnTo>
                  <a:lnTo>
                    <a:pt x="447" y="590"/>
                  </a:lnTo>
                  <a:lnTo>
                    <a:pt x="486" y="573"/>
                  </a:lnTo>
                  <a:lnTo>
                    <a:pt x="519" y="548"/>
                  </a:lnTo>
                  <a:lnTo>
                    <a:pt x="549" y="520"/>
                  </a:lnTo>
                  <a:lnTo>
                    <a:pt x="573" y="485"/>
                  </a:lnTo>
                  <a:lnTo>
                    <a:pt x="591" y="448"/>
                  </a:lnTo>
                  <a:lnTo>
                    <a:pt x="602" y="407"/>
                  </a:lnTo>
                  <a:lnTo>
                    <a:pt x="606" y="364"/>
                  </a:lnTo>
                  <a:lnTo>
                    <a:pt x="602" y="320"/>
                  </a:lnTo>
                  <a:lnTo>
                    <a:pt x="591" y="278"/>
                  </a:lnTo>
                  <a:lnTo>
                    <a:pt x="573" y="241"/>
                  </a:lnTo>
                  <a:lnTo>
                    <a:pt x="549" y="207"/>
                  </a:lnTo>
                  <a:lnTo>
                    <a:pt x="519" y="178"/>
                  </a:lnTo>
                  <a:lnTo>
                    <a:pt x="486" y="154"/>
                  </a:lnTo>
                  <a:lnTo>
                    <a:pt x="447" y="136"/>
                  </a:lnTo>
                  <a:lnTo>
                    <a:pt x="407" y="124"/>
                  </a:lnTo>
                  <a:lnTo>
                    <a:pt x="363" y="121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4" y="29"/>
                  </a:lnTo>
                  <a:lnTo>
                    <a:pt x="547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8" y="180"/>
                  </a:lnTo>
                  <a:lnTo>
                    <a:pt x="699" y="222"/>
                  </a:lnTo>
                  <a:lnTo>
                    <a:pt x="714" y="267"/>
                  </a:lnTo>
                  <a:lnTo>
                    <a:pt x="724" y="314"/>
                  </a:lnTo>
                  <a:lnTo>
                    <a:pt x="727" y="364"/>
                  </a:lnTo>
                  <a:lnTo>
                    <a:pt x="724" y="412"/>
                  </a:lnTo>
                  <a:lnTo>
                    <a:pt x="714" y="460"/>
                  </a:lnTo>
                  <a:lnTo>
                    <a:pt x="699" y="505"/>
                  </a:lnTo>
                  <a:lnTo>
                    <a:pt x="678" y="547"/>
                  </a:lnTo>
                  <a:lnTo>
                    <a:pt x="651" y="585"/>
                  </a:lnTo>
                  <a:lnTo>
                    <a:pt x="621" y="620"/>
                  </a:lnTo>
                  <a:lnTo>
                    <a:pt x="585" y="651"/>
                  </a:lnTo>
                  <a:lnTo>
                    <a:pt x="547" y="677"/>
                  </a:lnTo>
                  <a:lnTo>
                    <a:pt x="504" y="698"/>
                  </a:lnTo>
                  <a:lnTo>
                    <a:pt x="460" y="713"/>
                  </a:lnTo>
                  <a:lnTo>
                    <a:pt x="413" y="723"/>
                  </a:lnTo>
                  <a:lnTo>
                    <a:pt x="363" y="727"/>
                  </a:lnTo>
                  <a:lnTo>
                    <a:pt x="314" y="723"/>
                  </a:lnTo>
                  <a:lnTo>
                    <a:pt x="267" y="713"/>
                  </a:lnTo>
                  <a:lnTo>
                    <a:pt x="222" y="698"/>
                  </a:lnTo>
                  <a:lnTo>
                    <a:pt x="180" y="677"/>
                  </a:lnTo>
                  <a:lnTo>
                    <a:pt x="141" y="651"/>
                  </a:lnTo>
                  <a:lnTo>
                    <a:pt x="107" y="620"/>
                  </a:lnTo>
                  <a:lnTo>
                    <a:pt x="76" y="585"/>
                  </a:lnTo>
                  <a:lnTo>
                    <a:pt x="50" y="547"/>
                  </a:lnTo>
                  <a:lnTo>
                    <a:pt x="29" y="505"/>
                  </a:lnTo>
                  <a:lnTo>
                    <a:pt x="13" y="460"/>
                  </a:lnTo>
                  <a:lnTo>
                    <a:pt x="4" y="412"/>
                  </a:lnTo>
                  <a:lnTo>
                    <a:pt x="0" y="364"/>
                  </a:lnTo>
                  <a:lnTo>
                    <a:pt x="4" y="314"/>
                  </a:lnTo>
                  <a:lnTo>
                    <a:pt x="13" y="267"/>
                  </a:lnTo>
                  <a:lnTo>
                    <a:pt x="29" y="222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4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8674134" y="3246509"/>
            <a:ext cx="467083" cy="462351"/>
            <a:chOff x="5927726" y="3306763"/>
            <a:chExt cx="3133725" cy="3101975"/>
          </a:xfrm>
          <a:solidFill>
            <a:schemeClr val="bg2">
              <a:lumMod val="25000"/>
            </a:schemeClr>
          </a:solidFill>
        </p:grpSpPr>
        <p:sp>
          <p:nvSpPr>
            <p:cNvPr id="214" name="Freeform 195"/>
            <p:cNvSpPr>
              <a:spLocks noEditPoints="1"/>
            </p:cNvSpPr>
            <p:nvPr/>
          </p:nvSpPr>
          <p:spPr bwMode="auto">
            <a:xfrm>
              <a:off x="5927726" y="3306763"/>
              <a:ext cx="3133725" cy="3101975"/>
            </a:xfrm>
            <a:custGeom>
              <a:avLst/>
              <a:gdLst>
                <a:gd name="T0" fmla="*/ 261 w 3947"/>
                <a:gd name="T1" fmla="*/ 3348 h 3909"/>
                <a:gd name="T2" fmla="*/ 217 w 3947"/>
                <a:gd name="T3" fmla="*/ 3478 h 3909"/>
                <a:gd name="T4" fmla="*/ 268 w 3947"/>
                <a:gd name="T5" fmla="*/ 3616 h 3909"/>
                <a:gd name="T6" fmla="*/ 396 w 3947"/>
                <a:gd name="T7" fmla="*/ 3689 h 3909"/>
                <a:gd name="T8" fmla="*/ 537 w 3947"/>
                <a:gd name="T9" fmla="*/ 3668 h 3909"/>
                <a:gd name="T10" fmla="*/ 1517 w 3947"/>
                <a:gd name="T11" fmla="*/ 2588 h 3909"/>
                <a:gd name="T12" fmla="*/ 1279 w 3947"/>
                <a:gd name="T13" fmla="*/ 2336 h 3909"/>
                <a:gd name="T14" fmla="*/ 2184 w 3947"/>
                <a:gd name="T15" fmla="*/ 276 h 3909"/>
                <a:gd name="T16" fmla="*/ 1844 w 3947"/>
                <a:gd name="T17" fmla="*/ 411 h 3909"/>
                <a:gd name="T18" fmla="*/ 1563 w 3947"/>
                <a:gd name="T19" fmla="*/ 635 h 3909"/>
                <a:gd name="T20" fmla="*/ 1358 w 3947"/>
                <a:gd name="T21" fmla="*/ 928 h 3909"/>
                <a:gd name="T22" fmla="*/ 1249 w 3947"/>
                <a:gd name="T23" fmla="*/ 1277 h 3909"/>
                <a:gd name="T24" fmla="*/ 1249 w 3947"/>
                <a:gd name="T25" fmla="*/ 1655 h 3909"/>
                <a:gd name="T26" fmla="*/ 1358 w 3947"/>
                <a:gd name="T27" fmla="*/ 2002 h 3909"/>
                <a:gd name="T28" fmla="*/ 1563 w 3947"/>
                <a:gd name="T29" fmla="*/ 2297 h 3909"/>
                <a:gd name="T30" fmla="*/ 1844 w 3947"/>
                <a:gd name="T31" fmla="*/ 2521 h 3909"/>
                <a:gd name="T32" fmla="*/ 2184 w 3947"/>
                <a:gd name="T33" fmla="*/ 2655 h 3909"/>
                <a:gd name="T34" fmla="*/ 2563 w 3947"/>
                <a:gd name="T35" fmla="*/ 2683 h 3909"/>
                <a:gd name="T36" fmla="*/ 2925 w 3947"/>
                <a:gd name="T37" fmla="*/ 2600 h 3909"/>
                <a:gd name="T38" fmla="*/ 3238 w 3947"/>
                <a:gd name="T39" fmla="*/ 2418 h 3909"/>
                <a:gd name="T40" fmla="*/ 3483 w 3947"/>
                <a:gd name="T41" fmla="*/ 2157 h 3909"/>
                <a:gd name="T42" fmla="*/ 3643 w 3947"/>
                <a:gd name="T43" fmla="*/ 1834 h 3909"/>
                <a:gd name="T44" fmla="*/ 3700 w 3947"/>
                <a:gd name="T45" fmla="*/ 1465 h 3909"/>
                <a:gd name="T46" fmla="*/ 3643 w 3947"/>
                <a:gd name="T47" fmla="*/ 1097 h 3909"/>
                <a:gd name="T48" fmla="*/ 3483 w 3947"/>
                <a:gd name="T49" fmla="*/ 773 h 3909"/>
                <a:gd name="T50" fmla="*/ 3238 w 3947"/>
                <a:gd name="T51" fmla="*/ 512 h 3909"/>
                <a:gd name="T52" fmla="*/ 2925 w 3947"/>
                <a:gd name="T53" fmla="*/ 331 h 3909"/>
                <a:gd name="T54" fmla="*/ 2563 w 3947"/>
                <a:gd name="T55" fmla="*/ 249 h 3909"/>
                <a:gd name="T56" fmla="*/ 2572 w 3947"/>
                <a:gd name="T57" fmla="*/ 4 h 3909"/>
                <a:gd name="T58" fmla="*/ 2973 w 3947"/>
                <a:gd name="T59" fmla="*/ 88 h 3909"/>
                <a:gd name="T60" fmla="*/ 3325 w 3947"/>
                <a:gd name="T61" fmla="*/ 271 h 3909"/>
                <a:gd name="T62" fmla="*/ 3613 w 3947"/>
                <a:gd name="T63" fmla="*/ 539 h 3909"/>
                <a:gd name="T64" fmla="*/ 3821 w 3947"/>
                <a:gd name="T65" fmla="*/ 872 h 3909"/>
                <a:gd name="T66" fmla="*/ 3933 w 3947"/>
                <a:gd name="T67" fmla="*/ 1258 h 3909"/>
                <a:gd name="T68" fmla="*/ 3933 w 3947"/>
                <a:gd name="T69" fmla="*/ 1673 h 3909"/>
                <a:gd name="T70" fmla="*/ 3821 w 3947"/>
                <a:gd name="T71" fmla="*/ 2059 h 3909"/>
                <a:gd name="T72" fmla="*/ 3613 w 3947"/>
                <a:gd name="T73" fmla="*/ 2393 h 3909"/>
                <a:gd name="T74" fmla="*/ 3325 w 3947"/>
                <a:gd name="T75" fmla="*/ 2660 h 3909"/>
                <a:gd name="T76" fmla="*/ 2973 w 3947"/>
                <a:gd name="T77" fmla="*/ 2843 h 3909"/>
                <a:gd name="T78" fmla="*/ 2572 w 3947"/>
                <a:gd name="T79" fmla="*/ 2927 h 3909"/>
                <a:gd name="T80" fmla="*/ 2154 w 3947"/>
                <a:gd name="T81" fmla="*/ 2898 h 3909"/>
                <a:gd name="T82" fmla="*/ 1775 w 3947"/>
                <a:gd name="T83" fmla="*/ 2759 h 3909"/>
                <a:gd name="T84" fmla="*/ 671 w 3947"/>
                <a:gd name="T85" fmla="*/ 3840 h 3909"/>
                <a:gd name="T86" fmla="*/ 487 w 3947"/>
                <a:gd name="T87" fmla="*/ 3906 h 3909"/>
                <a:gd name="T88" fmla="*/ 266 w 3947"/>
                <a:gd name="T89" fmla="*/ 3875 h 3909"/>
                <a:gd name="T90" fmla="*/ 91 w 3947"/>
                <a:gd name="T91" fmla="*/ 3741 h 3909"/>
                <a:gd name="T92" fmla="*/ 4 w 3947"/>
                <a:gd name="T93" fmla="*/ 3536 h 3909"/>
                <a:gd name="T94" fmla="*/ 26 w 3947"/>
                <a:gd name="T95" fmla="*/ 3330 h 3909"/>
                <a:gd name="T96" fmla="*/ 131 w 3947"/>
                <a:gd name="T97" fmla="*/ 3170 h 3909"/>
                <a:gd name="T98" fmla="*/ 1077 w 3947"/>
                <a:gd name="T99" fmla="*/ 1969 h 3909"/>
                <a:gd name="T100" fmla="*/ 990 w 3947"/>
                <a:gd name="T101" fmla="*/ 1570 h 3909"/>
                <a:gd name="T102" fmla="*/ 1019 w 3947"/>
                <a:gd name="T103" fmla="*/ 1158 h 3909"/>
                <a:gd name="T104" fmla="*/ 1157 w 3947"/>
                <a:gd name="T105" fmla="*/ 783 h 3909"/>
                <a:gd name="T106" fmla="*/ 1386 w 3947"/>
                <a:gd name="T107" fmla="*/ 465 h 3909"/>
                <a:gd name="T108" fmla="*/ 1692 w 3947"/>
                <a:gd name="T109" fmla="*/ 216 h 3909"/>
                <a:gd name="T110" fmla="*/ 2057 w 3947"/>
                <a:gd name="T111" fmla="*/ 56 h 3909"/>
                <a:gd name="T112" fmla="*/ 2467 w 3947"/>
                <a:gd name="T113" fmla="*/ 0 h 3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947" h="3909">
                  <a:moveTo>
                    <a:pt x="1279" y="2336"/>
                  </a:moveTo>
                  <a:lnTo>
                    <a:pt x="284" y="3322"/>
                  </a:lnTo>
                  <a:lnTo>
                    <a:pt x="284" y="3323"/>
                  </a:lnTo>
                  <a:lnTo>
                    <a:pt x="261" y="3348"/>
                  </a:lnTo>
                  <a:lnTo>
                    <a:pt x="243" y="3376"/>
                  </a:lnTo>
                  <a:lnTo>
                    <a:pt x="229" y="3408"/>
                  </a:lnTo>
                  <a:lnTo>
                    <a:pt x="221" y="3441"/>
                  </a:lnTo>
                  <a:lnTo>
                    <a:pt x="217" y="3478"/>
                  </a:lnTo>
                  <a:lnTo>
                    <a:pt x="221" y="3516"/>
                  </a:lnTo>
                  <a:lnTo>
                    <a:pt x="231" y="3553"/>
                  </a:lnTo>
                  <a:lnTo>
                    <a:pt x="247" y="3586"/>
                  </a:lnTo>
                  <a:lnTo>
                    <a:pt x="268" y="3616"/>
                  </a:lnTo>
                  <a:lnTo>
                    <a:pt x="295" y="3643"/>
                  </a:lnTo>
                  <a:lnTo>
                    <a:pt x="325" y="3664"/>
                  </a:lnTo>
                  <a:lnTo>
                    <a:pt x="359" y="3679"/>
                  </a:lnTo>
                  <a:lnTo>
                    <a:pt x="396" y="3689"/>
                  </a:lnTo>
                  <a:lnTo>
                    <a:pt x="435" y="3693"/>
                  </a:lnTo>
                  <a:lnTo>
                    <a:pt x="472" y="3690"/>
                  </a:lnTo>
                  <a:lnTo>
                    <a:pt x="506" y="3681"/>
                  </a:lnTo>
                  <a:lnTo>
                    <a:pt x="537" y="3668"/>
                  </a:lnTo>
                  <a:lnTo>
                    <a:pt x="566" y="3649"/>
                  </a:lnTo>
                  <a:lnTo>
                    <a:pt x="591" y="3626"/>
                  </a:lnTo>
                  <a:lnTo>
                    <a:pt x="1586" y="2642"/>
                  </a:lnTo>
                  <a:lnTo>
                    <a:pt x="1517" y="2588"/>
                  </a:lnTo>
                  <a:lnTo>
                    <a:pt x="1452" y="2531"/>
                  </a:lnTo>
                  <a:lnTo>
                    <a:pt x="1390" y="2470"/>
                  </a:lnTo>
                  <a:lnTo>
                    <a:pt x="1333" y="2405"/>
                  </a:lnTo>
                  <a:lnTo>
                    <a:pt x="1279" y="2336"/>
                  </a:lnTo>
                  <a:close/>
                  <a:moveTo>
                    <a:pt x="2467" y="245"/>
                  </a:moveTo>
                  <a:lnTo>
                    <a:pt x="2370" y="249"/>
                  </a:lnTo>
                  <a:lnTo>
                    <a:pt x="2276" y="259"/>
                  </a:lnTo>
                  <a:lnTo>
                    <a:pt x="2184" y="276"/>
                  </a:lnTo>
                  <a:lnTo>
                    <a:pt x="2095" y="301"/>
                  </a:lnTo>
                  <a:lnTo>
                    <a:pt x="2008" y="331"/>
                  </a:lnTo>
                  <a:lnTo>
                    <a:pt x="1925" y="369"/>
                  </a:lnTo>
                  <a:lnTo>
                    <a:pt x="1844" y="411"/>
                  </a:lnTo>
                  <a:lnTo>
                    <a:pt x="1768" y="460"/>
                  </a:lnTo>
                  <a:lnTo>
                    <a:pt x="1695" y="512"/>
                  </a:lnTo>
                  <a:lnTo>
                    <a:pt x="1627" y="571"/>
                  </a:lnTo>
                  <a:lnTo>
                    <a:pt x="1563" y="635"/>
                  </a:lnTo>
                  <a:lnTo>
                    <a:pt x="1505" y="702"/>
                  </a:lnTo>
                  <a:lnTo>
                    <a:pt x="1451" y="773"/>
                  </a:lnTo>
                  <a:lnTo>
                    <a:pt x="1401" y="850"/>
                  </a:lnTo>
                  <a:lnTo>
                    <a:pt x="1358" y="928"/>
                  </a:lnTo>
                  <a:lnTo>
                    <a:pt x="1322" y="1012"/>
                  </a:lnTo>
                  <a:lnTo>
                    <a:pt x="1290" y="1097"/>
                  </a:lnTo>
                  <a:lnTo>
                    <a:pt x="1266" y="1186"/>
                  </a:lnTo>
                  <a:lnTo>
                    <a:pt x="1249" y="1277"/>
                  </a:lnTo>
                  <a:lnTo>
                    <a:pt x="1237" y="1370"/>
                  </a:lnTo>
                  <a:lnTo>
                    <a:pt x="1234" y="1465"/>
                  </a:lnTo>
                  <a:lnTo>
                    <a:pt x="1237" y="1562"/>
                  </a:lnTo>
                  <a:lnTo>
                    <a:pt x="1249" y="1655"/>
                  </a:lnTo>
                  <a:lnTo>
                    <a:pt x="1266" y="1746"/>
                  </a:lnTo>
                  <a:lnTo>
                    <a:pt x="1290" y="1834"/>
                  </a:lnTo>
                  <a:lnTo>
                    <a:pt x="1322" y="1920"/>
                  </a:lnTo>
                  <a:lnTo>
                    <a:pt x="1358" y="2002"/>
                  </a:lnTo>
                  <a:lnTo>
                    <a:pt x="1401" y="2082"/>
                  </a:lnTo>
                  <a:lnTo>
                    <a:pt x="1451" y="2157"/>
                  </a:lnTo>
                  <a:lnTo>
                    <a:pt x="1505" y="2230"/>
                  </a:lnTo>
                  <a:lnTo>
                    <a:pt x="1563" y="2297"/>
                  </a:lnTo>
                  <a:lnTo>
                    <a:pt x="1627" y="2361"/>
                  </a:lnTo>
                  <a:lnTo>
                    <a:pt x="1695" y="2418"/>
                  </a:lnTo>
                  <a:lnTo>
                    <a:pt x="1768" y="2472"/>
                  </a:lnTo>
                  <a:lnTo>
                    <a:pt x="1844" y="2521"/>
                  </a:lnTo>
                  <a:lnTo>
                    <a:pt x="1925" y="2563"/>
                  </a:lnTo>
                  <a:lnTo>
                    <a:pt x="2008" y="2600"/>
                  </a:lnTo>
                  <a:lnTo>
                    <a:pt x="2095" y="2631"/>
                  </a:lnTo>
                  <a:lnTo>
                    <a:pt x="2184" y="2655"/>
                  </a:lnTo>
                  <a:lnTo>
                    <a:pt x="2276" y="2672"/>
                  </a:lnTo>
                  <a:lnTo>
                    <a:pt x="2370" y="2683"/>
                  </a:lnTo>
                  <a:lnTo>
                    <a:pt x="2467" y="2687"/>
                  </a:lnTo>
                  <a:lnTo>
                    <a:pt x="2563" y="2683"/>
                  </a:lnTo>
                  <a:lnTo>
                    <a:pt x="2658" y="2672"/>
                  </a:lnTo>
                  <a:lnTo>
                    <a:pt x="2750" y="2655"/>
                  </a:lnTo>
                  <a:lnTo>
                    <a:pt x="2840" y="2631"/>
                  </a:lnTo>
                  <a:lnTo>
                    <a:pt x="2925" y="2600"/>
                  </a:lnTo>
                  <a:lnTo>
                    <a:pt x="3010" y="2563"/>
                  </a:lnTo>
                  <a:lnTo>
                    <a:pt x="3089" y="2521"/>
                  </a:lnTo>
                  <a:lnTo>
                    <a:pt x="3166" y="2472"/>
                  </a:lnTo>
                  <a:lnTo>
                    <a:pt x="3238" y="2418"/>
                  </a:lnTo>
                  <a:lnTo>
                    <a:pt x="3306" y="2361"/>
                  </a:lnTo>
                  <a:lnTo>
                    <a:pt x="3371" y="2297"/>
                  </a:lnTo>
                  <a:lnTo>
                    <a:pt x="3430" y="2230"/>
                  </a:lnTo>
                  <a:lnTo>
                    <a:pt x="3483" y="2157"/>
                  </a:lnTo>
                  <a:lnTo>
                    <a:pt x="3532" y="2082"/>
                  </a:lnTo>
                  <a:lnTo>
                    <a:pt x="3575" y="2002"/>
                  </a:lnTo>
                  <a:lnTo>
                    <a:pt x="3613" y="1920"/>
                  </a:lnTo>
                  <a:lnTo>
                    <a:pt x="3643" y="1834"/>
                  </a:lnTo>
                  <a:lnTo>
                    <a:pt x="3668" y="1746"/>
                  </a:lnTo>
                  <a:lnTo>
                    <a:pt x="3686" y="1655"/>
                  </a:lnTo>
                  <a:lnTo>
                    <a:pt x="3697" y="1562"/>
                  </a:lnTo>
                  <a:lnTo>
                    <a:pt x="3700" y="1465"/>
                  </a:lnTo>
                  <a:lnTo>
                    <a:pt x="3697" y="1370"/>
                  </a:lnTo>
                  <a:lnTo>
                    <a:pt x="3686" y="1277"/>
                  </a:lnTo>
                  <a:lnTo>
                    <a:pt x="3668" y="1186"/>
                  </a:lnTo>
                  <a:lnTo>
                    <a:pt x="3643" y="1097"/>
                  </a:lnTo>
                  <a:lnTo>
                    <a:pt x="3613" y="1012"/>
                  </a:lnTo>
                  <a:lnTo>
                    <a:pt x="3575" y="928"/>
                  </a:lnTo>
                  <a:lnTo>
                    <a:pt x="3532" y="850"/>
                  </a:lnTo>
                  <a:lnTo>
                    <a:pt x="3483" y="773"/>
                  </a:lnTo>
                  <a:lnTo>
                    <a:pt x="3430" y="702"/>
                  </a:lnTo>
                  <a:lnTo>
                    <a:pt x="3371" y="635"/>
                  </a:lnTo>
                  <a:lnTo>
                    <a:pt x="3306" y="571"/>
                  </a:lnTo>
                  <a:lnTo>
                    <a:pt x="3238" y="512"/>
                  </a:lnTo>
                  <a:lnTo>
                    <a:pt x="3166" y="460"/>
                  </a:lnTo>
                  <a:lnTo>
                    <a:pt x="3089" y="411"/>
                  </a:lnTo>
                  <a:lnTo>
                    <a:pt x="3010" y="369"/>
                  </a:lnTo>
                  <a:lnTo>
                    <a:pt x="2925" y="331"/>
                  </a:lnTo>
                  <a:lnTo>
                    <a:pt x="2840" y="301"/>
                  </a:lnTo>
                  <a:lnTo>
                    <a:pt x="2750" y="276"/>
                  </a:lnTo>
                  <a:lnTo>
                    <a:pt x="2658" y="259"/>
                  </a:lnTo>
                  <a:lnTo>
                    <a:pt x="2563" y="249"/>
                  </a:lnTo>
                  <a:lnTo>
                    <a:pt x="2467" y="245"/>
                  </a:lnTo>
                  <a:close/>
                  <a:moveTo>
                    <a:pt x="2467" y="0"/>
                  </a:moveTo>
                  <a:lnTo>
                    <a:pt x="2467" y="0"/>
                  </a:lnTo>
                  <a:lnTo>
                    <a:pt x="2572" y="4"/>
                  </a:lnTo>
                  <a:lnTo>
                    <a:pt x="2677" y="14"/>
                  </a:lnTo>
                  <a:lnTo>
                    <a:pt x="2778" y="33"/>
                  </a:lnTo>
                  <a:lnTo>
                    <a:pt x="2876" y="56"/>
                  </a:lnTo>
                  <a:lnTo>
                    <a:pt x="2973" y="88"/>
                  </a:lnTo>
                  <a:lnTo>
                    <a:pt x="3067" y="125"/>
                  </a:lnTo>
                  <a:lnTo>
                    <a:pt x="3156" y="168"/>
                  </a:lnTo>
                  <a:lnTo>
                    <a:pt x="3242" y="216"/>
                  </a:lnTo>
                  <a:lnTo>
                    <a:pt x="3325" y="271"/>
                  </a:lnTo>
                  <a:lnTo>
                    <a:pt x="3403" y="331"/>
                  </a:lnTo>
                  <a:lnTo>
                    <a:pt x="3478" y="395"/>
                  </a:lnTo>
                  <a:lnTo>
                    <a:pt x="3549" y="465"/>
                  </a:lnTo>
                  <a:lnTo>
                    <a:pt x="3613" y="539"/>
                  </a:lnTo>
                  <a:lnTo>
                    <a:pt x="3673" y="616"/>
                  </a:lnTo>
                  <a:lnTo>
                    <a:pt x="3728" y="697"/>
                  </a:lnTo>
                  <a:lnTo>
                    <a:pt x="3778" y="783"/>
                  </a:lnTo>
                  <a:lnTo>
                    <a:pt x="3821" y="872"/>
                  </a:lnTo>
                  <a:lnTo>
                    <a:pt x="3859" y="965"/>
                  </a:lnTo>
                  <a:lnTo>
                    <a:pt x="3890" y="1059"/>
                  </a:lnTo>
                  <a:lnTo>
                    <a:pt x="3914" y="1158"/>
                  </a:lnTo>
                  <a:lnTo>
                    <a:pt x="3933" y="1258"/>
                  </a:lnTo>
                  <a:lnTo>
                    <a:pt x="3943" y="1362"/>
                  </a:lnTo>
                  <a:lnTo>
                    <a:pt x="3947" y="1465"/>
                  </a:lnTo>
                  <a:lnTo>
                    <a:pt x="3943" y="1570"/>
                  </a:lnTo>
                  <a:lnTo>
                    <a:pt x="3933" y="1673"/>
                  </a:lnTo>
                  <a:lnTo>
                    <a:pt x="3914" y="1774"/>
                  </a:lnTo>
                  <a:lnTo>
                    <a:pt x="3890" y="1871"/>
                  </a:lnTo>
                  <a:lnTo>
                    <a:pt x="3859" y="1966"/>
                  </a:lnTo>
                  <a:lnTo>
                    <a:pt x="3821" y="2059"/>
                  </a:lnTo>
                  <a:lnTo>
                    <a:pt x="3778" y="2147"/>
                  </a:lnTo>
                  <a:lnTo>
                    <a:pt x="3728" y="2234"/>
                  </a:lnTo>
                  <a:lnTo>
                    <a:pt x="3673" y="2315"/>
                  </a:lnTo>
                  <a:lnTo>
                    <a:pt x="3613" y="2393"/>
                  </a:lnTo>
                  <a:lnTo>
                    <a:pt x="3549" y="2467"/>
                  </a:lnTo>
                  <a:lnTo>
                    <a:pt x="3478" y="2536"/>
                  </a:lnTo>
                  <a:lnTo>
                    <a:pt x="3403" y="2601"/>
                  </a:lnTo>
                  <a:lnTo>
                    <a:pt x="3325" y="2660"/>
                  </a:lnTo>
                  <a:lnTo>
                    <a:pt x="3242" y="2714"/>
                  </a:lnTo>
                  <a:lnTo>
                    <a:pt x="3156" y="2763"/>
                  </a:lnTo>
                  <a:lnTo>
                    <a:pt x="3067" y="2806"/>
                  </a:lnTo>
                  <a:lnTo>
                    <a:pt x="2973" y="2843"/>
                  </a:lnTo>
                  <a:lnTo>
                    <a:pt x="2876" y="2874"/>
                  </a:lnTo>
                  <a:lnTo>
                    <a:pt x="2778" y="2898"/>
                  </a:lnTo>
                  <a:lnTo>
                    <a:pt x="2677" y="2917"/>
                  </a:lnTo>
                  <a:lnTo>
                    <a:pt x="2572" y="2927"/>
                  </a:lnTo>
                  <a:lnTo>
                    <a:pt x="2467" y="2931"/>
                  </a:lnTo>
                  <a:lnTo>
                    <a:pt x="2360" y="2927"/>
                  </a:lnTo>
                  <a:lnTo>
                    <a:pt x="2257" y="2916"/>
                  </a:lnTo>
                  <a:lnTo>
                    <a:pt x="2154" y="2898"/>
                  </a:lnTo>
                  <a:lnTo>
                    <a:pt x="2055" y="2873"/>
                  </a:lnTo>
                  <a:lnTo>
                    <a:pt x="1958" y="2842"/>
                  </a:lnTo>
                  <a:lnTo>
                    <a:pt x="1864" y="2803"/>
                  </a:lnTo>
                  <a:lnTo>
                    <a:pt x="1775" y="2759"/>
                  </a:lnTo>
                  <a:lnTo>
                    <a:pt x="745" y="3779"/>
                  </a:lnTo>
                  <a:lnTo>
                    <a:pt x="745" y="3779"/>
                  </a:lnTo>
                  <a:lnTo>
                    <a:pt x="710" y="3811"/>
                  </a:lnTo>
                  <a:lnTo>
                    <a:pt x="671" y="3840"/>
                  </a:lnTo>
                  <a:lnTo>
                    <a:pt x="628" y="3864"/>
                  </a:lnTo>
                  <a:lnTo>
                    <a:pt x="584" y="3882"/>
                  </a:lnTo>
                  <a:lnTo>
                    <a:pt x="536" y="3897"/>
                  </a:lnTo>
                  <a:lnTo>
                    <a:pt x="487" y="3906"/>
                  </a:lnTo>
                  <a:lnTo>
                    <a:pt x="435" y="3909"/>
                  </a:lnTo>
                  <a:lnTo>
                    <a:pt x="376" y="3905"/>
                  </a:lnTo>
                  <a:lnTo>
                    <a:pt x="320" y="3894"/>
                  </a:lnTo>
                  <a:lnTo>
                    <a:pt x="266" y="3875"/>
                  </a:lnTo>
                  <a:lnTo>
                    <a:pt x="215" y="3850"/>
                  </a:lnTo>
                  <a:lnTo>
                    <a:pt x="169" y="3819"/>
                  </a:lnTo>
                  <a:lnTo>
                    <a:pt x="127" y="3782"/>
                  </a:lnTo>
                  <a:lnTo>
                    <a:pt x="91" y="3741"/>
                  </a:lnTo>
                  <a:lnTo>
                    <a:pt x="59" y="3695"/>
                  </a:lnTo>
                  <a:lnTo>
                    <a:pt x="34" y="3645"/>
                  </a:lnTo>
                  <a:lnTo>
                    <a:pt x="15" y="3591"/>
                  </a:lnTo>
                  <a:lnTo>
                    <a:pt x="4" y="3536"/>
                  </a:lnTo>
                  <a:lnTo>
                    <a:pt x="0" y="3478"/>
                  </a:lnTo>
                  <a:lnTo>
                    <a:pt x="2" y="3426"/>
                  </a:lnTo>
                  <a:lnTo>
                    <a:pt x="11" y="3378"/>
                  </a:lnTo>
                  <a:lnTo>
                    <a:pt x="26" y="3330"/>
                  </a:lnTo>
                  <a:lnTo>
                    <a:pt x="45" y="3285"/>
                  </a:lnTo>
                  <a:lnTo>
                    <a:pt x="69" y="3244"/>
                  </a:lnTo>
                  <a:lnTo>
                    <a:pt x="98" y="3205"/>
                  </a:lnTo>
                  <a:lnTo>
                    <a:pt x="131" y="3170"/>
                  </a:lnTo>
                  <a:lnTo>
                    <a:pt x="130" y="3169"/>
                  </a:lnTo>
                  <a:lnTo>
                    <a:pt x="1159" y="2150"/>
                  </a:lnTo>
                  <a:lnTo>
                    <a:pt x="1115" y="2061"/>
                  </a:lnTo>
                  <a:lnTo>
                    <a:pt x="1077" y="1969"/>
                  </a:lnTo>
                  <a:lnTo>
                    <a:pt x="1044" y="1873"/>
                  </a:lnTo>
                  <a:lnTo>
                    <a:pt x="1020" y="1775"/>
                  </a:lnTo>
                  <a:lnTo>
                    <a:pt x="1001" y="1674"/>
                  </a:lnTo>
                  <a:lnTo>
                    <a:pt x="990" y="1570"/>
                  </a:lnTo>
                  <a:lnTo>
                    <a:pt x="986" y="1465"/>
                  </a:lnTo>
                  <a:lnTo>
                    <a:pt x="990" y="1362"/>
                  </a:lnTo>
                  <a:lnTo>
                    <a:pt x="1001" y="1258"/>
                  </a:lnTo>
                  <a:lnTo>
                    <a:pt x="1019" y="1158"/>
                  </a:lnTo>
                  <a:lnTo>
                    <a:pt x="1044" y="1059"/>
                  </a:lnTo>
                  <a:lnTo>
                    <a:pt x="1075" y="965"/>
                  </a:lnTo>
                  <a:lnTo>
                    <a:pt x="1112" y="872"/>
                  </a:lnTo>
                  <a:lnTo>
                    <a:pt x="1157" y="783"/>
                  </a:lnTo>
                  <a:lnTo>
                    <a:pt x="1206" y="697"/>
                  </a:lnTo>
                  <a:lnTo>
                    <a:pt x="1260" y="616"/>
                  </a:lnTo>
                  <a:lnTo>
                    <a:pt x="1321" y="539"/>
                  </a:lnTo>
                  <a:lnTo>
                    <a:pt x="1386" y="465"/>
                  </a:lnTo>
                  <a:lnTo>
                    <a:pt x="1456" y="395"/>
                  </a:lnTo>
                  <a:lnTo>
                    <a:pt x="1530" y="331"/>
                  </a:lnTo>
                  <a:lnTo>
                    <a:pt x="1608" y="271"/>
                  </a:lnTo>
                  <a:lnTo>
                    <a:pt x="1692" y="216"/>
                  </a:lnTo>
                  <a:lnTo>
                    <a:pt x="1777" y="168"/>
                  </a:lnTo>
                  <a:lnTo>
                    <a:pt x="1868" y="125"/>
                  </a:lnTo>
                  <a:lnTo>
                    <a:pt x="1961" y="88"/>
                  </a:lnTo>
                  <a:lnTo>
                    <a:pt x="2057" y="56"/>
                  </a:lnTo>
                  <a:lnTo>
                    <a:pt x="2156" y="33"/>
                  </a:lnTo>
                  <a:lnTo>
                    <a:pt x="2258" y="14"/>
                  </a:lnTo>
                  <a:lnTo>
                    <a:pt x="2361" y="4"/>
                  </a:lnTo>
                  <a:lnTo>
                    <a:pt x="2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6"/>
            <p:cNvSpPr>
              <a:spLocks/>
            </p:cNvSpPr>
            <p:nvPr/>
          </p:nvSpPr>
          <p:spPr bwMode="auto">
            <a:xfrm>
              <a:off x="7200901" y="3790950"/>
              <a:ext cx="733425" cy="727075"/>
            </a:xfrm>
            <a:custGeom>
              <a:avLst/>
              <a:gdLst>
                <a:gd name="T0" fmla="*/ 864 w 925"/>
                <a:gd name="T1" fmla="*/ 0 h 916"/>
                <a:gd name="T2" fmla="*/ 883 w 925"/>
                <a:gd name="T3" fmla="*/ 3 h 916"/>
                <a:gd name="T4" fmla="*/ 900 w 925"/>
                <a:gd name="T5" fmla="*/ 11 h 916"/>
                <a:gd name="T6" fmla="*/ 914 w 925"/>
                <a:gd name="T7" fmla="*/ 25 h 916"/>
                <a:gd name="T8" fmla="*/ 922 w 925"/>
                <a:gd name="T9" fmla="*/ 41 h 916"/>
                <a:gd name="T10" fmla="*/ 925 w 925"/>
                <a:gd name="T11" fmla="*/ 60 h 916"/>
                <a:gd name="T12" fmla="*/ 922 w 925"/>
                <a:gd name="T13" fmla="*/ 80 h 916"/>
                <a:gd name="T14" fmla="*/ 914 w 925"/>
                <a:gd name="T15" fmla="*/ 96 h 916"/>
                <a:gd name="T16" fmla="*/ 900 w 925"/>
                <a:gd name="T17" fmla="*/ 110 h 916"/>
                <a:gd name="T18" fmla="*/ 883 w 925"/>
                <a:gd name="T19" fmla="*/ 119 h 916"/>
                <a:gd name="T20" fmla="*/ 864 w 925"/>
                <a:gd name="T21" fmla="*/ 122 h 916"/>
                <a:gd name="T22" fmla="*/ 789 w 925"/>
                <a:gd name="T23" fmla="*/ 126 h 916"/>
                <a:gd name="T24" fmla="*/ 714 w 925"/>
                <a:gd name="T25" fmla="*/ 136 h 916"/>
                <a:gd name="T26" fmla="*/ 644 w 925"/>
                <a:gd name="T27" fmla="*/ 155 h 916"/>
                <a:gd name="T28" fmla="*/ 575 w 925"/>
                <a:gd name="T29" fmla="*/ 180 h 916"/>
                <a:gd name="T30" fmla="*/ 511 w 925"/>
                <a:gd name="T31" fmla="*/ 210 h 916"/>
                <a:gd name="T32" fmla="*/ 451 w 925"/>
                <a:gd name="T33" fmla="*/ 247 h 916"/>
                <a:gd name="T34" fmla="*/ 393 w 925"/>
                <a:gd name="T35" fmla="*/ 289 h 916"/>
                <a:gd name="T36" fmla="*/ 341 w 925"/>
                <a:gd name="T37" fmla="*/ 336 h 916"/>
                <a:gd name="T38" fmla="*/ 293 w 925"/>
                <a:gd name="T39" fmla="*/ 388 h 916"/>
                <a:gd name="T40" fmla="*/ 250 w 925"/>
                <a:gd name="T41" fmla="*/ 445 h 916"/>
                <a:gd name="T42" fmla="*/ 213 w 925"/>
                <a:gd name="T43" fmla="*/ 506 h 916"/>
                <a:gd name="T44" fmla="*/ 182 w 925"/>
                <a:gd name="T45" fmla="*/ 570 h 916"/>
                <a:gd name="T46" fmla="*/ 157 w 925"/>
                <a:gd name="T47" fmla="*/ 637 h 916"/>
                <a:gd name="T48" fmla="*/ 139 w 925"/>
                <a:gd name="T49" fmla="*/ 707 h 916"/>
                <a:gd name="T50" fmla="*/ 128 w 925"/>
                <a:gd name="T51" fmla="*/ 779 h 916"/>
                <a:gd name="T52" fmla="*/ 124 w 925"/>
                <a:gd name="T53" fmla="*/ 854 h 916"/>
                <a:gd name="T54" fmla="*/ 120 w 925"/>
                <a:gd name="T55" fmla="*/ 874 h 916"/>
                <a:gd name="T56" fmla="*/ 111 w 925"/>
                <a:gd name="T57" fmla="*/ 891 h 916"/>
                <a:gd name="T58" fmla="*/ 99 w 925"/>
                <a:gd name="T59" fmla="*/ 904 h 916"/>
                <a:gd name="T60" fmla="*/ 82 w 925"/>
                <a:gd name="T61" fmla="*/ 912 h 916"/>
                <a:gd name="T62" fmla="*/ 62 w 925"/>
                <a:gd name="T63" fmla="*/ 916 h 916"/>
                <a:gd name="T64" fmla="*/ 43 w 925"/>
                <a:gd name="T65" fmla="*/ 912 h 916"/>
                <a:gd name="T66" fmla="*/ 25 w 925"/>
                <a:gd name="T67" fmla="*/ 904 h 916"/>
                <a:gd name="T68" fmla="*/ 12 w 925"/>
                <a:gd name="T69" fmla="*/ 891 h 916"/>
                <a:gd name="T70" fmla="*/ 3 w 925"/>
                <a:gd name="T71" fmla="*/ 874 h 916"/>
                <a:gd name="T72" fmla="*/ 0 w 925"/>
                <a:gd name="T73" fmla="*/ 854 h 916"/>
                <a:gd name="T74" fmla="*/ 4 w 925"/>
                <a:gd name="T75" fmla="*/ 772 h 916"/>
                <a:gd name="T76" fmla="*/ 15 w 925"/>
                <a:gd name="T77" fmla="*/ 692 h 916"/>
                <a:gd name="T78" fmla="*/ 34 w 925"/>
                <a:gd name="T79" fmla="*/ 615 h 916"/>
                <a:gd name="T80" fmla="*/ 61 w 925"/>
                <a:gd name="T81" fmla="*/ 540 h 916"/>
                <a:gd name="T82" fmla="*/ 94 w 925"/>
                <a:gd name="T83" fmla="*/ 468 h 916"/>
                <a:gd name="T84" fmla="*/ 131 w 925"/>
                <a:gd name="T85" fmla="*/ 401 h 916"/>
                <a:gd name="T86" fmla="*/ 176 w 925"/>
                <a:gd name="T87" fmla="*/ 337 h 916"/>
                <a:gd name="T88" fmla="*/ 226 w 925"/>
                <a:gd name="T89" fmla="*/ 279 h 916"/>
                <a:gd name="T90" fmla="*/ 282 w 925"/>
                <a:gd name="T91" fmla="*/ 224 h 916"/>
                <a:gd name="T92" fmla="*/ 341 w 925"/>
                <a:gd name="T93" fmla="*/ 174 h 916"/>
                <a:gd name="T94" fmla="*/ 405 w 925"/>
                <a:gd name="T95" fmla="*/ 130 h 916"/>
                <a:gd name="T96" fmla="*/ 475 w 925"/>
                <a:gd name="T97" fmla="*/ 91 h 916"/>
                <a:gd name="T98" fmla="*/ 546 w 925"/>
                <a:gd name="T99" fmla="*/ 60 h 916"/>
                <a:gd name="T100" fmla="*/ 621 w 925"/>
                <a:gd name="T101" fmla="*/ 34 h 916"/>
                <a:gd name="T102" fmla="*/ 700 w 925"/>
                <a:gd name="T103" fmla="*/ 15 h 916"/>
                <a:gd name="T104" fmla="*/ 781 w 925"/>
                <a:gd name="T105" fmla="*/ 4 h 916"/>
                <a:gd name="T106" fmla="*/ 864 w 925"/>
                <a:gd name="T107" fmla="*/ 0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5" h="916">
                  <a:moveTo>
                    <a:pt x="864" y="0"/>
                  </a:moveTo>
                  <a:lnTo>
                    <a:pt x="883" y="3"/>
                  </a:lnTo>
                  <a:lnTo>
                    <a:pt x="900" y="11"/>
                  </a:lnTo>
                  <a:lnTo>
                    <a:pt x="914" y="25"/>
                  </a:lnTo>
                  <a:lnTo>
                    <a:pt x="922" y="41"/>
                  </a:lnTo>
                  <a:lnTo>
                    <a:pt x="925" y="60"/>
                  </a:lnTo>
                  <a:lnTo>
                    <a:pt x="922" y="80"/>
                  </a:lnTo>
                  <a:lnTo>
                    <a:pt x="914" y="96"/>
                  </a:lnTo>
                  <a:lnTo>
                    <a:pt x="900" y="110"/>
                  </a:lnTo>
                  <a:lnTo>
                    <a:pt x="883" y="119"/>
                  </a:lnTo>
                  <a:lnTo>
                    <a:pt x="864" y="122"/>
                  </a:lnTo>
                  <a:lnTo>
                    <a:pt x="789" y="126"/>
                  </a:lnTo>
                  <a:lnTo>
                    <a:pt x="714" y="136"/>
                  </a:lnTo>
                  <a:lnTo>
                    <a:pt x="644" y="155"/>
                  </a:lnTo>
                  <a:lnTo>
                    <a:pt x="575" y="180"/>
                  </a:lnTo>
                  <a:lnTo>
                    <a:pt x="511" y="210"/>
                  </a:lnTo>
                  <a:lnTo>
                    <a:pt x="451" y="247"/>
                  </a:lnTo>
                  <a:lnTo>
                    <a:pt x="393" y="289"/>
                  </a:lnTo>
                  <a:lnTo>
                    <a:pt x="341" y="336"/>
                  </a:lnTo>
                  <a:lnTo>
                    <a:pt x="293" y="388"/>
                  </a:lnTo>
                  <a:lnTo>
                    <a:pt x="250" y="445"/>
                  </a:lnTo>
                  <a:lnTo>
                    <a:pt x="213" y="506"/>
                  </a:lnTo>
                  <a:lnTo>
                    <a:pt x="182" y="570"/>
                  </a:lnTo>
                  <a:lnTo>
                    <a:pt x="157" y="637"/>
                  </a:lnTo>
                  <a:lnTo>
                    <a:pt x="139" y="707"/>
                  </a:lnTo>
                  <a:lnTo>
                    <a:pt x="128" y="779"/>
                  </a:lnTo>
                  <a:lnTo>
                    <a:pt x="124" y="854"/>
                  </a:lnTo>
                  <a:lnTo>
                    <a:pt x="120" y="874"/>
                  </a:lnTo>
                  <a:lnTo>
                    <a:pt x="111" y="891"/>
                  </a:lnTo>
                  <a:lnTo>
                    <a:pt x="99" y="904"/>
                  </a:lnTo>
                  <a:lnTo>
                    <a:pt x="82" y="912"/>
                  </a:lnTo>
                  <a:lnTo>
                    <a:pt x="62" y="916"/>
                  </a:lnTo>
                  <a:lnTo>
                    <a:pt x="43" y="912"/>
                  </a:lnTo>
                  <a:lnTo>
                    <a:pt x="25" y="904"/>
                  </a:lnTo>
                  <a:lnTo>
                    <a:pt x="12" y="891"/>
                  </a:lnTo>
                  <a:lnTo>
                    <a:pt x="3" y="874"/>
                  </a:lnTo>
                  <a:lnTo>
                    <a:pt x="0" y="854"/>
                  </a:lnTo>
                  <a:lnTo>
                    <a:pt x="4" y="772"/>
                  </a:lnTo>
                  <a:lnTo>
                    <a:pt x="15" y="692"/>
                  </a:lnTo>
                  <a:lnTo>
                    <a:pt x="34" y="615"/>
                  </a:lnTo>
                  <a:lnTo>
                    <a:pt x="61" y="540"/>
                  </a:lnTo>
                  <a:lnTo>
                    <a:pt x="94" y="468"/>
                  </a:lnTo>
                  <a:lnTo>
                    <a:pt x="131" y="401"/>
                  </a:lnTo>
                  <a:lnTo>
                    <a:pt x="176" y="337"/>
                  </a:lnTo>
                  <a:lnTo>
                    <a:pt x="226" y="279"/>
                  </a:lnTo>
                  <a:lnTo>
                    <a:pt x="282" y="224"/>
                  </a:lnTo>
                  <a:lnTo>
                    <a:pt x="341" y="174"/>
                  </a:lnTo>
                  <a:lnTo>
                    <a:pt x="405" y="130"/>
                  </a:lnTo>
                  <a:lnTo>
                    <a:pt x="475" y="91"/>
                  </a:lnTo>
                  <a:lnTo>
                    <a:pt x="546" y="60"/>
                  </a:lnTo>
                  <a:lnTo>
                    <a:pt x="621" y="34"/>
                  </a:lnTo>
                  <a:lnTo>
                    <a:pt x="700" y="15"/>
                  </a:lnTo>
                  <a:lnTo>
                    <a:pt x="781" y="4"/>
                  </a:lnTo>
                  <a:lnTo>
                    <a:pt x="8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4" name="Группа 223"/>
          <p:cNvGrpSpPr/>
          <p:nvPr/>
        </p:nvGrpSpPr>
        <p:grpSpPr>
          <a:xfrm>
            <a:off x="9536104" y="3297870"/>
            <a:ext cx="572217" cy="359629"/>
            <a:chOff x="5929313" y="3321050"/>
            <a:chExt cx="3589338" cy="2255837"/>
          </a:xfrm>
          <a:solidFill>
            <a:schemeClr val="bg2">
              <a:lumMod val="25000"/>
            </a:schemeClr>
          </a:solidFill>
        </p:grpSpPr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5929313" y="3321050"/>
              <a:ext cx="3589338" cy="2255837"/>
            </a:xfrm>
            <a:custGeom>
              <a:avLst/>
              <a:gdLst>
                <a:gd name="T0" fmla="*/ 1889 w 4522"/>
                <a:gd name="T1" fmla="*/ 317 h 2843"/>
                <a:gd name="T2" fmla="*/ 1409 w 4522"/>
                <a:gd name="T3" fmla="*/ 457 h 2843"/>
                <a:gd name="T4" fmla="*/ 972 w 4522"/>
                <a:gd name="T5" fmla="*/ 697 h 2843"/>
                <a:gd name="T6" fmla="*/ 595 w 4522"/>
                <a:gd name="T7" fmla="*/ 1022 h 2843"/>
                <a:gd name="T8" fmla="*/ 301 w 4522"/>
                <a:gd name="T9" fmla="*/ 1421 h 2843"/>
                <a:gd name="T10" fmla="*/ 594 w 4522"/>
                <a:gd name="T11" fmla="*/ 1820 h 2843"/>
                <a:gd name="T12" fmla="*/ 970 w 4522"/>
                <a:gd name="T13" fmla="*/ 2145 h 2843"/>
                <a:gd name="T14" fmla="*/ 1408 w 4522"/>
                <a:gd name="T15" fmla="*/ 2385 h 2843"/>
                <a:gd name="T16" fmla="*/ 1887 w 4522"/>
                <a:gd name="T17" fmla="*/ 2525 h 2843"/>
                <a:gd name="T18" fmla="*/ 2386 w 4522"/>
                <a:gd name="T19" fmla="*/ 2554 h 2843"/>
                <a:gd name="T20" fmla="*/ 2878 w 4522"/>
                <a:gd name="T21" fmla="*/ 2469 h 2843"/>
                <a:gd name="T22" fmla="*/ 3338 w 4522"/>
                <a:gd name="T23" fmla="*/ 2277 h 2843"/>
                <a:gd name="T24" fmla="*/ 3748 w 4522"/>
                <a:gd name="T25" fmla="*/ 1994 h 2843"/>
                <a:gd name="T26" fmla="*/ 4087 w 4522"/>
                <a:gd name="T27" fmla="*/ 1630 h 2843"/>
                <a:gd name="T28" fmla="*/ 4087 w 4522"/>
                <a:gd name="T29" fmla="*/ 1214 h 2843"/>
                <a:gd name="T30" fmla="*/ 3750 w 4522"/>
                <a:gd name="T31" fmla="*/ 849 h 2843"/>
                <a:gd name="T32" fmla="*/ 3340 w 4522"/>
                <a:gd name="T33" fmla="*/ 566 h 2843"/>
                <a:gd name="T34" fmla="*/ 2878 w 4522"/>
                <a:gd name="T35" fmla="*/ 374 h 2843"/>
                <a:gd name="T36" fmla="*/ 2386 w 4522"/>
                <a:gd name="T37" fmla="*/ 288 h 2843"/>
                <a:gd name="T38" fmla="*/ 2402 w 4522"/>
                <a:gd name="T39" fmla="*/ 5 h 2843"/>
                <a:gd name="T40" fmla="*/ 2952 w 4522"/>
                <a:gd name="T41" fmla="*/ 101 h 2843"/>
                <a:gd name="T42" fmla="*/ 3464 w 4522"/>
                <a:gd name="T43" fmla="*/ 313 h 2843"/>
                <a:gd name="T44" fmla="*/ 3918 w 4522"/>
                <a:gd name="T45" fmla="*/ 622 h 2843"/>
                <a:gd name="T46" fmla="*/ 4292 w 4522"/>
                <a:gd name="T47" fmla="*/ 1016 h 2843"/>
                <a:gd name="T48" fmla="*/ 4509 w 4522"/>
                <a:gd name="T49" fmla="*/ 1359 h 2843"/>
                <a:gd name="T50" fmla="*/ 4514 w 4522"/>
                <a:gd name="T51" fmla="*/ 1369 h 2843"/>
                <a:gd name="T52" fmla="*/ 4518 w 4522"/>
                <a:gd name="T53" fmla="*/ 1390 h 2843"/>
                <a:gd name="T54" fmla="*/ 4518 w 4522"/>
                <a:gd name="T55" fmla="*/ 1453 h 2843"/>
                <a:gd name="T56" fmla="*/ 4514 w 4522"/>
                <a:gd name="T57" fmla="*/ 1474 h 2843"/>
                <a:gd name="T58" fmla="*/ 4509 w 4522"/>
                <a:gd name="T59" fmla="*/ 1485 h 2843"/>
                <a:gd name="T60" fmla="*/ 4292 w 4522"/>
                <a:gd name="T61" fmla="*/ 1827 h 2843"/>
                <a:gd name="T62" fmla="*/ 3918 w 4522"/>
                <a:gd name="T63" fmla="*/ 2221 h 2843"/>
                <a:gd name="T64" fmla="*/ 3464 w 4522"/>
                <a:gd name="T65" fmla="*/ 2531 h 2843"/>
                <a:gd name="T66" fmla="*/ 2952 w 4522"/>
                <a:gd name="T67" fmla="*/ 2742 h 2843"/>
                <a:gd name="T68" fmla="*/ 2402 w 4522"/>
                <a:gd name="T69" fmla="*/ 2839 h 2843"/>
                <a:gd name="T70" fmla="*/ 1841 w 4522"/>
                <a:gd name="T71" fmla="*/ 2805 h 2843"/>
                <a:gd name="T72" fmla="*/ 1308 w 4522"/>
                <a:gd name="T73" fmla="*/ 2650 h 2843"/>
                <a:gd name="T74" fmla="*/ 822 w 4522"/>
                <a:gd name="T75" fmla="*/ 2386 h 2843"/>
                <a:gd name="T76" fmla="*/ 406 w 4522"/>
                <a:gd name="T77" fmla="*/ 2032 h 2843"/>
                <a:gd name="T78" fmla="*/ 79 w 4522"/>
                <a:gd name="T79" fmla="*/ 1605 h 2843"/>
                <a:gd name="T80" fmla="*/ 11 w 4522"/>
                <a:gd name="T81" fmla="*/ 1477 h 2843"/>
                <a:gd name="T82" fmla="*/ 6 w 4522"/>
                <a:gd name="T83" fmla="*/ 1464 h 2843"/>
                <a:gd name="T84" fmla="*/ 0 w 4522"/>
                <a:gd name="T85" fmla="*/ 1421 h 2843"/>
                <a:gd name="T86" fmla="*/ 6 w 4522"/>
                <a:gd name="T87" fmla="*/ 1376 h 2843"/>
                <a:gd name="T88" fmla="*/ 11 w 4522"/>
                <a:gd name="T89" fmla="*/ 1365 h 2843"/>
                <a:gd name="T90" fmla="*/ 79 w 4522"/>
                <a:gd name="T91" fmla="*/ 1238 h 2843"/>
                <a:gd name="T92" fmla="*/ 406 w 4522"/>
                <a:gd name="T93" fmla="*/ 810 h 2843"/>
                <a:gd name="T94" fmla="*/ 822 w 4522"/>
                <a:gd name="T95" fmla="*/ 456 h 2843"/>
                <a:gd name="T96" fmla="*/ 1308 w 4522"/>
                <a:gd name="T97" fmla="*/ 192 h 2843"/>
                <a:gd name="T98" fmla="*/ 1841 w 4522"/>
                <a:gd name="T99" fmla="*/ 37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522" h="2843">
                  <a:moveTo>
                    <a:pt x="2261" y="283"/>
                  </a:moveTo>
                  <a:lnTo>
                    <a:pt x="2136" y="288"/>
                  </a:lnTo>
                  <a:lnTo>
                    <a:pt x="2011" y="299"/>
                  </a:lnTo>
                  <a:lnTo>
                    <a:pt x="1889" y="317"/>
                  </a:lnTo>
                  <a:lnTo>
                    <a:pt x="1766" y="342"/>
                  </a:lnTo>
                  <a:lnTo>
                    <a:pt x="1645" y="374"/>
                  </a:lnTo>
                  <a:lnTo>
                    <a:pt x="1526" y="412"/>
                  </a:lnTo>
                  <a:lnTo>
                    <a:pt x="1409" y="457"/>
                  </a:lnTo>
                  <a:lnTo>
                    <a:pt x="1295" y="509"/>
                  </a:lnTo>
                  <a:lnTo>
                    <a:pt x="1183" y="565"/>
                  </a:lnTo>
                  <a:lnTo>
                    <a:pt x="1076" y="628"/>
                  </a:lnTo>
                  <a:lnTo>
                    <a:pt x="972" y="697"/>
                  </a:lnTo>
                  <a:lnTo>
                    <a:pt x="871" y="770"/>
                  </a:lnTo>
                  <a:lnTo>
                    <a:pt x="774" y="849"/>
                  </a:lnTo>
                  <a:lnTo>
                    <a:pt x="682" y="933"/>
                  </a:lnTo>
                  <a:lnTo>
                    <a:pt x="595" y="1022"/>
                  </a:lnTo>
                  <a:lnTo>
                    <a:pt x="513" y="1116"/>
                  </a:lnTo>
                  <a:lnTo>
                    <a:pt x="436" y="1214"/>
                  </a:lnTo>
                  <a:lnTo>
                    <a:pt x="365" y="1315"/>
                  </a:lnTo>
                  <a:lnTo>
                    <a:pt x="301" y="1421"/>
                  </a:lnTo>
                  <a:lnTo>
                    <a:pt x="365" y="1528"/>
                  </a:lnTo>
                  <a:lnTo>
                    <a:pt x="435" y="1628"/>
                  </a:lnTo>
                  <a:lnTo>
                    <a:pt x="512" y="1726"/>
                  </a:lnTo>
                  <a:lnTo>
                    <a:pt x="594" y="1820"/>
                  </a:lnTo>
                  <a:lnTo>
                    <a:pt x="682" y="1909"/>
                  </a:lnTo>
                  <a:lnTo>
                    <a:pt x="774" y="1993"/>
                  </a:lnTo>
                  <a:lnTo>
                    <a:pt x="870" y="2071"/>
                  </a:lnTo>
                  <a:lnTo>
                    <a:pt x="970" y="2145"/>
                  </a:lnTo>
                  <a:lnTo>
                    <a:pt x="1075" y="2214"/>
                  </a:lnTo>
                  <a:lnTo>
                    <a:pt x="1183" y="2277"/>
                  </a:lnTo>
                  <a:lnTo>
                    <a:pt x="1294" y="2333"/>
                  </a:lnTo>
                  <a:lnTo>
                    <a:pt x="1408" y="2385"/>
                  </a:lnTo>
                  <a:lnTo>
                    <a:pt x="1525" y="2430"/>
                  </a:lnTo>
                  <a:lnTo>
                    <a:pt x="1643" y="2468"/>
                  </a:lnTo>
                  <a:lnTo>
                    <a:pt x="1765" y="2500"/>
                  </a:lnTo>
                  <a:lnTo>
                    <a:pt x="1887" y="2525"/>
                  </a:lnTo>
                  <a:lnTo>
                    <a:pt x="2011" y="2543"/>
                  </a:lnTo>
                  <a:lnTo>
                    <a:pt x="2136" y="2554"/>
                  </a:lnTo>
                  <a:lnTo>
                    <a:pt x="2261" y="2559"/>
                  </a:lnTo>
                  <a:lnTo>
                    <a:pt x="2386" y="2554"/>
                  </a:lnTo>
                  <a:lnTo>
                    <a:pt x="2510" y="2543"/>
                  </a:lnTo>
                  <a:lnTo>
                    <a:pt x="2635" y="2525"/>
                  </a:lnTo>
                  <a:lnTo>
                    <a:pt x="2757" y="2500"/>
                  </a:lnTo>
                  <a:lnTo>
                    <a:pt x="2878" y="2469"/>
                  </a:lnTo>
                  <a:lnTo>
                    <a:pt x="2997" y="2430"/>
                  </a:lnTo>
                  <a:lnTo>
                    <a:pt x="3114" y="2385"/>
                  </a:lnTo>
                  <a:lnTo>
                    <a:pt x="3227" y="2335"/>
                  </a:lnTo>
                  <a:lnTo>
                    <a:pt x="3338" y="2277"/>
                  </a:lnTo>
                  <a:lnTo>
                    <a:pt x="3447" y="2214"/>
                  </a:lnTo>
                  <a:lnTo>
                    <a:pt x="3552" y="2147"/>
                  </a:lnTo>
                  <a:lnTo>
                    <a:pt x="3652" y="2073"/>
                  </a:lnTo>
                  <a:lnTo>
                    <a:pt x="3748" y="1994"/>
                  </a:lnTo>
                  <a:lnTo>
                    <a:pt x="3840" y="1910"/>
                  </a:lnTo>
                  <a:lnTo>
                    <a:pt x="3928" y="1822"/>
                  </a:lnTo>
                  <a:lnTo>
                    <a:pt x="4010" y="1728"/>
                  </a:lnTo>
                  <a:lnTo>
                    <a:pt x="4087" y="1630"/>
                  </a:lnTo>
                  <a:lnTo>
                    <a:pt x="4157" y="1528"/>
                  </a:lnTo>
                  <a:lnTo>
                    <a:pt x="4222" y="1422"/>
                  </a:lnTo>
                  <a:lnTo>
                    <a:pt x="4158" y="1316"/>
                  </a:lnTo>
                  <a:lnTo>
                    <a:pt x="4087" y="1214"/>
                  </a:lnTo>
                  <a:lnTo>
                    <a:pt x="4010" y="1116"/>
                  </a:lnTo>
                  <a:lnTo>
                    <a:pt x="3928" y="1023"/>
                  </a:lnTo>
                  <a:lnTo>
                    <a:pt x="3842" y="933"/>
                  </a:lnTo>
                  <a:lnTo>
                    <a:pt x="3750" y="849"/>
                  </a:lnTo>
                  <a:lnTo>
                    <a:pt x="3654" y="771"/>
                  </a:lnTo>
                  <a:lnTo>
                    <a:pt x="3552" y="697"/>
                  </a:lnTo>
                  <a:lnTo>
                    <a:pt x="3447" y="628"/>
                  </a:lnTo>
                  <a:lnTo>
                    <a:pt x="3340" y="566"/>
                  </a:lnTo>
                  <a:lnTo>
                    <a:pt x="3228" y="509"/>
                  </a:lnTo>
                  <a:lnTo>
                    <a:pt x="3114" y="457"/>
                  </a:lnTo>
                  <a:lnTo>
                    <a:pt x="2997" y="412"/>
                  </a:lnTo>
                  <a:lnTo>
                    <a:pt x="2878" y="374"/>
                  </a:lnTo>
                  <a:lnTo>
                    <a:pt x="2757" y="342"/>
                  </a:lnTo>
                  <a:lnTo>
                    <a:pt x="2635" y="317"/>
                  </a:lnTo>
                  <a:lnTo>
                    <a:pt x="2512" y="299"/>
                  </a:lnTo>
                  <a:lnTo>
                    <a:pt x="2386" y="288"/>
                  </a:lnTo>
                  <a:lnTo>
                    <a:pt x="2261" y="283"/>
                  </a:lnTo>
                  <a:close/>
                  <a:moveTo>
                    <a:pt x="2261" y="0"/>
                  </a:moveTo>
                  <a:lnTo>
                    <a:pt x="2261" y="0"/>
                  </a:lnTo>
                  <a:lnTo>
                    <a:pt x="2402" y="5"/>
                  </a:lnTo>
                  <a:lnTo>
                    <a:pt x="2543" y="17"/>
                  </a:lnTo>
                  <a:lnTo>
                    <a:pt x="2681" y="37"/>
                  </a:lnTo>
                  <a:lnTo>
                    <a:pt x="2817" y="65"/>
                  </a:lnTo>
                  <a:lnTo>
                    <a:pt x="2952" y="101"/>
                  </a:lnTo>
                  <a:lnTo>
                    <a:pt x="3085" y="143"/>
                  </a:lnTo>
                  <a:lnTo>
                    <a:pt x="3214" y="194"/>
                  </a:lnTo>
                  <a:lnTo>
                    <a:pt x="3341" y="250"/>
                  </a:lnTo>
                  <a:lnTo>
                    <a:pt x="3464" y="313"/>
                  </a:lnTo>
                  <a:lnTo>
                    <a:pt x="3584" y="381"/>
                  </a:lnTo>
                  <a:lnTo>
                    <a:pt x="3700" y="456"/>
                  </a:lnTo>
                  <a:lnTo>
                    <a:pt x="3811" y="537"/>
                  </a:lnTo>
                  <a:lnTo>
                    <a:pt x="3918" y="622"/>
                  </a:lnTo>
                  <a:lnTo>
                    <a:pt x="4020" y="714"/>
                  </a:lnTo>
                  <a:lnTo>
                    <a:pt x="4116" y="810"/>
                  </a:lnTo>
                  <a:lnTo>
                    <a:pt x="4207" y="911"/>
                  </a:lnTo>
                  <a:lnTo>
                    <a:pt x="4292" y="1016"/>
                  </a:lnTo>
                  <a:lnTo>
                    <a:pt x="4371" y="1125"/>
                  </a:lnTo>
                  <a:lnTo>
                    <a:pt x="4442" y="1239"/>
                  </a:lnTo>
                  <a:lnTo>
                    <a:pt x="4508" y="1355"/>
                  </a:lnTo>
                  <a:lnTo>
                    <a:pt x="4509" y="1359"/>
                  </a:lnTo>
                  <a:lnTo>
                    <a:pt x="4509" y="1362"/>
                  </a:lnTo>
                  <a:lnTo>
                    <a:pt x="4511" y="1365"/>
                  </a:lnTo>
                  <a:lnTo>
                    <a:pt x="4512" y="1368"/>
                  </a:lnTo>
                  <a:lnTo>
                    <a:pt x="4514" y="1369"/>
                  </a:lnTo>
                  <a:lnTo>
                    <a:pt x="4515" y="1372"/>
                  </a:lnTo>
                  <a:lnTo>
                    <a:pt x="4516" y="1378"/>
                  </a:lnTo>
                  <a:lnTo>
                    <a:pt x="4516" y="1385"/>
                  </a:lnTo>
                  <a:lnTo>
                    <a:pt x="4518" y="1390"/>
                  </a:lnTo>
                  <a:lnTo>
                    <a:pt x="4521" y="1406"/>
                  </a:lnTo>
                  <a:lnTo>
                    <a:pt x="4522" y="1422"/>
                  </a:lnTo>
                  <a:lnTo>
                    <a:pt x="4521" y="1438"/>
                  </a:lnTo>
                  <a:lnTo>
                    <a:pt x="4518" y="1453"/>
                  </a:lnTo>
                  <a:lnTo>
                    <a:pt x="4516" y="1460"/>
                  </a:lnTo>
                  <a:lnTo>
                    <a:pt x="4516" y="1466"/>
                  </a:lnTo>
                  <a:lnTo>
                    <a:pt x="4515" y="1471"/>
                  </a:lnTo>
                  <a:lnTo>
                    <a:pt x="4514" y="1474"/>
                  </a:lnTo>
                  <a:lnTo>
                    <a:pt x="4512" y="1476"/>
                  </a:lnTo>
                  <a:lnTo>
                    <a:pt x="4511" y="1478"/>
                  </a:lnTo>
                  <a:lnTo>
                    <a:pt x="4511" y="1481"/>
                  </a:lnTo>
                  <a:lnTo>
                    <a:pt x="4509" y="1485"/>
                  </a:lnTo>
                  <a:lnTo>
                    <a:pt x="4508" y="1488"/>
                  </a:lnTo>
                  <a:lnTo>
                    <a:pt x="4442" y="1605"/>
                  </a:lnTo>
                  <a:lnTo>
                    <a:pt x="4371" y="1718"/>
                  </a:lnTo>
                  <a:lnTo>
                    <a:pt x="4292" y="1827"/>
                  </a:lnTo>
                  <a:lnTo>
                    <a:pt x="4207" y="1932"/>
                  </a:lnTo>
                  <a:lnTo>
                    <a:pt x="4116" y="2033"/>
                  </a:lnTo>
                  <a:lnTo>
                    <a:pt x="4020" y="2130"/>
                  </a:lnTo>
                  <a:lnTo>
                    <a:pt x="3918" y="2221"/>
                  </a:lnTo>
                  <a:lnTo>
                    <a:pt x="3811" y="2306"/>
                  </a:lnTo>
                  <a:lnTo>
                    <a:pt x="3700" y="2388"/>
                  </a:lnTo>
                  <a:lnTo>
                    <a:pt x="3584" y="2462"/>
                  </a:lnTo>
                  <a:lnTo>
                    <a:pt x="3464" y="2531"/>
                  </a:lnTo>
                  <a:lnTo>
                    <a:pt x="3341" y="2594"/>
                  </a:lnTo>
                  <a:lnTo>
                    <a:pt x="3214" y="2650"/>
                  </a:lnTo>
                  <a:lnTo>
                    <a:pt x="3085" y="2700"/>
                  </a:lnTo>
                  <a:lnTo>
                    <a:pt x="2952" y="2742"/>
                  </a:lnTo>
                  <a:lnTo>
                    <a:pt x="2817" y="2779"/>
                  </a:lnTo>
                  <a:lnTo>
                    <a:pt x="2681" y="2807"/>
                  </a:lnTo>
                  <a:lnTo>
                    <a:pt x="2543" y="2826"/>
                  </a:lnTo>
                  <a:lnTo>
                    <a:pt x="2402" y="2839"/>
                  </a:lnTo>
                  <a:lnTo>
                    <a:pt x="2261" y="2843"/>
                  </a:lnTo>
                  <a:lnTo>
                    <a:pt x="2120" y="2839"/>
                  </a:lnTo>
                  <a:lnTo>
                    <a:pt x="1981" y="2826"/>
                  </a:lnTo>
                  <a:lnTo>
                    <a:pt x="1841" y="2805"/>
                  </a:lnTo>
                  <a:lnTo>
                    <a:pt x="1705" y="2777"/>
                  </a:lnTo>
                  <a:lnTo>
                    <a:pt x="1570" y="2742"/>
                  </a:lnTo>
                  <a:lnTo>
                    <a:pt x="1437" y="2699"/>
                  </a:lnTo>
                  <a:lnTo>
                    <a:pt x="1308" y="2650"/>
                  </a:lnTo>
                  <a:lnTo>
                    <a:pt x="1182" y="2594"/>
                  </a:lnTo>
                  <a:lnTo>
                    <a:pt x="1058" y="2531"/>
                  </a:lnTo>
                  <a:lnTo>
                    <a:pt x="938" y="2462"/>
                  </a:lnTo>
                  <a:lnTo>
                    <a:pt x="822" y="2386"/>
                  </a:lnTo>
                  <a:lnTo>
                    <a:pt x="711" y="2305"/>
                  </a:lnTo>
                  <a:lnTo>
                    <a:pt x="605" y="2220"/>
                  </a:lnTo>
                  <a:lnTo>
                    <a:pt x="503" y="2129"/>
                  </a:lnTo>
                  <a:lnTo>
                    <a:pt x="406" y="2032"/>
                  </a:lnTo>
                  <a:lnTo>
                    <a:pt x="315" y="1932"/>
                  </a:lnTo>
                  <a:lnTo>
                    <a:pt x="230" y="1827"/>
                  </a:lnTo>
                  <a:lnTo>
                    <a:pt x="152" y="1718"/>
                  </a:lnTo>
                  <a:lnTo>
                    <a:pt x="79" y="1605"/>
                  </a:lnTo>
                  <a:lnTo>
                    <a:pt x="14" y="1488"/>
                  </a:lnTo>
                  <a:lnTo>
                    <a:pt x="13" y="1484"/>
                  </a:lnTo>
                  <a:lnTo>
                    <a:pt x="13" y="1480"/>
                  </a:lnTo>
                  <a:lnTo>
                    <a:pt x="11" y="1477"/>
                  </a:lnTo>
                  <a:lnTo>
                    <a:pt x="11" y="1474"/>
                  </a:lnTo>
                  <a:lnTo>
                    <a:pt x="8" y="1473"/>
                  </a:lnTo>
                  <a:lnTo>
                    <a:pt x="7" y="1471"/>
                  </a:lnTo>
                  <a:lnTo>
                    <a:pt x="6" y="1464"/>
                  </a:lnTo>
                  <a:lnTo>
                    <a:pt x="6" y="1459"/>
                  </a:lnTo>
                  <a:lnTo>
                    <a:pt x="4" y="1453"/>
                  </a:lnTo>
                  <a:lnTo>
                    <a:pt x="1" y="1436"/>
                  </a:lnTo>
                  <a:lnTo>
                    <a:pt x="0" y="1421"/>
                  </a:lnTo>
                  <a:lnTo>
                    <a:pt x="1" y="1404"/>
                  </a:lnTo>
                  <a:lnTo>
                    <a:pt x="4" y="1389"/>
                  </a:lnTo>
                  <a:lnTo>
                    <a:pt x="6" y="1383"/>
                  </a:lnTo>
                  <a:lnTo>
                    <a:pt x="6" y="1376"/>
                  </a:lnTo>
                  <a:lnTo>
                    <a:pt x="7" y="1371"/>
                  </a:lnTo>
                  <a:lnTo>
                    <a:pt x="8" y="1369"/>
                  </a:lnTo>
                  <a:lnTo>
                    <a:pt x="10" y="1366"/>
                  </a:lnTo>
                  <a:lnTo>
                    <a:pt x="11" y="1365"/>
                  </a:lnTo>
                  <a:lnTo>
                    <a:pt x="13" y="1361"/>
                  </a:lnTo>
                  <a:lnTo>
                    <a:pt x="13" y="1358"/>
                  </a:lnTo>
                  <a:lnTo>
                    <a:pt x="14" y="1354"/>
                  </a:lnTo>
                  <a:lnTo>
                    <a:pt x="79" y="1238"/>
                  </a:lnTo>
                  <a:lnTo>
                    <a:pt x="152" y="1124"/>
                  </a:lnTo>
                  <a:lnTo>
                    <a:pt x="230" y="1015"/>
                  </a:lnTo>
                  <a:lnTo>
                    <a:pt x="315" y="910"/>
                  </a:lnTo>
                  <a:lnTo>
                    <a:pt x="406" y="810"/>
                  </a:lnTo>
                  <a:lnTo>
                    <a:pt x="503" y="714"/>
                  </a:lnTo>
                  <a:lnTo>
                    <a:pt x="605" y="622"/>
                  </a:lnTo>
                  <a:lnTo>
                    <a:pt x="711" y="537"/>
                  </a:lnTo>
                  <a:lnTo>
                    <a:pt x="822" y="456"/>
                  </a:lnTo>
                  <a:lnTo>
                    <a:pt x="938" y="381"/>
                  </a:lnTo>
                  <a:lnTo>
                    <a:pt x="1058" y="311"/>
                  </a:lnTo>
                  <a:lnTo>
                    <a:pt x="1182" y="250"/>
                  </a:lnTo>
                  <a:lnTo>
                    <a:pt x="1308" y="192"/>
                  </a:lnTo>
                  <a:lnTo>
                    <a:pt x="1437" y="143"/>
                  </a:lnTo>
                  <a:lnTo>
                    <a:pt x="1570" y="100"/>
                  </a:lnTo>
                  <a:lnTo>
                    <a:pt x="1705" y="65"/>
                  </a:lnTo>
                  <a:lnTo>
                    <a:pt x="1841" y="37"/>
                  </a:lnTo>
                  <a:lnTo>
                    <a:pt x="1981" y="17"/>
                  </a:lnTo>
                  <a:lnTo>
                    <a:pt x="2120" y="5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7275513" y="3997325"/>
              <a:ext cx="504825" cy="508000"/>
            </a:xfrm>
            <a:custGeom>
              <a:avLst/>
              <a:gdLst>
                <a:gd name="T0" fmla="*/ 566 w 637"/>
                <a:gd name="T1" fmla="*/ 0 h 638"/>
                <a:gd name="T2" fmla="*/ 566 w 637"/>
                <a:gd name="T3" fmla="*/ 0 h 638"/>
                <a:gd name="T4" fmla="*/ 588 w 637"/>
                <a:gd name="T5" fmla="*/ 2 h 638"/>
                <a:gd name="T6" fmla="*/ 608 w 637"/>
                <a:gd name="T7" fmla="*/ 12 h 638"/>
                <a:gd name="T8" fmla="*/ 623 w 637"/>
                <a:gd name="T9" fmla="*/ 28 h 638"/>
                <a:gd name="T10" fmla="*/ 633 w 637"/>
                <a:gd name="T11" fmla="*/ 47 h 638"/>
                <a:gd name="T12" fmla="*/ 637 w 637"/>
                <a:gd name="T13" fmla="*/ 70 h 638"/>
                <a:gd name="T14" fmla="*/ 633 w 637"/>
                <a:gd name="T15" fmla="*/ 92 h 638"/>
                <a:gd name="T16" fmla="*/ 623 w 637"/>
                <a:gd name="T17" fmla="*/ 112 h 638"/>
                <a:gd name="T18" fmla="*/ 608 w 637"/>
                <a:gd name="T19" fmla="*/ 127 h 638"/>
                <a:gd name="T20" fmla="*/ 588 w 637"/>
                <a:gd name="T21" fmla="*/ 137 h 638"/>
                <a:gd name="T22" fmla="*/ 566 w 637"/>
                <a:gd name="T23" fmla="*/ 141 h 638"/>
                <a:gd name="T24" fmla="*/ 566 w 637"/>
                <a:gd name="T25" fmla="*/ 141 h 638"/>
                <a:gd name="T26" fmla="*/ 509 w 637"/>
                <a:gd name="T27" fmla="*/ 145 h 638"/>
                <a:gd name="T28" fmla="*/ 453 w 637"/>
                <a:gd name="T29" fmla="*/ 157 h 638"/>
                <a:gd name="T30" fmla="*/ 401 w 637"/>
                <a:gd name="T31" fmla="*/ 175 h 638"/>
                <a:gd name="T32" fmla="*/ 353 w 637"/>
                <a:gd name="T33" fmla="*/ 200 h 638"/>
                <a:gd name="T34" fmla="*/ 307 w 637"/>
                <a:gd name="T35" fmla="*/ 231 h 638"/>
                <a:gd name="T36" fmla="*/ 266 w 637"/>
                <a:gd name="T37" fmla="*/ 266 h 638"/>
                <a:gd name="T38" fmla="*/ 230 w 637"/>
                <a:gd name="T39" fmla="*/ 306 h 638"/>
                <a:gd name="T40" fmla="*/ 199 w 637"/>
                <a:gd name="T41" fmla="*/ 353 h 638"/>
                <a:gd name="T42" fmla="*/ 176 w 637"/>
                <a:gd name="T43" fmla="*/ 402 h 638"/>
                <a:gd name="T44" fmla="*/ 158 w 637"/>
                <a:gd name="T45" fmla="*/ 454 h 638"/>
                <a:gd name="T46" fmla="*/ 146 w 637"/>
                <a:gd name="T47" fmla="*/ 510 h 638"/>
                <a:gd name="T48" fmla="*/ 142 w 637"/>
                <a:gd name="T49" fmla="*/ 567 h 638"/>
                <a:gd name="T50" fmla="*/ 138 w 637"/>
                <a:gd name="T51" fmla="*/ 589 h 638"/>
                <a:gd name="T52" fmla="*/ 128 w 637"/>
                <a:gd name="T53" fmla="*/ 609 h 638"/>
                <a:gd name="T54" fmla="*/ 113 w 637"/>
                <a:gd name="T55" fmla="*/ 624 h 638"/>
                <a:gd name="T56" fmla="*/ 93 w 637"/>
                <a:gd name="T57" fmla="*/ 636 h 638"/>
                <a:gd name="T58" fmla="*/ 71 w 637"/>
                <a:gd name="T59" fmla="*/ 638 h 638"/>
                <a:gd name="T60" fmla="*/ 49 w 637"/>
                <a:gd name="T61" fmla="*/ 636 h 638"/>
                <a:gd name="T62" fmla="*/ 29 w 637"/>
                <a:gd name="T63" fmla="*/ 624 h 638"/>
                <a:gd name="T64" fmla="*/ 14 w 637"/>
                <a:gd name="T65" fmla="*/ 609 h 638"/>
                <a:gd name="T66" fmla="*/ 4 w 637"/>
                <a:gd name="T67" fmla="*/ 589 h 638"/>
                <a:gd name="T68" fmla="*/ 0 w 637"/>
                <a:gd name="T69" fmla="*/ 567 h 638"/>
                <a:gd name="T70" fmla="*/ 4 w 637"/>
                <a:gd name="T71" fmla="*/ 496 h 638"/>
                <a:gd name="T72" fmla="*/ 18 w 637"/>
                <a:gd name="T73" fmla="*/ 427 h 638"/>
                <a:gd name="T74" fmla="*/ 38 w 637"/>
                <a:gd name="T75" fmla="*/ 362 h 638"/>
                <a:gd name="T76" fmla="*/ 67 w 637"/>
                <a:gd name="T77" fmla="*/ 301 h 638"/>
                <a:gd name="T78" fmla="*/ 102 w 637"/>
                <a:gd name="T79" fmla="*/ 243 h 638"/>
                <a:gd name="T80" fmla="*/ 144 w 637"/>
                <a:gd name="T81" fmla="*/ 190 h 638"/>
                <a:gd name="T82" fmla="*/ 190 w 637"/>
                <a:gd name="T83" fmla="*/ 143 h 638"/>
                <a:gd name="T84" fmla="*/ 243 w 637"/>
                <a:gd name="T85" fmla="*/ 100 h 638"/>
                <a:gd name="T86" fmla="*/ 300 w 637"/>
                <a:gd name="T87" fmla="*/ 65 h 638"/>
                <a:gd name="T88" fmla="*/ 361 w 637"/>
                <a:gd name="T89" fmla="*/ 37 h 638"/>
                <a:gd name="T90" fmla="*/ 427 w 637"/>
                <a:gd name="T91" fmla="*/ 16 h 638"/>
                <a:gd name="T92" fmla="*/ 495 w 637"/>
                <a:gd name="T93" fmla="*/ 4 h 638"/>
                <a:gd name="T94" fmla="*/ 566 w 637"/>
                <a:gd name="T95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7" h="638">
                  <a:moveTo>
                    <a:pt x="566" y="0"/>
                  </a:moveTo>
                  <a:lnTo>
                    <a:pt x="566" y="0"/>
                  </a:lnTo>
                  <a:lnTo>
                    <a:pt x="588" y="2"/>
                  </a:lnTo>
                  <a:lnTo>
                    <a:pt x="608" y="12"/>
                  </a:lnTo>
                  <a:lnTo>
                    <a:pt x="623" y="28"/>
                  </a:lnTo>
                  <a:lnTo>
                    <a:pt x="633" y="47"/>
                  </a:lnTo>
                  <a:lnTo>
                    <a:pt x="637" y="70"/>
                  </a:lnTo>
                  <a:lnTo>
                    <a:pt x="633" y="92"/>
                  </a:lnTo>
                  <a:lnTo>
                    <a:pt x="623" y="112"/>
                  </a:lnTo>
                  <a:lnTo>
                    <a:pt x="608" y="127"/>
                  </a:lnTo>
                  <a:lnTo>
                    <a:pt x="588" y="137"/>
                  </a:lnTo>
                  <a:lnTo>
                    <a:pt x="566" y="141"/>
                  </a:lnTo>
                  <a:lnTo>
                    <a:pt x="566" y="141"/>
                  </a:lnTo>
                  <a:lnTo>
                    <a:pt x="509" y="145"/>
                  </a:lnTo>
                  <a:lnTo>
                    <a:pt x="453" y="157"/>
                  </a:lnTo>
                  <a:lnTo>
                    <a:pt x="401" y="175"/>
                  </a:lnTo>
                  <a:lnTo>
                    <a:pt x="353" y="200"/>
                  </a:lnTo>
                  <a:lnTo>
                    <a:pt x="307" y="231"/>
                  </a:lnTo>
                  <a:lnTo>
                    <a:pt x="266" y="266"/>
                  </a:lnTo>
                  <a:lnTo>
                    <a:pt x="230" y="306"/>
                  </a:lnTo>
                  <a:lnTo>
                    <a:pt x="199" y="353"/>
                  </a:lnTo>
                  <a:lnTo>
                    <a:pt x="176" y="402"/>
                  </a:lnTo>
                  <a:lnTo>
                    <a:pt x="158" y="454"/>
                  </a:lnTo>
                  <a:lnTo>
                    <a:pt x="146" y="510"/>
                  </a:lnTo>
                  <a:lnTo>
                    <a:pt x="142" y="567"/>
                  </a:lnTo>
                  <a:lnTo>
                    <a:pt x="138" y="589"/>
                  </a:lnTo>
                  <a:lnTo>
                    <a:pt x="128" y="609"/>
                  </a:lnTo>
                  <a:lnTo>
                    <a:pt x="113" y="624"/>
                  </a:lnTo>
                  <a:lnTo>
                    <a:pt x="93" y="636"/>
                  </a:lnTo>
                  <a:lnTo>
                    <a:pt x="71" y="638"/>
                  </a:lnTo>
                  <a:lnTo>
                    <a:pt x="49" y="636"/>
                  </a:lnTo>
                  <a:lnTo>
                    <a:pt x="29" y="624"/>
                  </a:lnTo>
                  <a:lnTo>
                    <a:pt x="14" y="609"/>
                  </a:lnTo>
                  <a:lnTo>
                    <a:pt x="4" y="589"/>
                  </a:lnTo>
                  <a:lnTo>
                    <a:pt x="0" y="567"/>
                  </a:lnTo>
                  <a:lnTo>
                    <a:pt x="4" y="496"/>
                  </a:lnTo>
                  <a:lnTo>
                    <a:pt x="18" y="427"/>
                  </a:lnTo>
                  <a:lnTo>
                    <a:pt x="38" y="362"/>
                  </a:lnTo>
                  <a:lnTo>
                    <a:pt x="67" y="301"/>
                  </a:lnTo>
                  <a:lnTo>
                    <a:pt x="102" y="243"/>
                  </a:lnTo>
                  <a:lnTo>
                    <a:pt x="144" y="190"/>
                  </a:lnTo>
                  <a:lnTo>
                    <a:pt x="190" y="143"/>
                  </a:lnTo>
                  <a:lnTo>
                    <a:pt x="243" y="100"/>
                  </a:lnTo>
                  <a:lnTo>
                    <a:pt x="300" y="65"/>
                  </a:lnTo>
                  <a:lnTo>
                    <a:pt x="361" y="37"/>
                  </a:lnTo>
                  <a:lnTo>
                    <a:pt x="427" y="16"/>
                  </a:lnTo>
                  <a:lnTo>
                    <a:pt x="495" y="4"/>
                  </a:lnTo>
                  <a:lnTo>
                    <a:pt x="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6935788" y="3659188"/>
              <a:ext cx="1573213" cy="1581150"/>
            </a:xfrm>
            <a:custGeom>
              <a:avLst/>
              <a:gdLst>
                <a:gd name="T0" fmla="*/ 820 w 1982"/>
                <a:gd name="T1" fmla="*/ 160 h 1993"/>
                <a:gd name="T2" fmla="*/ 587 w 1982"/>
                <a:gd name="T3" fmla="*/ 245 h 1993"/>
                <a:gd name="T4" fmla="*/ 390 w 1982"/>
                <a:gd name="T5" fmla="*/ 393 h 1993"/>
                <a:gd name="T6" fmla="*/ 245 w 1982"/>
                <a:gd name="T7" fmla="*/ 589 h 1993"/>
                <a:gd name="T8" fmla="*/ 159 w 1982"/>
                <a:gd name="T9" fmla="*/ 824 h 1993"/>
                <a:gd name="T10" fmla="*/ 146 w 1982"/>
                <a:gd name="T11" fmla="*/ 1082 h 1993"/>
                <a:gd name="T12" fmla="*/ 209 w 1982"/>
                <a:gd name="T13" fmla="*/ 1328 h 1993"/>
                <a:gd name="T14" fmla="*/ 336 w 1982"/>
                <a:gd name="T15" fmla="*/ 1539 h 1993"/>
                <a:gd name="T16" fmla="*/ 517 w 1982"/>
                <a:gd name="T17" fmla="*/ 1704 h 1993"/>
                <a:gd name="T18" fmla="*/ 739 w 1982"/>
                <a:gd name="T19" fmla="*/ 1810 h 1993"/>
                <a:gd name="T20" fmla="*/ 991 w 1982"/>
                <a:gd name="T21" fmla="*/ 1850 h 1993"/>
                <a:gd name="T22" fmla="*/ 1243 w 1982"/>
                <a:gd name="T23" fmla="*/ 1810 h 1993"/>
                <a:gd name="T24" fmla="*/ 1465 w 1982"/>
                <a:gd name="T25" fmla="*/ 1704 h 1993"/>
                <a:gd name="T26" fmla="*/ 1646 w 1982"/>
                <a:gd name="T27" fmla="*/ 1539 h 1993"/>
                <a:gd name="T28" fmla="*/ 1773 w 1982"/>
                <a:gd name="T29" fmla="*/ 1328 h 1993"/>
                <a:gd name="T30" fmla="*/ 1836 w 1982"/>
                <a:gd name="T31" fmla="*/ 1082 h 1993"/>
                <a:gd name="T32" fmla="*/ 1823 w 1982"/>
                <a:gd name="T33" fmla="*/ 824 h 1993"/>
                <a:gd name="T34" fmla="*/ 1737 w 1982"/>
                <a:gd name="T35" fmla="*/ 589 h 1993"/>
                <a:gd name="T36" fmla="*/ 1591 w 1982"/>
                <a:gd name="T37" fmla="*/ 393 h 1993"/>
                <a:gd name="T38" fmla="*/ 1395 w 1982"/>
                <a:gd name="T39" fmla="*/ 245 h 1993"/>
                <a:gd name="T40" fmla="*/ 1161 w 1982"/>
                <a:gd name="T41" fmla="*/ 160 h 1993"/>
                <a:gd name="T42" fmla="*/ 991 w 1982"/>
                <a:gd name="T43" fmla="*/ 0 h 1993"/>
                <a:gd name="T44" fmla="*/ 1255 w 1982"/>
                <a:gd name="T45" fmla="*/ 35 h 1993"/>
                <a:gd name="T46" fmla="*/ 1492 w 1982"/>
                <a:gd name="T47" fmla="*/ 136 h 1993"/>
                <a:gd name="T48" fmla="*/ 1691 w 1982"/>
                <a:gd name="T49" fmla="*/ 292 h 1993"/>
                <a:gd name="T50" fmla="*/ 1847 w 1982"/>
                <a:gd name="T51" fmla="*/ 493 h 1993"/>
                <a:gd name="T52" fmla="*/ 1946 w 1982"/>
                <a:gd name="T53" fmla="*/ 732 h 1993"/>
                <a:gd name="T54" fmla="*/ 1982 w 1982"/>
                <a:gd name="T55" fmla="*/ 996 h 1993"/>
                <a:gd name="T56" fmla="*/ 1946 w 1982"/>
                <a:gd name="T57" fmla="*/ 1261 h 1993"/>
                <a:gd name="T58" fmla="*/ 1847 w 1982"/>
                <a:gd name="T59" fmla="*/ 1498 h 1993"/>
                <a:gd name="T60" fmla="*/ 1691 w 1982"/>
                <a:gd name="T61" fmla="*/ 1700 h 1993"/>
                <a:gd name="T62" fmla="*/ 1492 w 1982"/>
                <a:gd name="T63" fmla="*/ 1857 h 1993"/>
                <a:gd name="T64" fmla="*/ 1255 w 1982"/>
                <a:gd name="T65" fmla="*/ 1956 h 1993"/>
                <a:gd name="T66" fmla="*/ 991 w 1982"/>
                <a:gd name="T67" fmla="*/ 1993 h 1993"/>
                <a:gd name="T68" fmla="*/ 728 w 1982"/>
                <a:gd name="T69" fmla="*/ 1956 h 1993"/>
                <a:gd name="T70" fmla="*/ 491 w 1982"/>
                <a:gd name="T71" fmla="*/ 1857 h 1993"/>
                <a:gd name="T72" fmla="*/ 290 w 1982"/>
                <a:gd name="T73" fmla="*/ 1700 h 1993"/>
                <a:gd name="T74" fmla="*/ 135 w 1982"/>
                <a:gd name="T75" fmla="*/ 1498 h 1993"/>
                <a:gd name="T76" fmla="*/ 36 w 1982"/>
                <a:gd name="T77" fmla="*/ 1261 h 1993"/>
                <a:gd name="T78" fmla="*/ 0 w 1982"/>
                <a:gd name="T79" fmla="*/ 996 h 1993"/>
                <a:gd name="T80" fmla="*/ 36 w 1982"/>
                <a:gd name="T81" fmla="*/ 732 h 1993"/>
                <a:gd name="T82" fmla="*/ 135 w 1982"/>
                <a:gd name="T83" fmla="*/ 493 h 1993"/>
                <a:gd name="T84" fmla="*/ 290 w 1982"/>
                <a:gd name="T85" fmla="*/ 292 h 1993"/>
                <a:gd name="T86" fmla="*/ 491 w 1982"/>
                <a:gd name="T87" fmla="*/ 136 h 1993"/>
                <a:gd name="T88" fmla="*/ 728 w 1982"/>
                <a:gd name="T89" fmla="*/ 35 h 1993"/>
                <a:gd name="T90" fmla="*/ 991 w 1982"/>
                <a:gd name="T91" fmla="*/ 0 h 1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2" h="1993">
                  <a:moveTo>
                    <a:pt x="991" y="142"/>
                  </a:moveTo>
                  <a:lnTo>
                    <a:pt x="905" y="146"/>
                  </a:lnTo>
                  <a:lnTo>
                    <a:pt x="820" y="160"/>
                  </a:lnTo>
                  <a:lnTo>
                    <a:pt x="739" y="181"/>
                  </a:lnTo>
                  <a:lnTo>
                    <a:pt x="661" y="209"/>
                  </a:lnTo>
                  <a:lnTo>
                    <a:pt x="587" y="245"/>
                  </a:lnTo>
                  <a:lnTo>
                    <a:pt x="517" y="288"/>
                  </a:lnTo>
                  <a:lnTo>
                    <a:pt x="452" y="337"/>
                  </a:lnTo>
                  <a:lnTo>
                    <a:pt x="390" y="393"/>
                  </a:lnTo>
                  <a:lnTo>
                    <a:pt x="336" y="453"/>
                  </a:lnTo>
                  <a:lnTo>
                    <a:pt x="287" y="519"/>
                  </a:lnTo>
                  <a:lnTo>
                    <a:pt x="245" y="589"/>
                  </a:lnTo>
                  <a:lnTo>
                    <a:pt x="209" y="664"/>
                  </a:lnTo>
                  <a:lnTo>
                    <a:pt x="180" y="743"/>
                  </a:lnTo>
                  <a:lnTo>
                    <a:pt x="159" y="824"/>
                  </a:lnTo>
                  <a:lnTo>
                    <a:pt x="146" y="908"/>
                  </a:lnTo>
                  <a:lnTo>
                    <a:pt x="142" y="996"/>
                  </a:lnTo>
                  <a:lnTo>
                    <a:pt x="146" y="1082"/>
                  </a:lnTo>
                  <a:lnTo>
                    <a:pt x="159" y="1167"/>
                  </a:lnTo>
                  <a:lnTo>
                    <a:pt x="180" y="1250"/>
                  </a:lnTo>
                  <a:lnTo>
                    <a:pt x="209" y="1328"/>
                  </a:lnTo>
                  <a:lnTo>
                    <a:pt x="245" y="1403"/>
                  </a:lnTo>
                  <a:lnTo>
                    <a:pt x="287" y="1473"/>
                  </a:lnTo>
                  <a:lnTo>
                    <a:pt x="336" y="1539"/>
                  </a:lnTo>
                  <a:lnTo>
                    <a:pt x="390" y="1599"/>
                  </a:lnTo>
                  <a:lnTo>
                    <a:pt x="452" y="1655"/>
                  </a:lnTo>
                  <a:lnTo>
                    <a:pt x="517" y="1704"/>
                  </a:lnTo>
                  <a:lnTo>
                    <a:pt x="587" y="1746"/>
                  </a:lnTo>
                  <a:lnTo>
                    <a:pt x="661" y="1782"/>
                  </a:lnTo>
                  <a:lnTo>
                    <a:pt x="739" y="1810"/>
                  </a:lnTo>
                  <a:lnTo>
                    <a:pt x="820" y="1833"/>
                  </a:lnTo>
                  <a:lnTo>
                    <a:pt x="905" y="1845"/>
                  </a:lnTo>
                  <a:lnTo>
                    <a:pt x="991" y="1850"/>
                  </a:lnTo>
                  <a:lnTo>
                    <a:pt x="1078" y="1845"/>
                  </a:lnTo>
                  <a:lnTo>
                    <a:pt x="1161" y="1833"/>
                  </a:lnTo>
                  <a:lnTo>
                    <a:pt x="1243" y="1810"/>
                  </a:lnTo>
                  <a:lnTo>
                    <a:pt x="1322" y="1782"/>
                  </a:lnTo>
                  <a:lnTo>
                    <a:pt x="1395" y="1746"/>
                  </a:lnTo>
                  <a:lnTo>
                    <a:pt x="1465" y="1704"/>
                  </a:lnTo>
                  <a:lnTo>
                    <a:pt x="1531" y="1655"/>
                  </a:lnTo>
                  <a:lnTo>
                    <a:pt x="1591" y="1599"/>
                  </a:lnTo>
                  <a:lnTo>
                    <a:pt x="1646" y="1539"/>
                  </a:lnTo>
                  <a:lnTo>
                    <a:pt x="1695" y="1473"/>
                  </a:lnTo>
                  <a:lnTo>
                    <a:pt x="1737" y="1403"/>
                  </a:lnTo>
                  <a:lnTo>
                    <a:pt x="1773" y="1328"/>
                  </a:lnTo>
                  <a:lnTo>
                    <a:pt x="1802" y="1250"/>
                  </a:lnTo>
                  <a:lnTo>
                    <a:pt x="1823" y="1167"/>
                  </a:lnTo>
                  <a:lnTo>
                    <a:pt x="1836" y="1082"/>
                  </a:lnTo>
                  <a:lnTo>
                    <a:pt x="1840" y="996"/>
                  </a:lnTo>
                  <a:lnTo>
                    <a:pt x="1836" y="908"/>
                  </a:lnTo>
                  <a:lnTo>
                    <a:pt x="1823" y="824"/>
                  </a:lnTo>
                  <a:lnTo>
                    <a:pt x="1802" y="743"/>
                  </a:lnTo>
                  <a:lnTo>
                    <a:pt x="1773" y="664"/>
                  </a:lnTo>
                  <a:lnTo>
                    <a:pt x="1737" y="589"/>
                  </a:lnTo>
                  <a:lnTo>
                    <a:pt x="1695" y="519"/>
                  </a:lnTo>
                  <a:lnTo>
                    <a:pt x="1646" y="453"/>
                  </a:lnTo>
                  <a:lnTo>
                    <a:pt x="1591" y="393"/>
                  </a:lnTo>
                  <a:lnTo>
                    <a:pt x="1531" y="337"/>
                  </a:lnTo>
                  <a:lnTo>
                    <a:pt x="1465" y="288"/>
                  </a:lnTo>
                  <a:lnTo>
                    <a:pt x="1395" y="245"/>
                  </a:lnTo>
                  <a:lnTo>
                    <a:pt x="1322" y="209"/>
                  </a:lnTo>
                  <a:lnTo>
                    <a:pt x="1243" y="181"/>
                  </a:lnTo>
                  <a:lnTo>
                    <a:pt x="1161" y="160"/>
                  </a:lnTo>
                  <a:lnTo>
                    <a:pt x="1078" y="146"/>
                  </a:lnTo>
                  <a:lnTo>
                    <a:pt x="991" y="142"/>
                  </a:lnTo>
                  <a:close/>
                  <a:moveTo>
                    <a:pt x="991" y="0"/>
                  </a:moveTo>
                  <a:lnTo>
                    <a:pt x="1080" y="5"/>
                  </a:lnTo>
                  <a:lnTo>
                    <a:pt x="1170" y="16"/>
                  </a:lnTo>
                  <a:lnTo>
                    <a:pt x="1255" y="35"/>
                  </a:lnTo>
                  <a:lnTo>
                    <a:pt x="1337" y="62"/>
                  </a:lnTo>
                  <a:lnTo>
                    <a:pt x="1416" y="96"/>
                  </a:lnTo>
                  <a:lnTo>
                    <a:pt x="1492" y="136"/>
                  </a:lnTo>
                  <a:lnTo>
                    <a:pt x="1563" y="182"/>
                  </a:lnTo>
                  <a:lnTo>
                    <a:pt x="1630" y="234"/>
                  </a:lnTo>
                  <a:lnTo>
                    <a:pt x="1691" y="292"/>
                  </a:lnTo>
                  <a:lnTo>
                    <a:pt x="1748" y="355"/>
                  </a:lnTo>
                  <a:lnTo>
                    <a:pt x="1801" y="422"/>
                  </a:lnTo>
                  <a:lnTo>
                    <a:pt x="1847" y="493"/>
                  </a:lnTo>
                  <a:lnTo>
                    <a:pt x="1886" y="569"/>
                  </a:lnTo>
                  <a:lnTo>
                    <a:pt x="1920" y="649"/>
                  </a:lnTo>
                  <a:lnTo>
                    <a:pt x="1946" y="732"/>
                  </a:lnTo>
                  <a:lnTo>
                    <a:pt x="1966" y="817"/>
                  </a:lnTo>
                  <a:lnTo>
                    <a:pt x="1978" y="905"/>
                  </a:lnTo>
                  <a:lnTo>
                    <a:pt x="1982" y="996"/>
                  </a:lnTo>
                  <a:lnTo>
                    <a:pt x="1978" y="1086"/>
                  </a:lnTo>
                  <a:lnTo>
                    <a:pt x="1966" y="1174"/>
                  </a:lnTo>
                  <a:lnTo>
                    <a:pt x="1946" y="1261"/>
                  </a:lnTo>
                  <a:lnTo>
                    <a:pt x="1920" y="1344"/>
                  </a:lnTo>
                  <a:lnTo>
                    <a:pt x="1886" y="1422"/>
                  </a:lnTo>
                  <a:lnTo>
                    <a:pt x="1847" y="1498"/>
                  </a:lnTo>
                  <a:lnTo>
                    <a:pt x="1801" y="1571"/>
                  </a:lnTo>
                  <a:lnTo>
                    <a:pt x="1748" y="1638"/>
                  </a:lnTo>
                  <a:lnTo>
                    <a:pt x="1691" y="1700"/>
                  </a:lnTo>
                  <a:lnTo>
                    <a:pt x="1630" y="1757"/>
                  </a:lnTo>
                  <a:lnTo>
                    <a:pt x="1563" y="1809"/>
                  </a:lnTo>
                  <a:lnTo>
                    <a:pt x="1492" y="1857"/>
                  </a:lnTo>
                  <a:lnTo>
                    <a:pt x="1416" y="1896"/>
                  </a:lnTo>
                  <a:lnTo>
                    <a:pt x="1337" y="1930"/>
                  </a:lnTo>
                  <a:lnTo>
                    <a:pt x="1255" y="1956"/>
                  </a:lnTo>
                  <a:lnTo>
                    <a:pt x="1170" y="1976"/>
                  </a:lnTo>
                  <a:lnTo>
                    <a:pt x="1080" y="1988"/>
                  </a:lnTo>
                  <a:lnTo>
                    <a:pt x="991" y="1993"/>
                  </a:lnTo>
                  <a:lnTo>
                    <a:pt x="901" y="1988"/>
                  </a:lnTo>
                  <a:lnTo>
                    <a:pt x="813" y="1976"/>
                  </a:lnTo>
                  <a:lnTo>
                    <a:pt x="728" y="1956"/>
                  </a:lnTo>
                  <a:lnTo>
                    <a:pt x="645" y="1930"/>
                  </a:lnTo>
                  <a:lnTo>
                    <a:pt x="566" y="1896"/>
                  </a:lnTo>
                  <a:lnTo>
                    <a:pt x="491" y="1857"/>
                  </a:lnTo>
                  <a:lnTo>
                    <a:pt x="420" y="1809"/>
                  </a:lnTo>
                  <a:lnTo>
                    <a:pt x="353" y="1757"/>
                  </a:lnTo>
                  <a:lnTo>
                    <a:pt x="290" y="1700"/>
                  </a:lnTo>
                  <a:lnTo>
                    <a:pt x="233" y="1638"/>
                  </a:lnTo>
                  <a:lnTo>
                    <a:pt x="181" y="1571"/>
                  </a:lnTo>
                  <a:lnTo>
                    <a:pt x="135" y="1498"/>
                  </a:lnTo>
                  <a:lnTo>
                    <a:pt x="96" y="1422"/>
                  </a:lnTo>
                  <a:lnTo>
                    <a:pt x="63" y="1344"/>
                  </a:lnTo>
                  <a:lnTo>
                    <a:pt x="36" y="1261"/>
                  </a:lnTo>
                  <a:lnTo>
                    <a:pt x="17" y="1174"/>
                  </a:lnTo>
                  <a:lnTo>
                    <a:pt x="4" y="1086"/>
                  </a:lnTo>
                  <a:lnTo>
                    <a:pt x="0" y="996"/>
                  </a:lnTo>
                  <a:lnTo>
                    <a:pt x="4" y="905"/>
                  </a:lnTo>
                  <a:lnTo>
                    <a:pt x="17" y="817"/>
                  </a:lnTo>
                  <a:lnTo>
                    <a:pt x="36" y="732"/>
                  </a:lnTo>
                  <a:lnTo>
                    <a:pt x="63" y="649"/>
                  </a:lnTo>
                  <a:lnTo>
                    <a:pt x="96" y="569"/>
                  </a:lnTo>
                  <a:lnTo>
                    <a:pt x="135" y="493"/>
                  </a:lnTo>
                  <a:lnTo>
                    <a:pt x="181" y="422"/>
                  </a:lnTo>
                  <a:lnTo>
                    <a:pt x="233" y="355"/>
                  </a:lnTo>
                  <a:lnTo>
                    <a:pt x="290" y="292"/>
                  </a:lnTo>
                  <a:lnTo>
                    <a:pt x="353" y="234"/>
                  </a:lnTo>
                  <a:lnTo>
                    <a:pt x="420" y="182"/>
                  </a:lnTo>
                  <a:lnTo>
                    <a:pt x="491" y="136"/>
                  </a:lnTo>
                  <a:lnTo>
                    <a:pt x="566" y="96"/>
                  </a:lnTo>
                  <a:lnTo>
                    <a:pt x="645" y="62"/>
                  </a:lnTo>
                  <a:lnTo>
                    <a:pt x="728" y="35"/>
                  </a:lnTo>
                  <a:lnTo>
                    <a:pt x="813" y="16"/>
                  </a:lnTo>
                  <a:lnTo>
                    <a:pt x="901" y="5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3" name="Группа 232"/>
          <p:cNvGrpSpPr/>
          <p:nvPr/>
        </p:nvGrpSpPr>
        <p:grpSpPr>
          <a:xfrm>
            <a:off x="2329873" y="4037963"/>
            <a:ext cx="461469" cy="457266"/>
            <a:chOff x="5929313" y="3287713"/>
            <a:chExt cx="1917700" cy="1900238"/>
          </a:xfrm>
          <a:solidFill>
            <a:schemeClr val="bg2">
              <a:lumMod val="25000"/>
            </a:schemeClr>
          </a:solidFill>
        </p:grpSpPr>
        <p:sp>
          <p:nvSpPr>
            <p:cNvPr id="230" name="Freeform 208"/>
            <p:cNvSpPr>
              <a:spLocks noEditPoints="1"/>
            </p:cNvSpPr>
            <p:nvPr/>
          </p:nvSpPr>
          <p:spPr bwMode="auto">
            <a:xfrm>
              <a:off x="5929313" y="3287713"/>
              <a:ext cx="1917700" cy="1900238"/>
            </a:xfrm>
            <a:custGeom>
              <a:avLst/>
              <a:gdLst>
                <a:gd name="T0" fmla="*/ 1526 w 3625"/>
                <a:gd name="T1" fmla="*/ 685 h 3593"/>
                <a:gd name="T2" fmla="*/ 1287 w 3625"/>
                <a:gd name="T3" fmla="*/ 799 h 3593"/>
                <a:gd name="T4" fmla="*/ 1095 w 3625"/>
                <a:gd name="T5" fmla="*/ 772 h 3593"/>
                <a:gd name="T6" fmla="*/ 814 w 3625"/>
                <a:gd name="T7" fmla="*/ 1178 h 3593"/>
                <a:gd name="T8" fmla="*/ 744 w 3625"/>
                <a:gd name="T9" fmla="*/ 1429 h 3593"/>
                <a:gd name="T10" fmla="*/ 607 w 3625"/>
                <a:gd name="T11" fmla="*/ 1566 h 3593"/>
                <a:gd name="T12" fmla="*/ 637 w 3625"/>
                <a:gd name="T13" fmla="*/ 2041 h 3593"/>
                <a:gd name="T14" fmla="*/ 767 w 3625"/>
                <a:gd name="T15" fmla="*/ 2225 h 3593"/>
                <a:gd name="T16" fmla="*/ 807 w 3625"/>
                <a:gd name="T17" fmla="*/ 2447 h 3593"/>
                <a:gd name="T18" fmla="*/ 1125 w 3625"/>
                <a:gd name="T19" fmla="*/ 2804 h 3593"/>
                <a:gd name="T20" fmla="*/ 1320 w 3625"/>
                <a:gd name="T21" fmla="*/ 2805 h 3593"/>
                <a:gd name="T22" fmla="*/ 1548 w 3625"/>
                <a:gd name="T23" fmla="*/ 2934 h 3593"/>
                <a:gd name="T24" fmla="*/ 2037 w 3625"/>
                <a:gd name="T25" fmla="*/ 3025 h 3593"/>
                <a:gd name="T26" fmla="*/ 2153 w 3625"/>
                <a:gd name="T27" fmla="*/ 2870 h 3593"/>
                <a:gd name="T28" fmla="*/ 2404 w 3625"/>
                <a:gd name="T29" fmla="*/ 2783 h 3593"/>
                <a:gd name="T30" fmla="*/ 3042 w 3625"/>
                <a:gd name="T31" fmla="*/ 2800 h 3593"/>
                <a:gd name="T32" fmla="*/ 2811 w 3625"/>
                <a:gd name="T33" fmla="*/ 2349 h 3593"/>
                <a:gd name="T34" fmla="*/ 2913 w 3625"/>
                <a:gd name="T35" fmla="*/ 2105 h 3593"/>
                <a:gd name="T36" fmla="*/ 3398 w 3625"/>
                <a:gd name="T37" fmla="*/ 1949 h 3593"/>
                <a:gd name="T38" fmla="*/ 2935 w 3625"/>
                <a:gd name="T39" fmla="*/ 1512 h 3593"/>
                <a:gd name="T40" fmla="*/ 2819 w 3625"/>
                <a:gd name="T41" fmla="*/ 1276 h 3593"/>
                <a:gd name="T42" fmla="*/ 2847 w 3625"/>
                <a:gd name="T43" fmla="*/ 1085 h 3593"/>
                <a:gd name="T44" fmla="*/ 2438 w 3625"/>
                <a:gd name="T45" fmla="*/ 807 h 3593"/>
                <a:gd name="T46" fmla="*/ 2184 w 3625"/>
                <a:gd name="T47" fmla="*/ 737 h 3593"/>
                <a:gd name="T48" fmla="*/ 2045 w 3625"/>
                <a:gd name="T49" fmla="*/ 602 h 3593"/>
                <a:gd name="T50" fmla="*/ 2036 w 3625"/>
                <a:gd name="T51" fmla="*/ 11 h 3593"/>
                <a:gd name="T52" fmla="*/ 2179 w 3625"/>
                <a:gd name="T53" fmla="*/ 147 h 3593"/>
                <a:gd name="T54" fmla="*/ 2728 w 3625"/>
                <a:gd name="T55" fmla="*/ 373 h 3593"/>
                <a:gd name="T56" fmla="*/ 2927 w 3625"/>
                <a:gd name="T57" fmla="*/ 377 h 3593"/>
                <a:gd name="T58" fmla="*/ 3258 w 3625"/>
                <a:gd name="T59" fmla="*/ 721 h 3593"/>
                <a:gd name="T60" fmla="*/ 3231 w 3625"/>
                <a:gd name="T61" fmla="*/ 918 h 3593"/>
                <a:gd name="T62" fmla="*/ 3508 w 3625"/>
                <a:gd name="T63" fmla="*/ 1447 h 3593"/>
                <a:gd name="T64" fmla="*/ 3623 w 3625"/>
                <a:gd name="T65" fmla="*/ 1609 h 3593"/>
                <a:gd name="T66" fmla="*/ 3585 w 3625"/>
                <a:gd name="T67" fmla="*/ 2078 h 3593"/>
                <a:gd name="T68" fmla="*/ 3096 w 3625"/>
                <a:gd name="T69" fmla="*/ 2238 h 3593"/>
                <a:gd name="T70" fmla="*/ 3267 w 3625"/>
                <a:gd name="T71" fmla="*/ 2772 h 3593"/>
                <a:gd name="T72" fmla="*/ 3203 w 3625"/>
                <a:gd name="T73" fmla="*/ 2959 h 3593"/>
                <a:gd name="T74" fmla="*/ 2825 w 3625"/>
                <a:gd name="T75" fmla="*/ 3240 h 3593"/>
                <a:gd name="T76" fmla="*/ 2333 w 3625"/>
                <a:gd name="T77" fmla="*/ 3039 h 3593"/>
                <a:gd name="T78" fmla="*/ 2124 w 3625"/>
                <a:gd name="T79" fmla="*/ 3530 h 3593"/>
                <a:gd name="T80" fmla="*/ 1658 w 3625"/>
                <a:gd name="T81" fmla="*/ 3593 h 3593"/>
                <a:gd name="T82" fmla="*/ 1479 w 3625"/>
                <a:gd name="T83" fmla="*/ 3506 h 3593"/>
                <a:gd name="T84" fmla="*/ 1221 w 3625"/>
                <a:gd name="T85" fmla="*/ 3007 h 3593"/>
                <a:gd name="T86" fmla="*/ 766 w 3625"/>
                <a:gd name="T87" fmla="*/ 3238 h 3593"/>
                <a:gd name="T88" fmla="*/ 398 w 3625"/>
                <a:gd name="T89" fmla="*/ 2932 h 3593"/>
                <a:gd name="T90" fmla="*/ 364 w 3625"/>
                <a:gd name="T91" fmla="*/ 2739 h 3593"/>
                <a:gd name="T92" fmla="*/ 182 w 3625"/>
                <a:gd name="T93" fmla="*/ 2169 h 3593"/>
                <a:gd name="T94" fmla="*/ 24 w 3625"/>
                <a:gd name="T95" fmla="*/ 2049 h 3593"/>
                <a:gd name="T96" fmla="*/ 10 w 3625"/>
                <a:gd name="T97" fmla="*/ 1576 h 3593"/>
                <a:gd name="T98" fmla="*/ 148 w 3625"/>
                <a:gd name="T99" fmla="*/ 1433 h 3593"/>
                <a:gd name="T100" fmla="*/ 376 w 3625"/>
                <a:gd name="T101" fmla="*/ 887 h 3593"/>
                <a:gd name="T102" fmla="*/ 381 w 3625"/>
                <a:gd name="T103" fmla="*/ 690 h 3593"/>
                <a:gd name="T104" fmla="*/ 731 w 3625"/>
                <a:gd name="T105" fmla="*/ 363 h 3593"/>
                <a:gd name="T106" fmla="*/ 926 w 3625"/>
                <a:gd name="T107" fmla="*/ 389 h 3593"/>
                <a:gd name="T108" fmla="*/ 1461 w 3625"/>
                <a:gd name="T109" fmla="*/ 115 h 3593"/>
                <a:gd name="T110" fmla="*/ 1623 w 3625"/>
                <a:gd name="T111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25" h="3593">
                  <a:moveTo>
                    <a:pt x="1658" y="225"/>
                  </a:moveTo>
                  <a:lnTo>
                    <a:pt x="1588" y="569"/>
                  </a:lnTo>
                  <a:lnTo>
                    <a:pt x="1579" y="602"/>
                  </a:lnTo>
                  <a:lnTo>
                    <a:pt x="1566" y="632"/>
                  </a:lnTo>
                  <a:lnTo>
                    <a:pt x="1548" y="659"/>
                  </a:lnTo>
                  <a:lnTo>
                    <a:pt x="1526" y="685"/>
                  </a:lnTo>
                  <a:lnTo>
                    <a:pt x="1500" y="706"/>
                  </a:lnTo>
                  <a:lnTo>
                    <a:pt x="1472" y="724"/>
                  </a:lnTo>
                  <a:lnTo>
                    <a:pt x="1441" y="737"/>
                  </a:lnTo>
                  <a:lnTo>
                    <a:pt x="1379" y="760"/>
                  </a:lnTo>
                  <a:lnTo>
                    <a:pt x="1320" y="788"/>
                  </a:lnTo>
                  <a:lnTo>
                    <a:pt x="1287" y="799"/>
                  </a:lnTo>
                  <a:lnTo>
                    <a:pt x="1255" y="807"/>
                  </a:lnTo>
                  <a:lnTo>
                    <a:pt x="1221" y="810"/>
                  </a:lnTo>
                  <a:lnTo>
                    <a:pt x="1187" y="807"/>
                  </a:lnTo>
                  <a:lnTo>
                    <a:pt x="1155" y="799"/>
                  </a:lnTo>
                  <a:lnTo>
                    <a:pt x="1125" y="788"/>
                  </a:lnTo>
                  <a:lnTo>
                    <a:pt x="1095" y="772"/>
                  </a:lnTo>
                  <a:lnTo>
                    <a:pt x="799" y="577"/>
                  </a:lnTo>
                  <a:lnTo>
                    <a:pt x="581" y="793"/>
                  </a:lnTo>
                  <a:lnTo>
                    <a:pt x="778" y="1085"/>
                  </a:lnTo>
                  <a:lnTo>
                    <a:pt x="796" y="1115"/>
                  </a:lnTo>
                  <a:lnTo>
                    <a:pt x="807" y="1146"/>
                  </a:lnTo>
                  <a:lnTo>
                    <a:pt x="814" y="1178"/>
                  </a:lnTo>
                  <a:lnTo>
                    <a:pt x="817" y="1212"/>
                  </a:lnTo>
                  <a:lnTo>
                    <a:pt x="814" y="1244"/>
                  </a:lnTo>
                  <a:lnTo>
                    <a:pt x="806" y="1276"/>
                  </a:lnTo>
                  <a:lnTo>
                    <a:pt x="794" y="1308"/>
                  </a:lnTo>
                  <a:lnTo>
                    <a:pt x="767" y="1368"/>
                  </a:lnTo>
                  <a:lnTo>
                    <a:pt x="744" y="1429"/>
                  </a:lnTo>
                  <a:lnTo>
                    <a:pt x="730" y="1460"/>
                  </a:lnTo>
                  <a:lnTo>
                    <a:pt x="712" y="1487"/>
                  </a:lnTo>
                  <a:lnTo>
                    <a:pt x="690" y="1512"/>
                  </a:lnTo>
                  <a:lnTo>
                    <a:pt x="665" y="1534"/>
                  </a:lnTo>
                  <a:lnTo>
                    <a:pt x="637" y="1553"/>
                  </a:lnTo>
                  <a:lnTo>
                    <a:pt x="607" y="1566"/>
                  </a:lnTo>
                  <a:lnTo>
                    <a:pt x="575" y="1576"/>
                  </a:lnTo>
                  <a:lnTo>
                    <a:pt x="227" y="1643"/>
                  </a:lnTo>
                  <a:lnTo>
                    <a:pt x="227" y="1949"/>
                  </a:lnTo>
                  <a:lnTo>
                    <a:pt x="575" y="2018"/>
                  </a:lnTo>
                  <a:lnTo>
                    <a:pt x="607" y="2027"/>
                  </a:lnTo>
                  <a:lnTo>
                    <a:pt x="637" y="2041"/>
                  </a:lnTo>
                  <a:lnTo>
                    <a:pt x="666" y="2059"/>
                  </a:lnTo>
                  <a:lnTo>
                    <a:pt x="690" y="2081"/>
                  </a:lnTo>
                  <a:lnTo>
                    <a:pt x="712" y="2105"/>
                  </a:lnTo>
                  <a:lnTo>
                    <a:pt x="730" y="2134"/>
                  </a:lnTo>
                  <a:lnTo>
                    <a:pt x="744" y="2165"/>
                  </a:lnTo>
                  <a:lnTo>
                    <a:pt x="767" y="2225"/>
                  </a:lnTo>
                  <a:lnTo>
                    <a:pt x="795" y="2285"/>
                  </a:lnTo>
                  <a:lnTo>
                    <a:pt x="806" y="2316"/>
                  </a:lnTo>
                  <a:lnTo>
                    <a:pt x="814" y="2349"/>
                  </a:lnTo>
                  <a:lnTo>
                    <a:pt x="817" y="2382"/>
                  </a:lnTo>
                  <a:lnTo>
                    <a:pt x="814" y="2415"/>
                  </a:lnTo>
                  <a:lnTo>
                    <a:pt x="807" y="2447"/>
                  </a:lnTo>
                  <a:lnTo>
                    <a:pt x="796" y="2478"/>
                  </a:lnTo>
                  <a:lnTo>
                    <a:pt x="778" y="2508"/>
                  </a:lnTo>
                  <a:lnTo>
                    <a:pt x="581" y="2800"/>
                  </a:lnTo>
                  <a:lnTo>
                    <a:pt x="800" y="3015"/>
                  </a:lnTo>
                  <a:lnTo>
                    <a:pt x="1095" y="2821"/>
                  </a:lnTo>
                  <a:lnTo>
                    <a:pt x="1125" y="2804"/>
                  </a:lnTo>
                  <a:lnTo>
                    <a:pt x="1155" y="2793"/>
                  </a:lnTo>
                  <a:lnTo>
                    <a:pt x="1187" y="2786"/>
                  </a:lnTo>
                  <a:lnTo>
                    <a:pt x="1221" y="2783"/>
                  </a:lnTo>
                  <a:lnTo>
                    <a:pt x="1255" y="2786"/>
                  </a:lnTo>
                  <a:lnTo>
                    <a:pt x="1287" y="2794"/>
                  </a:lnTo>
                  <a:lnTo>
                    <a:pt x="1320" y="2805"/>
                  </a:lnTo>
                  <a:lnTo>
                    <a:pt x="1380" y="2833"/>
                  </a:lnTo>
                  <a:lnTo>
                    <a:pt x="1441" y="2856"/>
                  </a:lnTo>
                  <a:lnTo>
                    <a:pt x="1472" y="2870"/>
                  </a:lnTo>
                  <a:lnTo>
                    <a:pt x="1501" y="2887"/>
                  </a:lnTo>
                  <a:lnTo>
                    <a:pt x="1527" y="2909"/>
                  </a:lnTo>
                  <a:lnTo>
                    <a:pt x="1548" y="2934"/>
                  </a:lnTo>
                  <a:lnTo>
                    <a:pt x="1566" y="2961"/>
                  </a:lnTo>
                  <a:lnTo>
                    <a:pt x="1580" y="2991"/>
                  </a:lnTo>
                  <a:lnTo>
                    <a:pt x="1589" y="3025"/>
                  </a:lnTo>
                  <a:lnTo>
                    <a:pt x="1658" y="3368"/>
                  </a:lnTo>
                  <a:lnTo>
                    <a:pt x="1966" y="3368"/>
                  </a:lnTo>
                  <a:lnTo>
                    <a:pt x="2037" y="3025"/>
                  </a:lnTo>
                  <a:lnTo>
                    <a:pt x="2046" y="2991"/>
                  </a:lnTo>
                  <a:lnTo>
                    <a:pt x="2059" y="2961"/>
                  </a:lnTo>
                  <a:lnTo>
                    <a:pt x="2077" y="2934"/>
                  </a:lnTo>
                  <a:lnTo>
                    <a:pt x="2099" y="2909"/>
                  </a:lnTo>
                  <a:lnTo>
                    <a:pt x="2125" y="2887"/>
                  </a:lnTo>
                  <a:lnTo>
                    <a:pt x="2153" y="2870"/>
                  </a:lnTo>
                  <a:lnTo>
                    <a:pt x="2184" y="2856"/>
                  </a:lnTo>
                  <a:lnTo>
                    <a:pt x="2245" y="2833"/>
                  </a:lnTo>
                  <a:lnTo>
                    <a:pt x="2306" y="2805"/>
                  </a:lnTo>
                  <a:lnTo>
                    <a:pt x="2338" y="2794"/>
                  </a:lnTo>
                  <a:lnTo>
                    <a:pt x="2370" y="2786"/>
                  </a:lnTo>
                  <a:lnTo>
                    <a:pt x="2404" y="2783"/>
                  </a:lnTo>
                  <a:lnTo>
                    <a:pt x="2438" y="2786"/>
                  </a:lnTo>
                  <a:lnTo>
                    <a:pt x="2470" y="2793"/>
                  </a:lnTo>
                  <a:lnTo>
                    <a:pt x="2501" y="2804"/>
                  </a:lnTo>
                  <a:lnTo>
                    <a:pt x="2530" y="2821"/>
                  </a:lnTo>
                  <a:lnTo>
                    <a:pt x="2825" y="3015"/>
                  </a:lnTo>
                  <a:lnTo>
                    <a:pt x="3042" y="2800"/>
                  </a:lnTo>
                  <a:lnTo>
                    <a:pt x="2847" y="2508"/>
                  </a:lnTo>
                  <a:lnTo>
                    <a:pt x="2829" y="2478"/>
                  </a:lnTo>
                  <a:lnTo>
                    <a:pt x="2818" y="2447"/>
                  </a:lnTo>
                  <a:lnTo>
                    <a:pt x="2811" y="2415"/>
                  </a:lnTo>
                  <a:lnTo>
                    <a:pt x="2808" y="2382"/>
                  </a:lnTo>
                  <a:lnTo>
                    <a:pt x="2811" y="2349"/>
                  </a:lnTo>
                  <a:lnTo>
                    <a:pt x="2819" y="2316"/>
                  </a:lnTo>
                  <a:lnTo>
                    <a:pt x="2832" y="2285"/>
                  </a:lnTo>
                  <a:lnTo>
                    <a:pt x="2858" y="2225"/>
                  </a:lnTo>
                  <a:lnTo>
                    <a:pt x="2883" y="2165"/>
                  </a:lnTo>
                  <a:lnTo>
                    <a:pt x="2895" y="2134"/>
                  </a:lnTo>
                  <a:lnTo>
                    <a:pt x="2913" y="2105"/>
                  </a:lnTo>
                  <a:lnTo>
                    <a:pt x="2935" y="2080"/>
                  </a:lnTo>
                  <a:lnTo>
                    <a:pt x="2960" y="2059"/>
                  </a:lnTo>
                  <a:lnTo>
                    <a:pt x="2988" y="2041"/>
                  </a:lnTo>
                  <a:lnTo>
                    <a:pt x="3018" y="2027"/>
                  </a:lnTo>
                  <a:lnTo>
                    <a:pt x="3052" y="2018"/>
                  </a:lnTo>
                  <a:lnTo>
                    <a:pt x="3398" y="1949"/>
                  </a:lnTo>
                  <a:lnTo>
                    <a:pt x="3398" y="1643"/>
                  </a:lnTo>
                  <a:lnTo>
                    <a:pt x="3052" y="1574"/>
                  </a:lnTo>
                  <a:lnTo>
                    <a:pt x="3018" y="1565"/>
                  </a:lnTo>
                  <a:lnTo>
                    <a:pt x="2988" y="1553"/>
                  </a:lnTo>
                  <a:lnTo>
                    <a:pt x="2960" y="1534"/>
                  </a:lnTo>
                  <a:lnTo>
                    <a:pt x="2935" y="1512"/>
                  </a:lnTo>
                  <a:lnTo>
                    <a:pt x="2913" y="1487"/>
                  </a:lnTo>
                  <a:lnTo>
                    <a:pt x="2895" y="1460"/>
                  </a:lnTo>
                  <a:lnTo>
                    <a:pt x="2881" y="1429"/>
                  </a:lnTo>
                  <a:lnTo>
                    <a:pt x="2858" y="1367"/>
                  </a:lnTo>
                  <a:lnTo>
                    <a:pt x="2832" y="1308"/>
                  </a:lnTo>
                  <a:lnTo>
                    <a:pt x="2819" y="1276"/>
                  </a:lnTo>
                  <a:lnTo>
                    <a:pt x="2811" y="1244"/>
                  </a:lnTo>
                  <a:lnTo>
                    <a:pt x="2808" y="1212"/>
                  </a:lnTo>
                  <a:lnTo>
                    <a:pt x="2811" y="1178"/>
                  </a:lnTo>
                  <a:lnTo>
                    <a:pt x="2818" y="1146"/>
                  </a:lnTo>
                  <a:lnTo>
                    <a:pt x="2830" y="1115"/>
                  </a:lnTo>
                  <a:lnTo>
                    <a:pt x="2847" y="1085"/>
                  </a:lnTo>
                  <a:lnTo>
                    <a:pt x="3042" y="793"/>
                  </a:lnTo>
                  <a:lnTo>
                    <a:pt x="2825" y="577"/>
                  </a:lnTo>
                  <a:lnTo>
                    <a:pt x="2530" y="772"/>
                  </a:lnTo>
                  <a:lnTo>
                    <a:pt x="2500" y="788"/>
                  </a:lnTo>
                  <a:lnTo>
                    <a:pt x="2469" y="799"/>
                  </a:lnTo>
                  <a:lnTo>
                    <a:pt x="2438" y="807"/>
                  </a:lnTo>
                  <a:lnTo>
                    <a:pt x="2404" y="810"/>
                  </a:lnTo>
                  <a:lnTo>
                    <a:pt x="2370" y="807"/>
                  </a:lnTo>
                  <a:lnTo>
                    <a:pt x="2338" y="799"/>
                  </a:lnTo>
                  <a:lnTo>
                    <a:pt x="2306" y="787"/>
                  </a:lnTo>
                  <a:lnTo>
                    <a:pt x="2245" y="760"/>
                  </a:lnTo>
                  <a:lnTo>
                    <a:pt x="2184" y="737"/>
                  </a:lnTo>
                  <a:lnTo>
                    <a:pt x="2153" y="724"/>
                  </a:lnTo>
                  <a:lnTo>
                    <a:pt x="2124" y="706"/>
                  </a:lnTo>
                  <a:lnTo>
                    <a:pt x="2099" y="685"/>
                  </a:lnTo>
                  <a:lnTo>
                    <a:pt x="2077" y="659"/>
                  </a:lnTo>
                  <a:lnTo>
                    <a:pt x="2059" y="632"/>
                  </a:lnTo>
                  <a:lnTo>
                    <a:pt x="2045" y="602"/>
                  </a:lnTo>
                  <a:lnTo>
                    <a:pt x="2037" y="569"/>
                  </a:lnTo>
                  <a:lnTo>
                    <a:pt x="1966" y="225"/>
                  </a:lnTo>
                  <a:lnTo>
                    <a:pt x="1658" y="225"/>
                  </a:lnTo>
                  <a:close/>
                  <a:moveTo>
                    <a:pt x="1966" y="0"/>
                  </a:moveTo>
                  <a:lnTo>
                    <a:pt x="2002" y="3"/>
                  </a:lnTo>
                  <a:lnTo>
                    <a:pt x="2036" y="11"/>
                  </a:lnTo>
                  <a:lnTo>
                    <a:pt x="2067" y="23"/>
                  </a:lnTo>
                  <a:lnTo>
                    <a:pt x="2097" y="40"/>
                  </a:lnTo>
                  <a:lnTo>
                    <a:pt x="2122" y="62"/>
                  </a:lnTo>
                  <a:lnTo>
                    <a:pt x="2146" y="88"/>
                  </a:lnTo>
                  <a:lnTo>
                    <a:pt x="2165" y="115"/>
                  </a:lnTo>
                  <a:lnTo>
                    <a:pt x="2179" y="147"/>
                  </a:lnTo>
                  <a:lnTo>
                    <a:pt x="2189" y="181"/>
                  </a:lnTo>
                  <a:lnTo>
                    <a:pt x="2258" y="525"/>
                  </a:lnTo>
                  <a:lnTo>
                    <a:pt x="2332" y="553"/>
                  </a:lnTo>
                  <a:lnTo>
                    <a:pt x="2404" y="585"/>
                  </a:lnTo>
                  <a:lnTo>
                    <a:pt x="2699" y="389"/>
                  </a:lnTo>
                  <a:lnTo>
                    <a:pt x="2728" y="373"/>
                  </a:lnTo>
                  <a:lnTo>
                    <a:pt x="2760" y="362"/>
                  </a:lnTo>
                  <a:lnTo>
                    <a:pt x="2792" y="355"/>
                  </a:lnTo>
                  <a:lnTo>
                    <a:pt x="2825" y="353"/>
                  </a:lnTo>
                  <a:lnTo>
                    <a:pt x="2861" y="355"/>
                  </a:lnTo>
                  <a:lnTo>
                    <a:pt x="2894" y="363"/>
                  </a:lnTo>
                  <a:lnTo>
                    <a:pt x="2927" y="377"/>
                  </a:lnTo>
                  <a:lnTo>
                    <a:pt x="2958" y="395"/>
                  </a:lnTo>
                  <a:lnTo>
                    <a:pt x="2986" y="418"/>
                  </a:lnTo>
                  <a:lnTo>
                    <a:pt x="3203" y="634"/>
                  </a:lnTo>
                  <a:lnTo>
                    <a:pt x="3227" y="662"/>
                  </a:lnTo>
                  <a:lnTo>
                    <a:pt x="3244" y="690"/>
                  </a:lnTo>
                  <a:lnTo>
                    <a:pt x="3258" y="721"/>
                  </a:lnTo>
                  <a:lnTo>
                    <a:pt x="3266" y="755"/>
                  </a:lnTo>
                  <a:lnTo>
                    <a:pt x="3270" y="788"/>
                  </a:lnTo>
                  <a:lnTo>
                    <a:pt x="3267" y="821"/>
                  </a:lnTo>
                  <a:lnTo>
                    <a:pt x="3261" y="855"/>
                  </a:lnTo>
                  <a:lnTo>
                    <a:pt x="3249" y="887"/>
                  </a:lnTo>
                  <a:lnTo>
                    <a:pt x="3231" y="918"/>
                  </a:lnTo>
                  <a:lnTo>
                    <a:pt x="3035" y="1210"/>
                  </a:lnTo>
                  <a:lnTo>
                    <a:pt x="3068" y="1282"/>
                  </a:lnTo>
                  <a:lnTo>
                    <a:pt x="3096" y="1355"/>
                  </a:lnTo>
                  <a:lnTo>
                    <a:pt x="3443" y="1423"/>
                  </a:lnTo>
                  <a:lnTo>
                    <a:pt x="3477" y="1433"/>
                  </a:lnTo>
                  <a:lnTo>
                    <a:pt x="3508" y="1447"/>
                  </a:lnTo>
                  <a:lnTo>
                    <a:pt x="3537" y="1466"/>
                  </a:lnTo>
                  <a:lnTo>
                    <a:pt x="3563" y="1488"/>
                  </a:lnTo>
                  <a:lnTo>
                    <a:pt x="3585" y="1515"/>
                  </a:lnTo>
                  <a:lnTo>
                    <a:pt x="3602" y="1543"/>
                  </a:lnTo>
                  <a:lnTo>
                    <a:pt x="3615" y="1576"/>
                  </a:lnTo>
                  <a:lnTo>
                    <a:pt x="3623" y="1609"/>
                  </a:lnTo>
                  <a:lnTo>
                    <a:pt x="3625" y="1643"/>
                  </a:lnTo>
                  <a:lnTo>
                    <a:pt x="3625" y="1949"/>
                  </a:lnTo>
                  <a:lnTo>
                    <a:pt x="3623" y="1984"/>
                  </a:lnTo>
                  <a:lnTo>
                    <a:pt x="3615" y="2018"/>
                  </a:lnTo>
                  <a:lnTo>
                    <a:pt x="3602" y="2049"/>
                  </a:lnTo>
                  <a:lnTo>
                    <a:pt x="3585" y="2078"/>
                  </a:lnTo>
                  <a:lnTo>
                    <a:pt x="3563" y="2104"/>
                  </a:lnTo>
                  <a:lnTo>
                    <a:pt x="3537" y="2127"/>
                  </a:lnTo>
                  <a:lnTo>
                    <a:pt x="3508" y="2145"/>
                  </a:lnTo>
                  <a:lnTo>
                    <a:pt x="3477" y="2160"/>
                  </a:lnTo>
                  <a:lnTo>
                    <a:pt x="3443" y="2169"/>
                  </a:lnTo>
                  <a:lnTo>
                    <a:pt x="3096" y="2238"/>
                  </a:lnTo>
                  <a:lnTo>
                    <a:pt x="3068" y="2312"/>
                  </a:lnTo>
                  <a:lnTo>
                    <a:pt x="3035" y="2383"/>
                  </a:lnTo>
                  <a:lnTo>
                    <a:pt x="3231" y="2676"/>
                  </a:lnTo>
                  <a:lnTo>
                    <a:pt x="3249" y="2705"/>
                  </a:lnTo>
                  <a:lnTo>
                    <a:pt x="3261" y="2739"/>
                  </a:lnTo>
                  <a:lnTo>
                    <a:pt x="3267" y="2772"/>
                  </a:lnTo>
                  <a:lnTo>
                    <a:pt x="3270" y="2805"/>
                  </a:lnTo>
                  <a:lnTo>
                    <a:pt x="3266" y="2839"/>
                  </a:lnTo>
                  <a:lnTo>
                    <a:pt x="3258" y="2872"/>
                  </a:lnTo>
                  <a:lnTo>
                    <a:pt x="3244" y="2903"/>
                  </a:lnTo>
                  <a:lnTo>
                    <a:pt x="3227" y="2932"/>
                  </a:lnTo>
                  <a:lnTo>
                    <a:pt x="3203" y="2959"/>
                  </a:lnTo>
                  <a:lnTo>
                    <a:pt x="2986" y="3175"/>
                  </a:lnTo>
                  <a:lnTo>
                    <a:pt x="2958" y="3198"/>
                  </a:lnTo>
                  <a:lnTo>
                    <a:pt x="2927" y="3216"/>
                  </a:lnTo>
                  <a:lnTo>
                    <a:pt x="2894" y="3230"/>
                  </a:lnTo>
                  <a:lnTo>
                    <a:pt x="2861" y="3238"/>
                  </a:lnTo>
                  <a:lnTo>
                    <a:pt x="2825" y="3240"/>
                  </a:lnTo>
                  <a:lnTo>
                    <a:pt x="2792" y="3238"/>
                  </a:lnTo>
                  <a:lnTo>
                    <a:pt x="2761" y="3231"/>
                  </a:lnTo>
                  <a:lnTo>
                    <a:pt x="2730" y="3220"/>
                  </a:lnTo>
                  <a:lnTo>
                    <a:pt x="2699" y="3203"/>
                  </a:lnTo>
                  <a:lnTo>
                    <a:pt x="2404" y="3007"/>
                  </a:lnTo>
                  <a:lnTo>
                    <a:pt x="2333" y="3039"/>
                  </a:lnTo>
                  <a:lnTo>
                    <a:pt x="2258" y="3068"/>
                  </a:lnTo>
                  <a:lnTo>
                    <a:pt x="2189" y="3412"/>
                  </a:lnTo>
                  <a:lnTo>
                    <a:pt x="2179" y="3446"/>
                  </a:lnTo>
                  <a:lnTo>
                    <a:pt x="2165" y="3477"/>
                  </a:lnTo>
                  <a:lnTo>
                    <a:pt x="2146" y="3506"/>
                  </a:lnTo>
                  <a:lnTo>
                    <a:pt x="2124" y="3530"/>
                  </a:lnTo>
                  <a:lnTo>
                    <a:pt x="2097" y="3552"/>
                  </a:lnTo>
                  <a:lnTo>
                    <a:pt x="2068" y="3569"/>
                  </a:lnTo>
                  <a:lnTo>
                    <a:pt x="2036" y="3581"/>
                  </a:lnTo>
                  <a:lnTo>
                    <a:pt x="2002" y="3589"/>
                  </a:lnTo>
                  <a:lnTo>
                    <a:pt x="1966" y="3593"/>
                  </a:lnTo>
                  <a:lnTo>
                    <a:pt x="1658" y="3593"/>
                  </a:lnTo>
                  <a:lnTo>
                    <a:pt x="1623" y="3589"/>
                  </a:lnTo>
                  <a:lnTo>
                    <a:pt x="1589" y="3581"/>
                  </a:lnTo>
                  <a:lnTo>
                    <a:pt x="1557" y="3569"/>
                  </a:lnTo>
                  <a:lnTo>
                    <a:pt x="1528" y="3552"/>
                  </a:lnTo>
                  <a:lnTo>
                    <a:pt x="1503" y="3531"/>
                  </a:lnTo>
                  <a:lnTo>
                    <a:pt x="1479" y="3506"/>
                  </a:lnTo>
                  <a:lnTo>
                    <a:pt x="1461" y="3477"/>
                  </a:lnTo>
                  <a:lnTo>
                    <a:pt x="1446" y="3446"/>
                  </a:lnTo>
                  <a:lnTo>
                    <a:pt x="1437" y="3412"/>
                  </a:lnTo>
                  <a:lnTo>
                    <a:pt x="1367" y="3068"/>
                  </a:lnTo>
                  <a:lnTo>
                    <a:pt x="1293" y="3039"/>
                  </a:lnTo>
                  <a:lnTo>
                    <a:pt x="1221" y="3007"/>
                  </a:lnTo>
                  <a:lnTo>
                    <a:pt x="926" y="3203"/>
                  </a:lnTo>
                  <a:lnTo>
                    <a:pt x="897" y="3220"/>
                  </a:lnTo>
                  <a:lnTo>
                    <a:pt x="865" y="3231"/>
                  </a:lnTo>
                  <a:lnTo>
                    <a:pt x="833" y="3238"/>
                  </a:lnTo>
                  <a:lnTo>
                    <a:pt x="800" y="3240"/>
                  </a:lnTo>
                  <a:lnTo>
                    <a:pt x="766" y="3238"/>
                  </a:lnTo>
                  <a:lnTo>
                    <a:pt x="731" y="3230"/>
                  </a:lnTo>
                  <a:lnTo>
                    <a:pt x="699" y="3216"/>
                  </a:lnTo>
                  <a:lnTo>
                    <a:pt x="668" y="3198"/>
                  </a:lnTo>
                  <a:lnTo>
                    <a:pt x="641" y="3175"/>
                  </a:lnTo>
                  <a:lnTo>
                    <a:pt x="422" y="2959"/>
                  </a:lnTo>
                  <a:lnTo>
                    <a:pt x="398" y="2932"/>
                  </a:lnTo>
                  <a:lnTo>
                    <a:pt x="381" y="2903"/>
                  </a:lnTo>
                  <a:lnTo>
                    <a:pt x="367" y="2872"/>
                  </a:lnTo>
                  <a:lnTo>
                    <a:pt x="359" y="2839"/>
                  </a:lnTo>
                  <a:lnTo>
                    <a:pt x="356" y="2805"/>
                  </a:lnTo>
                  <a:lnTo>
                    <a:pt x="358" y="2772"/>
                  </a:lnTo>
                  <a:lnTo>
                    <a:pt x="364" y="2739"/>
                  </a:lnTo>
                  <a:lnTo>
                    <a:pt x="376" y="2705"/>
                  </a:lnTo>
                  <a:lnTo>
                    <a:pt x="394" y="2676"/>
                  </a:lnTo>
                  <a:lnTo>
                    <a:pt x="591" y="2383"/>
                  </a:lnTo>
                  <a:lnTo>
                    <a:pt x="558" y="2312"/>
                  </a:lnTo>
                  <a:lnTo>
                    <a:pt x="529" y="2238"/>
                  </a:lnTo>
                  <a:lnTo>
                    <a:pt x="182" y="2169"/>
                  </a:lnTo>
                  <a:lnTo>
                    <a:pt x="148" y="2160"/>
                  </a:lnTo>
                  <a:lnTo>
                    <a:pt x="117" y="2145"/>
                  </a:lnTo>
                  <a:lnTo>
                    <a:pt x="88" y="2127"/>
                  </a:lnTo>
                  <a:lnTo>
                    <a:pt x="62" y="2104"/>
                  </a:lnTo>
                  <a:lnTo>
                    <a:pt x="42" y="2078"/>
                  </a:lnTo>
                  <a:lnTo>
                    <a:pt x="24" y="2049"/>
                  </a:lnTo>
                  <a:lnTo>
                    <a:pt x="10" y="2018"/>
                  </a:lnTo>
                  <a:lnTo>
                    <a:pt x="2" y="1984"/>
                  </a:lnTo>
                  <a:lnTo>
                    <a:pt x="0" y="1949"/>
                  </a:lnTo>
                  <a:lnTo>
                    <a:pt x="0" y="1643"/>
                  </a:lnTo>
                  <a:lnTo>
                    <a:pt x="2" y="1609"/>
                  </a:lnTo>
                  <a:lnTo>
                    <a:pt x="10" y="1576"/>
                  </a:lnTo>
                  <a:lnTo>
                    <a:pt x="24" y="1543"/>
                  </a:lnTo>
                  <a:lnTo>
                    <a:pt x="42" y="1515"/>
                  </a:lnTo>
                  <a:lnTo>
                    <a:pt x="62" y="1488"/>
                  </a:lnTo>
                  <a:lnTo>
                    <a:pt x="88" y="1466"/>
                  </a:lnTo>
                  <a:lnTo>
                    <a:pt x="117" y="1447"/>
                  </a:lnTo>
                  <a:lnTo>
                    <a:pt x="148" y="1433"/>
                  </a:lnTo>
                  <a:lnTo>
                    <a:pt x="182" y="1423"/>
                  </a:lnTo>
                  <a:lnTo>
                    <a:pt x="529" y="1355"/>
                  </a:lnTo>
                  <a:lnTo>
                    <a:pt x="558" y="1282"/>
                  </a:lnTo>
                  <a:lnTo>
                    <a:pt x="591" y="1210"/>
                  </a:lnTo>
                  <a:lnTo>
                    <a:pt x="394" y="918"/>
                  </a:lnTo>
                  <a:lnTo>
                    <a:pt x="376" y="887"/>
                  </a:lnTo>
                  <a:lnTo>
                    <a:pt x="364" y="855"/>
                  </a:lnTo>
                  <a:lnTo>
                    <a:pt x="358" y="821"/>
                  </a:lnTo>
                  <a:lnTo>
                    <a:pt x="356" y="788"/>
                  </a:lnTo>
                  <a:lnTo>
                    <a:pt x="359" y="755"/>
                  </a:lnTo>
                  <a:lnTo>
                    <a:pt x="367" y="721"/>
                  </a:lnTo>
                  <a:lnTo>
                    <a:pt x="381" y="690"/>
                  </a:lnTo>
                  <a:lnTo>
                    <a:pt x="398" y="662"/>
                  </a:lnTo>
                  <a:lnTo>
                    <a:pt x="422" y="634"/>
                  </a:lnTo>
                  <a:lnTo>
                    <a:pt x="641" y="418"/>
                  </a:lnTo>
                  <a:lnTo>
                    <a:pt x="668" y="395"/>
                  </a:lnTo>
                  <a:lnTo>
                    <a:pt x="699" y="377"/>
                  </a:lnTo>
                  <a:lnTo>
                    <a:pt x="731" y="363"/>
                  </a:lnTo>
                  <a:lnTo>
                    <a:pt x="766" y="355"/>
                  </a:lnTo>
                  <a:lnTo>
                    <a:pt x="800" y="353"/>
                  </a:lnTo>
                  <a:lnTo>
                    <a:pt x="833" y="355"/>
                  </a:lnTo>
                  <a:lnTo>
                    <a:pt x="865" y="362"/>
                  </a:lnTo>
                  <a:lnTo>
                    <a:pt x="897" y="373"/>
                  </a:lnTo>
                  <a:lnTo>
                    <a:pt x="926" y="389"/>
                  </a:lnTo>
                  <a:lnTo>
                    <a:pt x="1221" y="585"/>
                  </a:lnTo>
                  <a:lnTo>
                    <a:pt x="1293" y="554"/>
                  </a:lnTo>
                  <a:lnTo>
                    <a:pt x="1367" y="525"/>
                  </a:lnTo>
                  <a:lnTo>
                    <a:pt x="1437" y="181"/>
                  </a:lnTo>
                  <a:lnTo>
                    <a:pt x="1446" y="147"/>
                  </a:lnTo>
                  <a:lnTo>
                    <a:pt x="1461" y="115"/>
                  </a:lnTo>
                  <a:lnTo>
                    <a:pt x="1479" y="88"/>
                  </a:lnTo>
                  <a:lnTo>
                    <a:pt x="1503" y="62"/>
                  </a:lnTo>
                  <a:lnTo>
                    <a:pt x="1528" y="40"/>
                  </a:lnTo>
                  <a:lnTo>
                    <a:pt x="1557" y="23"/>
                  </a:lnTo>
                  <a:lnTo>
                    <a:pt x="1589" y="11"/>
                  </a:lnTo>
                  <a:lnTo>
                    <a:pt x="1623" y="3"/>
                  </a:lnTo>
                  <a:lnTo>
                    <a:pt x="1658" y="0"/>
                  </a:lnTo>
                  <a:lnTo>
                    <a:pt x="1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9"/>
            <p:cNvSpPr>
              <a:spLocks noEditPoints="1"/>
            </p:cNvSpPr>
            <p:nvPr/>
          </p:nvSpPr>
          <p:spPr bwMode="auto">
            <a:xfrm>
              <a:off x="6467475" y="3822700"/>
              <a:ext cx="839787" cy="831850"/>
            </a:xfrm>
            <a:custGeom>
              <a:avLst/>
              <a:gdLst>
                <a:gd name="T0" fmla="*/ 654 w 1587"/>
                <a:gd name="T1" fmla="*/ 112 h 1572"/>
                <a:gd name="T2" fmla="*/ 463 w 1587"/>
                <a:gd name="T3" fmla="*/ 181 h 1572"/>
                <a:gd name="T4" fmla="*/ 303 w 1587"/>
                <a:gd name="T5" fmla="*/ 299 h 1572"/>
                <a:gd name="T6" fmla="*/ 184 w 1587"/>
                <a:gd name="T7" fmla="*/ 458 h 1572"/>
                <a:gd name="T8" fmla="*/ 114 w 1587"/>
                <a:gd name="T9" fmla="*/ 647 h 1572"/>
                <a:gd name="T10" fmla="*/ 104 w 1587"/>
                <a:gd name="T11" fmla="*/ 856 h 1572"/>
                <a:gd name="T12" fmla="*/ 155 w 1587"/>
                <a:gd name="T13" fmla="*/ 1053 h 1572"/>
                <a:gd name="T14" fmla="*/ 258 w 1587"/>
                <a:gd name="T15" fmla="*/ 1222 h 1572"/>
                <a:gd name="T16" fmla="*/ 406 w 1587"/>
                <a:gd name="T17" fmla="*/ 1356 h 1572"/>
                <a:gd name="T18" fmla="*/ 588 w 1587"/>
                <a:gd name="T19" fmla="*/ 1442 h 1572"/>
                <a:gd name="T20" fmla="*/ 794 w 1587"/>
                <a:gd name="T21" fmla="*/ 1473 h 1572"/>
                <a:gd name="T22" fmla="*/ 1000 w 1587"/>
                <a:gd name="T23" fmla="*/ 1442 h 1572"/>
                <a:gd name="T24" fmla="*/ 1181 w 1587"/>
                <a:gd name="T25" fmla="*/ 1356 h 1572"/>
                <a:gd name="T26" fmla="*/ 1329 w 1587"/>
                <a:gd name="T27" fmla="*/ 1222 h 1572"/>
                <a:gd name="T28" fmla="*/ 1433 w 1587"/>
                <a:gd name="T29" fmla="*/ 1053 h 1572"/>
                <a:gd name="T30" fmla="*/ 1484 w 1587"/>
                <a:gd name="T31" fmla="*/ 856 h 1572"/>
                <a:gd name="T32" fmla="*/ 1473 w 1587"/>
                <a:gd name="T33" fmla="*/ 647 h 1572"/>
                <a:gd name="T34" fmla="*/ 1404 w 1587"/>
                <a:gd name="T35" fmla="*/ 458 h 1572"/>
                <a:gd name="T36" fmla="*/ 1284 w 1587"/>
                <a:gd name="T37" fmla="*/ 299 h 1572"/>
                <a:gd name="T38" fmla="*/ 1124 w 1587"/>
                <a:gd name="T39" fmla="*/ 181 h 1572"/>
                <a:gd name="T40" fmla="*/ 933 w 1587"/>
                <a:gd name="T41" fmla="*/ 112 h 1572"/>
                <a:gd name="T42" fmla="*/ 794 w 1587"/>
                <a:gd name="T43" fmla="*/ 0 h 1572"/>
                <a:gd name="T44" fmla="*/ 1017 w 1587"/>
                <a:gd name="T45" fmla="*/ 31 h 1572"/>
                <a:gd name="T46" fmla="*/ 1215 w 1587"/>
                <a:gd name="T47" fmla="*/ 119 h 1572"/>
                <a:gd name="T48" fmla="*/ 1379 w 1587"/>
                <a:gd name="T49" fmla="*/ 256 h 1572"/>
                <a:gd name="T50" fmla="*/ 1501 w 1587"/>
                <a:gd name="T51" fmla="*/ 430 h 1572"/>
                <a:gd name="T52" fmla="*/ 1572 w 1587"/>
                <a:gd name="T53" fmla="*/ 636 h 1572"/>
                <a:gd name="T54" fmla="*/ 1583 w 1587"/>
                <a:gd name="T55" fmla="*/ 861 h 1572"/>
                <a:gd name="T56" fmla="*/ 1531 w 1587"/>
                <a:gd name="T57" fmla="*/ 1074 h 1572"/>
                <a:gd name="T58" fmla="*/ 1424 w 1587"/>
                <a:gd name="T59" fmla="*/ 1260 h 1572"/>
                <a:gd name="T60" fmla="*/ 1274 w 1587"/>
                <a:gd name="T61" fmla="*/ 1411 h 1572"/>
                <a:gd name="T62" fmla="*/ 1085 w 1587"/>
                <a:gd name="T63" fmla="*/ 1516 h 1572"/>
                <a:gd name="T64" fmla="*/ 871 w 1587"/>
                <a:gd name="T65" fmla="*/ 1568 h 1572"/>
                <a:gd name="T66" fmla="*/ 643 w 1587"/>
                <a:gd name="T67" fmla="*/ 1557 h 1572"/>
                <a:gd name="T68" fmla="*/ 436 w 1587"/>
                <a:gd name="T69" fmla="*/ 1487 h 1572"/>
                <a:gd name="T70" fmla="*/ 259 w 1587"/>
                <a:gd name="T71" fmla="*/ 1366 h 1572"/>
                <a:gd name="T72" fmla="*/ 121 w 1587"/>
                <a:gd name="T73" fmla="*/ 1202 h 1572"/>
                <a:gd name="T74" fmla="*/ 32 w 1587"/>
                <a:gd name="T75" fmla="*/ 1007 h 1572"/>
                <a:gd name="T76" fmla="*/ 0 w 1587"/>
                <a:gd name="T77" fmla="*/ 786 h 1572"/>
                <a:gd name="T78" fmla="*/ 32 w 1587"/>
                <a:gd name="T79" fmla="*/ 565 h 1572"/>
                <a:gd name="T80" fmla="*/ 121 w 1587"/>
                <a:gd name="T81" fmla="*/ 368 h 1572"/>
                <a:gd name="T82" fmla="*/ 259 w 1587"/>
                <a:gd name="T83" fmla="*/ 205 h 1572"/>
                <a:gd name="T84" fmla="*/ 436 w 1587"/>
                <a:gd name="T85" fmla="*/ 83 h 1572"/>
                <a:gd name="T86" fmla="*/ 643 w 1587"/>
                <a:gd name="T87" fmla="*/ 1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7" h="1572">
                  <a:moveTo>
                    <a:pt x="794" y="97"/>
                  </a:moveTo>
                  <a:lnTo>
                    <a:pt x="722" y="101"/>
                  </a:lnTo>
                  <a:lnTo>
                    <a:pt x="654" y="112"/>
                  </a:lnTo>
                  <a:lnTo>
                    <a:pt x="588" y="128"/>
                  </a:lnTo>
                  <a:lnTo>
                    <a:pt x="523" y="151"/>
                  </a:lnTo>
                  <a:lnTo>
                    <a:pt x="463" y="181"/>
                  </a:lnTo>
                  <a:lnTo>
                    <a:pt x="406" y="216"/>
                  </a:lnTo>
                  <a:lnTo>
                    <a:pt x="353" y="255"/>
                  </a:lnTo>
                  <a:lnTo>
                    <a:pt x="303" y="299"/>
                  </a:lnTo>
                  <a:lnTo>
                    <a:pt x="258" y="348"/>
                  </a:lnTo>
                  <a:lnTo>
                    <a:pt x="218" y="402"/>
                  </a:lnTo>
                  <a:lnTo>
                    <a:pt x="184" y="458"/>
                  </a:lnTo>
                  <a:lnTo>
                    <a:pt x="155" y="517"/>
                  </a:lnTo>
                  <a:lnTo>
                    <a:pt x="130" y="581"/>
                  </a:lnTo>
                  <a:lnTo>
                    <a:pt x="114" y="647"/>
                  </a:lnTo>
                  <a:lnTo>
                    <a:pt x="104" y="715"/>
                  </a:lnTo>
                  <a:lnTo>
                    <a:pt x="99" y="786"/>
                  </a:lnTo>
                  <a:lnTo>
                    <a:pt x="104" y="856"/>
                  </a:lnTo>
                  <a:lnTo>
                    <a:pt x="114" y="924"/>
                  </a:lnTo>
                  <a:lnTo>
                    <a:pt x="130" y="991"/>
                  </a:lnTo>
                  <a:lnTo>
                    <a:pt x="155" y="1053"/>
                  </a:lnTo>
                  <a:lnTo>
                    <a:pt x="184" y="1113"/>
                  </a:lnTo>
                  <a:lnTo>
                    <a:pt x="218" y="1170"/>
                  </a:lnTo>
                  <a:lnTo>
                    <a:pt x="258" y="1222"/>
                  </a:lnTo>
                  <a:lnTo>
                    <a:pt x="303" y="1272"/>
                  </a:lnTo>
                  <a:lnTo>
                    <a:pt x="353" y="1315"/>
                  </a:lnTo>
                  <a:lnTo>
                    <a:pt x="406" y="1356"/>
                  </a:lnTo>
                  <a:lnTo>
                    <a:pt x="463" y="1390"/>
                  </a:lnTo>
                  <a:lnTo>
                    <a:pt x="523" y="1419"/>
                  </a:lnTo>
                  <a:lnTo>
                    <a:pt x="588" y="1442"/>
                  </a:lnTo>
                  <a:lnTo>
                    <a:pt x="654" y="1459"/>
                  </a:lnTo>
                  <a:lnTo>
                    <a:pt x="722" y="1469"/>
                  </a:lnTo>
                  <a:lnTo>
                    <a:pt x="794" y="1473"/>
                  </a:lnTo>
                  <a:lnTo>
                    <a:pt x="865" y="1469"/>
                  </a:lnTo>
                  <a:lnTo>
                    <a:pt x="933" y="1459"/>
                  </a:lnTo>
                  <a:lnTo>
                    <a:pt x="1000" y="1442"/>
                  </a:lnTo>
                  <a:lnTo>
                    <a:pt x="1064" y="1419"/>
                  </a:lnTo>
                  <a:lnTo>
                    <a:pt x="1124" y="1390"/>
                  </a:lnTo>
                  <a:lnTo>
                    <a:pt x="1181" y="1356"/>
                  </a:lnTo>
                  <a:lnTo>
                    <a:pt x="1234" y="1315"/>
                  </a:lnTo>
                  <a:lnTo>
                    <a:pt x="1284" y="1272"/>
                  </a:lnTo>
                  <a:lnTo>
                    <a:pt x="1329" y="1222"/>
                  </a:lnTo>
                  <a:lnTo>
                    <a:pt x="1369" y="1170"/>
                  </a:lnTo>
                  <a:lnTo>
                    <a:pt x="1404" y="1113"/>
                  </a:lnTo>
                  <a:lnTo>
                    <a:pt x="1433" y="1053"/>
                  </a:lnTo>
                  <a:lnTo>
                    <a:pt x="1456" y="991"/>
                  </a:lnTo>
                  <a:lnTo>
                    <a:pt x="1473" y="924"/>
                  </a:lnTo>
                  <a:lnTo>
                    <a:pt x="1484" y="856"/>
                  </a:lnTo>
                  <a:lnTo>
                    <a:pt x="1487" y="786"/>
                  </a:lnTo>
                  <a:lnTo>
                    <a:pt x="1484" y="715"/>
                  </a:lnTo>
                  <a:lnTo>
                    <a:pt x="1473" y="647"/>
                  </a:lnTo>
                  <a:lnTo>
                    <a:pt x="1456" y="581"/>
                  </a:lnTo>
                  <a:lnTo>
                    <a:pt x="1433" y="517"/>
                  </a:lnTo>
                  <a:lnTo>
                    <a:pt x="1404" y="458"/>
                  </a:lnTo>
                  <a:lnTo>
                    <a:pt x="1369" y="402"/>
                  </a:lnTo>
                  <a:lnTo>
                    <a:pt x="1329" y="348"/>
                  </a:lnTo>
                  <a:lnTo>
                    <a:pt x="1284" y="299"/>
                  </a:lnTo>
                  <a:lnTo>
                    <a:pt x="1234" y="255"/>
                  </a:lnTo>
                  <a:lnTo>
                    <a:pt x="1181" y="216"/>
                  </a:lnTo>
                  <a:lnTo>
                    <a:pt x="1124" y="181"/>
                  </a:lnTo>
                  <a:lnTo>
                    <a:pt x="1064" y="151"/>
                  </a:lnTo>
                  <a:lnTo>
                    <a:pt x="1000" y="128"/>
                  </a:lnTo>
                  <a:lnTo>
                    <a:pt x="933" y="112"/>
                  </a:lnTo>
                  <a:lnTo>
                    <a:pt x="865" y="101"/>
                  </a:lnTo>
                  <a:lnTo>
                    <a:pt x="794" y="97"/>
                  </a:lnTo>
                  <a:close/>
                  <a:moveTo>
                    <a:pt x="794" y="0"/>
                  </a:moveTo>
                  <a:lnTo>
                    <a:pt x="871" y="3"/>
                  </a:lnTo>
                  <a:lnTo>
                    <a:pt x="945" y="13"/>
                  </a:lnTo>
                  <a:lnTo>
                    <a:pt x="1017" y="31"/>
                  </a:lnTo>
                  <a:lnTo>
                    <a:pt x="1085" y="55"/>
                  </a:lnTo>
                  <a:lnTo>
                    <a:pt x="1151" y="83"/>
                  </a:lnTo>
                  <a:lnTo>
                    <a:pt x="1215" y="119"/>
                  </a:lnTo>
                  <a:lnTo>
                    <a:pt x="1274" y="159"/>
                  </a:lnTo>
                  <a:lnTo>
                    <a:pt x="1328" y="205"/>
                  </a:lnTo>
                  <a:lnTo>
                    <a:pt x="1379" y="256"/>
                  </a:lnTo>
                  <a:lnTo>
                    <a:pt x="1424" y="310"/>
                  </a:lnTo>
                  <a:lnTo>
                    <a:pt x="1466" y="368"/>
                  </a:lnTo>
                  <a:lnTo>
                    <a:pt x="1501" y="430"/>
                  </a:lnTo>
                  <a:lnTo>
                    <a:pt x="1531" y="497"/>
                  </a:lnTo>
                  <a:lnTo>
                    <a:pt x="1554" y="565"/>
                  </a:lnTo>
                  <a:lnTo>
                    <a:pt x="1572" y="636"/>
                  </a:lnTo>
                  <a:lnTo>
                    <a:pt x="1583" y="710"/>
                  </a:lnTo>
                  <a:lnTo>
                    <a:pt x="1587" y="786"/>
                  </a:lnTo>
                  <a:lnTo>
                    <a:pt x="1583" y="861"/>
                  </a:lnTo>
                  <a:lnTo>
                    <a:pt x="1572" y="934"/>
                  </a:lnTo>
                  <a:lnTo>
                    <a:pt x="1554" y="1007"/>
                  </a:lnTo>
                  <a:lnTo>
                    <a:pt x="1531" y="1074"/>
                  </a:lnTo>
                  <a:lnTo>
                    <a:pt x="1501" y="1140"/>
                  </a:lnTo>
                  <a:lnTo>
                    <a:pt x="1466" y="1202"/>
                  </a:lnTo>
                  <a:lnTo>
                    <a:pt x="1424" y="1260"/>
                  </a:lnTo>
                  <a:lnTo>
                    <a:pt x="1379" y="1315"/>
                  </a:lnTo>
                  <a:lnTo>
                    <a:pt x="1328" y="1366"/>
                  </a:lnTo>
                  <a:lnTo>
                    <a:pt x="1274" y="1411"/>
                  </a:lnTo>
                  <a:lnTo>
                    <a:pt x="1215" y="1451"/>
                  </a:lnTo>
                  <a:lnTo>
                    <a:pt x="1151" y="1487"/>
                  </a:lnTo>
                  <a:lnTo>
                    <a:pt x="1085" y="1516"/>
                  </a:lnTo>
                  <a:lnTo>
                    <a:pt x="1017" y="1539"/>
                  </a:lnTo>
                  <a:lnTo>
                    <a:pt x="945" y="1557"/>
                  </a:lnTo>
                  <a:lnTo>
                    <a:pt x="871" y="1568"/>
                  </a:lnTo>
                  <a:lnTo>
                    <a:pt x="794" y="1572"/>
                  </a:lnTo>
                  <a:lnTo>
                    <a:pt x="718" y="1568"/>
                  </a:lnTo>
                  <a:lnTo>
                    <a:pt x="643" y="1557"/>
                  </a:lnTo>
                  <a:lnTo>
                    <a:pt x="570" y="1539"/>
                  </a:lnTo>
                  <a:lnTo>
                    <a:pt x="502" y="1516"/>
                  </a:lnTo>
                  <a:lnTo>
                    <a:pt x="436" y="1487"/>
                  </a:lnTo>
                  <a:lnTo>
                    <a:pt x="372" y="1451"/>
                  </a:lnTo>
                  <a:lnTo>
                    <a:pt x="313" y="1411"/>
                  </a:lnTo>
                  <a:lnTo>
                    <a:pt x="259" y="1366"/>
                  </a:lnTo>
                  <a:lnTo>
                    <a:pt x="208" y="1315"/>
                  </a:lnTo>
                  <a:lnTo>
                    <a:pt x="163" y="1260"/>
                  </a:lnTo>
                  <a:lnTo>
                    <a:pt x="121" y="1202"/>
                  </a:lnTo>
                  <a:lnTo>
                    <a:pt x="86" y="1140"/>
                  </a:lnTo>
                  <a:lnTo>
                    <a:pt x="56" y="1074"/>
                  </a:lnTo>
                  <a:lnTo>
                    <a:pt x="32" y="1007"/>
                  </a:lnTo>
                  <a:lnTo>
                    <a:pt x="14" y="934"/>
                  </a:lnTo>
                  <a:lnTo>
                    <a:pt x="4" y="861"/>
                  </a:lnTo>
                  <a:lnTo>
                    <a:pt x="0" y="786"/>
                  </a:lnTo>
                  <a:lnTo>
                    <a:pt x="4" y="710"/>
                  </a:lnTo>
                  <a:lnTo>
                    <a:pt x="14" y="636"/>
                  </a:lnTo>
                  <a:lnTo>
                    <a:pt x="32" y="565"/>
                  </a:lnTo>
                  <a:lnTo>
                    <a:pt x="56" y="497"/>
                  </a:lnTo>
                  <a:lnTo>
                    <a:pt x="86" y="430"/>
                  </a:lnTo>
                  <a:lnTo>
                    <a:pt x="121" y="368"/>
                  </a:lnTo>
                  <a:lnTo>
                    <a:pt x="163" y="310"/>
                  </a:lnTo>
                  <a:lnTo>
                    <a:pt x="208" y="256"/>
                  </a:lnTo>
                  <a:lnTo>
                    <a:pt x="259" y="205"/>
                  </a:lnTo>
                  <a:lnTo>
                    <a:pt x="313" y="159"/>
                  </a:lnTo>
                  <a:lnTo>
                    <a:pt x="372" y="119"/>
                  </a:lnTo>
                  <a:lnTo>
                    <a:pt x="436" y="83"/>
                  </a:lnTo>
                  <a:lnTo>
                    <a:pt x="502" y="55"/>
                  </a:lnTo>
                  <a:lnTo>
                    <a:pt x="570" y="31"/>
                  </a:lnTo>
                  <a:lnTo>
                    <a:pt x="643" y="13"/>
                  </a:lnTo>
                  <a:lnTo>
                    <a:pt x="718" y="3"/>
                  </a:lnTo>
                  <a:lnTo>
                    <a:pt x="7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2" name="Freeform 210"/>
            <p:cNvSpPr>
              <a:spLocks noEditPoints="1"/>
            </p:cNvSpPr>
            <p:nvPr/>
          </p:nvSpPr>
          <p:spPr bwMode="auto">
            <a:xfrm>
              <a:off x="6648450" y="4000500"/>
              <a:ext cx="479425" cy="474663"/>
            </a:xfrm>
            <a:custGeom>
              <a:avLst/>
              <a:gdLst>
                <a:gd name="T0" fmla="*/ 407 w 906"/>
                <a:gd name="T1" fmla="*/ 116 h 899"/>
                <a:gd name="T2" fmla="*/ 321 w 906"/>
                <a:gd name="T3" fmla="*/ 139 h 899"/>
                <a:gd name="T4" fmla="*/ 245 w 906"/>
                <a:gd name="T5" fmla="*/ 183 h 899"/>
                <a:gd name="T6" fmla="*/ 183 w 906"/>
                <a:gd name="T7" fmla="*/ 243 h 899"/>
                <a:gd name="T8" fmla="*/ 139 w 906"/>
                <a:gd name="T9" fmla="*/ 318 h 899"/>
                <a:gd name="T10" fmla="*/ 116 w 906"/>
                <a:gd name="T11" fmla="*/ 404 h 899"/>
                <a:gd name="T12" fmla="*/ 116 w 906"/>
                <a:gd name="T13" fmla="*/ 495 h 899"/>
                <a:gd name="T14" fmla="*/ 139 w 906"/>
                <a:gd name="T15" fmla="*/ 581 h 899"/>
                <a:gd name="T16" fmla="*/ 183 w 906"/>
                <a:gd name="T17" fmla="*/ 656 h 899"/>
                <a:gd name="T18" fmla="*/ 245 w 906"/>
                <a:gd name="T19" fmla="*/ 717 h 899"/>
                <a:gd name="T20" fmla="*/ 321 w 906"/>
                <a:gd name="T21" fmla="*/ 760 h 899"/>
                <a:gd name="T22" fmla="*/ 407 w 906"/>
                <a:gd name="T23" fmla="*/ 783 h 899"/>
                <a:gd name="T24" fmla="*/ 498 w 906"/>
                <a:gd name="T25" fmla="*/ 783 h 899"/>
                <a:gd name="T26" fmla="*/ 585 w 906"/>
                <a:gd name="T27" fmla="*/ 760 h 899"/>
                <a:gd name="T28" fmla="*/ 661 w 906"/>
                <a:gd name="T29" fmla="*/ 717 h 899"/>
                <a:gd name="T30" fmla="*/ 722 w 906"/>
                <a:gd name="T31" fmla="*/ 656 h 899"/>
                <a:gd name="T32" fmla="*/ 766 w 906"/>
                <a:gd name="T33" fmla="*/ 581 h 899"/>
                <a:gd name="T34" fmla="*/ 789 w 906"/>
                <a:gd name="T35" fmla="*/ 495 h 899"/>
                <a:gd name="T36" fmla="*/ 789 w 906"/>
                <a:gd name="T37" fmla="*/ 404 h 899"/>
                <a:gd name="T38" fmla="*/ 766 w 906"/>
                <a:gd name="T39" fmla="*/ 318 h 899"/>
                <a:gd name="T40" fmla="*/ 722 w 906"/>
                <a:gd name="T41" fmla="*/ 243 h 899"/>
                <a:gd name="T42" fmla="*/ 661 w 906"/>
                <a:gd name="T43" fmla="*/ 183 h 899"/>
                <a:gd name="T44" fmla="*/ 585 w 906"/>
                <a:gd name="T45" fmla="*/ 139 h 899"/>
                <a:gd name="T46" fmla="*/ 498 w 906"/>
                <a:gd name="T47" fmla="*/ 116 h 899"/>
                <a:gd name="T48" fmla="*/ 453 w 906"/>
                <a:gd name="T49" fmla="*/ 0 h 899"/>
                <a:gd name="T50" fmla="*/ 564 w 906"/>
                <a:gd name="T51" fmla="*/ 14 h 899"/>
                <a:gd name="T52" fmla="*/ 665 w 906"/>
                <a:gd name="T53" fmla="*/ 53 h 899"/>
                <a:gd name="T54" fmla="*/ 753 w 906"/>
                <a:gd name="T55" fmla="*/ 114 h 899"/>
                <a:gd name="T56" fmla="*/ 825 w 906"/>
                <a:gd name="T57" fmla="*/ 193 h 899"/>
                <a:gd name="T58" fmla="*/ 875 w 906"/>
                <a:gd name="T59" fmla="*/ 287 h 899"/>
                <a:gd name="T60" fmla="*/ 903 w 906"/>
                <a:gd name="T61" fmla="*/ 393 h 899"/>
                <a:gd name="T62" fmla="*/ 903 w 906"/>
                <a:gd name="T63" fmla="*/ 506 h 899"/>
                <a:gd name="T64" fmla="*/ 875 w 906"/>
                <a:gd name="T65" fmla="*/ 612 h 899"/>
                <a:gd name="T66" fmla="*/ 825 w 906"/>
                <a:gd name="T67" fmla="*/ 706 h 899"/>
                <a:gd name="T68" fmla="*/ 753 w 906"/>
                <a:gd name="T69" fmla="*/ 785 h 899"/>
                <a:gd name="T70" fmla="*/ 665 w 906"/>
                <a:gd name="T71" fmla="*/ 846 h 899"/>
                <a:gd name="T72" fmla="*/ 564 w 906"/>
                <a:gd name="T73" fmla="*/ 885 h 899"/>
                <a:gd name="T74" fmla="*/ 453 w 906"/>
                <a:gd name="T75" fmla="*/ 899 h 899"/>
                <a:gd name="T76" fmla="*/ 341 w 906"/>
                <a:gd name="T77" fmla="*/ 885 h 899"/>
                <a:gd name="T78" fmla="*/ 240 w 906"/>
                <a:gd name="T79" fmla="*/ 846 h 899"/>
                <a:gd name="T80" fmla="*/ 152 w 906"/>
                <a:gd name="T81" fmla="*/ 785 h 899"/>
                <a:gd name="T82" fmla="*/ 81 w 906"/>
                <a:gd name="T83" fmla="*/ 706 h 899"/>
                <a:gd name="T84" fmla="*/ 30 w 906"/>
                <a:gd name="T85" fmla="*/ 612 h 899"/>
                <a:gd name="T86" fmla="*/ 4 w 906"/>
                <a:gd name="T87" fmla="*/ 506 h 899"/>
                <a:gd name="T88" fmla="*/ 4 w 906"/>
                <a:gd name="T89" fmla="*/ 393 h 899"/>
                <a:gd name="T90" fmla="*/ 30 w 906"/>
                <a:gd name="T91" fmla="*/ 287 h 899"/>
                <a:gd name="T92" fmla="*/ 81 w 906"/>
                <a:gd name="T93" fmla="*/ 193 h 899"/>
                <a:gd name="T94" fmla="*/ 152 w 906"/>
                <a:gd name="T95" fmla="*/ 114 h 899"/>
                <a:gd name="T96" fmla="*/ 240 w 906"/>
                <a:gd name="T97" fmla="*/ 53 h 899"/>
                <a:gd name="T98" fmla="*/ 341 w 906"/>
                <a:gd name="T99" fmla="*/ 14 h 899"/>
                <a:gd name="T100" fmla="*/ 453 w 906"/>
                <a:gd name="T101" fmla="*/ 0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06" h="899">
                  <a:moveTo>
                    <a:pt x="453" y="113"/>
                  </a:moveTo>
                  <a:lnTo>
                    <a:pt x="407" y="116"/>
                  </a:lnTo>
                  <a:lnTo>
                    <a:pt x="363" y="124"/>
                  </a:lnTo>
                  <a:lnTo>
                    <a:pt x="321" y="139"/>
                  </a:lnTo>
                  <a:lnTo>
                    <a:pt x="282" y="159"/>
                  </a:lnTo>
                  <a:lnTo>
                    <a:pt x="245" y="183"/>
                  </a:lnTo>
                  <a:lnTo>
                    <a:pt x="212" y="211"/>
                  </a:lnTo>
                  <a:lnTo>
                    <a:pt x="183" y="243"/>
                  </a:lnTo>
                  <a:lnTo>
                    <a:pt x="159" y="279"/>
                  </a:lnTo>
                  <a:lnTo>
                    <a:pt x="139" y="318"/>
                  </a:lnTo>
                  <a:lnTo>
                    <a:pt x="124" y="361"/>
                  </a:lnTo>
                  <a:lnTo>
                    <a:pt x="116" y="404"/>
                  </a:lnTo>
                  <a:lnTo>
                    <a:pt x="112" y="450"/>
                  </a:lnTo>
                  <a:lnTo>
                    <a:pt x="116" y="495"/>
                  </a:lnTo>
                  <a:lnTo>
                    <a:pt x="124" y="539"/>
                  </a:lnTo>
                  <a:lnTo>
                    <a:pt x="139" y="581"/>
                  </a:lnTo>
                  <a:lnTo>
                    <a:pt x="159" y="619"/>
                  </a:lnTo>
                  <a:lnTo>
                    <a:pt x="183" y="656"/>
                  </a:lnTo>
                  <a:lnTo>
                    <a:pt x="212" y="688"/>
                  </a:lnTo>
                  <a:lnTo>
                    <a:pt x="245" y="717"/>
                  </a:lnTo>
                  <a:lnTo>
                    <a:pt x="282" y="741"/>
                  </a:lnTo>
                  <a:lnTo>
                    <a:pt x="321" y="760"/>
                  </a:lnTo>
                  <a:lnTo>
                    <a:pt x="363" y="774"/>
                  </a:lnTo>
                  <a:lnTo>
                    <a:pt x="407" y="783"/>
                  </a:lnTo>
                  <a:lnTo>
                    <a:pt x="453" y="787"/>
                  </a:lnTo>
                  <a:lnTo>
                    <a:pt x="498" y="783"/>
                  </a:lnTo>
                  <a:lnTo>
                    <a:pt x="543" y="774"/>
                  </a:lnTo>
                  <a:lnTo>
                    <a:pt x="585" y="760"/>
                  </a:lnTo>
                  <a:lnTo>
                    <a:pt x="625" y="741"/>
                  </a:lnTo>
                  <a:lnTo>
                    <a:pt x="661" y="717"/>
                  </a:lnTo>
                  <a:lnTo>
                    <a:pt x="693" y="688"/>
                  </a:lnTo>
                  <a:lnTo>
                    <a:pt x="722" y="656"/>
                  </a:lnTo>
                  <a:lnTo>
                    <a:pt x="746" y="619"/>
                  </a:lnTo>
                  <a:lnTo>
                    <a:pt x="766" y="581"/>
                  </a:lnTo>
                  <a:lnTo>
                    <a:pt x="780" y="539"/>
                  </a:lnTo>
                  <a:lnTo>
                    <a:pt x="789" y="495"/>
                  </a:lnTo>
                  <a:lnTo>
                    <a:pt x="793" y="450"/>
                  </a:lnTo>
                  <a:lnTo>
                    <a:pt x="789" y="404"/>
                  </a:lnTo>
                  <a:lnTo>
                    <a:pt x="780" y="361"/>
                  </a:lnTo>
                  <a:lnTo>
                    <a:pt x="766" y="318"/>
                  </a:lnTo>
                  <a:lnTo>
                    <a:pt x="746" y="279"/>
                  </a:lnTo>
                  <a:lnTo>
                    <a:pt x="722" y="243"/>
                  </a:lnTo>
                  <a:lnTo>
                    <a:pt x="693" y="211"/>
                  </a:lnTo>
                  <a:lnTo>
                    <a:pt x="661" y="183"/>
                  </a:lnTo>
                  <a:lnTo>
                    <a:pt x="625" y="159"/>
                  </a:lnTo>
                  <a:lnTo>
                    <a:pt x="585" y="139"/>
                  </a:lnTo>
                  <a:lnTo>
                    <a:pt x="543" y="124"/>
                  </a:lnTo>
                  <a:lnTo>
                    <a:pt x="498" y="116"/>
                  </a:lnTo>
                  <a:lnTo>
                    <a:pt x="453" y="113"/>
                  </a:lnTo>
                  <a:close/>
                  <a:moveTo>
                    <a:pt x="453" y="0"/>
                  </a:moveTo>
                  <a:lnTo>
                    <a:pt x="510" y="4"/>
                  </a:lnTo>
                  <a:lnTo>
                    <a:pt x="564" y="14"/>
                  </a:lnTo>
                  <a:lnTo>
                    <a:pt x="616" y="30"/>
                  </a:lnTo>
                  <a:lnTo>
                    <a:pt x="665" y="53"/>
                  </a:lnTo>
                  <a:lnTo>
                    <a:pt x="711" y="80"/>
                  </a:lnTo>
                  <a:lnTo>
                    <a:pt x="753" y="114"/>
                  </a:lnTo>
                  <a:lnTo>
                    <a:pt x="791" y="150"/>
                  </a:lnTo>
                  <a:lnTo>
                    <a:pt x="825" y="193"/>
                  </a:lnTo>
                  <a:lnTo>
                    <a:pt x="853" y="238"/>
                  </a:lnTo>
                  <a:lnTo>
                    <a:pt x="875" y="287"/>
                  </a:lnTo>
                  <a:lnTo>
                    <a:pt x="892" y="339"/>
                  </a:lnTo>
                  <a:lnTo>
                    <a:pt x="903" y="393"/>
                  </a:lnTo>
                  <a:lnTo>
                    <a:pt x="906" y="450"/>
                  </a:lnTo>
                  <a:lnTo>
                    <a:pt x="903" y="506"/>
                  </a:lnTo>
                  <a:lnTo>
                    <a:pt x="892" y="560"/>
                  </a:lnTo>
                  <a:lnTo>
                    <a:pt x="875" y="612"/>
                  </a:lnTo>
                  <a:lnTo>
                    <a:pt x="853" y="660"/>
                  </a:lnTo>
                  <a:lnTo>
                    <a:pt x="825" y="706"/>
                  </a:lnTo>
                  <a:lnTo>
                    <a:pt x="791" y="748"/>
                  </a:lnTo>
                  <a:lnTo>
                    <a:pt x="753" y="785"/>
                  </a:lnTo>
                  <a:lnTo>
                    <a:pt x="711" y="818"/>
                  </a:lnTo>
                  <a:lnTo>
                    <a:pt x="665" y="846"/>
                  </a:lnTo>
                  <a:lnTo>
                    <a:pt x="616" y="868"/>
                  </a:lnTo>
                  <a:lnTo>
                    <a:pt x="564" y="885"/>
                  </a:lnTo>
                  <a:lnTo>
                    <a:pt x="510" y="896"/>
                  </a:lnTo>
                  <a:lnTo>
                    <a:pt x="453" y="899"/>
                  </a:lnTo>
                  <a:lnTo>
                    <a:pt x="396" y="896"/>
                  </a:lnTo>
                  <a:lnTo>
                    <a:pt x="341" y="885"/>
                  </a:lnTo>
                  <a:lnTo>
                    <a:pt x="289" y="868"/>
                  </a:lnTo>
                  <a:lnTo>
                    <a:pt x="240" y="846"/>
                  </a:lnTo>
                  <a:lnTo>
                    <a:pt x="194" y="818"/>
                  </a:lnTo>
                  <a:lnTo>
                    <a:pt x="152" y="785"/>
                  </a:lnTo>
                  <a:lnTo>
                    <a:pt x="114" y="748"/>
                  </a:lnTo>
                  <a:lnTo>
                    <a:pt x="81" y="706"/>
                  </a:lnTo>
                  <a:lnTo>
                    <a:pt x="52" y="660"/>
                  </a:lnTo>
                  <a:lnTo>
                    <a:pt x="30" y="612"/>
                  </a:lnTo>
                  <a:lnTo>
                    <a:pt x="14" y="560"/>
                  </a:lnTo>
                  <a:lnTo>
                    <a:pt x="4" y="506"/>
                  </a:lnTo>
                  <a:lnTo>
                    <a:pt x="0" y="450"/>
                  </a:lnTo>
                  <a:lnTo>
                    <a:pt x="4" y="393"/>
                  </a:lnTo>
                  <a:lnTo>
                    <a:pt x="14" y="339"/>
                  </a:lnTo>
                  <a:lnTo>
                    <a:pt x="30" y="287"/>
                  </a:lnTo>
                  <a:lnTo>
                    <a:pt x="52" y="238"/>
                  </a:lnTo>
                  <a:lnTo>
                    <a:pt x="81" y="193"/>
                  </a:lnTo>
                  <a:lnTo>
                    <a:pt x="114" y="150"/>
                  </a:lnTo>
                  <a:lnTo>
                    <a:pt x="152" y="114"/>
                  </a:lnTo>
                  <a:lnTo>
                    <a:pt x="194" y="80"/>
                  </a:lnTo>
                  <a:lnTo>
                    <a:pt x="240" y="53"/>
                  </a:lnTo>
                  <a:lnTo>
                    <a:pt x="289" y="30"/>
                  </a:lnTo>
                  <a:lnTo>
                    <a:pt x="341" y="14"/>
                  </a:lnTo>
                  <a:lnTo>
                    <a:pt x="396" y="4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8" name="Freeform 215"/>
          <p:cNvSpPr>
            <a:spLocks noEditPoints="1"/>
          </p:cNvSpPr>
          <p:nvPr/>
        </p:nvSpPr>
        <p:spPr bwMode="auto">
          <a:xfrm>
            <a:off x="3134745" y="4034985"/>
            <a:ext cx="492981" cy="463223"/>
          </a:xfrm>
          <a:custGeom>
            <a:avLst/>
            <a:gdLst>
              <a:gd name="T0" fmla="*/ 2539 w 4062"/>
              <a:gd name="T1" fmla="*/ 3770 h 4022"/>
              <a:gd name="T2" fmla="*/ 635 w 4062"/>
              <a:gd name="T3" fmla="*/ 2136 h 4022"/>
              <a:gd name="T4" fmla="*/ 1459 w 4062"/>
              <a:gd name="T5" fmla="*/ 2513 h 4022"/>
              <a:gd name="T6" fmla="*/ 1488 w 4062"/>
              <a:gd name="T7" fmla="*/ 2435 h 4022"/>
              <a:gd name="T8" fmla="*/ 1558 w 4062"/>
              <a:gd name="T9" fmla="*/ 2391 h 4022"/>
              <a:gd name="T10" fmla="*/ 2568 w 4062"/>
              <a:gd name="T11" fmla="*/ 2391 h 4022"/>
              <a:gd name="T12" fmla="*/ 2638 w 4062"/>
              <a:gd name="T13" fmla="*/ 2435 h 4022"/>
              <a:gd name="T14" fmla="*/ 2667 w 4062"/>
              <a:gd name="T15" fmla="*/ 2513 h 4022"/>
              <a:gd name="T16" fmla="*/ 3427 w 4062"/>
              <a:gd name="T17" fmla="*/ 2136 h 4022"/>
              <a:gd name="T18" fmla="*/ 3447 w 4062"/>
              <a:gd name="T19" fmla="*/ 1886 h 4022"/>
              <a:gd name="T20" fmla="*/ 3738 w 4062"/>
              <a:gd name="T21" fmla="*/ 1873 h 4022"/>
              <a:gd name="T22" fmla="*/ 3795 w 4062"/>
              <a:gd name="T23" fmla="*/ 1815 h 4022"/>
              <a:gd name="T24" fmla="*/ 3808 w 4062"/>
              <a:gd name="T25" fmla="*/ 1634 h 4022"/>
              <a:gd name="T26" fmla="*/ 3783 w 4062"/>
              <a:gd name="T27" fmla="*/ 1559 h 4022"/>
              <a:gd name="T28" fmla="*/ 3357 w 4062"/>
              <a:gd name="T29" fmla="*/ 1018 h 4022"/>
              <a:gd name="T30" fmla="*/ 2938 w 4062"/>
              <a:gd name="T31" fmla="*/ 1005 h 4022"/>
              <a:gd name="T32" fmla="*/ 3300 w 4062"/>
              <a:gd name="T33" fmla="*/ 1886 h 4022"/>
              <a:gd name="T34" fmla="*/ 2094 w 4062"/>
              <a:gd name="T35" fmla="*/ 1005 h 4022"/>
              <a:gd name="T36" fmla="*/ 2382 w 4062"/>
              <a:gd name="T37" fmla="*/ 1005 h 4022"/>
              <a:gd name="T38" fmla="*/ 1427 w 4062"/>
              <a:gd name="T39" fmla="*/ 1886 h 4022"/>
              <a:gd name="T40" fmla="*/ 1680 w 4062"/>
              <a:gd name="T41" fmla="*/ 1005 h 4022"/>
              <a:gd name="T42" fmla="*/ 1294 w 4062"/>
              <a:gd name="T43" fmla="*/ 1886 h 4022"/>
              <a:gd name="T44" fmla="*/ 762 w 4062"/>
              <a:gd name="T45" fmla="*/ 1005 h 4022"/>
              <a:gd name="T46" fmla="*/ 680 w 4062"/>
              <a:gd name="T47" fmla="*/ 1035 h 4022"/>
              <a:gd name="T48" fmla="*/ 266 w 4062"/>
              <a:gd name="T49" fmla="*/ 1581 h 4022"/>
              <a:gd name="T50" fmla="*/ 254 w 4062"/>
              <a:gd name="T51" fmla="*/ 1760 h 4022"/>
              <a:gd name="T52" fmla="*/ 281 w 4062"/>
              <a:gd name="T53" fmla="*/ 1838 h 4022"/>
              <a:gd name="T54" fmla="*/ 352 w 4062"/>
              <a:gd name="T55" fmla="*/ 1882 h 4022"/>
              <a:gd name="T56" fmla="*/ 1124 w 4062"/>
              <a:gd name="T57" fmla="*/ 1005 h 4022"/>
              <a:gd name="T58" fmla="*/ 762 w 4062"/>
              <a:gd name="T59" fmla="*/ 755 h 4022"/>
              <a:gd name="T60" fmla="*/ 762 w 4062"/>
              <a:gd name="T61" fmla="*/ 252 h 4022"/>
              <a:gd name="T62" fmla="*/ 3342 w 4062"/>
              <a:gd name="T63" fmla="*/ 3 h 4022"/>
              <a:gd name="T64" fmla="*/ 3451 w 4062"/>
              <a:gd name="T65" fmla="*/ 49 h 4022"/>
              <a:gd name="T66" fmla="*/ 3526 w 4062"/>
              <a:gd name="T67" fmla="*/ 136 h 4022"/>
              <a:gd name="T68" fmla="*/ 3555 w 4062"/>
              <a:gd name="T69" fmla="*/ 252 h 4022"/>
              <a:gd name="T70" fmla="*/ 3605 w 4062"/>
              <a:gd name="T71" fmla="*/ 905 h 4022"/>
              <a:gd name="T72" fmla="*/ 4034 w 4062"/>
              <a:gd name="T73" fmla="*/ 1491 h 4022"/>
              <a:gd name="T74" fmla="*/ 4062 w 4062"/>
              <a:gd name="T75" fmla="*/ 1634 h 4022"/>
              <a:gd name="T76" fmla="*/ 4049 w 4062"/>
              <a:gd name="T77" fmla="*/ 1860 h 4022"/>
              <a:gd name="T78" fmla="*/ 3983 w 4062"/>
              <a:gd name="T79" fmla="*/ 1990 h 4022"/>
              <a:gd name="T80" fmla="*/ 3874 w 4062"/>
              <a:gd name="T81" fmla="*/ 2085 h 4022"/>
              <a:gd name="T82" fmla="*/ 3733 w 4062"/>
              <a:gd name="T83" fmla="*/ 2134 h 4022"/>
              <a:gd name="T84" fmla="*/ 3678 w 4062"/>
              <a:gd name="T85" fmla="*/ 3811 h 4022"/>
              <a:gd name="T86" fmla="*/ 3633 w 4062"/>
              <a:gd name="T87" fmla="*/ 3919 h 4022"/>
              <a:gd name="T88" fmla="*/ 3544 w 4062"/>
              <a:gd name="T89" fmla="*/ 3994 h 4022"/>
              <a:gd name="T90" fmla="*/ 3427 w 4062"/>
              <a:gd name="T91" fmla="*/ 4022 h 4022"/>
              <a:gd name="T92" fmla="*/ 546 w 4062"/>
              <a:gd name="T93" fmla="*/ 4007 h 4022"/>
              <a:gd name="T94" fmla="*/ 440 w 4062"/>
              <a:gd name="T95" fmla="*/ 3932 h 4022"/>
              <a:gd name="T96" fmla="*/ 384 w 4062"/>
              <a:gd name="T97" fmla="*/ 3815 h 4022"/>
              <a:gd name="T98" fmla="*/ 329 w 4062"/>
              <a:gd name="T99" fmla="*/ 2134 h 4022"/>
              <a:gd name="T100" fmla="*/ 189 w 4062"/>
              <a:gd name="T101" fmla="*/ 2085 h 4022"/>
              <a:gd name="T102" fmla="*/ 79 w 4062"/>
              <a:gd name="T103" fmla="*/ 1990 h 4022"/>
              <a:gd name="T104" fmla="*/ 14 w 4062"/>
              <a:gd name="T105" fmla="*/ 1860 h 4022"/>
              <a:gd name="T106" fmla="*/ 0 w 4062"/>
              <a:gd name="T107" fmla="*/ 1634 h 4022"/>
              <a:gd name="T108" fmla="*/ 28 w 4062"/>
              <a:gd name="T109" fmla="*/ 1491 h 4022"/>
              <a:gd name="T110" fmla="*/ 457 w 4062"/>
              <a:gd name="T111" fmla="*/ 905 h 4022"/>
              <a:gd name="T112" fmla="*/ 507 w 4062"/>
              <a:gd name="T113" fmla="*/ 252 h 4022"/>
              <a:gd name="T114" fmla="*/ 536 w 4062"/>
              <a:gd name="T115" fmla="*/ 136 h 4022"/>
              <a:gd name="T116" fmla="*/ 611 w 4062"/>
              <a:gd name="T117" fmla="*/ 49 h 4022"/>
              <a:gd name="T118" fmla="*/ 720 w 4062"/>
              <a:gd name="T119" fmla="*/ 3 h 4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62" h="4022">
                <a:moveTo>
                  <a:pt x="1586" y="2513"/>
                </a:moveTo>
                <a:lnTo>
                  <a:pt x="1586" y="3770"/>
                </a:lnTo>
                <a:lnTo>
                  <a:pt x="2539" y="3770"/>
                </a:lnTo>
                <a:lnTo>
                  <a:pt x="2539" y="2513"/>
                </a:lnTo>
                <a:lnTo>
                  <a:pt x="1586" y="2513"/>
                </a:lnTo>
                <a:close/>
                <a:moveTo>
                  <a:pt x="635" y="2136"/>
                </a:moveTo>
                <a:lnTo>
                  <a:pt x="635" y="3770"/>
                </a:lnTo>
                <a:lnTo>
                  <a:pt x="1459" y="3770"/>
                </a:lnTo>
                <a:lnTo>
                  <a:pt x="1459" y="2513"/>
                </a:lnTo>
                <a:lnTo>
                  <a:pt x="1463" y="2485"/>
                </a:lnTo>
                <a:lnTo>
                  <a:pt x="1472" y="2458"/>
                </a:lnTo>
                <a:lnTo>
                  <a:pt x="1488" y="2435"/>
                </a:lnTo>
                <a:lnTo>
                  <a:pt x="1507" y="2415"/>
                </a:lnTo>
                <a:lnTo>
                  <a:pt x="1531" y="2401"/>
                </a:lnTo>
                <a:lnTo>
                  <a:pt x="1558" y="2391"/>
                </a:lnTo>
                <a:lnTo>
                  <a:pt x="1586" y="2388"/>
                </a:lnTo>
                <a:lnTo>
                  <a:pt x="2539" y="2388"/>
                </a:lnTo>
                <a:lnTo>
                  <a:pt x="2568" y="2391"/>
                </a:lnTo>
                <a:lnTo>
                  <a:pt x="2595" y="2401"/>
                </a:lnTo>
                <a:lnTo>
                  <a:pt x="2619" y="2415"/>
                </a:lnTo>
                <a:lnTo>
                  <a:pt x="2638" y="2435"/>
                </a:lnTo>
                <a:lnTo>
                  <a:pt x="2654" y="2458"/>
                </a:lnTo>
                <a:lnTo>
                  <a:pt x="2663" y="2485"/>
                </a:lnTo>
                <a:lnTo>
                  <a:pt x="2667" y="2513"/>
                </a:lnTo>
                <a:lnTo>
                  <a:pt x="2667" y="3770"/>
                </a:lnTo>
                <a:lnTo>
                  <a:pt x="3427" y="3770"/>
                </a:lnTo>
                <a:lnTo>
                  <a:pt x="3427" y="2136"/>
                </a:lnTo>
                <a:lnTo>
                  <a:pt x="635" y="2136"/>
                </a:lnTo>
                <a:close/>
                <a:moveTo>
                  <a:pt x="2938" y="1005"/>
                </a:moveTo>
                <a:lnTo>
                  <a:pt x="3447" y="1886"/>
                </a:lnTo>
                <a:lnTo>
                  <a:pt x="3682" y="1886"/>
                </a:lnTo>
                <a:lnTo>
                  <a:pt x="3711" y="1882"/>
                </a:lnTo>
                <a:lnTo>
                  <a:pt x="3738" y="1873"/>
                </a:lnTo>
                <a:lnTo>
                  <a:pt x="3761" y="1857"/>
                </a:lnTo>
                <a:lnTo>
                  <a:pt x="3781" y="1838"/>
                </a:lnTo>
                <a:lnTo>
                  <a:pt x="3795" y="1815"/>
                </a:lnTo>
                <a:lnTo>
                  <a:pt x="3805" y="1788"/>
                </a:lnTo>
                <a:lnTo>
                  <a:pt x="3808" y="1760"/>
                </a:lnTo>
                <a:lnTo>
                  <a:pt x="3808" y="1634"/>
                </a:lnTo>
                <a:lnTo>
                  <a:pt x="3805" y="1607"/>
                </a:lnTo>
                <a:lnTo>
                  <a:pt x="3798" y="1581"/>
                </a:lnTo>
                <a:lnTo>
                  <a:pt x="3783" y="1559"/>
                </a:lnTo>
                <a:lnTo>
                  <a:pt x="3401" y="1055"/>
                </a:lnTo>
                <a:lnTo>
                  <a:pt x="3382" y="1035"/>
                </a:lnTo>
                <a:lnTo>
                  <a:pt x="3357" y="1018"/>
                </a:lnTo>
                <a:lnTo>
                  <a:pt x="3330" y="1009"/>
                </a:lnTo>
                <a:lnTo>
                  <a:pt x="3300" y="1005"/>
                </a:lnTo>
                <a:lnTo>
                  <a:pt x="2938" y="1005"/>
                </a:lnTo>
                <a:close/>
                <a:moveTo>
                  <a:pt x="2515" y="1005"/>
                </a:moveTo>
                <a:lnTo>
                  <a:pt x="2768" y="1886"/>
                </a:lnTo>
                <a:lnTo>
                  <a:pt x="3300" y="1886"/>
                </a:lnTo>
                <a:lnTo>
                  <a:pt x="2791" y="1005"/>
                </a:lnTo>
                <a:lnTo>
                  <a:pt x="2515" y="1005"/>
                </a:lnTo>
                <a:close/>
                <a:moveTo>
                  <a:pt x="2094" y="1005"/>
                </a:moveTo>
                <a:lnTo>
                  <a:pt x="2094" y="1886"/>
                </a:lnTo>
                <a:lnTo>
                  <a:pt x="2637" y="1886"/>
                </a:lnTo>
                <a:lnTo>
                  <a:pt x="2382" y="1005"/>
                </a:lnTo>
                <a:lnTo>
                  <a:pt x="2094" y="1005"/>
                </a:lnTo>
                <a:close/>
                <a:moveTo>
                  <a:pt x="1680" y="1005"/>
                </a:moveTo>
                <a:lnTo>
                  <a:pt x="1427" y="1886"/>
                </a:lnTo>
                <a:lnTo>
                  <a:pt x="1967" y="1886"/>
                </a:lnTo>
                <a:lnTo>
                  <a:pt x="1967" y="1005"/>
                </a:lnTo>
                <a:lnTo>
                  <a:pt x="1680" y="1005"/>
                </a:lnTo>
                <a:close/>
                <a:moveTo>
                  <a:pt x="1270" y="1005"/>
                </a:moveTo>
                <a:lnTo>
                  <a:pt x="762" y="1886"/>
                </a:lnTo>
                <a:lnTo>
                  <a:pt x="1294" y="1886"/>
                </a:lnTo>
                <a:lnTo>
                  <a:pt x="1547" y="1005"/>
                </a:lnTo>
                <a:lnTo>
                  <a:pt x="1270" y="1005"/>
                </a:lnTo>
                <a:close/>
                <a:moveTo>
                  <a:pt x="762" y="1005"/>
                </a:moveTo>
                <a:lnTo>
                  <a:pt x="732" y="1009"/>
                </a:lnTo>
                <a:lnTo>
                  <a:pt x="705" y="1018"/>
                </a:lnTo>
                <a:lnTo>
                  <a:pt x="680" y="1035"/>
                </a:lnTo>
                <a:lnTo>
                  <a:pt x="661" y="1055"/>
                </a:lnTo>
                <a:lnTo>
                  <a:pt x="279" y="1559"/>
                </a:lnTo>
                <a:lnTo>
                  <a:pt x="266" y="1581"/>
                </a:lnTo>
                <a:lnTo>
                  <a:pt x="257" y="1607"/>
                </a:lnTo>
                <a:lnTo>
                  <a:pt x="254" y="1634"/>
                </a:lnTo>
                <a:lnTo>
                  <a:pt x="254" y="1760"/>
                </a:lnTo>
                <a:lnTo>
                  <a:pt x="257" y="1788"/>
                </a:lnTo>
                <a:lnTo>
                  <a:pt x="267" y="1815"/>
                </a:lnTo>
                <a:lnTo>
                  <a:pt x="281" y="1838"/>
                </a:lnTo>
                <a:lnTo>
                  <a:pt x="301" y="1857"/>
                </a:lnTo>
                <a:lnTo>
                  <a:pt x="324" y="1873"/>
                </a:lnTo>
                <a:lnTo>
                  <a:pt x="352" y="1882"/>
                </a:lnTo>
                <a:lnTo>
                  <a:pt x="380" y="1886"/>
                </a:lnTo>
                <a:lnTo>
                  <a:pt x="616" y="1886"/>
                </a:lnTo>
                <a:lnTo>
                  <a:pt x="1124" y="1005"/>
                </a:lnTo>
                <a:lnTo>
                  <a:pt x="762" y="1005"/>
                </a:lnTo>
                <a:close/>
                <a:moveTo>
                  <a:pt x="762" y="252"/>
                </a:moveTo>
                <a:lnTo>
                  <a:pt x="762" y="755"/>
                </a:lnTo>
                <a:lnTo>
                  <a:pt x="3300" y="755"/>
                </a:lnTo>
                <a:lnTo>
                  <a:pt x="3300" y="252"/>
                </a:lnTo>
                <a:lnTo>
                  <a:pt x="762" y="252"/>
                </a:lnTo>
                <a:close/>
                <a:moveTo>
                  <a:pt x="762" y="0"/>
                </a:moveTo>
                <a:lnTo>
                  <a:pt x="3300" y="0"/>
                </a:lnTo>
                <a:lnTo>
                  <a:pt x="3342" y="3"/>
                </a:lnTo>
                <a:lnTo>
                  <a:pt x="3381" y="13"/>
                </a:lnTo>
                <a:lnTo>
                  <a:pt x="3417" y="28"/>
                </a:lnTo>
                <a:lnTo>
                  <a:pt x="3451" y="49"/>
                </a:lnTo>
                <a:lnTo>
                  <a:pt x="3481" y="73"/>
                </a:lnTo>
                <a:lnTo>
                  <a:pt x="3505" y="103"/>
                </a:lnTo>
                <a:lnTo>
                  <a:pt x="3526" y="136"/>
                </a:lnTo>
                <a:lnTo>
                  <a:pt x="3542" y="172"/>
                </a:lnTo>
                <a:lnTo>
                  <a:pt x="3551" y="211"/>
                </a:lnTo>
                <a:lnTo>
                  <a:pt x="3555" y="252"/>
                </a:lnTo>
                <a:lnTo>
                  <a:pt x="3555" y="852"/>
                </a:lnTo>
                <a:lnTo>
                  <a:pt x="3581" y="877"/>
                </a:lnTo>
                <a:lnTo>
                  <a:pt x="3605" y="905"/>
                </a:lnTo>
                <a:lnTo>
                  <a:pt x="3986" y="1408"/>
                </a:lnTo>
                <a:lnTo>
                  <a:pt x="4013" y="1449"/>
                </a:lnTo>
                <a:lnTo>
                  <a:pt x="4034" y="1491"/>
                </a:lnTo>
                <a:lnTo>
                  <a:pt x="4049" y="1537"/>
                </a:lnTo>
                <a:lnTo>
                  <a:pt x="4060" y="1585"/>
                </a:lnTo>
                <a:lnTo>
                  <a:pt x="4062" y="1634"/>
                </a:lnTo>
                <a:lnTo>
                  <a:pt x="4062" y="1760"/>
                </a:lnTo>
                <a:lnTo>
                  <a:pt x="4060" y="1810"/>
                </a:lnTo>
                <a:lnTo>
                  <a:pt x="4049" y="1860"/>
                </a:lnTo>
                <a:lnTo>
                  <a:pt x="4033" y="1906"/>
                </a:lnTo>
                <a:lnTo>
                  <a:pt x="4010" y="1950"/>
                </a:lnTo>
                <a:lnTo>
                  <a:pt x="3983" y="1990"/>
                </a:lnTo>
                <a:lnTo>
                  <a:pt x="3951" y="2026"/>
                </a:lnTo>
                <a:lnTo>
                  <a:pt x="3914" y="2058"/>
                </a:lnTo>
                <a:lnTo>
                  <a:pt x="3874" y="2085"/>
                </a:lnTo>
                <a:lnTo>
                  <a:pt x="3830" y="2107"/>
                </a:lnTo>
                <a:lnTo>
                  <a:pt x="3782" y="2124"/>
                </a:lnTo>
                <a:lnTo>
                  <a:pt x="3733" y="2134"/>
                </a:lnTo>
                <a:lnTo>
                  <a:pt x="3682" y="2136"/>
                </a:lnTo>
                <a:lnTo>
                  <a:pt x="3682" y="3770"/>
                </a:lnTo>
                <a:lnTo>
                  <a:pt x="3678" y="3811"/>
                </a:lnTo>
                <a:lnTo>
                  <a:pt x="3669" y="3850"/>
                </a:lnTo>
                <a:lnTo>
                  <a:pt x="3653" y="3886"/>
                </a:lnTo>
                <a:lnTo>
                  <a:pt x="3633" y="3919"/>
                </a:lnTo>
                <a:lnTo>
                  <a:pt x="3607" y="3949"/>
                </a:lnTo>
                <a:lnTo>
                  <a:pt x="3578" y="3973"/>
                </a:lnTo>
                <a:lnTo>
                  <a:pt x="3544" y="3994"/>
                </a:lnTo>
                <a:lnTo>
                  <a:pt x="3508" y="4009"/>
                </a:lnTo>
                <a:lnTo>
                  <a:pt x="3469" y="4018"/>
                </a:lnTo>
                <a:lnTo>
                  <a:pt x="3427" y="4022"/>
                </a:lnTo>
                <a:lnTo>
                  <a:pt x="635" y="4022"/>
                </a:lnTo>
                <a:lnTo>
                  <a:pt x="589" y="4018"/>
                </a:lnTo>
                <a:lnTo>
                  <a:pt x="546" y="4007"/>
                </a:lnTo>
                <a:lnTo>
                  <a:pt x="506" y="3987"/>
                </a:lnTo>
                <a:lnTo>
                  <a:pt x="471" y="3963"/>
                </a:lnTo>
                <a:lnTo>
                  <a:pt x="440" y="3932"/>
                </a:lnTo>
                <a:lnTo>
                  <a:pt x="415" y="3897"/>
                </a:lnTo>
                <a:lnTo>
                  <a:pt x="396" y="3858"/>
                </a:lnTo>
                <a:lnTo>
                  <a:pt x="384" y="3815"/>
                </a:lnTo>
                <a:lnTo>
                  <a:pt x="380" y="3770"/>
                </a:lnTo>
                <a:lnTo>
                  <a:pt x="380" y="2136"/>
                </a:lnTo>
                <a:lnTo>
                  <a:pt x="329" y="2134"/>
                </a:lnTo>
                <a:lnTo>
                  <a:pt x="279" y="2124"/>
                </a:lnTo>
                <a:lnTo>
                  <a:pt x="232" y="2107"/>
                </a:lnTo>
                <a:lnTo>
                  <a:pt x="189" y="2085"/>
                </a:lnTo>
                <a:lnTo>
                  <a:pt x="148" y="2058"/>
                </a:lnTo>
                <a:lnTo>
                  <a:pt x="111" y="2026"/>
                </a:lnTo>
                <a:lnTo>
                  <a:pt x="79" y="1990"/>
                </a:lnTo>
                <a:lnTo>
                  <a:pt x="52" y="1950"/>
                </a:lnTo>
                <a:lnTo>
                  <a:pt x="30" y="1906"/>
                </a:lnTo>
                <a:lnTo>
                  <a:pt x="14" y="1860"/>
                </a:lnTo>
                <a:lnTo>
                  <a:pt x="4" y="1810"/>
                </a:lnTo>
                <a:lnTo>
                  <a:pt x="0" y="1760"/>
                </a:lnTo>
                <a:lnTo>
                  <a:pt x="0" y="1634"/>
                </a:lnTo>
                <a:lnTo>
                  <a:pt x="4" y="1585"/>
                </a:lnTo>
                <a:lnTo>
                  <a:pt x="13" y="1537"/>
                </a:lnTo>
                <a:lnTo>
                  <a:pt x="28" y="1491"/>
                </a:lnTo>
                <a:lnTo>
                  <a:pt x="49" y="1449"/>
                </a:lnTo>
                <a:lnTo>
                  <a:pt x="76" y="1408"/>
                </a:lnTo>
                <a:lnTo>
                  <a:pt x="457" y="905"/>
                </a:lnTo>
                <a:lnTo>
                  <a:pt x="481" y="877"/>
                </a:lnTo>
                <a:lnTo>
                  <a:pt x="507" y="852"/>
                </a:lnTo>
                <a:lnTo>
                  <a:pt x="507" y="252"/>
                </a:lnTo>
                <a:lnTo>
                  <a:pt x="511" y="211"/>
                </a:lnTo>
                <a:lnTo>
                  <a:pt x="520" y="172"/>
                </a:lnTo>
                <a:lnTo>
                  <a:pt x="536" y="136"/>
                </a:lnTo>
                <a:lnTo>
                  <a:pt x="557" y="103"/>
                </a:lnTo>
                <a:lnTo>
                  <a:pt x="581" y="73"/>
                </a:lnTo>
                <a:lnTo>
                  <a:pt x="611" y="49"/>
                </a:lnTo>
                <a:lnTo>
                  <a:pt x="645" y="28"/>
                </a:lnTo>
                <a:lnTo>
                  <a:pt x="681" y="13"/>
                </a:lnTo>
                <a:lnTo>
                  <a:pt x="720" y="3"/>
                </a:lnTo>
                <a:lnTo>
                  <a:pt x="7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52" name="Группа 251"/>
          <p:cNvGrpSpPr/>
          <p:nvPr/>
        </p:nvGrpSpPr>
        <p:grpSpPr>
          <a:xfrm>
            <a:off x="3971128" y="4035163"/>
            <a:ext cx="318115" cy="462865"/>
            <a:chOff x="5981700" y="3305175"/>
            <a:chExt cx="2082800" cy="3030538"/>
          </a:xfrm>
          <a:solidFill>
            <a:schemeClr val="bg2">
              <a:lumMod val="25000"/>
            </a:schemeClr>
          </a:solidFill>
        </p:grpSpPr>
        <p:sp>
          <p:nvSpPr>
            <p:cNvPr id="243" name="Freeform 220"/>
            <p:cNvSpPr>
              <a:spLocks/>
            </p:cNvSpPr>
            <p:nvPr/>
          </p:nvSpPr>
          <p:spPr bwMode="auto">
            <a:xfrm>
              <a:off x="6834188" y="4157663"/>
              <a:ext cx="188913" cy="188913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3 h 240"/>
                <a:gd name="T4" fmla="*/ 172 w 239"/>
                <a:gd name="T5" fmla="*/ 13 h 240"/>
                <a:gd name="T6" fmla="*/ 194 w 239"/>
                <a:gd name="T7" fmla="*/ 26 h 240"/>
                <a:gd name="T8" fmla="*/ 212 w 239"/>
                <a:gd name="T9" fmla="*/ 46 h 240"/>
                <a:gd name="T10" fmla="*/ 227 w 239"/>
                <a:gd name="T11" fmla="*/ 67 h 240"/>
                <a:gd name="T12" fmla="*/ 235 w 239"/>
                <a:gd name="T13" fmla="*/ 92 h 240"/>
                <a:gd name="T14" fmla="*/ 239 w 239"/>
                <a:gd name="T15" fmla="*/ 120 h 240"/>
                <a:gd name="T16" fmla="*/ 235 w 239"/>
                <a:gd name="T17" fmla="*/ 147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7 h 240"/>
                <a:gd name="T42" fmla="*/ 0 w 239"/>
                <a:gd name="T43" fmla="*/ 120 h 240"/>
                <a:gd name="T44" fmla="*/ 2 w 239"/>
                <a:gd name="T45" fmla="*/ 92 h 240"/>
                <a:gd name="T46" fmla="*/ 12 w 239"/>
                <a:gd name="T47" fmla="*/ 67 h 240"/>
                <a:gd name="T48" fmla="*/ 25 w 239"/>
                <a:gd name="T49" fmla="*/ 46 h 240"/>
                <a:gd name="T50" fmla="*/ 45 w 239"/>
                <a:gd name="T51" fmla="*/ 26 h 240"/>
                <a:gd name="T52" fmla="*/ 67 w 239"/>
                <a:gd name="T53" fmla="*/ 13 h 240"/>
                <a:gd name="T54" fmla="*/ 91 w 239"/>
                <a:gd name="T55" fmla="*/ 3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3"/>
                  </a:lnTo>
                  <a:lnTo>
                    <a:pt x="172" y="13"/>
                  </a:lnTo>
                  <a:lnTo>
                    <a:pt x="194" y="26"/>
                  </a:lnTo>
                  <a:lnTo>
                    <a:pt x="212" y="46"/>
                  </a:lnTo>
                  <a:lnTo>
                    <a:pt x="227" y="67"/>
                  </a:lnTo>
                  <a:lnTo>
                    <a:pt x="235" y="92"/>
                  </a:lnTo>
                  <a:lnTo>
                    <a:pt x="239" y="120"/>
                  </a:lnTo>
                  <a:lnTo>
                    <a:pt x="235" y="147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7"/>
                  </a:lnTo>
                  <a:lnTo>
                    <a:pt x="0" y="120"/>
                  </a:lnTo>
                  <a:lnTo>
                    <a:pt x="2" y="92"/>
                  </a:lnTo>
                  <a:lnTo>
                    <a:pt x="12" y="67"/>
                  </a:lnTo>
                  <a:lnTo>
                    <a:pt x="25" y="46"/>
                  </a:lnTo>
                  <a:lnTo>
                    <a:pt x="45" y="26"/>
                  </a:lnTo>
                  <a:lnTo>
                    <a:pt x="67" y="13"/>
                  </a:lnTo>
                  <a:lnTo>
                    <a:pt x="91" y="3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4" name="Freeform 221"/>
            <p:cNvSpPr>
              <a:spLocks/>
            </p:cNvSpPr>
            <p:nvPr/>
          </p:nvSpPr>
          <p:spPr bwMode="auto">
            <a:xfrm>
              <a:off x="6834188" y="5292725"/>
              <a:ext cx="188913" cy="190500"/>
            </a:xfrm>
            <a:custGeom>
              <a:avLst/>
              <a:gdLst>
                <a:gd name="T0" fmla="*/ 119 w 239"/>
                <a:gd name="T1" fmla="*/ 0 h 240"/>
                <a:gd name="T2" fmla="*/ 146 w 239"/>
                <a:gd name="T3" fmla="*/ 4 h 240"/>
                <a:gd name="T4" fmla="*/ 172 w 239"/>
                <a:gd name="T5" fmla="*/ 13 h 240"/>
                <a:gd name="T6" fmla="*/ 194 w 239"/>
                <a:gd name="T7" fmla="*/ 27 h 240"/>
                <a:gd name="T8" fmla="*/ 212 w 239"/>
                <a:gd name="T9" fmla="*/ 46 h 240"/>
                <a:gd name="T10" fmla="*/ 227 w 239"/>
                <a:gd name="T11" fmla="*/ 68 h 240"/>
                <a:gd name="T12" fmla="*/ 235 w 239"/>
                <a:gd name="T13" fmla="*/ 93 h 240"/>
                <a:gd name="T14" fmla="*/ 239 w 239"/>
                <a:gd name="T15" fmla="*/ 120 h 240"/>
                <a:gd name="T16" fmla="*/ 235 w 239"/>
                <a:gd name="T17" fmla="*/ 148 h 240"/>
                <a:gd name="T18" fmla="*/ 227 w 239"/>
                <a:gd name="T19" fmla="*/ 172 h 240"/>
                <a:gd name="T20" fmla="*/ 212 w 239"/>
                <a:gd name="T21" fmla="*/ 194 h 240"/>
                <a:gd name="T22" fmla="*/ 194 w 239"/>
                <a:gd name="T23" fmla="*/ 213 h 240"/>
                <a:gd name="T24" fmla="*/ 172 w 239"/>
                <a:gd name="T25" fmla="*/ 227 h 240"/>
                <a:gd name="T26" fmla="*/ 146 w 239"/>
                <a:gd name="T27" fmla="*/ 236 h 240"/>
                <a:gd name="T28" fmla="*/ 119 w 239"/>
                <a:gd name="T29" fmla="*/ 240 h 240"/>
                <a:gd name="T30" fmla="*/ 91 w 239"/>
                <a:gd name="T31" fmla="*/ 236 h 240"/>
                <a:gd name="T32" fmla="*/ 67 w 239"/>
                <a:gd name="T33" fmla="*/ 227 h 240"/>
                <a:gd name="T34" fmla="*/ 45 w 239"/>
                <a:gd name="T35" fmla="*/ 213 h 240"/>
                <a:gd name="T36" fmla="*/ 25 w 239"/>
                <a:gd name="T37" fmla="*/ 194 h 240"/>
                <a:gd name="T38" fmla="*/ 12 w 239"/>
                <a:gd name="T39" fmla="*/ 172 h 240"/>
                <a:gd name="T40" fmla="*/ 2 w 239"/>
                <a:gd name="T41" fmla="*/ 148 h 240"/>
                <a:gd name="T42" fmla="*/ 0 w 239"/>
                <a:gd name="T43" fmla="*/ 120 h 240"/>
                <a:gd name="T44" fmla="*/ 2 w 239"/>
                <a:gd name="T45" fmla="*/ 93 h 240"/>
                <a:gd name="T46" fmla="*/ 12 w 239"/>
                <a:gd name="T47" fmla="*/ 68 h 240"/>
                <a:gd name="T48" fmla="*/ 25 w 239"/>
                <a:gd name="T49" fmla="*/ 46 h 240"/>
                <a:gd name="T50" fmla="*/ 45 w 239"/>
                <a:gd name="T51" fmla="*/ 27 h 240"/>
                <a:gd name="T52" fmla="*/ 67 w 239"/>
                <a:gd name="T53" fmla="*/ 13 h 240"/>
                <a:gd name="T54" fmla="*/ 91 w 239"/>
                <a:gd name="T55" fmla="*/ 4 h 240"/>
                <a:gd name="T56" fmla="*/ 119 w 239"/>
                <a:gd name="T5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40">
                  <a:moveTo>
                    <a:pt x="119" y="0"/>
                  </a:moveTo>
                  <a:lnTo>
                    <a:pt x="146" y="4"/>
                  </a:lnTo>
                  <a:lnTo>
                    <a:pt x="172" y="13"/>
                  </a:lnTo>
                  <a:lnTo>
                    <a:pt x="194" y="27"/>
                  </a:lnTo>
                  <a:lnTo>
                    <a:pt x="212" y="46"/>
                  </a:lnTo>
                  <a:lnTo>
                    <a:pt x="227" y="68"/>
                  </a:lnTo>
                  <a:lnTo>
                    <a:pt x="235" y="93"/>
                  </a:lnTo>
                  <a:lnTo>
                    <a:pt x="239" y="120"/>
                  </a:lnTo>
                  <a:lnTo>
                    <a:pt x="235" y="148"/>
                  </a:lnTo>
                  <a:lnTo>
                    <a:pt x="227" y="172"/>
                  </a:lnTo>
                  <a:lnTo>
                    <a:pt x="212" y="194"/>
                  </a:lnTo>
                  <a:lnTo>
                    <a:pt x="194" y="213"/>
                  </a:lnTo>
                  <a:lnTo>
                    <a:pt x="172" y="227"/>
                  </a:lnTo>
                  <a:lnTo>
                    <a:pt x="146" y="236"/>
                  </a:lnTo>
                  <a:lnTo>
                    <a:pt x="119" y="240"/>
                  </a:lnTo>
                  <a:lnTo>
                    <a:pt x="91" y="236"/>
                  </a:lnTo>
                  <a:lnTo>
                    <a:pt x="67" y="227"/>
                  </a:lnTo>
                  <a:lnTo>
                    <a:pt x="45" y="213"/>
                  </a:lnTo>
                  <a:lnTo>
                    <a:pt x="25" y="194"/>
                  </a:lnTo>
                  <a:lnTo>
                    <a:pt x="12" y="172"/>
                  </a:lnTo>
                  <a:lnTo>
                    <a:pt x="2" y="148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8"/>
                  </a:lnTo>
                  <a:lnTo>
                    <a:pt x="25" y="46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1" y="4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2"/>
            <p:cNvSpPr>
              <a:spLocks/>
            </p:cNvSpPr>
            <p:nvPr/>
          </p:nvSpPr>
          <p:spPr bwMode="auto">
            <a:xfrm>
              <a:off x="6265863" y="4725988"/>
              <a:ext cx="188913" cy="188913"/>
            </a:xfrm>
            <a:custGeom>
              <a:avLst/>
              <a:gdLst>
                <a:gd name="T0" fmla="*/ 120 w 240"/>
                <a:gd name="T1" fmla="*/ 0 h 237"/>
                <a:gd name="T2" fmla="*/ 147 w 240"/>
                <a:gd name="T3" fmla="*/ 2 h 237"/>
                <a:gd name="T4" fmla="*/ 172 w 240"/>
                <a:gd name="T5" fmla="*/ 12 h 237"/>
                <a:gd name="T6" fmla="*/ 194 w 240"/>
                <a:gd name="T7" fmla="*/ 25 h 237"/>
                <a:gd name="T8" fmla="*/ 213 w 240"/>
                <a:gd name="T9" fmla="*/ 43 h 237"/>
                <a:gd name="T10" fmla="*/ 227 w 240"/>
                <a:gd name="T11" fmla="*/ 65 h 237"/>
                <a:gd name="T12" fmla="*/ 236 w 240"/>
                <a:gd name="T13" fmla="*/ 91 h 237"/>
                <a:gd name="T14" fmla="*/ 240 w 240"/>
                <a:gd name="T15" fmla="*/ 118 h 237"/>
                <a:gd name="T16" fmla="*/ 236 w 240"/>
                <a:gd name="T17" fmla="*/ 146 h 237"/>
                <a:gd name="T18" fmla="*/ 227 w 240"/>
                <a:gd name="T19" fmla="*/ 170 h 237"/>
                <a:gd name="T20" fmla="*/ 213 w 240"/>
                <a:gd name="T21" fmla="*/ 194 h 237"/>
                <a:gd name="T22" fmla="*/ 194 w 240"/>
                <a:gd name="T23" fmla="*/ 212 h 237"/>
                <a:gd name="T24" fmla="*/ 172 w 240"/>
                <a:gd name="T25" fmla="*/ 225 h 237"/>
                <a:gd name="T26" fmla="*/ 147 w 240"/>
                <a:gd name="T27" fmla="*/ 235 h 237"/>
                <a:gd name="T28" fmla="*/ 120 w 240"/>
                <a:gd name="T29" fmla="*/ 237 h 237"/>
                <a:gd name="T30" fmla="*/ 93 w 240"/>
                <a:gd name="T31" fmla="*/ 235 h 237"/>
                <a:gd name="T32" fmla="*/ 68 w 240"/>
                <a:gd name="T33" fmla="*/ 225 h 237"/>
                <a:gd name="T34" fmla="*/ 46 w 240"/>
                <a:gd name="T35" fmla="*/ 212 h 237"/>
                <a:gd name="T36" fmla="*/ 27 w 240"/>
                <a:gd name="T37" fmla="*/ 194 h 237"/>
                <a:gd name="T38" fmla="*/ 13 w 240"/>
                <a:gd name="T39" fmla="*/ 170 h 237"/>
                <a:gd name="T40" fmla="*/ 4 w 240"/>
                <a:gd name="T41" fmla="*/ 146 h 237"/>
                <a:gd name="T42" fmla="*/ 0 w 240"/>
                <a:gd name="T43" fmla="*/ 118 h 237"/>
                <a:gd name="T44" fmla="*/ 4 w 240"/>
                <a:gd name="T45" fmla="*/ 91 h 237"/>
                <a:gd name="T46" fmla="*/ 13 w 240"/>
                <a:gd name="T47" fmla="*/ 65 h 237"/>
                <a:gd name="T48" fmla="*/ 27 w 240"/>
                <a:gd name="T49" fmla="*/ 43 h 237"/>
                <a:gd name="T50" fmla="*/ 46 w 240"/>
                <a:gd name="T51" fmla="*/ 25 h 237"/>
                <a:gd name="T52" fmla="*/ 68 w 240"/>
                <a:gd name="T53" fmla="*/ 12 h 237"/>
                <a:gd name="T54" fmla="*/ 93 w 240"/>
                <a:gd name="T55" fmla="*/ 2 h 237"/>
                <a:gd name="T56" fmla="*/ 120 w 240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37">
                  <a:moveTo>
                    <a:pt x="120" y="0"/>
                  </a:moveTo>
                  <a:lnTo>
                    <a:pt x="147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3" y="43"/>
                  </a:lnTo>
                  <a:lnTo>
                    <a:pt x="227" y="65"/>
                  </a:lnTo>
                  <a:lnTo>
                    <a:pt x="236" y="91"/>
                  </a:lnTo>
                  <a:lnTo>
                    <a:pt x="240" y="118"/>
                  </a:lnTo>
                  <a:lnTo>
                    <a:pt x="236" y="146"/>
                  </a:lnTo>
                  <a:lnTo>
                    <a:pt x="227" y="170"/>
                  </a:lnTo>
                  <a:lnTo>
                    <a:pt x="213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7" y="235"/>
                  </a:lnTo>
                  <a:lnTo>
                    <a:pt x="120" y="237"/>
                  </a:lnTo>
                  <a:lnTo>
                    <a:pt x="93" y="235"/>
                  </a:lnTo>
                  <a:lnTo>
                    <a:pt x="68" y="225"/>
                  </a:lnTo>
                  <a:lnTo>
                    <a:pt x="46" y="212"/>
                  </a:lnTo>
                  <a:lnTo>
                    <a:pt x="27" y="194"/>
                  </a:lnTo>
                  <a:lnTo>
                    <a:pt x="13" y="170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5"/>
                  </a:lnTo>
                  <a:lnTo>
                    <a:pt x="27" y="43"/>
                  </a:lnTo>
                  <a:lnTo>
                    <a:pt x="46" y="25"/>
                  </a:lnTo>
                  <a:lnTo>
                    <a:pt x="68" y="12"/>
                  </a:lnTo>
                  <a:lnTo>
                    <a:pt x="93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6" name="Freeform 223"/>
            <p:cNvSpPr>
              <a:spLocks/>
            </p:cNvSpPr>
            <p:nvPr/>
          </p:nvSpPr>
          <p:spPr bwMode="auto">
            <a:xfrm>
              <a:off x="7402513" y="4725988"/>
              <a:ext cx="188913" cy="188913"/>
            </a:xfrm>
            <a:custGeom>
              <a:avLst/>
              <a:gdLst>
                <a:gd name="T0" fmla="*/ 119 w 238"/>
                <a:gd name="T1" fmla="*/ 0 h 237"/>
                <a:gd name="T2" fmla="*/ 146 w 238"/>
                <a:gd name="T3" fmla="*/ 2 h 237"/>
                <a:gd name="T4" fmla="*/ 172 w 238"/>
                <a:gd name="T5" fmla="*/ 12 h 237"/>
                <a:gd name="T6" fmla="*/ 194 w 238"/>
                <a:gd name="T7" fmla="*/ 25 h 237"/>
                <a:gd name="T8" fmla="*/ 212 w 238"/>
                <a:gd name="T9" fmla="*/ 43 h 237"/>
                <a:gd name="T10" fmla="*/ 225 w 238"/>
                <a:gd name="T11" fmla="*/ 65 h 237"/>
                <a:gd name="T12" fmla="*/ 235 w 238"/>
                <a:gd name="T13" fmla="*/ 91 h 237"/>
                <a:gd name="T14" fmla="*/ 238 w 238"/>
                <a:gd name="T15" fmla="*/ 118 h 237"/>
                <a:gd name="T16" fmla="*/ 235 w 238"/>
                <a:gd name="T17" fmla="*/ 146 h 237"/>
                <a:gd name="T18" fmla="*/ 225 w 238"/>
                <a:gd name="T19" fmla="*/ 170 h 237"/>
                <a:gd name="T20" fmla="*/ 212 w 238"/>
                <a:gd name="T21" fmla="*/ 194 h 237"/>
                <a:gd name="T22" fmla="*/ 194 w 238"/>
                <a:gd name="T23" fmla="*/ 212 h 237"/>
                <a:gd name="T24" fmla="*/ 172 w 238"/>
                <a:gd name="T25" fmla="*/ 225 h 237"/>
                <a:gd name="T26" fmla="*/ 146 w 238"/>
                <a:gd name="T27" fmla="*/ 235 h 237"/>
                <a:gd name="T28" fmla="*/ 119 w 238"/>
                <a:gd name="T29" fmla="*/ 237 h 237"/>
                <a:gd name="T30" fmla="*/ 91 w 238"/>
                <a:gd name="T31" fmla="*/ 235 h 237"/>
                <a:gd name="T32" fmla="*/ 67 w 238"/>
                <a:gd name="T33" fmla="*/ 225 h 237"/>
                <a:gd name="T34" fmla="*/ 44 w 238"/>
                <a:gd name="T35" fmla="*/ 212 h 237"/>
                <a:gd name="T36" fmla="*/ 25 w 238"/>
                <a:gd name="T37" fmla="*/ 194 h 237"/>
                <a:gd name="T38" fmla="*/ 12 w 238"/>
                <a:gd name="T39" fmla="*/ 170 h 237"/>
                <a:gd name="T40" fmla="*/ 2 w 238"/>
                <a:gd name="T41" fmla="*/ 146 h 237"/>
                <a:gd name="T42" fmla="*/ 0 w 238"/>
                <a:gd name="T43" fmla="*/ 118 h 237"/>
                <a:gd name="T44" fmla="*/ 2 w 238"/>
                <a:gd name="T45" fmla="*/ 91 h 237"/>
                <a:gd name="T46" fmla="*/ 12 w 238"/>
                <a:gd name="T47" fmla="*/ 65 h 237"/>
                <a:gd name="T48" fmla="*/ 25 w 238"/>
                <a:gd name="T49" fmla="*/ 43 h 237"/>
                <a:gd name="T50" fmla="*/ 44 w 238"/>
                <a:gd name="T51" fmla="*/ 25 h 237"/>
                <a:gd name="T52" fmla="*/ 67 w 238"/>
                <a:gd name="T53" fmla="*/ 12 h 237"/>
                <a:gd name="T54" fmla="*/ 91 w 238"/>
                <a:gd name="T55" fmla="*/ 2 h 237"/>
                <a:gd name="T56" fmla="*/ 119 w 238"/>
                <a:gd name="T57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7">
                  <a:moveTo>
                    <a:pt x="119" y="0"/>
                  </a:moveTo>
                  <a:lnTo>
                    <a:pt x="146" y="2"/>
                  </a:lnTo>
                  <a:lnTo>
                    <a:pt x="172" y="12"/>
                  </a:lnTo>
                  <a:lnTo>
                    <a:pt x="194" y="25"/>
                  </a:lnTo>
                  <a:lnTo>
                    <a:pt x="212" y="43"/>
                  </a:lnTo>
                  <a:lnTo>
                    <a:pt x="225" y="65"/>
                  </a:lnTo>
                  <a:lnTo>
                    <a:pt x="235" y="91"/>
                  </a:lnTo>
                  <a:lnTo>
                    <a:pt x="238" y="118"/>
                  </a:lnTo>
                  <a:lnTo>
                    <a:pt x="235" y="146"/>
                  </a:lnTo>
                  <a:lnTo>
                    <a:pt x="225" y="170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2" y="225"/>
                  </a:lnTo>
                  <a:lnTo>
                    <a:pt x="146" y="235"/>
                  </a:lnTo>
                  <a:lnTo>
                    <a:pt x="119" y="237"/>
                  </a:lnTo>
                  <a:lnTo>
                    <a:pt x="91" y="235"/>
                  </a:lnTo>
                  <a:lnTo>
                    <a:pt x="67" y="225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0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5"/>
                  </a:lnTo>
                  <a:lnTo>
                    <a:pt x="25" y="43"/>
                  </a:lnTo>
                  <a:lnTo>
                    <a:pt x="44" y="25"/>
                  </a:lnTo>
                  <a:lnTo>
                    <a:pt x="67" y="12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7" name="Freeform 224"/>
            <p:cNvSpPr>
              <a:spLocks/>
            </p:cNvSpPr>
            <p:nvPr/>
          </p:nvSpPr>
          <p:spPr bwMode="auto">
            <a:xfrm>
              <a:off x="6432550" y="5127625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3 w 239"/>
                <a:gd name="T9" fmla="*/ 44 h 238"/>
                <a:gd name="T10" fmla="*/ 227 w 239"/>
                <a:gd name="T11" fmla="*/ 66 h 238"/>
                <a:gd name="T12" fmla="*/ 236 w 239"/>
                <a:gd name="T13" fmla="*/ 91 h 238"/>
                <a:gd name="T14" fmla="*/ 239 w 239"/>
                <a:gd name="T15" fmla="*/ 118 h 238"/>
                <a:gd name="T16" fmla="*/ 236 w 239"/>
                <a:gd name="T17" fmla="*/ 146 h 238"/>
                <a:gd name="T18" fmla="*/ 227 w 239"/>
                <a:gd name="T19" fmla="*/ 171 h 238"/>
                <a:gd name="T20" fmla="*/ 213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7 w 239"/>
                <a:gd name="T27" fmla="*/ 234 h 238"/>
                <a:gd name="T28" fmla="*/ 120 w 239"/>
                <a:gd name="T29" fmla="*/ 238 h 238"/>
                <a:gd name="T30" fmla="*/ 92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7 w 239"/>
                <a:gd name="T37" fmla="*/ 193 h 238"/>
                <a:gd name="T38" fmla="*/ 13 w 239"/>
                <a:gd name="T39" fmla="*/ 171 h 238"/>
                <a:gd name="T40" fmla="*/ 4 w 239"/>
                <a:gd name="T41" fmla="*/ 146 h 238"/>
                <a:gd name="T42" fmla="*/ 0 w 239"/>
                <a:gd name="T43" fmla="*/ 118 h 238"/>
                <a:gd name="T44" fmla="*/ 4 w 239"/>
                <a:gd name="T45" fmla="*/ 91 h 238"/>
                <a:gd name="T46" fmla="*/ 13 w 239"/>
                <a:gd name="T47" fmla="*/ 66 h 238"/>
                <a:gd name="T48" fmla="*/ 27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2 w 239"/>
                <a:gd name="T55" fmla="*/ 2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3" y="44"/>
                  </a:lnTo>
                  <a:lnTo>
                    <a:pt x="227" y="66"/>
                  </a:lnTo>
                  <a:lnTo>
                    <a:pt x="236" y="91"/>
                  </a:lnTo>
                  <a:lnTo>
                    <a:pt x="239" y="118"/>
                  </a:lnTo>
                  <a:lnTo>
                    <a:pt x="236" y="146"/>
                  </a:lnTo>
                  <a:lnTo>
                    <a:pt x="227" y="171"/>
                  </a:lnTo>
                  <a:lnTo>
                    <a:pt x="213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7" y="234"/>
                  </a:lnTo>
                  <a:lnTo>
                    <a:pt x="120" y="238"/>
                  </a:lnTo>
                  <a:lnTo>
                    <a:pt x="92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7" y="193"/>
                  </a:lnTo>
                  <a:lnTo>
                    <a:pt x="13" y="171"/>
                  </a:lnTo>
                  <a:lnTo>
                    <a:pt x="4" y="146"/>
                  </a:lnTo>
                  <a:lnTo>
                    <a:pt x="0" y="118"/>
                  </a:lnTo>
                  <a:lnTo>
                    <a:pt x="4" y="91"/>
                  </a:lnTo>
                  <a:lnTo>
                    <a:pt x="13" y="66"/>
                  </a:lnTo>
                  <a:lnTo>
                    <a:pt x="27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2" y="2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8" name="Freeform 225"/>
            <p:cNvSpPr>
              <a:spLocks/>
            </p:cNvSpPr>
            <p:nvPr/>
          </p:nvSpPr>
          <p:spPr bwMode="auto">
            <a:xfrm>
              <a:off x="6432550" y="4324350"/>
              <a:ext cx="188913" cy="188913"/>
            </a:xfrm>
            <a:custGeom>
              <a:avLst/>
              <a:gdLst>
                <a:gd name="T0" fmla="*/ 120 w 239"/>
                <a:gd name="T1" fmla="*/ 0 h 238"/>
                <a:gd name="T2" fmla="*/ 147 w 239"/>
                <a:gd name="T3" fmla="*/ 3 h 238"/>
                <a:gd name="T4" fmla="*/ 172 w 239"/>
                <a:gd name="T5" fmla="*/ 12 h 238"/>
                <a:gd name="T6" fmla="*/ 194 w 239"/>
                <a:gd name="T7" fmla="*/ 26 h 238"/>
                <a:gd name="T8" fmla="*/ 213 w 239"/>
                <a:gd name="T9" fmla="*/ 44 h 238"/>
                <a:gd name="T10" fmla="*/ 227 w 239"/>
                <a:gd name="T11" fmla="*/ 67 h 238"/>
                <a:gd name="T12" fmla="*/ 236 w 239"/>
                <a:gd name="T13" fmla="*/ 92 h 238"/>
                <a:gd name="T14" fmla="*/ 239 w 239"/>
                <a:gd name="T15" fmla="*/ 120 h 238"/>
                <a:gd name="T16" fmla="*/ 236 w 239"/>
                <a:gd name="T17" fmla="*/ 147 h 238"/>
                <a:gd name="T18" fmla="*/ 227 w 239"/>
                <a:gd name="T19" fmla="*/ 172 h 238"/>
                <a:gd name="T20" fmla="*/ 213 w 239"/>
                <a:gd name="T21" fmla="*/ 194 h 238"/>
                <a:gd name="T22" fmla="*/ 194 w 239"/>
                <a:gd name="T23" fmla="*/ 213 h 238"/>
                <a:gd name="T24" fmla="*/ 172 w 239"/>
                <a:gd name="T25" fmla="*/ 226 h 238"/>
                <a:gd name="T26" fmla="*/ 147 w 239"/>
                <a:gd name="T27" fmla="*/ 236 h 238"/>
                <a:gd name="T28" fmla="*/ 120 w 239"/>
                <a:gd name="T29" fmla="*/ 238 h 238"/>
                <a:gd name="T30" fmla="*/ 92 w 239"/>
                <a:gd name="T31" fmla="*/ 236 h 238"/>
                <a:gd name="T32" fmla="*/ 67 w 239"/>
                <a:gd name="T33" fmla="*/ 226 h 238"/>
                <a:gd name="T34" fmla="*/ 45 w 239"/>
                <a:gd name="T35" fmla="*/ 213 h 238"/>
                <a:gd name="T36" fmla="*/ 27 w 239"/>
                <a:gd name="T37" fmla="*/ 194 h 238"/>
                <a:gd name="T38" fmla="*/ 13 w 239"/>
                <a:gd name="T39" fmla="*/ 172 h 238"/>
                <a:gd name="T40" fmla="*/ 4 w 239"/>
                <a:gd name="T41" fmla="*/ 147 h 238"/>
                <a:gd name="T42" fmla="*/ 0 w 239"/>
                <a:gd name="T43" fmla="*/ 120 h 238"/>
                <a:gd name="T44" fmla="*/ 4 w 239"/>
                <a:gd name="T45" fmla="*/ 92 h 238"/>
                <a:gd name="T46" fmla="*/ 13 w 239"/>
                <a:gd name="T47" fmla="*/ 67 h 238"/>
                <a:gd name="T48" fmla="*/ 27 w 239"/>
                <a:gd name="T49" fmla="*/ 44 h 238"/>
                <a:gd name="T50" fmla="*/ 45 w 239"/>
                <a:gd name="T51" fmla="*/ 26 h 238"/>
                <a:gd name="T52" fmla="*/ 67 w 239"/>
                <a:gd name="T53" fmla="*/ 12 h 238"/>
                <a:gd name="T54" fmla="*/ 92 w 239"/>
                <a:gd name="T55" fmla="*/ 3 h 238"/>
                <a:gd name="T56" fmla="*/ 120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20" y="0"/>
                  </a:moveTo>
                  <a:lnTo>
                    <a:pt x="147" y="3"/>
                  </a:lnTo>
                  <a:lnTo>
                    <a:pt x="172" y="12"/>
                  </a:lnTo>
                  <a:lnTo>
                    <a:pt x="194" y="26"/>
                  </a:lnTo>
                  <a:lnTo>
                    <a:pt x="213" y="44"/>
                  </a:lnTo>
                  <a:lnTo>
                    <a:pt x="227" y="67"/>
                  </a:lnTo>
                  <a:lnTo>
                    <a:pt x="236" y="92"/>
                  </a:lnTo>
                  <a:lnTo>
                    <a:pt x="239" y="120"/>
                  </a:lnTo>
                  <a:lnTo>
                    <a:pt x="236" y="147"/>
                  </a:lnTo>
                  <a:lnTo>
                    <a:pt x="227" y="172"/>
                  </a:lnTo>
                  <a:lnTo>
                    <a:pt x="213" y="194"/>
                  </a:lnTo>
                  <a:lnTo>
                    <a:pt x="194" y="213"/>
                  </a:lnTo>
                  <a:lnTo>
                    <a:pt x="172" y="226"/>
                  </a:lnTo>
                  <a:lnTo>
                    <a:pt x="147" y="236"/>
                  </a:lnTo>
                  <a:lnTo>
                    <a:pt x="120" y="238"/>
                  </a:lnTo>
                  <a:lnTo>
                    <a:pt x="92" y="236"/>
                  </a:lnTo>
                  <a:lnTo>
                    <a:pt x="67" y="226"/>
                  </a:lnTo>
                  <a:lnTo>
                    <a:pt x="45" y="213"/>
                  </a:lnTo>
                  <a:lnTo>
                    <a:pt x="27" y="194"/>
                  </a:lnTo>
                  <a:lnTo>
                    <a:pt x="13" y="172"/>
                  </a:lnTo>
                  <a:lnTo>
                    <a:pt x="4" y="147"/>
                  </a:lnTo>
                  <a:lnTo>
                    <a:pt x="0" y="120"/>
                  </a:lnTo>
                  <a:lnTo>
                    <a:pt x="4" y="92"/>
                  </a:lnTo>
                  <a:lnTo>
                    <a:pt x="13" y="67"/>
                  </a:lnTo>
                  <a:lnTo>
                    <a:pt x="27" y="44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2" y="3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9" name="Freeform 226"/>
            <p:cNvSpPr>
              <a:spLocks/>
            </p:cNvSpPr>
            <p:nvPr/>
          </p:nvSpPr>
          <p:spPr bwMode="auto">
            <a:xfrm>
              <a:off x="7235825" y="5127625"/>
              <a:ext cx="190500" cy="188913"/>
            </a:xfrm>
            <a:custGeom>
              <a:avLst/>
              <a:gdLst>
                <a:gd name="T0" fmla="*/ 119 w 239"/>
                <a:gd name="T1" fmla="*/ 0 h 238"/>
                <a:gd name="T2" fmla="*/ 146 w 239"/>
                <a:gd name="T3" fmla="*/ 2 h 238"/>
                <a:gd name="T4" fmla="*/ 172 w 239"/>
                <a:gd name="T5" fmla="*/ 11 h 238"/>
                <a:gd name="T6" fmla="*/ 194 w 239"/>
                <a:gd name="T7" fmla="*/ 25 h 238"/>
                <a:gd name="T8" fmla="*/ 212 w 239"/>
                <a:gd name="T9" fmla="*/ 44 h 238"/>
                <a:gd name="T10" fmla="*/ 227 w 239"/>
                <a:gd name="T11" fmla="*/ 66 h 238"/>
                <a:gd name="T12" fmla="*/ 235 w 239"/>
                <a:gd name="T13" fmla="*/ 91 h 238"/>
                <a:gd name="T14" fmla="*/ 239 w 239"/>
                <a:gd name="T15" fmla="*/ 118 h 238"/>
                <a:gd name="T16" fmla="*/ 235 w 239"/>
                <a:gd name="T17" fmla="*/ 146 h 238"/>
                <a:gd name="T18" fmla="*/ 227 w 239"/>
                <a:gd name="T19" fmla="*/ 171 h 238"/>
                <a:gd name="T20" fmla="*/ 212 w 239"/>
                <a:gd name="T21" fmla="*/ 193 h 238"/>
                <a:gd name="T22" fmla="*/ 194 w 239"/>
                <a:gd name="T23" fmla="*/ 211 h 238"/>
                <a:gd name="T24" fmla="*/ 172 w 239"/>
                <a:gd name="T25" fmla="*/ 226 h 238"/>
                <a:gd name="T26" fmla="*/ 146 w 239"/>
                <a:gd name="T27" fmla="*/ 234 h 238"/>
                <a:gd name="T28" fmla="*/ 119 w 239"/>
                <a:gd name="T29" fmla="*/ 238 h 238"/>
                <a:gd name="T30" fmla="*/ 91 w 239"/>
                <a:gd name="T31" fmla="*/ 234 h 238"/>
                <a:gd name="T32" fmla="*/ 67 w 239"/>
                <a:gd name="T33" fmla="*/ 226 h 238"/>
                <a:gd name="T34" fmla="*/ 45 w 239"/>
                <a:gd name="T35" fmla="*/ 211 h 238"/>
                <a:gd name="T36" fmla="*/ 26 w 239"/>
                <a:gd name="T37" fmla="*/ 193 h 238"/>
                <a:gd name="T38" fmla="*/ 12 w 239"/>
                <a:gd name="T39" fmla="*/ 171 h 238"/>
                <a:gd name="T40" fmla="*/ 2 w 239"/>
                <a:gd name="T41" fmla="*/ 146 h 238"/>
                <a:gd name="T42" fmla="*/ 0 w 239"/>
                <a:gd name="T43" fmla="*/ 118 h 238"/>
                <a:gd name="T44" fmla="*/ 2 w 239"/>
                <a:gd name="T45" fmla="*/ 91 h 238"/>
                <a:gd name="T46" fmla="*/ 12 w 239"/>
                <a:gd name="T47" fmla="*/ 66 h 238"/>
                <a:gd name="T48" fmla="*/ 26 w 239"/>
                <a:gd name="T49" fmla="*/ 44 h 238"/>
                <a:gd name="T50" fmla="*/ 45 w 239"/>
                <a:gd name="T51" fmla="*/ 25 h 238"/>
                <a:gd name="T52" fmla="*/ 67 w 239"/>
                <a:gd name="T53" fmla="*/ 11 h 238"/>
                <a:gd name="T54" fmla="*/ 91 w 239"/>
                <a:gd name="T55" fmla="*/ 2 h 238"/>
                <a:gd name="T56" fmla="*/ 119 w 239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9" h="238">
                  <a:moveTo>
                    <a:pt x="119" y="0"/>
                  </a:moveTo>
                  <a:lnTo>
                    <a:pt x="146" y="2"/>
                  </a:lnTo>
                  <a:lnTo>
                    <a:pt x="172" y="11"/>
                  </a:lnTo>
                  <a:lnTo>
                    <a:pt x="194" y="25"/>
                  </a:lnTo>
                  <a:lnTo>
                    <a:pt x="212" y="44"/>
                  </a:lnTo>
                  <a:lnTo>
                    <a:pt x="227" y="66"/>
                  </a:lnTo>
                  <a:lnTo>
                    <a:pt x="235" y="91"/>
                  </a:lnTo>
                  <a:lnTo>
                    <a:pt x="239" y="118"/>
                  </a:lnTo>
                  <a:lnTo>
                    <a:pt x="235" y="146"/>
                  </a:lnTo>
                  <a:lnTo>
                    <a:pt x="227" y="171"/>
                  </a:lnTo>
                  <a:lnTo>
                    <a:pt x="212" y="193"/>
                  </a:lnTo>
                  <a:lnTo>
                    <a:pt x="194" y="211"/>
                  </a:lnTo>
                  <a:lnTo>
                    <a:pt x="172" y="226"/>
                  </a:lnTo>
                  <a:lnTo>
                    <a:pt x="146" y="234"/>
                  </a:lnTo>
                  <a:lnTo>
                    <a:pt x="119" y="238"/>
                  </a:lnTo>
                  <a:lnTo>
                    <a:pt x="91" y="234"/>
                  </a:lnTo>
                  <a:lnTo>
                    <a:pt x="67" y="226"/>
                  </a:lnTo>
                  <a:lnTo>
                    <a:pt x="45" y="211"/>
                  </a:lnTo>
                  <a:lnTo>
                    <a:pt x="26" y="193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18"/>
                  </a:lnTo>
                  <a:lnTo>
                    <a:pt x="2" y="91"/>
                  </a:lnTo>
                  <a:lnTo>
                    <a:pt x="12" y="66"/>
                  </a:lnTo>
                  <a:lnTo>
                    <a:pt x="26" y="44"/>
                  </a:lnTo>
                  <a:lnTo>
                    <a:pt x="45" y="25"/>
                  </a:lnTo>
                  <a:lnTo>
                    <a:pt x="67" y="11"/>
                  </a:lnTo>
                  <a:lnTo>
                    <a:pt x="91" y="2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0" name="Freeform 227"/>
            <p:cNvSpPr>
              <a:spLocks noEditPoints="1"/>
            </p:cNvSpPr>
            <p:nvPr/>
          </p:nvSpPr>
          <p:spPr bwMode="auto">
            <a:xfrm>
              <a:off x="5981700" y="3305175"/>
              <a:ext cx="2082800" cy="3030538"/>
            </a:xfrm>
            <a:custGeom>
              <a:avLst/>
              <a:gdLst>
                <a:gd name="T0" fmla="*/ 1790 w 2624"/>
                <a:gd name="T1" fmla="*/ 2936 h 3817"/>
                <a:gd name="T2" fmla="*/ 1507 w 2624"/>
                <a:gd name="T3" fmla="*/ 3057 h 3817"/>
                <a:gd name="T4" fmla="*/ 1193 w 2624"/>
                <a:gd name="T5" fmla="*/ 3101 h 3817"/>
                <a:gd name="T6" fmla="*/ 878 w 2624"/>
                <a:gd name="T7" fmla="*/ 3057 h 3817"/>
                <a:gd name="T8" fmla="*/ 597 w 2624"/>
                <a:gd name="T9" fmla="*/ 2936 h 3817"/>
                <a:gd name="T10" fmla="*/ 939 w 2624"/>
                <a:gd name="T11" fmla="*/ 988 h 3817"/>
                <a:gd name="T12" fmla="*/ 643 w 2624"/>
                <a:gd name="T13" fmla="*/ 1128 h 3817"/>
                <a:gd name="T14" fmla="*/ 414 w 2624"/>
                <a:gd name="T15" fmla="*/ 1358 h 3817"/>
                <a:gd name="T16" fmla="*/ 273 w 2624"/>
                <a:gd name="T17" fmla="*/ 1655 h 3817"/>
                <a:gd name="T18" fmla="*/ 243 w 2624"/>
                <a:gd name="T19" fmla="*/ 1996 h 3817"/>
                <a:gd name="T20" fmla="*/ 331 w 2624"/>
                <a:gd name="T21" fmla="*/ 2317 h 3817"/>
                <a:gd name="T22" fmla="*/ 519 w 2624"/>
                <a:gd name="T23" fmla="*/ 2583 h 3817"/>
                <a:gd name="T24" fmla="*/ 784 w 2624"/>
                <a:gd name="T25" fmla="*/ 2770 h 3817"/>
                <a:gd name="T26" fmla="*/ 1107 w 2624"/>
                <a:gd name="T27" fmla="*/ 2858 h 3817"/>
                <a:gd name="T28" fmla="*/ 1446 w 2624"/>
                <a:gd name="T29" fmla="*/ 2828 h 3817"/>
                <a:gd name="T30" fmla="*/ 1742 w 2624"/>
                <a:gd name="T31" fmla="*/ 2687 h 3817"/>
                <a:gd name="T32" fmla="*/ 1972 w 2624"/>
                <a:gd name="T33" fmla="*/ 2458 h 3817"/>
                <a:gd name="T34" fmla="*/ 2113 w 2624"/>
                <a:gd name="T35" fmla="*/ 2162 h 3817"/>
                <a:gd name="T36" fmla="*/ 2144 w 2624"/>
                <a:gd name="T37" fmla="*/ 1821 h 3817"/>
                <a:gd name="T38" fmla="*/ 2054 w 2624"/>
                <a:gd name="T39" fmla="*/ 1499 h 3817"/>
                <a:gd name="T40" fmla="*/ 1867 w 2624"/>
                <a:gd name="T41" fmla="*/ 1233 h 3817"/>
                <a:gd name="T42" fmla="*/ 1602 w 2624"/>
                <a:gd name="T43" fmla="*/ 1045 h 3817"/>
                <a:gd name="T44" fmla="*/ 1280 w 2624"/>
                <a:gd name="T45" fmla="*/ 957 h 3817"/>
                <a:gd name="T46" fmla="*/ 676 w 2624"/>
                <a:gd name="T47" fmla="*/ 844 h 3817"/>
                <a:gd name="T48" fmla="*/ 967 w 2624"/>
                <a:gd name="T49" fmla="*/ 740 h 3817"/>
                <a:gd name="T50" fmla="*/ 1298 w 2624"/>
                <a:gd name="T51" fmla="*/ 720 h 3817"/>
                <a:gd name="T52" fmla="*/ 1645 w 2624"/>
                <a:gd name="T53" fmla="*/ 804 h 3817"/>
                <a:gd name="T54" fmla="*/ 728 w 2624"/>
                <a:gd name="T55" fmla="*/ 239 h 3817"/>
                <a:gd name="T56" fmla="*/ 1756 w 2624"/>
                <a:gd name="T57" fmla="*/ 11 h 3817"/>
                <a:gd name="T58" fmla="*/ 1873 w 2624"/>
                <a:gd name="T59" fmla="*/ 94 h 3817"/>
                <a:gd name="T60" fmla="*/ 2089 w 2624"/>
                <a:gd name="T61" fmla="*/ 1127 h 3817"/>
                <a:gd name="T62" fmla="*/ 2279 w 2624"/>
                <a:gd name="T63" fmla="*/ 1420 h 3817"/>
                <a:gd name="T64" fmla="*/ 2374 w 2624"/>
                <a:gd name="T65" fmla="*/ 1671 h 3817"/>
                <a:gd name="T66" fmla="*/ 2495 w 2624"/>
                <a:gd name="T67" fmla="*/ 1696 h 3817"/>
                <a:gd name="T68" fmla="*/ 2597 w 2624"/>
                <a:gd name="T69" fmla="*/ 1798 h 3817"/>
                <a:gd name="T70" fmla="*/ 2622 w 2624"/>
                <a:gd name="T71" fmla="*/ 1947 h 3817"/>
                <a:gd name="T72" fmla="*/ 2555 w 2624"/>
                <a:gd name="T73" fmla="*/ 2077 h 3817"/>
                <a:gd name="T74" fmla="*/ 2424 w 2624"/>
                <a:gd name="T75" fmla="*/ 2143 h 3817"/>
                <a:gd name="T76" fmla="*/ 2344 w 2624"/>
                <a:gd name="T77" fmla="*/ 2221 h 3817"/>
                <a:gd name="T78" fmla="*/ 2217 w 2624"/>
                <a:gd name="T79" fmla="*/ 2515 h 3817"/>
                <a:gd name="T80" fmla="*/ 1904 w 2624"/>
                <a:gd name="T81" fmla="*/ 3622 h 3817"/>
                <a:gd name="T82" fmla="*/ 1836 w 2624"/>
                <a:gd name="T83" fmla="*/ 3750 h 3817"/>
                <a:gd name="T84" fmla="*/ 1708 w 2624"/>
                <a:gd name="T85" fmla="*/ 3815 h 3817"/>
                <a:gd name="T86" fmla="*/ 642 w 2624"/>
                <a:gd name="T87" fmla="*/ 3806 h 3817"/>
                <a:gd name="T88" fmla="*/ 526 w 2624"/>
                <a:gd name="T89" fmla="*/ 3723 h 3817"/>
                <a:gd name="T90" fmla="*/ 312 w 2624"/>
                <a:gd name="T91" fmla="*/ 2705 h 3817"/>
                <a:gd name="T92" fmla="*/ 120 w 2624"/>
                <a:gd name="T93" fmla="*/ 2421 h 3817"/>
                <a:gd name="T94" fmla="*/ 15 w 2624"/>
                <a:gd name="T95" fmla="*/ 2090 h 3817"/>
                <a:gd name="T96" fmla="*/ 15 w 2624"/>
                <a:gd name="T97" fmla="*/ 1722 h 3817"/>
                <a:gd name="T98" fmla="*/ 124 w 2624"/>
                <a:gd name="T99" fmla="*/ 1382 h 3817"/>
                <a:gd name="T100" fmla="*/ 327 w 2624"/>
                <a:gd name="T101" fmla="*/ 1095 h 3817"/>
                <a:gd name="T102" fmla="*/ 538 w 2624"/>
                <a:gd name="T103" fmla="*/ 94 h 3817"/>
                <a:gd name="T104" fmla="*/ 655 w 2624"/>
                <a:gd name="T105" fmla="*/ 11 h 3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4" h="3817">
                  <a:moveTo>
                    <a:pt x="597" y="2936"/>
                  </a:moveTo>
                  <a:lnTo>
                    <a:pt x="716" y="3578"/>
                  </a:lnTo>
                  <a:lnTo>
                    <a:pt x="1670" y="3578"/>
                  </a:lnTo>
                  <a:lnTo>
                    <a:pt x="1790" y="2936"/>
                  </a:lnTo>
                  <a:lnTo>
                    <a:pt x="1723" y="2972"/>
                  </a:lnTo>
                  <a:lnTo>
                    <a:pt x="1653" y="3005"/>
                  </a:lnTo>
                  <a:lnTo>
                    <a:pt x="1581" y="3033"/>
                  </a:lnTo>
                  <a:lnTo>
                    <a:pt x="1507" y="3057"/>
                  </a:lnTo>
                  <a:lnTo>
                    <a:pt x="1431" y="3075"/>
                  </a:lnTo>
                  <a:lnTo>
                    <a:pt x="1353" y="3090"/>
                  </a:lnTo>
                  <a:lnTo>
                    <a:pt x="1274" y="3099"/>
                  </a:lnTo>
                  <a:lnTo>
                    <a:pt x="1193" y="3101"/>
                  </a:lnTo>
                  <a:lnTo>
                    <a:pt x="1111" y="3099"/>
                  </a:lnTo>
                  <a:lnTo>
                    <a:pt x="1032" y="3090"/>
                  </a:lnTo>
                  <a:lnTo>
                    <a:pt x="954" y="3075"/>
                  </a:lnTo>
                  <a:lnTo>
                    <a:pt x="878" y="3057"/>
                  </a:lnTo>
                  <a:lnTo>
                    <a:pt x="805" y="3033"/>
                  </a:lnTo>
                  <a:lnTo>
                    <a:pt x="733" y="3005"/>
                  </a:lnTo>
                  <a:lnTo>
                    <a:pt x="664" y="2972"/>
                  </a:lnTo>
                  <a:lnTo>
                    <a:pt x="597" y="2936"/>
                  </a:lnTo>
                  <a:close/>
                  <a:moveTo>
                    <a:pt x="1193" y="954"/>
                  </a:moveTo>
                  <a:lnTo>
                    <a:pt x="1107" y="957"/>
                  </a:lnTo>
                  <a:lnTo>
                    <a:pt x="1021" y="968"/>
                  </a:lnTo>
                  <a:lnTo>
                    <a:pt x="939" y="988"/>
                  </a:lnTo>
                  <a:lnTo>
                    <a:pt x="860" y="1014"/>
                  </a:lnTo>
                  <a:lnTo>
                    <a:pt x="784" y="1045"/>
                  </a:lnTo>
                  <a:lnTo>
                    <a:pt x="711" y="1084"/>
                  </a:lnTo>
                  <a:lnTo>
                    <a:pt x="643" y="1128"/>
                  </a:lnTo>
                  <a:lnTo>
                    <a:pt x="578" y="1178"/>
                  </a:lnTo>
                  <a:lnTo>
                    <a:pt x="519" y="1233"/>
                  </a:lnTo>
                  <a:lnTo>
                    <a:pt x="464" y="1294"/>
                  </a:lnTo>
                  <a:lnTo>
                    <a:pt x="414" y="1358"/>
                  </a:lnTo>
                  <a:lnTo>
                    <a:pt x="370" y="1427"/>
                  </a:lnTo>
                  <a:lnTo>
                    <a:pt x="331" y="1499"/>
                  </a:lnTo>
                  <a:lnTo>
                    <a:pt x="299" y="1576"/>
                  </a:lnTo>
                  <a:lnTo>
                    <a:pt x="273" y="1655"/>
                  </a:lnTo>
                  <a:lnTo>
                    <a:pt x="254" y="1737"/>
                  </a:lnTo>
                  <a:lnTo>
                    <a:pt x="243" y="1821"/>
                  </a:lnTo>
                  <a:lnTo>
                    <a:pt x="239" y="1908"/>
                  </a:lnTo>
                  <a:lnTo>
                    <a:pt x="243" y="1996"/>
                  </a:lnTo>
                  <a:lnTo>
                    <a:pt x="254" y="2080"/>
                  </a:lnTo>
                  <a:lnTo>
                    <a:pt x="273" y="2162"/>
                  </a:lnTo>
                  <a:lnTo>
                    <a:pt x="299" y="2241"/>
                  </a:lnTo>
                  <a:lnTo>
                    <a:pt x="331" y="2317"/>
                  </a:lnTo>
                  <a:lnTo>
                    <a:pt x="370" y="2390"/>
                  </a:lnTo>
                  <a:lnTo>
                    <a:pt x="414" y="2458"/>
                  </a:lnTo>
                  <a:lnTo>
                    <a:pt x="464" y="2523"/>
                  </a:lnTo>
                  <a:lnTo>
                    <a:pt x="519" y="2583"/>
                  </a:lnTo>
                  <a:lnTo>
                    <a:pt x="578" y="2637"/>
                  </a:lnTo>
                  <a:lnTo>
                    <a:pt x="643" y="2687"/>
                  </a:lnTo>
                  <a:lnTo>
                    <a:pt x="711" y="2731"/>
                  </a:lnTo>
                  <a:lnTo>
                    <a:pt x="784" y="2770"/>
                  </a:lnTo>
                  <a:lnTo>
                    <a:pt x="860" y="2802"/>
                  </a:lnTo>
                  <a:lnTo>
                    <a:pt x="939" y="2828"/>
                  </a:lnTo>
                  <a:lnTo>
                    <a:pt x="1021" y="2847"/>
                  </a:lnTo>
                  <a:lnTo>
                    <a:pt x="1107" y="2858"/>
                  </a:lnTo>
                  <a:lnTo>
                    <a:pt x="1193" y="2862"/>
                  </a:lnTo>
                  <a:lnTo>
                    <a:pt x="1280" y="2858"/>
                  </a:lnTo>
                  <a:lnTo>
                    <a:pt x="1364" y="2847"/>
                  </a:lnTo>
                  <a:lnTo>
                    <a:pt x="1446" y="2828"/>
                  </a:lnTo>
                  <a:lnTo>
                    <a:pt x="1525" y="2802"/>
                  </a:lnTo>
                  <a:lnTo>
                    <a:pt x="1602" y="2770"/>
                  </a:lnTo>
                  <a:lnTo>
                    <a:pt x="1674" y="2731"/>
                  </a:lnTo>
                  <a:lnTo>
                    <a:pt x="1742" y="2687"/>
                  </a:lnTo>
                  <a:lnTo>
                    <a:pt x="1807" y="2637"/>
                  </a:lnTo>
                  <a:lnTo>
                    <a:pt x="1867" y="2583"/>
                  </a:lnTo>
                  <a:lnTo>
                    <a:pt x="1923" y="2523"/>
                  </a:lnTo>
                  <a:lnTo>
                    <a:pt x="1972" y="2458"/>
                  </a:lnTo>
                  <a:lnTo>
                    <a:pt x="2017" y="2390"/>
                  </a:lnTo>
                  <a:lnTo>
                    <a:pt x="2054" y="2317"/>
                  </a:lnTo>
                  <a:lnTo>
                    <a:pt x="2087" y="2241"/>
                  </a:lnTo>
                  <a:lnTo>
                    <a:pt x="2113" y="2162"/>
                  </a:lnTo>
                  <a:lnTo>
                    <a:pt x="2131" y="2080"/>
                  </a:lnTo>
                  <a:lnTo>
                    <a:pt x="2144" y="1996"/>
                  </a:lnTo>
                  <a:lnTo>
                    <a:pt x="2147" y="1908"/>
                  </a:lnTo>
                  <a:lnTo>
                    <a:pt x="2144" y="1821"/>
                  </a:lnTo>
                  <a:lnTo>
                    <a:pt x="2131" y="1737"/>
                  </a:lnTo>
                  <a:lnTo>
                    <a:pt x="2113" y="1655"/>
                  </a:lnTo>
                  <a:lnTo>
                    <a:pt x="2087" y="1576"/>
                  </a:lnTo>
                  <a:lnTo>
                    <a:pt x="2054" y="1499"/>
                  </a:lnTo>
                  <a:lnTo>
                    <a:pt x="2017" y="1427"/>
                  </a:lnTo>
                  <a:lnTo>
                    <a:pt x="1972" y="1358"/>
                  </a:lnTo>
                  <a:lnTo>
                    <a:pt x="1923" y="1294"/>
                  </a:lnTo>
                  <a:lnTo>
                    <a:pt x="1867" y="1233"/>
                  </a:lnTo>
                  <a:lnTo>
                    <a:pt x="1807" y="1178"/>
                  </a:lnTo>
                  <a:lnTo>
                    <a:pt x="1742" y="1128"/>
                  </a:lnTo>
                  <a:lnTo>
                    <a:pt x="1674" y="1084"/>
                  </a:lnTo>
                  <a:lnTo>
                    <a:pt x="1602" y="1045"/>
                  </a:lnTo>
                  <a:lnTo>
                    <a:pt x="1525" y="1014"/>
                  </a:lnTo>
                  <a:lnTo>
                    <a:pt x="1446" y="988"/>
                  </a:lnTo>
                  <a:lnTo>
                    <a:pt x="1364" y="968"/>
                  </a:lnTo>
                  <a:lnTo>
                    <a:pt x="1280" y="957"/>
                  </a:lnTo>
                  <a:lnTo>
                    <a:pt x="1193" y="954"/>
                  </a:lnTo>
                  <a:close/>
                  <a:moveTo>
                    <a:pt x="728" y="239"/>
                  </a:moveTo>
                  <a:lnTo>
                    <a:pt x="609" y="881"/>
                  </a:lnTo>
                  <a:lnTo>
                    <a:pt x="676" y="844"/>
                  </a:lnTo>
                  <a:lnTo>
                    <a:pt x="745" y="812"/>
                  </a:lnTo>
                  <a:lnTo>
                    <a:pt x="817" y="783"/>
                  </a:lnTo>
                  <a:lnTo>
                    <a:pt x="891" y="760"/>
                  </a:lnTo>
                  <a:lnTo>
                    <a:pt x="967" y="740"/>
                  </a:lnTo>
                  <a:lnTo>
                    <a:pt x="1044" y="727"/>
                  </a:lnTo>
                  <a:lnTo>
                    <a:pt x="1124" y="718"/>
                  </a:lnTo>
                  <a:lnTo>
                    <a:pt x="1205" y="716"/>
                  </a:lnTo>
                  <a:lnTo>
                    <a:pt x="1298" y="720"/>
                  </a:lnTo>
                  <a:lnTo>
                    <a:pt x="1388" y="731"/>
                  </a:lnTo>
                  <a:lnTo>
                    <a:pt x="1476" y="749"/>
                  </a:lnTo>
                  <a:lnTo>
                    <a:pt x="1562" y="773"/>
                  </a:lnTo>
                  <a:lnTo>
                    <a:pt x="1645" y="804"/>
                  </a:lnTo>
                  <a:lnTo>
                    <a:pt x="1725" y="839"/>
                  </a:lnTo>
                  <a:lnTo>
                    <a:pt x="1802" y="881"/>
                  </a:lnTo>
                  <a:lnTo>
                    <a:pt x="1682" y="239"/>
                  </a:lnTo>
                  <a:lnTo>
                    <a:pt x="728" y="239"/>
                  </a:lnTo>
                  <a:close/>
                  <a:moveTo>
                    <a:pt x="728" y="0"/>
                  </a:moveTo>
                  <a:lnTo>
                    <a:pt x="1682" y="0"/>
                  </a:lnTo>
                  <a:lnTo>
                    <a:pt x="1720" y="2"/>
                  </a:lnTo>
                  <a:lnTo>
                    <a:pt x="1756" y="11"/>
                  </a:lnTo>
                  <a:lnTo>
                    <a:pt x="1790" y="25"/>
                  </a:lnTo>
                  <a:lnTo>
                    <a:pt x="1820" y="44"/>
                  </a:lnTo>
                  <a:lnTo>
                    <a:pt x="1848" y="67"/>
                  </a:lnTo>
                  <a:lnTo>
                    <a:pt x="1873" y="94"/>
                  </a:lnTo>
                  <a:lnTo>
                    <a:pt x="1892" y="124"/>
                  </a:lnTo>
                  <a:lnTo>
                    <a:pt x="1907" y="158"/>
                  </a:lnTo>
                  <a:lnTo>
                    <a:pt x="1917" y="195"/>
                  </a:lnTo>
                  <a:lnTo>
                    <a:pt x="2089" y="1127"/>
                  </a:lnTo>
                  <a:lnTo>
                    <a:pt x="2144" y="1194"/>
                  </a:lnTo>
                  <a:lnTo>
                    <a:pt x="2194" y="1266"/>
                  </a:lnTo>
                  <a:lnTo>
                    <a:pt x="2240" y="1341"/>
                  </a:lnTo>
                  <a:lnTo>
                    <a:pt x="2279" y="1420"/>
                  </a:lnTo>
                  <a:lnTo>
                    <a:pt x="2313" y="1502"/>
                  </a:lnTo>
                  <a:lnTo>
                    <a:pt x="2341" y="1587"/>
                  </a:lnTo>
                  <a:lnTo>
                    <a:pt x="2362" y="1674"/>
                  </a:lnTo>
                  <a:lnTo>
                    <a:pt x="2374" y="1671"/>
                  </a:lnTo>
                  <a:lnTo>
                    <a:pt x="2386" y="1670"/>
                  </a:lnTo>
                  <a:lnTo>
                    <a:pt x="2424" y="1672"/>
                  </a:lnTo>
                  <a:lnTo>
                    <a:pt x="2461" y="1682"/>
                  </a:lnTo>
                  <a:lnTo>
                    <a:pt x="2495" y="1696"/>
                  </a:lnTo>
                  <a:lnTo>
                    <a:pt x="2527" y="1715"/>
                  </a:lnTo>
                  <a:lnTo>
                    <a:pt x="2555" y="1740"/>
                  </a:lnTo>
                  <a:lnTo>
                    <a:pt x="2579" y="1768"/>
                  </a:lnTo>
                  <a:lnTo>
                    <a:pt x="2597" y="1798"/>
                  </a:lnTo>
                  <a:lnTo>
                    <a:pt x="2612" y="1832"/>
                  </a:lnTo>
                  <a:lnTo>
                    <a:pt x="2622" y="1870"/>
                  </a:lnTo>
                  <a:lnTo>
                    <a:pt x="2624" y="1908"/>
                  </a:lnTo>
                  <a:lnTo>
                    <a:pt x="2622" y="1947"/>
                  </a:lnTo>
                  <a:lnTo>
                    <a:pt x="2612" y="1984"/>
                  </a:lnTo>
                  <a:lnTo>
                    <a:pt x="2597" y="2018"/>
                  </a:lnTo>
                  <a:lnTo>
                    <a:pt x="2579" y="2049"/>
                  </a:lnTo>
                  <a:lnTo>
                    <a:pt x="2555" y="2077"/>
                  </a:lnTo>
                  <a:lnTo>
                    <a:pt x="2527" y="2101"/>
                  </a:lnTo>
                  <a:lnTo>
                    <a:pt x="2495" y="2120"/>
                  </a:lnTo>
                  <a:lnTo>
                    <a:pt x="2461" y="2135"/>
                  </a:lnTo>
                  <a:lnTo>
                    <a:pt x="2424" y="2143"/>
                  </a:lnTo>
                  <a:lnTo>
                    <a:pt x="2386" y="2147"/>
                  </a:lnTo>
                  <a:lnTo>
                    <a:pt x="2374" y="2145"/>
                  </a:lnTo>
                  <a:lnTo>
                    <a:pt x="2362" y="2142"/>
                  </a:lnTo>
                  <a:lnTo>
                    <a:pt x="2344" y="2221"/>
                  </a:lnTo>
                  <a:lnTo>
                    <a:pt x="2319" y="2298"/>
                  </a:lnTo>
                  <a:lnTo>
                    <a:pt x="2290" y="2374"/>
                  </a:lnTo>
                  <a:lnTo>
                    <a:pt x="2256" y="2446"/>
                  </a:lnTo>
                  <a:lnTo>
                    <a:pt x="2217" y="2515"/>
                  </a:lnTo>
                  <a:lnTo>
                    <a:pt x="2173" y="2581"/>
                  </a:lnTo>
                  <a:lnTo>
                    <a:pt x="2126" y="2645"/>
                  </a:lnTo>
                  <a:lnTo>
                    <a:pt x="2075" y="2706"/>
                  </a:lnTo>
                  <a:lnTo>
                    <a:pt x="1904" y="3622"/>
                  </a:lnTo>
                  <a:lnTo>
                    <a:pt x="1895" y="3659"/>
                  </a:lnTo>
                  <a:lnTo>
                    <a:pt x="1880" y="3693"/>
                  </a:lnTo>
                  <a:lnTo>
                    <a:pt x="1861" y="3723"/>
                  </a:lnTo>
                  <a:lnTo>
                    <a:pt x="1836" y="3750"/>
                  </a:lnTo>
                  <a:lnTo>
                    <a:pt x="1808" y="3773"/>
                  </a:lnTo>
                  <a:lnTo>
                    <a:pt x="1778" y="3792"/>
                  </a:lnTo>
                  <a:lnTo>
                    <a:pt x="1743" y="3806"/>
                  </a:lnTo>
                  <a:lnTo>
                    <a:pt x="1708" y="3815"/>
                  </a:lnTo>
                  <a:lnTo>
                    <a:pt x="1670" y="3817"/>
                  </a:lnTo>
                  <a:lnTo>
                    <a:pt x="716" y="3817"/>
                  </a:lnTo>
                  <a:lnTo>
                    <a:pt x="678" y="3815"/>
                  </a:lnTo>
                  <a:lnTo>
                    <a:pt x="642" y="3806"/>
                  </a:lnTo>
                  <a:lnTo>
                    <a:pt x="609" y="3792"/>
                  </a:lnTo>
                  <a:lnTo>
                    <a:pt x="577" y="3773"/>
                  </a:lnTo>
                  <a:lnTo>
                    <a:pt x="550" y="3750"/>
                  </a:lnTo>
                  <a:lnTo>
                    <a:pt x="526" y="3723"/>
                  </a:lnTo>
                  <a:lnTo>
                    <a:pt x="506" y="3693"/>
                  </a:lnTo>
                  <a:lnTo>
                    <a:pt x="490" y="3659"/>
                  </a:lnTo>
                  <a:lnTo>
                    <a:pt x="481" y="3622"/>
                  </a:lnTo>
                  <a:lnTo>
                    <a:pt x="312" y="2705"/>
                  </a:lnTo>
                  <a:lnTo>
                    <a:pt x="257" y="2640"/>
                  </a:lnTo>
                  <a:lnTo>
                    <a:pt x="206" y="2570"/>
                  </a:lnTo>
                  <a:lnTo>
                    <a:pt x="161" y="2497"/>
                  </a:lnTo>
                  <a:lnTo>
                    <a:pt x="120" y="2421"/>
                  </a:lnTo>
                  <a:lnTo>
                    <a:pt x="84" y="2342"/>
                  </a:lnTo>
                  <a:lnTo>
                    <a:pt x="55" y="2260"/>
                  </a:lnTo>
                  <a:lnTo>
                    <a:pt x="32" y="2176"/>
                  </a:lnTo>
                  <a:lnTo>
                    <a:pt x="15" y="2090"/>
                  </a:lnTo>
                  <a:lnTo>
                    <a:pt x="4" y="1999"/>
                  </a:lnTo>
                  <a:lnTo>
                    <a:pt x="0" y="1908"/>
                  </a:lnTo>
                  <a:lnTo>
                    <a:pt x="4" y="1815"/>
                  </a:lnTo>
                  <a:lnTo>
                    <a:pt x="15" y="1722"/>
                  </a:lnTo>
                  <a:lnTo>
                    <a:pt x="33" y="1633"/>
                  </a:lnTo>
                  <a:lnTo>
                    <a:pt x="57" y="1547"/>
                  </a:lnTo>
                  <a:lnTo>
                    <a:pt x="88" y="1463"/>
                  </a:lnTo>
                  <a:lnTo>
                    <a:pt x="124" y="1382"/>
                  </a:lnTo>
                  <a:lnTo>
                    <a:pt x="167" y="1305"/>
                  </a:lnTo>
                  <a:lnTo>
                    <a:pt x="216" y="1231"/>
                  </a:lnTo>
                  <a:lnTo>
                    <a:pt x="268" y="1161"/>
                  </a:lnTo>
                  <a:lnTo>
                    <a:pt x="327" y="1095"/>
                  </a:lnTo>
                  <a:lnTo>
                    <a:pt x="493" y="195"/>
                  </a:lnTo>
                  <a:lnTo>
                    <a:pt x="504" y="158"/>
                  </a:lnTo>
                  <a:lnTo>
                    <a:pt x="519" y="124"/>
                  </a:lnTo>
                  <a:lnTo>
                    <a:pt x="538" y="94"/>
                  </a:lnTo>
                  <a:lnTo>
                    <a:pt x="562" y="67"/>
                  </a:lnTo>
                  <a:lnTo>
                    <a:pt x="590" y="44"/>
                  </a:lnTo>
                  <a:lnTo>
                    <a:pt x="621" y="25"/>
                  </a:lnTo>
                  <a:lnTo>
                    <a:pt x="655" y="11"/>
                  </a:lnTo>
                  <a:lnTo>
                    <a:pt x="691" y="2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1" name="Freeform 228"/>
            <p:cNvSpPr>
              <a:spLocks/>
            </p:cNvSpPr>
            <p:nvPr/>
          </p:nvSpPr>
          <p:spPr bwMode="auto">
            <a:xfrm>
              <a:off x="6834188" y="4338638"/>
              <a:ext cx="571500" cy="576263"/>
            </a:xfrm>
            <a:custGeom>
              <a:avLst/>
              <a:gdLst>
                <a:gd name="T0" fmla="*/ 682 w 721"/>
                <a:gd name="T1" fmla="*/ 0 h 724"/>
                <a:gd name="T2" fmla="*/ 696 w 721"/>
                <a:gd name="T3" fmla="*/ 3 h 724"/>
                <a:gd name="T4" fmla="*/ 708 w 721"/>
                <a:gd name="T5" fmla="*/ 12 h 724"/>
                <a:gd name="T6" fmla="*/ 717 w 721"/>
                <a:gd name="T7" fmla="*/ 24 h 724"/>
                <a:gd name="T8" fmla="*/ 721 w 721"/>
                <a:gd name="T9" fmla="*/ 39 h 724"/>
                <a:gd name="T10" fmla="*/ 718 w 721"/>
                <a:gd name="T11" fmla="*/ 52 h 724"/>
                <a:gd name="T12" fmla="*/ 712 w 721"/>
                <a:gd name="T13" fmla="*/ 66 h 724"/>
                <a:gd name="T14" fmla="*/ 423 w 721"/>
                <a:gd name="T15" fmla="*/ 426 h 724"/>
                <a:gd name="T16" fmla="*/ 202 w 721"/>
                <a:gd name="T17" fmla="*/ 691 h 724"/>
                <a:gd name="T18" fmla="*/ 184 w 721"/>
                <a:gd name="T19" fmla="*/ 706 h 724"/>
                <a:gd name="T20" fmla="*/ 163 w 721"/>
                <a:gd name="T21" fmla="*/ 716 h 724"/>
                <a:gd name="T22" fmla="*/ 141 w 721"/>
                <a:gd name="T23" fmla="*/ 722 h 724"/>
                <a:gd name="T24" fmla="*/ 118 w 721"/>
                <a:gd name="T25" fmla="*/ 724 h 724"/>
                <a:gd name="T26" fmla="*/ 95 w 721"/>
                <a:gd name="T27" fmla="*/ 722 h 724"/>
                <a:gd name="T28" fmla="*/ 73 w 721"/>
                <a:gd name="T29" fmla="*/ 715 h 724"/>
                <a:gd name="T30" fmla="*/ 52 w 721"/>
                <a:gd name="T31" fmla="*/ 704 h 724"/>
                <a:gd name="T32" fmla="*/ 34 w 721"/>
                <a:gd name="T33" fmla="*/ 689 h 724"/>
                <a:gd name="T34" fmla="*/ 19 w 721"/>
                <a:gd name="T35" fmla="*/ 671 h 724"/>
                <a:gd name="T36" fmla="*/ 8 w 721"/>
                <a:gd name="T37" fmla="*/ 651 h 724"/>
                <a:gd name="T38" fmla="*/ 2 w 721"/>
                <a:gd name="T39" fmla="*/ 629 h 724"/>
                <a:gd name="T40" fmla="*/ 0 w 721"/>
                <a:gd name="T41" fmla="*/ 606 h 724"/>
                <a:gd name="T42" fmla="*/ 2 w 721"/>
                <a:gd name="T43" fmla="*/ 583 h 724"/>
                <a:gd name="T44" fmla="*/ 8 w 721"/>
                <a:gd name="T45" fmla="*/ 560 h 724"/>
                <a:gd name="T46" fmla="*/ 20 w 721"/>
                <a:gd name="T47" fmla="*/ 539 h 724"/>
                <a:gd name="T48" fmla="*/ 35 w 721"/>
                <a:gd name="T49" fmla="*/ 521 h 724"/>
                <a:gd name="T50" fmla="*/ 655 w 721"/>
                <a:gd name="T51" fmla="*/ 10 h 724"/>
                <a:gd name="T52" fmla="*/ 667 w 721"/>
                <a:gd name="T53" fmla="*/ 2 h 724"/>
                <a:gd name="T54" fmla="*/ 682 w 721"/>
                <a:gd name="T55" fmla="*/ 0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1" h="724">
                  <a:moveTo>
                    <a:pt x="682" y="0"/>
                  </a:moveTo>
                  <a:lnTo>
                    <a:pt x="696" y="3"/>
                  </a:lnTo>
                  <a:lnTo>
                    <a:pt x="708" y="12"/>
                  </a:lnTo>
                  <a:lnTo>
                    <a:pt x="717" y="24"/>
                  </a:lnTo>
                  <a:lnTo>
                    <a:pt x="721" y="39"/>
                  </a:lnTo>
                  <a:lnTo>
                    <a:pt x="718" y="52"/>
                  </a:lnTo>
                  <a:lnTo>
                    <a:pt x="712" y="66"/>
                  </a:lnTo>
                  <a:lnTo>
                    <a:pt x="423" y="426"/>
                  </a:lnTo>
                  <a:lnTo>
                    <a:pt x="202" y="691"/>
                  </a:lnTo>
                  <a:lnTo>
                    <a:pt x="184" y="706"/>
                  </a:lnTo>
                  <a:lnTo>
                    <a:pt x="163" y="716"/>
                  </a:lnTo>
                  <a:lnTo>
                    <a:pt x="141" y="722"/>
                  </a:lnTo>
                  <a:lnTo>
                    <a:pt x="118" y="724"/>
                  </a:lnTo>
                  <a:lnTo>
                    <a:pt x="95" y="722"/>
                  </a:lnTo>
                  <a:lnTo>
                    <a:pt x="73" y="715"/>
                  </a:lnTo>
                  <a:lnTo>
                    <a:pt x="52" y="704"/>
                  </a:lnTo>
                  <a:lnTo>
                    <a:pt x="34" y="689"/>
                  </a:lnTo>
                  <a:lnTo>
                    <a:pt x="19" y="671"/>
                  </a:lnTo>
                  <a:lnTo>
                    <a:pt x="8" y="651"/>
                  </a:lnTo>
                  <a:lnTo>
                    <a:pt x="2" y="629"/>
                  </a:lnTo>
                  <a:lnTo>
                    <a:pt x="0" y="606"/>
                  </a:lnTo>
                  <a:lnTo>
                    <a:pt x="2" y="583"/>
                  </a:lnTo>
                  <a:lnTo>
                    <a:pt x="8" y="560"/>
                  </a:lnTo>
                  <a:lnTo>
                    <a:pt x="20" y="539"/>
                  </a:lnTo>
                  <a:lnTo>
                    <a:pt x="35" y="521"/>
                  </a:lnTo>
                  <a:lnTo>
                    <a:pt x="655" y="10"/>
                  </a:lnTo>
                  <a:lnTo>
                    <a:pt x="667" y="2"/>
                  </a:lnTo>
                  <a:lnTo>
                    <a:pt x="6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4632645" y="4034190"/>
            <a:ext cx="469565" cy="464812"/>
            <a:chOff x="5929313" y="3284538"/>
            <a:chExt cx="1725613" cy="1708150"/>
          </a:xfrm>
          <a:solidFill>
            <a:schemeClr val="bg2">
              <a:lumMod val="25000"/>
            </a:schemeClr>
          </a:solidFill>
        </p:grpSpPr>
        <p:sp>
          <p:nvSpPr>
            <p:cNvPr id="257" name="Freeform 233"/>
            <p:cNvSpPr>
              <a:spLocks noEditPoints="1"/>
            </p:cNvSpPr>
            <p:nvPr/>
          </p:nvSpPr>
          <p:spPr bwMode="auto">
            <a:xfrm>
              <a:off x="5929313" y="3284538"/>
              <a:ext cx="1725613" cy="1708150"/>
            </a:xfrm>
            <a:custGeom>
              <a:avLst/>
              <a:gdLst>
                <a:gd name="T0" fmla="*/ 2037 w 3262"/>
                <a:gd name="T1" fmla="*/ 227 h 3228"/>
                <a:gd name="T2" fmla="*/ 1794 w 3262"/>
                <a:gd name="T3" fmla="*/ 334 h 3228"/>
                <a:gd name="T4" fmla="*/ 1601 w 3262"/>
                <a:gd name="T5" fmla="*/ 510 h 3228"/>
                <a:gd name="T6" fmla="*/ 1473 w 3262"/>
                <a:gd name="T7" fmla="*/ 740 h 3228"/>
                <a:gd name="T8" fmla="*/ 1427 w 3262"/>
                <a:gd name="T9" fmla="*/ 1009 h 3228"/>
                <a:gd name="T10" fmla="*/ 1468 w 3262"/>
                <a:gd name="T11" fmla="*/ 1252 h 3228"/>
                <a:gd name="T12" fmla="*/ 1393 w 3262"/>
                <a:gd name="T13" fmla="*/ 1564 h 3228"/>
                <a:gd name="T14" fmla="*/ 492 w 3262"/>
                <a:gd name="T15" fmla="*/ 3027 h 3228"/>
                <a:gd name="T16" fmla="*/ 718 w 3262"/>
                <a:gd name="T17" fmla="*/ 2834 h 3228"/>
                <a:gd name="T18" fmla="*/ 1020 w 3262"/>
                <a:gd name="T19" fmla="*/ 2622 h 3228"/>
                <a:gd name="T20" fmla="*/ 1059 w 3262"/>
                <a:gd name="T21" fmla="*/ 2503 h 3228"/>
                <a:gd name="T22" fmla="*/ 1159 w 3262"/>
                <a:gd name="T23" fmla="*/ 2431 h 3228"/>
                <a:gd name="T24" fmla="*/ 1427 w 3262"/>
                <a:gd name="T25" fmla="*/ 2184 h 3228"/>
                <a:gd name="T26" fmla="*/ 1467 w 3262"/>
                <a:gd name="T27" fmla="*/ 2066 h 3228"/>
                <a:gd name="T28" fmla="*/ 1832 w 3262"/>
                <a:gd name="T29" fmla="*/ 1701 h 3228"/>
                <a:gd name="T30" fmla="*/ 2056 w 3262"/>
                <a:gd name="T31" fmla="*/ 1793 h 3228"/>
                <a:gd name="T32" fmla="*/ 2313 w 3262"/>
                <a:gd name="T33" fmla="*/ 1812 h 3228"/>
                <a:gd name="T34" fmla="*/ 2576 w 3262"/>
                <a:gd name="T35" fmla="*/ 1745 h 3228"/>
                <a:gd name="T36" fmla="*/ 2796 w 3262"/>
                <a:gd name="T37" fmla="*/ 1601 h 3228"/>
                <a:gd name="T38" fmla="*/ 2959 w 3262"/>
                <a:gd name="T39" fmla="*/ 1397 h 3228"/>
                <a:gd name="T40" fmla="*/ 3047 w 3262"/>
                <a:gd name="T41" fmla="*/ 1146 h 3228"/>
                <a:gd name="T42" fmla="*/ 3047 w 3262"/>
                <a:gd name="T43" fmla="*/ 870 h 3228"/>
                <a:gd name="T44" fmla="*/ 2959 w 3262"/>
                <a:gd name="T45" fmla="*/ 620 h 3228"/>
                <a:gd name="T46" fmla="*/ 2796 w 3262"/>
                <a:gd name="T47" fmla="*/ 415 h 3228"/>
                <a:gd name="T48" fmla="*/ 2576 w 3262"/>
                <a:gd name="T49" fmla="*/ 271 h 3228"/>
                <a:gd name="T50" fmla="*/ 2313 w 3262"/>
                <a:gd name="T51" fmla="*/ 204 h 3228"/>
                <a:gd name="T52" fmla="*/ 2401 w 3262"/>
                <a:gd name="T53" fmla="*/ 12 h 3228"/>
                <a:gd name="T54" fmla="*/ 2691 w 3262"/>
                <a:gd name="T55" fmla="*/ 102 h 3228"/>
                <a:gd name="T56" fmla="*/ 2937 w 3262"/>
                <a:gd name="T57" fmla="*/ 269 h 3228"/>
                <a:gd name="T58" fmla="*/ 3123 w 3262"/>
                <a:gd name="T59" fmla="*/ 499 h 3228"/>
                <a:gd name="T60" fmla="*/ 3235 w 3262"/>
                <a:gd name="T61" fmla="*/ 777 h 3228"/>
                <a:gd name="T62" fmla="*/ 3259 w 3262"/>
                <a:gd name="T63" fmla="*/ 1087 h 3228"/>
                <a:gd name="T64" fmla="*/ 3189 w 3262"/>
                <a:gd name="T65" fmla="*/ 1383 h 3228"/>
                <a:gd name="T66" fmla="*/ 3038 w 3262"/>
                <a:gd name="T67" fmla="*/ 1639 h 3228"/>
                <a:gd name="T68" fmla="*/ 2821 w 3262"/>
                <a:gd name="T69" fmla="*/ 1839 h 3228"/>
                <a:gd name="T70" fmla="*/ 2551 w 3262"/>
                <a:gd name="T71" fmla="*/ 1970 h 3228"/>
                <a:gd name="T72" fmla="*/ 2242 w 3262"/>
                <a:gd name="T73" fmla="*/ 2017 h 3228"/>
                <a:gd name="T74" fmla="*/ 1943 w 3262"/>
                <a:gd name="T75" fmla="*/ 1970 h 3228"/>
                <a:gd name="T76" fmla="*/ 1628 w 3262"/>
                <a:gd name="T77" fmla="*/ 2457 h 3228"/>
                <a:gd name="T78" fmla="*/ 1558 w 3262"/>
                <a:gd name="T79" fmla="*/ 2575 h 3228"/>
                <a:gd name="T80" fmla="*/ 1427 w 3262"/>
                <a:gd name="T81" fmla="*/ 2622 h 3228"/>
                <a:gd name="T82" fmla="*/ 1213 w 3262"/>
                <a:gd name="T83" fmla="*/ 2888 h 3228"/>
                <a:gd name="T84" fmla="*/ 1140 w 3262"/>
                <a:gd name="T85" fmla="*/ 2987 h 3228"/>
                <a:gd name="T86" fmla="*/ 1020 w 3262"/>
                <a:gd name="T87" fmla="*/ 3026 h 3228"/>
                <a:gd name="T88" fmla="*/ 598 w 3262"/>
                <a:gd name="T89" fmla="*/ 3201 h 3228"/>
                <a:gd name="T90" fmla="*/ 510 w 3262"/>
                <a:gd name="T91" fmla="*/ 3228 h 3228"/>
                <a:gd name="T92" fmla="*/ 102 w 3262"/>
                <a:gd name="T93" fmla="*/ 3199 h 3228"/>
                <a:gd name="T94" fmla="*/ 14 w 3262"/>
                <a:gd name="T95" fmla="*/ 3095 h 3228"/>
                <a:gd name="T96" fmla="*/ 2 w 3262"/>
                <a:gd name="T97" fmla="*/ 2698 h 3228"/>
                <a:gd name="T98" fmla="*/ 41 w 3262"/>
                <a:gd name="T99" fmla="*/ 2617 h 3228"/>
                <a:gd name="T100" fmla="*/ 1251 w 3262"/>
                <a:gd name="T101" fmla="*/ 1234 h 3228"/>
                <a:gd name="T102" fmla="*/ 1227 w 3262"/>
                <a:gd name="T103" fmla="*/ 929 h 3228"/>
                <a:gd name="T104" fmla="*/ 1297 w 3262"/>
                <a:gd name="T105" fmla="*/ 633 h 3228"/>
                <a:gd name="T106" fmla="*/ 1448 w 3262"/>
                <a:gd name="T107" fmla="*/ 377 h 3228"/>
                <a:gd name="T108" fmla="*/ 1665 w 3262"/>
                <a:gd name="T109" fmla="*/ 177 h 3228"/>
                <a:gd name="T110" fmla="*/ 1935 w 3262"/>
                <a:gd name="T111" fmla="*/ 46 h 3228"/>
                <a:gd name="T112" fmla="*/ 2242 w 3262"/>
                <a:gd name="T113" fmla="*/ 0 h 3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2" h="3228">
                  <a:moveTo>
                    <a:pt x="2242" y="201"/>
                  </a:moveTo>
                  <a:lnTo>
                    <a:pt x="2173" y="204"/>
                  </a:lnTo>
                  <a:lnTo>
                    <a:pt x="2104" y="213"/>
                  </a:lnTo>
                  <a:lnTo>
                    <a:pt x="2037" y="227"/>
                  </a:lnTo>
                  <a:lnTo>
                    <a:pt x="1972" y="246"/>
                  </a:lnTo>
                  <a:lnTo>
                    <a:pt x="1910" y="271"/>
                  </a:lnTo>
                  <a:lnTo>
                    <a:pt x="1850" y="301"/>
                  </a:lnTo>
                  <a:lnTo>
                    <a:pt x="1794" y="334"/>
                  </a:lnTo>
                  <a:lnTo>
                    <a:pt x="1740" y="373"/>
                  </a:lnTo>
                  <a:lnTo>
                    <a:pt x="1690" y="415"/>
                  </a:lnTo>
                  <a:lnTo>
                    <a:pt x="1644" y="461"/>
                  </a:lnTo>
                  <a:lnTo>
                    <a:pt x="1601" y="510"/>
                  </a:lnTo>
                  <a:lnTo>
                    <a:pt x="1563" y="564"/>
                  </a:lnTo>
                  <a:lnTo>
                    <a:pt x="1528" y="620"/>
                  </a:lnTo>
                  <a:lnTo>
                    <a:pt x="1498" y="678"/>
                  </a:lnTo>
                  <a:lnTo>
                    <a:pt x="1473" y="740"/>
                  </a:lnTo>
                  <a:lnTo>
                    <a:pt x="1454" y="804"/>
                  </a:lnTo>
                  <a:lnTo>
                    <a:pt x="1440" y="870"/>
                  </a:lnTo>
                  <a:lnTo>
                    <a:pt x="1430" y="939"/>
                  </a:lnTo>
                  <a:lnTo>
                    <a:pt x="1427" y="1009"/>
                  </a:lnTo>
                  <a:lnTo>
                    <a:pt x="1430" y="1072"/>
                  </a:lnTo>
                  <a:lnTo>
                    <a:pt x="1438" y="1134"/>
                  </a:lnTo>
                  <a:lnTo>
                    <a:pt x="1450" y="1193"/>
                  </a:lnTo>
                  <a:lnTo>
                    <a:pt x="1468" y="1252"/>
                  </a:lnTo>
                  <a:lnTo>
                    <a:pt x="1489" y="1309"/>
                  </a:lnTo>
                  <a:lnTo>
                    <a:pt x="1514" y="1363"/>
                  </a:lnTo>
                  <a:lnTo>
                    <a:pt x="1543" y="1415"/>
                  </a:lnTo>
                  <a:lnTo>
                    <a:pt x="1393" y="1564"/>
                  </a:lnTo>
                  <a:lnTo>
                    <a:pt x="1393" y="1564"/>
                  </a:lnTo>
                  <a:lnTo>
                    <a:pt x="204" y="2738"/>
                  </a:lnTo>
                  <a:lnTo>
                    <a:pt x="204" y="3026"/>
                  </a:lnTo>
                  <a:lnTo>
                    <a:pt x="492" y="3027"/>
                  </a:lnTo>
                  <a:lnTo>
                    <a:pt x="637" y="2883"/>
                  </a:lnTo>
                  <a:lnTo>
                    <a:pt x="661" y="2863"/>
                  </a:lnTo>
                  <a:lnTo>
                    <a:pt x="688" y="2846"/>
                  </a:lnTo>
                  <a:lnTo>
                    <a:pt x="718" y="2834"/>
                  </a:lnTo>
                  <a:lnTo>
                    <a:pt x="748" y="2827"/>
                  </a:lnTo>
                  <a:lnTo>
                    <a:pt x="781" y="2824"/>
                  </a:lnTo>
                  <a:lnTo>
                    <a:pt x="1020" y="2824"/>
                  </a:lnTo>
                  <a:lnTo>
                    <a:pt x="1020" y="2622"/>
                  </a:lnTo>
                  <a:lnTo>
                    <a:pt x="1023" y="2589"/>
                  </a:lnTo>
                  <a:lnTo>
                    <a:pt x="1030" y="2558"/>
                  </a:lnTo>
                  <a:lnTo>
                    <a:pt x="1042" y="2530"/>
                  </a:lnTo>
                  <a:lnTo>
                    <a:pt x="1059" y="2503"/>
                  </a:lnTo>
                  <a:lnTo>
                    <a:pt x="1080" y="2480"/>
                  </a:lnTo>
                  <a:lnTo>
                    <a:pt x="1103" y="2459"/>
                  </a:lnTo>
                  <a:lnTo>
                    <a:pt x="1130" y="2443"/>
                  </a:lnTo>
                  <a:lnTo>
                    <a:pt x="1159" y="2431"/>
                  </a:lnTo>
                  <a:lnTo>
                    <a:pt x="1190" y="2423"/>
                  </a:lnTo>
                  <a:lnTo>
                    <a:pt x="1224" y="2420"/>
                  </a:lnTo>
                  <a:lnTo>
                    <a:pt x="1427" y="2420"/>
                  </a:lnTo>
                  <a:lnTo>
                    <a:pt x="1427" y="2184"/>
                  </a:lnTo>
                  <a:lnTo>
                    <a:pt x="1430" y="2152"/>
                  </a:lnTo>
                  <a:lnTo>
                    <a:pt x="1438" y="2122"/>
                  </a:lnTo>
                  <a:lnTo>
                    <a:pt x="1450" y="2093"/>
                  </a:lnTo>
                  <a:lnTo>
                    <a:pt x="1467" y="2066"/>
                  </a:lnTo>
                  <a:lnTo>
                    <a:pt x="1488" y="2042"/>
                  </a:lnTo>
                  <a:lnTo>
                    <a:pt x="1681" y="1850"/>
                  </a:lnTo>
                  <a:lnTo>
                    <a:pt x="1796" y="1736"/>
                  </a:lnTo>
                  <a:lnTo>
                    <a:pt x="1832" y="1701"/>
                  </a:lnTo>
                  <a:lnTo>
                    <a:pt x="1884" y="1730"/>
                  </a:lnTo>
                  <a:lnTo>
                    <a:pt x="1939" y="1755"/>
                  </a:lnTo>
                  <a:lnTo>
                    <a:pt x="1996" y="1775"/>
                  </a:lnTo>
                  <a:lnTo>
                    <a:pt x="2056" y="1793"/>
                  </a:lnTo>
                  <a:lnTo>
                    <a:pt x="2116" y="1805"/>
                  </a:lnTo>
                  <a:lnTo>
                    <a:pt x="2179" y="1812"/>
                  </a:lnTo>
                  <a:lnTo>
                    <a:pt x="2242" y="1816"/>
                  </a:lnTo>
                  <a:lnTo>
                    <a:pt x="2313" y="1812"/>
                  </a:lnTo>
                  <a:lnTo>
                    <a:pt x="2382" y="1803"/>
                  </a:lnTo>
                  <a:lnTo>
                    <a:pt x="2449" y="1789"/>
                  </a:lnTo>
                  <a:lnTo>
                    <a:pt x="2513" y="1770"/>
                  </a:lnTo>
                  <a:lnTo>
                    <a:pt x="2576" y="1745"/>
                  </a:lnTo>
                  <a:lnTo>
                    <a:pt x="2635" y="1715"/>
                  </a:lnTo>
                  <a:lnTo>
                    <a:pt x="2692" y="1681"/>
                  </a:lnTo>
                  <a:lnTo>
                    <a:pt x="2746" y="1643"/>
                  </a:lnTo>
                  <a:lnTo>
                    <a:pt x="2796" y="1601"/>
                  </a:lnTo>
                  <a:lnTo>
                    <a:pt x="2843" y="1556"/>
                  </a:lnTo>
                  <a:lnTo>
                    <a:pt x="2886" y="1506"/>
                  </a:lnTo>
                  <a:lnTo>
                    <a:pt x="2924" y="1452"/>
                  </a:lnTo>
                  <a:lnTo>
                    <a:pt x="2959" y="1397"/>
                  </a:lnTo>
                  <a:lnTo>
                    <a:pt x="2988" y="1338"/>
                  </a:lnTo>
                  <a:lnTo>
                    <a:pt x="3013" y="1276"/>
                  </a:lnTo>
                  <a:lnTo>
                    <a:pt x="3033" y="1212"/>
                  </a:lnTo>
                  <a:lnTo>
                    <a:pt x="3047" y="1146"/>
                  </a:lnTo>
                  <a:lnTo>
                    <a:pt x="3056" y="1078"/>
                  </a:lnTo>
                  <a:lnTo>
                    <a:pt x="3059" y="1009"/>
                  </a:lnTo>
                  <a:lnTo>
                    <a:pt x="3056" y="939"/>
                  </a:lnTo>
                  <a:lnTo>
                    <a:pt x="3047" y="870"/>
                  </a:lnTo>
                  <a:lnTo>
                    <a:pt x="3033" y="804"/>
                  </a:lnTo>
                  <a:lnTo>
                    <a:pt x="3013" y="740"/>
                  </a:lnTo>
                  <a:lnTo>
                    <a:pt x="2988" y="678"/>
                  </a:lnTo>
                  <a:lnTo>
                    <a:pt x="2959" y="620"/>
                  </a:lnTo>
                  <a:lnTo>
                    <a:pt x="2924" y="564"/>
                  </a:lnTo>
                  <a:lnTo>
                    <a:pt x="2886" y="510"/>
                  </a:lnTo>
                  <a:lnTo>
                    <a:pt x="2843" y="461"/>
                  </a:lnTo>
                  <a:lnTo>
                    <a:pt x="2796" y="415"/>
                  </a:lnTo>
                  <a:lnTo>
                    <a:pt x="2746" y="373"/>
                  </a:lnTo>
                  <a:lnTo>
                    <a:pt x="2692" y="334"/>
                  </a:lnTo>
                  <a:lnTo>
                    <a:pt x="2635" y="301"/>
                  </a:lnTo>
                  <a:lnTo>
                    <a:pt x="2576" y="271"/>
                  </a:lnTo>
                  <a:lnTo>
                    <a:pt x="2513" y="246"/>
                  </a:lnTo>
                  <a:lnTo>
                    <a:pt x="2449" y="227"/>
                  </a:lnTo>
                  <a:lnTo>
                    <a:pt x="2382" y="213"/>
                  </a:lnTo>
                  <a:lnTo>
                    <a:pt x="2313" y="204"/>
                  </a:lnTo>
                  <a:lnTo>
                    <a:pt x="2242" y="201"/>
                  </a:lnTo>
                  <a:close/>
                  <a:moveTo>
                    <a:pt x="2242" y="0"/>
                  </a:moveTo>
                  <a:lnTo>
                    <a:pt x="2323" y="3"/>
                  </a:lnTo>
                  <a:lnTo>
                    <a:pt x="2401" y="12"/>
                  </a:lnTo>
                  <a:lnTo>
                    <a:pt x="2477" y="26"/>
                  </a:lnTo>
                  <a:lnTo>
                    <a:pt x="2551" y="46"/>
                  </a:lnTo>
                  <a:lnTo>
                    <a:pt x="2622" y="72"/>
                  </a:lnTo>
                  <a:lnTo>
                    <a:pt x="2691" y="102"/>
                  </a:lnTo>
                  <a:lnTo>
                    <a:pt x="2757" y="137"/>
                  </a:lnTo>
                  <a:lnTo>
                    <a:pt x="2821" y="177"/>
                  </a:lnTo>
                  <a:lnTo>
                    <a:pt x="2880" y="221"/>
                  </a:lnTo>
                  <a:lnTo>
                    <a:pt x="2937" y="269"/>
                  </a:lnTo>
                  <a:lnTo>
                    <a:pt x="2990" y="321"/>
                  </a:lnTo>
                  <a:lnTo>
                    <a:pt x="3038" y="377"/>
                  </a:lnTo>
                  <a:lnTo>
                    <a:pt x="3083" y="437"/>
                  </a:lnTo>
                  <a:lnTo>
                    <a:pt x="3123" y="499"/>
                  </a:lnTo>
                  <a:lnTo>
                    <a:pt x="3159" y="565"/>
                  </a:lnTo>
                  <a:lnTo>
                    <a:pt x="3189" y="633"/>
                  </a:lnTo>
                  <a:lnTo>
                    <a:pt x="3215" y="704"/>
                  </a:lnTo>
                  <a:lnTo>
                    <a:pt x="3235" y="777"/>
                  </a:lnTo>
                  <a:lnTo>
                    <a:pt x="3250" y="852"/>
                  </a:lnTo>
                  <a:lnTo>
                    <a:pt x="3259" y="929"/>
                  </a:lnTo>
                  <a:lnTo>
                    <a:pt x="3262" y="1009"/>
                  </a:lnTo>
                  <a:lnTo>
                    <a:pt x="3259" y="1087"/>
                  </a:lnTo>
                  <a:lnTo>
                    <a:pt x="3250" y="1164"/>
                  </a:lnTo>
                  <a:lnTo>
                    <a:pt x="3235" y="1240"/>
                  </a:lnTo>
                  <a:lnTo>
                    <a:pt x="3215" y="1313"/>
                  </a:lnTo>
                  <a:lnTo>
                    <a:pt x="3189" y="1383"/>
                  </a:lnTo>
                  <a:lnTo>
                    <a:pt x="3159" y="1452"/>
                  </a:lnTo>
                  <a:lnTo>
                    <a:pt x="3123" y="1517"/>
                  </a:lnTo>
                  <a:lnTo>
                    <a:pt x="3083" y="1580"/>
                  </a:lnTo>
                  <a:lnTo>
                    <a:pt x="3038" y="1639"/>
                  </a:lnTo>
                  <a:lnTo>
                    <a:pt x="2990" y="1695"/>
                  </a:lnTo>
                  <a:lnTo>
                    <a:pt x="2937" y="1747"/>
                  </a:lnTo>
                  <a:lnTo>
                    <a:pt x="2880" y="1796"/>
                  </a:lnTo>
                  <a:lnTo>
                    <a:pt x="2821" y="1839"/>
                  </a:lnTo>
                  <a:lnTo>
                    <a:pt x="2757" y="1880"/>
                  </a:lnTo>
                  <a:lnTo>
                    <a:pt x="2691" y="1915"/>
                  </a:lnTo>
                  <a:lnTo>
                    <a:pt x="2622" y="1946"/>
                  </a:lnTo>
                  <a:lnTo>
                    <a:pt x="2551" y="1970"/>
                  </a:lnTo>
                  <a:lnTo>
                    <a:pt x="2477" y="1991"/>
                  </a:lnTo>
                  <a:lnTo>
                    <a:pt x="2401" y="2005"/>
                  </a:lnTo>
                  <a:lnTo>
                    <a:pt x="2323" y="2015"/>
                  </a:lnTo>
                  <a:lnTo>
                    <a:pt x="2242" y="2017"/>
                  </a:lnTo>
                  <a:lnTo>
                    <a:pt x="2165" y="2014"/>
                  </a:lnTo>
                  <a:lnTo>
                    <a:pt x="2089" y="2004"/>
                  </a:lnTo>
                  <a:lnTo>
                    <a:pt x="2015" y="1990"/>
                  </a:lnTo>
                  <a:lnTo>
                    <a:pt x="1943" y="1970"/>
                  </a:lnTo>
                  <a:lnTo>
                    <a:pt x="1873" y="1946"/>
                  </a:lnTo>
                  <a:lnTo>
                    <a:pt x="1631" y="2184"/>
                  </a:lnTo>
                  <a:lnTo>
                    <a:pt x="1631" y="2420"/>
                  </a:lnTo>
                  <a:lnTo>
                    <a:pt x="1628" y="2457"/>
                  </a:lnTo>
                  <a:lnTo>
                    <a:pt x="1619" y="2491"/>
                  </a:lnTo>
                  <a:lnTo>
                    <a:pt x="1603" y="2522"/>
                  </a:lnTo>
                  <a:lnTo>
                    <a:pt x="1584" y="2550"/>
                  </a:lnTo>
                  <a:lnTo>
                    <a:pt x="1558" y="2575"/>
                  </a:lnTo>
                  <a:lnTo>
                    <a:pt x="1530" y="2595"/>
                  </a:lnTo>
                  <a:lnTo>
                    <a:pt x="1499" y="2610"/>
                  </a:lnTo>
                  <a:lnTo>
                    <a:pt x="1465" y="2619"/>
                  </a:lnTo>
                  <a:lnTo>
                    <a:pt x="1427" y="2622"/>
                  </a:lnTo>
                  <a:lnTo>
                    <a:pt x="1224" y="2622"/>
                  </a:lnTo>
                  <a:lnTo>
                    <a:pt x="1224" y="2824"/>
                  </a:lnTo>
                  <a:lnTo>
                    <a:pt x="1221" y="2857"/>
                  </a:lnTo>
                  <a:lnTo>
                    <a:pt x="1213" y="2888"/>
                  </a:lnTo>
                  <a:lnTo>
                    <a:pt x="1201" y="2917"/>
                  </a:lnTo>
                  <a:lnTo>
                    <a:pt x="1184" y="2943"/>
                  </a:lnTo>
                  <a:lnTo>
                    <a:pt x="1164" y="2967"/>
                  </a:lnTo>
                  <a:lnTo>
                    <a:pt x="1140" y="2987"/>
                  </a:lnTo>
                  <a:lnTo>
                    <a:pt x="1113" y="3003"/>
                  </a:lnTo>
                  <a:lnTo>
                    <a:pt x="1084" y="3016"/>
                  </a:lnTo>
                  <a:lnTo>
                    <a:pt x="1053" y="3024"/>
                  </a:lnTo>
                  <a:lnTo>
                    <a:pt x="1020" y="3026"/>
                  </a:lnTo>
                  <a:lnTo>
                    <a:pt x="781" y="3026"/>
                  </a:lnTo>
                  <a:lnTo>
                    <a:pt x="635" y="3171"/>
                  </a:lnTo>
                  <a:lnTo>
                    <a:pt x="617" y="3188"/>
                  </a:lnTo>
                  <a:lnTo>
                    <a:pt x="598" y="3201"/>
                  </a:lnTo>
                  <a:lnTo>
                    <a:pt x="580" y="3213"/>
                  </a:lnTo>
                  <a:lnTo>
                    <a:pt x="559" y="3221"/>
                  </a:lnTo>
                  <a:lnTo>
                    <a:pt x="536" y="3226"/>
                  </a:lnTo>
                  <a:lnTo>
                    <a:pt x="510" y="3228"/>
                  </a:lnTo>
                  <a:lnTo>
                    <a:pt x="204" y="3228"/>
                  </a:lnTo>
                  <a:lnTo>
                    <a:pt x="169" y="3225"/>
                  </a:lnTo>
                  <a:lnTo>
                    <a:pt x="134" y="3215"/>
                  </a:lnTo>
                  <a:lnTo>
                    <a:pt x="102" y="3199"/>
                  </a:lnTo>
                  <a:lnTo>
                    <a:pt x="74" y="3180"/>
                  </a:lnTo>
                  <a:lnTo>
                    <a:pt x="49" y="3155"/>
                  </a:lnTo>
                  <a:lnTo>
                    <a:pt x="29" y="3126"/>
                  </a:lnTo>
                  <a:lnTo>
                    <a:pt x="14" y="3095"/>
                  </a:lnTo>
                  <a:lnTo>
                    <a:pt x="3" y="3061"/>
                  </a:lnTo>
                  <a:lnTo>
                    <a:pt x="0" y="3026"/>
                  </a:lnTo>
                  <a:lnTo>
                    <a:pt x="0" y="2724"/>
                  </a:lnTo>
                  <a:lnTo>
                    <a:pt x="2" y="2698"/>
                  </a:lnTo>
                  <a:lnTo>
                    <a:pt x="7" y="2675"/>
                  </a:lnTo>
                  <a:lnTo>
                    <a:pt x="16" y="2654"/>
                  </a:lnTo>
                  <a:lnTo>
                    <a:pt x="27" y="2636"/>
                  </a:lnTo>
                  <a:lnTo>
                    <a:pt x="41" y="2617"/>
                  </a:lnTo>
                  <a:lnTo>
                    <a:pt x="57" y="2600"/>
                  </a:lnTo>
                  <a:lnTo>
                    <a:pt x="1296" y="1374"/>
                  </a:lnTo>
                  <a:lnTo>
                    <a:pt x="1272" y="1305"/>
                  </a:lnTo>
                  <a:lnTo>
                    <a:pt x="1251" y="1234"/>
                  </a:lnTo>
                  <a:lnTo>
                    <a:pt x="1236" y="1160"/>
                  </a:lnTo>
                  <a:lnTo>
                    <a:pt x="1227" y="1085"/>
                  </a:lnTo>
                  <a:lnTo>
                    <a:pt x="1224" y="1009"/>
                  </a:lnTo>
                  <a:lnTo>
                    <a:pt x="1227" y="929"/>
                  </a:lnTo>
                  <a:lnTo>
                    <a:pt x="1235" y="852"/>
                  </a:lnTo>
                  <a:lnTo>
                    <a:pt x="1251" y="777"/>
                  </a:lnTo>
                  <a:lnTo>
                    <a:pt x="1271" y="704"/>
                  </a:lnTo>
                  <a:lnTo>
                    <a:pt x="1297" y="633"/>
                  </a:lnTo>
                  <a:lnTo>
                    <a:pt x="1327" y="565"/>
                  </a:lnTo>
                  <a:lnTo>
                    <a:pt x="1362" y="499"/>
                  </a:lnTo>
                  <a:lnTo>
                    <a:pt x="1403" y="437"/>
                  </a:lnTo>
                  <a:lnTo>
                    <a:pt x="1448" y="377"/>
                  </a:lnTo>
                  <a:lnTo>
                    <a:pt x="1496" y="321"/>
                  </a:lnTo>
                  <a:lnTo>
                    <a:pt x="1549" y="269"/>
                  </a:lnTo>
                  <a:lnTo>
                    <a:pt x="1605" y="221"/>
                  </a:lnTo>
                  <a:lnTo>
                    <a:pt x="1665" y="177"/>
                  </a:lnTo>
                  <a:lnTo>
                    <a:pt x="1728" y="137"/>
                  </a:lnTo>
                  <a:lnTo>
                    <a:pt x="1794" y="102"/>
                  </a:lnTo>
                  <a:lnTo>
                    <a:pt x="1864" y="72"/>
                  </a:lnTo>
                  <a:lnTo>
                    <a:pt x="1935" y="46"/>
                  </a:lnTo>
                  <a:lnTo>
                    <a:pt x="2009" y="26"/>
                  </a:lnTo>
                  <a:lnTo>
                    <a:pt x="2085" y="12"/>
                  </a:lnTo>
                  <a:lnTo>
                    <a:pt x="2163" y="3"/>
                  </a:lnTo>
                  <a:lnTo>
                    <a:pt x="2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8" name="Freeform 234"/>
            <p:cNvSpPr>
              <a:spLocks noEditPoints="1"/>
            </p:cNvSpPr>
            <p:nvPr/>
          </p:nvSpPr>
          <p:spPr bwMode="auto">
            <a:xfrm>
              <a:off x="7007226" y="3497263"/>
              <a:ext cx="431800" cy="427038"/>
            </a:xfrm>
            <a:custGeom>
              <a:avLst/>
              <a:gdLst>
                <a:gd name="T0" fmla="*/ 285 w 815"/>
                <a:gd name="T1" fmla="*/ 117 h 807"/>
                <a:gd name="T2" fmla="*/ 216 w 815"/>
                <a:gd name="T3" fmla="*/ 160 h 807"/>
                <a:gd name="T4" fmla="*/ 161 w 815"/>
                <a:gd name="T5" fmla="*/ 216 h 807"/>
                <a:gd name="T6" fmla="*/ 118 w 815"/>
                <a:gd name="T7" fmla="*/ 285 h 807"/>
                <a:gd name="T8" fmla="*/ 157 w 815"/>
                <a:gd name="T9" fmla="*/ 396 h 807"/>
                <a:gd name="T10" fmla="*/ 281 w 815"/>
                <a:gd name="T11" fmla="*/ 530 h 807"/>
                <a:gd name="T12" fmla="*/ 417 w 815"/>
                <a:gd name="T13" fmla="*/ 652 h 807"/>
                <a:gd name="T14" fmla="*/ 530 w 815"/>
                <a:gd name="T15" fmla="*/ 691 h 807"/>
                <a:gd name="T16" fmla="*/ 598 w 815"/>
                <a:gd name="T17" fmla="*/ 649 h 807"/>
                <a:gd name="T18" fmla="*/ 654 w 815"/>
                <a:gd name="T19" fmla="*/ 593 h 807"/>
                <a:gd name="T20" fmla="*/ 696 w 815"/>
                <a:gd name="T21" fmla="*/ 525 h 807"/>
                <a:gd name="T22" fmla="*/ 658 w 815"/>
                <a:gd name="T23" fmla="*/ 413 h 807"/>
                <a:gd name="T24" fmla="*/ 535 w 815"/>
                <a:gd name="T25" fmla="*/ 278 h 807"/>
                <a:gd name="T26" fmla="*/ 398 w 815"/>
                <a:gd name="T27" fmla="*/ 156 h 807"/>
                <a:gd name="T28" fmla="*/ 331 w 815"/>
                <a:gd name="T29" fmla="*/ 0 h 807"/>
                <a:gd name="T30" fmla="*/ 367 w 815"/>
                <a:gd name="T31" fmla="*/ 9 h 807"/>
                <a:gd name="T32" fmla="*/ 462 w 815"/>
                <a:gd name="T33" fmla="*/ 77 h 807"/>
                <a:gd name="T34" fmla="*/ 607 w 815"/>
                <a:gd name="T35" fmla="*/ 206 h 807"/>
                <a:gd name="T36" fmla="*/ 738 w 815"/>
                <a:gd name="T37" fmla="*/ 351 h 807"/>
                <a:gd name="T38" fmla="*/ 807 w 815"/>
                <a:gd name="T39" fmla="*/ 446 h 807"/>
                <a:gd name="T40" fmla="*/ 815 w 815"/>
                <a:gd name="T41" fmla="*/ 485 h 807"/>
                <a:gd name="T42" fmla="*/ 810 w 815"/>
                <a:gd name="T43" fmla="*/ 517 h 807"/>
                <a:gd name="T44" fmla="*/ 769 w 815"/>
                <a:gd name="T45" fmla="*/ 604 h 807"/>
                <a:gd name="T46" fmla="*/ 716 w 815"/>
                <a:gd name="T47" fmla="*/ 677 h 807"/>
                <a:gd name="T48" fmla="*/ 649 w 815"/>
                <a:gd name="T49" fmla="*/ 738 h 807"/>
                <a:gd name="T50" fmla="*/ 567 w 815"/>
                <a:gd name="T51" fmla="*/ 784 h 807"/>
                <a:gd name="T52" fmla="*/ 498 w 815"/>
                <a:gd name="T53" fmla="*/ 807 h 807"/>
                <a:gd name="T54" fmla="*/ 453 w 815"/>
                <a:gd name="T55" fmla="*/ 801 h 807"/>
                <a:gd name="T56" fmla="*/ 353 w 815"/>
                <a:gd name="T57" fmla="*/ 731 h 807"/>
                <a:gd name="T58" fmla="*/ 209 w 815"/>
                <a:gd name="T59" fmla="*/ 602 h 807"/>
                <a:gd name="T60" fmla="*/ 78 w 815"/>
                <a:gd name="T61" fmla="*/ 457 h 807"/>
                <a:gd name="T62" fmla="*/ 8 w 815"/>
                <a:gd name="T63" fmla="*/ 362 h 807"/>
                <a:gd name="T64" fmla="*/ 0 w 815"/>
                <a:gd name="T65" fmla="*/ 324 h 807"/>
                <a:gd name="T66" fmla="*/ 5 w 815"/>
                <a:gd name="T67" fmla="*/ 291 h 807"/>
                <a:gd name="T68" fmla="*/ 46 w 815"/>
                <a:gd name="T69" fmla="*/ 204 h 807"/>
                <a:gd name="T70" fmla="*/ 99 w 815"/>
                <a:gd name="T71" fmla="*/ 131 h 807"/>
                <a:gd name="T72" fmla="*/ 167 w 815"/>
                <a:gd name="T73" fmla="*/ 70 h 807"/>
                <a:gd name="T74" fmla="*/ 248 w 815"/>
                <a:gd name="T75" fmla="*/ 24 h 807"/>
                <a:gd name="T76" fmla="*/ 312 w 815"/>
                <a:gd name="T77" fmla="*/ 1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15" h="807">
                  <a:moveTo>
                    <a:pt x="324" y="100"/>
                  </a:moveTo>
                  <a:lnTo>
                    <a:pt x="285" y="117"/>
                  </a:lnTo>
                  <a:lnTo>
                    <a:pt x="249" y="136"/>
                  </a:lnTo>
                  <a:lnTo>
                    <a:pt x="216" y="160"/>
                  </a:lnTo>
                  <a:lnTo>
                    <a:pt x="187" y="186"/>
                  </a:lnTo>
                  <a:lnTo>
                    <a:pt x="161" y="216"/>
                  </a:lnTo>
                  <a:lnTo>
                    <a:pt x="138" y="248"/>
                  </a:lnTo>
                  <a:lnTo>
                    <a:pt x="118" y="285"/>
                  </a:lnTo>
                  <a:lnTo>
                    <a:pt x="102" y="324"/>
                  </a:lnTo>
                  <a:lnTo>
                    <a:pt x="157" y="396"/>
                  </a:lnTo>
                  <a:lnTo>
                    <a:pt x="217" y="464"/>
                  </a:lnTo>
                  <a:lnTo>
                    <a:pt x="281" y="530"/>
                  </a:lnTo>
                  <a:lnTo>
                    <a:pt x="347" y="592"/>
                  </a:lnTo>
                  <a:lnTo>
                    <a:pt x="417" y="652"/>
                  </a:lnTo>
                  <a:lnTo>
                    <a:pt x="491" y="708"/>
                  </a:lnTo>
                  <a:lnTo>
                    <a:pt x="530" y="691"/>
                  </a:lnTo>
                  <a:lnTo>
                    <a:pt x="566" y="672"/>
                  </a:lnTo>
                  <a:lnTo>
                    <a:pt x="598" y="649"/>
                  </a:lnTo>
                  <a:lnTo>
                    <a:pt x="628" y="623"/>
                  </a:lnTo>
                  <a:lnTo>
                    <a:pt x="654" y="593"/>
                  </a:lnTo>
                  <a:lnTo>
                    <a:pt x="677" y="561"/>
                  </a:lnTo>
                  <a:lnTo>
                    <a:pt x="696" y="525"/>
                  </a:lnTo>
                  <a:lnTo>
                    <a:pt x="713" y="485"/>
                  </a:lnTo>
                  <a:lnTo>
                    <a:pt x="658" y="413"/>
                  </a:lnTo>
                  <a:lnTo>
                    <a:pt x="598" y="344"/>
                  </a:lnTo>
                  <a:lnTo>
                    <a:pt x="535" y="278"/>
                  </a:lnTo>
                  <a:lnTo>
                    <a:pt x="468" y="215"/>
                  </a:lnTo>
                  <a:lnTo>
                    <a:pt x="398" y="156"/>
                  </a:lnTo>
                  <a:lnTo>
                    <a:pt x="324" y="100"/>
                  </a:lnTo>
                  <a:close/>
                  <a:moveTo>
                    <a:pt x="331" y="0"/>
                  </a:moveTo>
                  <a:lnTo>
                    <a:pt x="349" y="3"/>
                  </a:lnTo>
                  <a:lnTo>
                    <a:pt x="367" y="9"/>
                  </a:lnTo>
                  <a:lnTo>
                    <a:pt x="384" y="19"/>
                  </a:lnTo>
                  <a:lnTo>
                    <a:pt x="462" y="77"/>
                  </a:lnTo>
                  <a:lnTo>
                    <a:pt x="536" y="140"/>
                  </a:lnTo>
                  <a:lnTo>
                    <a:pt x="607" y="206"/>
                  </a:lnTo>
                  <a:lnTo>
                    <a:pt x="675" y="277"/>
                  </a:lnTo>
                  <a:lnTo>
                    <a:pt x="738" y="351"/>
                  </a:lnTo>
                  <a:lnTo>
                    <a:pt x="798" y="427"/>
                  </a:lnTo>
                  <a:lnTo>
                    <a:pt x="807" y="446"/>
                  </a:lnTo>
                  <a:lnTo>
                    <a:pt x="813" y="464"/>
                  </a:lnTo>
                  <a:lnTo>
                    <a:pt x="815" y="485"/>
                  </a:lnTo>
                  <a:lnTo>
                    <a:pt x="814" y="500"/>
                  </a:lnTo>
                  <a:lnTo>
                    <a:pt x="810" y="517"/>
                  </a:lnTo>
                  <a:lnTo>
                    <a:pt x="791" y="561"/>
                  </a:lnTo>
                  <a:lnTo>
                    <a:pt x="769" y="604"/>
                  </a:lnTo>
                  <a:lnTo>
                    <a:pt x="744" y="642"/>
                  </a:lnTo>
                  <a:lnTo>
                    <a:pt x="716" y="677"/>
                  </a:lnTo>
                  <a:lnTo>
                    <a:pt x="684" y="709"/>
                  </a:lnTo>
                  <a:lnTo>
                    <a:pt x="649" y="738"/>
                  </a:lnTo>
                  <a:lnTo>
                    <a:pt x="609" y="763"/>
                  </a:lnTo>
                  <a:lnTo>
                    <a:pt x="567" y="784"/>
                  </a:lnTo>
                  <a:lnTo>
                    <a:pt x="521" y="802"/>
                  </a:lnTo>
                  <a:lnTo>
                    <a:pt x="498" y="807"/>
                  </a:lnTo>
                  <a:lnTo>
                    <a:pt x="474" y="807"/>
                  </a:lnTo>
                  <a:lnTo>
                    <a:pt x="453" y="801"/>
                  </a:lnTo>
                  <a:lnTo>
                    <a:pt x="432" y="789"/>
                  </a:lnTo>
                  <a:lnTo>
                    <a:pt x="353" y="731"/>
                  </a:lnTo>
                  <a:lnTo>
                    <a:pt x="279" y="668"/>
                  </a:lnTo>
                  <a:lnTo>
                    <a:pt x="209" y="602"/>
                  </a:lnTo>
                  <a:lnTo>
                    <a:pt x="141" y="531"/>
                  </a:lnTo>
                  <a:lnTo>
                    <a:pt x="78" y="457"/>
                  </a:lnTo>
                  <a:lnTo>
                    <a:pt x="19" y="380"/>
                  </a:lnTo>
                  <a:lnTo>
                    <a:pt x="8" y="362"/>
                  </a:lnTo>
                  <a:lnTo>
                    <a:pt x="2" y="344"/>
                  </a:lnTo>
                  <a:lnTo>
                    <a:pt x="0" y="324"/>
                  </a:lnTo>
                  <a:lnTo>
                    <a:pt x="1" y="307"/>
                  </a:lnTo>
                  <a:lnTo>
                    <a:pt x="5" y="291"/>
                  </a:lnTo>
                  <a:lnTo>
                    <a:pt x="24" y="246"/>
                  </a:lnTo>
                  <a:lnTo>
                    <a:pt x="46" y="204"/>
                  </a:lnTo>
                  <a:lnTo>
                    <a:pt x="71" y="166"/>
                  </a:lnTo>
                  <a:lnTo>
                    <a:pt x="99" y="131"/>
                  </a:lnTo>
                  <a:lnTo>
                    <a:pt x="131" y="99"/>
                  </a:lnTo>
                  <a:lnTo>
                    <a:pt x="167" y="70"/>
                  </a:lnTo>
                  <a:lnTo>
                    <a:pt x="205" y="45"/>
                  </a:lnTo>
                  <a:lnTo>
                    <a:pt x="248" y="24"/>
                  </a:lnTo>
                  <a:lnTo>
                    <a:pt x="293" y="6"/>
                  </a:lnTo>
                  <a:lnTo>
                    <a:pt x="312" y="1"/>
                  </a:lnTo>
                  <a:lnTo>
                    <a:pt x="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5445614" y="4034213"/>
            <a:ext cx="469247" cy="464768"/>
            <a:chOff x="5929313" y="3294063"/>
            <a:chExt cx="2328863" cy="2306638"/>
          </a:xfrm>
          <a:solidFill>
            <a:schemeClr val="bg2">
              <a:lumMod val="25000"/>
            </a:schemeClr>
          </a:solidFill>
        </p:grpSpPr>
        <p:sp>
          <p:nvSpPr>
            <p:cNvPr id="264" name="Freeform 239"/>
            <p:cNvSpPr>
              <a:spLocks noEditPoints="1"/>
            </p:cNvSpPr>
            <p:nvPr/>
          </p:nvSpPr>
          <p:spPr bwMode="auto">
            <a:xfrm>
              <a:off x="5929313" y="3294063"/>
              <a:ext cx="2328863" cy="2306638"/>
            </a:xfrm>
            <a:custGeom>
              <a:avLst/>
              <a:gdLst>
                <a:gd name="T0" fmla="*/ 320 w 4402"/>
                <a:gd name="T1" fmla="*/ 694 h 4361"/>
                <a:gd name="T2" fmla="*/ 278 w 4402"/>
                <a:gd name="T3" fmla="*/ 747 h 4361"/>
                <a:gd name="T4" fmla="*/ 278 w 4402"/>
                <a:gd name="T5" fmla="*/ 4021 h 4361"/>
                <a:gd name="T6" fmla="*/ 320 w 4402"/>
                <a:gd name="T7" fmla="*/ 4075 h 4361"/>
                <a:gd name="T8" fmla="*/ 4036 w 4402"/>
                <a:gd name="T9" fmla="*/ 4088 h 4361"/>
                <a:gd name="T10" fmla="*/ 4100 w 4402"/>
                <a:gd name="T11" fmla="*/ 4061 h 4361"/>
                <a:gd name="T12" fmla="*/ 4126 w 4402"/>
                <a:gd name="T13" fmla="*/ 3997 h 4361"/>
                <a:gd name="T14" fmla="*/ 4115 w 4402"/>
                <a:gd name="T15" fmla="*/ 726 h 4361"/>
                <a:gd name="T16" fmla="*/ 4060 w 4402"/>
                <a:gd name="T17" fmla="*/ 685 h 4361"/>
                <a:gd name="T18" fmla="*/ 3440 w 4402"/>
                <a:gd name="T19" fmla="*/ 955 h 4361"/>
                <a:gd name="T20" fmla="*/ 3409 w 4402"/>
                <a:gd name="T21" fmla="*/ 1039 h 4361"/>
                <a:gd name="T22" fmla="*/ 3333 w 4402"/>
                <a:gd name="T23" fmla="*/ 1086 h 4361"/>
                <a:gd name="T24" fmla="*/ 3241 w 4402"/>
                <a:gd name="T25" fmla="*/ 1076 h 4361"/>
                <a:gd name="T26" fmla="*/ 3178 w 4402"/>
                <a:gd name="T27" fmla="*/ 1013 h 4361"/>
                <a:gd name="T28" fmla="*/ 3164 w 4402"/>
                <a:gd name="T29" fmla="*/ 682 h 4361"/>
                <a:gd name="T30" fmla="*/ 2335 w 4402"/>
                <a:gd name="T31" fmla="*/ 986 h 4361"/>
                <a:gd name="T32" fmla="*/ 2287 w 4402"/>
                <a:gd name="T33" fmla="*/ 1061 h 4361"/>
                <a:gd name="T34" fmla="*/ 2202 w 4402"/>
                <a:gd name="T35" fmla="*/ 1090 h 4361"/>
                <a:gd name="T36" fmla="*/ 2114 w 4402"/>
                <a:gd name="T37" fmla="*/ 1061 h 4361"/>
                <a:gd name="T38" fmla="*/ 2066 w 4402"/>
                <a:gd name="T39" fmla="*/ 986 h 4361"/>
                <a:gd name="T40" fmla="*/ 1238 w 4402"/>
                <a:gd name="T41" fmla="*/ 682 h 4361"/>
                <a:gd name="T42" fmla="*/ 1224 w 4402"/>
                <a:gd name="T43" fmla="*/ 1013 h 4361"/>
                <a:gd name="T44" fmla="*/ 1160 w 4402"/>
                <a:gd name="T45" fmla="*/ 1076 h 4361"/>
                <a:gd name="T46" fmla="*/ 1069 w 4402"/>
                <a:gd name="T47" fmla="*/ 1086 h 4361"/>
                <a:gd name="T48" fmla="*/ 993 w 4402"/>
                <a:gd name="T49" fmla="*/ 1039 h 4361"/>
                <a:gd name="T50" fmla="*/ 963 w 4402"/>
                <a:gd name="T51" fmla="*/ 955 h 4361"/>
                <a:gd name="T52" fmla="*/ 1100 w 4402"/>
                <a:gd name="T53" fmla="*/ 0 h 4361"/>
                <a:gd name="T54" fmla="*/ 1186 w 4402"/>
                <a:gd name="T55" fmla="*/ 30 h 4361"/>
                <a:gd name="T56" fmla="*/ 1234 w 4402"/>
                <a:gd name="T57" fmla="*/ 105 h 4361"/>
                <a:gd name="T58" fmla="*/ 2064 w 4402"/>
                <a:gd name="T59" fmla="*/ 409 h 4361"/>
                <a:gd name="T60" fmla="*/ 2078 w 4402"/>
                <a:gd name="T61" fmla="*/ 77 h 4361"/>
                <a:gd name="T62" fmla="*/ 2141 w 4402"/>
                <a:gd name="T63" fmla="*/ 14 h 4361"/>
                <a:gd name="T64" fmla="*/ 2232 w 4402"/>
                <a:gd name="T65" fmla="*/ 3 h 4361"/>
                <a:gd name="T66" fmla="*/ 2308 w 4402"/>
                <a:gd name="T67" fmla="*/ 52 h 4361"/>
                <a:gd name="T68" fmla="*/ 2339 w 4402"/>
                <a:gd name="T69" fmla="*/ 137 h 4361"/>
                <a:gd name="T70" fmla="*/ 3164 w 4402"/>
                <a:gd name="T71" fmla="*/ 137 h 4361"/>
                <a:gd name="T72" fmla="*/ 3193 w 4402"/>
                <a:gd name="T73" fmla="*/ 52 h 4361"/>
                <a:gd name="T74" fmla="*/ 3269 w 4402"/>
                <a:gd name="T75" fmla="*/ 3 h 4361"/>
                <a:gd name="T76" fmla="*/ 3362 w 4402"/>
                <a:gd name="T77" fmla="*/ 14 h 4361"/>
                <a:gd name="T78" fmla="*/ 3426 w 4402"/>
                <a:gd name="T79" fmla="*/ 77 h 4361"/>
                <a:gd name="T80" fmla="*/ 3440 w 4402"/>
                <a:gd name="T81" fmla="*/ 409 h 4361"/>
                <a:gd name="T82" fmla="*/ 4142 w 4402"/>
                <a:gd name="T83" fmla="*/ 424 h 4361"/>
                <a:gd name="T84" fmla="*/ 4275 w 4402"/>
                <a:gd name="T85" fmla="*/ 498 h 4361"/>
                <a:gd name="T86" fmla="*/ 4368 w 4402"/>
                <a:gd name="T87" fmla="*/ 619 h 4361"/>
                <a:gd name="T88" fmla="*/ 4402 w 4402"/>
                <a:gd name="T89" fmla="*/ 772 h 4361"/>
                <a:gd name="T90" fmla="*/ 4387 w 4402"/>
                <a:gd name="T91" fmla="*/ 4102 h 4361"/>
                <a:gd name="T92" fmla="*/ 4312 w 4402"/>
                <a:gd name="T93" fmla="*/ 4236 h 4361"/>
                <a:gd name="T94" fmla="*/ 4190 w 4402"/>
                <a:gd name="T95" fmla="*/ 4328 h 4361"/>
                <a:gd name="T96" fmla="*/ 4036 w 4402"/>
                <a:gd name="T97" fmla="*/ 4361 h 4361"/>
                <a:gd name="T98" fmla="*/ 261 w 4402"/>
                <a:gd name="T99" fmla="*/ 4346 h 4361"/>
                <a:gd name="T100" fmla="*/ 126 w 4402"/>
                <a:gd name="T101" fmla="*/ 4272 h 4361"/>
                <a:gd name="T102" fmla="*/ 33 w 4402"/>
                <a:gd name="T103" fmla="*/ 4151 h 4361"/>
                <a:gd name="T104" fmla="*/ 0 w 4402"/>
                <a:gd name="T105" fmla="*/ 3997 h 4361"/>
                <a:gd name="T106" fmla="*/ 15 w 4402"/>
                <a:gd name="T107" fmla="*/ 666 h 4361"/>
                <a:gd name="T108" fmla="*/ 90 w 4402"/>
                <a:gd name="T109" fmla="*/ 534 h 4361"/>
                <a:gd name="T110" fmla="*/ 212 w 4402"/>
                <a:gd name="T111" fmla="*/ 442 h 4361"/>
                <a:gd name="T112" fmla="*/ 367 w 4402"/>
                <a:gd name="T113" fmla="*/ 409 h 4361"/>
                <a:gd name="T114" fmla="*/ 966 w 4402"/>
                <a:gd name="T115" fmla="*/ 105 h 4361"/>
                <a:gd name="T116" fmla="*/ 1014 w 4402"/>
                <a:gd name="T117" fmla="*/ 30 h 4361"/>
                <a:gd name="T118" fmla="*/ 1100 w 4402"/>
                <a:gd name="T119" fmla="*/ 0 h 4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02" h="4361">
                  <a:moveTo>
                    <a:pt x="367" y="682"/>
                  </a:moveTo>
                  <a:lnTo>
                    <a:pt x="343" y="685"/>
                  </a:lnTo>
                  <a:lnTo>
                    <a:pt x="320" y="694"/>
                  </a:lnTo>
                  <a:lnTo>
                    <a:pt x="302" y="708"/>
                  </a:lnTo>
                  <a:lnTo>
                    <a:pt x="288" y="726"/>
                  </a:lnTo>
                  <a:lnTo>
                    <a:pt x="278" y="747"/>
                  </a:lnTo>
                  <a:lnTo>
                    <a:pt x="275" y="772"/>
                  </a:lnTo>
                  <a:lnTo>
                    <a:pt x="275" y="3997"/>
                  </a:lnTo>
                  <a:lnTo>
                    <a:pt x="278" y="4021"/>
                  </a:lnTo>
                  <a:lnTo>
                    <a:pt x="288" y="4043"/>
                  </a:lnTo>
                  <a:lnTo>
                    <a:pt x="302" y="4061"/>
                  </a:lnTo>
                  <a:lnTo>
                    <a:pt x="320" y="4075"/>
                  </a:lnTo>
                  <a:lnTo>
                    <a:pt x="343" y="4085"/>
                  </a:lnTo>
                  <a:lnTo>
                    <a:pt x="367" y="4088"/>
                  </a:lnTo>
                  <a:lnTo>
                    <a:pt x="4036" y="4088"/>
                  </a:lnTo>
                  <a:lnTo>
                    <a:pt x="4060" y="4085"/>
                  </a:lnTo>
                  <a:lnTo>
                    <a:pt x="4081" y="4075"/>
                  </a:lnTo>
                  <a:lnTo>
                    <a:pt x="4100" y="4061"/>
                  </a:lnTo>
                  <a:lnTo>
                    <a:pt x="4115" y="4043"/>
                  </a:lnTo>
                  <a:lnTo>
                    <a:pt x="4123" y="4021"/>
                  </a:lnTo>
                  <a:lnTo>
                    <a:pt x="4126" y="3997"/>
                  </a:lnTo>
                  <a:lnTo>
                    <a:pt x="4126" y="772"/>
                  </a:lnTo>
                  <a:lnTo>
                    <a:pt x="4123" y="747"/>
                  </a:lnTo>
                  <a:lnTo>
                    <a:pt x="4115" y="726"/>
                  </a:lnTo>
                  <a:lnTo>
                    <a:pt x="4100" y="708"/>
                  </a:lnTo>
                  <a:lnTo>
                    <a:pt x="4081" y="694"/>
                  </a:lnTo>
                  <a:lnTo>
                    <a:pt x="4060" y="685"/>
                  </a:lnTo>
                  <a:lnTo>
                    <a:pt x="4036" y="682"/>
                  </a:lnTo>
                  <a:lnTo>
                    <a:pt x="3440" y="682"/>
                  </a:lnTo>
                  <a:lnTo>
                    <a:pt x="3440" y="955"/>
                  </a:lnTo>
                  <a:lnTo>
                    <a:pt x="3435" y="986"/>
                  </a:lnTo>
                  <a:lnTo>
                    <a:pt x="3426" y="1013"/>
                  </a:lnTo>
                  <a:lnTo>
                    <a:pt x="3409" y="1039"/>
                  </a:lnTo>
                  <a:lnTo>
                    <a:pt x="3388" y="1061"/>
                  </a:lnTo>
                  <a:lnTo>
                    <a:pt x="3362" y="1076"/>
                  </a:lnTo>
                  <a:lnTo>
                    <a:pt x="3333" y="1086"/>
                  </a:lnTo>
                  <a:lnTo>
                    <a:pt x="3302" y="1090"/>
                  </a:lnTo>
                  <a:lnTo>
                    <a:pt x="3269" y="1086"/>
                  </a:lnTo>
                  <a:lnTo>
                    <a:pt x="3241" y="1076"/>
                  </a:lnTo>
                  <a:lnTo>
                    <a:pt x="3215" y="1061"/>
                  </a:lnTo>
                  <a:lnTo>
                    <a:pt x="3193" y="1039"/>
                  </a:lnTo>
                  <a:lnTo>
                    <a:pt x="3178" y="1013"/>
                  </a:lnTo>
                  <a:lnTo>
                    <a:pt x="3167" y="986"/>
                  </a:lnTo>
                  <a:lnTo>
                    <a:pt x="3164" y="955"/>
                  </a:lnTo>
                  <a:lnTo>
                    <a:pt x="3164" y="682"/>
                  </a:lnTo>
                  <a:lnTo>
                    <a:pt x="2339" y="682"/>
                  </a:lnTo>
                  <a:lnTo>
                    <a:pt x="2339" y="955"/>
                  </a:lnTo>
                  <a:lnTo>
                    <a:pt x="2335" y="986"/>
                  </a:lnTo>
                  <a:lnTo>
                    <a:pt x="2325" y="1013"/>
                  </a:lnTo>
                  <a:lnTo>
                    <a:pt x="2308" y="1039"/>
                  </a:lnTo>
                  <a:lnTo>
                    <a:pt x="2287" y="1061"/>
                  </a:lnTo>
                  <a:lnTo>
                    <a:pt x="2262" y="1076"/>
                  </a:lnTo>
                  <a:lnTo>
                    <a:pt x="2232" y="1086"/>
                  </a:lnTo>
                  <a:lnTo>
                    <a:pt x="2202" y="1090"/>
                  </a:lnTo>
                  <a:lnTo>
                    <a:pt x="2169" y="1086"/>
                  </a:lnTo>
                  <a:lnTo>
                    <a:pt x="2141" y="1076"/>
                  </a:lnTo>
                  <a:lnTo>
                    <a:pt x="2114" y="1061"/>
                  </a:lnTo>
                  <a:lnTo>
                    <a:pt x="2093" y="1039"/>
                  </a:lnTo>
                  <a:lnTo>
                    <a:pt x="2078" y="1013"/>
                  </a:lnTo>
                  <a:lnTo>
                    <a:pt x="2066" y="986"/>
                  </a:lnTo>
                  <a:lnTo>
                    <a:pt x="2064" y="955"/>
                  </a:lnTo>
                  <a:lnTo>
                    <a:pt x="2064" y="682"/>
                  </a:lnTo>
                  <a:lnTo>
                    <a:pt x="1238" y="682"/>
                  </a:lnTo>
                  <a:lnTo>
                    <a:pt x="1238" y="955"/>
                  </a:lnTo>
                  <a:lnTo>
                    <a:pt x="1234" y="986"/>
                  </a:lnTo>
                  <a:lnTo>
                    <a:pt x="1224" y="1013"/>
                  </a:lnTo>
                  <a:lnTo>
                    <a:pt x="1207" y="1039"/>
                  </a:lnTo>
                  <a:lnTo>
                    <a:pt x="1186" y="1061"/>
                  </a:lnTo>
                  <a:lnTo>
                    <a:pt x="1160" y="1076"/>
                  </a:lnTo>
                  <a:lnTo>
                    <a:pt x="1132" y="1086"/>
                  </a:lnTo>
                  <a:lnTo>
                    <a:pt x="1100" y="1090"/>
                  </a:lnTo>
                  <a:lnTo>
                    <a:pt x="1069" y="1086"/>
                  </a:lnTo>
                  <a:lnTo>
                    <a:pt x="1039" y="1076"/>
                  </a:lnTo>
                  <a:lnTo>
                    <a:pt x="1014" y="1061"/>
                  </a:lnTo>
                  <a:lnTo>
                    <a:pt x="993" y="1039"/>
                  </a:lnTo>
                  <a:lnTo>
                    <a:pt x="977" y="1013"/>
                  </a:lnTo>
                  <a:lnTo>
                    <a:pt x="966" y="986"/>
                  </a:lnTo>
                  <a:lnTo>
                    <a:pt x="963" y="955"/>
                  </a:lnTo>
                  <a:lnTo>
                    <a:pt x="963" y="682"/>
                  </a:lnTo>
                  <a:lnTo>
                    <a:pt x="367" y="682"/>
                  </a:lnTo>
                  <a:close/>
                  <a:moveTo>
                    <a:pt x="1100" y="0"/>
                  </a:moveTo>
                  <a:lnTo>
                    <a:pt x="1132" y="3"/>
                  </a:lnTo>
                  <a:lnTo>
                    <a:pt x="1160" y="14"/>
                  </a:lnTo>
                  <a:lnTo>
                    <a:pt x="1186" y="30"/>
                  </a:lnTo>
                  <a:lnTo>
                    <a:pt x="1207" y="52"/>
                  </a:lnTo>
                  <a:lnTo>
                    <a:pt x="1224" y="77"/>
                  </a:lnTo>
                  <a:lnTo>
                    <a:pt x="1234" y="105"/>
                  </a:lnTo>
                  <a:lnTo>
                    <a:pt x="1238" y="137"/>
                  </a:lnTo>
                  <a:lnTo>
                    <a:pt x="1238" y="409"/>
                  </a:lnTo>
                  <a:lnTo>
                    <a:pt x="2064" y="409"/>
                  </a:lnTo>
                  <a:lnTo>
                    <a:pt x="2064" y="137"/>
                  </a:lnTo>
                  <a:lnTo>
                    <a:pt x="2066" y="105"/>
                  </a:lnTo>
                  <a:lnTo>
                    <a:pt x="2078" y="77"/>
                  </a:lnTo>
                  <a:lnTo>
                    <a:pt x="2093" y="52"/>
                  </a:lnTo>
                  <a:lnTo>
                    <a:pt x="2114" y="30"/>
                  </a:lnTo>
                  <a:lnTo>
                    <a:pt x="2141" y="14"/>
                  </a:lnTo>
                  <a:lnTo>
                    <a:pt x="2169" y="3"/>
                  </a:lnTo>
                  <a:lnTo>
                    <a:pt x="2202" y="0"/>
                  </a:lnTo>
                  <a:lnTo>
                    <a:pt x="2232" y="3"/>
                  </a:lnTo>
                  <a:lnTo>
                    <a:pt x="2262" y="14"/>
                  </a:lnTo>
                  <a:lnTo>
                    <a:pt x="2287" y="30"/>
                  </a:lnTo>
                  <a:lnTo>
                    <a:pt x="2308" y="52"/>
                  </a:lnTo>
                  <a:lnTo>
                    <a:pt x="2325" y="77"/>
                  </a:lnTo>
                  <a:lnTo>
                    <a:pt x="2335" y="105"/>
                  </a:lnTo>
                  <a:lnTo>
                    <a:pt x="2339" y="137"/>
                  </a:lnTo>
                  <a:lnTo>
                    <a:pt x="2339" y="409"/>
                  </a:lnTo>
                  <a:lnTo>
                    <a:pt x="3164" y="409"/>
                  </a:lnTo>
                  <a:lnTo>
                    <a:pt x="3164" y="137"/>
                  </a:lnTo>
                  <a:lnTo>
                    <a:pt x="3167" y="105"/>
                  </a:lnTo>
                  <a:lnTo>
                    <a:pt x="3178" y="77"/>
                  </a:lnTo>
                  <a:lnTo>
                    <a:pt x="3193" y="52"/>
                  </a:lnTo>
                  <a:lnTo>
                    <a:pt x="3215" y="30"/>
                  </a:lnTo>
                  <a:lnTo>
                    <a:pt x="3241" y="14"/>
                  </a:lnTo>
                  <a:lnTo>
                    <a:pt x="3269" y="3"/>
                  </a:lnTo>
                  <a:lnTo>
                    <a:pt x="3302" y="0"/>
                  </a:lnTo>
                  <a:lnTo>
                    <a:pt x="3333" y="3"/>
                  </a:lnTo>
                  <a:lnTo>
                    <a:pt x="3362" y="14"/>
                  </a:lnTo>
                  <a:lnTo>
                    <a:pt x="3388" y="30"/>
                  </a:lnTo>
                  <a:lnTo>
                    <a:pt x="3409" y="52"/>
                  </a:lnTo>
                  <a:lnTo>
                    <a:pt x="3426" y="77"/>
                  </a:lnTo>
                  <a:lnTo>
                    <a:pt x="3435" y="105"/>
                  </a:lnTo>
                  <a:lnTo>
                    <a:pt x="3440" y="137"/>
                  </a:lnTo>
                  <a:lnTo>
                    <a:pt x="3440" y="409"/>
                  </a:lnTo>
                  <a:lnTo>
                    <a:pt x="4036" y="409"/>
                  </a:lnTo>
                  <a:lnTo>
                    <a:pt x="4090" y="413"/>
                  </a:lnTo>
                  <a:lnTo>
                    <a:pt x="4142" y="424"/>
                  </a:lnTo>
                  <a:lnTo>
                    <a:pt x="4190" y="442"/>
                  </a:lnTo>
                  <a:lnTo>
                    <a:pt x="4235" y="467"/>
                  </a:lnTo>
                  <a:lnTo>
                    <a:pt x="4275" y="498"/>
                  </a:lnTo>
                  <a:lnTo>
                    <a:pt x="4312" y="534"/>
                  </a:lnTo>
                  <a:lnTo>
                    <a:pt x="4343" y="574"/>
                  </a:lnTo>
                  <a:lnTo>
                    <a:pt x="4368" y="619"/>
                  </a:lnTo>
                  <a:lnTo>
                    <a:pt x="4387" y="666"/>
                  </a:lnTo>
                  <a:lnTo>
                    <a:pt x="4398" y="718"/>
                  </a:lnTo>
                  <a:lnTo>
                    <a:pt x="4402" y="772"/>
                  </a:lnTo>
                  <a:lnTo>
                    <a:pt x="4402" y="3997"/>
                  </a:lnTo>
                  <a:lnTo>
                    <a:pt x="4398" y="4050"/>
                  </a:lnTo>
                  <a:lnTo>
                    <a:pt x="4387" y="4102"/>
                  </a:lnTo>
                  <a:lnTo>
                    <a:pt x="4368" y="4151"/>
                  </a:lnTo>
                  <a:lnTo>
                    <a:pt x="4343" y="4195"/>
                  </a:lnTo>
                  <a:lnTo>
                    <a:pt x="4312" y="4236"/>
                  </a:lnTo>
                  <a:lnTo>
                    <a:pt x="4275" y="4272"/>
                  </a:lnTo>
                  <a:lnTo>
                    <a:pt x="4235" y="4302"/>
                  </a:lnTo>
                  <a:lnTo>
                    <a:pt x="4190" y="4328"/>
                  </a:lnTo>
                  <a:lnTo>
                    <a:pt x="4142" y="4346"/>
                  </a:lnTo>
                  <a:lnTo>
                    <a:pt x="4090" y="4357"/>
                  </a:lnTo>
                  <a:lnTo>
                    <a:pt x="4036" y="4361"/>
                  </a:lnTo>
                  <a:lnTo>
                    <a:pt x="367" y="4361"/>
                  </a:lnTo>
                  <a:lnTo>
                    <a:pt x="312" y="4357"/>
                  </a:lnTo>
                  <a:lnTo>
                    <a:pt x="261" y="4346"/>
                  </a:lnTo>
                  <a:lnTo>
                    <a:pt x="212" y="4328"/>
                  </a:lnTo>
                  <a:lnTo>
                    <a:pt x="167" y="4302"/>
                  </a:lnTo>
                  <a:lnTo>
                    <a:pt x="126" y="4272"/>
                  </a:lnTo>
                  <a:lnTo>
                    <a:pt x="90" y="4236"/>
                  </a:lnTo>
                  <a:lnTo>
                    <a:pt x="59" y="4195"/>
                  </a:lnTo>
                  <a:lnTo>
                    <a:pt x="33" y="4151"/>
                  </a:lnTo>
                  <a:lnTo>
                    <a:pt x="15" y="4102"/>
                  </a:lnTo>
                  <a:lnTo>
                    <a:pt x="4" y="4050"/>
                  </a:lnTo>
                  <a:lnTo>
                    <a:pt x="0" y="3997"/>
                  </a:lnTo>
                  <a:lnTo>
                    <a:pt x="0" y="772"/>
                  </a:lnTo>
                  <a:lnTo>
                    <a:pt x="4" y="718"/>
                  </a:lnTo>
                  <a:lnTo>
                    <a:pt x="15" y="666"/>
                  </a:lnTo>
                  <a:lnTo>
                    <a:pt x="33" y="619"/>
                  </a:lnTo>
                  <a:lnTo>
                    <a:pt x="59" y="574"/>
                  </a:lnTo>
                  <a:lnTo>
                    <a:pt x="90" y="534"/>
                  </a:lnTo>
                  <a:lnTo>
                    <a:pt x="126" y="498"/>
                  </a:lnTo>
                  <a:lnTo>
                    <a:pt x="167" y="467"/>
                  </a:lnTo>
                  <a:lnTo>
                    <a:pt x="212" y="442"/>
                  </a:lnTo>
                  <a:lnTo>
                    <a:pt x="261" y="424"/>
                  </a:lnTo>
                  <a:lnTo>
                    <a:pt x="312" y="413"/>
                  </a:lnTo>
                  <a:lnTo>
                    <a:pt x="367" y="409"/>
                  </a:lnTo>
                  <a:lnTo>
                    <a:pt x="963" y="409"/>
                  </a:lnTo>
                  <a:lnTo>
                    <a:pt x="963" y="137"/>
                  </a:lnTo>
                  <a:lnTo>
                    <a:pt x="966" y="105"/>
                  </a:lnTo>
                  <a:lnTo>
                    <a:pt x="977" y="77"/>
                  </a:lnTo>
                  <a:lnTo>
                    <a:pt x="993" y="52"/>
                  </a:lnTo>
                  <a:lnTo>
                    <a:pt x="1014" y="30"/>
                  </a:lnTo>
                  <a:lnTo>
                    <a:pt x="1039" y="14"/>
                  </a:lnTo>
                  <a:lnTo>
                    <a:pt x="1069" y="3"/>
                  </a:lnTo>
                  <a:lnTo>
                    <a:pt x="1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5" name="Rectangle 240"/>
            <p:cNvSpPr>
              <a:spLocks noChangeArrowheads="1"/>
            </p:cNvSpPr>
            <p:nvPr/>
          </p:nvSpPr>
          <p:spPr bwMode="auto">
            <a:xfrm>
              <a:off x="6438901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" name="Rectangle 241"/>
            <p:cNvSpPr>
              <a:spLocks noChangeArrowheads="1"/>
            </p:cNvSpPr>
            <p:nvPr/>
          </p:nvSpPr>
          <p:spPr bwMode="auto">
            <a:xfrm>
              <a:off x="6438901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7" name="Rectangle 242"/>
            <p:cNvSpPr>
              <a:spLocks noChangeArrowheads="1"/>
            </p:cNvSpPr>
            <p:nvPr/>
          </p:nvSpPr>
          <p:spPr bwMode="auto">
            <a:xfrm>
              <a:off x="6438901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8" name="Rectangle 243"/>
            <p:cNvSpPr>
              <a:spLocks noChangeArrowheads="1"/>
            </p:cNvSpPr>
            <p:nvPr/>
          </p:nvSpPr>
          <p:spPr bwMode="auto">
            <a:xfrm>
              <a:off x="6948488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9" name="Rectangle 244"/>
            <p:cNvSpPr>
              <a:spLocks noChangeArrowheads="1"/>
            </p:cNvSpPr>
            <p:nvPr/>
          </p:nvSpPr>
          <p:spPr bwMode="auto">
            <a:xfrm>
              <a:off x="6948488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0" name="Rectangle 245"/>
            <p:cNvSpPr>
              <a:spLocks noChangeArrowheads="1"/>
            </p:cNvSpPr>
            <p:nvPr/>
          </p:nvSpPr>
          <p:spPr bwMode="auto">
            <a:xfrm>
              <a:off x="6948488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1" name="Rectangle 246"/>
            <p:cNvSpPr>
              <a:spLocks noChangeArrowheads="1"/>
            </p:cNvSpPr>
            <p:nvPr/>
          </p:nvSpPr>
          <p:spPr bwMode="auto">
            <a:xfrm>
              <a:off x="7458076" y="4879975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7"/>
            <p:cNvSpPr>
              <a:spLocks noChangeArrowheads="1"/>
            </p:cNvSpPr>
            <p:nvPr/>
          </p:nvSpPr>
          <p:spPr bwMode="auto">
            <a:xfrm>
              <a:off x="7458076" y="4519613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Rectangle 248"/>
            <p:cNvSpPr>
              <a:spLocks noChangeArrowheads="1"/>
            </p:cNvSpPr>
            <p:nvPr/>
          </p:nvSpPr>
          <p:spPr bwMode="auto">
            <a:xfrm>
              <a:off x="7458076" y="4159250"/>
              <a:ext cx="290513" cy="2159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1" name="Группа 280"/>
          <p:cNvGrpSpPr/>
          <p:nvPr/>
        </p:nvGrpSpPr>
        <p:grpSpPr>
          <a:xfrm>
            <a:off x="6299420" y="4065945"/>
            <a:ext cx="504880" cy="401302"/>
            <a:chOff x="5929313" y="3303588"/>
            <a:chExt cx="1725613" cy="1371600"/>
          </a:xfrm>
          <a:solidFill>
            <a:schemeClr val="bg2">
              <a:lumMod val="25000"/>
            </a:schemeClr>
          </a:solidFill>
        </p:grpSpPr>
        <p:sp>
          <p:nvSpPr>
            <p:cNvPr id="279" name="Freeform 253"/>
            <p:cNvSpPr>
              <a:spLocks noEditPoints="1"/>
            </p:cNvSpPr>
            <p:nvPr/>
          </p:nvSpPr>
          <p:spPr bwMode="auto">
            <a:xfrm>
              <a:off x="7115176" y="3725863"/>
              <a:ext cx="323850" cy="422275"/>
            </a:xfrm>
            <a:custGeom>
              <a:avLst/>
              <a:gdLst>
                <a:gd name="T0" fmla="*/ 101 w 611"/>
                <a:gd name="T1" fmla="*/ 134 h 1065"/>
                <a:gd name="T2" fmla="*/ 101 w 611"/>
                <a:gd name="T3" fmla="*/ 931 h 1065"/>
                <a:gd name="T4" fmla="*/ 510 w 611"/>
                <a:gd name="T5" fmla="*/ 931 h 1065"/>
                <a:gd name="T6" fmla="*/ 510 w 611"/>
                <a:gd name="T7" fmla="*/ 732 h 1065"/>
                <a:gd name="T8" fmla="*/ 204 w 611"/>
                <a:gd name="T9" fmla="*/ 134 h 1065"/>
                <a:gd name="T10" fmla="*/ 101 w 611"/>
                <a:gd name="T11" fmla="*/ 134 h 1065"/>
                <a:gd name="T12" fmla="*/ 101 w 611"/>
                <a:gd name="T13" fmla="*/ 0 h 1065"/>
                <a:gd name="T14" fmla="*/ 204 w 611"/>
                <a:gd name="T15" fmla="*/ 0 h 1065"/>
                <a:gd name="T16" fmla="*/ 224 w 611"/>
                <a:gd name="T17" fmla="*/ 3 h 1065"/>
                <a:gd name="T18" fmla="*/ 243 w 611"/>
                <a:gd name="T19" fmla="*/ 10 h 1065"/>
                <a:gd name="T20" fmla="*/ 260 w 611"/>
                <a:gd name="T21" fmla="*/ 24 h 1065"/>
                <a:gd name="T22" fmla="*/ 276 w 611"/>
                <a:gd name="T23" fmla="*/ 39 h 1065"/>
                <a:gd name="T24" fmla="*/ 289 w 611"/>
                <a:gd name="T25" fmla="*/ 60 h 1065"/>
                <a:gd name="T26" fmla="*/ 594 w 611"/>
                <a:gd name="T27" fmla="*/ 659 h 1065"/>
                <a:gd name="T28" fmla="*/ 603 w 611"/>
                <a:gd name="T29" fmla="*/ 681 h 1065"/>
                <a:gd name="T30" fmla="*/ 609 w 611"/>
                <a:gd name="T31" fmla="*/ 706 h 1065"/>
                <a:gd name="T32" fmla="*/ 611 w 611"/>
                <a:gd name="T33" fmla="*/ 732 h 1065"/>
                <a:gd name="T34" fmla="*/ 611 w 611"/>
                <a:gd name="T35" fmla="*/ 931 h 1065"/>
                <a:gd name="T36" fmla="*/ 608 w 611"/>
                <a:gd name="T37" fmla="*/ 962 h 1065"/>
                <a:gd name="T38" fmla="*/ 601 w 611"/>
                <a:gd name="T39" fmla="*/ 990 h 1065"/>
                <a:gd name="T40" fmla="*/ 589 w 611"/>
                <a:gd name="T41" fmla="*/ 1015 h 1065"/>
                <a:gd name="T42" fmla="*/ 573 w 611"/>
                <a:gd name="T43" fmla="*/ 1036 h 1065"/>
                <a:gd name="T44" fmla="*/ 554 w 611"/>
                <a:gd name="T45" fmla="*/ 1052 h 1065"/>
                <a:gd name="T46" fmla="*/ 533 w 611"/>
                <a:gd name="T47" fmla="*/ 1061 h 1065"/>
                <a:gd name="T48" fmla="*/ 510 w 611"/>
                <a:gd name="T49" fmla="*/ 1065 h 1065"/>
                <a:gd name="T50" fmla="*/ 101 w 611"/>
                <a:gd name="T51" fmla="*/ 1065 h 1065"/>
                <a:gd name="T52" fmla="*/ 78 w 611"/>
                <a:gd name="T53" fmla="*/ 1061 h 1065"/>
                <a:gd name="T54" fmla="*/ 57 w 611"/>
                <a:gd name="T55" fmla="*/ 1052 h 1065"/>
                <a:gd name="T56" fmla="*/ 38 w 611"/>
                <a:gd name="T57" fmla="*/ 1036 h 1065"/>
                <a:gd name="T58" fmla="*/ 22 w 611"/>
                <a:gd name="T59" fmla="*/ 1015 h 1065"/>
                <a:gd name="T60" fmla="*/ 10 w 611"/>
                <a:gd name="T61" fmla="*/ 990 h 1065"/>
                <a:gd name="T62" fmla="*/ 3 w 611"/>
                <a:gd name="T63" fmla="*/ 962 h 1065"/>
                <a:gd name="T64" fmla="*/ 0 w 611"/>
                <a:gd name="T65" fmla="*/ 931 h 1065"/>
                <a:gd name="T66" fmla="*/ 0 w 611"/>
                <a:gd name="T67" fmla="*/ 134 h 1065"/>
                <a:gd name="T68" fmla="*/ 3 w 611"/>
                <a:gd name="T69" fmla="*/ 103 h 1065"/>
                <a:gd name="T70" fmla="*/ 10 w 611"/>
                <a:gd name="T71" fmla="*/ 75 h 1065"/>
                <a:gd name="T72" fmla="*/ 22 w 611"/>
                <a:gd name="T73" fmla="*/ 50 h 1065"/>
                <a:gd name="T74" fmla="*/ 38 w 611"/>
                <a:gd name="T75" fmla="*/ 30 h 1065"/>
                <a:gd name="T76" fmla="*/ 57 w 611"/>
                <a:gd name="T77" fmla="*/ 14 h 1065"/>
                <a:gd name="T78" fmla="*/ 78 w 611"/>
                <a:gd name="T79" fmla="*/ 4 h 1065"/>
                <a:gd name="T80" fmla="*/ 101 w 611"/>
                <a:gd name="T81" fmla="*/ 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1065">
                  <a:moveTo>
                    <a:pt x="101" y="134"/>
                  </a:moveTo>
                  <a:lnTo>
                    <a:pt x="101" y="931"/>
                  </a:lnTo>
                  <a:lnTo>
                    <a:pt x="510" y="931"/>
                  </a:lnTo>
                  <a:lnTo>
                    <a:pt x="510" y="732"/>
                  </a:lnTo>
                  <a:lnTo>
                    <a:pt x="204" y="134"/>
                  </a:lnTo>
                  <a:lnTo>
                    <a:pt x="101" y="134"/>
                  </a:lnTo>
                  <a:close/>
                  <a:moveTo>
                    <a:pt x="101" y="0"/>
                  </a:moveTo>
                  <a:lnTo>
                    <a:pt x="204" y="0"/>
                  </a:lnTo>
                  <a:lnTo>
                    <a:pt x="224" y="3"/>
                  </a:lnTo>
                  <a:lnTo>
                    <a:pt x="243" y="10"/>
                  </a:lnTo>
                  <a:lnTo>
                    <a:pt x="260" y="24"/>
                  </a:lnTo>
                  <a:lnTo>
                    <a:pt x="276" y="39"/>
                  </a:lnTo>
                  <a:lnTo>
                    <a:pt x="289" y="60"/>
                  </a:lnTo>
                  <a:lnTo>
                    <a:pt x="594" y="659"/>
                  </a:lnTo>
                  <a:lnTo>
                    <a:pt x="603" y="681"/>
                  </a:lnTo>
                  <a:lnTo>
                    <a:pt x="609" y="706"/>
                  </a:lnTo>
                  <a:lnTo>
                    <a:pt x="611" y="732"/>
                  </a:lnTo>
                  <a:lnTo>
                    <a:pt x="611" y="931"/>
                  </a:lnTo>
                  <a:lnTo>
                    <a:pt x="608" y="962"/>
                  </a:lnTo>
                  <a:lnTo>
                    <a:pt x="601" y="990"/>
                  </a:lnTo>
                  <a:lnTo>
                    <a:pt x="589" y="1015"/>
                  </a:lnTo>
                  <a:lnTo>
                    <a:pt x="573" y="1036"/>
                  </a:lnTo>
                  <a:lnTo>
                    <a:pt x="554" y="1052"/>
                  </a:lnTo>
                  <a:lnTo>
                    <a:pt x="533" y="1061"/>
                  </a:lnTo>
                  <a:lnTo>
                    <a:pt x="510" y="1065"/>
                  </a:lnTo>
                  <a:lnTo>
                    <a:pt x="101" y="1065"/>
                  </a:lnTo>
                  <a:lnTo>
                    <a:pt x="78" y="1061"/>
                  </a:lnTo>
                  <a:lnTo>
                    <a:pt x="57" y="1052"/>
                  </a:lnTo>
                  <a:lnTo>
                    <a:pt x="38" y="1036"/>
                  </a:lnTo>
                  <a:lnTo>
                    <a:pt x="22" y="1015"/>
                  </a:lnTo>
                  <a:lnTo>
                    <a:pt x="10" y="990"/>
                  </a:lnTo>
                  <a:lnTo>
                    <a:pt x="3" y="962"/>
                  </a:lnTo>
                  <a:lnTo>
                    <a:pt x="0" y="931"/>
                  </a:lnTo>
                  <a:lnTo>
                    <a:pt x="0" y="134"/>
                  </a:lnTo>
                  <a:lnTo>
                    <a:pt x="3" y="103"/>
                  </a:lnTo>
                  <a:lnTo>
                    <a:pt x="10" y="75"/>
                  </a:lnTo>
                  <a:lnTo>
                    <a:pt x="22" y="50"/>
                  </a:lnTo>
                  <a:lnTo>
                    <a:pt x="38" y="30"/>
                  </a:lnTo>
                  <a:lnTo>
                    <a:pt x="57" y="14"/>
                  </a:lnTo>
                  <a:lnTo>
                    <a:pt x="78" y="4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0" name="Freeform 254"/>
            <p:cNvSpPr>
              <a:spLocks noEditPoints="1"/>
            </p:cNvSpPr>
            <p:nvPr/>
          </p:nvSpPr>
          <p:spPr bwMode="auto">
            <a:xfrm>
              <a:off x="5929313" y="3303588"/>
              <a:ext cx="1725613" cy="1371600"/>
            </a:xfrm>
            <a:custGeom>
              <a:avLst/>
              <a:gdLst>
                <a:gd name="T0" fmla="*/ 2301 w 3261"/>
                <a:gd name="T1" fmla="*/ 2738 h 3457"/>
                <a:gd name="T2" fmla="*/ 2245 w 3261"/>
                <a:gd name="T3" fmla="*/ 2968 h 3457"/>
                <a:gd name="T4" fmla="*/ 2353 w 3261"/>
                <a:gd name="T5" fmla="*/ 3161 h 3457"/>
                <a:gd name="T6" fmla="*/ 2539 w 3261"/>
                <a:gd name="T7" fmla="*/ 3161 h 3457"/>
                <a:gd name="T8" fmla="*/ 2647 w 3261"/>
                <a:gd name="T9" fmla="*/ 2968 h 3457"/>
                <a:gd name="T10" fmla="*/ 2589 w 3261"/>
                <a:gd name="T11" fmla="*/ 2738 h 3457"/>
                <a:gd name="T12" fmla="*/ 1121 w 3261"/>
                <a:gd name="T13" fmla="*/ 2659 h 3457"/>
                <a:gd name="T14" fmla="*/ 956 w 3261"/>
                <a:gd name="T15" fmla="*/ 2768 h 3457"/>
                <a:gd name="T16" fmla="*/ 927 w 3261"/>
                <a:gd name="T17" fmla="*/ 3009 h 3457"/>
                <a:gd name="T18" fmla="*/ 1057 w 3261"/>
                <a:gd name="T19" fmla="*/ 3178 h 3457"/>
                <a:gd name="T20" fmla="*/ 1241 w 3261"/>
                <a:gd name="T21" fmla="*/ 3140 h 3457"/>
                <a:gd name="T22" fmla="*/ 1325 w 3261"/>
                <a:gd name="T23" fmla="*/ 2925 h 3457"/>
                <a:gd name="T24" fmla="*/ 1241 w 3261"/>
                <a:gd name="T25" fmla="*/ 2710 h 3457"/>
                <a:gd name="T26" fmla="*/ 2140 w 3261"/>
                <a:gd name="T27" fmla="*/ 1862 h 3457"/>
                <a:gd name="T28" fmla="*/ 2050 w 3261"/>
                <a:gd name="T29" fmla="*/ 2143 h 3457"/>
                <a:gd name="T30" fmla="*/ 1834 w 3261"/>
                <a:gd name="T31" fmla="*/ 2261 h 3457"/>
                <a:gd name="T32" fmla="*/ 548 w 3261"/>
                <a:gd name="T33" fmla="*/ 2763 h 3457"/>
                <a:gd name="T34" fmla="*/ 764 w 3261"/>
                <a:gd name="T35" fmla="*/ 2674 h 3457"/>
                <a:gd name="T36" fmla="*/ 975 w 3261"/>
                <a:gd name="T37" fmla="*/ 2429 h 3457"/>
                <a:gd name="T38" fmla="*/ 1268 w 3261"/>
                <a:gd name="T39" fmla="*/ 2429 h 3457"/>
                <a:gd name="T40" fmla="*/ 1478 w 3261"/>
                <a:gd name="T41" fmla="*/ 2674 h 3457"/>
                <a:gd name="T42" fmla="*/ 2114 w 3261"/>
                <a:gd name="T43" fmla="*/ 2620 h 3457"/>
                <a:gd name="T44" fmla="*/ 2345 w 3261"/>
                <a:gd name="T45" fmla="*/ 2409 h 3457"/>
                <a:gd name="T46" fmla="*/ 2637 w 3261"/>
                <a:gd name="T47" fmla="*/ 2455 h 3457"/>
                <a:gd name="T48" fmla="*/ 2823 w 3261"/>
                <a:gd name="T49" fmla="*/ 2731 h 3457"/>
                <a:gd name="T50" fmla="*/ 3035 w 3261"/>
                <a:gd name="T51" fmla="*/ 2743 h 3457"/>
                <a:gd name="T52" fmla="*/ 3050 w 3261"/>
                <a:gd name="T53" fmla="*/ 1811 h 3457"/>
                <a:gd name="T54" fmla="*/ 2567 w 3261"/>
                <a:gd name="T55" fmla="*/ 933 h 3457"/>
                <a:gd name="T56" fmla="*/ 242 w 3261"/>
                <a:gd name="T57" fmla="*/ 296 h 3457"/>
                <a:gd name="T58" fmla="*/ 207 w 3261"/>
                <a:gd name="T59" fmla="*/ 1892 h 3457"/>
                <a:gd name="T60" fmla="*/ 305 w 3261"/>
                <a:gd name="T61" fmla="*/ 1994 h 3457"/>
                <a:gd name="T62" fmla="*/ 1926 w 3261"/>
                <a:gd name="T63" fmla="*/ 1919 h 3457"/>
                <a:gd name="T64" fmla="*/ 1914 w 3261"/>
                <a:gd name="T65" fmla="*/ 315 h 3457"/>
                <a:gd name="T66" fmla="*/ 305 w 3261"/>
                <a:gd name="T67" fmla="*/ 0 h 3457"/>
                <a:gd name="T68" fmla="*/ 2021 w 3261"/>
                <a:gd name="T69" fmla="*/ 84 h 3457"/>
                <a:gd name="T70" fmla="*/ 2138 w 3261"/>
                <a:gd name="T71" fmla="*/ 344 h 3457"/>
                <a:gd name="T72" fmla="*/ 2659 w 3261"/>
                <a:gd name="T73" fmla="*/ 691 h 3457"/>
                <a:gd name="T74" fmla="*/ 3210 w 3261"/>
                <a:gd name="T75" fmla="*/ 1640 h 3457"/>
                <a:gd name="T76" fmla="*/ 3261 w 3261"/>
                <a:gd name="T77" fmla="*/ 2659 h 3457"/>
                <a:gd name="T78" fmla="*/ 3171 w 3261"/>
                <a:gd name="T79" fmla="*/ 2941 h 3457"/>
                <a:gd name="T80" fmla="*/ 2955 w 3261"/>
                <a:gd name="T81" fmla="*/ 3057 h 3457"/>
                <a:gd name="T82" fmla="*/ 2715 w 3261"/>
                <a:gd name="T83" fmla="*/ 3323 h 3457"/>
                <a:gd name="T84" fmla="*/ 2446 w 3261"/>
                <a:gd name="T85" fmla="*/ 3457 h 3457"/>
                <a:gd name="T86" fmla="*/ 2177 w 3261"/>
                <a:gd name="T87" fmla="*/ 3323 h 3457"/>
                <a:gd name="T88" fmla="*/ 1514 w 3261"/>
                <a:gd name="T89" fmla="*/ 3057 h 3457"/>
                <a:gd name="T90" fmla="*/ 1352 w 3261"/>
                <a:gd name="T91" fmla="*/ 3362 h 3457"/>
                <a:gd name="T92" fmla="*/ 1070 w 3261"/>
                <a:gd name="T93" fmla="*/ 3453 h 3457"/>
                <a:gd name="T94" fmla="*/ 818 w 3261"/>
                <a:gd name="T95" fmla="*/ 3279 h 3457"/>
                <a:gd name="T96" fmla="*/ 570 w 3261"/>
                <a:gd name="T97" fmla="*/ 3055 h 3457"/>
                <a:gd name="T98" fmla="*/ 369 w 3261"/>
                <a:gd name="T99" fmla="*/ 2903 h 3457"/>
                <a:gd name="T100" fmla="*/ 305 w 3261"/>
                <a:gd name="T101" fmla="*/ 2261 h 3457"/>
                <a:gd name="T102" fmla="*/ 89 w 3261"/>
                <a:gd name="T103" fmla="*/ 2143 h 3457"/>
                <a:gd name="T104" fmla="*/ 0 w 3261"/>
                <a:gd name="T105" fmla="*/ 1862 h 3457"/>
                <a:gd name="T106" fmla="*/ 64 w 3261"/>
                <a:gd name="T107" fmla="*/ 156 h 3457"/>
                <a:gd name="T108" fmla="*/ 264 w 3261"/>
                <a:gd name="T109" fmla="*/ 4 h 3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61" h="3457">
                  <a:moveTo>
                    <a:pt x="2446" y="2659"/>
                  </a:moveTo>
                  <a:lnTo>
                    <a:pt x="2413" y="2663"/>
                  </a:lnTo>
                  <a:lnTo>
                    <a:pt x="2382" y="2672"/>
                  </a:lnTo>
                  <a:lnTo>
                    <a:pt x="2353" y="2689"/>
                  </a:lnTo>
                  <a:lnTo>
                    <a:pt x="2325" y="2710"/>
                  </a:lnTo>
                  <a:lnTo>
                    <a:pt x="2301" y="2738"/>
                  </a:lnTo>
                  <a:lnTo>
                    <a:pt x="2281" y="2768"/>
                  </a:lnTo>
                  <a:lnTo>
                    <a:pt x="2265" y="2803"/>
                  </a:lnTo>
                  <a:lnTo>
                    <a:pt x="2252" y="2841"/>
                  </a:lnTo>
                  <a:lnTo>
                    <a:pt x="2245" y="2882"/>
                  </a:lnTo>
                  <a:lnTo>
                    <a:pt x="2242" y="2925"/>
                  </a:lnTo>
                  <a:lnTo>
                    <a:pt x="2245" y="2968"/>
                  </a:lnTo>
                  <a:lnTo>
                    <a:pt x="2252" y="3009"/>
                  </a:lnTo>
                  <a:lnTo>
                    <a:pt x="2265" y="3047"/>
                  </a:lnTo>
                  <a:lnTo>
                    <a:pt x="2281" y="3082"/>
                  </a:lnTo>
                  <a:lnTo>
                    <a:pt x="2301" y="3114"/>
                  </a:lnTo>
                  <a:lnTo>
                    <a:pt x="2325" y="3140"/>
                  </a:lnTo>
                  <a:lnTo>
                    <a:pt x="2353" y="3161"/>
                  </a:lnTo>
                  <a:lnTo>
                    <a:pt x="2382" y="3178"/>
                  </a:lnTo>
                  <a:lnTo>
                    <a:pt x="2413" y="3187"/>
                  </a:lnTo>
                  <a:lnTo>
                    <a:pt x="2446" y="3191"/>
                  </a:lnTo>
                  <a:lnTo>
                    <a:pt x="2479" y="3187"/>
                  </a:lnTo>
                  <a:lnTo>
                    <a:pt x="2510" y="3178"/>
                  </a:lnTo>
                  <a:lnTo>
                    <a:pt x="2539" y="3161"/>
                  </a:lnTo>
                  <a:lnTo>
                    <a:pt x="2566" y="3140"/>
                  </a:lnTo>
                  <a:lnTo>
                    <a:pt x="2589" y="3114"/>
                  </a:lnTo>
                  <a:lnTo>
                    <a:pt x="2610" y="3082"/>
                  </a:lnTo>
                  <a:lnTo>
                    <a:pt x="2627" y="3047"/>
                  </a:lnTo>
                  <a:lnTo>
                    <a:pt x="2640" y="3009"/>
                  </a:lnTo>
                  <a:lnTo>
                    <a:pt x="2647" y="2968"/>
                  </a:lnTo>
                  <a:lnTo>
                    <a:pt x="2650" y="2925"/>
                  </a:lnTo>
                  <a:lnTo>
                    <a:pt x="2647" y="2882"/>
                  </a:lnTo>
                  <a:lnTo>
                    <a:pt x="2640" y="2841"/>
                  </a:lnTo>
                  <a:lnTo>
                    <a:pt x="2627" y="2803"/>
                  </a:lnTo>
                  <a:lnTo>
                    <a:pt x="2610" y="2768"/>
                  </a:lnTo>
                  <a:lnTo>
                    <a:pt x="2589" y="2738"/>
                  </a:lnTo>
                  <a:lnTo>
                    <a:pt x="2566" y="2710"/>
                  </a:lnTo>
                  <a:lnTo>
                    <a:pt x="2539" y="2689"/>
                  </a:lnTo>
                  <a:lnTo>
                    <a:pt x="2510" y="2672"/>
                  </a:lnTo>
                  <a:lnTo>
                    <a:pt x="2479" y="2663"/>
                  </a:lnTo>
                  <a:lnTo>
                    <a:pt x="2446" y="2659"/>
                  </a:lnTo>
                  <a:close/>
                  <a:moveTo>
                    <a:pt x="1121" y="2659"/>
                  </a:moveTo>
                  <a:lnTo>
                    <a:pt x="1088" y="2663"/>
                  </a:lnTo>
                  <a:lnTo>
                    <a:pt x="1057" y="2672"/>
                  </a:lnTo>
                  <a:lnTo>
                    <a:pt x="1028" y="2689"/>
                  </a:lnTo>
                  <a:lnTo>
                    <a:pt x="1001" y="2710"/>
                  </a:lnTo>
                  <a:lnTo>
                    <a:pt x="977" y="2738"/>
                  </a:lnTo>
                  <a:lnTo>
                    <a:pt x="956" y="2768"/>
                  </a:lnTo>
                  <a:lnTo>
                    <a:pt x="939" y="2803"/>
                  </a:lnTo>
                  <a:lnTo>
                    <a:pt x="927" y="2841"/>
                  </a:lnTo>
                  <a:lnTo>
                    <a:pt x="919" y="2882"/>
                  </a:lnTo>
                  <a:lnTo>
                    <a:pt x="917" y="2925"/>
                  </a:lnTo>
                  <a:lnTo>
                    <a:pt x="919" y="2968"/>
                  </a:lnTo>
                  <a:lnTo>
                    <a:pt x="927" y="3009"/>
                  </a:lnTo>
                  <a:lnTo>
                    <a:pt x="939" y="3047"/>
                  </a:lnTo>
                  <a:lnTo>
                    <a:pt x="956" y="3082"/>
                  </a:lnTo>
                  <a:lnTo>
                    <a:pt x="977" y="3114"/>
                  </a:lnTo>
                  <a:lnTo>
                    <a:pt x="1001" y="3140"/>
                  </a:lnTo>
                  <a:lnTo>
                    <a:pt x="1028" y="3161"/>
                  </a:lnTo>
                  <a:lnTo>
                    <a:pt x="1057" y="3178"/>
                  </a:lnTo>
                  <a:lnTo>
                    <a:pt x="1088" y="3187"/>
                  </a:lnTo>
                  <a:lnTo>
                    <a:pt x="1121" y="3191"/>
                  </a:lnTo>
                  <a:lnTo>
                    <a:pt x="1154" y="3187"/>
                  </a:lnTo>
                  <a:lnTo>
                    <a:pt x="1185" y="3178"/>
                  </a:lnTo>
                  <a:lnTo>
                    <a:pt x="1214" y="3161"/>
                  </a:lnTo>
                  <a:lnTo>
                    <a:pt x="1241" y="3140"/>
                  </a:lnTo>
                  <a:lnTo>
                    <a:pt x="1266" y="3114"/>
                  </a:lnTo>
                  <a:lnTo>
                    <a:pt x="1286" y="3082"/>
                  </a:lnTo>
                  <a:lnTo>
                    <a:pt x="1303" y="3047"/>
                  </a:lnTo>
                  <a:lnTo>
                    <a:pt x="1315" y="3009"/>
                  </a:lnTo>
                  <a:lnTo>
                    <a:pt x="1323" y="2968"/>
                  </a:lnTo>
                  <a:lnTo>
                    <a:pt x="1325" y="2925"/>
                  </a:lnTo>
                  <a:lnTo>
                    <a:pt x="1323" y="2882"/>
                  </a:lnTo>
                  <a:lnTo>
                    <a:pt x="1315" y="2841"/>
                  </a:lnTo>
                  <a:lnTo>
                    <a:pt x="1303" y="2803"/>
                  </a:lnTo>
                  <a:lnTo>
                    <a:pt x="1286" y="2768"/>
                  </a:lnTo>
                  <a:lnTo>
                    <a:pt x="1266" y="2738"/>
                  </a:lnTo>
                  <a:lnTo>
                    <a:pt x="1241" y="2710"/>
                  </a:lnTo>
                  <a:lnTo>
                    <a:pt x="1214" y="2689"/>
                  </a:lnTo>
                  <a:lnTo>
                    <a:pt x="1185" y="2672"/>
                  </a:lnTo>
                  <a:lnTo>
                    <a:pt x="1154" y="2663"/>
                  </a:lnTo>
                  <a:lnTo>
                    <a:pt x="1121" y="2659"/>
                  </a:lnTo>
                  <a:close/>
                  <a:moveTo>
                    <a:pt x="2140" y="931"/>
                  </a:moveTo>
                  <a:lnTo>
                    <a:pt x="2140" y="1862"/>
                  </a:lnTo>
                  <a:lnTo>
                    <a:pt x="2138" y="1915"/>
                  </a:lnTo>
                  <a:lnTo>
                    <a:pt x="2130" y="1968"/>
                  </a:lnTo>
                  <a:lnTo>
                    <a:pt x="2116" y="2016"/>
                  </a:lnTo>
                  <a:lnTo>
                    <a:pt x="2099" y="2062"/>
                  </a:lnTo>
                  <a:lnTo>
                    <a:pt x="2077" y="2105"/>
                  </a:lnTo>
                  <a:lnTo>
                    <a:pt x="2050" y="2143"/>
                  </a:lnTo>
                  <a:lnTo>
                    <a:pt x="2021" y="2177"/>
                  </a:lnTo>
                  <a:lnTo>
                    <a:pt x="1988" y="2206"/>
                  </a:lnTo>
                  <a:lnTo>
                    <a:pt x="1953" y="2230"/>
                  </a:lnTo>
                  <a:lnTo>
                    <a:pt x="1915" y="2247"/>
                  </a:lnTo>
                  <a:lnTo>
                    <a:pt x="1876" y="2257"/>
                  </a:lnTo>
                  <a:lnTo>
                    <a:pt x="1834" y="2261"/>
                  </a:lnTo>
                  <a:lnTo>
                    <a:pt x="510" y="2261"/>
                  </a:lnTo>
                  <a:lnTo>
                    <a:pt x="510" y="2659"/>
                  </a:lnTo>
                  <a:lnTo>
                    <a:pt x="512" y="2689"/>
                  </a:lnTo>
                  <a:lnTo>
                    <a:pt x="520" y="2718"/>
                  </a:lnTo>
                  <a:lnTo>
                    <a:pt x="532" y="2743"/>
                  </a:lnTo>
                  <a:lnTo>
                    <a:pt x="548" y="2763"/>
                  </a:lnTo>
                  <a:lnTo>
                    <a:pt x="567" y="2778"/>
                  </a:lnTo>
                  <a:lnTo>
                    <a:pt x="588" y="2789"/>
                  </a:lnTo>
                  <a:lnTo>
                    <a:pt x="611" y="2793"/>
                  </a:lnTo>
                  <a:lnTo>
                    <a:pt x="728" y="2793"/>
                  </a:lnTo>
                  <a:lnTo>
                    <a:pt x="743" y="2731"/>
                  </a:lnTo>
                  <a:lnTo>
                    <a:pt x="764" y="2674"/>
                  </a:lnTo>
                  <a:lnTo>
                    <a:pt x="789" y="2620"/>
                  </a:lnTo>
                  <a:lnTo>
                    <a:pt x="818" y="2572"/>
                  </a:lnTo>
                  <a:lnTo>
                    <a:pt x="852" y="2527"/>
                  </a:lnTo>
                  <a:lnTo>
                    <a:pt x="889" y="2488"/>
                  </a:lnTo>
                  <a:lnTo>
                    <a:pt x="930" y="2455"/>
                  </a:lnTo>
                  <a:lnTo>
                    <a:pt x="975" y="2429"/>
                  </a:lnTo>
                  <a:lnTo>
                    <a:pt x="1022" y="2409"/>
                  </a:lnTo>
                  <a:lnTo>
                    <a:pt x="1070" y="2397"/>
                  </a:lnTo>
                  <a:lnTo>
                    <a:pt x="1121" y="2393"/>
                  </a:lnTo>
                  <a:lnTo>
                    <a:pt x="1172" y="2397"/>
                  </a:lnTo>
                  <a:lnTo>
                    <a:pt x="1220" y="2409"/>
                  </a:lnTo>
                  <a:lnTo>
                    <a:pt x="1268" y="2429"/>
                  </a:lnTo>
                  <a:lnTo>
                    <a:pt x="1312" y="2455"/>
                  </a:lnTo>
                  <a:lnTo>
                    <a:pt x="1353" y="2488"/>
                  </a:lnTo>
                  <a:lnTo>
                    <a:pt x="1390" y="2527"/>
                  </a:lnTo>
                  <a:lnTo>
                    <a:pt x="1424" y="2572"/>
                  </a:lnTo>
                  <a:lnTo>
                    <a:pt x="1453" y="2620"/>
                  </a:lnTo>
                  <a:lnTo>
                    <a:pt x="1478" y="2674"/>
                  </a:lnTo>
                  <a:lnTo>
                    <a:pt x="1499" y="2731"/>
                  </a:lnTo>
                  <a:lnTo>
                    <a:pt x="1514" y="2793"/>
                  </a:lnTo>
                  <a:lnTo>
                    <a:pt x="2052" y="2793"/>
                  </a:lnTo>
                  <a:lnTo>
                    <a:pt x="2067" y="2731"/>
                  </a:lnTo>
                  <a:lnTo>
                    <a:pt x="2088" y="2674"/>
                  </a:lnTo>
                  <a:lnTo>
                    <a:pt x="2114" y="2620"/>
                  </a:lnTo>
                  <a:lnTo>
                    <a:pt x="2143" y="2572"/>
                  </a:lnTo>
                  <a:lnTo>
                    <a:pt x="2177" y="2527"/>
                  </a:lnTo>
                  <a:lnTo>
                    <a:pt x="2214" y="2488"/>
                  </a:lnTo>
                  <a:lnTo>
                    <a:pt x="2255" y="2455"/>
                  </a:lnTo>
                  <a:lnTo>
                    <a:pt x="2299" y="2429"/>
                  </a:lnTo>
                  <a:lnTo>
                    <a:pt x="2345" y="2409"/>
                  </a:lnTo>
                  <a:lnTo>
                    <a:pt x="2395" y="2397"/>
                  </a:lnTo>
                  <a:lnTo>
                    <a:pt x="2446" y="2393"/>
                  </a:lnTo>
                  <a:lnTo>
                    <a:pt x="2497" y="2397"/>
                  </a:lnTo>
                  <a:lnTo>
                    <a:pt x="2545" y="2409"/>
                  </a:lnTo>
                  <a:lnTo>
                    <a:pt x="2592" y="2429"/>
                  </a:lnTo>
                  <a:lnTo>
                    <a:pt x="2637" y="2455"/>
                  </a:lnTo>
                  <a:lnTo>
                    <a:pt x="2677" y="2488"/>
                  </a:lnTo>
                  <a:lnTo>
                    <a:pt x="2715" y="2527"/>
                  </a:lnTo>
                  <a:lnTo>
                    <a:pt x="2749" y="2572"/>
                  </a:lnTo>
                  <a:lnTo>
                    <a:pt x="2778" y="2620"/>
                  </a:lnTo>
                  <a:lnTo>
                    <a:pt x="2803" y="2674"/>
                  </a:lnTo>
                  <a:lnTo>
                    <a:pt x="2823" y="2731"/>
                  </a:lnTo>
                  <a:lnTo>
                    <a:pt x="2838" y="2793"/>
                  </a:lnTo>
                  <a:lnTo>
                    <a:pt x="2955" y="2793"/>
                  </a:lnTo>
                  <a:lnTo>
                    <a:pt x="2979" y="2789"/>
                  </a:lnTo>
                  <a:lnTo>
                    <a:pt x="3000" y="2778"/>
                  </a:lnTo>
                  <a:lnTo>
                    <a:pt x="3019" y="2763"/>
                  </a:lnTo>
                  <a:lnTo>
                    <a:pt x="3035" y="2743"/>
                  </a:lnTo>
                  <a:lnTo>
                    <a:pt x="3047" y="2718"/>
                  </a:lnTo>
                  <a:lnTo>
                    <a:pt x="3054" y="2689"/>
                  </a:lnTo>
                  <a:lnTo>
                    <a:pt x="3057" y="2659"/>
                  </a:lnTo>
                  <a:lnTo>
                    <a:pt x="3057" y="1862"/>
                  </a:lnTo>
                  <a:lnTo>
                    <a:pt x="3055" y="1836"/>
                  </a:lnTo>
                  <a:lnTo>
                    <a:pt x="3050" y="1811"/>
                  </a:lnTo>
                  <a:lnTo>
                    <a:pt x="3040" y="1788"/>
                  </a:lnTo>
                  <a:lnTo>
                    <a:pt x="2633" y="990"/>
                  </a:lnTo>
                  <a:lnTo>
                    <a:pt x="2619" y="970"/>
                  </a:lnTo>
                  <a:lnTo>
                    <a:pt x="2604" y="953"/>
                  </a:lnTo>
                  <a:lnTo>
                    <a:pt x="2586" y="941"/>
                  </a:lnTo>
                  <a:lnTo>
                    <a:pt x="2567" y="933"/>
                  </a:lnTo>
                  <a:lnTo>
                    <a:pt x="2547" y="931"/>
                  </a:lnTo>
                  <a:lnTo>
                    <a:pt x="2140" y="931"/>
                  </a:lnTo>
                  <a:close/>
                  <a:moveTo>
                    <a:pt x="305" y="267"/>
                  </a:moveTo>
                  <a:lnTo>
                    <a:pt x="282" y="269"/>
                  </a:lnTo>
                  <a:lnTo>
                    <a:pt x="261" y="280"/>
                  </a:lnTo>
                  <a:lnTo>
                    <a:pt x="242" y="296"/>
                  </a:lnTo>
                  <a:lnTo>
                    <a:pt x="226" y="315"/>
                  </a:lnTo>
                  <a:lnTo>
                    <a:pt x="215" y="340"/>
                  </a:lnTo>
                  <a:lnTo>
                    <a:pt x="207" y="368"/>
                  </a:lnTo>
                  <a:lnTo>
                    <a:pt x="204" y="399"/>
                  </a:lnTo>
                  <a:lnTo>
                    <a:pt x="204" y="1862"/>
                  </a:lnTo>
                  <a:lnTo>
                    <a:pt x="207" y="1892"/>
                  </a:lnTo>
                  <a:lnTo>
                    <a:pt x="215" y="1919"/>
                  </a:lnTo>
                  <a:lnTo>
                    <a:pt x="226" y="1944"/>
                  </a:lnTo>
                  <a:lnTo>
                    <a:pt x="242" y="1965"/>
                  </a:lnTo>
                  <a:lnTo>
                    <a:pt x="261" y="1981"/>
                  </a:lnTo>
                  <a:lnTo>
                    <a:pt x="282" y="1991"/>
                  </a:lnTo>
                  <a:lnTo>
                    <a:pt x="305" y="1994"/>
                  </a:lnTo>
                  <a:lnTo>
                    <a:pt x="1834" y="1994"/>
                  </a:lnTo>
                  <a:lnTo>
                    <a:pt x="1858" y="1991"/>
                  </a:lnTo>
                  <a:lnTo>
                    <a:pt x="1879" y="1981"/>
                  </a:lnTo>
                  <a:lnTo>
                    <a:pt x="1898" y="1965"/>
                  </a:lnTo>
                  <a:lnTo>
                    <a:pt x="1914" y="1944"/>
                  </a:lnTo>
                  <a:lnTo>
                    <a:pt x="1926" y="1919"/>
                  </a:lnTo>
                  <a:lnTo>
                    <a:pt x="1933" y="1892"/>
                  </a:lnTo>
                  <a:lnTo>
                    <a:pt x="1936" y="1862"/>
                  </a:lnTo>
                  <a:lnTo>
                    <a:pt x="1936" y="399"/>
                  </a:lnTo>
                  <a:lnTo>
                    <a:pt x="1933" y="368"/>
                  </a:lnTo>
                  <a:lnTo>
                    <a:pt x="1926" y="340"/>
                  </a:lnTo>
                  <a:lnTo>
                    <a:pt x="1914" y="315"/>
                  </a:lnTo>
                  <a:lnTo>
                    <a:pt x="1898" y="296"/>
                  </a:lnTo>
                  <a:lnTo>
                    <a:pt x="1879" y="280"/>
                  </a:lnTo>
                  <a:lnTo>
                    <a:pt x="1858" y="269"/>
                  </a:lnTo>
                  <a:lnTo>
                    <a:pt x="1834" y="267"/>
                  </a:lnTo>
                  <a:lnTo>
                    <a:pt x="305" y="267"/>
                  </a:lnTo>
                  <a:close/>
                  <a:moveTo>
                    <a:pt x="305" y="0"/>
                  </a:moveTo>
                  <a:lnTo>
                    <a:pt x="1834" y="0"/>
                  </a:lnTo>
                  <a:lnTo>
                    <a:pt x="1876" y="4"/>
                  </a:lnTo>
                  <a:lnTo>
                    <a:pt x="1915" y="14"/>
                  </a:lnTo>
                  <a:lnTo>
                    <a:pt x="1953" y="31"/>
                  </a:lnTo>
                  <a:lnTo>
                    <a:pt x="1988" y="55"/>
                  </a:lnTo>
                  <a:lnTo>
                    <a:pt x="2021" y="84"/>
                  </a:lnTo>
                  <a:lnTo>
                    <a:pt x="2050" y="118"/>
                  </a:lnTo>
                  <a:lnTo>
                    <a:pt x="2077" y="156"/>
                  </a:lnTo>
                  <a:lnTo>
                    <a:pt x="2099" y="197"/>
                  </a:lnTo>
                  <a:lnTo>
                    <a:pt x="2116" y="243"/>
                  </a:lnTo>
                  <a:lnTo>
                    <a:pt x="2130" y="293"/>
                  </a:lnTo>
                  <a:lnTo>
                    <a:pt x="2138" y="344"/>
                  </a:lnTo>
                  <a:lnTo>
                    <a:pt x="2140" y="399"/>
                  </a:lnTo>
                  <a:lnTo>
                    <a:pt x="2140" y="665"/>
                  </a:lnTo>
                  <a:lnTo>
                    <a:pt x="2547" y="665"/>
                  </a:lnTo>
                  <a:lnTo>
                    <a:pt x="2585" y="668"/>
                  </a:lnTo>
                  <a:lnTo>
                    <a:pt x="2623" y="677"/>
                  </a:lnTo>
                  <a:lnTo>
                    <a:pt x="2659" y="691"/>
                  </a:lnTo>
                  <a:lnTo>
                    <a:pt x="2692" y="712"/>
                  </a:lnTo>
                  <a:lnTo>
                    <a:pt x="2724" y="737"/>
                  </a:lnTo>
                  <a:lnTo>
                    <a:pt x="2753" y="768"/>
                  </a:lnTo>
                  <a:lnTo>
                    <a:pt x="2779" y="802"/>
                  </a:lnTo>
                  <a:lnTo>
                    <a:pt x="2802" y="843"/>
                  </a:lnTo>
                  <a:lnTo>
                    <a:pt x="3210" y="1640"/>
                  </a:lnTo>
                  <a:lnTo>
                    <a:pt x="3228" y="1681"/>
                  </a:lnTo>
                  <a:lnTo>
                    <a:pt x="3243" y="1724"/>
                  </a:lnTo>
                  <a:lnTo>
                    <a:pt x="3253" y="1769"/>
                  </a:lnTo>
                  <a:lnTo>
                    <a:pt x="3259" y="1815"/>
                  </a:lnTo>
                  <a:lnTo>
                    <a:pt x="3261" y="1862"/>
                  </a:lnTo>
                  <a:lnTo>
                    <a:pt x="3261" y="2659"/>
                  </a:lnTo>
                  <a:lnTo>
                    <a:pt x="3259" y="2713"/>
                  </a:lnTo>
                  <a:lnTo>
                    <a:pt x="3251" y="2765"/>
                  </a:lnTo>
                  <a:lnTo>
                    <a:pt x="3237" y="2814"/>
                  </a:lnTo>
                  <a:lnTo>
                    <a:pt x="3220" y="2861"/>
                  </a:lnTo>
                  <a:lnTo>
                    <a:pt x="3198" y="2903"/>
                  </a:lnTo>
                  <a:lnTo>
                    <a:pt x="3171" y="2941"/>
                  </a:lnTo>
                  <a:lnTo>
                    <a:pt x="3142" y="2975"/>
                  </a:lnTo>
                  <a:lnTo>
                    <a:pt x="3109" y="3004"/>
                  </a:lnTo>
                  <a:lnTo>
                    <a:pt x="3074" y="3026"/>
                  </a:lnTo>
                  <a:lnTo>
                    <a:pt x="3036" y="3043"/>
                  </a:lnTo>
                  <a:lnTo>
                    <a:pt x="2997" y="3055"/>
                  </a:lnTo>
                  <a:lnTo>
                    <a:pt x="2955" y="3057"/>
                  </a:lnTo>
                  <a:lnTo>
                    <a:pt x="2838" y="3057"/>
                  </a:lnTo>
                  <a:lnTo>
                    <a:pt x="2823" y="3119"/>
                  </a:lnTo>
                  <a:lnTo>
                    <a:pt x="2803" y="3176"/>
                  </a:lnTo>
                  <a:lnTo>
                    <a:pt x="2778" y="3230"/>
                  </a:lnTo>
                  <a:lnTo>
                    <a:pt x="2748" y="3279"/>
                  </a:lnTo>
                  <a:lnTo>
                    <a:pt x="2715" y="3323"/>
                  </a:lnTo>
                  <a:lnTo>
                    <a:pt x="2677" y="3362"/>
                  </a:lnTo>
                  <a:lnTo>
                    <a:pt x="2636" y="3395"/>
                  </a:lnTo>
                  <a:lnTo>
                    <a:pt x="2591" y="3421"/>
                  </a:lnTo>
                  <a:lnTo>
                    <a:pt x="2545" y="3441"/>
                  </a:lnTo>
                  <a:lnTo>
                    <a:pt x="2496" y="3453"/>
                  </a:lnTo>
                  <a:lnTo>
                    <a:pt x="2446" y="3457"/>
                  </a:lnTo>
                  <a:lnTo>
                    <a:pt x="2395" y="3453"/>
                  </a:lnTo>
                  <a:lnTo>
                    <a:pt x="2345" y="3441"/>
                  </a:lnTo>
                  <a:lnTo>
                    <a:pt x="2299" y="3421"/>
                  </a:lnTo>
                  <a:lnTo>
                    <a:pt x="2255" y="3395"/>
                  </a:lnTo>
                  <a:lnTo>
                    <a:pt x="2214" y="3362"/>
                  </a:lnTo>
                  <a:lnTo>
                    <a:pt x="2177" y="3323"/>
                  </a:lnTo>
                  <a:lnTo>
                    <a:pt x="2143" y="3279"/>
                  </a:lnTo>
                  <a:lnTo>
                    <a:pt x="2114" y="3230"/>
                  </a:lnTo>
                  <a:lnTo>
                    <a:pt x="2088" y="3176"/>
                  </a:lnTo>
                  <a:lnTo>
                    <a:pt x="2067" y="3119"/>
                  </a:lnTo>
                  <a:lnTo>
                    <a:pt x="2052" y="3057"/>
                  </a:lnTo>
                  <a:lnTo>
                    <a:pt x="1514" y="3057"/>
                  </a:lnTo>
                  <a:lnTo>
                    <a:pt x="1499" y="3119"/>
                  </a:lnTo>
                  <a:lnTo>
                    <a:pt x="1478" y="3176"/>
                  </a:lnTo>
                  <a:lnTo>
                    <a:pt x="1453" y="3230"/>
                  </a:lnTo>
                  <a:lnTo>
                    <a:pt x="1423" y="3279"/>
                  </a:lnTo>
                  <a:lnTo>
                    <a:pt x="1390" y="3323"/>
                  </a:lnTo>
                  <a:lnTo>
                    <a:pt x="1352" y="3362"/>
                  </a:lnTo>
                  <a:lnTo>
                    <a:pt x="1311" y="3395"/>
                  </a:lnTo>
                  <a:lnTo>
                    <a:pt x="1268" y="3421"/>
                  </a:lnTo>
                  <a:lnTo>
                    <a:pt x="1220" y="3441"/>
                  </a:lnTo>
                  <a:lnTo>
                    <a:pt x="1172" y="3453"/>
                  </a:lnTo>
                  <a:lnTo>
                    <a:pt x="1121" y="3457"/>
                  </a:lnTo>
                  <a:lnTo>
                    <a:pt x="1070" y="3453"/>
                  </a:lnTo>
                  <a:lnTo>
                    <a:pt x="1022" y="3441"/>
                  </a:lnTo>
                  <a:lnTo>
                    <a:pt x="975" y="3421"/>
                  </a:lnTo>
                  <a:lnTo>
                    <a:pt x="930" y="3395"/>
                  </a:lnTo>
                  <a:lnTo>
                    <a:pt x="889" y="3362"/>
                  </a:lnTo>
                  <a:lnTo>
                    <a:pt x="852" y="3323"/>
                  </a:lnTo>
                  <a:lnTo>
                    <a:pt x="818" y="3279"/>
                  </a:lnTo>
                  <a:lnTo>
                    <a:pt x="789" y="3230"/>
                  </a:lnTo>
                  <a:lnTo>
                    <a:pt x="764" y="3176"/>
                  </a:lnTo>
                  <a:lnTo>
                    <a:pt x="743" y="3119"/>
                  </a:lnTo>
                  <a:lnTo>
                    <a:pt x="728" y="3057"/>
                  </a:lnTo>
                  <a:lnTo>
                    <a:pt x="611" y="3057"/>
                  </a:lnTo>
                  <a:lnTo>
                    <a:pt x="570" y="3055"/>
                  </a:lnTo>
                  <a:lnTo>
                    <a:pt x="530" y="3043"/>
                  </a:lnTo>
                  <a:lnTo>
                    <a:pt x="493" y="3026"/>
                  </a:lnTo>
                  <a:lnTo>
                    <a:pt x="458" y="3004"/>
                  </a:lnTo>
                  <a:lnTo>
                    <a:pt x="425" y="2975"/>
                  </a:lnTo>
                  <a:lnTo>
                    <a:pt x="395" y="2941"/>
                  </a:lnTo>
                  <a:lnTo>
                    <a:pt x="369" y="2903"/>
                  </a:lnTo>
                  <a:lnTo>
                    <a:pt x="347" y="2861"/>
                  </a:lnTo>
                  <a:lnTo>
                    <a:pt x="329" y="2814"/>
                  </a:lnTo>
                  <a:lnTo>
                    <a:pt x="316" y="2765"/>
                  </a:lnTo>
                  <a:lnTo>
                    <a:pt x="308" y="2713"/>
                  </a:lnTo>
                  <a:lnTo>
                    <a:pt x="305" y="2659"/>
                  </a:lnTo>
                  <a:lnTo>
                    <a:pt x="305" y="2261"/>
                  </a:lnTo>
                  <a:lnTo>
                    <a:pt x="264" y="2257"/>
                  </a:lnTo>
                  <a:lnTo>
                    <a:pt x="225" y="2247"/>
                  </a:lnTo>
                  <a:lnTo>
                    <a:pt x="187" y="2230"/>
                  </a:lnTo>
                  <a:lnTo>
                    <a:pt x="152" y="2206"/>
                  </a:lnTo>
                  <a:lnTo>
                    <a:pt x="119" y="2177"/>
                  </a:lnTo>
                  <a:lnTo>
                    <a:pt x="89" y="2143"/>
                  </a:lnTo>
                  <a:lnTo>
                    <a:pt x="64" y="2105"/>
                  </a:lnTo>
                  <a:lnTo>
                    <a:pt x="42" y="2062"/>
                  </a:lnTo>
                  <a:lnTo>
                    <a:pt x="24" y="2016"/>
                  </a:lnTo>
                  <a:lnTo>
                    <a:pt x="11" y="1968"/>
                  </a:lnTo>
                  <a:lnTo>
                    <a:pt x="3" y="1915"/>
                  </a:lnTo>
                  <a:lnTo>
                    <a:pt x="0" y="1862"/>
                  </a:lnTo>
                  <a:lnTo>
                    <a:pt x="0" y="399"/>
                  </a:lnTo>
                  <a:lnTo>
                    <a:pt x="3" y="344"/>
                  </a:lnTo>
                  <a:lnTo>
                    <a:pt x="11" y="293"/>
                  </a:lnTo>
                  <a:lnTo>
                    <a:pt x="24" y="243"/>
                  </a:lnTo>
                  <a:lnTo>
                    <a:pt x="42" y="197"/>
                  </a:lnTo>
                  <a:lnTo>
                    <a:pt x="64" y="156"/>
                  </a:lnTo>
                  <a:lnTo>
                    <a:pt x="89" y="118"/>
                  </a:lnTo>
                  <a:lnTo>
                    <a:pt x="119" y="84"/>
                  </a:lnTo>
                  <a:lnTo>
                    <a:pt x="152" y="55"/>
                  </a:lnTo>
                  <a:lnTo>
                    <a:pt x="187" y="31"/>
                  </a:lnTo>
                  <a:lnTo>
                    <a:pt x="225" y="14"/>
                  </a:lnTo>
                  <a:lnTo>
                    <a:pt x="264" y="4"/>
                  </a:lnTo>
                  <a:lnTo>
                    <a:pt x="3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86" name="Freeform 259"/>
          <p:cNvSpPr>
            <a:spLocks noEditPoints="1"/>
          </p:cNvSpPr>
          <p:nvPr/>
        </p:nvSpPr>
        <p:spPr bwMode="auto">
          <a:xfrm>
            <a:off x="7188858" y="4036075"/>
            <a:ext cx="640043" cy="461042"/>
          </a:xfrm>
          <a:custGeom>
            <a:avLst/>
            <a:gdLst>
              <a:gd name="T0" fmla="*/ 1487 w 3261"/>
              <a:gd name="T1" fmla="*/ 249 h 2349"/>
              <a:gd name="T2" fmla="*/ 1230 w 3261"/>
              <a:gd name="T3" fmla="*/ 415 h 2349"/>
              <a:gd name="T4" fmla="*/ 1075 w 3261"/>
              <a:gd name="T5" fmla="*/ 647 h 2349"/>
              <a:gd name="T6" fmla="*/ 1024 w 3261"/>
              <a:gd name="T7" fmla="*/ 738 h 2349"/>
              <a:gd name="T8" fmla="*/ 949 w 3261"/>
              <a:gd name="T9" fmla="*/ 754 h 2349"/>
              <a:gd name="T10" fmla="*/ 827 w 3261"/>
              <a:gd name="T11" fmla="*/ 719 h 2349"/>
              <a:gd name="T12" fmla="*/ 765 w 3261"/>
              <a:gd name="T13" fmla="*/ 716 h 2349"/>
              <a:gd name="T14" fmla="*/ 597 w 3261"/>
              <a:gd name="T15" fmla="*/ 778 h 2349"/>
              <a:gd name="T16" fmla="*/ 512 w 3261"/>
              <a:gd name="T17" fmla="*/ 933 h 2349"/>
              <a:gd name="T18" fmla="*/ 536 w 3261"/>
              <a:gd name="T19" fmla="*/ 1081 h 2349"/>
              <a:gd name="T20" fmla="*/ 556 w 3261"/>
              <a:gd name="T21" fmla="*/ 1186 h 2349"/>
              <a:gd name="T22" fmla="*/ 489 w 3261"/>
              <a:gd name="T23" fmla="*/ 1258 h 2349"/>
              <a:gd name="T24" fmla="*/ 320 w 3261"/>
              <a:gd name="T25" fmla="*/ 1382 h 2349"/>
              <a:gd name="T26" fmla="*/ 214 w 3261"/>
              <a:gd name="T27" fmla="*/ 1590 h 2349"/>
              <a:gd name="T28" fmla="*/ 231 w 3261"/>
              <a:gd name="T29" fmla="*/ 1840 h 2349"/>
              <a:gd name="T30" fmla="*/ 375 w 3261"/>
              <a:gd name="T31" fmla="*/ 2044 h 2349"/>
              <a:gd name="T32" fmla="*/ 609 w 3261"/>
              <a:gd name="T33" fmla="*/ 2142 h 2349"/>
              <a:gd name="T34" fmla="*/ 2609 w 3261"/>
              <a:gd name="T35" fmla="*/ 2133 h 2349"/>
              <a:gd name="T36" fmla="*/ 2853 w 3261"/>
              <a:gd name="T37" fmla="*/ 2016 h 2349"/>
              <a:gd name="T38" fmla="*/ 3013 w 3261"/>
              <a:gd name="T39" fmla="*/ 1802 h 2349"/>
              <a:gd name="T40" fmla="*/ 3054 w 3261"/>
              <a:gd name="T41" fmla="*/ 1526 h 2349"/>
              <a:gd name="T42" fmla="*/ 2962 w 3261"/>
              <a:gd name="T43" fmla="*/ 1270 h 2349"/>
              <a:gd name="T44" fmla="*/ 2761 w 3261"/>
              <a:gd name="T45" fmla="*/ 1089 h 2349"/>
              <a:gd name="T46" fmla="*/ 2538 w 3261"/>
              <a:gd name="T47" fmla="*/ 1017 h 2349"/>
              <a:gd name="T48" fmla="*/ 2459 w 3261"/>
              <a:gd name="T49" fmla="*/ 971 h 2349"/>
              <a:gd name="T50" fmla="*/ 2438 w 3261"/>
              <a:gd name="T51" fmla="*/ 851 h 2349"/>
              <a:gd name="T52" fmla="*/ 2342 w 3261"/>
              <a:gd name="T53" fmla="*/ 555 h 2349"/>
              <a:gd name="T54" fmla="*/ 2139 w 3261"/>
              <a:gd name="T55" fmla="*/ 333 h 2349"/>
              <a:gd name="T56" fmla="*/ 1859 w 3261"/>
              <a:gd name="T57" fmla="*/ 216 h 2349"/>
              <a:gd name="T58" fmla="*/ 1807 w 3261"/>
              <a:gd name="T59" fmla="*/ 3 h 2349"/>
              <a:gd name="T60" fmla="*/ 2149 w 3261"/>
              <a:gd name="T61" fmla="*/ 101 h 2349"/>
              <a:gd name="T62" fmla="*/ 2421 w 3261"/>
              <a:gd name="T63" fmla="*/ 316 h 2349"/>
              <a:gd name="T64" fmla="*/ 2594 w 3261"/>
              <a:gd name="T65" fmla="*/ 620 h 2349"/>
              <a:gd name="T66" fmla="*/ 2769 w 3261"/>
              <a:gd name="T67" fmla="*/ 869 h 2349"/>
              <a:gd name="T68" fmla="*/ 3040 w 3261"/>
              <a:gd name="T69" fmla="*/ 1045 h 2349"/>
              <a:gd name="T70" fmla="*/ 3214 w 3261"/>
              <a:gd name="T71" fmla="*/ 1318 h 2349"/>
              <a:gd name="T72" fmla="*/ 3258 w 3261"/>
              <a:gd name="T73" fmla="*/ 1653 h 2349"/>
              <a:gd name="T74" fmla="*/ 3156 w 3261"/>
              <a:gd name="T75" fmla="*/ 1970 h 2349"/>
              <a:gd name="T76" fmla="*/ 2938 w 3261"/>
              <a:gd name="T77" fmla="*/ 2209 h 2349"/>
              <a:gd name="T78" fmla="*/ 2634 w 3261"/>
              <a:gd name="T79" fmla="*/ 2337 h 2349"/>
              <a:gd name="T80" fmla="*/ 536 w 3261"/>
              <a:gd name="T81" fmla="*/ 2337 h 2349"/>
              <a:gd name="T82" fmla="*/ 262 w 3261"/>
              <a:gd name="T83" fmla="*/ 2214 h 2349"/>
              <a:gd name="T84" fmla="*/ 71 w 3261"/>
              <a:gd name="T85" fmla="*/ 1985 h 2349"/>
              <a:gd name="T86" fmla="*/ 0 w 3261"/>
              <a:gd name="T87" fmla="*/ 1685 h 2349"/>
              <a:gd name="T88" fmla="*/ 64 w 3261"/>
              <a:gd name="T89" fmla="*/ 1402 h 2349"/>
              <a:gd name="T90" fmla="*/ 238 w 3261"/>
              <a:gd name="T91" fmla="*/ 1179 h 2349"/>
              <a:gd name="T92" fmla="*/ 307 w 3261"/>
              <a:gd name="T93" fmla="*/ 1008 h 2349"/>
              <a:gd name="T94" fmla="*/ 352 w 3261"/>
              <a:gd name="T95" fmla="*/ 769 h 2349"/>
              <a:gd name="T96" fmla="*/ 519 w 3261"/>
              <a:gd name="T97" fmla="*/ 583 h 2349"/>
              <a:gd name="T98" fmla="*/ 765 w 3261"/>
              <a:gd name="T99" fmla="*/ 511 h 2349"/>
              <a:gd name="T100" fmla="*/ 970 w 3261"/>
              <a:gd name="T101" fmla="*/ 414 h 2349"/>
              <a:gd name="T102" fmla="*/ 1205 w 3261"/>
              <a:gd name="T103" fmla="*/ 168 h 2349"/>
              <a:gd name="T104" fmla="*/ 1519 w 3261"/>
              <a:gd name="T105" fmla="*/ 26 h 2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261" h="2349">
                <a:moveTo>
                  <a:pt x="1732" y="205"/>
                </a:moveTo>
                <a:lnTo>
                  <a:pt x="1669" y="208"/>
                </a:lnTo>
                <a:lnTo>
                  <a:pt x="1607" y="216"/>
                </a:lnTo>
                <a:lnTo>
                  <a:pt x="1547" y="230"/>
                </a:lnTo>
                <a:lnTo>
                  <a:pt x="1487" y="249"/>
                </a:lnTo>
                <a:lnTo>
                  <a:pt x="1431" y="273"/>
                </a:lnTo>
                <a:lnTo>
                  <a:pt x="1377" y="302"/>
                </a:lnTo>
                <a:lnTo>
                  <a:pt x="1325" y="335"/>
                </a:lnTo>
                <a:lnTo>
                  <a:pt x="1276" y="373"/>
                </a:lnTo>
                <a:lnTo>
                  <a:pt x="1230" y="415"/>
                </a:lnTo>
                <a:lnTo>
                  <a:pt x="1188" y="461"/>
                </a:lnTo>
                <a:lnTo>
                  <a:pt x="1150" y="510"/>
                </a:lnTo>
                <a:lnTo>
                  <a:pt x="1117" y="564"/>
                </a:lnTo>
                <a:lnTo>
                  <a:pt x="1087" y="621"/>
                </a:lnTo>
                <a:lnTo>
                  <a:pt x="1075" y="647"/>
                </a:lnTo>
                <a:lnTo>
                  <a:pt x="1064" y="670"/>
                </a:lnTo>
                <a:lnTo>
                  <a:pt x="1054" y="692"/>
                </a:lnTo>
                <a:lnTo>
                  <a:pt x="1044" y="710"/>
                </a:lnTo>
                <a:lnTo>
                  <a:pt x="1034" y="725"/>
                </a:lnTo>
                <a:lnTo>
                  <a:pt x="1024" y="738"/>
                </a:lnTo>
                <a:lnTo>
                  <a:pt x="1012" y="747"/>
                </a:lnTo>
                <a:lnTo>
                  <a:pt x="1000" y="753"/>
                </a:lnTo>
                <a:lnTo>
                  <a:pt x="985" y="757"/>
                </a:lnTo>
                <a:lnTo>
                  <a:pt x="969" y="757"/>
                </a:lnTo>
                <a:lnTo>
                  <a:pt x="949" y="754"/>
                </a:lnTo>
                <a:lnTo>
                  <a:pt x="927" y="748"/>
                </a:lnTo>
                <a:lnTo>
                  <a:pt x="902" y="739"/>
                </a:lnTo>
                <a:lnTo>
                  <a:pt x="876" y="730"/>
                </a:lnTo>
                <a:lnTo>
                  <a:pt x="850" y="724"/>
                </a:lnTo>
                <a:lnTo>
                  <a:pt x="827" y="719"/>
                </a:lnTo>
                <a:lnTo>
                  <a:pt x="807" y="717"/>
                </a:lnTo>
                <a:lnTo>
                  <a:pt x="789" y="716"/>
                </a:lnTo>
                <a:lnTo>
                  <a:pt x="776" y="716"/>
                </a:lnTo>
                <a:lnTo>
                  <a:pt x="768" y="716"/>
                </a:lnTo>
                <a:lnTo>
                  <a:pt x="765" y="716"/>
                </a:lnTo>
                <a:lnTo>
                  <a:pt x="727" y="719"/>
                </a:lnTo>
                <a:lnTo>
                  <a:pt x="691" y="727"/>
                </a:lnTo>
                <a:lnTo>
                  <a:pt x="657" y="740"/>
                </a:lnTo>
                <a:lnTo>
                  <a:pt x="625" y="757"/>
                </a:lnTo>
                <a:lnTo>
                  <a:pt x="597" y="778"/>
                </a:lnTo>
                <a:lnTo>
                  <a:pt x="572" y="803"/>
                </a:lnTo>
                <a:lnTo>
                  <a:pt x="551" y="831"/>
                </a:lnTo>
                <a:lnTo>
                  <a:pt x="533" y="864"/>
                </a:lnTo>
                <a:lnTo>
                  <a:pt x="520" y="897"/>
                </a:lnTo>
                <a:lnTo>
                  <a:pt x="512" y="933"/>
                </a:lnTo>
                <a:lnTo>
                  <a:pt x="510" y="971"/>
                </a:lnTo>
                <a:lnTo>
                  <a:pt x="511" y="995"/>
                </a:lnTo>
                <a:lnTo>
                  <a:pt x="516" y="1021"/>
                </a:lnTo>
                <a:lnTo>
                  <a:pt x="524" y="1050"/>
                </a:lnTo>
                <a:lnTo>
                  <a:pt x="536" y="1081"/>
                </a:lnTo>
                <a:lnTo>
                  <a:pt x="546" y="1108"/>
                </a:lnTo>
                <a:lnTo>
                  <a:pt x="553" y="1132"/>
                </a:lnTo>
                <a:lnTo>
                  <a:pt x="557" y="1152"/>
                </a:lnTo>
                <a:lnTo>
                  <a:pt x="558" y="1170"/>
                </a:lnTo>
                <a:lnTo>
                  <a:pt x="556" y="1186"/>
                </a:lnTo>
                <a:lnTo>
                  <a:pt x="550" y="1202"/>
                </a:lnTo>
                <a:lnTo>
                  <a:pt x="540" y="1216"/>
                </a:lnTo>
                <a:lnTo>
                  <a:pt x="527" y="1229"/>
                </a:lnTo>
                <a:lnTo>
                  <a:pt x="510" y="1243"/>
                </a:lnTo>
                <a:lnTo>
                  <a:pt x="489" y="1258"/>
                </a:lnTo>
                <a:lnTo>
                  <a:pt x="464" y="1273"/>
                </a:lnTo>
                <a:lnTo>
                  <a:pt x="434" y="1290"/>
                </a:lnTo>
                <a:lnTo>
                  <a:pt x="392" y="1317"/>
                </a:lnTo>
                <a:lnTo>
                  <a:pt x="354" y="1348"/>
                </a:lnTo>
                <a:lnTo>
                  <a:pt x="320" y="1382"/>
                </a:lnTo>
                <a:lnTo>
                  <a:pt x="290" y="1419"/>
                </a:lnTo>
                <a:lnTo>
                  <a:pt x="265" y="1458"/>
                </a:lnTo>
                <a:lnTo>
                  <a:pt x="243" y="1500"/>
                </a:lnTo>
                <a:lnTo>
                  <a:pt x="227" y="1544"/>
                </a:lnTo>
                <a:lnTo>
                  <a:pt x="214" y="1590"/>
                </a:lnTo>
                <a:lnTo>
                  <a:pt x="207" y="1637"/>
                </a:lnTo>
                <a:lnTo>
                  <a:pt x="204" y="1685"/>
                </a:lnTo>
                <a:lnTo>
                  <a:pt x="207" y="1739"/>
                </a:lnTo>
                <a:lnTo>
                  <a:pt x="216" y="1791"/>
                </a:lnTo>
                <a:lnTo>
                  <a:pt x="231" y="1840"/>
                </a:lnTo>
                <a:lnTo>
                  <a:pt x="251" y="1888"/>
                </a:lnTo>
                <a:lnTo>
                  <a:pt x="275" y="1932"/>
                </a:lnTo>
                <a:lnTo>
                  <a:pt x="305" y="1973"/>
                </a:lnTo>
                <a:lnTo>
                  <a:pt x="338" y="2010"/>
                </a:lnTo>
                <a:lnTo>
                  <a:pt x="375" y="2044"/>
                </a:lnTo>
                <a:lnTo>
                  <a:pt x="417" y="2074"/>
                </a:lnTo>
                <a:lnTo>
                  <a:pt x="461" y="2099"/>
                </a:lnTo>
                <a:lnTo>
                  <a:pt x="508" y="2118"/>
                </a:lnTo>
                <a:lnTo>
                  <a:pt x="557" y="2133"/>
                </a:lnTo>
                <a:lnTo>
                  <a:pt x="609" y="2142"/>
                </a:lnTo>
                <a:lnTo>
                  <a:pt x="662" y="2145"/>
                </a:lnTo>
                <a:lnTo>
                  <a:pt x="2496" y="2145"/>
                </a:lnTo>
                <a:lnTo>
                  <a:pt x="2496" y="2145"/>
                </a:lnTo>
                <a:lnTo>
                  <a:pt x="2554" y="2142"/>
                </a:lnTo>
                <a:lnTo>
                  <a:pt x="2609" y="2133"/>
                </a:lnTo>
                <a:lnTo>
                  <a:pt x="2663" y="2120"/>
                </a:lnTo>
                <a:lnTo>
                  <a:pt x="2715" y="2101"/>
                </a:lnTo>
                <a:lnTo>
                  <a:pt x="2764" y="2077"/>
                </a:lnTo>
                <a:lnTo>
                  <a:pt x="2810" y="2048"/>
                </a:lnTo>
                <a:lnTo>
                  <a:pt x="2853" y="2016"/>
                </a:lnTo>
                <a:lnTo>
                  <a:pt x="2892" y="1980"/>
                </a:lnTo>
                <a:lnTo>
                  <a:pt x="2929" y="1940"/>
                </a:lnTo>
                <a:lnTo>
                  <a:pt x="2962" y="1897"/>
                </a:lnTo>
                <a:lnTo>
                  <a:pt x="2990" y="1850"/>
                </a:lnTo>
                <a:lnTo>
                  <a:pt x="3013" y="1802"/>
                </a:lnTo>
                <a:lnTo>
                  <a:pt x="3032" y="1750"/>
                </a:lnTo>
                <a:lnTo>
                  <a:pt x="3046" y="1696"/>
                </a:lnTo>
                <a:lnTo>
                  <a:pt x="3054" y="1641"/>
                </a:lnTo>
                <a:lnTo>
                  <a:pt x="3057" y="1584"/>
                </a:lnTo>
                <a:lnTo>
                  <a:pt x="3054" y="1526"/>
                </a:lnTo>
                <a:lnTo>
                  <a:pt x="3046" y="1471"/>
                </a:lnTo>
                <a:lnTo>
                  <a:pt x="3032" y="1417"/>
                </a:lnTo>
                <a:lnTo>
                  <a:pt x="3013" y="1365"/>
                </a:lnTo>
                <a:lnTo>
                  <a:pt x="2990" y="1316"/>
                </a:lnTo>
                <a:lnTo>
                  <a:pt x="2962" y="1270"/>
                </a:lnTo>
                <a:lnTo>
                  <a:pt x="2929" y="1227"/>
                </a:lnTo>
                <a:lnTo>
                  <a:pt x="2892" y="1186"/>
                </a:lnTo>
                <a:lnTo>
                  <a:pt x="2851" y="1149"/>
                </a:lnTo>
                <a:lnTo>
                  <a:pt x="2808" y="1117"/>
                </a:lnTo>
                <a:lnTo>
                  <a:pt x="2761" y="1089"/>
                </a:lnTo>
                <a:lnTo>
                  <a:pt x="2711" y="1065"/>
                </a:lnTo>
                <a:lnTo>
                  <a:pt x="2658" y="1047"/>
                </a:lnTo>
                <a:lnTo>
                  <a:pt x="2602" y="1033"/>
                </a:lnTo>
                <a:lnTo>
                  <a:pt x="2567" y="1024"/>
                </a:lnTo>
                <a:lnTo>
                  <a:pt x="2538" y="1017"/>
                </a:lnTo>
                <a:lnTo>
                  <a:pt x="2514" y="1010"/>
                </a:lnTo>
                <a:lnTo>
                  <a:pt x="2495" y="1002"/>
                </a:lnTo>
                <a:lnTo>
                  <a:pt x="2480" y="994"/>
                </a:lnTo>
                <a:lnTo>
                  <a:pt x="2468" y="984"/>
                </a:lnTo>
                <a:lnTo>
                  <a:pt x="2459" y="971"/>
                </a:lnTo>
                <a:lnTo>
                  <a:pt x="2453" y="956"/>
                </a:lnTo>
                <a:lnTo>
                  <a:pt x="2448" y="937"/>
                </a:lnTo>
                <a:lnTo>
                  <a:pt x="2444" y="914"/>
                </a:lnTo>
                <a:lnTo>
                  <a:pt x="2441" y="886"/>
                </a:lnTo>
                <a:lnTo>
                  <a:pt x="2438" y="851"/>
                </a:lnTo>
                <a:lnTo>
                  <a:pt x="2429" y="787"/>
                </a:lnTo>
                <a:lnTo>
                  <a:pt x="2415" y="726"/>
                </a:lnTo>
                <a:lnTo>
                  <a:pt x="2395" y="665"/>
                </a:lnTo>
                <a:lnTo>
                  <a:pt x="2371" y="609"/>
                </a:lnTo>
                <a:lnTo>
                  <a:pt x="2342" y="555"/>
                </a:lnTo>
                <a:lnTo>
                  <a:pt x="2309" y="503"/>
                </a:lnTo>
                <a:lnTo>
                  <a:pt x="2272" y="455"/>
                </a:lnTo>
                <a:lnTo>
                  <a:pt x="2231" y="411"/>
                </a:lnTo>
                <a:lnTo>
                  <a:pt x="2187" y="370"/>
                </a:lnTo>
                <a:lnTo>
                  <a:pt x="2139" y="333"/>
                </a:lnTo>
                <a:lnTo>
                  <a:pt x="2088" y="300"/>
                </a:lnTo>
                <a:lnTo>
                  <a:pt x="2034" y="272"/>
                </a:lnTo>
                <a:lnTo>
                  <a:pt x="1978" y="249"/>
                </a:lnTo>
                <a:lnTo>
                  <a:pt x="1919" y="230"/>
                </a:lnTo>
                <a:lnTo>
                  <a:pt x="1859" y="216"/>
                </a:lnTo>
                <a:lnTo>
                  <a:pt x="1797" y="208"/>
                </a:lnTo>
                <a:lnTo>
                  <a:pt x="1732" y="205"/>
                </a:lnTo>
                <a:close/>
                <a:moveTo>
                  <a:pt x="1732" y="0"/>
                </a:moveTo>
                <a:lnTo>
                  <a:pt x="1732" y="0"/>
                </a:lnTo>
                <a:lnTo>
                  <a:pt x="1807" y="3"/>
                </a:lnTo>
                <a:lnTo>
                  <a:pt x="1880" y="13"/>
                </a:lnTo>
                <a:lnTo>
                  <a:pt x="1950" y="27"/>
                </a:lnTo>
                <a:lnTo>
                  <a:pt x="2019" y="47"/>
                </a:lnTo>
                <a:lnTo>
                  <a:pt x="2086" y="72"/>
                </a:lnTo>
                <a:lnTo>
                  <a:pt x="2149" y="101"/>
                </a:lnTo>
                <a:lnTo>
                  <a:pt x="2210" y="136"/>
                </a:lnTo>
                <a:lnTo>
                  <a:pt x="2268" y="175"/>
                </a:lnTo>
                <a:lnTo>
                  <a:pt x="2322" y="219"/>
                </a:lnTo>
                <a:lnTo>
                  <a:pt x="2374" y="266"/>
                </a:lnTo>
                <a:lnTo>
                  <a:pt x="2421" y="316"/>
                </a:lnTo>
                <a:lnTo>
                  <a:pt x="2465" y="371"/>
                </a:lnTo>
                <a:lnTo>
                  <a:pt x="2504" y="429"/>
                </a:lnTo>
                <a:lnTo>
                  <a:pt x="2539" y="490"/>
                </a:lnTo>
                <a:lnTo>
                  <a:pt x="2569" y="554"/>
                </a:lnTo>
                <a:lnTo>
                  <a:pt x="2594" y="620"/>
                </a:lnTo>
                <a:lnTo>
                  <a:pt x="2615" y="688"/>
                </a:lnTo>
                <a:lnTo>
                  <a:pt x="2631" y="760"/>
                </a:lnTo>
                <a:lnTo>
                  <a:pt x="2641" y="832"/>
                </a:lnTo>
                <a:lnTo>
                  <a:pt x="2706" y="847"/>
                </a:lnTo>
                <a:lnTo>
                  <a:pt x="2769" y="869"/>
                </a:lnTo>
                <a:lnTo>
                  <a:pt x="2829" y="895"/>
                </a:lnTo>
                <a:lnTo>
                  <a:pt x="2886" y="926"/>
                </a:lnTo>
                <a:lnTo>
                  <a:pt x="2941" y="961"/>
                </a:lnTo>
                <a:lnTo>
                  <a:pt x="2992" y="1001"/>
                </a:lnTo>
                <a:lnTo>
                  <a:pt x="3040" y="1045"/>
                </a:lnTo>
                <a:lnTo>
                  <a:pt x="3083" y="1093"/>
                </a:lnTo>
                <a:lnTo>
                  <a:pt x="3122" y="1144"/>
                </a:lnTo>
                <a:lnTo>
                  <a:pt x="3157" y="1199"/>
                </a:lnTo>
                <a:lnTo>
                  <a:pt x="3189" y="1257"/>
                </a:lnTo>
                <a:lnTo>
                  <a:pt x="3214" y="1318"/>
                </a:lnTo>
                <a:lnTo>
                  <a:pt x="3234" y="1381"/>
                </a:lnTo>
                <a:lnTo>
                  <a:pt x="3249" y="1447"/>
                </a:lnTo>
                <a:lnTo>
                  <a:pt x="3258" y="1514"/>
                </a:lnTo>
                <a:lnTo>
                  <a:pt x="3261" y="1584"/>
                </a:lnTo>
                <a:lnTo>
                  <a:pt x="3258" y="1653"/>
                </a:lnTo>
                <a:lnTo>
                  <a:pt x="3249" y="1721"/>
                </a:lnTo>
                <a:lnTo>
                  <a:pt x="3234" y="1787"/>
                </a:lnTo>
                <a:lnTo>
                  <a:pt x="3213" y="1850"/>
                </a:lnTo>
                <a:lnTo>
                  <a:pt x="3188" y="1912"/>
                </a:lnTo>
                <a:lnTo>
                  <a:pt x="3156" y="1970"/>
                </a:lnTo>
                <a:lnTo>
                  <a:pt x="3121" y="2025"/>
                </a:lnTo>
                <a:lnTo>
                  <a:pt x="3081" y="2077"/>
                </a:lnTo>
                <a:lnTo>
                  <a:pt x="3037" y="2125"/>
                </a:lnTo>
                <a:lnTo>
                  <a:pt x="2989" y="2169"/>
                </a:lnTo>
                <a:lnTo>
                  <a:pt x="2938" y="2209"/>
                </a:lnTo>
                <a:lnTo>
                  <a:pt x="2882" y="2245"/>
                </a:lnTo>
                <a:lnTo>
                  <a:pt x="2824" y="2276"/>
                </a:lnTo>
                <a:lnTo>
                  <a:pt x="2763" y="2301"/>
                </a:lnTo>
                <a:lnTo>
                  <a:pt x="2700" y="2322"/>
                </a:lnTo>
                <a:lnTo>
                  <a:pt x="2634" y="2337"/>
                </a:lnTo>
                <a:lnTo>
                  <a:pt x="2566" y="2346"/>
                </a:lnTo>
                <a:lnTo>
                  <a:pt x="2496" y="2349"/>
                </a:lnTo>
                <a:lnTo>
                  <a:pt x="662" y="2349"/>
                </a:lnTo>
                <a:lnTo>
                  <a:pt x="598" y="2346"/>
                </a:lnTo>
                <a:lnTo>
                  <a:pt x="536" y="2337"/>
                </a:lnTo>
                <a:lnTo>
                  <a:pt x="477" y="2323"/>
                </a:lnTo>
                <a:lnTo>
                  <a:pt x="419" y="2303"/>
                </a:lnTo>
                <a:lnTo>
                  <a:pt x="363" y="2278"/>
                </a:lnTo>
                <a:lnTo>
                  <a:pt x="311" y="2249"/>
                </a:lnTo>
                <a:lnTo>
                  <a:pt x="262" y="2214"/>
                </a:lnTo>
                <a:lnTo>
                  <a:pt x="216" y="2175"/>
                </a:lnTo>
                <a:lnTo>
                  <a:pt x="174" y="2133"/>
                </a:lnTo>
                <a:lnTo>
                  <a:pt x="134" y="2087"/>
                </a:lnTo>
                <a:lnTo>
                  <a:pt x="100" y="2037"/>
                </a:lnTo>
                <a:lnTo>
                  <a:pt x="71" y="1985"/>
                </a:lnTo>
                <a:lnTo>
                  <a:pt x="46" y="1930"/>
                </a:lnTo>
                <a:lnTo>
                  <a:pt x="26" y="1871"/>
                </a:lnTo>
                <a:lnTo>
                  <a:pt x="12" y="1812"/>
                </a:lnTo>
                <a:lnTo>
                  <a:pt x="3" y="1750"/>
                </a:lnTo>
                <a:lnTo>
                  <a:pt x="0" y="1685"/>
                </a:lnTo>
                <a:lnTo>
                  <a:pt x="3" y="1625"/>
                </a:lnTo>
                <a:lnTo>
                  <a:pt x="11" y="1566"/>
                </a:lnTo>
                <a:lnTo>
                  <a:pt x="24" y="1509"/>
                </a:lnTo>
                <a:lnTo>
                  <a:pt x="42" y="1454"/>
                </a:lnTo>
                <a:lnTo>
                  <a:pt x="64" y="1402"/>
                </a:lnTo>
                <a:lnTo>
                  <a:pt x="91" y="1351"/>
                </a:lnTo>
                <a:lnTo>
                  <a:pt x="122" y="1303"/>
                </a:lnTo>
                <a:lnTo>
                  <a:pt x="158" y="1259"/>
                </a:lnTo>
                <a:lnTo>
                  <a:pt x="196" y="1218"/>
                </a:lnTo>
                <a:lnTo>
                  <a:pt x="238" y="1179"/>
                </a:lnTo>
                <a:lnTo>
                  <a:pt x="283" y="1145"/>
                </a:lnTo>
                <a:lnTo>
                  <a:pt x="331" y="1114"/>
                </a:lnTo>
                <a:lnTo>
                  <a:pt x="320" y="1080"/>
                </a:lnTo>
                <a:lnTo>
                  <a:pt x="312" y="1045"/>
                </a:lnTo>
                <a:lnTo>
                  <a:pt x="307" y="1008"/>
                </a:lnTo>
                <a:lnTo>
                  <a:pt x="305" y="971"/>
                </a:lnTo>
                <a:lnTo>
                  <a:pt x="308" y="917"/>
                </a:lnTo>
                <a:lnTo>
                  <a:pt x="317" y="866"/>
                </a:lnTo>
                <a:lnTo>
                  <a:pt x="332" y="816"/>
                </a:lnTo>
                <a:lnTo>
                  <a:pt x="352" y="769"/>
                </a:lnTo>
                <a:lnTo>
                  <a:pt x="377" y="725"/>
                </a:lnTo>
                <a:lnTo>
                  <a:pt x="406" y="683"/>
                </a:lnTo>
                <a:lnTo>
                  <a:pt x="440" y="646"/>
                </a:lnTo>
                <a:lnTo>
                  <a:pt x="478" y="612"/>
                </a:lnTo>
                <a:lnTo>
                  <a:pt x="519" y="583"/>
                </a:lnTo>
                <a:lnTo>
                  <a:pt x="563" y="558"/>
                </a:lnTo>
                <a:lnTo>
                  <a:pt x="609" y="538"/>
                </a:lnTo>
                <a:lnTo>
                  <a:pt x="659" y="524"/>
                </a:lnTo>
                <a:lnTo>
                  <a:pt x="711" y="514"/>
                </a:lnTo>
                <a:lnTo>
                  <a:pt x="765" y="511"/>
                </a:lnTo>
                <a:lnTo>
                  <a:pt x="812" y="514"/>
                </a:lnTo>
                <a:lnTo>
                  <a:pt x="858" y="523"/>
                </a:lnTo>
                <a:lnTo>
                  <a:pt x="902" y="535"/>
                </a:lnTo>
                <a:lnTo>
                  <a:pt x="933" y="473"/>
                </a:lnTo>
                <a:lnTo>
                  <a:pt x="970" y="414"/>
                </a:lnTo>
                <a:lnTo>
                  <a:pt x="1009" y="359"/>
                </a:lnTo>
                <a:lnTo>
                  <a:pt x="1053" y="305"/>
                </a:lnTo>
                <a:lnTo>
                  <a:pt x="1100" y="256"/>
                </a:lnTo>
                <a:lnTo>
                  <a:pt x="1151" y="211"/>
                </a:lnTo>
                <a:lnTo>
                  <a:pt x="1205" y="168"/>
                </a:lnTo>
                <a:lnTo>
                  <a:pt x="1263" y="131"/>
                </a:lnTo>
                <a:lnTo>
                  <a:pt x="1323" y="98"/>
                </a:lnTo>
                <a:lnTo>
                  <a:pt x="1385" y="69"/>
                </a:lnTo>
                <a:lnTo>
                  <a:pt x="1450" y="45"/>
                </a:lnTo>
                <a:lnTo>
                  <a:pt x="1519" y="26"/>
                </a:lnTo>
                <a:lnTo>
                  <a:pt x="1588" y="12"/>
                </a:lnTo>
                <a:lnTo>
                  <a:pt x="1659" y="3"/>
                </a:lnTo>
                <a:lnTo>
                  <a:pt x="173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3" name="Группа 292"/>
          <p:cNvGrpSpPr/>
          <p:nvPr/>
        </p:nvGrpSpPr>
        <p:grpSpPr>
          <a:xfrm>
            <a:off x="8172305" y="4033330"/>
            <a:ext cx="320450" cy="466532"/>
            <a:chOff x="5981700" y="3300413"/>
            <a:chExt cx="1852613" cy="2697163"/>
          </a:xfrm>
          <a:solidFill>
            <a:schemeClr val="bg2">
              <a:lumMod val="25000"/>
            </a:schemeClr>
          </a:solidFill>
        </p:grpSpPr>
        <p:sp>
          <p:nvSpPr>
            <p:cNvPr id="291" name="Freeform 264"/>
            <p:cNvSpPr>
              <a:spLocks noEditPoints="1"/>
            </p:cNvSpPr>
            <p:nvPr/>
          </p:nvSpPr>
          <p:spPr bwMode="auto">
            <a:xfrm>
              <a:off x="5981700" y="3300413"/>
              <a:ext cx="1852613" cy="2697163"/>
            </a:xfrm>
            <a:custGeom>
              <a:avLst/>
              <a:gdLst>
                <a:gd name="T0" fmla="*/ 992 w 2335"/>
                <a:gd name="T1" fmla="*/ 3118 h 3399"/>
                <a:gd name="T2" fmla="*/ 1077 w 2335"/>
                <a:gd name="T3" fmla="*/ 3178 h 3399"/>
                <a:gd name="T4" fmla="*/ 1197 w 2335"/>
                <a:gd name="T5" fmla="*/ 3186 h 3399"/>
                <a:gd name="T6" fmla="*/ 1291 w 2335"/>
                <a:gd name="T7" fmla="*/ 3168 h 3399"/>
                <a:gd name="T8" fmla="*/ 1358 w 2335"/>
                <a:gd name="T9" fmla="*/ 3100 h 3399"/>
                <a:gd name="T10" fmla="*/ 1509 w 2335"/>
                <a:gd name="T11" fmla="*/ 2665 h 3399"/>
                <a:gd name="T12" fmla="*/ 867 w 2335"/>
                <a:gd name="T13" fmla="*/ 2798 h 3399"/>
                <a:gd name="T14" fmla="*/ 916 w 2335"/>
                <a:gd name="T15" fmla="*/ 2951 h 3399"/>
                <a:gd name="T16" fmla="*/ 1481 w 2335"/>
                <a:gd name="T17" fmla="*/ 2759 h 3399"/>
                <a:gd name="T18" fmla="*/ 779 w 2335"/>
                <a:gd name="T19" fmla="*/ 2512 h 3399"/>
                <a:gd name="T20" fmla="*/ 1561 w 2335"/>
                <a:gd name="T21" fmla="*/ 2499 h 3399"/>
                <a:gd name="T22" fmla="*/ 1090 w 2335"/>
                <a:gd name="T23" fmla="*/ 216 h 3399"/>
                <a:gd name="T24" fmla="*/ 796 w 2335"/>
                <a:gd name="T25" fmla="*/ 288 h 3399"/>
                <a:gd name="T26" fmla="*/ 546 w 2335"/>
                <a:gd name="T27" fmla="*/ 443 h 3399"/>
                <a:gd name="T28" fmla="*/ 356 w 2335"/>
                <a:gd name="T29" fmla="*/ 665 h 3399"/>
                <a:gd name="T30" fmla="*/ 240 w 2335"/>
                <a:gd name="T31" fmla="*/ 939 h 3399"/>
                <a:gd name="T32" fmla="*/ 215 w 2335"/>
                <a:gd name="T33" fmla="*/ 1223 h 3399"/>
                <a:gd name="T34" fmla="*/ 277 w 2335"/>
                <a:gd name="T35" fmla="*/ 1456 h 3399"/>
                <a:gd name="T36" fmla="*/ 392 w 2335"/>
                <a:gd name="T37" fmla="*/ 1702 h 3399"/>
                <a:gd name="T38" fmla="*/ 557 w 2335"/>
                <a:gd name="T39" fmla="*/ 2002 h 3399"/>
                <a:gd name="T40" fmla="*/ 1719 w 2335"/>
                <a:gd name="T41" fmla="*/ 2116 h 3399"/>
                <a:gd name="T42" fmla="*/ 1910 w 2335"/>
                <a:gd name="T43" fmla="*/ 1764 h 3399"/>
                <a:gd name="T44" fmla="*/ 2034 w 2335"/>
                <a:gd name="T45" fmla="*/ 1515 h 3399"/>
                <a:gd name="T46" fmla="*/ 2111 w 2335"/>
                <a:gd name="T47" fmla="*/ 1279 h 3399"/>
                <a:gd name="T48" fmla="*/ 2110 w 2335"/>
                <a:gd name="T49" fmla="*/ 1014 h 3399"/>
                <a:gd name="T50" fmla="*/ 2016 w 2335"/>
                <a:gd name="T51" fmla="*/ 729 h 3399"/>
                <a:gd name="T52" fmla="*/ 1843 w 2335"/>
                <a:gd name="T53" fmla="*/ 493 h 3399"/>
                <a:gd name="T54" fmla="*/ 1606 w 2335"/>
                <a:gd name="T55" fmla="*/ 320 h 3399"/>
                <a:gd name="T56" fmla="*/ 1322 w 2335"/>
                <a:gd name="T57" fmla="*/ 225 h 3399"/>
                <a:gd name="T58" fmla="*/ 1255 w 2335"/>
                <a:gd name="T59" fmla="*/ 3 h 3399"/>
                <a:gd name="T60" fmla="*/ 1584 w 2335"/>
                <a:gd name="T61" fmla="*/ 76 h 3399"/>
                <a:gd name="T62" fmla="*/ 1870 w 2335"/>
                <a:gd name="T63" fmla="*/ 235 h 3399"/>
                <a:gd name="T64" fmla="*/ 2100 w 2335"/>
                <a:gd name="T65" fmla="*/ 465 h 3399"/>
                <a:gd name="T66" fmla="*/ 2259 w 2335"/>
                <a:gd name="T67" fmla="*/ 752 h 3399"/>
                <a:gd name="T68" fmla="*/ 2332 w 2335"/>
                <a:gd name="T69" fmla="*/ 1081 h 3399"/>
                <a:gd name="T70" fmla="*/ 2306 w 2335"/>
                <a:gd name="T71" fmla="*/ 1383 h 3399"/>
                <a:gd name="T72" fmla="*/ 2195 w 2335"/>
                <a:gd name="T73" fmla="*/ 1674 h 3399"/>
                <a:gd name="T74" fmla="*/ 2043 w 2335"/>
                <a:gd name="T75" fmla="*/ 1964 h 3399"/>
                <a:gd name="T76" fmla="*/ 1890 w 2335"/>
                <a:gd name="T77" fmla="*/ 2246 h 3399"/>
                <a:gd name="T78" fmla="*/ 1777 w 2335"/>
                <a:gd name="T79" fmla="*/ 2521 h 3399"/>
                <a:gd name="T80" fmla="*/ 1697 w 2335"/>
                <a:gd name="T81" fmla="*/ 2777 h 3399"/>
                <a:gd name="T82" fmla="*/ 1631 w 2335"/>
                <a:gd name="T83" fmla="*/ 2993 h 3399"/>
                <a:gd name="T84" fmla="*/ 1564 w 2335"/>
                <a:gd name="T85" fmla="*/ 3166 h 3399"/>
                <a:gd name="T86" fmla="*/ 1476 w 2335"/>
                <a:gd name="T87" fmla="*/ 3293 h 3399"/>
                <a:gd name="T88" fmla="*/ 1350 w 2335"/>
                <a:gd name="T89" fmla="*/ 3371 h 3399"/>
                <a:gd name="T90" fmla="*/ 1168 w 2335"/>
                <a:gd name="T91" fmla="*/ 3399 h 3399"/>
                <a:gd name="T92" fmla="*/ 981 w 2335"/>
                <a:gd name="T93" fmla="*/ 3369 h 3399"/>
                <a:gd name="T94" fmla="*/ 853 w 2335"/>
                <a:gd name="T95" fmla="*/ 3284 h 3399"/>
                <a:gd name="T96" fmla="*/ 764 w 2335"/>
                <a:gd name="T97" fmla="*/ 3147 h 3399"/>
                <a:gd name="T98" fmla="*/ 694 w 2335"/>
                <a:gd name="T99" fmla="*/ 2959 h 3399"/>
                <a:gd name="T100" fmla="*/ 624 w 2335"/>
                <a:gd name="T101" fmla="*/ 2725 h 3399"/>
                <a:gd name="T102" fmla="*/ 534 w 2335"/>
                <a:gd name="T103" fmla="*/ 2448 h 3399"/>
                <a:gd name="T104" fmla="*/ 401 w 2335"/>
                <a:gd name="T105" fmla="*/ 2159 h 3399"/>
                <a:gd name="T106" fmla="*/ 234 w 2335"/>
                <a:gd name="T107" fmla="*/ 1857 h 3399"/>
                <a:gd name="T108" fmla="*/ 86 w 2335"/>
                <a:gd name="T109" fmla="*/ 1550 h 3399"/>
                <a:gd name="T110" fmla="*/ 4 w 2335"/>
                <a:gd name="T111" fmla="*/ 1244 h 3399"/>
                <a:gd name="T112" fmla="*/ 28 w 2335"/>
                <a:gd name="T113" fmla="*/ 913 h 3399"/>
                <a:gd name="T114" fmla="*/ 145 w 2335"/>
                <a:gd name="T115" fmla="*/ 602 h 3399"/>
                <a:gd name="T116" fmla="*/ 342 w 2335"/>
                <a:gd name="T117" fmla="*/ 342 h 3399"/>
                <a:gd name="T118" fmla="*/ 602 w 2335"/>
                <a:gd name="T119" fmla="*/ 146 h 3399"/>
                <a:gd name="T120" fmla="*/ 912 w 2335"/>
                <a:gd name="T121" fmla="*/ 28 h 3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5" h="3399">
                  <a:moveTo>
                    <a:pt x="1406" y="2997"/>
                  </a:moveTo>
                  <a:lnTo>
                    <a:pt x="955" y="3053"/>
                  </a:lnTo>
                  <a:lnTo>
                    <a:pt x="974" y="3089"/>
                  </a:lnTo>
                  <a:lnTo>
                    <a:pt x="992" y="3118"/>
                  </a:lnTo>
                  <a:lnTo>
                    <a:pt x="1011" y="3141"/>
                  </a:lnTo>
                  <a:lnTo>
                    <a:pt x="1031" y="3158"/>
                  </a:lnTo>
                  <a:lnTo>
                    <a:pt x="1053" y="3170"/>
                  </a:lnTo>
                  <a:lnTo>
                    <a:pt x="1077" y="3178"/>
                  </a:lnTo>
                  <a:lnTo>
                    <a:pt x="1104" y="3183"/>
                  </a:lnTo>
                  <a:lnTo>
                    <a:pt x="1133" y="3186"/>
                  </a:lnTo>
                  <a:lnTo>
                    <a:pt x="1168" y="3186"/>
                  </a:lnTo>
                  <a:lnTo>
                    <a:pt x="1197" y="3186"/>
                  </a:lnTo>
                  <a:lnTo>
                    <a:pt x="1224" y="3185"/>
                  </a:lnTo>
                  <a:lnTo>
                    <a:pt x="1248" y="3181"/>
                  </a:lnTo>
                  <a:lnTo>
                    <a:pt x="1270" y="3176"/>
                  </a:lnTo>
                  <a:lnTo>
                    <a:pt x="1291" y="3168"/>
                  </a:lnTo>
                  <a:lnTo>
                    <a:pt x="1309" y="3157"/>
                  </a:lnTo>
                  <a:lnTo>
                    <a:pt x="1326" y="3142"/>
                  </a:lnTo>
                  <a:lnTo>
                    <a:pt x="1343" y="3124"/>
                  </a:lnTo>
                  <a:lnTo>
                    <a:pt x="1358" y="3100"/>
                  </a:lnTo>
                  <a:lnTo>
                    <a:pt x="1374" y="3072"/>
                  </a:lnTo>
                  <a:lnTo>
                    <a:pt x="1389" y="3037"/>
                  </a:lnTo>
                  <a:lnTo>
                    <a:pt x="1406" y="2997"/>
                  </a:lnTo>
                  <a:close/>
                  <a:moveTo>
                    <a:pt x="1509" y="2665"/>
                  </a:moveTo>
                  <a:lnTo>
                    <a:pt x="852" y="2747"/>
                  </a:lnTo>
                  <a:lnTo>
                    <a:pt x="852" y="2749"/>
                  </a:lnTo>
                  <a:lnTo>
                    <a:pt x="853" y="2751"/>
                  </a:lnTo>
                  <a:lnTo>
                    <a:pt x="867" y="2798"/>
                  </a:lnTo>
                  <a:lnTo>
                    <a:pt x="880" y="2841"/>
                  </a:lnTo>
                  <a:lnTo>
                    <a:pt x="893" y="2882"/>
                  </a:lnTo>
                  <a:lnTo>
                    <a:pt x="905" y="2917"/>
                  </a:lnTo>
                  <a:lnTo>
                    <a:pt x="916" y="2951"/>
                  </a:lnTo>
                  <a:lnTo>
                    <a:pt x="1443" y="2886"/>
                  </a:lnTo>
                  <a:lnTo>
                    <a:pt x="1455" y="2847"/>
                  </a:lnTo>
                  <a:lnTo>
                    <a:pt x="1468" y="2804"/>
                  </a:lnTo>
                  <a:lnTo>
                    <a:pt x="1481" y="2759"/>
                  </a:lnTo>
                  <a:lnTo>
                    <a:pt x="1495" y="2713"/>
                  </a:lnTo>
                  <a:lnTo>
                    <a:pt x="1509" y="2665"/>
                  </a:lnTo>
                  <a:close/>
                  <a:moveTo>
                    <a:pt x="755" y="2443"/>
                  </a:moveTo>
                  <a:lnTo>
                    <a:pt x="779" y="2512"/>
                  </a:lnTo>
                  <a:lnTo>
                    <a:pt x="801" y="2580"/>
                  </a:lnTo>
                  <a:lnTo>
                    <a:pt x="821" y="2645"/>
                  </a:lnTo>
                  <a:lnTo>
                    <a:pt x="1542" y="2555"/>
                  </a:lnTo>
                  <a:lnTo>
                    <a:pt x="1561" y="2499"/>
                  </a:lnTo>
                  <a:lnTo>
                    <a:pt x="1580" y="2443"/>
                  </a:lnTo>
                  <a:lnTo>
                    <a:pt x="755" y="2443"/>
                  </a:lnTo>
                  <a:close/>
                  <a:moveTo>
                    <a:pt x="1168" y="213"/>
                  </a:moveTo>
                  <a:lnTo>
                    <a:pt x="1090" y="216"/>
                  </a:lnTo>
                  <a:lnTo>
                    <a:pt x="1013" y="225"/>
                  </a:lnTo>
                  <a:lnTo>
                    <a:pt x="938" y="240"/>
                  </a:lnTo>
                  <a:lnTo>
                    <a:pt x="866" y="262"/>
                  </a:lnTo>
                  <a:lnTo>
                    <a:pt x="796" y="288"/>
                  </a:lnTo>
                  <a:lnTo>
                    <a:pt x="728" y="320"/>
                  </a:lnTo>
                  <a:lnTo>
                    <a:pt x="664" y="356"/>
                  </a:lnTo>
                  <a:lnTo>
                    <a:pt x="604" y="398"/>
                  </a:lnTo>
                  <a:lnTo>
                    <a:pt x="546" y="443"/>
                  </a:lnTo>
                  <a:lnTo>
                    <a:pt x="493" y="493"/>
                  </a:lnTo>
                  <a:lnTo>
                    <a:pt x="443" y="547"/>
                  </a:lnTo>
                  <a:lnTo>
                    <a:pt x="397" y="604"/>
                  </a:lnTo>
                  <a:lnTo>
                    <a:pt x="356" y="665"/>
                  </a:lnTo>
                  <a:lnTo>
                    <a:pt x="319" y="729"/>
                  </a:lnTo>
                  <a:lnTo>
                    <a:pt x="288" y="796"/>
                  </a:lnTo>
                  <a:lnTo>
                    <a:pt x="262" y="867"/>
                  </a:lnTo>
                  <a:lnTo>
                    <a:pt x="240" y="939"/>
                  </a:lnTo>
                  <a:lnTo>
                    <a:pt x="225" y="1014"/>
                  </a:lnTo>
                  <a:lnTo>
                    <a:pt x="216" y="1090"/>
                  </a:lnTo>
                  <a:lnTo>
                    <a:pt x="213" y="1169"/>
                  </a:lnTo>
                  <a:lnTo>
                    <a:pt x="215" y="1223"/>
                  </a:lnTo>
                  <a:lnTo>
                    <a:pt x="224" y="1280"/>
                  </a:lnTo>
                  <a:lnTo>
                    <a:pt x="237" y="1337"/>
                  </a:lnTo>
                  <a:lnTo>
                    <a:pt x="255" y="1396"/>
                  </a:lnTo>
                  <a:lnTo>
                    <a:pt x="277" y="1456"/>
                  </a:lnTo>
                  <a:lnTo>
                    <a:pt x="302" y="1516"/>
                  </a:lnTo>
                  <a:lnTo>
                    <a:pt x="329" y="1578"/>
                  </a:lnTo>
                  <a:lnTo>
                    <a:pt x="359" y="1639"/>
                  </a:lnTo>
                  <a:lnTo>
                    <a:pt x="392" y="1702"/>
                  </a:lnTo>
                  <a:lnTo>
                    <a:pt x="425" y="1764"/>
                  </a:lnTo>
                  <a:lnTo>
                    <a:pt x="459" y="1827"/>
                  </a:lnTo>
                  <a:lnTo>
                    <a:pt x="494" y="1889"/>
                  </a:lnTo>
                  <a:lnTo>
                    <a:pt x="557" y="2002"/>
                  </a:lnTo>
                  <a:lnTo>
                    <a:pt x="617" y="2116"/>
                  </a:lnTo>
                  <a:lnTo>
                    <a:pt x="673" y="2230"/>
                  </a:lnTo>
                  <a:lnTo>
                    <a:pt x="1664" y="2230"/>
                  </a:lnTo>
                  <a:lnTo>
                    <a:pt x="1719" y="2116"/>
                  </a:lnTo>
                  <a:lnTo>
                    <a:pt x="1779" y="2002"/>
                  </a:lnTo>
                  <a:lnTo>
                    <a:pt x="1841" y="1890"/>
                  </a:lnTo>
                  <a:lnTo>
                    <a:pt x="1876" y="1827"/>
                  </a:lnTo>
                  <a:lnTo>
                    <a:pt x="1910" y="1764"/>
                  </a:lnTo>
                  <a:lnTo>
                    <a:pt x="1943" y="1702"/>
                  </a:lnTo>
                  <a:lnTo>
                    <a:pt x="1976" y="1639"/>
                  </a:lnTo>
                  <a:lnTo>
                    <a:pt x="2006" y="1577"/>
                  </a:lnTo>
                  <a:lnTo>
                    <a:pt x="2034" y="1515"/>
                  </a:lnTo>
                  <a:lnTo>
                    <a:pt x="2059" y="1454"/>
                  </a:lnTo>
                  <a:lnTo>
                    <a:pt x="2081" y="1395"/>
                  </a:lnTo>
                  <a:lnTo>
                    <a:pt x="2098" y="1336"/>
                  </a:lnTo>
                  <a:lnTo>
                    <a:pt x="2111" y="1279"/>
                  </a:lnTo>
                  <a:lnTo>
                    <a:pt x="2120" y="1223"/>
                  </a:lnTo>
                  <a:lnTo>
                    <a:pt x="2123" y="1169"/>
                  </a:lnTo>
                  <a:lnTo>
                    <a:pt x="2120" y="1090"/>
                  </a:lnTo>
                  <a:lnTo>
                    <a:pt x="2110" y="1014"/>
                  </a:lnTo>
                  <a:lnTo>
                    <a:pt x="2095" y="939"/>
                  </a:lnTo>
                  <a:lnTo>
                    <a:pt x="2074" y="867"/>
                  </a:lnTo>
                  <a:lnTo>
                    <a:pt x="2047" y="796"/>
                  </a:lnTo>
                  <a:lnTo>
                    <a:pt x="2016" y="729"/>
                  </a:lnTo>
                  <a:lnTo>
                    <a:pt x="1980" y="665"/>
                  </a:lnTo>
                  <a:lnTo>
                    <a:pt x="1939" y="604"/>
                  </a:lnTo>
                  <a:lnTo>
                    <a:pt x="1892" y="547"/>
                  </a:lnTo>
                  <a:lnTo>
                    <a:pt x="1843" y="493"/>
                  </a:lnTo>
                  <a:lnTo>
                    <a:pt x="1789" y="443"/>
                  </a:lnTo>
                  <a:lnTo>
                    <a:pt x="1731" y="398"/>
                  </a:lnTo>
                  <a:lnTo>
                    <a:pt x="1671" y="356"/>
                  </a:lnTo>
                  <a:lnTo>
                    <a:pt x="1606" y="320"/>
                  </a:lnTo>
                  <a:lnTo>
                    <a:pt x="1539" y="288"/>
                  </a:lnTo>
                  <a:lnTo>
                    <a:pt x="1469" y="262"/>
                  </a:lnTo>
                  <a:lnTo>
                    <a:pt x="1397" y="240"/>
                  </a:lnTo>
                  <a:lnTo>
                    <a:pt x="1322" y="225"/>
                  </a:lnTo>
                  <a:lnTo>
                    <a:pt x="1246" y="216"/>
                  </a:lnTo>
                  <a:lnTo>
                    <a:pt x="1168" y="213"/>
                  </a:lnTo>
                  <a:close/>
                  <a:moveTo>
                    <a:pt x="1168" y="0"/>
                  </a:moveTo>
                  <a:lnTo>
                    <a:pt x="1255" y="3"/>
                  </a:lnTo>
                  <a:lnTo>
                    <a:pt x="1341" y="13"/>
                  </a:lnTo>
                  <a:lnTo>
                    <a:pt x="1423" y="28"/>
                  </a:lnTo>
                  <a:lnTo>
                    <a:pt x="1504" y="49"/>
                  </a:lnTo>
                  <a:lnTo>
                    <a:pt x="1584" y="76"/>
                  </a:lnTo>
                  <a:lnTo>
                    <a:pt x="1660" y="109"/>
                  </a:lnTo>
                  <a:lnTo>
                    <a:pt x="1733" y="146"/>
                  </a:lnTo>
                  <a:lnTo>
                    <a:pt x="1803" y="188"/>
                  </a:lnTo>
                  <a:lnTo>
                    <a:pt x="1870" y="235"/>
                  </a:lnTo>
                  <a:lnTo>
                    <a:pt x="1933" y="287"/>
                  </a:lnTo>
                  <a:lnTo>
                    <a:pt x="1993" y="342"/>
                  </a:lnTo>
                  <a:lnTo>
                    <a:pt x="2048" y="402"/>
                  </a:lnTo>
                  <a:lnTo>
                    <a:pt x="2100" y="465"/>
                  </a:lnTo>
                  <a:lnTo>
                    <a:pt x="2147" y="532"/>
                  </a:lnTo>
                  <a:lnTo>
                    <a:pt x="2189" y="602"/>
                  </a:lnTo>
                  <a:lnTo>
                    <a:pt x="2226" y="676"/>
                  </a:lnTo>
                  <a:lnTo>
                    <a:pt x="2259" y="752"/>
                  </a:lnTo>
                  <a:lnTo>
                    <a:pt x="2286" y="831"/>
                  </a:lnTo>
                  <a:lnTo>
                    <a:pt x="2307" y="913"/>
                  </a:lnTo>
                  <a:lnTo>
                    <a:pt x="2323" y="996"/>
                  </a:lnTo>
                  <a:lnTo>
                    <a:pt x="2332" y="1081"/>
                  </a:lnTo>
                  <a:lnTo>
                    <a:pt x="2335" y="1169"/>
                  </a:lnTo>
                  <a:lnTo>
                    <a:pt x="2332" y="1239"/>
                  </a:lnTo>
                  <a:lnTo>
                    <a:pt x="2322" y="1311"/>
                  </a:lnTo>
                  <a:lnTo>
                    <a:pt x="2306" y="1383"/>
                  </a:lnTo>
                  <a:lnTo>
                    <a:pt x="2284" y="1456"/>
                  </a:lnTo>
                  <a:lnTo>
                    <a:pt x="2259" y="1528"/>
                  </a:lnTo>
                  <a:lnTo>
                    <a:pt x="2228" y="1601"/>
                  </a:lnTo>
                  <a:lnTo>
                    <a:pt x="2195" y="1674"/>
                  </a:lnTo>
                  <a:lnTo>
                    <a:pt x="2159" y="1747"/>
                  </a:lnTo>
                  <a:lnTo>
                    <a:pt x="2122" y="1819"/>
                  </a:lnTo>
                  <a:lnTo>
                    <a:pt x="2083" y="1891"/>
                  </a:lnTo>
                  <a:lnTo>
                    <a:pt x="2043" y="1964"/>
                  </a:lnTo>
                  <a:lnTo>
                    <a:pt x="2003" y="2035"/>
                  </a:lnTo>
                  <a:lnTo>
                    <a:pt x="1964" y="2106"/>
                  </a:lnTo>
                  <a:lnTo>
                    <a:pt x="1926" y="2177"/>
                  </a:lnTo>
                  <a:lnTo>
                    <a:pt x="1890" y="2246"/>
                  </a:lnTo>
                  <a:lnTo>
                    <a:pt x="1857" y="2316"/>
                  </a:lnTo>
                  <a:lnTo>
                    <a:pt x="1827" y="2383"/>
                  </a:lnTo>
                  <a:lnTo>
                    <a:pt x="1801" y="2450"/>
                  </a:lnTo>
                  <a:lnTo>
                    <a:pt x="1777" y="2521"/>
                  </a:lnTo>
                  <a:lnTo>
                    <a:pt x="1754" y="2588"/>
                  </a:lnTo>
                  <a:lnTo>
                    <a:pt x="1733" y="2653"/>
                  </a:lnTo>
                  <a:lnTo>
                    <a:pt x="1715" y="2716"/>
                  </a:lnTo>
                  <a:lnTo>
                    <a:pt x="1697" y="2777"/>
                  </a:lnTo>
                  <a:lnTo>
                    <a:pt x="1680" y="2835"/>
                  </a:lnTo>
                  <a:lnTo>
                    <a:pt x="1664" y="2890"/>
                  </a:lnTo>
                  <a:lnTo>
                    <a:pt x="1648" y="2943"/>
                  </a:lnTo>
                  <a:lnTo>
                    <a:pt x="1631" y="2993"/>
                  </a:lnTo>
                  <a:lnTo>
                    <a:pt x="1616" y="3041"/>
                  </a:lnTo>
                  <a:lnTo>
                    <a:pt x="1600" y="3086"/>
                  </a:lnTo>
                  <a:lnTo>
                    <a:pt x="1583" y="3127"/>
                  </a:lnTo>
                  <a:lnTo>
                    <a:pt x="1564" y="3166"/>
                  </a:lnTo>
                  <a:lnTo>
                    <a:pt x="1545" y="3203"/>
                  </a:lnTo>
                  <a:lnTo>
                    <a:pt x="1524" y="3236"/>
                  </a:lnTo>
                  <a:lnTo>
                    <a:pt x="1501" y="3266"/>
                  </a:lnTo>
                  <a:lnTo>
                    <a:pt x="1476" y="3293"/>
                  </a:lnTo>
                  <a:lnTo>
                    <a:pt x="1449" y="3318"/>
                  </a:lnTo>
                  <a:lnTo>
                    <a:pt x="1419" y="3339"/>
                  </a:lnTo>
                  <a:lnTo>
                    <a:pt x="1386" y="3357"/>
                  </a:lnTo>
                  <a:lnTo>
                    <a:pt x="1350" y="3371"/>
                  </a:lnTo>
                  <a:lnTo>
                    <a:pt x="1310" y="3383"/>
                  </a:lnTo>
                  <a:lnTo>
                    <a:pt x="1267" y="3392"/>
                  </a:lnTo>
                  <a:lnTo>
                    <a:pt x="1219" y="3396"/>
                  </a:lnTo>
                  <a:lnTo>
                    <a:pt x="1168" y="3399"/>
                  </a:lnTo>
                  <a:lnTo>
                    <a:pt x="1115" y="3396"/>
                  </a:lnTo>
                  <a:lnTo>
                    <a:pt x="1066" y="3391"/>
                  </a:lnTo>
                  <a:lnTo>
                    <a:pt x="1021" y="3382"/>
                  </a:lnTo>
                  <a:lnTo>
                    <a:pt x="981" y="3369"/>
                  </a:lnTo>
                  <a:lnTo>
                    <a:pt x="944" y="3353"/>
                  </a:lnTo>
                  <a:lnTo>
                    <a:pt x="911" y="3333"/>
                  </a:lnTo>
                  <a:lnTo>
                    <a:pt x="880" y="3311"/>
                  </a:lnTo>
                  <a:lnTo>
                    <a:pt x="853" y="3284"/>
                  </a:lnTo>
                  <a:lnTo>
                    <a:pt x="828" y="3255"/>
                  </a:lnTo>
                  <a:lnTo>
                    <a:pt x="804" y="3221"/>
                  </a:lnTo>
                  <a:lnTo>
                    <a:pt x="784" y="3186"/>
                  </a:lnTo>
                  <a:lnTo>
                    <a:pt x="764" y="3147"/>
                  </a:lnTo>
                  <a:lnTo>
                    <a:pt x="746" y="3104"/>
                  </a:lnTo>
                  <a:lnTo>
                    <a:pt x="727" y="3059"/>
                  </a:lnTo>
                  <a:lnTo>
                    <a:pt x="711" y="3011"/>
                  </a:lnTo>
                  <a:lnTo>
                    <a:pt x="694" y="2959"/>
                  </a:lnTo>
                  <a:lnTo>
                    <a:pt x="677" y="2904"/>
                  </a:lnTo>
                  <a:lnTo>
                    <a:pt x="660" y="2848"/>
                  </a:lnTo>
                  <a:lnTo>
                    <a:pt x="643" y="2788"/>
                  </a:lnTo>
                  <a:lnTo>
                    <a:pt x="624" y="2725"/>
                  </a:lnTo>
                  <a:lnTo>
                    <a:pt x="604" y="2660"/>
                  </a:lnTo>
                  <a:lnTo>
                    <a:pt x="583" y="2592"/>
                  </a:lnTo>
                  <a:lnTo>
                    <a:pt x="559" y="2522"/>
                  </a:lnTo>
                  <a:lnTo>
                    <a:pt x="534" y="2448"/>
                  </a:lnTo>
                  <a:lnTo>
                    <a:pt x="506" y="2378"/>
                  </a:lnTo>
                  <a:lnTo>
                    <a:pt x="474" y="2306"/>
                  </a:lnTo>
                  <a:lnTo>
                    <a:pt x="439" y="2233"/>
                  </a:lnTo>
                  <a:lnTo>
                    <a:pt x="401" y="2159"/>
                  </a:lnTo>
                  <a:lnTo>
                    <a:pt x="359" y="2084"/>
                  </a:lnTo>
                  <a:lnTo>
                    <a:pt x="318" y="2009"/>
                  </a:lnTo>
                  <a:lnTo>
                    <a:pt x="276" y="1933"/>
                  </a:lnTo>
                  <a:lnTo>
                    <a:pt x="234" y="1857"/>
                  </a:lnTo>
                  <a:lnTo>
                    <a:pt x="193" y="1781"/>
                  </a:lnTo>
                  <a:lnTo>
                    <a:pt x="154" y="1704"/>
                  </a:lnTo>
                  <a:lnTo>
                    <a:pt x="118" y="1627"/>
                  </a:lnTo>
                  <a:lnTo>
                    <a:pt x="86" y="1550"/>
                  </a:lnTo>
                  <a:lnTo>
                    <a:pt x="56" y="1474"/>
                  </a:lnTo>
                  <a:lnTo>
                    <a:pt x="33" y="1397"/>
                  </a:lnTo>
                  <a:lnTo>
                    <a:pt x="15" y="1320"/>
                  </a:lnTo>
                  <a:lnTo>
                    <a:pt x="4" y="1244"/>
                  </a:lnTo>
                  <a:lnTo>
                    <a:pt x="0" y="1169"/>
                  </a:lnTo>
                  <a:lnTo>
                    <a:pt x="3" y="1081"/>
                  </a:lnTo>
                  <a:lnTo>
                    <a:pt x="13" y="996"/>
                  </a:lnTo>
                  <a:lnTo>
                    <a:pt x="28" y="913"/>
                  </a:lnTo>
                  <a:lnTo>
                    <a:pt x="50" y="831"/>
                  </a:lnTo>
                  <a:lnTo>
                    <a:pt x="76" y="752"/>
                  </a:lnTo>
                  <a:lnTo>
                    <a:pt x="109" y="676"/>
                  </a:lnTo>
                  <a:lnTo>
                    <a:pt x="145" y="602"/>
                  </a:lnTo>
                  <a:lnTo>
                    <a:pt x="188" y="532"/>
                  </a:lnTo>
                  <a:lnTo>
                    <a:pt x="234" y="465"/>
                  </a:lnTo>
                  <a:lnTo>
                    <a:pt x="287" y="402"/>
                  </a:lnTo>
                  <a:lnTo>
                    <a:pt x="342" y="342"/>
                  </a:lnTo>
                  <a:lnTo>
                    <a:pt x="402" y="287"/>
                  </a:lnTo>
                  <a:lnTo>
                    <a:pt x="465" y="235"/>
                  </a:lnTo>
                  <a:lnTo>
                    <a:pt x="532" y="188"/>
                  </a:lnTo>
                  <a:lnTo>
                    <a:pt x="602" y="146"/>
                  </a:lnTo>
                  <a:lnTo>
                    <a:pt x="675" y="109"/>
                  </a:lnTo>
                  <a:lnTo>
                    <a:pt x="751" y="76"/>
                  </a:lnTo>
                  <a:lnTo>
                    <a:pt x="830" y="49"/>
                  </a:lnTo>
                  <a:lnTo>
                    <a:pt x="912" y="28"/>
                  </a:lnTo>
                  <a:lnTo>
                    <a:pt x="995" y="13"/>
                  </a:lnTo>
                  <a:lnTo>
                    <a:pt x="1080" y="3"/>
                  </a:lnTo>
                  <a:lnTo>
                    <a:pt x="11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2" name="Freeform 265"/>
            <p:cNvSpPr>
              <a:spLocks/>
            </p:cNvSpPr>
            <p:nvPr/>
          </p:nvSpPr>
          <p:spPr bwMode="auto">
            <a:xfrm>
              <a:off x="6402388" y="3721100"/>
              <a:ext cx="547688" cy="547688"/>
            </a:xfrm>
            <a:custGeom>
              <a:avLst/>
              <a:gdLst>
                <a:gd name="T0" fmla="*/ 637 w 689"/>
                <a:gd name="T1" fmla="*/ 0 h 690"/>
                <a:gd name="T2" fmla="*/ 653 w 689"/>
                <a:gd name="T3" fmla="*/ 2 h 690"/>
                <a:gd name="T4" fmla="*/ 667 w 689"/>
                <a:gd name="T5" fmla="*/ 10 h 690"/>
                <a:gd name="T6" fmla="*/ 679 w 689"/>
                <a:gd name="T7" fmla="*/ 22 h 690"/>
                <a:gd name="T8" fmla="*/ 687 w 689"/>
                <a:gd name="T9" fmla="*/ 36 h 690"/>
                <a:gd name="T10" fmla="*/ 689 w 689"/>
                <a:gd name="T11" fmla="*/ 52 h 690"/>
                <a:gd name="T12" fmla="*/ 687 w 689"/>
                <a:gd name="T13" fmla="*/ 70 h 690"/>
                <a:gd name="T14" fmla="*/ 679 w 689"/>
                <a:gd name="T15" fmla="*/ 85 h 690"/>
                <a:gd name="T16" fmla="*/ 667 w 689"/>
                <a:gd name="T17" fmla="*/ 96 h 690"/>
                <a:gd name="T18" fmla="*/ 653 w 689"/>
                <a:gd name="T19" fmla="*/ 103 h 690"/>
                <a:gd name="T20" fmla="*/ 637 w 689"/>
                <a:gd name="T21" fmla="*/ 107 h 690"/>
                <a:gd name="T22" fmla="*/ 578 w 689"/>
                <a:gd name="T23" fmla="*/ 110 h 690"/>
                <a:gd name="T24" fmla="*/ 523 w 689"/>
                <a:gd name="T25" fmla="*/ 119 h 690"/>
                <a:gd name="T26" fmla="*/ 469 w 689"/>
                <a:gd name="T27" fmla="*/ 134 h 690"/>
                <a:gd name="T28" fmla="*/ 418 w 689"/>
                <a:gd name="T29" fmla="*/ 153 h 690"/>
                <a:gd name="T30" fmla="*/ 369 w 689"/>
                <a:gd name="T31" fmla="*/ 178 h 690"/>
                <a:gd name="T32" fmla="*/ 323 w 689"/>
                <a:gd name="T33" fmla="*/ 209 h 690"/>
                <a:gd name="T34" fmla="*/ 281 w 689"/>
                <a:gd name="T35" fmla="*/ 244 h 690"/>
                <a:gd name="T36" fmla="*/ 243 w 689"/>
                <a:gd name="T37" fmla="*/ 282 h 690"/>
                <a:gd name="T38" fmla="*/ 208 w 689"/>
                <a:gd name="T39" fmla="*/ 324 h 690"/>
                <a:gd name="T40" fmla="*/ 179 w 689"/>
                <a:gd name="T41" fmla="*/ 370 h 690"/>
                <a:gd name="T42" fmla="*/ 153 w 689"/>
                <a:gd name="T43" fmla="*/ 418 h 690"/>
                <a:gd name="T44" fmla="*/ 133 w 689"/>
                <a:gd name="T45" fmla="*/ 469 h 690"/>
                <a:gd name="T46" fmla="*/ 118 w 689"/>
                <a:gd name="T47" fmla="*/ 524 h 690"/>
                <a:gd name="T48" fmla="*/ 109 w 689"/>
                <a:gd name="T49" fmla="*/ 579 h 690"/>
                <a:gd name="T50" fmla="*/ 106 w 689"/>
                <a:gd name="T51" fmla="*/ 638 h 690"/>
                <a:gd name="T52" fmla="*/ 103 w 689"/>
                <a:gd name="T53" fmla="*/ 654 h 690"/>
                <a:gd name="T54" fmla="*/ 95 w 689"/>
                <a:gd name="T55" fmla="*/ 668 h 690"/>
                <a:gd name="T56" fmla="*/ 84 w 689"/>
                <a:gd name="T57" fmla="*/ 680 h 690"/>
                <a:gd name="T58" fmla="*/ 69 w 689"/>
                <a:gd name="T59" fmla="*/ 688 h 690"/>
                <a:gd name="T60" fmla="*/ 53 w 689"/>
                <a:gd name="T61" fmla="*/ 690 h 690"/>
                <a:gd name="T62" fmla="*/ 36 w 689"/>
                <a:gd name="T63" fmla="*/ 688 h 690"/>
                <a:gd name="T64" fmla="*/ 21 w 689"/>
                <a:gd name="T65" fmla="*/ 680 h 690"/>
                <a:gd name="T66" fmla="*/ 10 w 689"/>
                <a:gd name="T67" fmla="*/ 668 h 690"/>
                <a:gd name="T68" fmla="*/ 2 w 689"/>
                <a:gd name="T69" fmla="*/ 654 h 690"/>
                <a:gd name="T70" fmla="*/ 0 w 689"/>
                <a:gd name="T71" fmla="*/ 638 h 690"/>
                <a:gd name="T72" fmla="*/ 3 w 689"/>
                <a:gd name="T73" fmla="*/ 573 h 690"/>
                <a:gd name="T74" fmla="*/ 13 w 689"/>
                <a:gd name="T75" fmla="*/ 509 h 690"/>
                <a:gd name="T76" fmla="*/ 28 w 689"/>
                <a:gd name="T77" fmla="*/ 448 h 690"/>
                <a:gd name="T78" fmla="*/ 50 w 689"/>
                <a:gd name="T79" fmla="*/ 389 h 690"/>
                <a:gd name="T80" fmla="*/ 77 w 689"/>
                <a:gd name="T81" fmla="*/ 334 h 690"/>
                <a:gd name="T82" fmla="*/ 108 w 689"/>
                <a:gd name="T83" fmla="*/ 282 h 690"/>
                <a:gd name="T84" fmla="*/ 145 w 689"/>
                <a:gd name="T85" fmla="*/ 232 h 690"/>
                <a:gd name="T86" fmla="*/ 186 w 689"/>
                <a:gd name="T87" fmla="*/ 187 h 690"/>
                <a:gd name="T88" fmla="*/ 232 w 689"/>
                <a:gd name="T89" fmla="*/ 146 h 690"/>
                <a:gd name="T90" fmla="*/ 281 w 689"/>
                <a:gd name="T91" fmla="*/ 109 h 690"/>
                <a:gd name="T92" fmla="*/ 333 w 689"/>
                <a:gd name="T93" fmla="*/ 77 h 690"/>
                <a:gd name="T94" fmla="*/ 388 w 689"/>
                <a:gd name="T95" fmla="*/ 50 h 690"/>
                <a:gd name="T96" fmla="*/ 447 w 689"/>
                <a:gd name="T97" fmla="*/ 29 h 690"/>
                <a:gd name="T98" fmla="*/ 509 w 689"/>
                <a:gd name="T99" fmla="*/ 13 h 690"/>
                <a:gd name="T100" fmla="*/ 572 w 689"/>
                <a:gd name="T101" fmla="*/ 4 h 690"/>
                <a:gd name="T102" fmla="*/ 637 w 689"/>
                <a:gd name="T103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9" h="690">
                  <a:moveTo>
                    <a:pt x="637" y="0"/>
                  </a:moveTo>
                  <a:lnTo>
                    <a:pt x="653" y="2"/>
                  </a:lnTo>
                  <a:lnTo>
                    <a:pt x="667" y="10"/>
                  </a:lnTo>
                  <a:lnTo>
                    <a:pt x="679" y="22"/>
                  </a:lnTo>
                  <a:lnTo>
                    <a:pt x="687" y="36"/>
                  </a:lnTo>
                  <a:lnTo>
                    <a:pt x="689" y="52"/>
                  </a:lnTo>
                  <a:lnTo>
                    <a:pt x="687" y="70"/>
                  </a:lnTo>
                  <a:lnTo>
                    <a:pt x="679" y="85"/>
                  </a:lnTo>
                  <a:lnTo>
                    <a:pt x="667" y="96"/>
                  </a:lnTo>
                  <a:lnTo>
                    <a:pt x="653" y="103"/>
                  </a:lnTo>
                  <a:lnTo>
                    <a:pt x="637" y="107"/>
                  </a:lnTo>
                  <a:lnTo>
                    <a:pt x="578" y="110"/>
                  </a:lnTo>
                  <a:lnTo>
                    <a:pt x="523" y="119"/>
                  </a:lnTo>
                  <a:lnTo>
                    <a:pt x="469" y="134"/>
                  </a:lnTo>
                  <a:lnTo>
                    <a:pt x="418" y="153"/>
                  </a:lnTo>
                  <a:lnTo>
                    <a:pt x="369" y="178"/>
                  </a:lnTo>
                  <a:lnTo>
                    <a:pt x="323" y="209"/>
                  </a:lnTo>
                  <a:lnTo>
                    <a:pt x="281" y="244"/>
                  </a:lnTo>
                  <a:lnTo>
                    <a:pt x="243" y="282"/>
                  </a:lnTo>
                  <a:lnTo>
                    <a:pt x="208" y="324"/>
                  </a:lnTo>
                  <a:lnTo>
                    <a:pt x="179" y="370"/>
                  </a:lnTo>
                  <a:lnTo>
                    <a:pt x="153" y="418"/>
                  </a:lnTo>
                  <a:lnTo>
                    <a:pt x="133" y="469"/>
                  </a:lnTo>
                  <a:lnTo>
                    <a:pt x="118" y="524"/>
                  </a:lnTo>
                  <a:lnTo>
                    <a:pt x="109" y="579"/>
                  </a:lnTo>
                  <a:lnTo>
                    <a:pt x="106" y="638"/>
                  </a:lnTo>
                  <a:lnTo>
                    <a:pt x="103" y="654"/>
                  </a:lnTo>
                  <a:lnTo>
                    <a:pt x="95" y="668"/>
                  </a:lnTo>
                  <a:lnTo>
                    <a:pt x="84" y="680"/>
                  </a:lnTo>
                  <a:lnTo>
                    <a:pt x="69" y="688"/>
                  </a:lnTo>
                  <a:lnTo>
                    <a:pt x="53" y="690"/>
                  </a:lnTo>
                  <a:lnTo>
                    <a:pt x="36" y="688"/>
                  </a:lnTo>
                  <a:lnTo>
                    <a:pt x="21" y="680"/>
                  </a:lnTo>
                  <a:lnTo>
                    <a:pt x="10" y="668"/>
                  </a:lnTo>
                  <a:lnTo>
                    <a:pt x="2" y="654"/>
                  </a:lnTo>
                  <a:lnTo>
                    <a:pt x="0" y="638"/>
                  </a:lnTo>
                  <a:lnTo>
                    <a:pt x="3" y="573"/>
                  </a:lnTo>
                  <a:lnTo>
                    <a:pt x="13" y="509"/>
                  </a:lnTo>
                  <a:lnTo>
                    <a:pt x="28" y="448"/>
                  </a:lnTo>
                  <a:lnTo>
                    <a:pt x="50" y="389"/>
                  </a:lnTo>
                  <a:lnTo>
                    <a:pt x="77" y="334"/>
                  </a:lnTo>
                  <a:lnTo>
                    <a:pt x="108" y="282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2" y="146"/>
                  </a:lnTo>
                  <a:lnTo>
                    <a:pt x="281" y="109"/>
                  </a:lnTo>
                  <a:lnTo>
                    <a:pt x="333" y="77"/>
                  </a:lnTo>
                  <a:lnTo>
                    <a:pt x="388" y="50"/>
                  </a:lnTo>
                  <a:lnTo>
                    <a:pt x="447" y="29"/>
                  </a:lnTo>
                  <a:lnTo>
                    <a:pt x="509" y="13"/>
                  </a:lnTo>
                  <a:lnTo>
                    <a:pt x="572" y="4"/>
                  </a:lnTo>
                  <a:lnTo>
                    <a:pt x="6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1" name="Группа 300"/>
          <p:cNvGrpSpPr/>
          <p:nvPr/>
        </p:nvGrpSpPr>
        <p:grpSpPr>
          <a:xfrm>
            <a:off x="8836158" y="4033585"/>
            <a:ext cx="470856" cy="466021"/>
            <a:chOff x="5867231" y="4097824"/>
            <a:chExt cx="2628900" cy="2601913"/>
          </a:xfrm>
          <a:solidFill>
            <a:schemeClr val="bg2">
              <a:lumMod val="25000"/>
            </a:schemeClr>
          </a:solidFill>
        </p:grpSpPr>
        <p:sp>
          <p:nvSpPr>
            <p:cNvPr id="298" name="Freeform 270"/>
            <p:cNvSpPr>
              <a:spLocks/>
            </p:cNvSpPr>
            <p:nvPr/>
          </p:nvSpPr>
          <p:spPr bwMode="auto">
            <a:xfrm>
              <a:off x="7305505" y="4423262"/>
              <a:ext cx="862012" cy="852488"/>
            </a:xfrm>
            <a:custGeom>
              <a:avLst/>
              <a:gdLst>
                <a:gd name="T0" fmla="*/ 52 w 1086"/>
                <a:gd name="T1" fmla="*/ 0 h 1075"/>
                <a:gd name="T2" fmla="*/ 135 w 1086"/>
                <a:gd name="T3" fmla="*/ 3 h 1075"/>
                <a:gd name="T4" fmla="*/ 291 w 1086"/>
                <a:gd name="T5" fmla="*/ 28 h 1075"/>
                <a:gd name="T6" fmla="*/ 439 w 1086"/>
                <a:gd name="T7" fmla="*/ 74 h 1075"/>
                <a:gd name="T8" fmla="*/ 575 w 1086"/>
                <a:gd name="T9" fmla="*/ 140 h 1075"/>
                <a:gd name="T10" fmla="*/ 699 w 1086"/>
                <a:gd name="T11" fmla="*/ 226 h 1075"/>
                <a:gd name="T12" fmla="*/ 810 w 1086"/>
                <a:gd name="T13" fmla="*/ 328 h 1075"/>
                <a:gd name="T14" fmla="*/ 904 w 1086"/>
                <a:gd name="T15" fmla="*/ 444 h 1075"/>
                <a:gd name="T16" fmla="*/ 981 w 1086"/>
                <a:gd name="T17" fmla="*/ 574 h 1075"/>
                <a:gd name="T18" fmla="*/ 1038 w 1086"/>
                <a:gd name="T19" fmla="*/ 716 h 1075"/>
                <a:gd name="T20" fmla="*/ 1074 w 1086"/>
                <a:gd name="T21" fmla="*/ 866 h 1075"/>
                <a:gd name="T22" fmla="*/ 1086 w 1086"/>
                <a:gd name="T23" fmla="*/ 1024 h 1075"/>
                <a:gd name="T24" fmla="*/ 1083 w 1086"/>
                <a:gd name="T25" fmla="*/ 1041 h 1075"/>
                <a:gd name="T26" fmla="*/ 1065 w 1086"/>
                <a:gd name="T27" fmla="*/ 1066 h 1075"/>
                <a:gd name="T28" fmla="*/ 1035 w 1086"/>
                <a:gd name="T29" fmla="*/ 1075 h 1075"/>
                <a:gd name="T30" fmla="*/ 1004 w 1086"/>
                <a:gd name="T31" fmla="*/ 1066 h 1075"/>
                <a:gd name="T32" fmla="*/ 986 w 1086"/>
                <a:gd name="T33" fmla="*/ 1041 h 1075"/>
                <a:gd name="T34" fmla="*/ 983 w 1086"/>
                <a:gd name="T35" fmla="*/ 1025 h 1075"/>
                <a:gd name="T36" fmla="*/ 970 w 1086"/>
                <a:gd name="T37" fmla="*/ 876 h 1075"/>
                <a:gd name="T38" fmla="*/ 935 w 1086"/>
                <a:gd name="T39" fmla="*/ 734 h 1075"/>
                <a:gd name="T40" fmla="*/ 878 w 1086"/>
                <a:gd name="T41" fmla="*/ 602 h 1075"/>
                <a:gd name="T42" fmla="*/ 803 w 1086"/>
                <a:gd name="T43" fmla="*/ 481 h 1075"/>
                <a:gd name="T44" fmla="*/ 710 w 1086"/>
                <a:gd name="T45" fmla="*/ 373 h 1075"/>
                <a:gd name="T46" fmla="*/ 601 w 1086"/>
                <a:gd name="T47" fmla="*/ 281 h 1075"/>
                <a:gd name="T48" fmla="*/ 479 w 1086"/>
                <a:gd name="T49" fmla="*/ 206 h 1075"/>
                <a:gd name="T50" fmla="*/ 346 w 1086"/>
                <a:gd name="T51" fmla="*/ 150 h 1075"/>
                <a:gd name="T52" fmla="*/ 202 w 1086"/>
                <a:gd name="T53" fmla="*/ 115 h 1075"/>
                <a:gd name="T54" fmla="*/ 51 w 1086"/>
                <a:gd name="T55" fmla="*/ 103 h 1075"/>
                <a:gd name="T56" fmla="*/ 36 w 1086"/>
                <a:gd name="T57" fmla="*/ 100 h 1075"/>
                <a:gd name="T58" fmla="*/ 10 w 1086"/>
                <a:gd name="T59" fmla="*/ 82 h 1075"/>
                <a:gd name="T60" fmla="*/ 0 w 1086"/>
                <a:gd name="T61" fmla="*/ 51 h 1075"/>
                <a:gd name="T62" fmla="*/ 10 w 1086"/>
                <a:gd name="T63" fmla="*/ 21 h 1075"/>
                <a:gd name="T64" fmla="*/ 36 w 1086"/>
                <a:gd name="T65" fmla="*/ 2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6" h="1075">
                  <a:moveTo>
                    <a:pt x="51" y="0"/>
                  </a:moveTo>
                  <a:lnTo>
                    <a:pt x="52" y="0"/>
                  </a:lnTo>
                  <a:lnTo>
                    <a:pt x="55" y="0"/>
                  </a:lnTo>
                  <a:lnTo>
                    <a:pt x="135" y="3"/>
                  </a:lnTo>
                  <a:lnTo>
                    <a:pt x="214" y="13"/>
                  </a:lnTo>
                  <a:lnTo>
                    <a:pt x="291" y="28"/>
                  </a:lnTo>
                  <a:lnTo>
                    <a:pt x="366" y="48"/>
                  </a:lnTo>
                  <a:lnTo>
                    <a:pt x="439" y="74"/>
                  </a:lnTo>
                  <a:lnTo>
                    <a:pt x="508" y="105"/>
                  </a:lnTo>
                  <a:lnTo>
                    <a:pt x="575" y="140"/>
                  </a:lnTo>
                  <a:lnTo>
                    <a:pt x="639" y="181"/>
                  </a:lnTo>
                  <a:lnTo>
                    <a:pt x="699" y="226"/>
                  </a:lnTo>
                  <a:lnTo>
                    <a:pt x="756" y="275"/>
                  </a:lnTo>
                  <a:lnTo>
                    <a:pt x="810" y="328"/>
                  </a:lnTo>
                  <a:lnTo>
                    <a:pt x="859" y="385"/>
                  </a:lnTo>
                  <a:lnTo>
                    <a:pt x="904" y="444"/>
                  </a:lnTo>
                  <a:lnTo>
                    <a:pt x="945" y="508"/>
                  </a:lnTo>
                  <a:lnTo>
                    <a:pt x="981" y="574"/>
                  </a:lnTo>
                  <a:lnTo>
                    <a:pt x="1012" y="643"/>
                  </a:lnTo>
                  <a:lnTo>
                    <a:pt x="1038" y="716"/>
                  </a:lnTo>
                  <a:lnTo>
                    <a:pt x="1059" y="789"/>
                  </a:lnTo>
                  <a:lnTo>
                    <a:pt x="1074" y="866"/>
                  </a:lnTo>
                  <a:lnTo>
                    <a:pt x="1083" y="944"/>
                  </a:lnTo>
                  <a:lnTo>
                    <a:pt x="1086" y="1024"/>
                  </a:lnTo>
                  <a:lnTo>
                    <a:pt x="1086" y="1025"/>
                  </a:lnTo>
                  <a:lnTo>
                    <a:pt x="1083" y="1041"/>
                  </a:lnTo>
                  <a:lnTo>
                    <a:pt x="1076" y="1055"/>
                  </a:lnTo>
                  <a:lnTo>
                    <a:pt x="1065" y="1066"/>
                  </a:lnTo>
                  <a:lnTo>
                    <a:pt x="1050" y="1073"/>
                  </a:lnTo>
                  <a:lnTo>
                    <a:pt x="1035" y="1075"/>
                  </a:lnTo>
                  <a:lnTo>
                    <a:pt x="1019" y="1073"/>
                  </a:lnTo>
                  <a:lnTo>
                    <a:pt x="1004" y="1066"/>
                  </a:lnTo>
                  <a:lnTo>
                    <a:pt x="993" y="1055"/>
                  </a:lnTo>
                  <a:lnTo>
                    <a:pt x="986" y="1041"/>
                  </a:lnTo>
                  <a:lnTo>
                    <a:pt x="983" y="1025"/>
                  </a:lnTo>
                  <a:lnTo>
                    <a:pt x="983" y="1025"/>
                  </a:lnTo>
                  <a:lnTo>
                    <a:pt x="979" y="949"/>
                  </a:lnTo>
                  <a:lnTo>
                    <a:pt x="970" y="876"/>
                  </a:lnTo>
                  <a:lnTo>
                    <a:pt x="955" y="804"/>
                  </a:lnTo>
                  <a:lnTo>
                    <a:pt x="935" y="734"/>
                  </a:lnTo>
                  <a:lnTo>
                    <a:pt x="910" y="667"/>
                  </a:lnTo>
                  <a:lnTo>
                    <a:pt x="878" y="602"/>
                  </a:lnTo>
                  <a:lnTo>
                    <a:pt x="843" y="540"/>
                  </a:lnTo>
                  <a:lnTo>
                    <a:pt x="803" y="481"/>
                  </a:lnTo>
                  <a:lnTo>
                    <a:pt x="758" y="426"/>
                  </a:lnTo>
                  <a:lnTo>
                    <a:pt x="710" y="373"/>
                  </a:lnTo>
                  <a:lnTo>
                    <a:pt x="657" y="325"/>
                  </a:lnTo>
                  <a:lnTo>
                    <a:pt x="601" y="281"/>
                  </a:lnTo>
                  <a:lnTo>
                    <a:pt x="541" y="241"/>
                  </a:lnTo>
                  <a:lnTo>
                    <a:pt x="479" y="206"/>
                  </a:lnTo>
                  <a:lnTo>
                    <a:pt x="413" y="176"/>
                  </a:lnTo>
                  <a:lnTo>
                    <a:pt x="346" y="150"/>
                  </a:lnTo>
                  <a:lnTo>
                    <a:pt x="275" y="130"/>
                  </a:lnTo>
                  <a:lnTo>
                    <a:pt x="202" y="115"/>
                  </a:lnTo>
                  <a:lnTo>
                    <a:pt x="128" y="106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36" y="100"/>
                  </a:lnTo>
                  <a:lnTo>
                    <a:pt x="21" y="92"/>
                  </a:lnTo>
                  <a:lnTo>
                    <a:pt x="10" y="82"/>
                  </a:lnTo>
                  <a:lnTo>
                    <a:pt x="3" y="67"/>
                  </a:lnTo>
                  <a:lnTo>
                    <a:pt x="0" y="51"/>
                  </a:lnTo>
                  <a:lnTo>
                    <a:pt x="3" y="36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9" name="Freeform 271"/>
            <p:cNvSpPr>
              <a:spLocks noEditPoints="1"/>
            </p:cNvSpPr>
            <p:nvPr/>
          </p:nvSpPr>
          <p:spPr bwMode="auto">
            <a:xfrm>
              <a:off x="5867231" y="4097824"/>
              <a:ext cx="2628900" cy="2601913"/>
            </a:xfrm>
            <a:custGeom>
              <a:avLst/>
              <a:gdLst>
                <a:gd name="T0" fmla="*/ 561 w 3311"/>
                <a:gd name="T1" fmla="*/ 1862 h 3279"/>
                <a:gd name="T2" fmla="*/ 216 w 3311"/>
                <a:gd name="T3" fmla="*/ 2215 h 3279"/>
                <a:gd name="T4" fmla="*/ 207 w 3311"/>
                <a:gd name="T5" fmla="*/ 2254 h 3279"/>
                <a:gd name="T6" fmla="*/ 216 w 3311"/>
                <a:gd name="T7" fmla="*/ 2294 h 3279"/>
                <a:gd name="T8" fmla="*/ 962 w 3311"/>
                <a:gd name="T9" fmla="*/ 3044 h 3279"/>
                <a:gd name="T10" fmla="*/ 1009 w 3311"/>
                <a:gd name="T11" fmla="*/ 3071 h 3279"/>
                <a:gd name="T12" fmla="*/ 1047 w 3311"/>
                <a:gd name="T13" fmla="*/ 3074 h 3279"/>
                <a:gd name="T14" fmla="*/ 1092 w 3311"/>
                <a:gd name="T15" fmla="*/ 3057 h 3279"/>
                <a:gd name="T16" fmla="*/ 1433 w 3311"/>
                <a:gd name="T17" fmla="*/ 2723 h 3279"/>
                <a:gd name="T18" fmla="*/ 621 w 3311"/>
                <a:gd name="T19" fmla="*/ 483 h 3279"/>
                <a:gd name="T20" fmla="*/ 616 w 3311"/>
                <a:gd name="T21" fmla="*/ 1748 h 3279"/>
                <a:gd name="T22" fmla="*/ 1546 w 3311"/>
                <a:gd name="T23" fmla="*/ 2669 h 3279"/>
                <a:gd name="T24" fmla="*/ 2823 w 3311"/>
                <a:gd name="T25" fmla="*/ 2664 h 3279"/>
                <a:gd name="T26" fmla="*/ 704 w 3311"/>
                <a:gd name="T27" fmla="*/ 207 h 3279"/>
                <a:gd name="T28" fmla="*/ 651 w 3311"/>
                <a:gd name="T29" fmla="*/ 235 h 3279"/>
                <a:gd name="T30" fmla="*/ 623 w 3311"/>
                <a:gd name="T31" fmla="*/ 287 h 3279"/>
                <a:gd name="T32" fmla="*/ 2969 w 3311"/>
                <a:gd name="T33" fmla="*/ 2664 h 3279"/>
                <a:gd name="T34" fmla="*/ 3048 w 3311"/>
                <a:gd name="T35" fmla="*/ 2653 h 3279"/>
                <a:gd name="T36" fmla="*/ 3096 w 3311"/>
                <a:gd name="T37" fmla="*/ 2601 h 3279"/>
                <a:gd name="T38" fmla="*/ 3100 w 3311"/>
                <a:gd name="T39" fmla="*/ 2530 h 3279"/>
                <a:gd name="T40" fmla="*/ 797 w 3311"/>
                <a:gd name="T41" fmla="*/ 235 h 3279"/>
                <a:gd name="T42" fmla="*/ 745 w 3311"/>
                <a:gd name="T43" fmla="*/ 208 h 3279"/>
                <a:gd name="T44" fmla="*/ 764 w 3311"/>
                <a:gd name="T45" fmla="*/ 2 h 3279"/>
                <a:gd name="T46" fmla="*/ 878 w 3311"/>
                <a:gd name="T47" fmla="*/ 40 h 3279"/>
                <a:gd name="T48" fmla="*/ 3220 w 3311"/>
                <a:gd name="T49" fmla="*/ 2344 h 3279"/>
                <a:gd name="T50" fmla="*/ 3288 w 3311"/>
                <a:gd name="T51" fmla="*/ 2445 h 3279"/>
                <a:gd name="T52" fmla="*/ 3311 w 3311"/>
                <a:gd name="T53" fmla="*/ 2561 h 3279"/>
                <a:gd name="T54" fmla="*/ 3287 w 3311"/>
                <a:gd name="T55" fmla="*/ 2680 h 3279"/>
                <a:gd name="T56" fmla="*/ 3220 w 3311"/>
                <a:gd name="T57" fmla="*/ 2779 h 3279"/>
                <a:gd name="T58" fmla="*/ 3121 w 3311"/>
                <a:gd name="T59" fmla="*/ 2845 h 3279"/>
                <a:gd name="T60" fmla="*/ 3001 w 3311"/>
                <a:gd name="T61" fmla="*/ 2868 h 3279"/>
                <a:gd name="T62" fmla="*/ 1222 w 3311"/>
                <a:gd name="T63" fmla="*/ 3216 h 3279"/>
                <a:gd name="T64" fmla="*/ 1113 w 3311"/>
                <a:gd name="T65" fmla="*/ 3269 h 3279"/>
                <a:gd name="T66" fmla="*/ 996 w 3311"/>
                <a:gd name="T67" fmla="*/ 3277 h 3279"/>
                <a:gd name="T68" fmla="*/ 881 w 3311"/>
                <a:gd name="T69" fmla="*/ 3239 h 3279"/>
                <a:gd name="T70" fmla="*/ 91 w 3311"/>
                <a:gd name="T71" fmla="*/ 2471 h 3279"/>
                <a:gd name="T72" fmla="*/ 23 w 3311"/>
                <a:gd name="T73" fmla="*/ 2370 h 3279"/>
                <a:gd name="T74" fmla="*/ 0 w 3311"/>
                <a:gd name="T75" fmla="*/ 2254 h 3279"/>
                <a:gd name="T76" fmla="*/ 23 w 3311"/>
                <a:gd name="T77" fmla="*/ 2139 h 3279"/>
                <a:gd name="T78" fmla="*/ 91 w 3311"/>
                <a:gd name="T79" fmla="*/ 2036 h 3279"/>
                <a:gd name="T80" fmla="*/ 417 w 3311"/>
                <a:gd name="T81" fmla="*/ 267 h 3279"/>
                <a:gd name="T82" fmla="*/ 456 w 3311"/>
                <a:gd name="T83" fmla="*/ 153 h 3279"/>
                <a:gd name="T84" fmla="*/ 534 w 3311"/>
                <a:gd name="T85" fmla="*/ 64 h 3279"/>
                <a:gd name="T86" fmla="*/ 644 w 3311"/>
                <a:gd name="T87" fmla="*/ 11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11" h="3279">
                  <a:moveTo>
                    <a:pt x="563" y="1859"/>
                  </a:moveTo>
                  <a:lnTo>
                    <a:pt x="561" y="1860"/>
                  </a:lnTo>
                  <a:lnTo>
                    <a:pt x="561" y="1862"/>
                  </a:lnTo>
                  <a:lnTo>
                    <a:pt x="238" y="2182"/>
                  </a:lnTo>
                  <a:lnTo>
                    <a:pt x="224" y="2198"/>
                  </a:lnTo>
                  <a:lnTo>
                    <a:pt x="216" y="2215"/>
                  </a:lnTo>
                  <a:lnTo>
                    <a:pt x="211" y="2229"/>
                  </a:lnTo>
                  <a:lnTo>
                    <a:pt x="207" y="2244"/>
                  </a:lnTo>
                  <a:lnTo>
                    <a:pt x="207" y="2254"/>
                  </a:lnTo>
                  <a:lnTo>
                    <a:pt x="207" y="2266"/>
                  </a:lnTo>
                  <a:lnTo>
                    <a:pt x="211" y="2279"/>
                  </a:lnTo>
                  <a:lnTo>
                    <a:pt x="216" y="2294"/>
                  </a:lnTo>
                  <a:lnTo>
                    <a:pt x="224" y="2311"/>
                  </a:lnTo>
                  <a:lnTo>
                    <a:pt x="238" y="2327"/>
                  </a:lnTo>
                  <a:lnTo>
                    <a:pt x="962" y="3044"/>
                  </a:lnTo>
                  <a:lnTo>
                    <a:pt x="978" y="3057"/>
                  </a:lnTo>
                  <a:lnTo>
                    <a:pt x="994" y="3065"/>
                  </a:lnTo>
                  <a:lnTo>
                    <a:pt x="1009" y="3071"/>
                  </a:lnTo>
                  <a:lnTo>
                    <a:pt x="1023" y="3074"/>
                  </a:lnTo>
                  <a:lnTo>
                    <a:pt x="1035" y="3074"/>
                  </a:lnTo>
                  <a:lnTo>
                    <a:pt x="1047" y="3074"/>
                  </a:lnTo>
                  <a:lnTo>
                    <a:pt x="1060" y="3071"/>
                  </a:lnTo>
                  <a:lnTo>
                    <a:pt x="1075" y="3065"/>
                  </a:lnTo>
                  <a:lnTo>
                    <a:pt x="1092" y="3057"/>
                  </a:lnTo>
                  <a:lnTo>
                    <a:pt x="1108" y="3044"/>
                  </a:lnTo>
                  <a:lnTo>
                    <a:pt x="1431" y="2725"/>
                  </a:lnTo>
                  <a:lnTo>
                    <a:pt x="1433" y="2723"/>
                  </a:lnTo>
                  <a:lnTo>
                    <a:pt x="1434" y="2723"/>
                  </a:lnTo>
                  <a:lnTo>
                    <a:pt x="563" y="1859"/>
                  </a:lnTo>
                  <a:close/>
                  <a:moveTo>
                    <a:pt x="621" y="483"/>
                  </a:moveTo>
                  <a:lnTo>
                    <a:pt x="621" y="1717"/>
                  </a:lnTo>
                  <a:lnTo>
                    <a:pt x="619" y="1732"/>
                  </a:lnTo>
                  <a:lnTo>
                    <a:pt x="616" y="1748"/>
                  </a:lnTo>
                  <a:lnTo>
                    <a:pt x="612" y="1763"/>
                  </a:lnTo>
                  <a:lnTo>
                    <a:pt x="1531" y="2673"/>
                  </a:lnTo>
                  <a:lnTo>
                    <a:pt x="1546" y="2669"/>
                  </a:lnTo>
                  <a:lnTo>
                    <a:pt x="1562" y="2666"/>
                  </a:lnTo>
                  <a:lnTo>
                    <a:pt x="1578" y="2664"/>
                  </a:lnTo>
                  <a:lnTo>
                    <a:pt x="2823" y="2664"/>
                  </a:lnTo>
                  <a:lnTo>
                    <a:pt x="621" y="483"/>
                  </a:lnTo>
                  <a:close/>
                  <a:moveTo>
                    <a:pt x="724" y="206"/>
                  </a:moveTo>
                  <a:lnTo>
                    <a:pt x="704" y="207"/>
                  </a:lnTo>
                  <a:lnTo>
                    <a:pt x="685" y="213"/>
                  </a:lnTo>
                  <a:lnTo>
                    <a:pt x="667" y="222"/>
                  </a:lnTo>
                  <a:lnTo>
                    <a:pt x="651" y="235"/>
                  </a:lnTo>
                  <a:lnTo>
                    <a:pt x="638" y="251"/>
                  </a:lnTo>
                  <a:lnTo>
                    <a:pt x="629" y="268"/>
                  </a:lnTo>
                  <a:lnTo>
                    <a:pt x="623" y="287"/>
                  </a:lnTo>
                  <a:lnTo>
                    <a:pt x="621" y="307"/>
                  </a:lnTo>
                  <a:lnTo>
                    <a:pt x="621" y="338"/>
                  </a:lnTo>
                  <a:lnTo>
                    <a:pt x="2969" y="2664"/>
                  </a:lnTo>
                  <a:lnTo>
                    <a:pt x="3001" y="2664"/>
                  </a:lnTo>
                  <a:lnTo>
                    <a:pt x="3025" y="2661"/>
                  </a:lnTo>
                  <a:lnTo>
                    <a:pt x="3048" y="2653"/>
                  </a:lnTo>
                  <a:lnTo>
                    <a:pt x="3068" y="2640"/>
                  </a:lnTo>
                  <a:lnTo>
                    <a:pt x="3084" y="2622"/>
                  </a:lnTo>
                  <a:lnTo>
                    <a:pt x="3096" y="2601"/>
                  </a:lnTo>
                  <a:lnTo>
                    <a:pt x="3103" y="2577"/>
                  </a:lnTo>
                  <a:lnTo>
                    <a:pt x="3104" y="2554"/>
                  </a:lnTo>
                  <a:lnTo>
                    <a:pt x="3100" y="2530"/>
                  </a:lnTo>
                  <a:lnTo>
                    <a:pt x="3089" y="2509"/>
                  </a:lnTo>
                  <a:lnTo>
                    <a:pt x="3074" y="2489"/>
                  </a:lnTo>
                  <a:lnTo>
                    <a:pt x="797" y="235"/>
                  </a:lnTo>
                  <a:lnTo>
                    <a:pt x="782" y="222"/>
                  </a:lnTo>
                  <a:lnTo>
                    <a:pt x="764" y="213"/>
                  </a:lnTo>
                  <a:lnTo>
                    <a:pt x="745" y="208"/>
                  </a:lnTo>
                  <a:lnTo>
                    <a:pt x="724" y="206"/>
                  </a:lnTo>
                  <a:close/>
                  <a:moveTo>
                    <a:pt x="724" y="0"/>
                  </a:moveTo>
                  <a:lnTo>
                    <a:pt x="764" y="2"/>
                  </a:lnTo>
                  <a:lnTo>
                    <a:pt x="804" y="11"/>
                  </a:lnTo>
                  <a:lnTo>
                    <a:pt x="842" y="23"/>
                  </a:lnTo>
                  <a:lnTo>
                    <a:pt x="878" y="40"/>
                  </a:lnTo>
                  <a:lnTo>
                    <a:pt x="912" y="63"/>
                  </a:lnTo>
                  <a:lnTo>
                    <a:pt x="944" y="90"/>
                  </a:lnTo>
                  <a:lnTo>
                    <a:pt x="3220" y="2344"/>
                  </a:lnTo>
                  <a:lnTo>
                    <a:pt x="3248" y="2375"/>
                  </a:lnTo>
                  <a:lnTo>
                    <a:pt x="3270" y="2408"/>
                  </a:lnTo>
                  <a:lnTo>
                    <a:pt x="3288" y="2445"/>
                  </a:lnTo>
                  <a:lnTo>
                    <a:pt x="3301" y="2483"/>
                  </a:lnTo>
                  <a:lnTo>
                    <a:pt x="3308" y="2522"/>
                  </a:lnTo>
                  <a:lnTo>
                    <a:pt x="3311" y="2561"/>
                  </a:lnTo>
                  <a:lnTo>
                    <a:pt x="3308" y="2601"/>
                  </a:lnTo>
                  <a:lnTo>
                    <a:pt x="3301" y="2641"/>
                  </a:lnTo>
                  <a:lnTo>
                    <a:pt x="3287" y="2680"/>
                  </a:lnTo>
                  <a:lnTo>
                    <a:pt x="3269" y="2716"/>
                  </a:lnTo>
                  <a:lnTo>
                    <a:pt x="3247" y="2750"/>
                  </a:lnTo>
                  <a:lnTo>
                    <a:pt x="3220" y="2779"/>
                  </a:lnTo>
                  <a:lnTo>
                    <a:pt x="3189" y="2806"/>
                  </a:lnTo>
                  <a:lnTo>
                    <a:pt x="3157" y="2828"/>
                  </a:lnTo>
                  <a:lnTo>
                    <a:pt x="3121" y="2845"/>
                  </a:lnTo>
                  <a:lnTo>
                    <a:pt x="3083" y="2858"/>
                  </a:lnTo>
                  <a:lnTo>
                    <a:pt x="3042" y="2866"/>
                  </a:lnTo>
                  <a:lnTo>
                    <a:pt x="3001" y="2868"/>
                  </a:lnTo>
                  <a:lnTo>
                    <a:pt x="1578" y="2868"/>
                  </a:lnTo>
                  <a:lnTo>
                    <a:pt x="1254" y="3189"/>
                  </a:lnTo>
                  <a:lnTo>
                    <a:pt x="1222" y="3216"/>
                  </a:lnTo>
                  <a:lnTo>
                    <a:pt x="1188" y="3239"/>
                  </a:lnTo>
                  <a:lnTo>
                    <a:pt x="1151" y="3256"/>
                  </a:lnTo>
                  <a:lnTo>
                    <a:pt x="1113" y="3269"/>
                  </a:lnTo>
                  <a:lnTo>
                    <a:pt x="1074" y="3277"/>
                  </a:lnTo>
                  <a:lnTo>
                    <a:pt x="1035" y="3279"/>
                  </a:lnTo>
                  <a:lnTo>
                    <a:pt x="996" y="3277"/>
                  </a:lnTo>
                  <a:lnTo>
                    <a:pt x="957" y="3269"/>
                  </a:lnTo>
                  <a:lnTo>
                    <a:pt x="918" y="3256"/>
                  </a:lnTo>
                  <a:lnTo>
                    <a:pt x="881" y="3239"/>
                  </a:lnTo>
                  <a:lnTo>
                    <a:pt x="848" y="3216"/>
                  </a:lnTo>
                  <a:lnTo>
                    <a:pt x="816" y="3189"/>
                  </a:lnTo>
                  <a:lnTo>
                    <a:pt x="91" y="2471"/>
                  </a:lnTo>
                  <a:lnTo>
                    <a:pt x="63" y="2440"/>
                  </a:lnTo>
                  <a:lnTo>
                    <a:pt x="40" y="2406"/>
                  </a:lnTo>
                  <a:lnTo>
                    <a:pt x="23" y="2370"/>
                  </a:lnTo>
                  <a:lnTo>
                    <a:pt x="11" y="2332"/>
                  </a:lnTo>
                  <a:lnTo>
                    <a:pt x="3" y="2293"/>
                  </a:lnTo>
                  <a:lnTo>
                    <a:pt x="0" y="2254"/>
                  </a:lnTo>
                  <a:lnTo>
                    <a:pt x="3" y="2215"/>
                  </a:lnTo>
                  <a:lnTo>
                    <a:pt x="11" y="2177"/>
                  </a:lnTo>
                  <a:lnTo>
                    <a:pt x="23" y="2139"/>
                  </a:lnTo>
                  <a:lnTo>
                    <a:pt x="40" y="2102"/>
                  </a:lnTo>
                  <a:lnTo>
                    <a:pt x="63" y="2069"/>
                  </a:lnTo>
                  <a:lnTo>
                    <a:pt x="91" y="2036"/>
                  </a:lnTo>
                  <a:lnTo>
                    <a:pt x="414" y="1717"/>
                  </a:lnTo>
                  <a:lnTo>
                    <a:pt x="414" y="307"/>
                  </a:lnTo>
                  <a:lnTo>
                    <a:pt x="417" y="267"/>
                  </a:lnTo>
                  <a:lnTo>
                    <a:pt x="424" y="227"/>
                  </a:lnTo>
                  <a:lnTo>
                    <a:pt x="438" y="189"/>
                  </a:lnTo>
                  <a:lnTo>
                    <a:pt x="456" y="153"/>
                  </a:lnTo>
                  <a:lnTo>
                    <a:pt x="478" y="121"/>
                  </a:lnTo>
                  <a:lnTo>
                    <a:pt x="505" y="90"/>
                  </a:lnTo>
                  <a:lnTo>
                    <a:pt x="534" y="64"/>
                  </a:lnTo>
                  <a:lnTo>
                    <a:pt x="568" y="42"/>
                  </a:lnTo>
                  <a:lnTo>
                    <a:pt x="606" y="23"/>
                  </a:lnTo>
                  <a:lnTo>
                    <a:pt x="644" y="11"/>
                  </a:lnTo>
                  <a:lnTo>
                    <a:pt x="685" y="2"/>
                  </a:lnTo>
                  <a:lnTo>
                    <a:pt x="7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0" name="Freeform 272"/>
            <p:cNvSpPr>
              <a:spLocks/>
            </p:cNvSpPr>
            <p:nvPr/>
          </p:nvSpPr>
          <p:spPr bwMode="auto">
            <a:xfrm>
              <a:off x="7264230" y="4097824"/>
              <a:ext cx="1231900" cy="1219200"/>
            </a:xfrm>
            <a:custGeom>
              <a:avLst/>
              <a:gdLst>
                <a:gd name="T0" fmla="*/ 103 w 1551"/>
                <a:gd name="T1" fmla="*/ 0 h 1538"/>
                <a:gd name="T2" fmla="*/ 204 w 1551"/>
                <a:gd name="T3" fmla="*/ 5 h 1538"/>
                <a:gd name="T4" fmla="*/ 397 w 1551"/>
                <a:gd name="T5" fmla="*/ 31 h 1538"/>
                <a:gd name="T6" fmla="*/ 580 w 1551"/>
                <a:gd name="T7" fmla="*/ 81 h 1538"/>
                <a:gd name="T8" fmla="*/ 753 w 1551"/>
                <a:gd name="T9" fmla="*/ 153 h 1538"/>
                <a:gd name="T10" fmla="*/ 913 w 1551"/>
                <a:gd name="T11" fmla="*/ 247 h 1538"/>
                <a:gd name="T12" fmla="*/ 1060 w 1551"/>
                <a:gd name="T13" fmla="*/ 359 h 1538"/>
                <a:gd name="T14" fmla="*/ 1190 w 1551"/>
                <a:gd name="T15" fmla="*/ 489 h 1538"/>
                <a:gd name="T16" fmla="*/ 1304 w 1551"/>
                <a:gd name="T17" fmla="*/ 633 h 1538"/>
                <a:gd name="T18" fmla="*/ 1398 w 1551"/>
                <a:gd name="T19" fmla="*/ 793 h 1538"/>
                <a:gd name="T20" fmla="*/ 1471 w 1551"/>
                <a:gd name="T21" fmla="*/ 963 h 1538"/>
                <a:gd name="T22" fmla="*/ 1522 w 1551"/>
                <a:gd name="T23" fmla="*/ 1146 h 1538"/>
                <a:gd name="T24" fmla="*/ 1548 w 1551"/>
                <a:gd name="T25" fmla="*/ 1336 h 1538"/>
                <a:gd name="T26" fmla="*/ 1551 w 1551"/>
                <a:gd name="T27" fmla="*/ 1434 h 1538"/>
                <a:gd name="T28" fmla="*/ 1549 w 1551"/>
                <a:gd name="T29" fmla="*/ 1458 h 1538"/>
                <a:gd name="T30" fmla="*/ 1529 w 1551"/>
                <a:gd name="T31" fmla="*/ 1499 h 1538"/>
                <a:gd name="T32" fmla="*/ 1493 w 1551"/>
                <a:gd name="T33" fmla="*/ 1527 h 1538"/>
                <a:gd name="T34" fmla="*/ 1447 w 1551"/>
                <a:gd name="T35" fmla="*/ 1538 h 1538"/>
                <a:gd name="T36" fmla="*/ 1402 w 1551"/>
                <a:gd name="T37" fmla="*/ 1527 h 1538"/>
                <a:gd name="T38" fmla="*/ 1367 w 1551"/>
                <a:gd name="T39" fmla="*/ 1499 h 1538"/>
                <a:gd name="T40" fmla="*/ 1347 w 1551"/>
                <a:gd name="T41" fmla="*/ 1459 h 1538"/>
                <a:gd name="T42" fmla="*/ 1341 w 1551"/>
                <a:gd name="T43" fmla="*/ 1347 h 1538"/>
                <a:gd name="T44" fmla="*/ 1316 w 1551"/>
                <a:gd name="T45" fmla="*/ 1177 h 1538"/>
                <a:gd name="T46" fmla="*/ 1270 w 1551"/>
                <a:gd name="T47" fmla="*/ 1015 h 1538"/>
                <a:gd name="T48" fmla="*/ 1202 w 1551"/>
                <a:gd name="T49" fmla="*/ 863 h 1538"/>
                <a:gd name="T50" fmla="*/ 1114 w 1551"/>
                <a:gd name="T51" fmla="*/ 722 h 1538"/>
                <a:gd name="T52" fmla="*/ 1009 w 1551"/>
                <a:gd name="T53" fmla="*/ 596 h 1538"/>
                <a:gd name="T54" fmla="*/ 888 w 1551"/>
                <a:gd name="T55" fmla="*/ 483 h 1538"/>
                <a:gd name="T56" fmla="*/ 752 w 1551"/>
                <a:gd name="T57" fmla="*/ 388 h 1538"/>
                <a:gd name="T58" fmla="*/ 604 w 1551"/>
                <a:gd name="T59" fmla="*/ 311 h 1538"/>
                <a:gd name="T60" fmla="*/ 445 w 1551"/>
                <a:gd name="T61" fmla="*/ 253 h 1538"/>
                <a:gd name="T62" fmla="*/ 278 w 1551"/>
                <a:gd name="T63" fmla="*/ 217 h 1538"/>
                <a:gd name="T64" fmla="*/ 102 w 1551"/>
                <a:gd name="T65" fmla="*/ 206 h 1538"/>
                <a:gd name="T66" fmla="*/ 57 w 1551"/>
                <a:gd name="T67" fmla="*/ 194 h 1538"/>
                <a:gd name="T68" fmla="*/ 22 w 1551"/>
                <a:gd name="T69" fmla="*/ 167 h 1538"/>
                <a:gd name="T70" fmla="*/ 2 w 1551"/>
                <a:gd name="T71" fmla="*/ 126 h 1538"/>
                <a:gd name="T72" fmla="*/ 2 w 1551"/>
                <a:gd name="T73" fmla="*/ 79 h 1538"/>
                <a:gd name="T74" fmla="*/ 22 w 1551"/>
                <a:gd name="T75" fmla="*/ 39 h 1538"/>
                <a:gd name="T76" fmla="*/ 57 w 1551"/>
                <a:gd name="T77" fmla="*/ 11 h 1538"/>
                <a:gd name="T78" fmla="*/ 102 w 1551"/>
                <a:gd name="T79" fmla="*/ 0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51" h="1538">
                  <a:moveTo>
                    <a:pt x="102" y="0"/>
                  </a:moveTo>
                  <a:lnTo>
                    <a:pt x="103" y="0"/>
                  </a:lnTo>
                  <a:lnTo>
                    <a:pt x="106" y="0"/>
                  </a:lnTo>
                  <a:lnTo>
                    <a:pt x="204" y="5"/>
                  </a:lnTo>
                  <a:lnTo>
                    <a:pt x="301" y="14"/>
                  </a:lnTo>
                  <a:lnTo>
                    <a:pt x="397" y="31"/>
                  </a:lnTo>
                  <a:lnTo>
                    <a:pt x="490" y="53"/>
                  </a:lnTo>
                  <a:lnTo>
                    <a:pt x="580" y="81"/>
                  </a:lnTo>
                  <a:lnTo>
                    <a:pt x="668" y="115"/>
                  </a:lnTo>
                  <a:lnTo>
                    <a:pt x="753" y="153"/>
                  </a:lnTo>
                  <a:lnTo>
                    <a:pt x="835" y="197"/>
                  </a:lnTo>
                  <a:lnTo>
                    <a:pt x="913" y="247"/>
                  </a:lnTo>
                  <a:lnTo>
                    <a:pt x="988" y="300"/>
                  </a:lnTo>
                  <a:lnTo>
                    <a:pt x="1060" y="359"/>
                  </a:lnTo>
                  <a:lnTo>
                    <a:pt x="1127" y="422"/>
                  </a:lnTo>
                  <a:lnTo>
                    <a:pt x="1190" y="489"/>
                  </a:lnTo>
                  <a:lnTo>
                    <a:pt x="1250" y="559"/>
                  </a:lnTo>
                  <a:lnTo>
                    <a:pt x="1304" y="633"/>
                  </a:lnTo>
                  <a:lnTo>
                    <a:pt x="1353" y="711"/>
                  </a:lnTo>
                  <a:lnTo>
                    <a:pt x="1398" y="793"/>
                  </a:lnTo>
                  <a:lnTo>
                    <a:pt x="1437" y="876"/>
                  </a:lnTo>
                  <a:lnTo>
                    <a:pt x="1471" y="963"/>
                  </a:lnTo>
                  <a:lnTo>
                    <a:pt x="1499" y="1053"/>
                  </a:lnTo>
                  <a:lnTo>
                    <a:pt x="1522" y="1146"/>
                  </a:lnTo>
                  <a:lnTo>
                    <a:pt x="1537" y="1240"/>
                  </a:lnTo>
                  <a:lnTo>
                    <a:pt x="1548" y="1336"/>
                  </a:lnTo>
                  <a:lnTo>
                    <a:pt x="1551" y="1434"/>
                  </a:lnTo>
                  <a:lnTo>
                    <a:pt x="1551" y="1434"/>
                  </a:lnTo>
                  <a:lnTo>
                    <a:pt x="1551" y="1435"/>
                  </a:lnTo>
                  <a:lnTo>
                    <a:pt x="1549" y="1458"/>
                  </a:lnTo>
                  <a:lnTo>
                    <a:pt x="1541" y="1480"/>
                  </a:lnTo>
                  <a:lnTo>
                    <a:pt x="1529" y="1499"/>
                  </a:lnTo>
                  <a:lnTo>
                    <a:pt x="1513" y="1515"/>
                  </a:lnTo>
                  <a:lnTo>
                    <a:pt x="1493" y="1527"/>
                  </a:lnTo>
                  <a:lnTo>
                    <a:pt x="1472" y="1534"/>
                  </a:lnTo>
                  <a:lnTo>
                    <a:pt x="1447" y="1538"/>
                  </a:lnTo>
                  <a:lnTo>
                    <a:pt x="1424" y="1534"/>
                  </a:lnTo>
                  <a:lnTo>
                    <a:pt x="1402" y="1527"/>
                  </a:lnTo>
                  <a:lnTo>
                    <a:pt x="1383" y="1515"/>
                  </a:lnTo>
                  <a:lnTo>
                    <a:pt x="1367" y="1499"/>
                  </a:lnTo>
                  <a:lnTo>
                    <a:pt x="1354" y="1480"/>
                  </a:lnTo>
                  <a:lnTo>
                    <a:pt x="1347" y="1459"/>
                  </a:lnTo>
                  <a:lnTo>
                    <a:pt x="1344" y="1435"/>
                  </a:lnTo>
                  <a:lnTo>
                    <a:pt x="1341" y="1347"/>
                  </a:lnTo>
                  <a:lnTo>
                    <a:pt x="1332" y="1261"/>
                  </a:lnTo>
                  <a:lnTo>
                    <a:pt x="1316" y="1177"/>
                  </a:lnTo>
                  <a:lnTo>
                    <a:pt x="1296" y="1095"/>
                  </a:lnTo>
                  <a:lnTo>
                    <a:pt x="1270" y="1015"/>
                  </a:lnTo>
                  <a:lnTo>
                    <a:pt x="1238" y="938"/>
                  </a:lnTo>
                  <a:lnTo>
                    <a:pt x="1202" y="863"/>
                  </a:lnTo>
                  <a:lnTo>
                    <a:pt x="1160" y="791"/>
                  </a:lnTo>
                  <a:lnTo>
                    <a:pt x="1114" y="722"/>
                  </a:lnTo>
                  <a:lnTo>
                    <a:pt x="1063" y="657"/>
                  </a:lnTo>
                  <a:lnTo>
                    <a:pt x="1009" y="596"/>
                  </a:lnTo>
                  <a:lnTo>
                    <a:pt x="950" y="538"/>
                  </a:lnTo>
                  <a:lnTo>
                    <a:pt x="888" y="483"/>
                  </a:lnTo>
                  <a:lnTo>
                    <a:pt x="822" y="433"/>
                  </a:lnTo>
                  <a:lnTo>
                    <a:pt x="752" y="388"/>
                  </a:lnTo>
                  <a:lnTo>
                    <a:pt x="680" y="347"/>
                  </a:lnTo>
                  <a:lnTo>
                    <a:pt x="604" y="311"/>
                  </a:lnTo>
                  <a:lnTo>
                    <a:pt x="527" y="279"/>
                  </a:lnTo>
                  <a:lnTo>
                    <a:pt x="445" y="253"/>
                  </a:lnTo>
                  <a:lnTo>
                    <a:pt x="363" y="233"/>
                  </a:lnTo>
                  <a:lnTo>
                    <a:pt x="278" y="217"/>
                  </a:lnTo>
                  <a:lnTo>
                    <a:pt x="191" y="209"/>
                  </a:lnTo>
                  <a:lnTo>
                    <a:pt x="102" y="206"/>
                  </a:lnTo>
                  <a:lnTo>
                    <a:pt x="79" y="203"/>
                  </a:lnTo>
                  <a:lnTo>
                    <a:pt x="57" y="194"/>
                  </a:lnTo>
                  <a:lnTo>
                    <a:pt x="38" y="183"/>
                  </a:lnTo>
                  <a:lnTo>
                    <a:pt x="22" y="167"/>
                  </a:lnTo>
                  <a:lnTo>
                    <a:pt x="9" y="148"/>
                  </a:lnTo>
                  <a:lnTo>
                    <a:pt x="2" y="126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9" y="58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8" name="Группа 307"/>
          <p:cNvGrpSpPr/>
          <p:nvPr/>
        </p:nvGrpSpPr>
        <p:grpSpPr>
          <a:xfrm>
            <a:off x="9650413" y="4036458"/>
            <a:ext cx="530949" cy="460275"/>
            <a:chOff x="5929313" y="3341688"/>
            <a:chExt cx="2814637" cy="2439988"/>
          </a:xfrm>
          <a:solidFill>
            <a:schemeClr val="bg2">
              <a:lumMod val="25000"/>
            </a:schemeClr>
          </a:solidFill>
        </p:grpSpPr>
        <p:sp>
          <p:nvSpPr>
            <p:cNvPr id="306" name="Freeform 277"/>
            <p:cNvSpPr>
              <a:spLocks noEditPoints="1"/>
            </p:cNvSpPr>
            <p:nvPr/>
          </p:nvSpPr>
          <p:spPr bwMode="auto">
            <a:xfrm>
              <a:off x="5929313" y="3341688"/>
              <a:ext cx="2814637" cy="2439988"/>
            </a:xfrm>
            <a:custGeom>
              <a:avLst/>
              <a:gdLst>
                <a:gd name="T0" fmla="*/ 222 w 3546"/>
                <a:gd name="T1" fmla="*/ 1867 h 3075"/>
                <a:gd name="T2" fmla="*/ 225 w 3546"/>
                <a:gd name="T3" fmla="*/ 2671 h 3075"/>
                <a:gd name="T4" fmla="*/ 247 w 3546"/>
                <a:gd name="T5" fmla="*/ 2736 h 3075"/>
                <a:gd name="T6" fmla="*/ 287 w 3546"/>
                <a:gd name="T7" fmla="*/ 2791 h 3075"/>
                <a:gd name="T8" fmla="*/ 342 w 3546"/>
                <a:gd name="T9" fmla="*/ 2830 h 3075"/>
                <a:gd name="T10" fmla="*/ 407 w 3546"/>
                <a:gd name="T11" fmla="*/ 2853 h 3075"/>
                <a:gd name="T12" fmla="*/ 3103 w 3546"/>
                <a:gd name="T13" fmla="*/ 2855 h 3075"/>
                <a:gd name="T14" fmla="*/ 3173 w 3546"/>
                <a:gd name="T15" fmla="*/ 2844 h 3075"/>
                <a:gd name="T16" fmla="*/ 3234 w 3546"/>
                <a:gd name="T17" fmla="*/ 2813 h 3075"/>
                <a:gd name="T18" fmla="*/ 3282 w 3546"/>
                <a:gd name="T19" fmla="*/ 2765 h 3075"/>
                <a:gd name="T20" fmla="*/ 3314 w 3546"/>
                <a:gd name="T21" fmla="*/ 2705 h 3075"/>
                <a:gd name="T22" fmla="*/ 3325 w 3546"/>
                <a:gd name="T23" fmla="*/ 2636 h 3075"/>
                <a:gd name="T24" fmla="*/ 2882 w 3546"/>
                <a:gd name="T25" fmla="*/ 220 h 3075"/>
                <a:gd name="T26" fmla="*/ 665 w 3546"/>
                <a:gd name="T27" fmla="*/ 0 h 3075"/>
                <a:gd name="T28" fmla="*/ 2918 w 3546"/>
                <a:gd name="T29" fmla="*/ 3 h 3075"/>
                <a:gd name="T30" fmla="*/ 2985 w 3546"/>
                <a:gd name="T31" fmla="*/ 26 h 3075"/>
                <a:gd name="T32" fmla="*/ 3041 w 3546"/>
                <a:gd name="T33" fmla="*/ 68 h 3075"/>
                <a:gd name="T34" fmla="*/ 3081 w 3546"/>
                <a:gd name="T35" fmla="*/ 126 h 3075"/>
                <a:gd name="T36" fmla="*/ 3538 w 3546"/>
                <a:gd name="T37" fmla="*/ 1807 h 3075"/>
                <a:gd name="T38" fmla="*/ 3546 w 3546"/>
                <a:gd name="T39" fmla="*/ 1867 h 3075"/>
                <a:gd name="T40" fmla="*/ 3543 w 3546"/>
                <a:gd name="T41" fmla="*/ 2691 h 3075"/>
                <a:gd name="T42" fmla="*/ 3517 w 3546"/>
                <a:gd name="T43" fmla="*/ 2795 h 3075"/>
                <a:gd name="T44" fmla="*/ 3468 w 3546"/>
                <a:gd name="T45" fmla="*/ 2886 h 3075"/>
                <a:gd name="T46" fmla="*/ 3398 w 3546"/>
                <a:gd name="T47" fmla="*/ 2964 h 3075"/>
                <a:gd name="T48" fmla="*/ 3312 w 3546"/>
                <a:gd name="T49" fmla="*/ 3023 h 3075"/>
                <a:gd name="T50" fmla="*/ 3212 w 3546"/>
                <a:gd name="T51" fmla="*/ 3062 h 3075"/>
                <a:gd name="T52" fmla="*/ 3103 w 3546"/>
                <a:gd name="T53" fmla="*/ 3075 h 3075"/>
                <a:gd name="T54" fmla="*/ 387 w 3546"/>
                <a:gd name="T55" fmla="*/ 3071 h 3075"/>
                <a:gd name="T56" fmla="*/ 283 w 3546"/>
                <a:gd name="T57" fmla="*/ 3045 h 3075"/>
                <a:gd name="T58" fmla="*/ 190 w 3546"/>
                <a:gd name="T59" fmla="*/ 2996 h 3075"/>
                <a:gd name="T60" fmla="*/ 112 w 3546"/>
                <a:gd name="T61" fmla="*/ 2928 h 3075"/>
                <a:gd name="T62" fmla="*/ 52 w 3546"/>
                <a:gd name="T63" fmla="*/ 2842 h 3075"/>
                <a:gd name="T64" fmla="*/ 13 w 3546"/>
                <a:gd name="T65" fmla="*/ 2744 h 3075"/>
                <a:gd name="T66" fmla="*/ 0 w 3546"/>
                <a:gd name="T67" fmla="*/ 2636 h 3075"/>
                <a:gd name="T68" fmla="*/ 2 w 3546"/>
                <a:gd name="T69" fmla="*/ 1838 h 3075"/>
                <a:gd name="T70" fmla="*/ 452 w 3546"/>
                <a:gd name="T71" fmla="*/ 159 h 3075"/>
                <a:gd name="T72" fmla="*/ 482 w 3546"/>
                <a:gd name="T73" fmla="*/ 95 h 3075"/>
                <a:gd name="T74" fmla="*/ 532 w 3546"/>
                <a:gd name="T75" fmla="*/ 45 h 3075"/>
                <a:gd name="T76" fmla="*/ 594 w 3546"/>
                <a:gd name="T77" fmla="*/ 12 h 3075"/>
                <a:gd name="T78" fmla="*/ 665 w 3546"/>
                <a:gd name="T79" fmla="*/ 0 h 3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46" h="3075">
                  <a:moveTo>
                    <a:pt x="665" y="220"/>
                  </a:moveTo>
                  <a:lnTo>
                    <a:pt x="222" y="1867"/>
                  </a:lnTo>
                  <a:lnTo>
                    <a:pt x="222" y="2636"/>
                  </a:lnTo>
                  <a:lnTo>
                    <a:pt x="225" y="2671"/>
                  </a:lnTo>
                  <a:lnTo>
                    <a:pt x="234" y="2705"/>
                  </a:lnTo>
                  <a:lnTo>
                    <a:pt x="247" y="2736"/>
                  </a:lnTo>
                  <a:lnTo>
                    <a:pt x="264" y="2765"/>
                  </a:lnTo>
                  <a:lnTo>
                    <a:pt x="287" y="2791"/>
                  </a:lnTo>
                  <a:lnTo>
                    <a:pt x="312" y="2813"/>
                  </a:lnTo>
                  <a:lnTo>
                    <a:pt x="342" y="2830"/>
                  </a:lnTo>
                  <a:lnTo>
                    <a:pt x="373" y="2844"/>
                  </a:lnTo>
                  <a:lnTo>
                    <a:pt x="407" y="2853"/>
                  </a:lnTo>
                  <a:lnTo>
                    <a:pt x="443" y="2855"/>
                  </a:lnTo>
                  <a:lnTo>
                    <a:pt x="3103" y="2855"/>
                  </a:lnTo>
                  <a:lnTo>
                    <a:pt x="3139" y="2853"/>
                  </a:lnTo>
                  <a:lnTo>
                    <a:pt x="3173" y="2844"/>
                  </a:lnTo>
                  <a:lnTo>
                    <a:pt x="3205" y="2830"/>
                  </a:lnTo>
                  <a:lnTo>
                    <a:pt x="3234" y="2813"/>
                  </a:lnTo>
                  <a:lnTo>
                    <a:pt x="3260" y="2791"/>
                  </a:lnTo>
                  <a:lnTo>
                    <a:pt x="3282" y="2765"/>
                  </a:lnTo>
                  <a:lnTo>
                    <a:pt x="3300" y="2736"/>
                  </a:lnTo>
                  <a:lnTo>
                    <a:pt x="3314" y="2705"/>
                  </a:lnTo>
                  <a:lnTo>
                    <a:pt x="3321" y="2671"/>
                  </a:lnTo>
                  <a:lnTo>
                    <a:pt x="3325" y="2636"/>
                  </a:lnTo>
                  <a:lnTo>
                    <a:pt x="3325" y="1867"/>
                  </a:lnTo>
                  <a:lnTo>
                    <a:pt x="2882" y="220"/>
                  </a:lnTo>
                  <a:lnTo>
                    <a:pt x="665" y="220"/>
                  </a:lnTo>
                  <a:close/>
                  <a:moveTo>
                    <a:pt x="665" y="0"/>
                  </a:moveTo>
                  <a:lnTo>
                    <a:pt x="2882" y="0"/>
                  </a:lnTo>
                  <a:lnTo>
                    <a:pt x="2918" y="3"/>
                  </a:lnTo>
                  <a:lnTo>
                    <a:pt x="2953" y="12"/>
                  </a:lnTo>
                  <a:lnTo>
                    <a:pt x="2985" y="26"/>
                  </a:lnTo>
                  <a:lnTo>
                    <a:pt x="3015" y="45"/>
                  </a:lnTo>
                  <a:lnTo>
                    <a:pt x="3041" y="68"/>
                  </a:lnTo>
                  <a:lnTo>
                    <a:pt x="3064" y="95"/>
                  </a:lnTo>
                  <a:lnTo>
                    <a:pt x="3081" y="126"/>
                  </a:lnTo>
                  <a:lnTo>
                    <a:pt x="3094" y="159"/>
                  </a:lnTo>
                  <a:lnTo>
                    <a:pt x="3538" y="1807"/>
                  </a:lnTo>
                  <a:lnTo>
                    <a:pt x="3544" y="1838"/>
                  </a:lnTo>
                  <a:lnTo>
                    <a:pt x="3546" y="1867"/>
                  </a:lnTo>
                  <a:lnTo>
                    <a:pt x="3546" y="2636"/>
                  </a:lnTo>
                  <a:lnTo>
                    <a:pt x="3543" y="2691"/>
                  </a:lnTo>
                  <a:lnTo>
                    <a:pt x="3533" y="2744"/>
                  </a:lnTo>
                  <a:lnTo>
                    <a:pt x="3517" y="2795"/>
                  </a:lnTo>
                  <a:lnTo>
                    <a:pt x="3495" y="2842"/>
                  </a:lnTo>
                  <a:lnTo>
                    <a:pt x="3468" y="2886"/>
                  </a:lnTo>
                  <a:lnTo>
                    <a:pt x="3435" y="2928"/>
                  </a:lnTo>
                  <a:lnTo>
                    <a:pt x="3398" y="2964"/>
                  </a:lnTo>
                  <a:lnTo>
                    <a:pt x="3356" y="2996"/>
                  </a:lnTo>
                  <a:lnTo>
                    <a:pt x="3312" y="3023"/>
                  </a:lnTo>
                  <a:lnTo>
                    <a:pt x="3264" y="3045"/>
                  </a:lnTo>
                  <a:lnTo>
                    <a:pt x="3212" y="3062"/>
                  </a:lnTo>
                  <a:lnTo>
                    <a:pt x="3159" y="3071"/>
                  </a:lnTo>
                  <a:lnTo>
                    <a:pt x="3103" y="3075"/>
                  </a:lnTo>
                  <a:lnTo>
                    <a:pt x="443" y="3075"/>
                  </a:lnTo>
                  <a:lnTo>
                    <a:pt x="387" y="3071"/>
                  </a:lnTo>
                  <a:lnTo>
                    <a:pt x="334" y="3062"/>
                  </a:lnTo>
                  <a:lnTo>
                    <a:pt x="283" y="3045"/>
                  </a:lnTo>
                  <a:lnTo>
                    <a:pt x="235" y="3023"/>
                  </a:lnTo>
                  <a:lnTo>
                    <a:pt x="190" y="2996"/>
                  </a:lnTo>
                  <a:lnTo>
                    <a:pt x="148" y="2964"/>
                  </a:lnTo>
                  <a:lnTo>
                    <a:pt x="112" y="2928"/>
                  </a:lnTo>
                  <a:lnTo>
                    <a:pt x="80" y="2886"/>
                  </a:lnTo>
                  <a:lnTo>
                    <a:pt x="52" y="2842"/>
                  </a:lnTo>
                  <a:lnTo>
                    <a:pt x="29" y="2795"/>
                  </a:lnTo>
                  <a:lnTo>
                    <a:pt x="13" y="2744"/>
                  </a:lnTo>
                  <a:lnTo>
                    <a:pt x="3" y="2691"/>
                  </a:lnTo>
                  <a:lnTo>
                    <a:pt x="0" y="2636"/>
                  </a:lnTo>
                  <a:lnTo>
                    <a:pt x="0" y="1867"/>
                  </a:lnTo>
                  <a:lnTo>
                    <a:pt x="2" y="1838"/>
                  </a:lnTo>
                  <a:lnTo>
                    <a:pt x="9" y="1807"/>
                  </a:lnTo>
                  <a:lnTo>
                    <a:pt x="452" y="159"/>
                  </a:lnTo>
                  <a:lnTo>
                    <a:pt x="465" y="126"/>
                  </a:lnTo>
                  <a:lnTo>
                    <a:pt x="482" y="95"/>
                  </a:lnTo>
                  <a:lnTo>
                    <a:pt x="505" y="68"/>
                  </a:lnTo>
                  <a:lnTo>
                    <a:pt x="532" y="45"/>
                  </a:lnTo>
                  <a:lnTo>
                    <a:pt x="561" y="26"/>
                  </a:lnTo>
                  <a:lnTo>
                    <a:pt x="594" y="12"/>
                  </a:lnTo>
                  <a:lnTo>
                    <a:pt x="629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" name="Freeform 278"/>
            <p:cNvSpPr>
              <a:spLocks noEditPoints="1"/>
            </p:cNvSpPr>
            <p:nvPr/>
          </p:nvSpPr>
          <p:spPr bwMode="auto">
            <a:xfrm>
              <a:off x="6264275" y="3690938"/>
              <a:ext cx="2144712" cy="1568450"/>
            </a:xfrm>
            <a:custGeom>
              <a:avLst/>
              <a:gdLst>
                <a:gd name="T0" fmla="*/ 169 w 2702"/>
                <a:gd name="T1" fmla="*/ 1318 h 1977"/>
                <a:gd name="T2" fmla="*/ 653 w 2702"/>
                <a:gd name="T3" fmla="*/ 1321 h 1977"/>
                <a:gd name="T4" fmla="*/ 720 w 2702"/>
                <a:gd name="T5" fmla="*/ 1342 h 1977"/>
                <a:gd name="T6" fmla="*/ 775 w 2702"/>
                <a:gd name="T7" fmla="*/ 1382 h 1977"/>
                <a:gd name="T8" fmla="*/ 816 w 2702"/>
                <a:gd name="T9" fmla="*/ 1440 h 1977"/>
                <a:gd name="T10" fmla="*/ 1726 w 2702"/>
                <a:gd name="T11" fmla="*/ 1758 h 1977"/>
                <a:gd name="T12" fmla="*/ 1905 w 2702"/>
                <a:gd name="T13" fmla="*/ 1409 h 1977"/>
                <a:gd name="T14" fmla="*/ 1954 w 2702"/>
                <a:gd name="T15" fmla="*/ 1361 h 1977"/>
                <a:gd name="T16" fmla="*/ 2015 w 2702"/>
                <a:gd name="T17" fmla="*/ 1329 h 1977"/>
                <a:gd name="T18" fmla="*/ 2085 w 2702"/>
                <a:gd name="T19" fmla="*/ 1318 h 1977"/>
                <a:gd name="T20" fmla="*/ 2210 w 2702"/>
                <a:gd name="T21" fmla="*/ 111 h 1977"/>
                <a:gd name="T22" fmla="*/ 493 w 2702"/>
                <a:gd name="T23" fmla="*/ 0 h 1977"/>
                <a:gd name="T24" fmla="*/ 2234 w 2702"/>
                <a:gd name="T25" fmla="*/ 3 h 1977"/>
                <a:gd name="T26" fmla="*/ 2276 w 2702"/>
                <a:gd name="T27" fmla="*/ 23 h 1977"/>
                <a:gd name="T28" fmla="*/ 2308 w 2702"/>
                <a:gd name="T29" fmla="*/ 59 h 1977"/>
                <a:gd name="T30" fmla="*/ 2699 w 2702"/>
                <a:gd name="T31" fmla="*/ 1400 h 1977"/>
                <a:gd name="T32" fmla="*/ 2700 w 2702"/>
                <a:gd name="T33" fmla="*/ 1449 h 1977"/>
                <a:gd name="T34" fmla="*/ 2679 w 2702"/>
                <a:gd name="T35" fmla="*/ 1495 h 1977"/>
                <a:gd name="T36" fmla="*/ 2650 w 2702"/>
                <a:gd name="T37" fmla="*/ 1522 h 1977"/>
                <a:gd name="T38" fmla="*/ 2611 w 2702"/>
                <a:gd name="T39" fmla="*/ 1536 h 1977"/>
                <a:gd name="T40" fmla="*/ 2085 w 2702"/>
                <a:gd name="T41" fmla="*/ 1538 h 1977"/>
                <a:gd name="T42" fmla="*/ 1906 w 2702"/>
                <a:gd name="T43" fmla="*/ 1886 h 1977"/>
                <a:gd name="T44" fmla="*/ 1857 w 2702"/>
                <a:gd name="T45" fmla="*/ 1935 h 1977"/>
                <a:gd name="T46" fmla="*/ 1796 w 2702"/>
                <a:gd name="T47" fmla="*/ 1966 h 1977"/>
                <a:gd name="T48" fmla="*/ 1726 w 2702"/>
                <a:gd name="T49" fmla="*/ 1977 h 1977"/>
                <a:gd name="T50" fmla="*/ 941 w 2702"/>
                <a:gd name="T51" fmla="*/ 1975 h 1977"/>
                <a:gd name="T52" fmla="*/ 875 w 2702"/>
                <a:gd name="T53" fmla="*/ 1953 h 1977"/>
                <a:gd name="T54" fmla="*/ 819 w 2702"/>
                <a:gd name="T55" fmla="*/ 1912 h 1977"/>
                <a:gd name="T56" fmla="*/ 778 w 2702"/>
                <a:gd name="T57" fmla="*/ 1856 h 1977"/>
                <a:gd name="T58" fmla="*/ 111 w 2702"/>
                <a:gd name="T59" fmla="*/ 1538 h 1977"/>
                <a:gd name="T60" fmla="*/ 63 w 2702"/>
                <a:gd name="T61" fmla="*/ 1526 h 1977"/>
                <a:gd name="T62" fmla="*/ 23 w 2702"/>
                <a:gd name="T63" fmla="*/ 1495 h 1977"/>
                <a:gd name="T64" fmla="*/ 3 w 2702"/>
                <a:gd name="T65" fmla="*/ 1449 h 1977"/>
                <a:gd name="T66" fmla="*/ 5 w 2702"/>
                <a:gd name="T67" fmla="*/ 1400 h 1977"/>
                <a:gd name="T68" fmla="*/ 394 w 2702"/>
                <a:gd name="T69" fmla="*/ 60 h 1977"/>
                <a:gd name="T70" fmla="*/ 425 w 2702"/>
                <a:gd name="T71" fmla="*/ 23 h 1977"/>
                <a:gd name="T72" fmla="*/ 469 w 2702"/>
                <a:gd name="T73" fmla="*/ 3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702" h="1977">
                  <a:moveTo>
                    <a:pt x="493" y="111"/>
                  </a:moveTo>
                  <a:lnTo>
                    <a:pt x="169" y="1318"/>
                  </a:lnTo>
                  <a:lnTo>
                    <a:pt x="617" y="1318"/>
                  </a:lnTo>
                  <a:lnTo>
                    <a:pt x="653" y="1321"/>
                  </a:lnTo>
                  <a:lnTo>
                    <a:pt x="687" y="1329"/>
                  </a:lnTo>
                  <a:lnTo>
                    <a:pt x="720" y="1342"/>
                  </a:lnTo>
                  <a:lnTo>
                    <a:pt x="749" y="1361"/>
                  </a:lnTo>
                  <a:lnTo>
                    <a:pt x="775" y="1382"/>
                  </a:lnTo>
                  <a:lnTo>
                    <a:pt x="797" y="1409"/>
                  </a:lnTo>
                  <a:lnTo>
                    <a:pt x="816" y="1440"/>
                  </a:lnTo>
                  <a:lnTo>
                    <a:pt x="976" y="1758"/>
                  </a:lnTo>
                  <a:lnTo>
                    <a:pt x="1726" y="1758"/>
                  </a:lnTo>
                  <a:lnTo>
                    <a:pt x="1887" y="1440"/>
                  </a:lnTo>
                  <a:lnTo>
                    <a:pt x="1905" y="1409"/>
                  </a:lnTo>
                  <a:lnTo>
                    <a:pt x="1928" y="1382"/>
                  </a:lnTo>
                  <a:lnTo>
                    <a:pt x="1954" y="1361"/>
                  </a:lnTo>
                  <a:lnTo>
                    <a:pt x="1984" y="1342"/>
                  </a:lnTo>
                  <a:lnTo>
                    <a:pt x="2015" y="1329"/>
                  </a:lnTo>
                  <a:lnTo>
                    <a:pt x="2049" y="1321"/>
                  </a:lnTo>
                  <a:lnTo>
                    <a:pt x="2085" y="1318"/>
                  </a:lnTo>
                  <a:lnTo>
                    <a:pt x="2534" y="1318"/>
                  </a:lnTo>
                  <a:lnTo>
                    <a:pt x="2210" y="111"/>
                  </a:lnTo>
                  <a:lnTo>
                    <a:pt x="493" y="111"/>
                  </a:lnTo>
                  <a:close/>
                  <a:moveTo>
                    <a:pt x="493" y="0"/>
                  </a:moveTo>
                  <a:lnTo>
                    <a:pt x="2210" y="0"/>
                  </a:lnTo>
                  <a:lnTo>
                    <a:pt x="2234" y="3"/>
                  </a:lnTo>
                  <a:lnTo>
                    <a:pt x="2257" y="11"/>
                  </a:lnTo>
                  <a:lnTo>
                    <a:pt x="2276" y="23"/>
                  </a:lnTo>
                  <a:lnTo>
                    <a:pt x="2294" y="39"/>
                  </a:lnTo>
                  <a:lnTo>
                    <a:pt x="2308" y="59"/>
                  </a:lnTo>
                  <a:lnTo>
                    <a:pt x="2317" y="81"/>
                  </a:lnTo>
                  <a:lnTo>
                    <a:pt x="2699" y="1400"/>
                  </a:lnTo>
                  <a:lnTo>
                    <a:pt x="2702" y="1424"/>
                  </a:lnTo>
                  <a:lnTo>
                    <a:pt x="2700" y="1449"/>
                  </a:lnTo>
                  <a:lnTo>
                    <a:pt x="2692" y="1473"/>
                  </a:lnTo>
                  <a:lnTo>
                    <a:pt x="2679" y="1495"/>
                  </a:lnTo>
                  <a:lnTo>
                    <a:pt x="2665" y="1510"/>
                  </a:lnTo>
                  <a:lnTo>
                    <a:pt x="2650" y="1522"/>
                  </a:lnTo>
                  <a:lnTo>
                    <a:pt x="2631" y="1530"/>
                  </a:lnTo>
                  <a:lnTo>
                    <a:pt x="2611" y="1536"/>
                  </a:lnTo>
                  <a:lnTo>
                    <a:pt x="2592" y="1538"/>
                  </a:lnTo>
                  <a:lnTo>
                    <a:pt x="2085" y="1538"/>
                  </a:lnTo>
                  <a:lnTo>
                    <a:pt x="1925" y="1856"/>
                  </a:lnTo>
                  <a:lnTo>
                    <a:pt x="1906" y="1886"/>
                  </a:lnTo>
                  <a:lnTo>
                    <a:pt x="1883" y="1912"/>
                  </a:lnTo>
                  <a:lnTo>
                    <a:pt x="1857" y="1935"/>
                  </a:lnTo>
                  <a:lnTo>
                    <a:pt x="1828" y="1953"/>
                  </a:lnTo>
                  <a:lnTo>
                    <a:pt x="1796" y="1966"/>
                  </a:lnTo>
                  <a:lnTo>
                    <a:pt x="1762" y="1975"/>
                  </a:lnTo>
                  <a:lnTo>
                    <a:pt x="1726" y="1977"/>
                  </a:lnTo>
                  <a:lnTo>
                    <a:pt x="976" y="1977"/>
                  </a:lnTo>
                  <a:lnTo>
                    <a:pt x="941" y="1975"/>
                  </a:lnTo>
                  <a:lnTo>
                    <a:pt x="907" y="1966"/>
                  </a:lnTo>
                  <a:lnTo>
                    <a:pt x="875" y="1953"/>
                  </a:lnTo>
                  <a:lnTo>
                    <a:pt x="845" y="1935"/>
                  </a:lnTo>
                  <a:lnTo>
                    <a:pt x="819" y="1912"/>
                  </a:lnTo>
                  <a:lnTo>
                    <a:pt x="796" y="1886"/>
                  </a:lnTo>
                  <a:lnTo>
                    <a:pt x="778" y="1856"/>
                  </a:lnTo>
                  <a:lnTo>
                    <a:pt x="617" y="1538"/>
                  </a:lnTo>
                  <a:lnTo>
                    <a:pt x="111" y="1538"/>
                  </a:lnTo>
                  <a:lnTo>
                    <a:pt x="86" y="1535"/>
                  </a:lnTo>
                  <a:lnTo>
                    <a:pt x="63" y="1526"/>
                  </a:lnTo>
                  <a:lnTo>
                    <a:pt x="41" y="1513"/>
                  </a:lnTo>
                  <a:lnTo>
                    <a:pt x="23" y="1495"/>
                  </a:lnTo>
                  <a:lnTo>
                    <a:pt x="10" y="1473"/>
                  </a:lnTo>
                  <a:lnTo>
                    <a:pt x="3" y="1449"/>
                  </a:lnTo>
                  <a:lnTo>
                    <a:pt x="0" y="1424"/>
                  </a:lnTo>
                  <a:lnTo>
                    <a:pt x="5" y="1400"/>
                  </a:lnTo>
                  <a:lnTo>
                    <a:pt x="386" y="81"/>
                  </a:lnTo>
                  <a:lnTo>
                    <a:pt x="394" y="60"/>
                  </a:lnTo>
                  <a:lnTo>
                    <a:pt x="409" y="39"/>
                  </a:lnTo>
                  <a:lnTo>
                    <a:pt x="425" y="23"/>
                  </a:lnTo>
                  <a:lnTo>
                    <a:pt x="446" y="11"/>
                  </a:lnTo>
                  <a:lnTo>
                    <a:pt x="469" y="3"/>
                  </a:lnTo>
                  <a:lnTo>
                    <a:pt x="4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3" name="Freeform 283"/>
          <p:cNvSpPr>
            <a:spLocks noEditPoints="1"/>
          </p:cNvSpPr>
          <p:nvPr/>
        </p:nvSpPr>
        <p:spPr bwMode="auto">
          <a:xfrm>
            <a:off x="2389679" y="4872106"/>
            <a:ext cx="538772" cy="467211"/>
          </a:xfrm>
          <a:custGeom>
            <a:avLst/>
            <a:gdLst>
              <a:gd name="T0" fmla="*/ 3998 w 4157"/>
              <a:gd name="T1" fmla="*/ 2892 h 3603"/>
              <a:gd name="T2" fmla="*/ 4098 w 4157"/>
              <a:gd name="T3" fmla="*/ 3078 h 3603"/>
              <a:gd name="T4" fmla="*/ 4152 w 4157"/>
              <a:gd name="T5" fmla="*/ 3284 h 3603"/>
              <a:gd name="T6" fmla="*/ 4129 w 4157"/>
              <a:gd name="T7" fmla="*/ 3464 h 3603"/>
              <a:gd name="T8" fmla="*/ 3979 w 4157"/>
              <a:gd name="T9" fmla="*/ 3590 h 3603"/>
              <a:gd name="T10" fmla="*/ 3778 w 4157"/>
              <a:gd name="T11" fmla="*/ 3574 h 3603"/>
              <a:gd name="T12" fmla="*/ 3650 w 4157"/>
              <a:gd name="T13" fmla="*/ 3427 h 3603"/>
              <a:gd name="T14" fmla="*/ 3649 w 4157"/>
              <a:gd name="T15" fmla="*/ 3246 h 3603"/>
              <a:gd name="T16" fmla="*/ 3713 w 4157"/>
              <a:gd name="T17" fmla="*/ 3035 h 3603"/>
              <a:gd name="T18" fmla="*/ 3820 w 4157"/>
              <a:gd name="T19" fmla="*/ 2867 h 3603"/>
              <a:gd name="T20" fmla="*/ 910 w 4157"/>
              <a:gd name="T21" fmla="*/ 2317 h 3603"/>
              <a:gd name="T22" fmla="*/ 983 w 4157"/>
              <a:gd name="T23" fmla="*/ 2437 h 3603"/>
              <a:gd name="T24" fmla="*/ 1201 w 4157"/>
              <a:gd name="T25" fmla="*/ 2563 h 3603"/>
              <a:gd name="T26" fmla="*/ 1567 w 4157"/>
              <a:gd name="T27" fmla="*/ 2663 h 3603"/>
              <a:gd name="T28" fmla="*/ 2079 w 4157"/>
              <a:gd name="T29" fmla="*/ 2703 h 3603"/>
              <a:gd name="T30" fmla="*/ 2591 w 4157"/>
              <a:gd name="T31" fmla="*/ 2663 h 3603"/>
              <a:gd name="T32" fmla="*/ 2955 w 4157"/>
              <a:gd name="T33" fmla="*/ 2563 h 3603"/>
              <a:gd name="T34" fmla="*/ 3174 w 4157"/>
              <a:gd name="T35" fmla="*/ 2437 h 3603"/>
              <a:gd name="T36" fmla="*/ 3247 w 4157"/>
              <a:gd name="T37" fmla="*/ 2317 h 3603"/>
              <a:gd name="T38" fmla="*/ 2036 w 4157"/>
              <a:gd name="T39" fmla="*/ 1543 h 3603"/>
              <a:gd name="T40" fmla="*/ 3955 w 4157"/>
              <a:gd name="T41" fmla="*/ 1300 h 3603"/>
              <a:gd name="T42" fmla="*/ 4028 w 4157"/>
              <a:gd name="T43" fmla="*/ 1416 h 3603"/>
              <a:gd name="T44" fmla="*/ 3979 w 4157"/>
              <a:gd name="T45" fmla="*/ 2674 h 3603"/>
              <a:gd name="T46" fmla="*/ 3841 w 4157"/>
              <a:gd name="T47" fmla="*/ 2689 h 3603"/>
              <a:gd name="T48" fmla="*/ 3767 w 4157"/>
              <a:gd name="T49" fmla="*/ 2574 h 3603"/>
              <a:gd name="T50" fmla="*/ 3816 w 4157"/>
              <a:gd name="T51" fmla="*/ 1316 h 3603"/>
              <a:gd name="T52" fmla="*/ 2050 w 4157"/>
              <a:gd name="T53" fmla="*/ 261 h 3603"/>
              <a:gd name="T54" fmla="*/ 273 w 4157"/>
              <a:gd name="T55" fmla="*/ 716 h 3603"/>
              <a:gd name="T56" fmla="*/ 288 w 4157"/>
              <a:gd name="T57" fmla="*/ 852 h 3603"/>
              <a:gd name="T58" fmla="*/ 2079 w 4157"/>
              <a:gd name="T59" fmla="*/ 1287 h 3603"/>
              <a:gd name="T60" fmla="*/ 3869 w 4157"/>
              <a:gd name="T61" fmla="*/ 852 h 3603"/>
              <a:gd name="T62" fmla="*/ 3884 w 4157"/>
              <a:gd name="T63" fmla="*/ 716 h 3603"/>
              <a:gd name="T64" fmla="*/ 2107 w 4157"/>
              <a:gd name="T65" fmla="*/ 261 h 3603"/>
              <a:gd name="T66" fmla="*/ 2165 w 4157"/>
              <a:gd name="T67" fmla="*/ 10 h 3603"/>
              <a:gd name="T68" fmla="*/ 4038 w 4157"/>
              <a:gd name="T69" fmla="*/ 495 h 3603"/>
              <a:gd name="T70" fmla="*/ 4154 w 4157"/>
              <a:gd name="T71" fmla="*/ 719 h 3603"/>
              <a:gd name="T72" fmla="*/ 4102 w 4157"/>
              <a:gd name="T73" fmla="*/ 971 h 3603"/>
              <a:gd name="T74" fmla="*/ 3906 w 4157"/>
              <a:gd name="T75" fmla="*/ 1133 h 3603"/>
              <a:gd name="T76" fmla="*/ 3499 w 4157"/>
              <a:gd name="T77" fmla="*/ 2400 h 3603"/>
              <a:gd name="T78" fmla="*/ 3401 w 4157"/>
              <a:gd name="T79" fmla="*/ 2598 h 3603"/>
              <a:gd name="T80" fmla="*/ 3181 w 4157"/>
              <a:gd name="T81" fmla="*/ 2767 h 3603"/>
              <a:gd name="T82" fmla="*/ 2826 w 4157"/>
              <a:gd name="T83" fmla="*/ 2890 h 3603"/>
              <a:gd name="T84" fmla="*/ 2323 w 4157"/>
              <a:gd name="T85" fmla="*/ 2953 h 3603"/>
              <a:gd name="T86" fmla="*/ 1721 w 4157"/>
              <a:gd name="T87" fmla="*/ 2945 h 3603"/>
              <a:gd name="T88" fmla="*/ 1249 w 4157"/>
              <a:gd name="T89" fmla="*/ 2869 h 3603"/>
              <a:gd name="T90" fmla="*/ 922 w 4157"/>
              <a:gd name="T91" fmla="*/ 2736 h 3603"/>
              <a:gd name="T92" fmla="*/ 728 w 4157"/>
              <a:gd name="T93" fmla="*/ 2561 h 3603"/>
              <a:gd name="T94" fmla="*/ 651 w 4157"/>
              <a:gd name="T95" fmla="*/ 2359 h 3603"/>
              <a:gd name="T96" fmla="*/ 202 w 4157"/>
              <a:gd name="T97" fmla="*/ 1112 h 3603"/>
              <a:gd name="T98" fmla="*/ 32 w 4157"/>
              <a:gd name="T99" fmla="*/ 925 h 3603"/>
              <a:gd name="T100" fmla="*/ 14 w 4157"/>
              <a:gd name="T101" fmla="*/ 668 h 3603"/>
              <a:gd name="T102" fmla="*/ 159 w 4157"/>
              <a:gd name="T103" fmla="*/ 462 h 3603"/>
              <a:gd name="T104" fmla="*/ 2036 w 4157"/>
              <a:gd name="T105" fmla="*/ 3 h 3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157" h="3603">
                <a:moveTo>
                  <a:pt x="3897" y="2831"/>
                </a:moveTo>
                <a:lnTo>
                  <a:pt x="3924" y="2836"/>
                </a:lnTo>
                <a:lnTo>
                  <a:pt x="3949" y="2848"/>
                </a:lnTo>
                <a:lnTo>
                  <a:pt x="3975" y="2867"/>
                </a:lnTo>
                <a:lnTo>
                  <a:pt x="3998" y="2892"/>
                </a:lnTo>
                <a:lnTo>
                  <a:pt x="4021" y="2923"/>
                </a:lnTo>
                <a:lnTo>
                  <a:pt x="4043" y="2957"/>
                </a:lnTo>
                <a:lnTo>
                  <a:pt x="4062" y="2995"/>
                </a:lnTo>
                <a:lnTo>
                  <a:pt x="4081" y="3035"/>
                </a:lnTo>
                <a:lnTo>
                  <a:pt x="4098" y="3078"/>
                </a:lnTo>
                <a:lnTo>
                  <a:pt x="4113" y="3120"/>
                </a:lnTo>
                <a:lnTo>
                  <a:pt x="4126" y="3163"/>
                </a:lnTo>
                <a:lnTo>
                  <a:pt x="4136" y="3205"/>
                </a:lnTo>
                <a:lnTo>
                  <a:pt x="4145" y="3246"/>
                </a:lnTo>
                <a:lnTo>
                  <a:pt x="4152" y="3284"/>
                </a:lnTo>
                <a:lnTo>
                  <a:pt x="4155" y="3317"/>
                </a:lnTo>
                <a:lnTo>
                  <a:pt x="4157" y="3346"/>
                </a:lnTo>
                <a:lnTo>
                  <a:pt x="4154" y="3388"/>
                </a:lnTo>
                <a:lnTo>
                  <a:pt x="4144" y="3427"/>
                </a:lnTo>
                <a:lnTo>
                  <a:pt x="4129" y="3464"/>
                </a:lnTo>
                <a:lnTo>
                  <a:pt x="4107" y="3498"/>
                </a:lnTo>
                <a:lnTo>
                  <a:pt x="4081" y="3528"/>
                </a:lnTo>
                <a:lnTo>
                  <a:pt x="4051" y="3554"/>
                </a:lnTo>
                <a:lnTo>
                  <a:pt x="4016" y="3574"/>
                </a:lnTo>
                <a:lnTo>
                  <a:pt x="3979" y="3590"/>
                </a:lnTo>
                <a:lnTo>
                  <a:pt x="3939" y="3599"/>
                </a:lnTo>
                <a:lnTo>
                  <a:pt x="3897" y="3603"/>
                </a:lnTo>
                <a:lnTo>
                  <a:pt x="3855" y="3599"/>
                </a:lnTo>
                <a:lnTo>
                  <a:pt x="3815" y="3590"/>
                </a:lnTo>
                <a:lnTo>
                  <a:pt x="3778" y="3574"/>
                </a:lnTo>
                <a:lnTo>
                  <a:pt x="3744" y="3554"/>
                </a:lnTo>
                <a:lnTo>
                  <a:pt x="3713" y="3528"/>
                </a:lnTo>
                <a:lnTo>
                  <a:pt x="3687" y="3498"/>
                </a:lnTo>
                <a:lnTo>
                  <a:pt x="3667" y="3464"/>
                </a:lnTo>
                <a:lnTo>
                  <a:pt x="3650" y="3427"/>
                </a:lnTo>
                <a:lnTo>
                  <a:pt x="3640" y="3388"/>
                </a:lnTo>
                <a:lnTo>
                  <a:pt x="3637" y="3346"/>
                </a:lnTo>
                <a:lnTo>
                  <a:pt x="3639" y="3317"/>
                </a:lnTo>
                <a:lnTo>
                  <a:pt x="3642" y="3284"/>
                </a:lnTo>
                <a:lnTo>
                  <a:pt x="3649" y="3246"/>
                </a:lnTo>
                <a:lnTo>
                  <a:pt x="3658" y="3205"/>
                </a:lnTo>
                <a:lnTo>
                  <a:pt x="3668" y="3163"/>
                </a:lnTo>
                <a:lnTo>
                  <a:pt x="3682" y="3120"/>
                </a:lnTo>
                <a:lnTo>
                  <a:pt x="3696" y="3078"/>
                </a:lnTo>
                <a:lnTo>
                  <a:pt x="3713" y="3035"/>
                </a:lnTo>
                <a:lnTo>
                  <a:pt x="3732" y="2995"/>
                </a:lnTo>
                <a:lnTo>
                  <a:pt x="3752" y="2957"/>
                </a:lnTo>
                <a:lnTo>
                  <a:pt x="3773" y="2923"/>
                </a:lnTo>
                <a:lnTo>
                  <a:pt x="3796" y="2892"/>
                </a:lnTo>
                <a:lnTo>
                  <a:pt x="3820" y="2867"/>
                </a:lnTo>
                <a:lnTo>
                  <a:pt x="3845" y="2848"/>
                </a:lnTo>
                <a:lnTo>
                  <a:pt x="3870" y="2836"/>
                </a:lnTo>
                <a:lnTo>
                  <a:pt x="3897" y="2831"/>
                </a:lnTo>
                <a:close/>
                <a:moveTo>
                  <a:pt x="910" y="1288"/>
                </a:moveTo>
                <a:lnTo>
                  <a:pt x="910" y="2317"/>
                </a:lnTo>
                <a:lnTo>
                  <a:pt x="912" y="2338"/>
                </a:lnTo>
                <a:lnTo>
                  <a:pt x="921" y="2361"/>
                </a:lnTo>
                <a:lnTo>
                  <a:pt x="937" y="2387"/>
                </a:lnTo>
                <a:lnTo>
                  <a:pt x="957" y="2411"/>
                </a:lnTo>
                <a:lnTo>
                  <a:pt x="983" y="2437"/>
                </a:lnTo>
                <a:lnTo>
                  <a:pt x="1015" y="2463"/>
                </a:lnTo>
                <a:lnTo>
                  <a:pt x="1053" y="2488"/>
                </a:lnTo>
                <a:lnTo>
                  <a:pt x="1096" y="2515"/>
                </a:lnTo>
                <a:lnTo>
                  <a:pt x="1146" y="2539"/>
                </a:lnTo>
                <a:lnTo>
                  <a:pt x="1201" y="2563"/>
                </a:lnTo>
                <a:lnTo>
                  <a:pt x="1263" y="2585"/>
                </a:lnTo>
                <a:lnTo>
                  <a:pt x="1331" y="2608"/>
                </a:lnTo>
                <a:lnTo>
                  <a:pt x="1403" y="2627"/>
                </a:lnTo>
                <a:lnTo>
                  <a:pt x="1483" y="2646"/>
                </a:lnTo>
                <a:lnTo>
                  <a:pt x="1567" y="2663"/>
                </a:lnTo>
                <a:lnTo>
                  <a:pt x="1658" y="2677"/>
                </a:lnTo>
                <a:lnTo>
                  <a:pt x="1754" y="2687"/>
                </a:lnTo>
                <a:lnTo>
                  <a:pt x="1856" y="2696"/>
                </a:lnTo>
                <a:lnTo>
                  <a:pt x="1965" y="2701"/>
                </a:lnTo>
                <a:lnTo>
                  <a:pt x="2079" y="2703"/>
                </a:lnTo>
                <a:lnTo>
                  <a:pt x="2193" y="2701"/>
                </a:lnTo>
                <a:lnTo>
                  <a:pt x="2300" y="2696"/>
                </a:lnTo>
                <a:lnTo>
                  <a:pt x="2403" y="2687"/>
                </a:lnTo>
                <a:lnTo>
                  <a:pt x="2500" y="2677"/>
                </a:lnTo>
                <a:lnTo>
                  <a:pt x="2591" y="2663"/>
                </a:lnTo>
                <a:lnTo>
                  <a:pt x="2675" y="2646"/>
                </a:lnTo>
                <a:lnTo>
                  <a:pt x="2755" y="2627"/>
                </a:lnTo>
                <a:lnTo>
                  <a:pt x="2827" y="2608"/>
                </a:lnTo>
                <a:lnTo>
                  <a:pt x="2894" y="2585"/>
                </a:lnTo>
                <a:lnTo>
                  <a:pt x="2955" y="2563"/>
                </a:lnTo>
                <a:lnTo>
                  <a:pt x="3012" y="2539"/>
                </a:lnTo>
                <a:lnTo>
                  <a:pt x="3060" y="2515"/>
                </a:lnTo>
                <a:lnTo>
                  <a:pt x="3105" y="2488"/>
                </a:lnTo>
                <a:lnTo>
                  <a:pt x="3142" y="2463"/>
                </a:lnTo>
                <a:lnTo>
                  <a:pt x="3174" y="2437"/>
                </a:lnTo>
                <a:lnTo>
                  <a:pt x="3201" y="2411"/>
                </a:lnTo>
                <a:lnTo>
                  <a:pt x="3222" y="2387"/>
                </a:lnTo>
                <a:lnTo>
                  <a:pt x="3236" y="2361"/>
                </a:lnTo>
                <a:lnTo>
                  <a:pt x="3245" y="2338"/>
                </a:lnTo>
                <a:lnTo>
                  <a:pt x="3247" y="2317"/>
                </a:lnTo>
                <a:lnTo>
                  <a:pt x="3247" y="1288"/>
                </a:lnTo>
                <a:lnTo>
                  <a:pt x="2166" y="1535"/>
                </a:lnTo>
                <a:lnTo>
                  <a:pt x="2123" y="1543"/>
                </a:lnTo>
                <a:lnTo>
                  <a:pt x="2079" y="1545"/>
                </a:lnTo>
                <a:lnTo>
                  <a:pt x="2036" y="1543"/>
                </a:lnTo>
                <a:lnTo>
                  <a:pt x="1992" y="1535"/>
                </a:lnTo>
                <a:lnTo>
                  <a:pt x="910" y="1288"/>
                </a:lnTo>
                <a:close/>
                <a:moveTo>
                  <a:pt x="3897" y="1287"/>
                </a:moveTo>
                <a:lnTo>
                  <a:pt x="3926" y="1290"/>
                </a:lnTo>
                <a:lnTo>
                  <a:pt x="3955" y="1300"/>
                </a:lnTo>
                <a:lnTo>
                  <a:pt x="3979" y="1316"/>
                </a:lnTo>
                <a:lnTo>
                  <a:pt x="3998" y="1336"/>
                </a:lnTo>
                <a:lnTo>
                  <a:pt x="4013" y="1359"/>
                </a:lnTo>
                <a:lnTo>
                  <a:pt x="4024" y="1387"/>
                </a:lnTo>
                <a:lnTo>
                  <a:pt x="4028" y="1416"/>
                </a:lnTo>
                <a:lnTo>
                  <a:pt x="4028" y="2574"/>
                </a:lnTo>
                <a:lnTo>
                  <a:pt x="4024" y="2603"/>
                </a:lnTo>
                <a:lnTo>
                  <a:pt x="4013" y="2630"/>
                </a:lnTo>
                <a:lnTo>
                  <a:pt x="3998" y="2654"/>
                </a:lnTo>
                <a:lnTo>
                  <a:pt x="3979" y="2674"/>
                </a:lnTo>
                <a:lnTo>
                  <a:pt x="3955" y="2689"/>
                </a:lnTo>
                <a:lnTo>
                  <a:pt x="3926" y="2700"/>
                </a:lnTo>
                <a:lnTo>
                  <a:pt x="3897" y="2703"/>
                </a:lnTo>
                <a:lnTo>
                  <a:pt x="3868" y="2700"/>
                </a:lnTo>
                <a:lnTo>
                  <a:pt x="3841" y="2689"/>
                </a:lnTo>
                <a:lnTo>
                  <a:pt x="3816" y="2674"/>
                </a:lnTo>
                <a:lnTo>
                  <a:pt x="3796" y="2654"/>
                </a:lnTo>
                <a:lnTo>
                  <a:pt x="3781" y="2630"/>
                </a:lnTo>
                <a:lnTo>
                  <a:pt x="3770" y="2603"/>
                </a:lnTo>
                <a:lnTo>
                  <a:pt x="3767" y="2574"/>
                </a:lnTo>
                <a:lnTo>
                  <a:pt x="3767" y="1416"/>
                </a:lnTo>
                <a:lnTo>
                  <a:pt x="3770" y="1387"/>
                </a:lnTo>
                <a:lnTo>
                  <a:pt x="3781" y="1359"/>
                </a:lnTo>
                <a:lnTo>
                  <a:pt x="3796" y="1336"/>
                </a:lnTo>
                <a:lnTo>
                  <a:pt x="3816" y="1316"/>
                </a:lnTo>
                <a:lnTo>
                  <a:pt x="3841" y="1300"/>
                </a:lnTo>
                <a:lnTo>
                  <a:pt x="3868" y="1290"/>
                </a:lnTo>
                <a:lnTo>
                  <a:pt x="3897" y="1287"/>
                </a:lnTo>
                <a:close/>
                <a:moveTo>
                  <a:pt x="2079" y="258"/>
                </a:moveTo>
                <a:lnTo>
                  <a:pt x="2050" y="261"/>
                </a:lnTo>
                <a:lnTo>
                  <a:pt x="361" y="647"/>
                </a:lnTo>
                <a:lnTo>
                  <a:pt x="333" y="657"/>
                </a:lnTo>
                <a:lnTo>
                  <a:pt x="308" y="672"/>
                </a:lnTo>
                <a:lnTo>
                  <a:pt x="288" y="692"/>
                </a:lnTo>
                <a:lnTo>
                  <a:pt x="273" y="716"/>
                </a:lnTo>
                <a:lnTo>
                  <a:pt x="264" y="743"/>
                </a:lnTo>
                <a:lnTo>
                  <a:pt x="260" y="772"/>
                </a:lnTo>
                <a:lnTo>
                  <a:pt x="264" y="801"/>
                </a:lnTo>
                <a:lnTo>
                  <a:pt x="273" y="829"/>
                </a:lnTo>
                <a:lnTo>
                  <a:pt x="288" y="852"/>
                </a:lnTo>
                <a:lnTo>
                  <a:pt x="308" y="872"/>
                </a:lnTo>
                <a:lnTo>
                  <a:pt x="333" y="887"/>
                </a:lnTo>
                <a:lnTo>
                  <a:pt x="361" y="898"/>
                </a:lnTo>
                <a:lnTo>
                  <a:pt x="2050" y="1284"/>
                </a:lnTo>
                <a:lnTo>
                  <a:pt x="2079" y="1287"/>
                </a:lnTo>
                <a:lnTo>
                  <a:pt x="2107" y="1284"/>
                </a:lnTo>
                <a:lnTo>
                  <a:pt x="3796" y="898"/>
                </a:lnTo>
                <a:lnTo>
                  <a:pt x="3824" y="887"/>
                </a:lnTo>
                <a:lnTo>
                  <a:pt x="3848" y="872"/>
                </a:lnTo>
                <a:lnTo>
                  <a:pt x="3869" y="852"/>
                </a:lnTo>
                <a:lnTo>
                  <a:pt x="3884" y="829"/>
                </a:lnTo>
                <a:lnTo>
                  <a:pt x="3894" y="801"/>
                </a:lnTo>
                <a:lnTo>
                  <a:pt x="3897" y="772"/>
                </a:lnTo>
                <a:lnTo>
                  <a:pt x="3894" y="743"/>
                </a:lnTo>
                <a:lnTo>
                  <a:pt x="3884" y="716"/>
                </a:lnTo>
                <a:lnTo>
                  <a:pt x="3869" y="692"/>
                </a:lnTo>
                <a:lnTo>
                  <a:pt x="3848" y="672"/>
                </a:lnTo>
                <a:lnTo>
                  <a:pt x="3824" y="657"/>
                </a:lnTo>
                <a:lnTo>
                  <a:pt x="3796" y="647"/>
                </a:lnTo>
                <a:lnTo>
                  <a:pt x="2107" y="261"/>
                </a:lnTo>
                <a:lnTo>
                  <a:pt x="2079" y="258"/>
                </a:lnTo>
                <a:close/>
                <a:moveTo>
                  <a:pt x="2079" y="0"/>
                </a:moveTo>
                <a:lnTo>
                  <a:pt x="2079" y="0"/>
                </a:lnTo>
                <a:lnTo>
                  <a:pt x="2121" y="3"/>
                </a:lnTo>
                <a:lnTo>
                  <a:pt x="2165" y="10"/>
                </a:lnTo>
                <a:lnTo>
                  <a:pt x="3855" y="396"/>
                </a:lnTo>
                <a:lnTo>
                  <a:pt x="3906" y="412"/>
                </a:lnTo>
                <a:lnTo>
                  <a:pt x="3955" y="434"/>
                </a:lnTo>
                <a:lnTo>
                  <a:pt x="3998" y="462"/>
                </a:lnTo>
                <a:lnTo>
                  <a:pt x="4038" y="495"/>
                </a:lnTo>
                <a:lnTo>
                  <a:pt x="4072" y="531"/>
                </a:lnTo>
                <a:lnTo>
                  <a:pt x="4102" y="573"/>
                </a:lnTo>
                <a:lnTo>
                  <a:pt x="4126" y="619"/>
                </a:lnTo>
                <a:lnTo>
                  <a:pt x="4143" y="668"/>
                </a:lnTo>
                <a:lnTo>
                  <a:pt x="4154" y="719"/>
                </a:lnTo>
                <a:lnTo>
                  <a:pt x="4157" y="772"/>
                </a:lnTo>
                <a:lnTo>
                  <a:pt x="4154" y="827"/>
                </a:lnTo>
                <a:lnTo>
                  <a:pt x="4143" y="877"/>
                </a:lnTo>
                <a:lnTo>
                  <a:pt x="4126" y="925"/>
                </a:lnTo>
                <a:lnTo>
                  <a:pt x="4102" y="971"/>
                </a:lnTo>
                <a:lnTo>
                  <a:pt x="4072" y="1013"/>
                </a:lnTo>
                <a:lnTo>
                  <a:pt x="4038" y="1051"/>
                </a:lnTo>
                <a:lnTo>
                  <a:pt x="3998" y="1084"/>
                </a:lnTo>
                <a:lnTo>
                  <a:pt x="3955" y="1112"/>
                </a:lnTo>
                <a:lnTo>
                  <a:pt x="3906" y="1133"/>
                </a:lnTo>
                <a:lnTo>
                  <a:pt x="3855" y="1148"/>
                </a:lnTo>
                <a:lnTo>
                  <a:pt x="3508" y="1228"/>
                </a:lnTo>
                <a:lnTo>
                  <a:pt x="3508" y="2317"/>
                </a:lnTo>
                <a:lnTo>
                  <a:pt x="3506" y="2359"/>
                </a:lnTo>
                <a:lnTo>
                  <a:pt x="3499" y="2400"/>
                </a:lnTo>
                <a:lnTo>
                  <a:pt x="3489" y="2442"/>
                </a:lnTo>
                <a:lnTo>
                  <a:pt x="3474" y="2483"/>
                </a:lnTo>
                <a:lnTo>
                  <a:pt x="3454" y="2522"/>
                </a:lnTo>
                <a:lnTo>
                  <a:pt x="3430" y="2561"/>
                </a:lnTo>
                <a:lnTo>
                  <a:pt x="3401" y="2598"/>
                </a:lnTo>
                <a:lnTo>
                  <a:pt x="3367" y="2635"/>
                </a:lnTo>
                <a:lnTo>
                  <a:pt x="3328" y="2670"/>
                </a:lnTo>
                <a:lnTo>
                  <a:pt x="3284" y="2703"/>
                </a:lnTo>
                <a:lnTo>
                  <a:pt x="3236" y="2736"/>
                </a:lnTo>
                <a:lnTo>
                  <a:pt x="3181" y="2767"/>
                </a:lnTo>
                <a:lnTo>
                  <a:pt x="3122" y="2795"/>
                </a:lnTo>
                <a:lnTo>
                  <a:pt x="3056" y="2821"/>
                </a:lnTo>
                <a:lnTo>
                  <a:pt x="2985" y="2847"/>
                </a:lnTo>
                <a:lnTo>
                  <a:pt x="2909" y="2869"/>
                </a:lnTo>
                <a:lnTo>
                  <a:pt x="2826" y="2890"/>
                </a:lnTo>
                <a:lnTo>
                  <a:pt x="2738" y="2907"/>
                </a:lnTo>
                <a:lnTo>
                  <a:pt x="2645" y="2923"/>
                </a:lnTo>
                <a:lnTo>
                  <a:pt x="2543" y="2935"/>
                </a:lnTo>
                <a:lnTo>
                  <a:pt x="2437" y="2945"/>
                </a:lnTo>
                <a:lnTo>
                  <a:pt x="2323" y="2953"/>
                </a:lnTo>
                <a:lnTo>
                  <a:pt x="2204" y="2958"/>
                </a:lnTo>
                <a:lnTo>
                  <a:pt x="2079" y="2959"/>
                </a:lnTo>
                <a:lnTo>
                  <a:pt x="1952" y="2958"/>
                </a:lnTo>
                <a:lnTo>
                  <a:pt x="1833" y="2953"/>
                </a:lnTo>
                <a:lnTo>
                  <a:pt x="1721" y="2945"/>
                </a:lnTo>
                <a:lnTo>
                  <a:pt x="1613" y="2935"/>
                </a:lnTo>
                <a:lnTo>
                  <a:pt x="1514" y="2923"/>
                </a:lnTo>
                <a:lnTo>
                  <a:pt x="1419" y="2907"/>
                </a:lnTo>
                <a:lnTo>
                  <a:pt x="1331" y="2890"/>
                </a:lnTo>
                <a:lnTo>
                  <a:pt x="1249" y="2869"/>
                </a:lnTo>
                <a:lnTo>
                  <a:pt x="1172" y="2847"/>
                </a:lnTo>
                <a:lnTo>
                  <a:pt x="1102" y="2821"/>
                </a:lnTo>
                <a:lnTo>
                  <a:pt x="1036" y="2795"/>
                </a:lnTo>
                <a:lnTo>
                  <a:pt x="976" y="2767"/>
                </a:lnTo>
                <a:lnTo>
                  <a:pt x="922" y="2736"/>
                </a:lnTo>
                <a:lnTo>
                  <a:pt x="873" y="2703"/>
                </a:lnTo>
                <a:lnTo>
                  <a:pt x="829" y="2670"/>
                </a:lnTo>
                <a:lnTo>
                  <a:pt x="791" y="2635"/>
                </a:lnTo>
                <a:lnTo>
                  <a:pt x="756" y="2598"/>
                </a:lnTo>
                <a:lnTo>
                  <a:pt x="728" y="2561"/>
                </a:lnTo>
                <a:lnTo>
                  <a:pt x="704" y="2522"/>
                </a:lnTo>
                <a:lnTo>
                  <a:pt x="683" y="2483"/>
                </a:lnTo>
                <a:lnTo>
                  <a:pt x="669" y="2442"/>
                </a:lnTo>
                <a:lnTo>
                  <a:pt x="658" y="2400"/>
                </a:lnTo>
                <a:lnTo>
                  <a:pt x="651" y="2359"/>
                </a:lnTo>
                <a:lnTo>
                  <a:pt x="650" y="2317"/>
                </a:lnTo>
                <a:lnTo>
                  <a:pt x="650" y="1228"/>
                </a:lnTo>
                <a:lnTo>
                  <a:pt x="302" y="1148"/>
                </a:lnTo>
                <a:lnTo>
                  <a:pt x="251" y="1133"/>
                </a:lnTo>
                <a:lnTo>
                  <a:pt x="202" y="1112"/>
                </a:lnTo>
                <a:lnTo>
                  <a:pt x="159" y="1084"/>
                </a:lnTo>
                <a:lnTo>
                  <a:pt x="119" y="1051"/>
                </a:lnTo>
                <a:lnTo>
                  <a:pt x="84" y="1013"/>
                </a:lnTo>
                <a:lnTo>
                  <a:pt x="55" y="971"/>
                </a:lnTo>
                <a:lnTo>
                  <a:pt x="32" y="925"/>
                </a:lnTo>
                <a:lnTo>
                  <a:pt x="14" y="877"/>
                </a:lnTo>
                <a:lnTo>
                  <a:pt x="4" y="827"/>
                </a:lnTo>
                <a:lnTo>
                  <a:pt x="0" y="772"/>
                </a:lnTo>
                <a:lnTo>
                  <a:pt x="4" y="719"/>
                </a:lnTo>
                <a:lnTo>
                  <a:pt x="14" y="668"/>
                </a:lnTo>
                <a:lnTo>
                  <a:pt x="32" y="619"/>
                </a:lnTo>
                <a:lnTo>
                  <a:pt x="55" y="573"/>
                </a:lnTo>
                <a:lnTo>
                  <a:pt x="84" y="531"/>
                </a:lnTo>
                <a:lnTo>
                  <a:pt x="119" y="495"/>
                </a:lnTo>
                <a:lnTo>
                  <a:pt x="159" y="462"/>
                </a:lnTo>
                <a:lnTo>
                  <a:pt x="202" y="434"/>
                </a:lnTo>
                <a:lnTo>
                  <a:pt x="251" y="412"/>
                </a:lnTo>
                <a:lnTo>
                  <a:pt x="302" y="396"/>
                </a:lnTo>
                <a:lnTo>
                  <a:pt x="1991" y="10"/>
                </a:lnTo>
                <a:lnTo>
                  <a:pt x="2036" y="3"/>
                </a:lnTo>
                <a:lnTo>
                  <a:pt x="20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8" name="Freeform 288"/>
          <p:cNvSpPr>
            <a:spLocks noEditPoints="1"/>
          </p:cNvSpPr>
          <p:nvPr/>
        </p:nvSpPr>
        <p:spPr bwMode="auto">
          <a:xfrm>
            <a:off x="3265779" y="4875475"/>
            <a:ext cx="531068" cy="460473"/>
          </a:xfrm>
          <a:custGeom>
            <a:avLst/>
            <a:gdLst>
              <a:gd name="T0" fmla="*/ 1312 w 3310"/>
              <a:gd name="T1" fmla="*/ 272 h 2869"/>
              <a:gd name="T2" fmla="*/ 1415 w 3310"/>
              <a:gd name="T3" fmla="*/ 352 h 2869"/>
              <a:gd name="T4" fmla="*/ 1552 w 3310"/>
              <a:gd name="T5" fmla="*/ 399 h 2869"/>
              <a:gd name="T6" fmla="*/ 1709 w 3310"/>
              <a:gd name="T7" fmla="*/ 407 h 2869"/>
              <a:gd name="T8" fmla="*/ 1853 w 3310"/>
              <a:gd name="T9" fmla="*/ 372 h 2869"/>
              <a:gd name="T10" fmla="*/ 1968 w 3310"/>
              <a:gd name="T11" fmla="*/ 301 h 2869"/>
              <a:gd name="T12" fmla="*/ 2044 w 3310"/>
              <a:gd name="T13" fmla="*/ 205 h 2869"/>
              <a:gd name="T14" fmla="*/ 207 w 3310"/>
              <a:gd name="T15" fmla="*/ 614 h 2869"/>
              <a:gd name="T16" fmla="*/ 724 w 3310"/>
              <a:gd name="T17" fmla="*/ 2664 h 2869"/>
              <a:gd name="T18" fmla="*/ 2896 w 3310"/>
              <a:gd name="T19" fmla="*/ 1230 h 2869"/>
              <a:gd name="T20" fmla="*/ 2154 w 3310"/>
              <a:gd name="T21" fmla="*/ 205 h 2869"/>
              <a:gd name="T22" fmla="*/ 2085 w 3310"/>
              <a:gd name="T23" fmla="*/ 328 h 2869"/>
              <a:gd name="T24" fmla="*/ 1973 w 3310"/>
              <a:gd name="T25" fmla="*/ 425 h 2869"/>
              <a:gd name="T26" fmla="*/ 1827 w 3310"/>
              <a:gd name="T27" fmla="*/ 489 h 2869"/>
              <a:gd name="T28" fmla="*/ 1656 w 3310"/>
              <a:gd name="T29" fmla="*/ 512 h 2869"/>
              <a:gd name="T30" fmla="*/ 1483 w 3310"/>
              <a:gd name="T31" fmla="*/ 489 h 2869"/>
              <a:gd name="T32" fmla="*/ 1337 w 3310"/>
              <a:gd name="T33" fmla="*/ 425 h 2869"/>
              <a:gd name="T34" fmla="*/ 1225 w 3310"/>
              <a:gd name="T35" fmla="*/ 328 h 2869"/>
              <a:gd name="T36" fmla="*/ 1156 w 3310"/>
              <a:gd name="T37" fmla="*/ 205 h 2869"/>
              <a:gd name="T38" fmla="*/ 2586 w 3310"/>
              <a:gd name="T39" fmla="*/ 0 h 2869"/>
              <a:gd name="T40" fmla="*/ 2667 w 3310"/>
              <a:gd name="T41" fmla="*/ 17 h 2869"/>
              <a:gd name="T42" fmla="*/ 3233 w 3310"/>
              <a:gd name="T43" fmla="*/ 455 h 2869"/>
              <a:gd name="T44" fmla="*/ 3291 w 3310"/>
              <a:gd name="T45" fmla="*/ 528 h 2869"/>
              <a:gd name="T46" fmla="*/ 3310 w 3310"/>
              <a:gd name="T47" fmla="*/ 617 h 2869"/>
              <a:gd name="T48" fmla="*/ 3093 w 3310"/>
              <a:gd name="T49" fmla="*/ 1294 h 2869"/>
              <a:gd name="T50" fmla="*/ 3043 w 3310"/>
              <a:gd name="T51" fmla="*/ 1374 h 2869"/>
              <a:gd name="T52" fmla="*/ 2964 w 3310"/>
              <a:gd name="T53" fmla="*/ 1424 h 2869"/>
              <a:gd name="T54" fmla="*/ 2870 w 3310"/>
              <a:gd name="T55" fmla="*/ 1433 h 2869"/>
              <a:gd name="T56" fmla="*/ 2794 w 3310"/>
              <a:gd name="T57" fmla="*/ 1407 h 2869"/>
              <a:gd name="T58" fmla="*/ 2782 w 3310"/>
              <a:gd name="T59" fmla="*/ 2729 h 2869"/>
              <a:gd name="T60" fmla="*/ 2732 w 3310"/>
              <a:gd name="T61" fmla="*/ 2809 h 2869"/>
              <a:gd name="T62" fmla="*/ 2652 w 3310"/>
              <a:gd name="T63" fmla="*/ 2859 h 2869"/>
              <a:gd name="T64" fmla="*/ 724 w 3310"/>
              <a:gd name="T65" fmla="*/ 2869 h 2869"/>
              <a:gd name="T66" fmla="*/ 629 w 3310"/>
              <a:gd name="T67" fmla="*/ 2846 h 2869"/>
              <a:gd name="T68" fmla="*/ 557 w 3310"/>
              <a:gd name="T69" fmla="*/ 2785 h 2869"/>
              <a:gd name="T70" fmla="*/ 520 w 3310"/>
              <a:gd name="T71" fmla="*/ 2697 h 2869"/>
              <a:gd name="T72" fmla="*/ 493 w 3310"/>
              <a:gd name="T73" fmla="*/ 1419 h 2869"/>
              <a:gd name="T74" fmla="*/ 414 w 3310"/>
              <a:gd name="T75" fmla="*/ 1434 h 2869"/>
              <a:gd name="T76" fmla="*/ 346 w 3310"/>
              <a:gd name="T77" fmla="*/ 1424 h 2869"/>
              <a:gd name="T78" fmla="*/ 267 w 3310"/>
              <a:gd name="T79" fmla="*/ 1374 h 2869"/>
              <a:gd name="T80" fmla="*/ 218 w 3310"/>
              <a:gd name="T81" fmla="*/ 1294 h 2869"/>
              <a:gd name="T82" fmla="*/ 0 w 3310"/>
              <a:gd name="T83" fmla="*/ 617 h 2869"/>
              <a:gd name="T84" fmla="*/ 19 w 3310"/>
              <a:gd name="T85" fmla="*/ 528 h 2869"/>
              <a:gd name="T86" fmla="*/ 77 w 3310"/>
              <a:gd name="T87" fmla="*/ 455 h 2869"/>
              <a:gd name="T88" fmla="*/ 643 w 3310"/>
              <a:gd name="T89" fmla="*/ 17 h 2869"/>
              <a:gd name="T90" fmla="*/ 724 w 3310"/>
              <a:gd name="T91" fmla="*/ 0 h 2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310" h="2869">
                <a:moveTo>
                  <a:pt x="1266" y="205"/>
                </a:moveTo>
                <a:lnTo>
                  <a:pt x="1287" y="240"/>
                </a:lnTo>
                <a:lnTo>
                  <a:pt x="1312" y="272"/>
                </a:lnTo>
                <a:lnTo>
                  <a:pt x="1342" y="301"/>
                </a:lnTo>
                <a:lnTo>
                  <a:pt x="1376" y="328"/>
                </a:lnTo>
                <a:lnTo>
                  <a:pt x="1415" y="352"/>
                </a:lnTo>
                <a:lnTo>
                  <a:pt x="1457" y="372"/>
                </a:lnTo>
                <a:lnTo>
                  <a:pt x="1503" y="388"/>
                </a:lnTo>
                <a:lnTo>
                  <a:pt x="1552" y="399"/>
                </a:lnTo>
                <a:lnTo>
                  <a:pt x="1603" y="407"/>
                </a:lnTo>
                <a:lnTo>
                  <a:pt x="1656" y="409"/>
                </a:lnTo>
                <a:lnTo>
                  <a:pt x="1709" y="407"/>
                </a:lnTo>
                <a:lnTo>
                  <a:pt x="1759" y="399"/>
                </a:lnTo>
                <a:lnTo>
                  <a:pt x="1807" y="388"/>
                </a:lnTo>
                <a:lnTo>
                  <a:pt x="1853" y="372"/>
                </a:lnTo>
                <a:lnTo>
                  <a:pt x="1895" y="352"/>
                </a:lnTo>
                <a:lnTo>
                  <a:pt x="1934" y="328"/>
                </a:lnTo>
                <a:lnTo>
                  <a:pt x="1968" y="301"/>
                </a:lnTo>
                <a:lnTo>
                  <a:pt x="1999" y="272"/>
                </a:lnTo>
                <a:lnTo>
                  <a:pt x="2023" y="240"/>
                </a:lnTo>
                <a:lnTo>
                  <a:pt x="2044" y="205"/>
                </a:lnTo>
                <a:lnTo>
                  <a:pt x="1266" y="205"/>
                </a:lnTo>
                <a:close/>
                <a:moveTo>
                  <a:pt x="724" y="205"/>
                </a:moveTo>
                <a:lnTo>
                  <a:pt x="207" y="614"/>
                </a:lnTo>
                <a:lnTo>
                  <a:pt x="414" y="1230"/>
                </a:lnTo>
                <a:lnTo>
                  <a:pt x="724" y="1024"/>
                </a:lnTo>
                <a:lnTo>
                  <a:pt x="724" y="2664"/>
                </a:lnTo>
                <a:lnTo>
                  <a:pt x="2586" y="2664"/>
                </a:lnTo>
                <a:lnTo>
                  <a:pt x="2586" y="1024"/>
                </a:lnTo>
                <a:lnTo>
                  <a:pt x="2896" y="1230"/>
                </a:lnTo>
                <a:lnTo>
                  <a:pt x="3103" y="614"/>
                </a:lnTo>
                <a:lnTo>
                  <a:pt x="2586" y="205"/>
                </a:lnTo>
                <a:lnTo>
                  <a:pt x="2154" y="205"/>
                </a:lnTo>
                <a:lnTo>
                  <a:pt x="2136" y="248"/>
                </a:lnTo>
                <a:lnTo>
                  <a:pt x="2114" y="289"/>
                </a:lnTo>
                <a:lnTo>
                  <a:pt x="2085" y="328"/>
                </a:lnTo>
                <a:lnTo>
                  <a:pt x="2053" y="363"/>
                </a:lnTo>
                <a:lnTo>
                  <a:pt x="2015" y="395"/>
                </a:lnTo>
                <a:lnTo>
                  <a:pt x="1973" y="425"/>
                </a:lnTo>
                <a:lnTo>
                  <a:pt x="1928" y="450"/>
                </a:lnTo>
                <a:lnTo>
                  <a:pt x="1879" y="472"/>
                </a:lnTo>
                <a:lnTo>
                  <a:pt x="1827" y="489"/>
                </a:lnTo>
                <a:lnTo>
                  <a:pt x="1772" y="501"/>
                </a:lnTo>
                <a:lnTo>
                  <a:pt x="1715" y="509"/>
                </a:lnTo>
                <a:lnTo>
                  <a:pt x="1656" y="512"/>
                </a:lnTo>
                <a:lnTo>
                  <a:pt x="1596" y="509"/>
                </a:lnTo>
                <a:lnTo>
                  <a:pt x="1538" y="501"/>
                </a:lnTo>
                <a:lnTo>
                  <a:pt x="1483" y="489"/>
                </a:lnTo>
                <a:lnTo>
                  <a:pt x="1431" y="472"/>
                </a:lnTo>
                <a:lnTo>
                  <a:pt x="1382" y="450"/>
                </a:lnTo>
                <a:lnTo>
                  <a:pt x="1337" y="425"/>
                </a:lnTo>
                <a:lnTo>
                  <a:pt x="1295" y="395"/>
                </a:lnTo>
                <a:lnTo>
                  <a:pt x="1257" y="363"/>
                </a:lnTo>
                <a:lnTo>
                  <a:pt x="1225" y="328"/>
                </a:lnTo>
                <a:lnTo>
                  <a:pt x="1196" y="289"/>
                </a:lnTo>
                <a:lnTo>
                  <a:pt x="1174" y="248"/>
                </a:lnTo>
                <a:lnTo>
                  <a:pt x="1156" y="205"/>
                </a:lnTo>
                <a:lnTo>
                  <a:pt x="724" y="205"/>
                </a:lnTo>
                <a:close/>
                <a:moveTo>
                  <a:pt x="724" y="0"/>
                </a:moveTo>
                <a:lnTo>
                  <a:pt x="2586" y="0"/>
                </a:lnTo>
                <a:lnTo>
                  <a:pt x="2614" y="2"/>
                </a:lnTo>
                <a:lnTo>
                  <a:pt x="2642" y="8"/>
                </a:lnTo>
                <a:lnTo>
                  <a:pt x="2667" y="17"/>
                </a:lnTo>
                <a:lnTo>
                  <a:pt x="2693" y="29"/>
                </a:lnTo>
                <a:lnTo>
                  <a:pt x="2715" y="45"/>
                </a:lnTo>
                <a:lnTo>
                  <a:pt x="3233" y="455"/>
                </a:lnTo>
                <a:lnTo>
                  <a:pt x="3256" y="476"/>
                </a:lnTo>
                <a:lnTo>
                  <a:pt x="3275" y="501"/>
                </a:lnTo>
                <a:lnTo>
                  <a:pt x="3291" y="528"/>
                </a:lnTo>
                <a:lnTo>
                  <a:pt x="3302" y="557"/>
                </a:lnTo>
                <a:lnTo>
                  <a:pt x="3308" y="587"/>
                </a:lnTo>
                <a:lnTo>
                  <a:pt x="3310" y="617"/>
                </a:lnTo>
                <a:lnTo>
                  <a:pt x="3307" y="649"/>
                </a:lnTo>
                <a:lnTo>
                  <a:pt x="3300" y="679"/>
                </a:lnTo>
                <a:lnTo>
                  <a:pt x="3093" y="1294"/>
                </a:lnTo>
                <a:lnTo>
                  <a:pt x="3080" y="1324"/>
                </a:lnTo>
                <a:lnTo>
                  <a:pt x="3063" y="1350"/>
                </a:lnTo>
                <a:lnTo>
                  <a:pt x="3043" y="1374"/>
                </a:lnTo>
                <a:lnTo>
                  <a:pt x="3020" y="1394"/>
                </a:lnTo>
                <a:lnTo>
                  <a:pt x="2993" y="1411"/>
                </a:lnTo>
                <a:lnTo>
                  <a:pt x="2964" y="1424"/>
                </a:lnTo>
                <a:lnTo>
                  <a:pt x="2930" y="1432"/>
                </a:lnTo>
                <a:lnTo>
                  <a:pt x="2896" y="1434"/>
                </a:lnTo>
                <a:lnTo>
                  <a:pt x="2870" y="1433"/>
                </a:lnTo>
                <a:lnTo>
                  <a:pt x="2843" y="1428"/>
                </a:lnTo>
                <a:lnTo>
                  <a:pt x="2818" y="1419"/>
                </a:lnTo>
                <a:lnTo>
                  <a:pt x="2794" y="1407"/>
                </a:lnTo>
                <a:lnTo>
                  <a:pt x="2794" y="2664"/>
                </a:lnTo>
                <a:lnTo>
                  <a:pt x="2790" y="2697"/>
                </a:lnTo>
                <a:lnTo>
                  <a:pt x="2782" y="2729"/>
                </a:lnTo>
                <a:lnTo>
                  <a:pt x="2770" y="2758"/>
                </a:lnTo>
                <a:lnTo>
                  <a:pt x="2753" y="2785"/>
                </a:lnTo>
                <a:lnTo>
                  <a:pt x="2732" y="2809"/>
                </a:lnTo>
                <a:lnTo>
                  <a:pt x="2708" y="2829"/>
                </a:lnTo>
                <a:lnTo>
                  <a:pt x="2681" y="2846"/>
                </a:lnTo>
                <a:lnTo>
                  <a:pt x="2652" y="2859"/>
                </a:lnTo>
                <a:lnTo>
                  <a:pt x="2619" y="2866"/>
                </a:lnTo>
                <a:lnTo>
                  <a:pt x="2586" y="2869"/>
                </a:lnTo>
                <a:lnTo>
                  <a:pt x="724" y="2869"/>
                </a:lnTo>
                <a:lnTo>
                  <a:pt x="691" y="2866"/>
                </a:lnTo>
                <a:lnTo>
                  <a:pt x="659" y="2859"/>
                </a:lnTo>
                <a:lnTo>
                  <a:pt x="629" y="2846"/>
                </a:lnTo>
                <a:lnTo>
                  <a:pt x="602" y="2829"/>
                </a:lnTo>
                <a:lnTo>
                  <a:pt x="578" y="2809"/>
                </a:lnTo>
                <a:lnTo>
                  <a:pt x="557" y="2785"/>
                </a:lnTo>
                <a:lnTo>
                  <a:pt x="540" y="2758"/>
                </a:lnTo>
                <a:lnTo>
                  <a:pt x="528" y="2729"/>
                </a:lnTo>
                <a:lnTo>
                  <a:pt x="520" y="2697"/>
                </a:lnTo>
                <a:lnTo>
                  <a:pt x="518" y="2664"/>
                </a:lnTo>
                <a:lnTo>
                  <a:pt x="518" y="1407"/>
                </a:lnTo>
                <a:lnTo>
                  <a:pt x="493" y="1419"/>
                </a:lnTo>
                <a:lnTo>
                  <a:pt x="467" y="1428"/>
                </a:lnTo>
                <a:lnTo>
                  <a:pt x="440" y="1433"/>
                </a:lnTo>
                <a:lnTo>
                  <a:pt x="414" y="1434"/>
                </a:lnTo>
                <a:lnTo>
                  <a:pt x="391" y="1433"/>
                </a:lnTo>
                <a:lnTo>
                  <a:pt x="369" y="1430"/>
                </a:lnTo>
                <a:lnTo>
                  <a:pt x="346" y="1424"/>
                </a:lnTo>
                <a:lnTo>
                  <a:pt x="317" y="1411"/>
                </a:lnTo>
                <a:lnTo>
                  <a:pt x="290" y="1394"/>
                </a:lnTo>
                <a:lnTo>
                  <a:pt x="267" y="1374"/>
                </a:lnTo>
                <a:lnTo>
                  <a:pt x="247" y="1350"/>
                </a:lnTo>
                <a:lnTo>
                  <a:pt x="230" y="1324"/>
                </a:lnTo>
                <a:lnTo>
                  <a:pt x="218" y="1294"/>
                </a:lnTo>
                <a:lnTo>
                  <a:pt x="10" y="679"/>
                </a:lnTo>
                <a:lnTo>
                  <a:pt x="3" y="649"/>
                </a:lnTo>
                <a:lnTo>
                  <a:pt x="0" y="617"/>
                </a:lnTo>
                <a:lnTo>
                  <a:pt x="2" y="587"/>
                </a:lnTo>
                <a:lnTo>
                  <a:pt x="8" y="557"/>
                </a:lnTo>
                <a:lnTo>
                  <a:pt x="19" y="528"/>
                </a:lnTo>
                <a:lnTo>
                  <a:pt x="35" y="501"/>
                </a:lnTo>
                <a:lnTo>
                  <a:pt x="54" y="476"/>
                </a:lnTo>
                <a:lnTo>
                  <a:pt x="77" y="455"/>
                </a:lnTo>
                <a:lnTo>
                  <a:pt x="595" y="45"/>
                </a:lnTo>
                <a:lnTo>
                  <a:pt x="618" y="29"/>
                </a:lnTo>
                <a:lnTo>
                  <a:pt x="643" y="17"/>
                </a:lnTo>
                <a:lnTo>
                  <a:pt x="669" y="8"/>
                </a:lnTo>
                <a:lnTo>
                  <a:pt x="697" y="2"/>
                </a:lnTo>
                <a:lnTo>
                  <a:pt x="7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5" name="Группа 324"/>
          <p:cNvGrpSpPr/>
          <p:nvPr/>
        </p:nvGrpSpPr>
        <p:grpSpPr>
          <a:xfrm>
            <a:off x="4126698" y="4913517"/>
            <a:ext cx="516939" cy="384390"/>
            <a:chOff x="5929313" y="3375025"/>
            <a:chExt cx="2600325" cy="1933575"/>
          </a:xfrm>
          <a:solidFill>
            <a:schemeClr val="bg2">
              <a:lumMod val="25000"/>
            </a:schemeClr>
          </a:solidFill>
        </p:grpSpPr>
        <p:sp>
          <p:nvSpPr>
            <p:cNvPr id="323" name="Freeform 293"/>
            <p:cNvSpPr>
              <a:spLocks noEditPoints="1"/>
            </p:cNvSpPr>
            <p:nvPr/>
          </p:nvSpPr>
          <p:spPr bwMode="auto">
            <a:xfrm>
              <a:off x="5929313" y="3375025"/>
              <a:ext cx="2600325" cy="1933575"/>
            </a:xfrm>
            <a:custGeom>
              <a:avLst/>
              <a:gdLst>
                <a:gd name="T0" fmla="*/ 376 w 3277"/>
                <a:gd name="T1" fmla="*/ 309 h 3652"/>
                <a:gd name="T2" fmla="*/ 316 w 3277"/>
                <a:gd name="T3" fmla="*/ 339 h 3652"/>
                <a:gd name="T4" fmla="*/ 265 w 3277"/>
                <a:gd name="T5" fmla="*/ 393 h 3652"/>
                <a:gd name="T6" fmla="*/ 228 w 3277"/>
                <a:gd name="T7" fmla="*/ 469 h 3652"/>
                <a:gd name="T8" fmla="*/ 208 w 3277"/>
                <a:gd name="T9" fmla="*/ 559 h 3652"/>
                <a:gd name="T10" fmla="*/ 205 w 3277"/>
                <a:gd name="T11" fmla="*/ 3043 h 3652"/>
                <a:gd name="T12" fmla="*/ 216 w 3277"/>
                <a:gd name="T13" fmla="*/ 3139 h 3652"/>
                <a:gd name="T14" fmla="*/ 244 w 3277"/>
                <a:gd name="T15" fmla="*/ 3223 h 3652"/>
                <a:gd name="T16" fmla="*/ 288 w 3277"/>
                <a:gd name="T17" fmla="*/ 3289 h 3652"/>
                <a:gd name="T18" fmla="*/ 345 w 3277"/>
                <a:gd name="T19" fmla="*/ 3333 h 3652"/>
                <a:gd name="T20" fmla="*/ 409 w 3277"/>
                <a:gd name="T21" fmla="*/ 3348 h 3652"/>
                <a:gd name="T22" fmla="*/ 2385 w 3277"/>
                <a:gd name="T23" fmla="*/ 3345 h 3652"/>
                <a:gd name="T24" fmla="*/ 2442 w 3277"/>
                <a:gd name="T25" fmla="*/ 3319 h 3652"/>
                <a:gd name="T26" fmla="*/ 2490 w 3277"/>
                <a:gd name="T27" fmla="*/ 3271 h 3652"/>
                <a:gd name="T28" fmla="*/ 2529 w 3277"/>
                <a:gd name="T29" fmla="*/ 3204 h 3652"/>
                <a:gd name="T30" fmla="*/ 3056 w 3277"/>
                <a:gd name="T31" fmla="*/ 1944 h 3652"/>
                <a:gd name="T32" fmla="*/ 3071 w 3277"/>
                <a:gd name="T33" fmla="*/ 1849 h 3652"/>
                <a:gd name="T34" fmla="*/ 3066 w 3277"/>
                <a:gd name="T35" fmla="*/ 1753 h 3652"/>
                <a:gd name="T36" fmla="*/ 3041 w 3277"/>
                <a:gd name="T37" fmla="*/ 1663 h 3652"/>
                <a:gd name="T38" fmla="*/ 2511 w 3277"/>
                <a:gd name="T39" fmla="*/ 411 h 3652"/>
                <a:gd name="T40" fmla="*/ 2467 w 3277"/>
                <a:gd name="T41" fmla="*/ 354 h 3652"/>
                <a:gd name="T42" fmla="*/ 2414 w 3277"/>
                <a:gd name="T43" fmla="*/ 318 h 3652"/>
                <a:gd name="T44" fmla="*/ 2355 w 3277"/>
                <a:gd name="T45" fmla="*/ 304 h 3652"/>
                <a:gd name="T46" fmla="*/ 409 w 3277"/>
                <a:gd name="T47" fmla="*/ 0 h 3652"/>
                <a:gd name="T48" fmla="*/ 2401 w 3277"/>
                <a:gd name="T49" fmla="*/ 3 h 3652"/>
                <a:gd name="T50" fmla="*/ 2491 w 3277"/>
                <a:gd name="T51" fmla="*/ 35 h 3652"/>
                <a:gd name="T52" fmla="*/ 2574 w 3277"/>
                <a:gd name="T53" fmla="*/ 93 h 3652"/>
                <a:gd name="T54" fmla="*/ 2644 w 3277"/>
                <a:gd name="T55" fmla="*/ 179 h 3652"/>
                <a:gd name="T56" fmla="*/ 2703 w 3277"/>
                <a:gd name="T57" fmla="*/ 287 h 3652"/>
                <a:gd name="T58" fmla="*/ 3237 w 3277"/>
                <a:gd name="T59" fmla="*/ 1563 h 3652"/>
                <a:gd name="T60" fmla="*/ 3266 w 3277"/>
                <a:gd name="T61" fmla="*/ 1692 h 3652"/>
                <a:gd name="T62" fmla="*/ 3277 w 3277"/>
                <a:gd name="T63" fmla="*/ 1825 h 3652"/>
                <a:gd name="T64" fmla="*/ 3266 w 3277"/>
                <a:gd name="T65" fmla="*/ 1959 h 3652"/>
                <a:gd name="T66" fmla="*/ 3237 w 3277"/>
                <a:gd name="T67" fmla="*/ 2087 h 3652"/>
                <a:gd name="T68" fmla="*/ 2703 w 3277"/>
                <a:gd name="T69" fmla="*/ 3366 h 3652"/>
                <a:gd name="T70" fmla="*/ 2644 w 3277"/>
                <a:gd name="T71" fmla="*/ 3473 h 3652"/>
                <a:gd name="T72" fmla="*/ 2574 w 3277"/>
                <a:gd name="T73" fmla="*/ 3557 h 3652"/>
                <a:gd name="T74" fmla="*/ 2491 w 3277"/>
                <a:gd name="T75" fmla="*/ 3617 h 3652"/>
                <a:gd name="T76" fmla="*/ 2401 w 3277"/>
                <a:gd name="T77" fmla="*/ 3647 h 3652"/>
                <a:gd name="T78" fmla="*/ 409 w 3277"/>
                <a:gd name="T79" fmla="*/ 3652 h 3652"/>
                <a:gd name="T80" fmla="*/ 309 w 3277"/>
                <a:gd name="T81" fmla="*/ 3632 h 3652"/>
                <a:gd name="T82" fmla="*/ 217 w 3277"/>
                <a:gd name="T83" fmla="*/ 3580 h 3652"/>
                <a:gd name="T84" fmla="*/ 137 w 3277"/>
                <a:gd name="T85" fmla="*/ 3497 h 3652"/>
                <a:gd name="T86" fmla="*/ 74 w 3277"/>
                <a:gd name="T87" fmla="*/ 3391 h 3652"/>
                <a:gd name="T88" fmla="*/ 27 w 3277"/>
                <a:gd name="T89" fmla="*/ 3262 h 3652"/>
                <a:gd name="T90" fmla="*/ 3 w 3277"/>
                <a:gd name="T91" fmla="*/ 3120 h 3652"/>
                <a:gd name="T92" fmla="*/ 0 w 3277"/>
                <a:gd name="T93" fmla="*/ 609 h 3652"/>
                <a:gd name="T94" fmla="*/ 12 w 3277"/>
                <a:gd name="T95" fmla="*/ 459 h 3652"/>
                <a:gd name="T96" fmla="*/ 48 w 3277"/>
                <a:gd name="T97" fmla="*/ 322 h 3652"/>
                <a:gd name="T98" fmla="*/ 104 w 3277"/>
                <a:gd name="T99" fmla="*/ 204 h 3652"/>
                <a:gd name="T100" fmla="*/ 175 w 3277"/>
                <a:gd name="T101" fmla="*/ 110 h 3652"/>
                <a:gd name="T102" fmla="*/ 261 w 3277"/>
                <a:gd name="T103" fmla="*/ 41 h 3652"/>
                <a:gd name="T104" fmla="*/ 358 w 3277"/>
                <a:gd name="T105" fmla="*/ 5 h 3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77" h="3652">
                  <a:moveTo>
                    <a:pt x="409" y="304"/>
                  </a:moveTo>
                  <a:lnTo>
                    <a:pt x="376" y="309"/>
                  </a:lnTo>
                  <a:lnTo>
                    <a:pt x="345" y="319"/>
                  </a:lnTo>
                  <a:lnTo>
                    <a:pt x="316" y="339"/>
                  </a:lnTo>
                  <a:lnTo>
                    <a:pt x="288" y="363"/>
                  </a:lnTo>
                  <a:lnTo>
                    <a:pt x="265" y="393"/>
                  </a:lnTo>
                  <a:lnTo>
                    <a:pt x="244" y="429"/>
                  </a:lnTo>
                  <a:lnTo>
                    <a:pt x="228" y="469"/>
                  </a:lnTo>
                  <a:lnTo>
                    <a:pt x="216" y="513"/>
                  </a:lnTo>
                  <a:lnTo>
                    <a:pt x="208" y="559"/>
                  </a:lnTo>
                  <a:lnTo>
                    <a:pt x="205" y="609"/>
                  </a:lnTo>
                  <a:lnTo>
                    <a:pt x="205" y="3043"/>
                  </a:lnTo>
                  <a:lnTo>
                    <a:pt x="208" y="3093"/>
                  </a:lnTo>
                  <a:lnTo>
                    <a:pt x="216" y="3139"/>
                  </a:lnTo>
                  <a:lnTo>
                    <a:pt x="228" y="3183"/>
                  </a:lnTo>
                  <a:lnTo>
                    <a:pt x="244" y="3223"/>
                  </a:lnTo>
                  <a:lnTo>
                    <a:pt x="265" y="3258"/>
                  </a:lnTo>
                  <a:lnTo>
                    <a:pt x="288" y="3289"/>
                  </a:lnTo>
                  <a:lnTo>
                    <a:pt x="316" y="3313"/>
                  </a:lnTo>
                  <a:lnTo>
                    <a:pt x="345" y="3333"/>
                  </a:lnTo>
                  <a:lnTo>
                    <a:pt x="376" y="3343"/>
                  </a:lnTo>
                  <a:lnTo>
                    <a:pt x="409" y="3348"/>
                  </a:lnTo>
                  <a:lnTo>
                    <a:pt x="2355" y="3348"/>
                  </a:lnTo>
                  <a:lnTo>
                    <a:pt x="2385" y="3345"/>
                  </a:lnTo>
                  <a:lnTo>
                    <a:pt x="2414" y="3334"/>
                  </a:lnTo>
                  <a:lnTo>
                    <a:pt x="2442" y="3319"/>
                  </a:lnTo>
                  <a:lnTo>
                    <a:pt x="2467" y="3298"/>
                  </a:lnTo>
                  <a:lnTo>
                    <a:pt x="2490" y="3271"/>
                  </a:lnTo>
                  <a:lnTo>
                    <a:pt x="2511" y="3240"/>
                  </a:lnTo>
                  <a:lnTo>
                    <a:pt x="2529" y="3204"/>
                  </a:lnTo>
                  <a:lnTo>
                    <a:pt x="3041" y="1987"/>
                  </a:lnTo>
                  <a:lnTo>
                    <a:pt x="3056" y="1944"/>
                  </a:lnTo>
                  <a:lnTo>
                    <a:pt x="3066" y="1897"/>
                  </a:lnTo>
                  <a:lnTo>
                    <a:pt x="3071" y="1849"/>
                  </a:lnTo>
                  <a:lnTo>
                    <a:pt x="3071" y="1801"/>
                  </a:lnTo>
                  <a:lnTo>
                    <a:pt x="3066" y="1753"/>
                  </a:lnTo>
                  <a:lnTo>
                    <a:pt x="3056" y="1708"/>
                  </a:lnTo>
                  <a:lnTo>
                    <a:pt x="3041" y="1663"/>
                  </a:lnTo>
                  <a:lnTo>
                    <a:pt x="2529" y="447"/>
                  </a:lnTo>
                  <a:lnTo>
                    <a:pt x="2511" y="411"/>
                  </a:lnTo>
                  <a:lnTo>
                    <a:pt x="2490" y="379"/>
                  </a:lnTo>
                  <a:lnTo>
                    <a:pt x="2467" y="354"/>
                  </a:lnTo>
                  <a:lnTo>
                    <a:pt x="2442" y="333"/>
                  </a:lnTo>
                  <a:lnTo>
                    <a:pt x="2414" y="318"/>
                  </a:lnTo>
                  <a:lnTo>
                    <a:pt x="2385" y="307"/>
                  </a:lnTo>
                  <a:lnTo>
                    <a:pt x="2355" y="304"/>
                  </a:lnTo>
                  <a:lnTo>
                    <a:pt x="409" y="304"/>
                  </a:lnTo>
                  <a:close/>
                  <a:moveTo>
                    <a:pt x="409" y="0"/>
                  </a:moveTo>
                  <a:lnTo>
                    <a:pt x="2355" y="0"/>
                  </a:lnTo>
                  <a:lnTo>
                    <a:pt x="2401" y="3"/>
                  </a:lnTo>
                  <a:lnTo>
                    <a:pt x="2448" y="15"/>
                  </a:lnTo>
                  <a:lnTo>
                    <a:pt x="2491" y="35"/>
                  </a:lnTo>
                  <a:lnTo>
                    <a:pt x="2533" y="60"/>
                  </a:lnTo>
                  <a:lnTo>
                    <a:pt x="2574" y="93"/>
                  </a:lnTo>
                  <a:lnTo>
                    <a:pt x="2611" y="134"/>
                  </a:lnTo>
                  <a:lnTo>
                    <a:pt x="2644" y="179"/>
                  </a:lnTo>
                  <a:lnTo>
                    <a:pt x="2676" y="230"/>
                  </a:lnTo>
                  <a:lnTo>
                    <a:pt x="2703" y="287"/>
                  </a:lnTo>
                  <a:lnTo>
                    <a:pt x="3214" y="1503"/>
                  </a:lnTo>
                  <a:lnTo>
                    <a:pt x="3237" y="1563"/>
                  </a:lnTo>
                  <a:lnTo>
                    <a:pt x="3254" y="1627"/>
                  </a:lnTo>
                  <a:lnTo>
                    <a:pt x="3266" y="1692"/>
                  </a:lnTo>
                  <a:lnTo>
                    <a:pt x="3275" y="1758"/>
                  </a:lnTo>
                  <a:lnTo>
                    <a:pt x="3277" y="1825"/>
                  </a:lnTo>
                  <a:lnTo>
                    <a:pt x="3275" y="1893"/>
                  </a:lnTo>
                  <a:lnTo>
                    <a:pt x="3266" y="1959"/>
                  </a:lnTo>
                  <a:lnTo>
                    <a:pt x="3254" y="2025"/>
                  </a:lnTo>
                  <a:lnTo>
                    <a:pt x="3237" y="2087"/>
                  </a:lnTo>
                  <a:lnTo>
                    <a:pt x="3214" y="2149"/>
                  </a:lnTo>
                  <a:lnTo>
                    <a:pt x="2703" y="3366"/>
                  </a:lnTo>
                  <a:lnTo>
                    <a:pt x="2676" y="3422"/>
                  </a:lnTo>
                  <a:lnTo>
                    <a:pt x="2644" y="3473"/>
                  </a:lnTo>
                  <a:lnTo>
                    <a:pt x="2611" y="3518"/>
                  </a:lnTo>
                  <a:lnTo>
                    <a:pt x="2574" y="3557"/>
                  </a:lnTo>
                  <a:lnTo>
                    <a:pt x="2533" y="3590"/>
                  </a:lnTo>
                  <a:lnTo>
                    <a:pt x="2491" y="3617"/>
                  </a:lnTo>
                  <a:lnTo>
                    <a:pt x="2448" y="3635"/>
                  </a:lnTo>
                  <a:lnTo>
                    <a:pt x="2401" y="3647"/>
                  </a:lnTo>
                  <a:lnTo>
                    <a:pt x="2355" y="3652"/>
                  </a:lnTo>
                  <a:lnTo>
                    <a:pt x="409" y="3652"/>
                  </a:lnTo>
                  <a:lnTo>
                    <a:pt x="358" y="3646"/>
                  </a:lnTo>
                  <a:lnTo>
                    <a:pt x="309" y="3632"/>
                  </a:lnTo>
                  <a:lnTo>
                    <a:pt x="261" y="3610"/>
                  </a:lnTo>
                  <a:lnTo>
                    <a:pt x="217" y="3580"/>
                  </a:lnTo>
                  <a:lnTo>
                    <a:pt x="175" y="3542"/>
                  </a:lnTo>
                  <a:lnTo>
                    <a:pt x="137" y="3497"/>
                  </a:lnTo>
                  <a:lnTo>
                    <a:pt x="104" y="3446"/>
                  </a:lnTo>
                  <a:lnTo>
                    <a:pt x="74" y="3391"/>
                  </a:lnTo>
                  <a:lnTo>
                    <a:pt x="48" y="3328"/>
                  </a:lnTo>
                  <a:lnTo>
                    <a:pt x="27" y="3262"/>
                  </a:lnTo>
                  <a:lnTo>
                    <a:pt x="12" y="3193"/>
                  </a:lnTo>
                  <a:lnTo>
                    <a:pt x="3" y="3120"/>
                  </a:lnTo>
                  <a:lnTo>
                    <a:pt x="0" y="3043"/>
                  </a:lnTo>
                  <a:lnTo>
                    <a:pt x="0" y="609"/>
                  </a:lnTo>
                  <a:lnTo>
                    <a:pt x="3" y="532"/>
                  </a:lnTo>
                  <a:lnTo>
                    <a:pt x="12" y="459"/>
                  </a:lnTo>
                  <a:lnTo>
                    <a:pt x="27" y="388"/>
                  </a:lnTo>
                  <a:lnTo>
                    <a:pt x="48" y="322"/>
                  </a:lnTo>
                  <a:lnTo>
                    <a:pt x="74" y="261"/>
                  </a:lnTo>
                  <a:lnTo>
                    <a:pt x="104" y="204"/>
                  </a:lnTo>
                  <a:lnTo>
                    <a:pt x="137" y="153"/>
                  </a:lnTo>
                  <a:lnTo>
                    <a:pt x="175" y="110"/>
                  </a:lnTo>
                  <a:lnTo>
                    <a:pt x="217" y="71"/>
                  </a:lnTo>
                  <a:lnTo>
                    <a:pt x="261" y="41"/>
                  </a:lnTo>
                  <a:lnTo>
                    <a:pt x="309" y="18"/>
                  </a:lnTo>
                  <a:lnTo>
                    <a:pt x="358" y="5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4" name="Freeform 294"/>
            <p:cNvSpPr>
              <a:spLocks noEditPoints="1"/>
            </p:cNvSpPr>
            <p:nvPr/>
          </p:nvSpPr>
          <p:spPr bwMode="auto">
            <a:xfrm>
              <a:off x="7554913" y="4100513"/>
              <a:ext cx="487363" cy="482600"/>
            </a:xfrm>
            <a:custGeom>
              <a:avLst/>
              <a:gdLst>
                <a:gd name="T0" fmla="*/ 274 w 614"/>
                <a:gd name="T1" fmla="*/ 156 h 912"/>
                <a:gd name="T2" fmla="*/ 213 w 614"/>
                <a:gd name="T3" fmla="*/ 186 h 912"/>
                <a:gd name="T4" fmla="*/ 163 w 614"/>
                <a:gd name="T5" fmla="*/ 241 h 912"/>
                <a:gd name="T6" fmla="*/ 125 w 614"/>
                <a:gd name="T7" fmla="*/ 316 h 912"/>
                <a:gd name="T8" fmla="*/ 105 w 614"/>
                <a:gd name="T9" fmla="*/ 407 h 912"/>
                <a:gd name="T10" fmla="*/ 105 w 614"/>
                <a:gd name="T11" fmla="*/ 505 h 912"/>
                <a:gd name="T12" fmla="*/ 125 w 614"/>
                <a:gd name="T13" fmla="*/ 596 h 912"/>
                <a:gd name="T14" fmla="*/ 163 w 614"/>
                <a:gd name="T15" fmla="*/ 671 h 912"/>
                <a:gd name="T16" fmla="*/ 213 w 614"/>
                <a:gd name="T17" fmla="*/ 726 h 912"/>
                <a:gd name="T18" fmla="*/ 274 w 614"/>
                <a:gd name="T19" fmla="*/ 756 h 912"/>
                <a:gd name="T20" fmla="*/ 340 w 614"/>
                <a:gd name="T21" fmla="*/ 756 h 912"/>
                <a:gd name="T22" fmla="*/ 401 w 614"/>
                <a:gd name="T23" fmla="*/ 726 h 912"/>
                <a:gd name="T24" fmla="*/ 452 w 614"/>
                <a:gd name="T25" fmla="*/ 671 h 912"/>
                <a:gd name="T26" fmla="*/ 489 w 614"/>
                <a:gd name="T27" fmla="*/ 596 h 912"/>
                <a:gd name="T28" fmla="*/ 510 w 614"/>
                <a:gd name="T29" fmla="*/ 505 h 912"/>
                <a:gd name="T30" fmla="*/ 510 w 614"/>
                <a:gd name="T31" fmla="*/ 407 h 912"/>
                <a:gd name="T32" fmla="*/ 489 w 614"/>
                <a:gd name="T33" fmla="*/ 316 h 912"/>
                <a:gd name="T34" fmla="*/ 452 w 614"/>
                <a:gd name="T35" fmla="*/ 241 h 912"/>
                <a:gd name="T36" fmla="*/ 401 w 614"/>
                <a:gd name="T37" fmla="*/ 186 h 912"/>
                <a:gd name="T38" fmla="*/ 340 w 614"/>
                <a:gd name="T39" fmla="*/ 156 h 912"/>
                <a:gd name="T40" fmla="*/ 307 w 614"/>
                <a:gd name="T41" fmla="*/ 0 h 912"/>
                <a:gd name="T42" fmla="*/ 388 w 614"/>
                <a:gd name="T43" fmla="*/ 15 h 912"/>
                <a:gd name="T44" fmla="*/ 462 w 614"/>
                <a:gd name="T45" fmla="*/ 61 h 912"/>
                <a:gd name="T46" fmla="*/ 525 w 614"/>
                <a:gd name="T47" fmla="*/ 133 h 912"/>
                <a:gd name="T48" fmla="*/ 573 w 614"/>
                <a:gd name="T49" fmla="*/ 226 h 912"/>
                <a:gd name="T50" fmla="*/ 603 w 614"/>
                <a:gd name="T51" fmla="*/ 334 h 912"/>
                <a:gd name="T52" fmla="*/ 614 w 614"/>
                <a:gd name="T53" fmla="*/ 457 h 912"/>
                <a:gd name="T54" fmla="*/ 603 w 614"/>
                <a:gd name="T55" fmla="*/ 577 h 912"/>
                <a:gd name="T56" fmla="*/ 573 w 614"/>
                <a:gd name="T57" fmla="*/ 686 h 912"/>
                <a:gd name="T58" fmla="*/ 525 w 614"/>
                <a:gd name="T59" fmla="*/ 779 h 912"/>
                <a:gd name="T60" fmla="*/ 462 w 614"/>
                <a:gd name="T61" fmla="*/ 849 h 912"/>
                <a:gd name="T62" fmla="*/ 388 w 614"/>
                <a:gd name="T63" fmla="*/ 896 h 912"/>
                <a:gd name="T64" fmla="*/ 307 w 614"/>
                <a:gd name="T65" fmla="*/ 912 h 912"/>
                <a:gd name="T66" fmla="*/ 225 w 614"/>
                <a:gd name="T67" fmla="*/ 896 h 912"/>
                <a:gd name="T68" fmla="*/ 153 w 614"/>
                <a:gd name="T69" fmla="*/ 849 h 912"/>
                <a:gd name="T70" fmla="*/ 90 w 614"/>
                <a:gd name="T71" fmla="*/ 779 h 912"/>
                <a:gd name="T72" fmla="*/ 42 w 614"/>
                <a:gd name="T73" fmla="*/ 686 h 912"/>
                <a:gd name="T74" fmla="*/ 11 w 614"/>
                <a:gd name="T75" fmla="*/ 577 h 912"/>
                <a:gd name="T76" fmla="*/ 0 w 614"/>
                <a:gd name="T77" fmla="*/ 457 h 912"/>
                <a:gd name="T78" fmla="*/ 11 w 614"/>
                <a:gd name="T79" fmla="*/ 334 h 912"/>
                <a:gd name="T80" fmla="*/ 42 w 614"/>
                <a:gd name="T81" fmla="*/ 226 h 912"/>
                <a:gd name="T82" fmla="*/ 90 w 614"/>
                <a:gd name="T83" fmla="*/ 133 h 912"/>
                <a:gd name="T84" fmla="*/ 153 w 614"/>
                <a:gd name="T85" fmla="*/ 61 h 912"/>
                <a:gd name="T86" fmla="*/ 225 w 614"/>
                <a:gd name="T87" fmla="*/ 15 h 912"/>
                <a:gd name="T88" fmla="*/ 307 w 614"/>
                <a:gd name="T89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14" h="912">
                  <a:moveTo>
                    <a:pt x="307" y="151"/>
                  </a:moveTo>
                  <a:lnTo>
                    <a:pt x="274" y="156"/>
                  </a:lnTo>
                  <a:lnTo>
                    <a:pt x="242" y="168"/>
                  </a:lnTo>
                  <a:lnTo>
                    <a:pt x="213" y="186"/>
                  </a:lnTo>
                  <a:lnTo>
                    <a:pt x="186" y="211"/>
                  </a:lnTo>
                  <a:lnTo>
                    <a:pt x="163" y="241"/>
                  </a:lnTo>
                  <a:lnTo>
                    <a:pt x="142" y="277"/>
                  </a:lnTo>
                  <a:lnTo>
                    <a:pt x="125" y="316"/>
                  </a:lnTo>
                  <a:lnTo>
                    <a:pt x="113" y="359"/>
                  </a:lnTo>
                  <a:lnTo>
                    <a:pt x="105" y="407"/>
                  </a:lnTo>
                  <a:lnTo>
                    <a:pt x="102" y="457"/>
                  </a:lnTo>
                  <a:lnTo>
                    <a:pt x="105" y="505"/>
                  </a:lnTo>
                  <a:lnTo>
                    <a:pt x="113" y="553"/>
                  </a:lnTo>
                  <a:lnTo>
                    <a:pt x="125" y="596"/>
                  </a:lnTo>
                  <a:lnTo>
                    <a:pt x="142" y="635"/>
                  </a:lnTo>
                  <a:lnTo>
                    <a:pt x="163" y="671"/>
                  </a:lnTo>
                  <a:lnTo>
                    <a:pt x="186" y="701"/>
                  </a:lnTo>
                  <a:lnTo>
                    <a:pt x="213" y="726"/>
                  </a:lnTo>
                  <a:lnTo>
                    <a:pt x="242" y="744"/>
                  </a:lnTo>
                  <a:lnTo>
                    <a:pt x="274" y="756"/>
                  </a:lnTo>
                  <a:lnTo>
                    <a:pt x="307" y="759"/>
                  </a:lnTo>
                  <a:lnTo>
                    <a:pt x="340" y="756"/>
                  </a:lnTo>
                  <a:lnTo>
                    <a:pt x="371" y="744"/>
                  </a:lnTo>
                  <a:lnTo>
                    <a:pt x="401" y="726"/>
                  </a:lnTo>
                  <a:lnTo>
                    <a:pt x="428" y="701"/>
                  </a:lnTo>
                  <a:lnTo>
                    <a:pt x="452" y="671"/>
                  </a:lnTo>
                  <a:lnTo>
                    <a:pt x="472" y="635"/>
                  </a:lnTo>
                  <a:lnTo>
                    <a:pt x="489" y="596"/>
                  </a:lnTo>
                  <a:lnTo>
                    <a:pt x="501" y="553"/>
                  </a:lnTo>
                  <a:lnTo>
                    <a:pt x="510" y="505"/>
                  </a:lnTo>
                  <a:lnTo>
                    <a:pt x="512" y="457"/>
                  </a:lnTo>
                  <a:lnTo>
                    <a:pt x="510" y="407"/>
                  </a:lnTo>
                  <a:lnTo>
                    <a:pt x="501" y="359"/>
                  </a:lnTo>
                  <a:lnTo>
                    <a:pt x="489" y="316"/>
                  </a:lnTo>
                  <a:lnTo>
                    <a:pt x="472" y="277"/>
                  </a:lnTo>
                  <a:lnTo>
                    <a:pt x="452" y="241"/>
                  </a:lnTo>
                  <a:lnTo>
                    <a:pt x="428" y="211"/>
                  </a:lnTo>
                  <a:lnTo>
                    <a:pt x="401" y="186"/>
                  </a:lnTo>
                  <a:lnTo>
                    <a:pt x="371" y="168"/>
                  </a:lnTo>
                  <a:lnTo>
                    <a:pt x="340" y="156"/>
                  </a:lnTo>
                  <a:lnTo>
                    <a:pt x="307" y="151"/>
                  </a:lnTo>
                  <a:close/>
                  <a:moveTo>
                    <a:pt x="307" y="0"/>
                  </a:moveTo>
                  <a:lnTo>
                    <a:pt x="349" y="3"/>
                  </a:lnTo>
                  <a:lnTo>
                    <a:pt x="388" y="15"/>
                  </a:lnTo>
                  <a:lnTo>
                    <a:pt x="427" y="36"/>
                  </a:lnTo>
                  <a:lnTo>
                    <a:pt x="462" y="61"/>
                  </a:lnTo>
                  <a:lnTo>
                    <a:pt x="495" y="94"/>
                  </a:lnTo>
                  <a:lnTo>
                    <a:pt x="525" y="133"/>
                  </a:lnTo>
                  <a:lnTo>
                    <a:pt x="551" y="177"/>
                  </a:lnTo>
                  <a:lnTo>
                    <a:pt x="573" y="226"/>
                  </a:lnTo>
                  <a:lnTo>
                    <a:pt x="590" y="278"/>
                  </a:lnTo>
                  <a:lnTo>
                    <a:pt x="603" y="334"/>
                  </a:lnTo>
                  <a:lnTo>
                    <a:pt x="611" y="394"/>
                  </a:lnTo>
                  <a:lnTo>
                    <a:pt x="614" y="457"/>
                  </a:lnTo>
                  <a:lnTo>
                    <a:pt x="611" y="518"/>
                  </a:lnTo>
                  <a:lnTo>
                    <a:pt x="603" y="577"/>
                  </a:lnTo>
                  <a:lnTo>
                    <a:pt x="590" y="634"/>
                  </a:lnTo>
                  <a:lnTo>
                    <a:pt x="573" y="686"/>
                  </a:lnTo>
                  <a:lnTo>
                    <a:pt x="551" y="735"/>
                  </a:lnTo>
                  <a:lnTo>
                    <a:pt x="525" y="779"/>
                  </a:lnTo>
                  <a:lnTo>
                    <a:pt x="495" y="816"/>
                  </a:lnTo>
                  <a:lnTo>
                    <a:pt x="462" y="849"/>
                  </a:lnTo>
                  <a:lnTo>
                    <a:pt x="427" y="876"/>
                  </a:lnTo>
                  <a:lnTo>
                    <a:pt x="388" y="896"/>
                  </a:lnTo>
                  <a:lnTo>
                    <a:pt x="349" y="908"/>
                  </a:lnTo>
                  <a:lnTo>
                    <a:pt x="307" y="912"/>
                  </a:lnTo>
                  <a:lnTo>
                    <a:pt x="265" y="908"/>
                  </a:lnTo>
                  <a:lnTo>
                    <a:pt x="225" y="896"/>
                  </a:lnTo>
                  <a:lnTo>
                    <a:pt x="188" y="876"/>
                  </a:lnTo>
                  <a:lnTo>
                    <a:pt x="153" y="849"/>
                  </a:lnTo>
                  <a:lnTo>
                    <a:pt x="119" y="816"/>
                  </a:lnTo>
                  <a:lnTo>
                    <a:pt x="90" y="779"/>
                  </a:lnTo>
                  <a:lnTo>
                    <a:pt x="64" y="735"/>
                  </a:lnTo>
                  <a:lnTo>
                    <a:pt x="42" y="686"/>
                  </a:lnTo>
                  <a:lnTo>
                    <a:pt x="24" y="634"/>
                  </a:lnTo>
                  <a:lnTo>
                    <a:pt x="11" y="577"/>
                  </a:lnTo>
                  <a:lnTo>
                    <a:pt x="3" y="518"/>
                  </a:lnTo>
                  <a:lnTo>
                    <a:pt x="0" y="457"/>
                  </a:lnTo>
                  <a:lnTo>
                    <a:pt x="3" y="394"/>
                  </a:lnTo>
                  <a:lnTo>
                    <a:pt x="11" y="334"/>
                  </a:lnTo>
                  <a:lnTo>
                    <a:pt x="24" y="278"/>
                  </a:lnTo>
                  <a:lnTo>
                    <a:pt x="42" y="226"/>
                  </a:lnTo>
                  <a:lnTo>
                    <a:pt x="64" y="177"/>
                  </a:lnTo>
                  <a:lnTo>
                    <a:pt x="90" y="133"/>
                  </a:lnTo>
                  <a:lnTo>
                    <a:pt x="119" y="94"/>
                  </a:lnTo>
                  <a:lnTo>
                    <a:pt x="153" y="61"/>
                  </a:lnTo>
                  <a:lnTo>
                    <a:pt x="188" y="36"/>
                  </a:lnTo>
                  <a:lnTo>
                    <a:pt x="225" y="15"/>
                  </a:lnTo>
                  <a:lnTo>
                    <a:pt x="265" y="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30" name="Freeform 299"/>
          <p:cNvSpPr>
            <a:spLocks noEditPoints="1"/>
          </p:cNvSpPr>
          <p:nvPr/>
        </p:nvSpPr>
        <p:spPr bwMode="auto">
          <a:xfrm>
            <a:off x="5007506" y="4900303"/>
            <a:ext cx="523934" cy="410817"/>
          </a:xfrm>
          <a:custGeom>
            <a:avLst/>
            <a:gdLst>
              <a:gd name="T0" fmla="*/ 2951 w 3372"/>
              <a:gd name="T1" fmla="*/ 1956 h 2644"/>
              <a:gd name="T2" fmla="*/ 2565 w 3372"/>
              <a:gd name="T3" fmla="*/ 2006 h 2644"/>
              <a:gd name="T4" fmla="*/ 2551 w 3372"/>
              <a:gd name="T5" fmla="*/ 1914 h 2644"/>
              <a:gd name="T6" fmla="*/ 3046 w 3372"/>
              <a:gd name="T7" fmla="*/ 1608 h 2644"/>
              <a:gd name="T8" fmla="*/ 3003 w 3372"/>
              <a:gd name="T9" fmla="*/ 1693 h 2644"/>
              <a:gd name="T10" fmla="*/ 2638 w 3372"/>
              <a:gd name="T11" fmla="*/ 1622 h 2644"/>
              <a:gd name="T12" fmla="*/ 3020 w 3372"/>
              <a:gd name="T13" fmla="*/ 1272 h 2644"/>
              <a:gd name="T14" fmla="*/ 3035 w 3372"/>
              <a:gd name="T15" fmla="*/ 1365 h 2644"/>
              <a:gd name="T16" fmla="*/ 2638 w 3372"/>
              <a:gd name="T17" fmla="*/ 1339 h 2644"/>
              <a:gd name="T18" fmla="*/ 1422 w 3372"/>
              <a:gd name="T19" fmla="*/ 825 h 2644"/>
              <a:gd name="T20" fmla="*/ 1465 w 3372"/>
              <a:gd name="T21" fmla="*/ 907 h 2644"/>
              <a:gd name="T22" fmla="*/ 982 w 3372"/>
              <a:gd name="T23" fmla="*/ 983 h 2644"/>
              <a:gd name="T24" fmla="*/ 913 w 3372"/>
              <a:gd name="T25" fmla="*/ 1267 h 2644"/>
              <a:gd name="T26" fmla="*/ 878 w 3372"/>
              <a:gd name="T27" fmla="*/ 922 h 2644"/>
              <a:gd name="T28" fmla="*/ 2793 w 3372"/>
              <a:gd name="T29" fmla="*/ 634 h 2644"/>
              <a:gd name="T30" fmla="*/ 2750 w 3372"/>
              <a:gd name="T31" fmla="*/ 719 h 2644"/>
              <a:gd name="T32" fmla="*/ 2844 w 3372"/>
              <a:gd name="T33" fmla="*/ 704 h 2644"/>
              <a:gd name="T34" fmla="*/ 2793 w 3372"/>
              <a:gd name="T35" fmla="*/ 528 h 2644"/>
              <a:gd name="T36" fmla="*/ 2947 w 3372"/>
              <a:gd name="T37" fmla="*/ 655 h 2644"/>
              <a:gd name="T38" fmla="*/ 2854 w 3372"/>
              <a:gd name="T39" fmla="*/ 833 h 2644"/>
              <a:gd name="T40" fmla="*/ 2662 w 3372"/>
              <a:gd name="T41" fmla="*/ 776 h 2644"/>
              <a:gd name="T42" fmla="*/ 2682 w 3372"/>
              <a:gd name="T43" fmla="*/ 575 h 2644"/>
              <a:gd name="T44" fmla="*/ 1139 w 3372"/>
              <a:gd name="T45" fmla="*/ 520 h 2644"/>
              <a:gd name="T46" fmla="*/ 535 w 3372"/>
              <a:gd name="T47" fmla="*/ 1076 h 2644"/>
              <a:gd name="T48" fmla="*/ 635 w 3372"/>
              <a:gd name="T49" fmla="*/ 1923 h 2644"/>
              <a:gd name="T50" fmla="*/ 1811 w 3372"/>
              <a:gd name="T51" fmla="*/ 1996 h 2644"/>
              <a:gd name="T52" fmla="*/ 2416 w 3372"/>
              <a:gd name="T53" fmla="*/ 1439 h 2644"/>
              <a:gd name="T54" fmla="*/ 2315 w 3372"/>
              <a:gd name="T55" fmla="*/ 592 h 2644"/>
              <a:gd name="T56" fmla="*/ 1647 w 3372"/>
              <a:gd name="T57" fmla="*/ 403 h 2644"/>
              <a:gd name="T58" fmla="*/ 2393 w 3372"/>
              <a:gd name="T59" fmla="*/ 521 h 2644"/>
              <a:gd name="T60" fmla="*/ 2528 w 3372"/>
              <a:gd name="T61" fmla="*/ 1194 h 2644"/>
              <a:gd name="T62" fmla="*/ 2405 w 3372"/>
              <a:gd name="T63" fmla="*/ 1976 h 2644"/>
              <a:gd name="T64" fmla="*/ 1819 w 3372"/>
              <a:gd name="T65" fmla="*/ 2101 h 2644"/>
              <a:gd name="T66" fmla="*/ 615 w 3372"/>
              <a:gd name="T67" fmla="*/ 2026 h 2644"/>
              <a:gd name="T68" fmla="*/ 467 w 3372"/>
              <a:gd name="T69" fmla="*/ 1703 h 2644"/>
              <a:gd name="T70" fmla="*/ 467 w 3372"/>
              <a:gd name="T71" fmla="*/ 813 h 2644"/>
              <a:gd name="T72" fmla="*/ 615 w 3372"/>
              <a:gd name="T73" fmla="*/ 489 h 2644"/>
              <a:gd name="T74" fmla="*/ 1232 w 3372"/>
              <a:gd name="T75" fmla="*/ 221 h 2644"/>
              <a:gd name="T76" fmla="*/ 219 w 3372"/>
              <a:gd name="T77" fmla="*/ 1003 h 2644"/>
              <a:gd name="T78" fmla="*/ 326 w 3372"/>
              <a:gd name="T79" fmla="*/ 2244 h 2644"/>
              <a:gd name="T80" fmla="*/ 2442 w 3372"/>
              <a:gd name="T81" fmla="*/ 2301 h 2644"/>
              <a:gd name="T82" fmla="*/ 3161 w 3372"/>
              <a:gd name="T83" fmla="*/ 1357 h 2644"/>
              <a:gd name="T84" fmla="*/ 2744 w 3372"/>
              <a:gd name="T85" fmla="*/ 261 h 2644"/>
              <a:gd name="T86" fmla="*/ 2240 w 3372"/>
              <a:gd name="T87" fmla="*/ 14 h 2644"/>
              <a:gd name="T88" fmla="*/ 3186 w 3372"/>
              <a:gd name="T89" fmla="*/ 136 h 2644"/>
              <a:gd name="T90" fmla="*/ 3342 w 3372"/>
              <a:gd name="T91" fmla="*/ 756 h 2644"/>
              <a:gd name="T92" fmla="*/ 3318 w 3372"/>
              <a:gd name="T93" fmla="*/ 1952 h 2644"/>
              <a:gd name="T94" fmla="*/ 3161 w 3372"/>
              <a:gd name="T95" fmla="*/ 2421 h 2644"/>
              <a:gd name="T96" fmla="*/ 2415 w 3372"/>
              <a:gd name="T97" fmla="*/ 2522 h 2644"/>
              <a:gd name="T98" fmla="*/ 2335 w 3372"/>
              <a:gd name="T99" fmla="*/ 2589 h 2644"/>
              <a:gd name="T100" fmla="*/ 1974 w 3372"/>
              <a:gd name="T101" fmla="*/ 2636 h 2644"/>
              <a:gd name="T102" fmla="*/ 1467 w 3372"/>
              <a:gd name="T103" fmla="*/ 2640 h 2644"/>
              <a:gd name="T104" fmla="*/ 1075 w 3372"/>
              <a:gd name="T105" fmla="*/ 2597 h 2644"/>
              <a:gd name="T106" fmla="*/ 951 w 3372"/>
              <a:gd name="T107" fmla="*/ 2530 h 2644"/>
              <a:gd name="T108" fmla="*/ 239 w 3372"/>
              <a:gd name="T109" fmla="*/ 2437 h 2644"/>
              <a:gd name="T110" fmla="*/ 84 w 3372"/>
              <a:gd name="T111" fmla="*/ 2123 h 2644"/>
              <a:gd name="T112" fmla="*/ 13 w 3372"/>
              <a:gd name="T113" fmla="*/ 927 h 2644"/>
              <a:gd name="T114" fmla="*/ 164 w 3372"/>
              <a:gd name="T115" fmla="*/ 159 h 2644"/>
              <a:gd name="T116" fmla="*/ 854 w 3372"/>
              <a:gd name="T117" fmla="*/ 3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372" h="2644">
                <a:moveTo>
                  <a:pt x="2582" y="1903"/>
                </a:moveTo>
                <a:lnTo>
                  <a:pt x="2899" y="1903"/>
                </a:lnTo>
                <a:lnTo>
                  <a:pt x="2915" y="1906"/>
                </a:lnTo>
                <a:lnTo>
                  <a:pt x="2930" y="1914"/>
                </a:lnTo>
                <a:lnTo>
                  <a:pt x="2941" y="1925"/>
                </a:lnTo>
                <a:lnTo>
                  <a:pt x="2948" y="1940"/>
                </a:lnTo>
                <a:lnTo>
                  <a:pt x="2951" y="1956"/>
                </a:lnTo>
                <a:lnTo>
                  <a:pt x="2948" y="1973"/>
                </a:lnTo>
                <a:lnTo>
                  <a:pt x="2941" y="1988"/>
                </a:lnTo>
                <a:lnTo>
                  <a:pt x="2930" y="1999"/>
                </a:lnTo>
                <a:lnTo>
                  <a:pt x="2915" y="2006"/>
                </a:lnTo>
                <a:lnTo>
                  <a:pt x="2899" y="2010"/>
                </a:lnTo>
                <a:lnTo>
                  <a:pt x="2582" y="2010"/>
                </a:lnTo>
                <a:lnTo>
                  <a:pt x="2565" y="2006"/>
                </a:lnTo>
                <a:lnTo>
                  <a:pt x="2551" y="1999"/>
                </a:lnTo>
                <a:lnTo>
                  <a:pt x="2539" y="1988"/>
                </a:lnTo>
                <a:lnTo>
                  <a:pt x="2532" y="1973"/>
                </a:lnTo>
                <a:lnTo>
                  <a:pt x="2529" y="1956"/>
                </a:lnTo>
                <a:lnTo>
                  <a:pt x="2532" y="1940"/>
                </a:lnTo>
                <a:lnTo>
                  <a:pt x="2539" y="1925"/>
                </a:lnTo>
                <a:lnTo>
                  <a:pt x="2551" y="1914"/>
                </a:lnTo>
                <a:lnTo>
                  <a:pt x="2565" y="1906"/>
                </a:lnTo>
                <a:lnTo>
                  <a:pt x="2582" y="1903"/>
                </a:lnTo>
                <a:close/>
                <a:moveTo>
                  <a:pt x="2688" y="1587"/>
                </a:moveTo>
                <a:lnTo>
                  <a:pt x="3003" y="1587"/>
                </a:lnTo>
                <a:lnTo>
                  <a:pt x="3020" y="1589"/>
                </a:lnTo>
                <a:lnTo>
                  <a:pt x="3035" y="1597"/>
                </a:lnTo>
                <a:lnTo>
                  <a:pt x="3046" y="1608"/>
                </a:lnTo>
                <a:lnTo>
                  <a:pt x="3053" y="1622"/>
                </a:lnTo>
                <a:lnTo>
                  <a:pt x="3056" y="1639"/>
                </a:lnTo>
                <a:lnTo>
                  <a:pt x="3053" y="1656"/>
                </a:lnTo>
                <a:lnTo>
                  <a:pt x="3046" y="1671"/>
                </a:lnTo>
                <a:lnTo>
                  <a:pt x="3035" y="1682"/>
                </a:lnTo>
                <a:lnTo>
                  <a:pt x="3020" y="1690"/>
                </a:lnTo>
                <a:lnTo>
                  <a:pt x="3003" y="1693"/>
                </a:lnTo>
                <a:lnTo>
                  <a:pt x="2688" y="1693"/>
                </a:lnTo>
                <a:lnTo>
                  <a:pt x="2671" y="1690"/>
                </a:lnTo>
                <a:lnTo>
                  <a:pt x="2657" y="1682"/>
                </a:lnTo>
                <a:lnTo>
                  <a:pt x="2645" y="1671"/>
                </a:lnTo>
                <a:lnTo>
                  <a:pt x="2638" y="1656"/>
                </a:lnTo>
                <a:lnTo>
                  <a:pt x="2635" y="1639"/>
                </a:lnTo>
                <a:lnTo>
                  <a:pt x="2638" y="1622"/>
                </a:lnTo>
                <a:lnTo>
                  <a:pt x="2645" y="1608"/>
                </a:lnTo>
                <a:lnTo>
                  <a:pt x="2657" y="1597"/>
                </a:lnTo>
                <a:lnTo>
                  <a:pt x="2671" y="1589"/>
                </a:lnTo>
                <a:lnTo>
                  <a:pt x="2688" y="1587"/>
                </a:lnTo>
                <a:close/>
                <a:moveTo>
                  <a:pt x="2688" y="1269"/>
                </a:moveTo>
                <a:lnTo>
                  <a:pt x="3003" y="1269"/>
                </a:lnTo>
                <a:lnTo>
                  <a:pt x="3020" y="1272"/>
                </a:lnTo>
                <a:lnTo>
                  <a:pt x="3035" y="1279"/>
                </a:lnTo>
                <a:lnTo>
                  <a:pt x="3046" y="1291"/>
                </a:lnTo>
                <a:lnTo>
                  <a:pt x="3053" y="1305"/>
                </a:lnTo>
                <a:lnTo>
                  <a:pt x="3056" y="1322"/>
                </a:lnTo>
                <a:lnTo>
                  <a:pt x="3053" y="1339"/>
                </a:lnTo>
                <a:lnTo>
                  <a:pt x="3046" y="1353"/>
                </a:lnTo>
                <a:lnTo>
                  <a:pt x="3035" y="1365"/>
                </a:lnTo>
                <a:lnTo>
                  <a:pt x="3020" y="1372"/>
                </a:lnTo>
                <a:lnTo>
                  <a:pt x="3003" y="1375"/>
                </a:lnTo>
                <a:lnTo>
                  <a:pt x="2688" y="1375"/>
                </a:lnTo>
                <a:lnTo>
                  <a:pt x="2671" y="1372"/>
                </a:lnTo>
                <a:lnTo>
                  <a:pt x="2657" y="1365"/>
                </a:lnTo>
                <a:lnTo>
                  <a:pt x="2645" y="1353"/>
                </a:lnTo>
                <a:lnTo>
                  <a:pt x="2638" y="1339"/>
                </a:lnTo>
                <a:lnTo>
                  <a:pt x="2635" y="1322"/>
                </a:lnTo>
                <a:lnTo>
                  <a:pt x="2638" y="1305"/>
                </a:lnTo>
                <a:lnTo>
                  <a:pt x="2645" y="1291"/>
                </a:lnTo>
                <a:lnTo>
                  <a:pt x="2657" y="1279"/>
                </a:lnTo>
                <a:lnTo>
                  <a:pt x="2671" y="1272"/>
                </a:lnTo>
                <a:lnTo>
                  <a:pt x="2688" y="1269"/>
                </a:lnTo>
                <a:close/>
                <a:moveTo>
                  <a:pt x="1422" y="825"/>
                </a:moveTo>
                <a:lnTo>
                  <a:pt x="1439" y="827"/>
                </a:lnTo>
                <a:lnTo>
                  <a:pt x="1453" y="834"/>
                </a:lnTo>
                <a:lnTo>
                  <a:pt x="1465" y="845"/>
                </a:lnTo>
                <a:lnTo>
                  <a:pt x="1472" y="859"/>
                </a:lnTo>
                <a:lnTo>
                  <a:pt x="1475" y="876"/>
                </a:lnTo>
                <a:lnTo>
                  <a:pt x="1472" y="893"/>
                </a:lnTo>
                <a:lnTo>
                  <a:pt x="1465" y="907"/>
                </a:lnTo>
                <a:lnTo>
                  <a:pt x="1453" y="920"/>
                </a:lnTo>
                <a:lnTo>
                  <a:pt x="1439" y="928"/>
                </a:lnTo>
                <a:lnTo>
                  <a:pt x="1422" y="931"/>
                </a:lnTo>
                <a:lnTo>
                  <a:pt x="1028" y="957"/>
                </a:lnTo>
                <a:lnTo>
                  <a:pt x="1010" y="963"/>
                </a:lnTo>
                <a:lnTo>
                  <a:pt x="996" y="971"/>
                </a:lnTo>
                <a:lnTo>
                  <a:pt x="982" y="983"/>
                </a:lnTo>
                <a:lnTo>
                  <a:pt x="973" y="999"/>
                </a:lnTo>
                <a:lnTo>
                  <a:pt x="968" y="1016"/>
                </a:lnTo>
                <a:lnTo>
                  <a:pt x="950" y="1216"/>
                </a:lnTo>
                <a:lnTo>
                  <a:pt x="947" y="1233"/>
                </a:lnTo>
                <a:lnTo>
                  <a:pt x="939" y="1248"/>
                </a:lnTo>
                <a:lnTo>
                  <a:pt x="927" y="1259"/>
                </a:lnTo>
                <a:lnTo>
                  <a:pt x="913" y="1267"/>
                </a:lnTo>
                <a:lnTo>
                  <a:pt x="896" y="1269"/>
                </a:lnTo>
                <a:lnTo>
                  <a:pt x="879" y="1267"/>
                </a:lnTo>
                <a:lnTo>
                  <a:pt x="865" y="1259"/>
                </a:lnTo>
                <a:lnTo>
                  <a:pt x="854" y="1248"/>
                </a:lnTo>
                <a:lnTo>
                  <a:pt x="847" y="1233"/>
                </a:lnTo>
                <a:lnTo>
                  <a:pt x="846" y="1216"/>
                </a:lnTo>
                <a:lnTo>
                  <a:pt x="878" y="922"/>
                </a:lnTo>
                <a:lnTo>
                  <a:pt x="883" y="905"/>
                </a:lnTo>
                <a:lnTo>
                  <a:pt x="893" y="890"/>
                </a:lnTo>
                <a:lnTo>
                  <a:pt x="906" y="877"/>
                </a:lnTo>
                <a:lnTo>
                  <a:pt x="922" y="868"/>
                </a:lnTo>
                <a:lnTo>
                  <a:pt x="939" y="864"/>
                </a:lnTo>
                <a:lnTo>
                  <a:pt x="1422" y="825"/>
                </a:lnTo>
                <a:close/>
                <a:moveTo>
                  <a:pt x="2793" y="634"/>
                </a:moveTo>
                <a:lnTo>
                  <a:pt x="2776" y="638"/>
                </a:lnTo>
                <a:lnTo>
                  <a:pt x="2762" y="645"/>
                </a:lnTo>
                <a:lnTo>
                  <a:pt x="2750" y="656"/>
                </a:lnTo>
                <a:lnTo>
                  <a:pt x="2743" y="671"/>
                </a:lnTo>
                <a:lnTo>
                  <a:pt x="2741" y="688"/>
                </a:lnTo>
                <a:lnTo>
                  <a:pt x="2743" y="704"/>
                </a:lnTo>
                <a:lnTo>
                  <a:pt x="2750" y="719"/>
                </a:lnTo>
                <a:lnTo>
                  <a:pt x="2762" y="730"/>
                </a:lnTo>
                <a:lnTo>
                  <a:pt x="2776" y="738"/>
                </a:lnTo>
                <a:lnTo>
                  <a:pt x="2793" y="741"/>
                </a:lnTo>
                <a:lnTo>
                  <a:pt x="2809" y="738"/>
                </a:lnTo>
                <a:lnTo>
                  <a:pt x="2824" y="730"/>
                </a:lnTo>
                <a:lnTo>
                  <a:pt x="2835" y="719"/>
                </a:lnTo>
                <a:lnTo>
                  <a:pt x="2844" y="704"/>
                </a:lnTo>
                <a:lnTo>
                  <a:pt x="2846" y="688"/>
                </a:lnTo>
                <a:lnTo>
                  <a:pt x="2844" y="671"/>
                </a:lnTo>
                <a:lnTo>
                  <a:pt x="2835" y="656"/>
                </a:lnTo>
                <a:lnTo>
                  <a:pt x="2824" y="645"/>
                </a:lnTo>
                <a:lnTo>
                  <a:pt x="2809" y="638"/>
                </a:lnTo>
                <a:lnTo>
                  <a:pt x="2793" y="634"/>
                </a:lnTo>
                <a:close/>
                <a:moveTo>
                  <a:pt x="2793" y="528"/>
                </a:moveTo>
                <a:lnTo>
                  <a:pt x="2825" y="532"/>
                </a:lnTo>
                <a:lnTo>
                  <a:pt x="2854" y="541"/>
                </a:lnTo>
                <a:lnTo>
                  <a:pt x="2881" y="556"/>
                </a:lnTo>
                <a:lnTo>
                  <a:pt x="2905" y="575"/>
                </a:lnTo>
                <a:lnTo>
                  <a:pt x="2924" y="599"/>
                </a:lnTo>
                <a:lnTo>
                  <a:pt x="2938" y="626"/>
                </a:lnTo>
                <a:lnTo>
                  <a:pt x="2947" y="655"/>
                </a:lnTo>
                <a:lnTo>
                  <a:pt x="2951" y="688"/>
                </a:lnTo>
                <a:lnTo>
                  <a:pt x="2947" y="719"/>
                </a:lnTo>
                <a:lnTo>
                  <a:pt x="2938" y="749"/>
                </a:lnTo>
                <a:lnTo>
                  <a:pt x="2924" y="776"/>
                </a:lnTo>
                <a:lnTo>
                  <a:pt x="2905" y="799"/>
                </a:lnTo>
                <a:lnTo>
                  <a:pt x="2881" y="819"/>
                </a:lnTo>
                <a:lnTo>
                  <a:pt x="2854" y="833"/>
                </a:lnTo>
                <a:lnTo>
                  <a:pt x="2825" y="843"/>
                </a:lnTo>
                <a:lnTo>
                  <a:pt x="2793" y="846"/>
                </a:lnTo>
                <a:lnTo>
                  <a:pt x="2762" y="843"/>
                </a:lnTo>
                <a:lnTo>
                  <a:pt x="2731" y="833"/>
                </a:lnTo>
                <a:lnTo>
                  <a:pt x="2704" y="819"/>
                </a:lnTo>
                <a:lnTo>
                  <a:pt x="2682" y="799"/>
                </a:lnTo>
                <a:lnTo>
                  <a:pt x="2662" y="776"/>
                </a:lnTo>
                <a:lnTo>
                  <a:pt x="2647" y="749"/>
                </a:lnTo>
                <a:lnTo>
                  <a:pt x="2638" y="719"/>
                </a:lnTo>
                <a:lnTo>
                  <a:pt x="2635" y="688"/>
                </a:lnTo>
                <a:lnTo>
                  <a:pt x="2638" y="655"/>
                </a:lnTo>
                <a:lnTo>
                  <a:pt x="2647" y="626"/>
                </a:lnTo>
                <a:lnTo>
                  <a:pt x="2662" y="599"/>
                </a:lnTo>
                <a:lnTo>
                  <a:pt x="2682" y="575"/>
                </a:lnTo>
                <a:lnTo>
                  <a:pt x="2704" y="556"/>
                </a:lnTo>
                <a:lnTo>
                  <a:pt x="2731" y="541"/>
                </a:lnTo>
                <a:lnTo>
                  <a:pt x="2762" y="532"/>
                </a:lnTo>
                <a:lnTo>
                  <a:pt x="2793" y="528"/>
                </a:lnTo>
                <a:close/>
                <a:moveTo>
                  <a:pt x="1475" y="505"/>
                </a:moveTo>
                <a:lnTo>
                  <a:pt x="1307" y="509"/>
                </a:lnTo>
                <a:lnTo>
                  <a:pt x="1139" y="520"/>
                </a:lnTo>
                <a:lnTo>
                  <a:pt x="972" y="537"/>
                </a:lnTo>
                <a:lnTo>
                  <a:pt x="804" y="562"/>
                </a:lnTo>
                <a:lnTo>
                  <a:pt x="635" y="592"/>
                </a:lnTo>
                <a:lnTo>
                  <a:pt x="600" y="714"/>
                </a:lnTo>
                <a:lnTo>
                  <a:pt x="571" y="834"/>
                </a:lnTo>
                <a:lnTo>
                  <a:pt x="549" y="955"/>
                </a:lnTo>
                <a:lnTo>
                  <a:pt x="535" y="1076"/>
                </a:lnTo>
                <a:lnTo>
                  <a:pt x="527" y="1197"/>
                </a:lnTo>
                <a:lnTo>
                  <a:pt x="527" y="1318"/>
                </a:lnTo>
                <a:lnTo>
                  <a:pt x="535" y="1439"/>
                </a:lnTo>
                <a:lnTo>
                  <a:pt x="549" y="1561"/>
                </a:lnTo>
                <a:lnTo>
                  <a:pt x="571" y="1681"/>
                </a:lnTo>
                <a:lnTo>
                  <a:pt x="600" y="1802"/>
                </a:lnTo>
                <a:lnTo>
                  <a:pt x="635" y="1923"/>
                </a:lnTo>
                <a:lnTo>
                  <a:pt x="804" y="1954"/>
                </a:lnTo>
                <a:lnTo>
                  <a:pt x="972" y="1978"/>
                </a:lnTo>
                <a:lnTo>
                  <a:pt x="1139" y="1996"/>
                </a:lnTo>
                <a:lnTo>
                  <a:pt x="1307" y="2006"/>
                </a:lnTo>
                <a:lnTo>
                  <a:pt x="1475" y="2010"/>
                </a:lnTo>
                <a:lnTo>
                  <a:pt x="1643" y="2006"/>
                </a:lnTo>
                <a:lnTo>
                  <a:pt x="1811" y="1996"/>
                </a:lnTo>
                <a:lnTo>
                  <a:pt x="1979" y="1978"/>
                </a:lnTo>
                <a:lnTo>
                  <a:pt x="2147" y="1954"/>
                </a:lnTo>
                <a:lnTo>
                  <a:pt x="2315" y="1923"/>
                </a:lnTo>
                <a:lnTo>
                  <a:pt x="2350" y="1802"/>
                </a:lnTo>
                <a:lnTo>
                  <a:pt x="2380" y="1681"/>
                </a:lnTo>
                <a:lnTo>
                  <a:pt x="2401" y="1561"/>
                </a:lnTo>
                <a:lnTo>
                  <a:pt x="2416" y="1439"/>
                </a:lnTo>
                <a:lnTo>
                  <a:pt x="2423" y="1318"/>
                </a:lnTo>
                <a:lnTo>
                  <a:pt x="2423" y="1197"/>
                </a:lnTo>
                <a:lnTo>
                  <a:pt x="2416" y="1076"/>
                </a:lnTo>
                <a:lnTo>
                  <a:pt x="2401" y="955"/>
                </a:lnTo>
                <a:lnTo>
                  <a:pt x="2380" y="834"/>
                </a:lnTo>
                <a:lnTo>
                  <a:pt x="2350" y="714"/>
                </a:lnTo>
                <a:lnTo>
                  <a:pt x="2315" y="592"/>
                </a:lnTo>
                <a:lnTo>
                  <a:pt x="2147" y="562"/>
                </a:lnTo>
                <a:lnTo>
                  <a:pt x="1979" y="537"/>
                </a:lnTo>
                <a:lnTo>
                  <a:pt x="1811" y="520"/>
                </a:lnTo>
                <a:lnTo>
                  <a:pt x="1643" y="509"/>
                </a:lnTo>
                <a:lnTo>
                  <a:pt x="1475" y="505"/>
                </a:lnTo>
                <a:close/>
                <a:moveTo>
                  <a:pt x="1475" y="400"/>
                </a:moveTo>
                <a:lnTo>
                  <a:pt x="1647" y="403"/>
                </a:lnTo>
                <a:lnTo>
                  <a:pt x="1819" y="415"/>
                </a:lnTo>
                <a:lnTo>
                  <a:pt x="1992" y="432"/>
                </a:lnTo>
                <a:lnTo>
                  <a:pt x="2165" y="457"/>
                </a:lnTo>
                <a:lnTo>
                  <a:pt x="2336" y="489"/>
                </a:lnTo>
                <a:lnTo>
                  <a:pt x="2357" y="496"/>
                </a:lnTo>
                <a:lnTo>
                  <a:pt x="2376" y="506"/>
                </a:lnTo>
                <a:lnTo>
                  <a:pt x="2393" y="521"/>
                </a:lnTo>
                <a:lnTo>
                  <a:pt x="2405" y="539"/>
                </a:lnTo>
                <a:lnTo>
                  <a:pt x="2415" y="559"/>
                </a:lnTo>
                <a:lnTo>
                  <a:pt x="2452" y="685"/>
                </a:lnTo>
                <a:lnTo>
                  <a:pt x="2482" y="813"/>
                </a:lnTo>
                <a:lnTo>
                  <a:pt x="2505" y="940"/>
                </a:lnTo>
                <a:lnTo>
                  <a:pt x="2521" y="1067"/>
                </a:lnTo>
                <a:lnTo>
                  <a:pt x="2528" y="1194"/>
                </a:lnTo>
                <a:lnTo>
                  <a:pt x="2528" y="1321"/>
                </a:lnTo>
                <a:lnTo>
                  <a:pt x="2521" y="1448"/>
                </a:lnTo>
                <a:lnTo>
                  <a:pt x="2505" y="1576"/>
                </a:lnTo>
                <a:lnTo>
                  <a:pt x="2482" y="1703"/>
                </a:lnTo>
                <a:lnTo>
                  <a:pt x="2452" y="1829"/>
                </a:lnTo>
                <a:lnTo>
                  <a:pt x="2415" y="1956"/>
                </a:lnTo>
                <a:lnTo>
                  <a:pt x="2405" y="1976"/>
                </a:lnTo>
                <a:lnTo>
                  <a:pt x="2393" y="1994"/>
                </a:lnTo>
                <a:lnTo>
                  <a:pt x="2376" y="2009"/>
                </a:lnTo>
                <a:lnTo>
                  <a:pt x="2357" y="2020"/>
                </a:lnTo>
                <a:lnTo>
                  <a:pt x="2336" y="2026"/>
                </a:lnTo>
                <a:lnTo>
                  <a:pt x="2165" y="2059"/>
                </a:lnTo>
                <a:lnTo>
                  <a:pt x="1992" y="2084"/>
                </a:lnTo>
                <a:lnTo>
                  <a:pt x="1819" y="2101"/>
                </a:lnTo>
                <a:lnTo>
                  <a:pt x="1647" y="2112"/>
                </a:lnTo>
                <a:lnTo>
                  <a:pt x="1475" y="2116"/>
                </a:lnTo>
                <a:lnTo>
                  <a:pt x="1303" y="2112"/>
                </a:lnTo>
                <a:lnTo>
                  <a:pt x="1131" y="2101"/>
                </a:lnTo>
                <a:lnTo>
                  <a:pt x="958" y="2084"/>
                </a:lnTo>
                <a:lnTo>
                  <a:pt x="786" y="2059"/>
                </a:lnTo>
                <a:lnTo>
                  <a:pt x="615" y="2026"/>
                </a:lnTo>
                <a:lnTo>
                  <a:pt x="593" y="2020"/>
                </a:lnTo>
                <a:lnTo>
                  <a:pt x="574" y="2009"/>
                </a:lnTo>
                <a:lnTo>
                  <a:pt x="558" y="1994"/>
                </a:lnTo>
                <a:lnTo>
                  <a:pt x="544" y="1976"/>
                </a:lnTo>
                <a:lnTo>
                  <a:pt x="536" y="1956"/>
                </a:lnTo>
                <a:lnTo>
                  <a:pt x="497" y="1829"/>
                </a:lnTo>
                <a:lnTo>
                  <a:pt x="467" y="1703"/>
                </a:lnTo>
                <a:lnTo>
                  <a:pt x="445" y="1576"/>
                </a:lnTo>
                <a:lnTo>
                  <a:pt x="430" y="1449"/>
                </a:lnTo>
                <a:lnTo>
                  <a:pt x="423" y="1321"/>
                </a:lnTo>
                <a:lnTo>
                  <a:pt x="423" y="1194"/>
                </a:lnTo>
                <a:lnTo>
                  <a:pt x="430" y="1067"/>
                </a:lnTo>
                <a:lnTo>
                  <a:pt x="445" y="940"/>
                </a:lnTo>
                <a:lnTo>
                  <a:pt x="467" y="813"/>
                </a:lnTo>
                <a:lnTo>
                  <a:pt x="497" y="687"/>
                </a:lnTo>
                <a:lnTo>
                  <a:pt x="536" y="559"/>
                </a:lnTo>
                <a:lnTo>
                  <a:pt x="544" y="540"/>
                </a:lnTo>
                <a:lnTo>
                  <a:pt x="558" y="521"/>
                </a:lnTo>
                <a:lnTo>
                  <a:pt x="574" y="506"/>
                </a:lnTo>
                <a:lnTo>
                  <a:pt x="593" y="496"/>
                </a:lnTo>
                <a:lnTo>
                  <a:pt x="615" y="489"/>
                </a:lnTo>
                <a:lnTo>
                  <a:pt x="786" y="457"/>
                </a:lnTo>
                <a:lnTo>
                  <a:pt x="958" y="432"/>
                </a:lnTo>
                <a:lnTo>
                  <a:pt x="1131" y="415"/>
                </a:lnTo>
                <a:lnTo>
                  <a:pt x="1303" y="403"/>
                </a:lnTo>
                <a:lnTo>
                  <a:pt x="1475" y="400"/>
                </a:lnTo>
                <a:close/>
                <a:moveTo>
                  <a:pt x="1535" y="213"/>
                </a:moveTo>
                <a:lnTo>
                  <a:pt x="1232" y="221"/>
                </a:lnTo>
                <a:lnTo>
                  <a:pt x="930" y="236"/>
                </a:lnTo>
                <a:lnTo>
                  <a:pt x="628" y="261"/>
                </a:lnTo>
                <a:lnTo>
                  <a:pt x="326" y="294"/>
                </a:lnTo>
                <a:lnTo>
                  <a:pt x="288" y="472"/>
                </a:lnTo>
                <a:lnTo>
                  <a:pt x="257" y="649"/>
                </a:lnTo>
                <a:lnTo>
                  <a:pt x="235" y="826"/>
                </a:lnTo>
                <a:lnTo>
                  <a:pt x="219" y="1003"/>
                </a:lnTo>
                <a:lnTo>
                  <a:pt x="212" y="1180"/>
                </a:lnTo>
                <a:lnTo>
                  <a:pt x="212" y="1357"/>
                </a:lnTo>
                <a:lnTo>
                  <a:pt x="219" y="1535"/>
                </a:lnTo>
                <a:lnTo>
                  <a:pt x="235" y="1713"/>
                </a:lnTo>
                <a:lnTo>
                  <a:pt x="257" y="1890"/>
                </a:lnTo>
                <a:lnTo>
                  <a:pt x="288" y="2067"/>
                </a:lnTo>
                <a:lnTo>
                  <a:pt x="326" y="2244"/>
                </a:lnTo>
                <a:lnTo>
                  <a:pt x="628" y="2276"/>
                </a:lnTo>
                <a:lnTo>
                  <a:pt x="930" y="2301"/>
                </a:lnTo>
                <a:lnTo>
                  <a:pt x="1232" y="2318"/>
                </a:lnTo>
                <a:lnTo>
                  <a:pt x="1534" y="2326"/>
                </a:lnTo>
                <a:lnTo>
                  <a:pt x="1837" y="2326"/>
                </a:lnTo>
                <a:lnTo>
                  <a:pt x="2140" y="2318"/>
                </a:lnTo>
                <a:lnTo>
                  <a:pt x="2442" y="2301"/>
                </a:lnTo>
                <a:lnTo>
                  <a:pt x="2744" y="2276"/>
                </a:lnTo>
                <a:lnTo>
                  <a:pt x="3046" y="2244"/>
                </a:lnTo>
                <a:lnTo>
                  <a:pt x="3084" y="2067"/>
                </a:lnTo>
                <a:lnTo>
                  <a:pt x="3115" y="1890"/>
                </a:lnTo>
                <a:lnTo>
                  <a:pt x="3138" y="1713"/>
                </a:lnTo>
                <a:lnTo>
                  <a:pt x="3153" y="1535"/>
                </a:lnTo>
                <a:lnTo>
                  <a:pt x="3161" y="1357"/>
                </a:lnTo>
                <a:lnTo>
                  <a:pt x="3161" y="1180"/>
                </a:lnTo>
                <a:lnTo>
                  <a:pt x="3153" y="1003"/>
                </a:lnTo>
                <a:lnTo>
                  <a:pt x="3138" y="826"/>
                </a:lnTo>
                <a:lnTo>
                  <a:pt x="3115" y="649"/>
                </a:lnTo>
                <a:lnTo>
                  <a:pt x="3084" y="472"/>
                </a:lnTo>
                <a:lnTo>
                  <a:pt x="3046" y="294"/>
                </a:lnTo>
                <a:lnTo>
                  <a:pt x="2744" y="261"/>
                </a:lnTo>
                <a:lnTo>
                  <a:pt x="2442" y="236"/>
                </a:lnTo>
                <a:lnTo>
                  <a:pt x="2140" y="221"/>
                </a:lnTo>
                <a:lnTo>
                  <a:pt x="1838" y="213"/>
                </a:lnTo>
                <a:lnTo>
                  <a:pt x="1535" y="213"/>
                </a:lnTo>
                <a:close/>
                <a:moveTo>
                  <a:pt x="1686" y="0"/>
                </a:moveTo>
                <a:lnTo>
                  <a:pt x="1962" y="3"/>
                </a:lnTo>
                <a:lnTo>
                  <a:pt x="2240" y="14"/>
                </a:lnTo>
                <a:lnTo>
                  <a:pt x="2518" y="30"/>
                </a:lnTo>
                <a:lnTo>
                  <a:pt x="2795" y="54"/>
                </a:lnTo>
                <a:lnTo>
                  <a:pt x="3071" y="84"/>
                </a:lnTo>
                <a:lnTo>
                  <a:pt x="3103" y="91"/>
                </a:lnTo>
                <a:lnTo>
                  <a:pt x="3133" y="102"/>
                </a:lnTo>
                <a:lnTo>
                  <a:pt x="3161" y="117"/>
                </a:lnTo>
                <a:lnTo>
                  <a:pt x="3186" y="136"/>
                </a:lnTo>
                <a:lnTo>
                  <a:pt x="3209" y="159"/>
                </a:lnTo>
                <a:lnTo>
                  <a:pt x="3227" y="185"/>
                </a:lnTo>
                <a:lnTo>
                  <a:pt x="3241" y="214"/>
                </a:lnTo>
                <a:lnTo>
                  <a:pt x="3252" y="245"/>
                </a:lnTo>
                <a:lnTo>
                  <a:pt x="3288" y="416"/>
                </a:lnTo>
                <a:lnTo>
                  <a:pt x="3319" y="585"/>
                </a:lnTo>
                <a:lnTo>
                  <a:pt x="3342" y="756"/>
                </a:lnTo>
                <a:lnTo>
                  <a:pt x="3359" y="927"/>
                </a:lnTo>
                <a:lnTo>
                  <a:pt x="3369" y="1098"/>
                </a:lnTo>
                <a:lnTo>
                  <a:pt x="3372" y="1269"/>
                </a:lnTo>
                <a:lnTo>
                  <a:pt x="3369" y="1440"/>
                </a:lnTo>
                <a:lnTo>
                  <a:pt x="3359" y="1611"/>
                </a:lnTo>
                <a:lnTo>
                  <a:pt x="3342" y="1781"/>
                </a:lnTo>
                <a:lnTo>
                  <a:pt x="3318" y="1952"/>
                </a:lnTo>
                <a:lnTo>
                  <a:pt x="3288" y="2123"/>
                </a:lnTo>
                <a:lnTo>
                  <a:pt x="3251" y="2293"/>
                </a:lnTo>
                <a:lnTo>
                  <a:pt x="3241" y="2324"/>
                </a:lnTo>
                <a:lnTo>
                  <a:pt x="3227" y="2353"/>
                </a:lnTo>
                <a:lnTo>
                  <a:pt x="3208" y="2379"/>
                </a:lnTo>
                <a:lnTo>
                  <a:pt x="3186" y="2402"/>
                </a:lnTo>
                <a:lnTo>
                  <a:pt x="3161" y="2421"/>
                </a:lnTo>
                <a:lnTo>
                  <a:pt x="3133" y="2437"/>
                </a:lnTo>
                <a:lnTo>
                  <a:pt x="3103" y="2447"/>
                </a:lnTo>
                <a:lnTo>
                  <a:pt x="3071" y="2454"/>
                </a:lnTo>
                <a:lnTo>
                  <a:pt x="2850" y="2478"/>
                </a:lnTo>
                <a:lnTo>
                  <a:pt x="2628" y="2499"/>
                </a:lnTo>
                <a:lnTo>
                  <a:pt x="2404" y="2515"/>
                </a:lnTo>
                <a:lnTo>
                  <a:pt x="2415" y="2522"/>
                </a:lnTo>
                <a:lnTo>
                  <a:pt x="2421" y="2530"/>
                </a:lnTo>
                <a:lnTo>
                  <a:pt x="2424" y="2539"/>
                </a:lnTo>
                <a:lnTo>
                  <a:pt x="2420" y="2549"/>
                </a:lnTo>
                <a:lnTo>
                  <a:pt x="2409" y="2560"/>
                </a:lnTo>
                <a:lnTo>
                  <a:pt x="2391" y="2570"/>
                </a:lnTo>
                <a:lnTo>
                  <a:pt x="2366" y="2579"/>
                </a:lnTo>
                <a:lnTo>
                  <a:pt x="2335" y="2589"/>
                </a:lnTo>
                <a:lnTo>
                  <a:pt x="2297" y="2597"/>
                </a:lnTo>
                <a:lnTo>
                  <a:pt x="2255" y="2605"/>
                </a:lnTo>
                <a:lnTo>
                  <a:pt x="2208" y="2613"/>
                </a:lnTo>
                <a:lnTo>
                  <a:pt x="2155" y="2620"/>
                </a:lnTo>
                <a:lnTo>
                  <a:pt x="2098" y="2626"/>
                </a:lnTo>
                <a:lnTo>
                  <a:pt x="2038" y="2631"/>
                </a:lnTo>
                <a:lnTo>
                  <a:pt x="1974" y="2636"/>
                </a:lnTo>
                <a:lnTo>
                  <a:pt x="1905" y="2640"/>
                </a:lnTo>
                <a:lnTo>
                  <a:pt x="1834" y="2642"/>
                </a:lnTo>
                <a:lnTo>
                  <a:pt x="1762" y="2644"/>
                </a:lnTo>
                <a:lnTo>
                  <a:pt x="1686" y="2644"/>
                </a:lnTo>
                <a:lnTo>
                  <a:pt x="1611" y="2644"/>
                </a:lnTo>
                <a:lnTo>
                  <a:pt x="1538" y="2642"/>
                </a:lnTo>
                <a:lnTo>
                  <a:pt x="1467" y="2640"/>
                </a:lnTo>
                <a:lnTo>
                  <a:pt x="1398" y="2636"/>
                </a:lnTo>
                <a:lnTo>
                  <a:pt x="1334" y="2631"/>
                </a:lnTo>
                <a:lnTo>
                  <a:pt x="1274" y="2626"/>
                </a:lnTo>
                <a:lnTo>
                  <a:pt x="1217" y="2620"/>
                </a:lnTo>
                <a:lnTo>
                  <a:pt x="1164" y="2613"/>
                </a:lnTo>
                <a:lnTo>
                  <a:pt x="1117" y="2605"/>
                </a:lnTo>
                <a:lnTo>
                  <a:pt x="1075" y="2597"/>
                </a:lnTo>
                <a:lnTo>
                  <a:pt x="1037" y="2589"/>
                </a:lnTo>
                <a:lnTo>
                  <a:pt x="1006" y="2579"/>
                </a:lnTo>
                <a:lnTo>
                  <a:pt x="981" y="2570"/>
                </a:lnTo>
                <a:lnTo>
                  <a:pt x="963" y="2560"/>
                </a:lnTo>
                <a:lnTo>
                  <a:pt x="952" y="2549"/>
                </a:lnTo>
                <a:lnTo>
                  <a:pt x="948" y="2539"/>
                </a:lnTo>
                <a:lnTo>
                  <a:pt x="951" y="2530"/>
                </a:lnTo>
                <a:lnTo>
                  <a:pt x="957" y="2522"/>
                </a:lnTo>
                <a:lnTo>
                  <a:pt x="968" y="2515"/>
                </a:lnTo>
                <a:lnTo>
                  <a:pt x="744" y="2499"/>
                </a:lnTo>
                <a:lnTo>
                  <a:pt x="522" y="2478"/>
                </a:lnTo>
                <a:lnTo>
                  <a:pt x="301" y="2454"/>
                </a:lnTo>
                <a:lnTo>
                  <a:pt x="269" y="2447"/>
                </a:lnTo>
                <a:lnTo>
                  <a:pt x="239" y="2437"/>
                </a:lnTo>
                <a:lnTo>
                  <a:pt x="211" y="2421"/>
                </a:lnTo>
                <a:lnTo>
                  <a:pt x="186" y="2402"/>
                </a:lnTo>
                <a:lnTo>
                  <a:pt x="164" y="2379"/>
                </a:lnTo>
                <a:lnTo>
                  <a:pt x="145" y="2353"/>
                </a:lnTo>
                <a:lnTo>
                  <a:pt x="131" y="2324"/>
                </a:lnTo>
                <a:lnTo>
                  <a:pt x="121" y="2293"/>
                </a:lnTo>
                <a:lnTo>
                  <a:pt x="84" y="2123"/>
                </a:lnTo>
                <a:lnTo>
                  <a:pt x="54" y="1952"/>
                </a:lnTo>
                <a:lnTo>
                  <a:pt x="30" y="1781"/>
                </a:lnTo>
                <a:lnTo>
                  <a:pt x="13" y="1611"/>
                </a:lnTo>
                <a:lnTo>
                  <a:pt x="3" y="1440"/>
                </a:lnTo>
                <a:lnTo>
                  <a:pt x="0" y="1269"/>
                </a:lnTo>
                <a:lnTo>
                  <a:pt x="3" y="1098"/>
                </a:lnTo>
                <a:lnTo>
                  <a:pt x="13" y="927"/>
                </a:lnTo>
                <a:lnTo>
                  <a:pt x="30" y="756"/>
                </a:lnTo>
                <a:lnTo>
                  <a:pt x="54" y="585"/>
                </a:lnTo>
                <a:lnTo>
                  <a:pt x="84" y="416"/>
                </a:lnTo>
                <a:lnTo>
                  <a:pt x="121" y="245"/>
                </a:lnTo>
                <a:lnTo>
                  <a:pt x="131" y="214"/>
                </a:lnTo>
                <a:lnTo>
                  <a:pt x="145" y="185"/>
                </a:lnTo>
                <a:lnTo>
                  <a:pt x="164" y="159"/>
                </a:lnTo>
                <a:lnTo>
                  <a:pt x="186" y="136"/>
                </a:lnTo>
                <a:lnTo>
                  <a:pt x="211" y="117"/>
                </a:lnTo>
                <a:lnTo>
                  <a:pt x="239" y="102"/>
                </a:lnTo>
                <a:lnTo>
                  <a:pt x="269" y="91"/>
                </a:lnTo>
                <a:lnTo>
                  <a:pt x="301" y="84"/>
                </a:lnTo>
                <a:lnTo>
                  <a:pt x="577" y="54"/>
                </a:lnTo>
                <a:lnTo>
                  <a:pt x="854" y="30"/>
                </a:lnTo>
                <a:lnTo>
                  <a:pt x="1132" y="14"/>
                </a:lnTo>
                <a:lnTo>
                  <a:pt x="1410" y="3"/>
                </a:lnTo>
                <a:lnTo>
                  <a:pt x="1686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5" name="Freeform 304"/>
          <p:cNvSpPr>
            <a:spLocks noEditPoints="1"/>
          </p:cNvSpPr>
          <p:nvPr/>
        </p:nvSpPr>
        <p:spPr bwMode="auto">
          <a:xfrm>
            <a:off x="5847535" y="4872476"/>
            <a:ext cx="471242" cy="466471"/>
          </a:xfrm>
          <a:custGeom>
            <a:avLst/>
            <a:gdLst>
              <a:gd name="T0" fmla="*/ 1092 w 4149"/>
              <a:gd name="T1" fmla="*/ 3485 h 4107"/>
              <a:gd name="T2" fmla="*/ 703 w 4149"/>
              <a:gd name="T3" fmla="*/ 3625 h 4107"/>
              <a:gd name="T4" fmla="*/ 424 w 4149"/>
              <a:gd name="T5" fmla="*/ 3756 h 4107"/>
              <a:gd name="T6" fmla="*/ 276 w 4149"/>
              <a:gd name="T7" fmla="*/ 3839 h 4107"/>
              <a:gd name="T8" fmla="*/ 3871 w 4149"/>
              <a:gd name="T9" fmla="*/ 3838 h 4107"/>
              <a:gd name="T10" fmla="*/ 3721 w 4149"/>
              <a:gd name="T11" fmla="*/ 3753 h 4107"/>
              <a:gd name="T12" fmla="*/ 3443 w 4149"/>
              <a:gd name="T13" fmla="*/ 3622 h 4107"/>
              <a:gd name="T14" fmla="*/ 3054 w 4149"/>
              <a:gd name="T15" fmla="*/ 3484 h 4107"/>
              <a:gd name="T16" fmla="*/ 2396 w 4149"/>
              <a:gd name="T17" fmla="*/ 3379 h 4107"/>
              <a:gd name="T18" fmla="*/ 2075 w 4149"/>
              <a:gd name="T19" fmla="*/ 3466 h 4107"/>
              <a:gd name="T20" fmla="*/ 1753 w 4149"/>
              <a:gd name="T21" fmla="*/ 3379 h 4107"/>
              <a:gd name="T22" fmla="*/ 1844 w 4149"/>
              <a:gd name="T23" fmla="*/ 285 h 4107"/>
              <a:gd name="T24" fmla="*/ 1530 w 4149"/>
              <a:gd name="T25" fmla="*/ 441 h 4107"/>
              <a:gd name="T26" fmla="*/ 1296 w 4149"/>
              <a:gd name="T27" fmla="*/ 699 h 4107"/>
              <a:gd name="T28" fmla="*/ 1140 w 4149"/>
              <a:gd name="T29" fmla="*/ 1025 h 4107"/>
              <a:gd name="T30" fmla="*/ 1058 w 4149"/>
              <a:gd name="T31" fmla="*/ 1379 h 4107"/>
              <a:gd name="T32" fmla="*/ 1070 w 4149"/>
              <a:gd name="T33" fmla="*/ 1995 h 4107"/>
              <a:gd name="T34" fmla="*/ 1259 w 4149"/>
              <a:gd name="T35" fmla="*/ 2583 h 4107"/>
              <a:gd name="T36" fmla="*/ 1564 w 4149"/>
              <a:gd name="T37" fmla="*/ 3056 h 4107"/>
              <a:gd name="T38" fmla="*/ 1876 w 4149"/>
              <a:gd name="T39" fmla="*/ 3283 h 4107"/>
              <a:gd name="T40" fmla="*/ 2207 w 4149"/>
              <a:gd name="T41" fmla="*/ 3303 h 4107"/>
              <a:gd name="T42" fmla="*/ 2527 w 4149"/>
              <a:gd name="T43" fmla="*/ 3118 h 4107"/>
              <a:gd name="T44" fmla="*/ 2835 w 4149"/>
              <a:gd name="T45" fmla="*/ 2694 h 4107"/>
              <a:gd name="T46" fmla="*/ 3056 w 4149"/>
              <a:gd name="T47" fmla="*/ 2116 h 4107"/>
              <a:gd name="T48" fmla="*/ 3103 w 4149"/>
              <a:gd name="T49" fmla="*/ 1503 h 4107"/>
              <a:gd name="T50" fmla="*/ 3032 w 4149"/>
              <a:gd name="T51" fmla="*/ 1094 h 4107"/>
              <a:gd name="T52" fmla="*/ 2892 w 4149"/>
              <a:gd name="T53" fmla="*/ 760 h 4107"/>
              <a:gd name="T54" fmla="*/ 2674 w 4149"/>
              <a:gd name="T55" fmla="*/ 485 h 4107"/>
              <a:gd name="T56" fmla="*/ 2375 w 4149"/>
              <a:gd name="T57" fmla="*/ 306 h 4107"/>
              <a:gd name="T58" fmla="*/ 2075 w 4149"/>
              <a:gd name="T59" fmla="*/ 0 h 4107"/>
              <a:gd name="T60" fmla="*/ 2511 w 4149"/>
              <a:gd name="T61" fmla="*/ 78 h 4107"/>
              <a:gd name="T62" fmla="*/ 2875 w 4149"/>
              <a:gd name="T63" fmla="*/ 306 h 4107"/>
              <a:gd name="T64" fmla="*/ 3149 w 4149"/>
              <a:gd name="T65" fmla="*/ 676 h 4107"/>
              <a:gd name="T66" fmla="*/ 3309 w 4149"/>
              <a:gd name="T67" fmla="*/ 1123 h 4107"/>
              <a:gd name="T68" fmla="*/ 3370 w 4149"/>
              <a:gd name="T69" fmla="*/ 1580 h 4107"/>
              <a:gd name="T70" fmla="*/ 3351 w 4149"/>
              <a:gd name="T71" fmla="*/ 1982 h 4107"/>
              <a:gd name="T72" fmla="*/ 3255 w 4149"/>
              <a:gd name="T73" fmla="*/ 2354 h 4107"/>
              <a:gd name="T74" fmla="*/ 3059 w 4149"/>
              <a:gd name="T75" fmla="*/ 2811 h 4107"/>
              <a:gd name="T76" fmla="*/ 2930 w 4149"/>
              <a:gd name="T77" fmla="*/ 3185 h 4107"/>
              <a:gd name="T78" fmla="*/ 3373 w 4149"/>
              <a:gd name="T79" fmla="*/ 3319 h 4107"/>
              <a:gd name="T80" fmla="*/ 3716 w 4149"/>
              <a:gd name="T81" fmla="*/ 3464 h 4107"/>
              <a:gd name="T82" fmla="*/ 3943 w 4149"/>
              <a:gd name="T83" fmla="*/ 3582 h 4107"/>
              <a:gd name="T84" fmla="*/ 4034 w 4149"/>
              <a:gd name="T85" fmla="*/ 3637 h 4107"/>
              <a:gd name="T86" fmla="*/ 4145 w 4149"/>
              <a:gd name="T87" fmla="*/ 3803 h 4107"/>
              <a:gd name="T88" fmla="*/ 4102 w 4149"/>
              <a:gd name="T89" fmla="*/ 3999 h 4107"/>
              <a:gd name="T90" fmla="*/ 3933 w 4149"/>
              <a:gd name="T91" fmla="*/ 4104 h 4107"/>
              <a:gd name="T92" fmla="*/ 139 w 4149"/>
              <a:gd name="T93" fmla="*/ 4079 h 4107"/>
              <a:gd name="T94" fmla="*/ 11 w 4149"/>
              <a:gd name="T95" fmla="*/ 3924 h 4107"/>
              <a:gd name="T96" fmla="*/ 32 w 4149"/>
              <a:gd name="T97" fmla="*/ 3727 h 4107"/>
              <a:gd name="T98" fmla="*/ 135 w 4149"/>
              <a:gd name="T99" fmla="*/ 3625 h 4107"/>
              <a:gd name="T100" fmla="*/ 283 w 4149"/>
              <a:gd name="T101" fmla="*/ 3540 h 4107"/>
              <a:gd name="T102" fmla="*/ 557 w 4149"/>
              <a:gd name="T103" fmla="*/ 3407 h 4107"/>
              <a:gd name="T104" fmla="*/ 943 w 4149"/>
              <a:gd name="T105" fmla="*/ 3263 h 4107"/>
              <a:gd name="T106" fmla="*/ 1255 w 4149"/>
              <a:gd name="T107" fmla="*/ 3079 h 4107"/>
              <a:gd name="T108" fmla="*/ 1000 w 4149"/>
              <a:gd name="T109" fmla="*/ 2625 h 4107"/>
              <a:gd name="T110" fmla="*/ 843 w 4149"/>
              <a:gd name="T111" fmla="*/ 2188 h 4107"/>
              <a:gd name="T112" fmla="*/ 783 w 4149"/>
              <a:gd name="T113" fmla="*/ 1833 h 4107"/>
              <a:gd name="T114" fmla="*/ 794 w 4149"/>
              <a:gd name="T115" fmla="*/ 1400 h 4107"/>
              <a:gd name="T116" fmla="*/ 892 w 4149"/>
              <a:gd name="T117" fmla="*/ 940 h 4107"/>
              <a:gd name="T118" fmla="*/ 1098 w 4149"/>
              <a:gd name="T119" fmla="*/ 514 h 4107"/>
              <a:gd name="T120" fmla="*/ 1411 w 4149"/>
              <a:gd name="T121" fmla="*/ 197 h 4107"/>
              <a:gd name="T122" fmla="*/ 1805 w 4149"/>
              <a:gd name="T123" fmla="*/ 29 h 4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49" h="4107">
                <a:moveTo>
                  <a:pt x="1695" y="3344"/>
                </a:moveTo>
                <a:lnTo>
                  <a:pt x="1373" y="3413"/>
                </a:lnTo>
                <a:lnTo>
                  <a:pt x="1276" y="3436"/>
                </a:lnTo>
                <a:lnTo>
                  <a:pt x="1182" y="3459"/>
                </a:lnTo>
                <a:lnTo>
                  <a:pt x="1092" y="3485"/>
                </a:lnTo>
                <a:lnTo>
                  <a:pt x="1007" y="3511"/>
                </a:lnTo>
                <a:lnTo>
                  <a:pt x="925" y="3539"/>
                </a:lnTo>
                <a:lnTo>
                  <a:pt x="847" y="3568"/>
                </a:lnTo>
                <a:lnTo>
                  <a:pt x="771" y="3596"/>
                </a:lnTo>
                <a:lnTo>
                  <a:pt x="703" y="3625"/>
                </a:lnTo>
                <a:lnTo>
                  <a:pt x="637" y="3653"/>
                </a:lnTo>
                <a:lnTo>
                  <a:pt x="576" y="3680"/>
                </a:lnTo>
                <a:lnTo>
                  <a:pt x="520" y="3706"/>
                </a:lnTo>
                <a:lnTo>
                  <a:pt x="470" y="3732"/>
                </a:lnTo>
                <a:lnTo>
                  <a:pt x="424" y="3756"/>
                </a:lnTo>
                <a:lnTo>
                  <a:pt x="383" y="3778"/>
                </a:lnTo>
                <a:lnTo>
                  <a:pt x="349" y="3796"/>
                </a:lnTo>
                <a:lnTo>
                  <a:pt x="318" y="3815"/>
                </a:lnTo>
                <a:lnTo>
                  <a:pt x="295" y="3828"/>
                </a:lnTo>
                <a:lnTo>
                  <a:pt x="276" y="3839"/>
                </a:lnTo>
                <a:lnTo>
                  <a:pt x="264" y="3847"/>
                </a:lnTo>
                <a:lnTo>
                  <a:pt x="259" y="3851"/>
                </a:lnTo>
                <a:lnTo>
                  <a:pt x="3890" y="3851"/>
                </a:lnTo>
                <a:lnTo>
                  <a:pt x="3884" y="3846"/>
                </a:lnTo>
                <a:lnTo>
                  <a:pt x="3871" y="3838"/>
                </a:lnTo>
                <a:lnTo>
                  <a:pt x="3852" y="3826"/>
                </a:lnTo>
                <a:lnTo>
                  <a:pt x="3827" y="3812"/>
                </a:lnTo>
                <a:lnTo>
                  <a:pt x="3798" y="3795"/>
                </a:lnTo>
                <a:lnTo>
                  <a:pt x="3762" y="3775"/>
                </a:lnTo>
                <a:lnTo>
                  <a:pt x="3721" y="3753"/>
                </a:lnTo>
                <a:lnTo>
                  <a:pt x="3675" y="3730"/>
                </a:lnTo>
                <a:lnTo>
                  <a:pt x="3624" y="3705"/>
                </a:lnTo>
                <a:lnTo>
                  <a:pt x="3568" y="3679"/>
                </a:lnTo>
                <a:lnTo>
                  <a:pt x="3507" y="3651"/>
                </a:lnTo>
                <a:lnTo>
                  <a:pt x="3443" y="3622"/>
                </a:lnTo>
                <a:lnTo>
                  <a:pt x="3374" y="3595"/>
                </a:lnTo>
                <a:lnTo>
                  <a:pt x="3300" y="3566"/>
                </a:lnTo>
                <a:lnTo>
                  <a:pt x="3222" y="3537"/>
                </a:lnTo>
                <a:lnTo>
                  <a:pt x="3140" y="3511"/>
                </a:lnTo>
                <a:lnTo>
                  <a:pt x="3054" y="3484"/>
                </a:lnTo>
                <a:lnTo>
                  <a:pt x="2966" y="3459"/>
                </a:lnTo>
                <a:lnTo>
                  <a:pt x="2873" y="3436"/>
                </a:lnTo>
                <a:lnTo>
                  <a:pt x="2777" y="3413"/>
                </a:lnTo>
                <a:lnTo>
                  <a:pt x="2454" y="3344"/>
                </a:lnTo>
                <a:lnTo>
                  <a:pt x="2396" y="3379"/>
                </a:lnTo>
                <a:lnTo>
                  <a:pt x="2336" y="3409"/>
                </a:lnTo>
                <a:lnTo>
                  <a:pt x="2273" y="3433"/>
                </a:lnTo>
                <a:lnTo>
                  <a:pt x="2210" y="3451"/>
                </a:lnTo>
                <a:lnTo>
                  <a:pt x="2143" y="3462"/>
                </a:lnTo>
                <a:lnTo>
                  <a:pt x="2075" y="3466"/>
                </a:lnTo>
                <a:lnTo>
                  <a:pt x="2007" y="3462"/>
                </a:lnTo>
                <a:lnTo>
                  <a:pt x="1941" y="3451"/>
                </a:lnTo>
                <a:lnTo>
                  <a:pt x="1876" y="3433"/>
                </a:lnTo>
                <a:lnTo>
                  <a:pt x="1814" y="3409"/>
                </a:lnTo>
                <a:lnTo>
                  <a:pt x="1753" y="3379"/>
                </a:lnTo>
                <a:lnTo>
                  <a:pt x="1695" y="3344"/>
                </a:lnTo>
                <a:close/>
                <a:moveTo>
                  <a:pt x="2075" y="258"/>
                </a:moveTo>
                <a:lnTo>
                  <a:pt x="1995" y="260"/>
                </a:lnTo>
                <a:lnTo>
                  <a:pt x="1918" y="269"/>
                </a:lnTo>
                <a:lnTo>
                  <a:pt x="1844" y="285"/>
                </a:lnTo>
                <a:lnTo>
                  <a:pt x="1775" y="306"/>
                </a:lnTo>
                <a:lnTo>
                  <a:pt x="1708" y="332"/>
                </a:lnTo>
                <a:lnTo>
                  <a:pt x="1646" y="363"/>
                </a:lnTo>
                <a:lnTo>
                  <a:pt x="1585" y="400"/>
                </a:lnTo>
                <a:lnTo>
                  <a:pt x="1530" y="441"/>
                </a:lnTo>
                <a:lnTo>
                  <a:pt x="1477" y="485"/>
                </a:lnTo>
                <a:lnTo>
                  <a:pt x="1427" y="533"/>
                </a:lnTo>
                <a:lnTo>
                  <a:pt x="1380" y="586"/>
                </a:lnTo>
                <a:lnTo>
                  <a:pt x="1337" y="641"/>
                </a:lnTo>
                <a:lnTo>
                  <a:pt x="1296" y="699"/>
                </a:lnTo>
                <a:lnTo>
                  <a:pt x="1259" y="760"/>
                </a:lnTo>
                <a:lnTo>
                  <a:pt x="1225" y="824"/>
                </a:lnTo>
                <a:lnTo>
                  <a:pt x="1193" y="889"/>
                </a:lnTo>
                <a:lnTo>
                  <a:pt x="1165" y="956"/>
                </a:lnTo>
                <a:lnTo>
                  <a:pt x="1140" y="1025"/>
                </a:lnTo>
                <a:lnTo>
                  <a:pt x="1118" y="1094"/>
                </a:lnTo>
                <a:lnTo>
                  <a:pt x="1099" y="1165"/>
                </a:lnTo>
                <a:lnTo>
                  <a:pt x="1083" y="1237"/>
                </a:lnTo>
                <a:lnTo>
                  <a:pt x="1069" y="1307"/>
                </a:lnTo>
                <a:lnTo>
                  <a:pt x="1058" y="1379"/>
                </a:lnTo>
                <a:lnTo>
                  <a:pt x="1046" y="1502"/>
                </a:lnTo>
                <a:lnTo>
                  <a:pt x="1041" y="1626"/>
                </a:lnTo>
                <a:lnTo>
                  <a:pt x="1044" y="1749"/>
                </a:lnTo>
                <a:lnTo>
                  <a:pt x="1053" y="1872"/>
                </a:lnTo>
                <a:lnTo>
                  <a:pt x="1070" y="1995"/>
                </a:lnTo>
                <a:lnTo>
                  <a:pt x="1095" y="2116"/>
                </a:lnTo>
                <a:lnTo>
                  <a:pt x="1126" y="2235"/>
                </a:lnTo>
                <a:lnTo>
                  <a:pt x="1164" y="2354"/>
                </a:lnTo>
                <a:lnTo>
                  <a:pt x="1207" y="2469"/>
                </a:lnTo>
                <a:lnTo>
                  <a:pt x="1259" y="2583"/>
                </a:lnTo>
                <a:lnTo>
                  <a:pt x="1316" y="2694"/>
                </a:lnTo>
                <a:lnTo>
                  <a:pt x="1378" y="2800"/>
                </a:lnTo>
                <a:lnTo>
                  <a:pt x="1448" y="2905"/>
                </a:lnTo>
                <a:lnTo>
                  <a:pt x="1522" y="3003"/>
                </a:lnTo>
                <a:lnTo>
                  <a:pt x="1564" y="3056"/>
                </a:lnTo>
                <a:lnTo>
                  <a:pt x="1624" y="3118"/>
                </a:lnTo>
                <a:lnTo>
                  <a:pt x="1684" y="3171"/>
                </a:lnTo>
                <a:lnTo>
                  <a:pt x="1746" y="3217"/>
                </a:lnTo>
                <a:lnTo>
                  <a:pt x="1811" y="3254"/>
                </a:lnTo>
                <a:lnTo>
                  <a:pt x="1876" y="3283"/>
                </a:lnTo>
                <a:lnTo>
                  <a:pt x="1942" y="3303"/>
                </a:lnTo>
                <a:lnTo>
                  <a:pt x="2008" y="3315"/>
                </a:lnTo>
                <a:lnTo>
                  <a:pt x="2075" y="3320"/>
                </a:lnTo>
                <a:lnTo>
                  <a:pt x="2141" y="3315"/>
                </a:lnTo>
                <a:lnTo>
                  <a:pt x="2207" y="3303"/>
                </a:lnTo>
                <a:lnTo>
                  <a:pt x="2273" y="3283"/>
                </a:lnTo>
                <a:lnTo>
                  <a:pt x="2340" y="3254"/>
                </a:lnTo>
                <a:lnTo>
                  <a:pt x="2403" y="3217"/>
                </a:lnTo>
                <a:lnTo>
                  <a:pt x="2465" y="3171"/>
                </a:lnTo>
                <a:lnTo>
                  <a:pt x="2527" y="3118"/>
                </a:lnTo>
                <a:lnTo>
                  <a:pt x="2585" y="3056"/>
                </a:lnTo>
                <a:lnTo>
                  <a:pt x="2628" y="3003"/>
                </a:lnTo>
                <a:lnTo>
                  <a:pt x="2703" y="2905"/>
                </a:lnTo>
                <a:lnTo>
                  <a:pt x="2772" y="2801"/>
                </a:lnTo>
                <a:lnTo>
                  <a:pt x="2835" y="2694"/>
                </a:lnTo>
                <a:lnTo>
                  <a:pt x="2892" y="2583"/>
                </a:lnTo>
                <a:lnTo>
                  <a:pt x="2942" y="2471"/>
                </a:lnTo>
                <a:lnTo>
                  <a:pt x="2987" y="2354"/>
                </a:lnTo>
                <a:lnTo>
                  <a:pt x="3024" y="2237"/>
                </a:lnTo>
                <a:lnTo>
                  <a:pt x="3056" y="2116"/>
                </a:lnTo>
                <a:lnTo>
                  <a:pt x="3079" y="1995"/>
                </a:lnTo>
                <a:lnTo>
                  <a:pt x="3096" y="1873"/>
                </a:lnTo>
                <a:lnTo>
                  <a:pt x="3106" y="1749"/>
                </a:lnTo>
                <a:lnTo>
                  <a:pt x="3108" y="1626"/>
                </a:lnTo>
                <a:lnTo>
                  <a:pt x="3103" y="1503"/>
                </a:lnTo>
                <a:lnTo>
                  <a:pt x="3091" y="1380"/>
                </a:lnTo>
                <a:lnTo>
                  <a:pt x="3081" y="1309"/>
                </a:lnTo>
                <a:lnTo>
                  <a:pt x="3067" y="1237"/>
                </a:lnTo>
                <a:lnTo>
                  <a:pt x="3050" y="1165"/>
                </a:lnTo>
                <a:lnTo>
                  <a:pt x="3032" y="1094"/>
                </a:lnTo>
                <a:lnTo>
                  <a:pt x="3009" y="1025"/>
                </a:lnTo>
                <a:lnTo>
                  <a:pt x="2984" y="956"/>
                </a:lnTo>
                <a:lnTo>
                  <a:pt x="2956" y="889"/>
                </a:lnTo>
                <a:lnTo>
                  <a:pt x="2925" y="824"/>
                </a:lnTo>
                <a:lnTo>
                  <a:pt x="2892" y="760"/>
                </a:lnTo>
                <a:lnTo>
                  <a:pt x="2853" y="699"/>
                </a:lnTo>
                <a:lnTo>
                  <a:pt x="2814" y="641"/>
                </a:lnTo>
                <a:lnTo>
                  <a:pt x="2770" y="586"/>
                </a:lnTo>
                <a:lnTo>
                  <a:pt x="2723" y="533"/>
                </a:lnTo>
                <a:lnTo>
                  <a:pt x="2674" y="485"/>
                </a:lnTo>
                <a:lnTo>
                  <a:pt x="2620" y="441"/>
                </a:lnTo>
                <a:lnTo>
                  <a:pt x="2564" y="400"/>
                </a:lnTo>
                <a:lnTo>
                  <a:pt x="2505" y="363"/>
                </a:lnTo>
                <a:lnTo>
                  <a:pt x="2441" y="332"/>
                </a:lnTo>
                <a:lnTo>
                  <a:pt x="2375" y="306"/>
                </a:lnTo>
                <a:lnTo>
                  <a:pt x="2305" y="285"/>
                </a:lnTo>
                <a:lnTo>
                  <a:pt x="2231" y="269"/>
                </a:lnTo>
                <a:lnTo>
                  <a:pt x="2155" y="260"/>
                </a:lnTo>
                <a:lnTo>
                  <a:pt x="2075" y="258"/>
                </a:lnTo>
                <a:close/>
                <a:moveTo>
                  <a:pt x="2075" y="0"/>
                </a:moveTo>
                <a:lnTo>
                  <a:pt x="2168" y="4"/>
                </a:lnTo>
                <a:lnTo>
                  <a:pt x="2258" y="13"/>
                </a:lnTo>
                <a:lnTo>
                  <a:pt x="2345" y="29"/>
                </a:lnTo>
                <a:lnTo>
                  <a:pt x="2429" y="50"/>
                </a:lnTo>
                <a:lnTo>
                  <a:pt x="2511" y="78"/>
                </a:lnTo>
                <a:lnTo>
                  <a:pt x="2591" y="111"/>
                </a:lnTo>
                <a:lnTo>
                  <a:pt x="2667" y="152"/>
                </a:lnTo>
                <a:lnTo>
                  <a:pt x="2740" y="197"/>
                </a:lnTo>
                <a:lnTo>
                  <a:pt x="2808" y="248"/>
                </a:lnTo>
                <a:lnTo>
                  <a:pt x="2875" y="306"/>
                </a:lnTo>
                <a:lnTo>
                  <a:pt x="2938" y="369"/>
                </a:lnTo>
                <a:lnTo>
                  <a:pt x="2996" y="437"/>
                </a:lnTo>
                <a:lnTo>
                  <a:pt x="3053" y="512"/>
                </a:lnTo>
                <a:lnTo>
                  <a:pt x="3103" y="592"/>
                </a:lnTo>
                <a:lnTo>
                  <a:pt x="3149" y="676"/>
                </a:lnTo>
                <a:lnTo>
                  <a:pt x="3190" y="761"/>
                </a:lnTo>
                <a:lnTo>
                  <a:pt x="3226" y="850"/>
                </a:lnTo>
                <a:lnTo>
                  <a:pt x="3258" y="940"/>
                </a:lnTo>
                <a:lnTo>
                  <a:pt x="3285" y="1031"/>
                </a:lnTo>
                <a:lnTo>
                  <a:pt x="3309" y="1123"/>
                </a:lnTo>
                <a:lnTo>
                  <a:pt x="3329" y="1216"/>
                </a:lnTo>
                <a:lnTo>
                  <a:pt x="3344" y="1309"/>
                </a:lnTo>
                <a:lnTo>
                  <a:pt x="3357" y="1400"/>
                </a:lnTo>
                <a:lnTo>
                  <a:pt x="3365" y="1492"/>
                </a:lnTo>
                <a:lnTo>
                  <a:pt x="3370" y="1580"/>
                </a:lnTo>
                <a:lnTo>
                  <a:pt x="3371" y="1667"/>
                </a:lnTo>
                <a:lnTo>
                  <a:pt x="3371" y="1752"/>
                </a:lnTo>
                <a:lnTo>
                  <a:pt x="3367" y="1833"/>
                </a:lnTo>
                <a:lnTo>
                  <a:pt x="3361" y="1910"/>
                </a:lnTo>
                <a:lnTo>
                  <a:pt x="3351" y="1982"/>
                </a:lnTo>
                <a:lnTo>
                  <a:pt x="3340" y="2051"/>
                </a:lnTo>
                <a:lnTo>
                  <a:pt x="3326" y="2114"/>
                </a:lnTo>
                <a:lnTo>
                  <a:pt x="3307" y="2188"/>
                </a:lnTo>
                <a:lnTo>
                  <a:pt x="3283" y="2269"/>
                </a:lnTo>
                <a:lnTo>
                  <a:pt x="3255" y="2354"/>
                </a:lnTo>
                <a:lnTo>
                  <a:pt x="3225" y="2442"/>
                </a:lnTo>
                <a:lnTo>
                  <a:pt x="3189" y="2533"/>
                </a:lnTo>
                <a:lnTo>
                  <a:pt x="3149" y="2625"/>
                </a:lnTo>
                <a:lnTo>
                  <a:pt x="3106" y="2718"/>
                </a:lnTo>
                <a:lnTo>
                  <a:pt x="3059" y="2811"/>
                </a:lnTo>
                <a:lnTo>
                  <a:pt x="3008" y="2902"/>
                </a:lnTo>
                <a:lnTo>
                  <a:pt x="2952" y="2992"/>
                </a:lnTo>
                <a:lnTo>
                  <a:pt x="2894" y="3079"/>
                </a:lnTo>
                <a:lnTo>
                  <a:pt x="2831" y="3162"/>
                </a:lnTo>
                <a:lnTo>
                  <a:pt x="2930" y="3185"/>
                </a:lnTo>
                <a:lnTo>
                  <a:pt x="3026" y="3209"/>
                </a:lnTo>
                <a:lnTo>
                  <a:pt x="3119" y="3235"/>
                </a:lnTo>
                <a:lnTo>
                  <a:pt x="3207" y="3263"/>
                </a:lnTo>
                <a:lnTo>
                  <a:pt x="3292" y="3290"/>
                </a:lnTo>
                <a:lnTo>
                  <a:pt x="3373" y="3319"/>
                </a:lnTo>
                <a:lnTo>
                  <a:pt x="3451" y="3349"/>
                </a:lnTo>
                <a:lnTo>
                  <a:pt x="3523" y="3378"/>
                </a:lnTo>
                <a:lnTo>
                  <a:pt x="3592" y="3407"/>
                </a:lnTo>
                <a:lnTo>
                  <a:pt x="3657" y="3436"/>
                </a:lnTo>
                <a:lnTo>
                  <a:pt x="3716" y="3464"/>
                </a:lnTo>
                <a:lnTo>
                  <a:pt x="3772" y="3490"/>
                </a:lnTo>
                <a:lnTo>
                  <a:pt x="3822" y="3517"/>
                </a:lnTo>
                <a:lnTo>
                  <a:pt x="3868" y="3540"/>
                </a:lnTo>
                <a:lnTo>
                  <a:pt x="3908" y="3562"/>
                </a:lnTo>
                <a:lnTo>
                  <a:pt x="3943" y="3582"/>
                </a:lnTo>
                <a:lnTo>
                  <a:pt x="3972" y="3599"/>
                </a:lnTo>
                <a:lnTo>
                  <a:pt x="3996" y="3613"/>
                </a:lnTo>
                <a:lnTo>
                  <a:pt x="4015" y="3625"/>
                </a:lnTo>
                <a:lnTo>
                  <a:pt x="4028" y="3633"/>
                </a:lnTo>
                <a:lnTo>
                  <a:pt x="4034" y="3637"/>
                </a:lnTo>
                <a:lnTo>
                  <a:pt x="4067" y="3663"/>
                </a:lnTo>
                <a:lnTo>
                  <a:pt x="4095" y="3693"/>
                </a:lnTo>
                <a:lnTo>
                  <a:pt x="4118" y="3727"/>
                </a:lnTo>
                <a:lnTo>
                  <a:pt x="4135" y="3764"/>
                </a:lnTo>
                <a:lnTo>
                  <a:pt x="4145" y="3803"/>
                </a:lnTo>
                <a:lnTo>
                  <a:pt x="4149" y="3843"/>
                </a:lnTo>
                <a:lnTo>
                  <a:pt x="4148" y="3884"/>
                </a:lnTo>
                <a:lnTo>
                  <a:pt x="4139" y="3924"/>
                </a:lnTo>
                <a:lnTo>
                  <a:pt x="4123" y="3964"/>
                </a:lnTo>
                <a:lnTo>
                  <a:pt x="4102" y="3999"/>
                </a:lnTo>
                <a:lnTo>
                  <a:pt x="4075" y="4030"/>
                </a:lnTo>
                <a:lnTo>
                  <a:pt x="4045" y="4056"/>
                </a:lnTo>
                <a:lnTo>
                  <a:pt x="4011" y="4079"/>
                </a:lnTo>
                <a:lnTo>
                  <a:pt x="3974" y="4094"/>
                </a:lnTo>
                <a:lnTo>
                  <a:pt x="3933" y="4104"/>
                </a:lnTo>
                <a:lnTo>
                  <a:pt x="3890" y="4107"/>
                </a:lnTo>
                <a:lnTo>
                  <a:pt x="259" y="4107"/>
                </a:lnTo>
                <a:lnTo>
                  <a:pt x="218" y="4104"/>
                </a:lnTo>
                <a:lnTo>
                  <a:pt x="177" y="4094"/>
                </a:lnTo>
                <a:lnTo>
                  <a:pt x="139" y="4079"/>
                </a:lnTo>
                <a:lnTo>
                  <a:pt x="104" y="4056"/>
                </a:lnTo>
                <a:lnTo>
                  <a:pt x="74" y="4030"/>
                </a:lnTo>
                <a:lnTo>
                  <a:pt x="48" y="3999"/>
                </a:lnTo>
                <a:lnTo>
                  <a:pt x="26" y="3964"/>
                </a:lnTo>
                <a:lnTo>
                  <a:pt x="11" y="3924"/>
                </a:lnTo>
                <a:lnTo>
                  <a:pt x="3" y="3884"/>
                </a:lnTo>
                <a:lnTo>
                  <a:pt x="0" y="3843"/>
                </a:lnTo>
                <a:lnTo>
                  <a:pt x="4" y="3803"/>
                </a:lnTo>
                <a:lnTo>
                  <a:pt x="16" y="3764"/>
                </a:lnTo>
                <a:lnTo>
                  <a:pt x="32" y="3727"/>
                </a:lnTo>
                <a:lnTo>
                  <a:pt x="54" y="3693"/>
                </a:lnTo>
                <a:lnTo>
                  <a:pt x="82" y="3663"/>
                </a:lnTo>
                <a:lnTo>
                  <a:pt x="116" y="3637"/>
                </a:lnTo>
                <a:lnTo>
                  <a:pt x="123" y="3633"/>
                </a:lnTo>
                <a:lnTo>
                  <a:pt x="135" y="3625"/>
                </a:lnTo>
                <a:lnTo>
                  <a:pt x="153" y="3613"/>
                </a:lnTo>
                <a:lnTo>
                  <a:pt x="178" y="3599"/>
                </a:lnTo>
                <a:lnTo>
                  <a:pt x="207" y="3582"/>
                </a:lnTo>
                <a:lnTo>
                  <a:pt x="242" y="3562"/>
                </a:lnTo>
                <a:lnTo>
                  <a:pt x="283" y="3540"/>
                </a:lnTo>
                <a:lnTo>
                  <a:pt x="328" y="3517"/>
                </a:lnTo>
                <a:lnTo>
                  <a:pt x="378" y="3490"/>
                </a:lnTo>
                <a:lnTo>
                  <a:pt x="433" y="3463"/>
                </a:lnTo>
                <a:lnTo>
                  <a:pt x="493" y="3436"/>
                </a:lnTo>
                <a:lnTo>
                  <a:pt x="557" y="3407"/>
                </a:lnTo>
                <a:lnTo>
                  <a:pt x="626" y="3378"/>
                </a:lnTo>
                <a:lnTo>
                  <a:pt x="699" y="3348"/>
                </a:lnTo>
                <a:lnTo>
                  <a:pt x="777" y="3319"/>
                </a:lnTo>
                <a:lnTo>
                  <a:pt x="857" y="3290"/>
                </a:lnTo>
                <a:lnTo>
                  <a:pt x="943" y="3263"/>
                </a:lnTo>
                <a:lnTo>
                  <a:pt x="1032" y="3235"/>
                </a:lnTo>
                <a:lnTo>
                  <a:pt x="1123" y="3209"/>
                </a:lnTo>
                <a:lnTo>
                  <a:pt x="1219" y="3185"/>
                </a:lnTo>
                <a:lnTo>
                  <a:pt x="1318" y="3162"/>
                </a:lnTo>
                <a:lnTo>
                  <a:pt x="1255" y="3079"/>
                </a:lnTo>
                <a:lnTo>
                  <a:pt x="1197" y="2992"/>
                </a:lnTo>
                <a:lnTo>
                  <a:pt x="1141" y="2902"/>
                </a:lnTo>
                <a:lnTo>
                  <a:pt x="1091" y="2811"/>
                </a:lnTo>
                <a:lnTo>
                  <a:pt x="1044" y="2718"/>
                </a:lnTo>
                <a:lnTo>
                  <a:pt x="1000" y="2625"/>
                </a:lnTo>
                <a:lnTo>
                  <a:pt x="962" y="2533"/>
                </a:lnTo>
                <a:lnTo>
                  <a:pt x="926" y="2442"/>
                </a:lnTo>
                <a:lnTo>
                  <a:pt x="894" y="2354"/>
                </a:lnTo>
                <a:lnTo>
                  <a:pt x="867" y="2269"/>
                </a:lnTo>
                <a:lnTo>
                  <a:pt x="843" y="2188"/>
                </a:lnTo>
                <a:lnTo>
                  <a:pt x="823" y="2114"/>
                </a:lnTo>
                <a:lnTo>
                  <a:pt x="810" y="2051"/>
                </a:lnTo>
                <a:lnTo>
                  <a:pt x="799" y="1982"/>
                </a:lnTo>
                <a:lnTo>
                  <a:pt x="790" y="1910"/>
                </a:lnTo>
                <a:lnTo>
                  <a:pt x="783" y="1833"/>
                </a:lnTo>
                <a:lnTo>
                  <a:pt x="779" y="1752"/>
                </a:lnTo>
                <a:lnTo>
                  <a:pt x="778" y="1667"/>
                </a:lnTo>
                <a:lnTo>
                  <a:pt x="781" y="1580"/>
                </a:lnTo>
                <a:lnTo>
                  <a:pt x="786" y="1492"/>
                </a:lnTo>
                <a:lnTo>
                  <a:pt x="794" y="1400"/>
                </a:lnTo>
                <a:lnTo>
                  <a:pt x="806" y="1309"/>
                </a:lnTo>
                <a:lnTo>
                  <a:pt x="822" y="1216"/>
                </a:lnTo>
                <a:lnTo>
                  <a:pt x="841" y="1123"/>
                </a:lnTo>
                <a:lnTo>
                  <a:pt x="865" y="1031"/>
                </a:lnTo>
                <a:lnTo>
                  <a:pt x="892" y="940"/>
                </a:lnTo>
                <a:lnTo>
                  <a:pt x="925" y="850"/>
                </a:lnTo>
                <a:lnTo>
                  <a:pt x="960" y="762"/>
                </a:lnTo>
                <a:lnTo>
                  <a:pt x="1001" y="676"/>
                </a:lnTo>
                <a:lnTo>
                  <a:pt x="1048" y="592"/>
                </a:lnTo>
                <a:lnTo>
                  <a:pt x="1098" y="514"/>
                </a:lnTo>
                <a:lnTo>
                  <a:pt x="1153" y="438"/>
                </a:lnTo>
                <a:lnTo>
                  <a:pt x="1213" y="369"/>
                </a:lnTo>
                <a:lnTo>
                  <a:pt x="1275" y="306"/>
                </a:lnTo>
                <a:lnTo>
                  <a:pt x="1341" y="248"/>
                </a:lnTo>
                <a:lnTo>
                  <a:pt x="1411" y="197"/>
                </a:lnTo>
                <a:lnTo>
                  <a:pt x="1484" y="152"/>
                </a:lnTo>
                <a:lnTo>
                  <a:pt x="1559" y="111"/>
                </a:lnTo>
                <a:lnTo>
                  <a:pt x="1638" y="78"/>
                </a:lnTo>
                <a:lnTo>
                  <a:pt x="1720" y="50"/>
                </a:lnTo>
                <a:lnTo>
                  <a:pt x="1805" y="29"/>
                </a:lnTo>
                <a:lnTo>
                  <a:pt x="1892" y="13"/>
                </a:lnTo>
                <a:lnTo>
                  <a:pt x="1982" y="4"/>
                </a:lnTo>
                <a:lnTo>
                  <a:pt x="207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49" name="Группа 348"/>
          <p:cNvGrpSpPr/>
          <p:nvPr/>
        </p:nvGrpSpPr>
        <p:grpSpPr>
          <a:xfrm>
            <a:off x="6600855" y="4875439"/>
            <a:ext cx="464791" cy="460544"/>
            <a:chOff x="5929313" y="3308350"/>
            <a:chExt cx="3300412" cy="3270250"/>
          </a:xfrm>
          <a:solidFill>
            <a:schemeClr val="bg2">
              <a:lumMod val="25000"/>
            </a:schemeClr>
          </a:solidFill>
        </p:grpSpPr>
        <p:sp>
          <p:nvSpPr>
            <p:cNvPr id="340" name="Freeform 309"/>
            <p:cNvSpPr>
              <a:spLocks noEditPoints="1"/>
            </p:cNvSpPr>
            <p:nvPr/>
          </p:nvSpPr>
          <p:spPr bwMode="auto">
            <a:xfrm>
              <a:off x="5929313" y="3308350"/>
              <a:ext cx="3300412" cy="3270250"/>
            </a:xfrm>
            <a:custGeom>
              <a:avLst/>
              <a:gdLst>
                <a:gd name="T0" fmla="*/ 1775 w 4158"/>
                <a:gd name="T1" fmla="*/ 283 h 4120"/>
                <a:gd name="T2" fmla="*/ 1363 w 4158"/>
                <a:gd name="T3" fmla="*/ 404 h 4120"/>
                <a:gd name="T4" fmla="*/ 990 w 4158"/>
                <a:gd name="T5" fmla="*/ 616 h 4120"/>
                <a:gd name="T6" fmla="*/ 675 w 4158"/>
                <a:gd name="T7" fmla="*/ 912 h 4120"/>
                <a:gd name="T8" fmla="*/ 436 w 4158"/>
                <a:gd name="T9" fmla="*/ 1286 h 4120"/>
                <a:gd name="T10" fmla="*/ 292 w 4158"/>
                <a:gd name="T11" fmla="*/ 1714 h 4120"/>
                <a:gd name="T12" fmla="*/ 262 w 4158"/>
                <a:gd name="T13" fmla="*/ 2147 h 4120"/>
                <a:gd name="T14" fmla="*/ 334 w 4158"/>
                <a:gd name="T15" fmla="*/ 2568 h 4120"/>
                <a:gd name="T16" fmla="*/ 502 w 4158"/>
                <a:gd name="T17" fmla="*/ 2959 h 4120"/>
                <a:gd name="T18" fmla="*/ 760 w 4158"/>
                <a:gd name="T19" fmla="*/ 3303 h 4120"/>
                <a:gd name="T20" fmla="*/ 1099 w 4158"/>
                <a:gd name="T21" fmla="*/ 3579 h 4120"/>
                <a:gd name="T22" fmla="*/ 1510 w 4158"/>
                <a:gd name="T23" fmla="*/ 3773 h 4120"/>
                <a:gd name="T24" fmla="*/ 1948 w 4158"/>
                <a:gd name="T25" fmla="*/ 3857 h 4120"/>
                <a:gd name="T26" fmla="*/ 2383 w 4158"/>
                <a:gd name="T27" fmla="*/ 3836 h 4120"/>
                <a:gd name="T28" fmla="*/ 2795 w 4158"/>
                <a:gd name="T29" fmla="*/ 3716 h 4120"/>
                <a:gd name="T30" fmla="*/ 3167 w 4158"/>
                <a:gd name="T31" fmla="*/ 3503 h 4120"/>
                <a:gd name="T32" fmla="*/ 3482 w 4158"/>
                <a:gd name="T33" fmla="*/ 3207 h 4120"/>
                <a:gd name="T34" fmla="*/ 3721 w 4158"/>
                <a:gd name="T35" fmla="*/ 2834 h 4120"/>
                <a:gd name="T36" fmla="*/ 3865 w 4158"/>
                <a:gd name="T37" fmla="*/ 2406 h 4120"/>
                <a:gd name="T38" fmla="*/ 3895 w 4158"/>
                <a:gd name="T39" fmla="*/ 1973 h 4120"/>
                <a:gd name="T40" fmla="*/ 3823 w 4158"/>
                <a:gd name="T41" fmla="*/ 1552 h 4120"/>
                <a:gd name="T42" fmla="*/ 3655 w 4158"/>
                <a:gd name="T43" fmla="*/ 1161 h 4120"/>
                <a:gd name="T44" fmla="*/ 3397 w 4158"/>
                <a:gd name="T45" fmla="*/ 818 h 4120"/>
                <a:gd name="T46" fmla="*/ 3058 w 4158"/>
                <a:gd name="T47" fmla="*/ 541 h 4120"/>
                <a:gd name="T48" fmla="*/ 2647 w 4158"/>
                <a:gd name="T49" fmla="*/ 348 h 4120"/>
                <a:gd name="T50" fmla="*/ 2209 w 4158"/>
                <a:gd name="T51" fmla="*/ 262 h 4120"/>
                <a:gd name="T52" fmla="*/ 2272 w 4158"/>
                <a:gd name="T53" fmla="*/ 9 h 4120"/>
                <a:gd name="T54" fmla="*/ 2736 w 4158"/>
                <a:gd name="T55" fmla="*/ 107 h 4120"/>
                <a:gd name="T56" fmla="*/ 3175 w 4158"/>
                <a:gd name="T57" fmla="*/ 310 h 4120"/>
                <a:gd name="T58" fmla="*/ 3542 w 4158"/>
                <a:gd name="T59" fmla="*/ 596 h 4120"/>
                <a:gd name="T60" fmla="*/ 3830 w 4158"/>
                <a:gd name="T61" fmla="*/ 951 h 4120"/>
                <a:gd name="T62" fmla="*/ 4032 w 4158"/>
                <a:gd name="T63" fmla="*/ 1355 h 4120"/>
                <a:gd name="T64" fmla="*/ 4141 w 4158"/>
                <a:gd name="T65" fmla="*/ 1794 h 4120"/>
                <a:gd name="T66" fmla="*/ 4149 w 4158"/>
                <a:gd name="T67" fmla="*/ 2252 h 4120"/>
                <a:gd name="T68" fmla="*/ 4051 w 4158"/>
                <a:gd name="T69" fmla="*/ 2712 h 4120"/>
                <a:gd name="T70" fmla="*/ 3846 w 4158"/>
                <a:gd name="T71" fmla="*/ 3146 h 4120"/>
                <a:gd name="T72" fmla="*/ 3556 w 4158"/>
                <a:gd name="T73" fmla="*/ 3510 h 4120"/>
                <a:gd name="T74" fmla="*/ 3199 w 4158"/>
                <a:gd name="T75" fmla="*/ 3795 h 4120"/>
                <a:gd name="T76" fmla="*/ 2791 w 4158"/>
                <a:gd name="T77" fmla="*/ 3995 h 4120"/>
                <a:gd name="T78" fmla="*/ 2347 w 4158"/>
                <a:gd name="T79" fmla="*/ 4103 h 4120"/>
                <a:gd name="T80" fmla="*/ 1886 w 4158"/>
                <a:gd name="T81" fmla="*/ 4111 h 4120"/>
                <a:gd name="T82" fmla="*/ 1421 w 4158"/>
                <a:gd name="T83" fmla="*/ 4014 h 4120"/>
                <a:gd name="T84" fmla="*/ 982 w 4158"/>
                <a:gd name="T85" fmla="*/ 3811 h 4120"/>
                <a:gd name="T86" fmla="*/ 615 w 4158"/>
                <a:gd name="T87" fmla="*/ 3524 h 4120"/>
                <a:gd name="T88" fmla="*/ 327 w 4158"/>
                <a:gd name="T89" fmla="*/ 3170 h 4120"/>
                <a:gd name="T90" fmla="*/ 125 w 4158"/>
                <a:gd name="T91" fmla="*/ 2766 h 4120"/>
                <a:gd name="T92" fmla="*/ 16 w 4158"/>
                <a:gd name="T93" fmla="*/ 2326 h 4120"/>
                <a:gd name="T94" fmla="*/ 8 w 4158"/>
                <a:gd name="T95" fmla="*/ 1868 h 4120"/>
                <a:gd name="T96" fmla="*/ 106 w 4158"/>
                <a:gd name="T97" fmla="*/ 1407 h 4120"/>
                <a:gd name="T98" fmla="*/ 312 w 4158"/>
                <a:gd name="T99" fmla="*/ 974 h 4120"/>
                <a:gd name="T100" fmla="*/ 601 w 4158"/>
                <a:gd name="T101" fmla="*/ 611 h 4120"/>
                <a:gd name="T102" fmla="*/ 958 w 4158"/>
                <a:gd name="T103" fmla="*/ 325 h 4120"/>
                <a:gd name="T104" fmla="*/ 1366 w 4158"/>
                <a:gd name="T105" fmla="*/ 125 h 4120"/>
                <a:gd name="T106" fmla="*/ 1810 w 4158"/>
                <a:gd name="T107" fmla="*/ 17 h 4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58" h="4120">
                  <a:moveTo>
                    <a:pt x="2100" y="258"/>
                  </a:moveTo>
                  <a:lnTo>
                    <a:pt x="1991" y="261"/>
                  </a:lnTo>
                  <a:lnTo>
                    <a:pt x="1882" y="269"/>
                  </a:lnTo>
                  <a:lnTo>
                    <a:pt x="1775" y="283"/>
                  </a:lnTo>
                  <a:lnTo>
                    <a:pt x="1669" y="306"/>
                  </a:lnTo>
                  <a:lnTo>
                    <a:pt x="1565" y="332"/>
                  </a:lnTo>
                  <a:lnTo>
                    <a:pt x="1463" y="365"/>
                  </a:lnTo>
                  <a:lnTo>
                    <a:pt x="1363" y="404"/>
                  </a:lnTo>
                  <a:lnTo>
                    <a:pt x="1265" y="449"/>
                  </a:lnTo>
                  <a:lnTo>
                    <a:pt x="1171" y="499"/>
                  </a:lnTo>
                  <a:lnTo>
                    <a:pt x="1079" y="556"/>
                  </a:lnTo>
                  <a:lnTo>
                    <a:pt x="990" y="616"/>
                  </a:lnTo>
                  <a:lnTo>
                    <a:pt x="905" y="683"/>
                  </a:lnTo>
                  <a:lnTo>
                    <a:pt x="824" y="754"/>
                  </a:lnTo>
                  <a:lnTo>
                    <a:pt x="748" y="832"/>
                  </a:lnTo>
                  <a:lnTo>
                    <a:pt x="675" y="912"/>
                  </a:lnTo>
                  <a:lnTo>
                    <a:pt x="607" y="999"/>
                  </a:lnTo>
                  <a:lnTo>
                    <a:pt x="545" y="1090"/>
                  </a:lnTo>
                  <a:lnTo>
                    <a:pt x="488" y="1186"/>
                  </a:lnTo>
                  <a:lnTo>
                    <a:pt x="436" y="1286"/>
                  </a:lnTo>
                  <a:lnTo>
                    <a:pt x="389" y="1390"/>
                  </a:lnTo>
                  <a:lnTo>
                    <a:pt x="351" y="1497"/>
                  </a:lnTo>
                  <a:lnTo>
                    <a:pt x="318" y="1605"/>
                  </a:lnTo>
                  <a:lnTo>
                    <a:pt x="292" y="1714"/>
                  </a:lnTo>
                  <a:lnTo>
                    <a:pt x="275" y="1822"/>
                  </a:lnTo>
                  <a:lnTo>
                    <a:pt x="263" y="1931"/>
                  </a:lnTo>
                  <a:lnTo>
                    <a:pt x="259" y="2039"/>
                  </a:lnTo>
                  <a:lnTo>
                    <a:pt x="262" y="2147"/>
                  </a:lnTo>
                  <a:lnTo>
                    <a:pt x="270" y="2255"/>
                  </a:lnTo>
                  <a:lnTo>
                    <a:pt x="286" y="2360"/>
                  </a:lnTo>
                  <a:lnTo>
                    <a:pt x="307" y="2466"/>
                  </a:lnTo>
                  <a:lnTo>
                    <a:pt x="334" y="2568"/>
                  </a:lnTo>
                  <a:lnTo>
                    <a:pt x="367" y="2670"/>
                  </a:lnTo>
                  <a:lnTo>
                    <a:pt x="407" y="2770"/>
                  </a:lnTo>
                  <a:lnTo>
                    <a:pt x="452" y="2866"/>
                  </a:lnTo>
                  <a:lnTo>
                    <a:pt x="502" y="2959"/>
                  </a:lnTo>
                  <a:lnTo>
                    <a:pt x="559" y="3050"/>
                  </a:lnTo>
                  <a:lnTo>
                    <a:pt x="621" y="3138"/>
                  </a:lnTo>
                  <a:lnTo>
                    <a:pt x="688" y="3223"/>
                  </a:lnTo>
                  <a:lnTo>
                    <a:pt x="760" y="3303"/>
                  </a:lnTo>
                  <a:lnTo>
                    <a:pt x="839" y="3378"/>
                  </a:lnTo>
                  <a:lnTo>
                    <a:pt x="921" y="3450"/>
                  </a:lnTo>
                  <a:lnTo>
                    <a:pt x="1007" y="3518"/>
                  </a:lnTo>
                  <a:lnTo>
                    <a:pt x="1099" y="3579"/>
                  </a:lnTo>
                  <a:lnTo>
                    <a:pt x="1196" y="3636"/>
                  </a:lnTo>
                  <a:lnTo>
                    <a:pt x="1297" y="3687"/>
                  </a:lnTo>
                  <a:lnTo>
                    <a:pt x="1402" y="3733"/>
                  </a:lnTo>
                  <a:lnTo>
                    <a:pt x="1510" y="3773"/>
                  </a:lnTo>
                  <a:lnTo>
                    <a:pt x="1619" y="3804"/>
                  </a:lnTo>
                  <a:lnTo>
                    <a:pt x="1729" y="3829"/>
                  </a:lnTo>
                  <a:lnTo>
                    <a:pt x="1838" y="3847"/>
                  </a:lnTo>
                  <a:lnTo>
                    <a:pt x="1948" y="3857"/>
                  </a:lnTo>
                  <a:lnTo>
                    <a:pt x="2057" y="3862"/>
                  </a:lnTo>
                  <a:lnTo>
                    <a:pt x="2166" y="3860"/>
                  </a:lnTo>
                  <a:lnTo>
                    <a:pt x="2275" y="3852"/>
                  </a:lnTo>
                  <a:lnTo>
                    <a:pt x="2383" y="3836"/>
                  </a:lnTo>
                  <a:lnTo>
                    <a:pt x="2488" y="3815"/>
                  </a:lnTo>
                  <a:lnTo>
                    <a:pt x="2591" y="3789"/>
                  </a:lnTo>
                  <a:lnTo>
                    <a:pt x="2694" y="3754"/>
                  </a:lnTo>
                  <a:lnTo>
                    <a:pt x="2795" y="3716"/>
                  </a:lnTo>
                  <a:lnTo>
                    <a:pt x="2892" y="3672"/>
                  </a:lnTo>
                  <a:lnTo>
                    <a:pt x="2986" y="3620"/>
                  </a:lnTo>
                  <a:lnTo>
                    <a:pt x="3078" y="3565"/>
                  </a:lnTo>
                  <a:lnTo>
                    <a:pt x="3167" y="3503"/>
                  </a:lnTo>
                  <a:lnTo>
                    <a:pt x="3252" y="3437"/>
                  </a:lnTo>
                  <a:lnTo>
                    <a:pt x="3333" y="3366"/>
                  </a:lnTo>
                  <a:lnTo>
                    <a:pt x="3410" y="3288"/>
                  </a:lnTo>
                  <a:lnTo>
                    <a:pt x="3482" y="3207"/>
                  </a:lnTo>
                  <a:lnTo>
                    <a:pt x="3550" y="3121"/>
                  </a:lnTo>
                  <a:lnTo>
                    <a:pt x="3612" y="3030"/>
                  </a:lnTo>
                  <a:lnTo>
                    <a:pt x="3669" y="2934"/>
                  </a:lnTo>
                  <a:lnTo>
                    <a:pt x="3721" y="2834"/>
                  </a:lnTo>
                  <a:lnTo>
                    <a:pt x="3768" y="2730"/>
                  </a:lnTo>
                  <a:lnTo>
                    <a:pt x="3807" y="2624"/>
                  </a:lnTo>
                  <a:lnTo>
                    <a:pt x="3839" y="2516"/>
                  </a:lnTo>
                  <a:lnTo>
                    <a:pt x="3865" y="2406"/>
                  </a:lnTo>
                  <a:lnTo>
                    <a:pt x="3882" y="2299"/>
                  </a:lnTo>
                  <a:lnTo>
                    <a:pt x="3894" y="2189"/>
                  </a:lnTo>
                  <a:lnTo>
                    <a:pt x="3898" y="2081"/>
                  </a:lnTo>
                  <a:lnTo>
                    <a:pt x="3895" y="1973"/>
                  </a:lnTo>
                  <a:lnTo>
                    <a:pt x="3887" y="1865"/>
                  </a:lnTo>
                  <a:lnTo>
                    <a:pt x="3871" y="1760"/>
                  </a:lnTo>
                  <a:lnTo>
                    <a:pt x="3850" y="1655"/>
                  </a:lnTo>
                  <a:lnTo>
                    <a:pt x="3823" y="1552"/>
                  </a:lnTo>
                  <a:lnTo>
                    <a:pt x="3789" y="1451"/>
                  </a:lnTo>
                  <a:lnTo>
                    <a:pt x="3750" y="1352"/>
                  </a:lnTo>
                  <a:lnTo>
                    <a:pt x="3705" y="1255"/>
                  </a:lnTo>
                  <a:lnTo>
                    <a:pt x="3655" y="1161"/>
                  </a:lnTo>
                  <a:lnTo>
                    <a:pt x="3597" y="1070"/>
                  </a:lnTo>
                  <a:lnTo>
                    <a:pt x="3536" y="982"/>
                  </a:lnTo>
                  <a:lnTo>
                    <a:pt x="3468" y="898"/>
                  </a:lnTo>
                  <a:lnTo>
                    <a:pt x="3397" y="818"/>
                  </a:lnTo>
                  <a:lnTo>
                    <a:pt x="3318" y="743"/>
                  </a:lnTo>
                  <a:lnTo>
                    <a:pt x="3236" y="670"/>
                  </a:lnTo>
                  <a:lnTo>
                    <a:pt x="3150" y="603"/>
                  </a:lnTo>
                  <a:lnTo>
                    <a:pt x="3058" y="541"/>
                  </a:lnTo>
                  <a:lnTo>
                    <a:pt x="2961" y="485"/>
                  </a:lnTo>
                  <a:lnTo>
                    <a:pt x="2860" y="433"/>
                  </a:lnTo>
                  <a:lnTo>
                    <a:pt x="2755" y="387"/>
                  </a:lnTo>
                  <a:lnTo>
                    <a:pt x="2647" y="348"/>
                  </a:lnTo>
                  <a:lnTo>
                    <a:pt x="2538" y="316"/>
                  </a:lnTo>
                  <a:lnTo>
                    <a:pt x="2429" y="291"/>
                  </a:lnTo>
                  <a:lnTo>
                    <a:pt x="2319" y="274"/>
                  </a:lnTo>
                  <a:lnTo>
                    <a:pt x="2209" y="262"/>
                  </a:lnTo>
                  <a:lnTo>
                    <a:pt x="2100" y="258"/>
                  </a:lnTo>
                  <a:close/>
                  <a:moveTo>
                    <a:pt x="2040" y="0"/>
                  </a:moveTo>
                  <a:lnTo>
                    <a:pt x="2156" y="2"/>
                  </a:lnTo>
                  <a:lnTo>
                    <a:pt x="2272" y="9"/>
                  </a:lnTo>
                  <a:lnTo>
                    <a:pt x="2388" y="24"/>
                  </a:lnTo>
                  <a:lnTo>
                    <a:pt x="2505" y="45"/>
                  </a:lnTo>
                  <a:lnTo>
                    <a:pt x="2621" y="73"/>
                  </a:lnTo>
                  <a:lnTo>
                    <a:pt x="2736" y="107"/>
                  </a:lnTo>
                  <a:lnTo>
                    <a:pt x="2852" y="149"/>
                  </a:lnTo>
                  <a:lnTo>
                    <a:pt x="2964" y="196"/>
                  </a:lnTo>
                  <a:lnTo>
                    <a:pt x="3071" y="250"/>
                  </a:lnTo>
                  <a:lnTo>
                    <a:pt x="3175" y="310"/>
                  </a:lnTo>
                  <a:lnTo>
                    <a:pt x="3273" y="374"/>
                  </a:lnTo>
                  <a:lnTo>
                    <a:pt x="3368" y="444"/>
                  </a:lnTo>
                  <a:lnTo>
                    <a:pt x="3458" y="519"/>
                  </a:lnTo>
                  <a:lnTo>
                    <a:pt x="3542" y="596"/>
                  </a:lnTo>
                  <a:lnTo>
                    <a:pt x="3621" y="679"/>
                  </a:lnTo>
                  <a:lnTo>
                    <a:pt x="3696" y="766"/>
                  </a:lnTo>
                  <a:lnTo>
                    <a:pt x="3766" y="857"/>
                  </a:lnTo>
                  <a:lnTo>
                    <a:pt x="3830" y="951"/>
                  </a:lnTo>
                  <a:lnTo>
                    <a:pt x="3888" y="1048"/>
                  </a:lnTo>
                  <a:lnTo>
                    <a:pt x="3942" y="1147"/>
                  </a:lnTo>
                  <a:lnTo>
                    <a:pt x="3989" y="1249"/>
                  </a:lnTo>
                  <a:lnTo>
                    <a:pt x="4032" y="1355"/>
                  </a:lnTo>
                  <a:lnTo>
                    <a:pt x="4068" y="1463"/>
                  </a:lnTo>
                  <a:lnTo>
                    <a:pt x="4098" y="1571"/>
                  </a:lnTo>
                  <a:lnTo>
                    <a:pt x="4122" y="1682"/>
                  </a:lnTo>
                  <a:lnTo>
                    <a:pt x="4141" y="1794"/>
                  </a:lnTo>
                  <a:lnTo>
                    <a:pt x="4153" y="1908"/>
                  </a:lnTo>
                  <a:lnTo>
                    <a:pt x="4158" y="2022"/>
                  </a:lnTo>
                  <a:lnTo>
                    <a:pt x="4157" y="2137"/>
                  </a:lnTo>
                  <a:lnTo>
                    <a:pt x="4149" y="2252"/>
                  </a:lnTo>
                  <a:lnTo>
                    <a:pt x="4136" y="2367"/>
                  </a:lnTo>
                  <a:lnTo>
                    <a:pt x="4114" y="2483"/>
                  </a:lnTo>
                  <a:lnTo>
                    <a:pt x="4086" y="2597"/>
                  </a:lnTo>
                  <a:lnTo>
                    <a:pt x="4051" y="2712"/>
                  </a:lnTo>
                  <a:lnTo>
                    <a:pt x="4009" y="2826"/>
                  </a:lnTo>
                  <a:lnTo>
                    <a:pt x="3960" y="2937"/>
                  </a:lnTo>
                  <a:lnTo>
                    <a:pt x="3906" y="3044"/>
                  </a:lnTo>
                  <a:lnTo>
                    <a:pt x="3846" y="3146"/>
                  </a:lnTo>
                  <a:lnTo>
                    <a:pt x="3781" y="3244"/>
                  </a:lnTo>
                  <a:lnTo>
                    <a:pt x="3710" y="3337"/>
                  </a:lnTo>
                  <a:lnTo>
                    <a:pt x="3636" y="3425"/>
                  </a:lnTo>
                  <a:lnTo>
                    <a:pt x="3556" y="3510"/>
                  </a:lnTo>
                  <a:lnTo>
                    <a:pt x="3472" y="3589"/>
                  </a:lnTo>
                  <a:lnTo>
                    <a:pt x="3385" y="3662"/>
                  </a:lnTo>
                  <a:lnTo>
                    <a:pt x="3294" y="3732"/>
                  </a:lnTo>
                  <a:lnTo>
                    <a:pt x="3199" y="3795"/>
                  </a:lnTo>
                  <a:lnTo>
                    <a:pt x="3102" y="3853"/>
                  </a:lnTo>
                  <a:lnTo>
                    <a:pt x="3001" y="3906"/>
                  </a:lnTo>
                  <a:lnTo>
                    <a:pt x="2897" y="3953"/>
                  </a:lnTo>
                  <a:lnTo>
                    <a:pt x="2791" y="3995"/>
                  </a:lnTo>
                  <a:lnTo>
                    <a:pt x="2683" y="4031"/>
                  </a:lnTo>
                  <a:lnTo>
                    <a:pt x="2573" y="4061"/>
                  </a:lnTo>
                  <a:lnTo>
                    <a:pt x="2461" y="4085"/>
                  </a:lnTo>
                  <a:lnTo>
                    <a:pt x="2347" y="4103"/>
                  </a:lnTo>
                  <a:lnTo>
                    <a:pt x="2233" y="4114"/>
                  </a:lnTo>
                  <a:lnTo>
                    <a:pt x="2118" y="4120"/>
                  </a:lnTo>
                  <a:lnTo>
                    <a:pt x="2001" y="4119"/>
                  </a:lnTo>
                  <a:lnTo>
                    <a:pt x="1886" y="4111"/>
                  </a:lnTo>
                  <a:lnTo>
                    <a:pt x="1769" y="4097"/>
                  </a:lnTo>
                  <a:lnTo>
                    <a:pt x="1652" y="4076"/>
                  </a:lnTo>
                  <a:lnTo>
                    <a:pt x="1536" y="4048"/>
                  </a:lnTo>
                  <a:lnTo>
                    <a:pt x="1421" y="4014"/>
                  </a:lnTo>
                  <a:lnTo>
                    <a:pt x="1306" y="3972"/>
                  </a:lnTo>
                  <a:lnTo>
                    <a:pt x="1193" y="3924"/>
                  </a:lnTo>
                  <a:lnTo>
                    <a:pt x="1086" y="3870"/>
                  </a:lnTo>
                  <a:lnTo>
                    <a:pt x="982" y="3811"/>
                  </a:lnTo>
                  <a:lnTo>
                    <a:pt x="884" y="3747"/>
                  </a:lnTo>
                  <a:lnTo>
                    <a:pt x="789" y="3677"/>
                  </a:lnTo>
                  <a:lnTo>
                    <a:pt x="700" y="3603"/>
                  </a:lnTo>
                  <a:lnTo>
                    <a:pt x="615" y="3524"/>
                  </a:lnTo>
                  <a:lnTo>
                    <a:pt x="536" y="3441"/>
                  </a:lnTo>
                  <a:lnTo>
                    <a:pt x="461" y="3354"/>
                  </a:lnTo>
                  <a:lnTo>
                    <a:pt x="392" y="3265"/>
                  </a:lnTo>
                  <a:lnTo>
                    <a:pt x="327" y="3170"/>
                  </a:lnTo>
                  <a:lnTo>
                    <a:pt x="268" y="3074"/>
                  </a:lnTo>
                  <a:lnTo>
                    <a:pt x="215" y="2974"/>
                  </a:lnTo>
                  <a:lnTo>
                    <a:pt x="167" y="2871"/>
                  </a:lnTo>
                  <a:lnTo>
                    <a:pt x="125" y="2766"/>
                  </a:lnTo>
                  <a:lnTo>
                    <a:pt x="89" y="2659"/>
                  </a:lnTo>
                  <a:lnTo>
                    <a:pt x="58" y="2550"/>
                  </a:lnTo>
                  <a:lnTo>
                    <a:pt x="35" y="2439"/>
                  </a:lnTo>
                  <a:lnTo>
                    <a:pt x="16" y="2326"/>
                  </a:lnTo>
                  <a:lnTo>
                    <a:pt x="5" y="2213"/>
                  </a:lnTo>
                  <a:lnTo>
                    <a:pt x="0" y="2098"/>
                  </a:lnTo>
                  <a:lnTo>
                    <a:pt x="0" y="1984"/>
                  </a:lnTo>
                  <a:lnTo>
                    <a:pt x="8" y="1868"/>
                  </a:lnTo>
                  <a:lnTo>
                    <a:pt x="23" y="1754"/>
                  </a:lnTo>
                  <a:lnTo>
                    <a:pt x="44" y="1638"/>
                  </a:lnTo>
                  <a:lnTo>
                    <a:pt x="72" y="1522"/>
                  </a:lnTo>
                  <a:lnTo>
                    <a:pt x="106" y="1407"/>
                  </a:lnTo>
                  <a:lnTo>
                    <a:pt x="149" y="1294"/>
                  </a:lnTo>
                  <a:lnTo>
                    <a:pt x="197" y="1184"/>
                  </a:lnTo>
                  <a:lnTo>
                    <a:pt x="251" y="1077"/>
                  </a:lnTo>
                  <a:lnTo>
                    <a:pt x="312" y="974"/>
                  </a:lnTo>
                  <a:lnTo>
                    <a:pt x="377" y="876"/>
                  </a:lnTo>
                  <a:lnTo>
                    <a:pt x="447" y="783"/>
                  </a:lnTo>
                  <a:lnTo>
                    <a:pt x="522" y="694"/>
                  </a:lnTo>
                  <a:lnTo>
                    <a:pt x="601" y="611"/>
                  </a:lnTo>
                  <a:lnTo>
                    <a:pt x="684" y="532"/>
                  </a:lnTo>
                  <a:lnTo>
                    <a:pt x="772" y="457"/>
                  </a:lnTo>
                  <a:lnTo>
                    <a:pt x="864" y="389"/>
                  </a:lnTo>
                  <a:lnTo>
                    <a:pt x="958" y="325"/>
                  </a:lnTo>
                  <a:lnTo>
                    <a:pt x="1056" y="267"/>
                  </a:lnTo>
                  <a:lnTo>
                    <a:pt x="1157" y="215"/>
                  </a:lnTo>
                  <a:lnTo>
                    <a:pt x="1260" y="167"/>
                  </a:lnTo>
                  <a:lnTo>
                    <a:pt x="1366" y="125"/>
                  </a:lnTo>
                  <a:lnTo>
                    <a:pt x="1475" y="90"/>
                  </a:lnTo>
                  <a:lnTo>
                    <a:pt x="1584" y="59"/>
                  </a:lnTo>
                  <a:lnTo>
                    <a:pt x="1697" y="36"/>
                  </a:lnTo>
                  <a:lnTo>
                    <a:pt x="1810" y="17"/>
                  </a:lnTo>
                  <a:lnTo>
                    <a:pt x="1924" y="5"/>
                  </a:lnTo>
                  <a:lnTo>
                    <a:pt x="20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1" name="Freeform 310"/>
            <p:cNvSpPr>
              <a:spLocks noEditPoints="1"/>
            </p:cNvSpPr>
            <p:nvPr/>
          </p:nvSpPr>
          <p:spPr bwMode="auto">
            <a:xfrm>
              <a:off x="7373938" y="4738688"/>
              <a:ext cx="411162" cy="407988"/>
            </a:xfrm>
            <a:custGeom>
              <a:avLst/>
              <a:gdLst>
                <a:gd name="T0" fmla="*/ 222 w 519"/>
                <a:gd name="T1" fmla="*/ 134 h 513"/>
                <a:gd name="T2" fmla="*/ 172 w 519"/>
                <a:gd name="T3" fmla="*/ 162 h 513"/>
                <a:gd name="T4" fmla="*/ 139 w 519"/>
                <a:gd name="T5" fmla="*/ 209 h 513"/>
                <a:gd name="T6" fmla="*/ 129 w 519"/>
                <a:gd name="T7" fmla="*/ 266 h 513"/>
                <a:gd name="T8" fmla="*/ 146 w 519"/>
                <a:gd name="T9" fmla="*/ 319 h 513"/>
                <a:gd name="T10" fmla="*/ 185 w 519"/>
                <a:gd name="T11" fmla="*/ 362 h 513"/>
                <a:gd name="T12" fmla="*/ 240 w 519"/>
                <a:gd name="T13" fmla="*/ 384 h 513"/>
                <a:gd name="T14" fmla="*/ 297 w 519"/>
                <a:gd name="T15" fmla="*/ 380 h 513"/>
                <a:gd name="T16" fmla="*/ 347 w 519"/>
                <a:gd name="T17" fmla="*/ 352 h 513"/>
                <a:gd name="T18" fmla="*/ 380 w 519"/>
                <a:gd name="T19" fmla="*/ 304 h 513"/>
                <a:gd name="T20" fmla="*/ 390 w 519"/>
                <a:gd name="T21" fmla="*/ 247 h 513"/>
                <a:gd name="T22" fmla="*/ 372 w 519"/>
                <a:gd name="T23" fmla="*/ 193 h 513"/>
                <a:gd name="T24" fmla="*/ 334 w 519"/>
                <a:gd name="T25" fmla="*/ 151 h 513"/>
                <a:gd name="T26" fmla="*/ 279 w 519"/>
                <a:gd name="T27" fmla="*/ 129 h 513"/>
                <a:gd name="T28" fmla="*/ 275 w 519"/>
                <a:gd name="T29" fmla="*/ 0 h 513"/>
                <a:gd name="T30" fmla="*/ 356 w 519"/>
                <a:gd name="T31" fmla="*/ 17 h 513"/>
                <a:gd name="T32" fmla="*/ 427 w 519"/>
                <a:gd name="T33" fmla="*/ 60 h 513"/>
                <a:gd name="T34" fmla="*/ 480 w 519"/>
                <a:gd name="T35" fmla="*/ 119 h 513"/>
                <a:gd name="T36" fmla="*/ 511 w 519"/>
                <a:gd name="T37" fmla="*/ 192 h 513"/>
                <a:gd name="T38" fmla="*/ 519 w 519"/>
                <a:gd name="T39" fmla="*/ 272 h 513"/>
                <a:gd name="T40" fmla="*/ 501 w 519"/>
                <a:gd name="T41" fmla="*/ 352 h 513"/>
                <a:gd name="T42" fmla="*/ 457 w 519"/>
                <a:gd name="T43" fmla="*/ 422 h 513"/>
                <a:gd name="T44" fmla="*/ 398 w 519"/>
                <a:gd name="T45" fmla="*/ 475 h 513"/>
                <a:gd name="T46" fmla="*/ 323 w 519"/>
                <a:gd name="T47" fmla="*/ 505 h 513"/>
                <a:gd name="T48" fmla="*/ 243 w 519"/>
                <a:gd name="T49" fmla="*/ 513 h 513"/>
                <a:gd name="T50" fmla="*/ 162 w 519"/>
                <a:gd name="T51" fmla="*/ 495 h 513"/>
                <a:gd name="T52" fmla="*/ 92 w 519"/>
                <a:gd name="T53" fmla="*/ 452 h 513"/>
                <a:gd name="T54" fmla="*/ 39 w 519"/>
                <a:gd name="T55" fmla="*/ 392 h 513"/>
                <a:gd name="T56" fmla="*/ 8 w 519"/>
                <a:gd name="T57" fmla="*/ 319 h 513"/>
                <a:gd name="T58" fmla="*/ 0 w 519"/>
                <a:gd name="T59" fmla="*/ 240 h 513"/>
                <a:gd name="T60" fmla="*/ 19 w 519"/>
                <a:gd name="T61" fmla="*/ 160 h 513"/>
                <a:gd name="T62" fmla="*/ 61 w 519"/>
                <a:gd name="T63" fmla="*/ 89 h 513"/>
                <a:gd name="T64" fmla="*/ 123 w 519"/>
                <a:gd name="T65" fmla="*/ 38 h 513"/>
                <a:gd name="T66" fmla="*/ 194 w 519"/>
                <a:gd name="T67" fmla="*/ 6 h 513"/>
                <a:gd name="T68" fmla="*/ 275 w 519"/>
                <a:gd name="T6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9" h="513">
                  <a:moveTo>
                    <a:pt x="250" y="127"/>
                  </a:moveTo>
                  <a:lnTo>
                    <a:pt x="222" y="134"/>
                  </a:lnTo>
                  <a:lnTo>
                    <a:pt x="196" y="144"/>
                  </a:lnTo>
                  <a:lnTo>
                    <a:pt x="172" y="162"/>
                  </a:lnTo>
                  <a:lnTo>
                    <a:pt x="153" y="183"/>
                  </a:lnTo>
                  <a:lnTo>
                    <a:pt x="139" y="209"/>
                  </a:lnTo>
                  <a:lnTo>
                    <a:pt x="131" y="238"/>
                  </a:lnTo>
                  <a:lnTo>
                    <a:pt x="129" y="266"/>
                  </a:lnTo>
                  <a:lnTo>
                    <a:pt x="136" y="293"/>
                  </a:lnTo>
                  <a:lnTo>
                    <a:pt x="146" y="319"/>
                  </a:lnTo>
                  <a:lnTo>
                    <a:pt x="164" y="343"/>
                  </a:lnTo>
                  <a:lnTo>
                    <a:pt x="185" y="362"/>
                  </a:lnTo>
                  <a:lnTo>
                    <a:pt x="212" y="376"/>
                  </a:lnTo>
                  <a:lnTo>
                    <a:pt x="240" y="384"/>
                  </a:lnTo>
                  <a:lnTo>
                    <a:pt x="269" y="385"/>
                  </a:lnTo>
                  <a:lnTo>
                    <a:pt x="297" y="380"/>
                  </a:lnTo>
                  <a:lnTo>
                    <a:pt x="323" y="368"/>
                  </a:lnTo>
                  <a:lnTo>
                    <a:pt x="347" y="352"/>
                  </a:lnTo>
                  <a:lnTo>
                    <a:pt x="366" y="330"/>
                  </a:lnTo>
                  <a:lnTo>
                    <a:pt x="380" y="304"/>
                  </a:lnTo>
                  <a:lnTo>
                    <a:pt x="388" y="276"/>
                  </a:lnTo>
                  <a:lnTo>
                    <a:pt x="390" y="247"/>
                  </a:lnTo>
                  <a:lnTo>
                    <a:pt x="384" y="218"/>
                  </a:lnTo>
                  <a:lnTo>
                    <a:pt x="372" y="193"/>
                  </a:lnTo>
                  <a:lnTo>
                    <a:pt x="356" y="169"/>
                  </a:lnTo>
                  <a:lnTo>
                    <a:pt x="334" y="151"/>
                  </a:lnTo>
                  <a:lnTo>
                    <a:pt x="307" y="137"/>
                  </a:lnTo>
                  <a:lnTo>
                    <a:pt x="279" y="129"/>
                  </a:lnTo>
                  <a:lnTo>
                    <a:pt x="250" y="127"/>
                  </a:lnTo>
                  <a:close/>
                  <a:moveTo>
                    <a:pt x="275" y="0"/>
                  </a:moveTo>
                  <a:lnTo>
                    <a:pt x="315" y="5"/>
                  </a:lnTo>
                  <a:lnTo>
                    <a:pt x="356" y="17"/>
                  </a:lnTo>
                  <a:lnTo>
                    <a:pt x="394" y="35"/>
                  </a:lnTo>
                  <a:lnTo>
                    <a:pt x="427" y="60"/>
                  </a:lnTo>
                  <a:lnTo>
                    <a:pt x="456" y="88"/>
                  </a:lnTo>
                  <a:lnTo>
                    <a:pt x="480" y="119"/>
                  </a:lnTo>
                  <a:lnTo>
                    <a:pt x="499" y="155"/>
                  </a:lnTo>
                  <a:lnTo>
                    <a:pt x="511" y="192"/>
                  </a:lnTo>
                  <a:lnTo>
                    <a:pt x="519" y="231"/>
                  </a:lnTo>
                  <a:lnTo>
                    <a:pt x="519" y="272"/>
                  </a:lnTo>
                  <a:lnTo>
                    <a:pt x="513" y="312"/>
                  </a:lnTo>
                  <a:lnTo>
                    <a:pt x="501" y="352"/>
                  </a:lnTo>
                  <a:lnTo>
                    <a:pt x="481" y="389"/>
                  </a:lnTo>
                  <a:lnTo>
                    <a:pt x="457" y="422"/>
                  </a:lnTo>
                  <a:lnTo>
                    <a:pt x="430" y="451"/>
                  </a:lnTo>
                  <a:lnTo>
                    <a:pt x="398" y="475"/>
                  </a:lnTo>
                  <a:lnTo>
                    <a:pt x="362" y="493"/>
                  </a:lnTo>
                  <a:lnTo>
                    <a:pt x="323" y="505"/>
                  </a:lnTo>
                  <a:lnTo>
                    <a:pt x="285" y="513"/>
                  </a:lnTo>
                  <a:lnTo>
                    <a:pt x="243" y="513"/>
                  </a:lnTo>
                  <a:lnTo>
                    <a:pt x="202" y="508"/>
                  </a:lnTo>
                  <a:lnTo>
                    <a:pt x="162" y="495"/>
                  </a:lnTo>
                  <a:lnTo>
                    <a:pt x="125" y="476"/>
                  </a:lnTo>
                  <a:lnTo>
                    <a:pt x="92" y="452"/>
                  </a:lnTo>
                  <a:lnTo>
                    <a:pt x="63" y="425"/>
                  </a:lnTo>
                  <a:lnTo>
                    <a:pt x="39" y="392"/>
                  </a:lnTo>
                  <a:lnTo>
                    <a:pt x="20" y="358"/>
                  </a:lnTo>
                  <a:lnTo>
                    <a:pt x="8" y="319"/>
                  </a:lnTo>
                  <a:lnTo>
                    <a:pt x="0" y="281"/>
                  </a:lnTo>
                  <a:lnTo>
                    <a:pt x="0" y="240"/>
                  </a:lnTo>
                  <a:lnTo>
                    <a:pt x="6" y="200"/>
                  </a:lnTo>
                  <a:lnTo>
                    <a:pt x="19" y="160"/>
                  </a:lnTo>
                  <a:lnTo>
                    <a:pt x="38" y="123"/>
                  </a:lnTo>
                  <a:lnTo>
                    <a:pt x="61" y="89"/>
                  </a:lnTo>
                  <a:lnTo>
                    <a:pt x="89" y="61"/>
                  </a:lnTo>
                  <a:lnTo>
                    <a:pt x="123" y="38"/>
                  </a:lnTo>
                  <a:lnTo>
                    <a:pt x="157" y="19"/>
                  </a:lnTo>
                  <a:lnTo>
                    <a:pt x="194" y="6"/>
                  </a:lnTo>
                  <a:lnTo>
                    <a:pt x="234" y="0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2" name="Freeform 311"/>
            <p:cNvSpPr>
              <a:spLocks noEditPoints="1"/>
            </p:cNvSpPr>
            <p:nvPr/>
          </p:nvSpPr>
          <p:spPr bwMode="auto">
            <a:xfrm>
              <a:off x="6959600" y="4329113"/>
              <a:ext cx="1238250" cy="1227138"/>
            </a:xfrm>
            <a:custGeom>
              <a:avLst/>
              <a:gdLst>
                <a:gd name="T0" fmla="*/ 742 w 1561"/>
                <a:gd name="T1" fmla="*/ 259 h 1545"/>
                <a:gd name="T2" fmla="*/ 629 w 1561"/>
                <a:gd name="T3" fmla="*/ 280 h 1545"/>
                <a:gd name="T4" fmla="*/ 525 w 1561"/>
                <a:gd name="T5" fmla="*/ 325 h 1545"/>
                <a:gd name="T6" fmla="*/ 432 w 1561"/>
                <a:gd name="T7" fmla="*/ 391 h 1545"/>
                <a:gd name="T8" fmla="*/ 355 w 1561"/>
                <a:gd name="T9" fmla="*/ 476 h 1545"/>
                <a:gd name="T10" fmla="*/ 298 w 1561"/>
                <a:gd name="T11" fmla="*/ 581 h 1545"/>
                <a:gd name="T12" fmla="*/ 266 w 1561"/>
                <a:gd name="T13" fmla="*/ 695 h 1545"/>
                <a:gd name="T14" fmla="*/ 262 w 1561"/>
                <a:gd name="T15" fmla="*/ 810 h 1545"/>
                <a:gd name="T16" fmla="*/ 283 w 1561"/>
                <a:gd name="T17" fmla="*/ 921 h 1545"/>
                <a:gd name="T18" fmla="*/ 329 w 1561"/>
                <a:gd name="T19" fmla="*/ 1025 h 1545"/>
                <a:gd name="T20" fmla="*/ 395 w 1561"/>
                <a:gd name="T21" fmla="*/ 1117 h 1545"/>
                <a:gd name="T22" fmla="*/ 481 w 1561"/>
                <a:gd name="T23" fmla="*/ 1194 h 1545"/>
                <a:gd name="T24" fmla="*/ 586 w 1561"/>
                <a:gd name="T25" fmla="*/ 1250 h 1545"/>
                <a:gd name="T26" fmla="*/ 703 w 1561"/>
                <a:gd name="T27" fmla="*/ 1282 h 1545"/>
                <a:gd name="T28" fmla="*/ 819 w 1561"/>
                <a:gd name="T29" fmla="*/ 1286 h 1545"/>
                <a:gd name="T30" fmla="*/ 932 w 1561"/>
                <a:gd name="T31" fmla="*/ 1265 h 1545"/>
                <a:gd name="T32" fmla="*/ 1036 w 1561"/>
                <a:gd name="T33" fmla="*/ 1220 h 1545"/>
                <a:gd name="T34" fmla="*/ 1129 w 1561"/>
                <a:gd name="T35" fmla="*/ 1154 h 1545"/>
                <a:gd name="T36" fmla="*/ 1206 w 1561"/>
                <a:gd name="T37" fmla="*/ 1067 h 1545"/>
                <a:gd name="T38" fmla="*/ 1263 w 1561"/>
                <a:gd name="T39" fmla="*/ 963 h 1545"/>
                <a:gd name="T40" fmla="*/ 1295 w 1561"/>
                <a:gd name="T41" fmla="*/ 849 h 1545"/>
                <a:gd name="T42" fmla="*/ 1299 w 1561"/>
                <a:gd name="T43" fmla="*/ 734 h 1545"/>
                <a:gd name="T44" fmla="*/ 1277 w 1561"/>
                <a:gd name="T45" fmla="*/ 622 h 1545"/>
                <a:gd name="T46" fmla="*/ 1232 w 1561"/>
                <a:gd name="T47" fmla="*/ 520 h 1545"/>
                <a:gd name="T48" fmla="*/ 1166 w 1561"/>
                <a:gd name="T49" fmla="*/ 427 h 1545"/>
                <a:gd name="T50" fmla="*/ 1079 w 1561"/>
                <a:gd name="T51" fmla="*/ 351 h 1545"/>
                <a:gd name="T52" fmla="*/ 973 w 1561"/>
                <a:gd name="T53" fmla="*/ 294 h 1545"/>
                <a:gd name="T54" fmla="*/ 858 w 1561"/>
                <a:gd name="T55" fmla="*/ 263 h 1545"/>
                <a:gd name="T56" fmla="*/ 783 w 1561"/>
                <a:gd name="T57" fmla="*/ 0 h 1545"/>
                <a:gd name="T58" fmla="*/ 927 w 1561"/>
                <a:gd name="T59" fmla="*/ 14 h 1545"/>
                <a:gd name="T60" fmla="*/ 1070 w 1561"/>
                <a:gd name="T61" fmla="*/ 55 h 1545"/>
                <a:gd name="T62" fmla="*/ 1203 w 1561"/>
                <a:gd name="T63" fmla="*/ 123 h 1545"/>
                <a:gd name="T64" fmla="*/ 1316 w 1561"/>
                <a:gd name="T65" fmla="*/ 212 h 1545"/>
                <a:gd name="T66" fmla="*/ 1410 w 1561"/>
                <a:gd name="T67" fmla="*/ 317 h 1545"/>
                <a:gd name="T68" fmla="*/ 1482 w 1561"/>
                <a:gd name="T69" fmla="*/ 437 h 1545"/>
                <a:gd name="T70" fmla="*/ 1533 w 1561"/>
                <a:gd name="T71" fmla="*/ 567 h 1545"/>
                <a:gd name="T72" fmla="*/ 1558 w 1561"/>
                <a:gd name="T73" fmla="*/ 705 h 1545"/>
                <a:gd name="T74" fmla="*/ 1557 w 1561"/>
                <a:gd name="T75" fmla="*/ 847 h 1545"/>
                <a:gd name="T76" fmla="*/ 1529 w 1561"/>
                <a:gd name="T77" fmla="*/ 989 h 1545"/>
                <a:gd name="T78" fmla="*/ 1473 w 1561"/>
                <a:gd name="T79" fmla="*/ 1128 h 1545"/>
                <a:gd name="T80" fmla="*/ 1393 w 1561"/>
                <a:gd name="T81" fmla="*/ 1249 h 1545"/>
                <a:gd name="T82" fmla="*/ 1296 w 1561"/>
                <a:gd name="T83" fmla="*/ 1353 h 1545"/>
                <a:gd name="T84" fmla="*/ 1182 w 1561"/>
                <a:gd name="T85" fmla="*/ 1434 h 1545"/>
                <a:gd name="T86" fmla="*/ 1054 w 1561"/>
                <a:gd name="T87" fmla="*/ 1495 h 1545"/>
                <a:gd name="T88" fmla="*/ 919 w 1561"/>
                <a:gd name="T89" fmla="*/ 1532 h 1545"/>
                <a:gd name="T90" fmla="*/ 778 w 1561"/>
                <a:gd name="T91" fmla="*/ 1545 h 1545"/>
                <a:gd name="T92" fmla="*/ 633 w 1561"/>
                <a:gd name="T93" fmla="*/ 1531 h 1545"/>
                <a:gd name="T94" fmla="*/ 491 w 1561"/>
                <a:gd name="T95" fmla="*/ 1488 h 1545"/>
                <a:gd name="T96" fmla="*/ 358 w 1561"/>
                <a:gd name="T97" fmla="*/ 1421 h 1545"/>
                <a:gd name="T98" fmla="*/ 245 w 1561"/>
                <a:gd name="T99" fmla="*/ 1333 h 1545"/>
                <a:gd name="T100" fmla="*/ 151 w 1561"/>
                <a:gd name="T101" fmla="*/ 1228 h 1545"/>
                <a:gd name="T102" fmla="*/ 79 w 1561"/>
                <a:gd name="T103" fmla="*/ 1108 h 1545"/>
                <a:gd name="T104" fmla="*/ 28 w 1561"/>
                <a:gd name="T105" fmla="*/ 978 h 1545"/>
                <a:gd name="T106" fmla="*/ 4 w 1561"/>
                <a:gd name="T107" fmla="*/ 839 h 1545"/>
                <a:gd name="T108" fmla="*/ 4 w 1561"/>
                <a:gd name="T109" fmla="*/ 699 h 1545"/>
                <a:gd name="T110" fmla="*/ 32 w 1561"/>
                <a:gd name="T111" fmla="*/ 555 h 1545"/>
                <a:gd name="T112" fmla="*/ 88 w 1561"/>
                <a:gd name="T113" fmla="*/ 417 h 1545"/>
                <a:gd name="T114" fmla="*/ 166 w 1561"/>
                <a:gd name="T115" fmla="*/ 296 h 1545"/>
                <a:gd name="T116" fmla="*/ 265 w 1561"/>
                <a:gd name="T117" fmla="*/ 193 h 1545"/>
                <a:gd name="T118" fmla="*/ 379 w 1561"/>
                <a:gd name="T119" fmla="*/ 110 h 1545"/>
                <a:gd name="T120" fmla="*/ 507 w 1561"/>
                <a:gd name="T121" fmla="*/ 50 h 1545"/>
                <a:gd name="T122" fmla="*/ 642 w 1561"/>
                <a:gd name="T123" fmla="*/ 13 h 1545"/>
                <a:gd name="T124" fmla="*/ 783 w 1561"/>
                <a:gd name="T125" fmla="*/ 0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1" h="1545">
                  <a:moveTo>
                    <a:pt x="799" y="258"/>
                  </a:moveTo>
                  <a:lnTo>
                    <a:pt x="742" y="259"/>
                  </a:lnTo>
                  <a:lnTo>
                    <a:pt x="685" y="267"/>
                  </a:lnTo>
                  <a:lnTo>
                    <a:pt x="629" y="280"/>
                  </a:lnTo>
                  <a:lnTo>
                    <a:pt x="576" y="300"/>
                  </a:lnTo>
                  <a:lnTo>
                    <a:pt x="525" y="325"/>
                  </a:lnTo>
                  <a:lnTo>
                    <a:pt x="476" y="355"/>
                  </a:lnTo>
                  <a:lnTo>
                    <a:pt x="432" y="391"/>
                  </a:lnTo>
                  <a:lnTo>
                    <a:pt x="391" y="431"/>
                  </a:lnTo>
                  <a:lnTo>
                    <a:pt x="355" y="476"/>
                  </a:lnTo>
                  <a:lnTo>
                    <a:pt x="323" y="526"/>
                  </a:lnTo>
                  <a:lnTo>
                    <a:pt x="298" y="581"/>
                  </a:lnTo>
                  <a:lnTo>
                    <a:pt x="278" y="638"/>
                  </a:lnTo>
                  <a:lnTo>
                    <a:pt x="266" y="695"/>
                  </a:lnTo>
                  <a:lnTo>
                    <a:pt x="261" y="753"/>
                  </a:lnTo>
                  <a:lnTo>
                    <a:pt x="262" y="810"/>
                  </a:lnTo>
                  <a:lnTo>
                    <a:pt x="270" y="867"/>
                  </a:lnTo>
                  <a:lnTo>
                    <a:pt x="283" y="921"/>
                  </a:lnTo>
                  <a:lnTo>
                    <a:pt x="303" y="975"/>
                  </a:lnTo>
                  <a:lnTo>
                    <a:pt x="329" y="1025"/>
                  </a:lnTo>
                  <a:lnTo>
                    <a:pt x="359" y="1072"/>
                  </a:lnTo>
                  <a:lnTo>
                    <a:pt x="395" y="1117"/>
                  </a:lnTo>
                  <a:lnTo>
                    <a:pt x="436" y="1158"/>
                  </a:lnTo>
                  <a:lnTo>
                    <a:pt x="481" y="1194"/>
                  </a:lnTo>
                  <a:lnTo>
                    <a:pt x="532" y="1225"/>
                  </a:lnTo>
                  <a:lnTo>
                    <a:pt x="586" y="1250"/>
                  </a:lnTo>
                  <a:lnTo>
                    <a:pt x="645" y="1269"/>
                  </a:lnTo>
                  <a:lnTo>
                    <a:pt x="703" y="1282"/>
                  </a:lnTo>
                  <a:lnTo>
                    <a:pt x="761" y="1287"/>
                  </a:lnTo>
                  <a:lnTo>
                    <a:pt x="819" y="1286"/>
                  </a:lnTo>
                  <a:lnTo>
                    <a:pt x="876" y="1278"/>
                  </a:lnTo>
                  <a:lnTo>
                    <a:pt x="932" y="1265"/>
                  </a:lnTo>
                  <a:lnTo>
                    <a:pt x="985" y="1245"/>
                  </a:lnTo>
                  <a:lnTo>
                    <a:pt x="1036" y="1220"/>
                  </a:lnTo>
                  <a:lnTo>
                    <a:pt x="1085" y="1190"/>
                  </a:lnTo>
                  <a:lnTo>
                    <a:pt x="1129" y="1154"/>
                  </a:lnTo>
                  <a:lnTo>
                    <a:pt x="1170" y="1113"/>
                  </a:lnTo>
                  <a:lnTo>
                    <a:pt x="1206" y="1067"/>
                  </a:lnTo>
                  <a:lnTo>
                    <a:pt x="1238" y="1017"/>
                  </a:lnTo>
                  <a:lnTo>
                    <a:pt x="1263" y="963"/>
                  </a:lnTo>
                  <a:lnTo>
                    <a:pt x="1283" y="907"/>
                  </a:lnTo>
                  <a:lnTo>
                    <a:pt x="1295" y="849"/>
                  </a:lnTo>
                  <a:lnTo>
                    <a:pt x="1300" y="791"/>
                  </a:lnTo>
                  <a:lnTo>
                    <a:pt x="1299" y="734"/>
                  </a:lnTo>
                  <a:lnTo>
                    <a:pt x="1291" y="678"/>
                  </a:lnTo>
                  <a:lnTo>
                    <a:pt x="1277" y="622"/>
                  </a:lnTo>
                  <a:lnTo>
                    <a:pt x="1258" y="570"/>
                  </a:lnTo>
                  <a:lnTo>
                    <a:pt x="1232" y="520"/>
                  </a:lnTo>
                  <a:lnTo>
                    <a:pt x="1202" y="471"/>
                  </a:lnTo>
                  <a:lnTo>
                    <a:pt x="1166" y="427"/>
                  </a:lnTo>
                  <a:lnTo>
                    <a:pt x="1125" y="387"/>
                  </a:lnTo>
                  <a:lnTo>
                    <a:pt x="1079" y="351"/>
                  </a:lnTo>
                  <a:lnTo>
                    <a:pt x="1029" y="319"/>
                  </a:lnTo>
                  <a:lnTo>
                    <a:pt x="973" y="294"/>
                  </a:lnTo>
                  <a:lnTo>
                    <a:pt x="916" y="275"/>
                  </a:lnTo>
                  <a:lnTo>
                    <a:pt x="858" y="263"/>
                  </a:lnTo>
                  <a:lnTo>
                    <a:pt x="799" y="258"/>
                  </a:lnTo>
                  <a:close/>
                  <a:moveTo>
                    <a:pt x="783" y="0"/>
                  </a:moveTo>
                  <a:lnTo>
                    <a:pt x="855" y="4"/>
                  </a:lnTo>
                  <a:lnTo>
                    <a:pt x="927" y="14"/>
                  </a:lnTo>
                  <a:lnTo>
                    <a:pt x="998" y="31"/>
                  </a:lnTo>
                  <a:lnTo>
                    <a:pt x="1070" y="55"/>
                  </a:lnTo>
                  <a:lnTo>
                    <a:pt x="1138" y="86"/>
                  </a:lnTo>
                  <a:lnTo>
                    <a:pt x="1203" y="123"/>
                  </a:lnTo>
                  <a:lnTo>
                    <a:pt x="1262" y="164"/>
                  </a:lnTo>
                  <a:lnTo>
                    <a:pt x="1316" y="212"/>
                  </a:lnTo>
                  <a:lnTo>
                    <a:pt x="1366" y="262"/>
                  </a:lnTo>
                  <a:lnTo>
                    <a:pt x="1410" y="317"/>
                  </a:lnTo>
                  <a:lnTo>
                    <a:pt x="1449" y="375"/>
                  </a:lnTo>
                  <a:lnTo>
                    <a:pt x="1482" y="437"/>
                  </a:lnTo>
                  <a:lnTo>
                    <a:pt x="1510" y="501"/>
                  </a:lnTo>
                  <a:lnTo>
                    <a:pt x="1533" y="567"/>
                  </a:lnTo>
                  <a:lnTo>
                    <a:pt x="1547" y="635"/>
                  </a:lnTo>
                  <a:lnTo>
                    <a:pt x="1558" y="705"/>
                  </a:lnTo>
                  <a:lnTo>
                    <a:pt x="1561" y="776"/>
                  </a:lnTo>
                  <a:lnTo>
                    <a:pt x="1557" y="847"/>
                  </a:lnTo>
                  <a:lnTo>
                    <a:pt x="1546" y="918"/>
                  </a:lnTo>
                  <a:lnTo>
                    <a:pt x="1529" y="989"/>
                  </a:lnTo>
                  <a:lnTo>
                    <a:pt x="1503" y="1059"/>
                  </a:lnTo>
                  <a:lnTo>
                    <a:pt x="1473" y="1128"/>
                  </a:lnTo>
                  <a:lnTo>
                    <a:pt x="1436" y="1191"/>
                  </a:lnTo>
                  <a:lnTo>
                    <a:pt x="1393" y="1249"/>
                  </a:lnTo>
                  <a:lnTo>
                    <a:pt x="1347" y="1303"/>
                  </a:lnTo>
                  <a:lnTo>
                    <a:pt x="1296" y="1353"/>
                  </a:lnTo>
                  <a:lnTo>
                    <a:pt x="1240" y="1396"/>
                  </a:lnTo>
                  <a:lnTo>
                    <a:pt x="1182" y="1434"/>
                  </a:lnTo>
                  <a:lnTo>
                    <a:pt x="1119" y="1467"/>
                  </a:lnTo>
                  <a:lnTo>
                    <a:pt x="1054" y="1495"/>
                  </a:lnTo>
                  <a:lnTo>
                    <a:pt x="988" y="1517"/>
                  </a:lnTo>
                  <a:lnTo>
                    <a:pt x="919" y="1532"/>
                  </a:lnTo>
                  <a:lnTo>
                    <a:pt x="848" y="1542"/>
                  </a:lnTo>
                  <a:lnTo>
                    <a:pt x="778" y="1545"/>
                  </a:lnTo>
                  <a:lnTo>
                    <a:pt x="706" y="1541"/>
                  </a:lnTo>
                  <a:lnTo>
                    <a:pt x="633" y="1531"/>
                  </a:lnTo>
                  <a:lnTo>
                    <a:pt x="561" y="1513"/>
                  </a:lnTo>
                  <a:lnTo>
                    <a:pt x="491" y="1488"/>
                  </a:lnTo>
                  <a:lnTo>
                    <a:pt x="423" y="1458"/>
                  </a:lnTo>
                  <a:lnTo>
                    <a:pt x="358" y="1421"/>
                  </a:lnTo>
                  <a:lnTo>
                    <a:pt x="299" y="1379"/>
                  </a:lnTo>
                  <a:lnTo>
                    <a:pt x="245" y="1333"/>
                  </a:lnTo>
                  <a:lnTo>
                    <a:pt x="196" y="1283"/>
                  </a:lnTo>
                  <a:lnTo>
                    <a:pt x="151" y="1228"/>
                  </a:lnTo>
                  <a:lnTo>
                    <a:pt x="112" y="1170"/>
                  </a:lnTo>
                  <a:lnTo>
                    <a:pt x="79" y="1108"/>
                  </a:lnTo>
                  <a:lnTo>
                    <a:pt x="51" y="1043"/>
                  </a:lnTo>
                  <a:lnTo>
                    <a:pt x="28" y="978"/>
                  </a:lnTo>
                  <a:lnTo>
                    <a:pt x="14" y="909"/>
                  </a:lnTo>
                  <a:lnTo>
                    <a:pt x="4" y="839"/>
                  </a:lnTo>
                  <a:lnTo>
                    <a:pt x="0" y="770"/>
                  </a:lnTo>
                  <a:lnTo>
                    <a:pt x="4" y="699"/>
                  </a:lnTo>
                  <a:lnTo>
                    <a:pt x="15" y="626"/>
                  </a:lnTo>
                  <a:lnTo>
                    <a:pt x="32" y="555"/>
                  </a:lnTo>
                  <a:lnTo>
                    <a:pt x="56" y="485"/>
                  </a:lnTo>
                  <a:lnTo>
                    <a:pt x="88" y="417"/>
                  </a:lnTo>
                  <a:lnTo>
                    <a:pt x="125" y="354"/>
                  </a:lnTo>
                  <a:lnTo>
                    <a:pt x="166" y="296"/>
                  </a:lnTo>
                  <a:lnTo>
                    <a:pt x="214" y="242"/>
                  </a:lnTo>
                  <a:lnTo>
                    <a:pt x="265" y="193"/>
                  </a:lnTo>
                  <a:lnTo>
                    <a:pt x="321" y="148"/>
                  </a:lnTo>
                  <a:lnTo>
                    <a:pt x="379" y="110"/>
                  </a:lnTo>
                  <a:lnTo>
                    <a:pt x="442" y="77"/>
                  </a:lnTo>
                  <a:lnTo>
                    <a:pt x="507" y="50"/>
                  </a:lnTo>
                  <a:lnTo>
                    <a:pt x="573" y="27"/>
                  </a:lnTo>
                  <a:lnTo>
                    <a:pt x="642" y="13"/>
                  </a:lnTo>
                  <a:lnTo>
                    <a:pt x="713" y="4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3" name="Freeform 312"/>
            <p:cNvSpPr>
              <a:spLocks/>
            </p:cNvSpPr>
            <p:nvPr/>
          </p:nvSpPr>
          <p:spPr bwMode="auto">
            <a:xfrm>
              <a:off x="7832725" y="5176838"/>
              <a:ext cx="515937" cy="522288"/>
            </a:xfrm>
            <a:custGeom>
              <a:avLst/>
              <a:gdLst>
                <a:gd name="T0" fmla="*/ 590 w 652"/>
                <a:gd name="T1" fmla="*/ 0 h 657"/>
                <a:gd name="T2" fmla="*/ 610 w 652"/>
                <a:gd name="T3" fmla="*/ 4 h 657"/>
                <a:gd name="T4" fmla="*/ 628 w 652"/>
                <a:gd name="T5" fmla="*/ 15 h 657"/>
                <a:gd name="T6" fmla="*/ 641 w 652"/>
                <a:gd name="T7" fmla="*/ 30 h 657"/>
                <a:gd name="T8" fmla="*/ 649 w 652"/>
                <a:gd name="T9" fmla="*/ 48 h 657"/>
                <a:gd name="T10" fmla="*/ 652 w 652"/>
                <a:gd name="T11" fmla="*/ 67 h 657"/>
                <a:gd name="T12" fmla="*/ 646 w 652"/>
                <a:gd name="T13" fmla="*/ 88 h 657"/>
                <a:gd name="T14" fmla="*/ 612 w 652"/>
                <a:gd name="T15" fmla="*/ 165 h 657"/>
                <a:gd name="T16" fmla="*/ 572 w 652"/>
                <a:gd name="T17" fmla="*/ 237 h 657"/>
                <a:gd name="T18" fmla="*/ 527 w 652"/>
                <a:gd name="T19" fmla="*/ 306 h 657"/>
                <a:gd name="T20" fmla="*/ 476 w 652"/>
                <a:gd name="T21" fmla="*/ 369 h 657"/>
                <a:gd name="T22" fmla="*/ 422 w 652"/>
                <a:gd name="T23" fmla="*/ 428 h 657"/>
                <a:gd name="T24" fmla="*/ 362 w 652"/>
                <a:gd name="T25" fmla="*/ 483 h 657"/>
                <a:gd name="T26" fmla="*/ 299 w 652"/>
                <a:gd name="T27" fmla="*/ 532 h 657"/>
                <a:gd name="T28" fmla="*/ 234 w 652"/>
                <a:gd name="T29" fmla="*/ 577 h 657"/>
                <a:gd name="T30" fmla="*/ 165 w 652"/>
                <a:gd name="T31" fmla="*/ 616 h 657"/>
                <a:gd name="T32" fmla="*/ 93 w 652"/>
                <a:gd name="T33" fmla="*/ 650 h 657"/>
                <a:gd name="T34" fmla="*/ 92 w 652"/>
                <a:gd name="T35" fmla="*/ 650 h 657"/>
                <a:gd name="T36" fmla="*/ 91 w 652"/>
                <a:gd name="T37" fmla="*/ 652 h 657"/>
                <a:gd name="T38" fmla="*/ 71 w 652"/>
                <a:gd name="T39" fmla="*/ 657 h 657"/>
                <a:gd name="T40" fmla="*/ 51 w 652"/>
                <a:gd name="T41" fmla="*/ 656 h 657"/>
                <a:gd name="T42" fmla="*/ 32 w 652"/>
                <a:gd name="T43" fmla="*/ 648 h 657"/>
                <a:gd name="T44" fmla="*/ 16 w 652"/>
                <a:gd name="T45" fmla="*/ 636 h 657"/>
                <a:gd name="T46" fmla="*/ 6 w 652"/>
                <a:gd name="T47" fmla="*/ 618 h 657"/>
                <a:gd name="T48" fmla="*/ 0 w 652"/>
                <a:gd name="T49" fmla="*/ 598 h 657"/>
                <a:gd name="T50" fmla="*/ 2 w 652"/>
                <a:gd name="T51" fmla="*/ 578 h 657"/>
                <a:gd name="T52" fmla="*/ 10 w 652"/>
                <a:gd name="T53" fmla="*/ 560 h 657"/>
                <a:gd name="T54" fmla="*/ 22 w 652"/>
                <a:gd name="T55" fmla="*/ 545 h 657"/>
                <a:gd name="T56" fmla="*/ 39 w 652"/>
                <a:gd name="T57" fmla="*/ 533 h 657"/>
                <a:gd name="T58" fmla="*/ 103 w 652"/>
                <a:gd name="T59" fmla="*/ 504 h 657"/>
                <a:gd name="T60" fmla="*/ 163 w 652"/>
                <a:gd name="T61" fmla="*/ 470 h 657"/>
                <a:gd name="T62" fmla="*/ 221 w 652"/>
                <a:gd name="T63" fmla="*/ 431 h 657"/>
                <a:gd name="T64" fmla="*/ 275 w 652"/>
                <a:gd name="T65" fmla="*/ 387 h 657"/>
                <a:gd name="T66" fmla="*/ 327 w 652"/>
                <a:gd name="T67" fmla="*/ 340 h 657"/>
                <a:gd name="T68" fmla="*/ 376 w 652"/>
                <a:gd name="T69" fmla="*/ 287 h 657"/>
                <a:gd name="T70" fmla="*/ 420 w 652"/>
                <a:gd name="T71" fmla="*/ 232 h 657"/>
                <a:gd name="T72" fmla="*/ 460 w 652"/>
                <a:gd name="T73" fmla="*/ 171 h 657"/>
                <a:gd name="T74" fmla="*/ 496 w 652"/>
                <a:gd name="T75" fmla="*/ 108 h 657"/>
                <a:gd name="T76" fmla="*/ 527 w 652"/>
                <a:gd name="T77" fmla="*/ 41 h 657"/>
                <a:gd name="T78" fmla="*/ 537 w 652"/>
                <a:gd name="T79" fmla="*/ 23 h 657"/>
                <a:gd name="T80" fmla="*/ 552 w 652"/>
                <a:gd name="T81" fmla="*/ 9 h 657"/>
                <a:gd name="T82" fmla="*/ 570 w 652"/>
                <a:gd name="T83" fmla="*/ 1 h 657"/>
                <a:gd name="T84" fmla="*/ 590 w 652"/>
                <a:gd name="T85" fmla="*/ 0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2" h="657">
                  <a:moveTo>
                    <a:pt x="590" y="0"/>
                  </a:moveTo>
                  <a:lnTo>
                    <a:pt x="610" y="4"/>
                  </a:lnTo>
                  <a:lnTo>
                    <a:pt x="628" y="15"/>
                  </a:lnTo>
                  <a:lnTo>
                    <a:pt x="641" y="30"/>
                  </a:lnTo>
                  <a:lnTo>
                    <a:pt x="649" y="48"/>
                  </a:lnTo>
                  <a:lnTo>
                    <a:pt x="652" y="67"/>
                  </a:lnTo>
                  <a:lnTo>
                    <a:pt x="646" y="88"/>
                  </a:lnTo>
                  <a:lnTo>
                    <a:pt x="612" y="165"/>
                  </a:lnTo>
                  <a:lnTo>
                    <a:pt x="572" y="237"/>
                  </a:lnTo>
                  <a:lnTo>
                    <a:pt x="527" y="306"/>
                  </a:lnTo>
                  <a:lnTo>
                    <a:pt x="476" y="369"/>
                  </a:lnTo>
                  <a:lnTo>
                    <a:pt x="422" y="428"/>
                  </a:lnTo>
                  <a:lnTo>
                    <a:pt x="362" y="483"/>
                  </a:lnTo>
                  <a:lnTo>
                    <a:pt x="299" y="532"/>
                  </a:lnTo>
                  <a:lnTo>
                    <a:pt x="234" y="577"/>
                  </a:lnTo>
                  <a:lnTo>
                    <a:pt x="165" y="616"/>
                  </a:lnTo>
                  <a:lnTo>
                    <a:pt x="93" y="650"/>
                  </a:lnTo>
                  <a:lnTo>
                    <a:pt x="92" y="650"/>
                  </a:lnTo>
                  <a:lnTo>
                    <a:pt x="91" y="652"/>
                  </a:lnTo>
                  <a:lnTo>
                    <a:pt x="71" y="657"/>
                  </a:lnTo>
                  <a:lnTo>
                    <a:pt x="51" y="656"/>
                  </a:lnTo>
                  <a:lnTo>
                    <a:pt x="32" y="648"/>
                  </a:lnTo>
                  <a:lnTo>
                    <a:pt x="16" y="636"/>
                  </a:lnTo>
                  <a:lnTo>
                    <a:pt x="6" y="618"/>
                  </a:lnTo>
                  <a:lnTo>
                    <a:pt x="0" y="598"/>
                  </a:lnTo>
                  <a:lnTo>
                    <a:pt x="2" y="578"/>
                  </a:lnTo>
                  <a:lnTo>
                    <a:pt x="10" y="560"/>
                  </a:lnTo>
                  <a:lnTo>
                    <a:pt x="22" y="545"/>
                  </a:lnTo>
                  <a:lnTo>
                    <a:pt x="39" y="533"/>
                  </a:lnTo>
                  <a:lnTo>
                    <a:pt x="103" y="504"/>
                  </a:lnTo>
                  <a:lnTo>
                    <a:pt x="163" y="470"/>
                  </a:lnTo>
                  <a:lnTo>
                    <a:pt x="221" y="431"/>
                  </a:lnTo>
                  <a:lnTo>
                    <a:pt x="275" y="387"/>
                  </a:lnTo>
                  <a:lnTo>
                    <a:pt x="327" y="340"/>
                  </a:lnTo>
                  <a:lnTo>
                    <a:pt x="376" y="287"/>
                  </a:lnTo>
                  <a:lnTo>
                    <a:pt x="420" y="232"/>
                  </a:lnTo>
                  <a:lnTo>
                    <a:pt x="460" y="171"/>
                  </a:lnTo>
                  <a:lnTo>
                    <a:pt x="496" y="108"/>
                  </a:lnTo>
                  <a:lnTo>
                    <a:pt x="527" y="41"/>
                  </a:lnTo>
                  <a:lnTo>
                    <a:pt x="537" y="23"/>
                  </a:lnTo>
                  <a:lnTo>
                    <a:pt x="552" y="9"/>
                  </a:lnTo>
                  <a:lnTo>
                    <a:pt x="570" y="1"/>
                  </a:lnTo>
                  <a:lnTo>
                    <a:pt x="5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4" name="Freeform 313"/>
            <p:cNvSpPr>
              <a:spLocks/>
            </p:cNvSpPr>
            <p:nvPr/>
          </p:nvSpPr>
          <p:spPr bwMode="auto">
            <a:xfrm>
              <a:off x="7994650" y="5329238"/>
              <a:ext cx="736600" cy="744538"/>
            </a:xfrm>
            <a:custGeom>
              <a:avLst/>
              <a:gdLst>
                <a:gd name="T0" fmla="*/ 868 w 929"/>
                <a:gd name="T1" fmla="*/ 0 h 939"/>
                <a:gd name="T2" fmla="*/ 888 w 929"/>
                <a:gd name="T3" fmla="*/ 4 h 939"/>
                <a:gd name="T4" fmla="*/ 905 w 929"/>
                <a:gd name="T5" fmla="*/ 16 h 939"/>
                <a:gd name="T6" fmla="*/ 918 w 929"/>
                <a:gd name="T7" fmla="*/ 30 h 939"/>
                <a:gd name="T8" fmla="*/ 926 w 929"/>
                <a:gd name="T9" fmla="*/ 49 h 939"/>
                <a:gd name="T10" fmla="*/ 929 w 929"/>
                <a:gd name="T11" fmla="*/ 68 h 939"/>
                <a:gd name="T12" fmla="*/ 924 w 929"/>
                <a:gd name="T13" fmla="*/ 88 h 939"/>
                <a:gd name="T14" fmla="*/ 881 w 929"/>
                <a:gd name="T15" fmla="*/ 184 h 939"/>
                <a:gd name="T16" fmla="*/ 832 w 929"/>
                <a:gd name="T17" fmla="*/ 276 h 939"/>
                <a:gd name="T18" fmla="*/ 779 w 929"/>
                <a:gd name="T19" fmla="*/ 363 h 939"/>
                <a:gd name="T20" fmla="*/ 719 w 929"/>
                <a:gd name="T21" fmla="*/ 446 h 939"/>
                <a:gd name="T22" fmla="*/ 655 w 929"/>
                <a:gd name="T23" fmla="*/ 525 h 939"/>
                <a:gd name="T24" fmla="*/ 586 w 929"/>
                <a:gd name="T25" fmla="*/ 599 h 939"/>
                <a:gd name="T26" fmla="*/ 513 w 929"/>
                <a:gd name="T27" fmla="*/ 667 h 939"/>
                <a:gd name="T28" fmla="*/ 436 w 929"/>
                <a:gd name="T29" fmla="*/ 731 h 939"/>
                <a:gd name="T30" fmla="*/ 356 w 929"/>
                <a:gd name="T31" fmla="*/ 789 h 939"/>
                <a:gd name="T32" fmla="*/ 271 w 929"/>
                <a:gd name="T33" fmla="*/ 841 h 939"/>
                <a:gd name="T34" fmla="*/ 185 w 929"/>
                <a:gd name="T35" fmla="*/ 889 h 939"/>
                <a:gd name="T36" fmla="*/ 94 w 929"/>
                <a:gd name="T37" fmla="*/ 931 h 939"/>
                <a:gd name="T38" fmla="*/ 92 w 929"/>
                <a:gd name="T39" fmla="*/ 932 h 939"/>
                <a:gd name="T40" fmla="*/ 90 w 929"/>
                <a:gd name="T41" fmla="*/ 935 h 939"/>
                <a:gd name="T42" fmla="*/ 70 w 929"/>
                <a:gd name="T43" fmla="*/ 939 h 939"/>
                <a:gd name="T44" fmla="*/ 51 w 929"/>
                <a:gd name="T45" fmla="*/ 937 h 939"/>
                <a:gd name="T46" fmla="*/ 32 w 929"/>
                <a:gd name="T47" fmla="*/ 931 h 939"/>
                <a:gd name="T48" fmla="*/ 16 w 929"/>
                <a:gd name="T49" fmla="*/ 918 h 939"/>
                <a:gd name="T50" fmla="*/ 4 w 929"/>
                <a:gd name="T51" fmla="*/ 900 h 939"/>
                <a:gd name="T52" fmla="*/ 0 w 929"/>
                <a:gd name="T53" fmla="*/ 881 h 939"/>
                <a:gd name="T54" fmla="*/ 1 w 929"/>
                <a:gd name="T55" fmla="*/ 861 h 939"/>
                <a:gd name="T56" fmla="*/ 8 w 929"/>
                <a:gd name="T57" fmla="*/ 843 h 939"/>
                <a:gd name="T58" fmla="*/ 21 w 929"/>
                <a:gd name="T59" fmla="*/ 827 h 939"/>
                <a:gd name="T60" fmla="*/ 39 w 929"/>
                <a:gd name="T61" fmla="*/ 815 h 939"/>
                <a:gd name="T62" fmla="*/ 122 w 929"/>
                <a:gd name="T63" fmla="*/ 777 h 939"/>
                <a:gd name="T64" fmla="*/ 202 w 929"/>
                <a:gd name="T65" fmla="*/ 733 h 939"/>
                <a:gd name="T66" fmla="*/ 279 w 929"/>
                <a:gd name="T67" fmla="*/ 686 h 939"/>
                <a:gd name="T68" fmla="*/ 354 w 929"/>
                <a:gd name="T69" fmla="*/ 632 h 939"/>
                <a:gd name="T70" fmla="*/ 425 w 929"/>
                <a:gd name="T71" fmla="*/ 574 h 939"/>
                <a:gd name="T72" fmla="*/ 492 w 929"/>
                <a:gd name="T73" fmla="*/ 511 h 939"/>
                <a:gd name="T74" fmla="*/ 556 w 929"/>
                <a:gd name="T75" fmla="*/ 442 h 939"/>
                <a:gd name="T76" fmla="*/ 614 w 929"/>
                <a:gd name="T77" fmla="*/ 371 h 939"/>
                <a:gd name="T78" fmla="*/ 670 w 929"/>
                <a:gd name="T79" fmla="*/ 295 h 939"/>
                <a:gd name="T80" fmla="*/ 719 w 929"/>
                <a:gd name="T81" fmla="*/ 213 h 939"/>
                <a:gd name="T82" fmla="*/ 764 w 929"/>
                <a:gd name="T83" fmla="*/ 129 h 939"/>
                <a:gd name="T84" fmla="*/ 803 w 929"/>
                <a:gd name="T85" fmla="*/ 41 h 939"/>
                <a:gd name="T86" fmla="*/ 815 w 929"/>
                <a:gd name="T87" fmla="*/ 22 h 939"/>
                <a:gd name="T88" fmla="*/ 829 w 929"/>
                <a:gd name="T89" fmla="*/ 9 h 939"/>
                <a:gd name="T90" fmla="*/ 848 w 929"/>
                <a:gd name="T91" fmla="*/ 3 h 939"/>
                <a:gd name="T92" fmla="*/ 868 w 929"/>
                <a:gd name="T93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39">
                  <a:moveTo>
                    <a:pt x="868" y="0"/>
                  </a:moveTo>
                  <a:lnTo>
                    <a:pt x="888" y="4"/>
                  </a:lnTo>
                  <a:lnTo>
                    <a:pt x="905" y="16"/>
                  </a:lnTo>
                  <a:lnTo>
                    <a:pt x="918" y="30"/>
                  </a:lnTo>
                  <a:lnTo>
                    <a:pt x="926" y="49"/>
                  </a:lnTo>
                  <a:lnTo>
                    <a:pt x="929" y="68"/>
                  </a:lnTo>
                  <a:lnTo>
                    <a:pt x="924" y="88"/>
                  </a:lnTo>
                  <a:lnTo>
                    <a:pt x="881" y="184"/>
                  </a:lnTo>
                  <a:lnTo>
                    <a:pt x="832" y="276"/>
                  </a:lnTo>
                  <a:lnTo>
                    <a:pt x="779" y="363"/>
                  </a:lnTo>
                  <a:lnTo>
                    <a:pt x="719" y="446"/>
                  </a:lnTo>
                  <a:lnTo>
                    <a:pt x="655" y="525"/>
                  </a:lnTo>
                  <a:lnTo>
                    <a:pt x="586" y="599"/>
                  </a:lnTo>
                  <a:lnTo>
                    <a:pt x="513" y="667"/>
                  </a:lnTo>
                  <a:lnTo>
                    <a:pt x="436" y="731"/>
                  </a:lnTo>
                  <a:lnTo>
                    <a:pt x="356" y="789"/>
                  </a:lnTo>
                  <a:lnTo>
                    <a:pt x="271" y="841"/>
                  </a:lnTo>
                  <a:lnTo>
                    <a:pt x="185" y="889"/>
                  </a:lnTo>
                  <a:lnTo>
                    <a:pt x="94" y="931"/>
                  </a:lnTo>
                  <a:lnTo>
                    <a:pt x="92" y="932"/>
                  </a:lnTo>
                  <a:lnTo>
                    <a:pt x="90" y="935"/>
                  </a:lnTo>
                  <a:lnTo>
                    <a:pt x="70" y="939"/>
                  </a:lnTo>
                  <a:lnTo>
                    <a:pt x="51" y="937"/>
                  </a:lnTo>
                  <a:lnTo>
                    <a:pt x="32" y="931"/>
                  </a:lnTo>
                  <a:lnTo>
                    <a:pt x="16" y="918"/>
                  </a:lnTo>
                  <a:lnTo>
                    <a:pt x="4" y="900"/>
                  </a:lnTo>
                  <a:lnTo>
                    <a:pt x="0" y="881"/>
                  </a:lnTo>
                  <a:lnTo>
                    <a:pt x="1" y="861"/>
                  </a:lnTo>
                  <a:lnTo>
                    <a:pt x="8" y="843"/>
                  </a:lnTo>
                  <a:lnTo>
                    <a:pt x="21" y="827"/>
                  </a:lnTo>
                  <a:lnTo>
                    <a:pt x="39" y="815"/>
                  </a:lnTo>
                  <a:lnTo>
                    <a:pt x="122" y="777"/>
                  </a:lnTo>
                  <a:lnTo>
                    <a:pt x="202" y="733"/>
                  </a:lnTo>
                  <a:lnTo>
                    <a:pt x="279" y="686"/>
                  </a:lnTo>
                  <a:lnTo>
                    <a:pt x="354" y="632"/>
                  </a:lnTo>
                  <a:lnTo>
                    <a:pt x="425" y="574"/>
                  </a:lnTo>
                  <a:lnTo>
                    <a:pt x="492" y="511"/>
                  </a:lnTo>
                  <a:lnTo>
                    <a:pt x="556" y="442"/>
                  </a:lnTo>
                  <a:lnTo>
                    <a:pt x="614" y="371"/>
                  </a:lnTo>
                  <a:lnTo>
                    <a:pt x="670" y="295"/>
                  </a:lnTo>
                  <a:lnTo>
                    <a:pt x="719" y="213"/>
                  </a:lnTo>
                  <a:lnTo>
                    <a:pt x="764" y="129"/>
                  </a:lnTo>
                  <a:lnTo>
                    <a:pt x="803" y="41"/>
                  </a:lnTo>
                  <a:lnTo>
                    <a:pt x="815" y="22"/>
                  </a:lnTo>
                  <a:lnTo>
                    <a:pt x="829" y="9"/>
                  </a:lnTo>
                  <a:lnTo>
                    <a:pt x="848" y="3"/>
                  </a:lnTo>
                  <a:lnTo>
                    <a:pt x="8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14"/>
            <p:cNvSpPr>
              <a:spLocks/>
            </p:cNvSpPr>
            <p:nvPr/>
          </p:nvSpPr>
          <p:spPr bwMode="auto">
            <a:xfrm>
              <a:off x="7913688" y="5251450"/>
              <a:ext cx="627062" cy="635000"/>
            </a:xfrm>
            <a:custGeom>
              <a:avLst/>
              <a:gdLst>
                <a:gd name="T0" fmla="*/ 728 w 789"/>
                <a:gd name="T1" fmla="*/ 0 h 799"/>
                <a:gd name="T2" fmla="*/ 749 w 789"/>
                <a:gd name="T3" fmla="*/ 5 h 799"/>
                <a:gd name="T4" fmla="*/ 767 w 789"/>
                <a:gd name="T5" fmla="*/ 16 h 799"/>
                <a:gd name="T6" fmla="*/ 780 w 789"/>
                <a:gd name="T7" fmla="*/ 30 h 799"/>
                <a:gd name="T8" fmla="*/ 788 w 789"/>
                <a:gd name="T9" fmla="*/ 49 h 799"/>
                <a:gd name="T10" fmla="*/ 789 w 789"/>
                <a:gd name="T11" fmla="*/ 68 h 799"/>
                <a:gd name="T12" fmla="*/ 785 w 789"/>
                <a:gd name="T13" fmla="*/ 88 h 799"/>
                <a:gd name="T14" fmla="*/ 745 w 789"/>
                <a:gd name="T15" fmla="*/ 176 h 799"/>
                <a:gd name="T16" fmla="*/ 700 w 789"/>
                <a:gd name="T17" fmla="*/ 259 h 799"/>
                <a:gd name="T18" fmla="*/ 651 w 789"/>
                <a:gd name="T19" fmla="*/ 338 h 799"/>
                <a:gd name="T20" fmla="*/ 595 w 789"/>
                <a:gd name="T21" fmla="*/ 412 h 799"/>
                <a:gd name="T22" fmla="*/ 535 w 789"/>
                <a:gd name="T23" fmla="*/ 482 h 799"/>
                <a:gd name="T24" fmla="*/ 470 w 789"/>
                <a:gd name="T25" fmla="*/ 545 h 799"/>
                <a:gd name="T26" fmla="*/ 402 w 789"/>
                <a:gd name="T27" fmla="*/ 605 h 799"/>
                <a:gd name="T28" fmla="*/ 329 w 789"/>
                <a:gd name="T29" fmla="*/ 659 h 799"/>
                <a:gd name="T30" fmla="*/ 254 w 789"/>
                <a:gd name="T31" fmla="*/ 708 h 799"/>
                <a:gd name="T32" fmla="*/ 175 w 789"/>
                <a:gd name="T33" fmla="*/ 753 h 799"/>
                <a:gd name="T34" fmla="*/ 93 w 789"/>
                <a:gd name="T35" fmla="*/ 791 h 799"/>
                <a:gd name="T36" fmla="*/ 91 w 789"/>
                <a:gd name="T37" fmla="*/ 792 h 799"/>
                <a:gd name="T38" fmla="*/ 90 w 789"/>
                <a:gd name="T39" fmla="*/ 794 h 799"/>
                <a:gd name="T40" fmla="*/ 70 w 789"/>
                <a:gd name="T41" fmla="*/ 799 h 799"/>
                <a:gd name="T42" fmla="*/ 50 w 789"/>
                <a:gd name="T43" fmla="*/ 798 h 799"/>
                <a:gd name="T44" fmla="*/ 32 w 789"/>
                <a:gd name="T45" fmla="*/ 790 h 799"/>
                <a:gd name="T46" fmla="*/ 16 w 789"/>
                <a:gd name="T47" fmla="*/ 778 h 799"/>
                <a:gd name="T48" fmla="*/ 5 w 789"/>
                <a:gd name="T49" fmla="*/ 759 h 799"/>
                <a:gd name="T50" fmla="*/ 0 w 789"/>
                <a:gd name="T51" fmla="*/ 740 h 799"/>
                <a:gd name="T52" fmla="*/ 1 w 789"/>
                <a:gd name="T53" fmla="*/ 720 h 799"/>
                <a:gd name="T54" fmla="*/ 9 w 789"/>
                <a:gd name="T55" fmla="*/ 702 h 799"/>
                <a:gd name="T56" fmla="*/ 21 w 789"/>
                <a:gd name="T57" fmla="*/ 686 h 799"/>
                <a:gd name="T58" fmla="*/ 40 w 789"/>
                <a:gd name="T59" fmla="*/ 675 h 799"/>
                <a:gd name="T60" fmla="*/ 38 w 789"/>
                <a:gd name="T61" fmla="*/ 675 h 799"/>
                <a:gd name="T62" fmla="*/ 113 w 789"/>
                <a:gd name="T63" fmla="*/ 641 h 799"/>
                <a:gd name="T64" fmla="*/ 184 w 789"/>
                <a:gd name="T65" fmla="*/ 602 h 799"/>
                <a:gd name="T66" fmla="*/ 252 w 789"/>
                <a:gd name="T67" fmla="*/ 557 h 799"/>
                <a:gd name="T68" fmla="*/ 319 w 789"/>
                <a:gd name="T69" fmla="*/ 508 h 799"/>
                <a:gd name="T70" fmla="*/ 380 w 789"/>
                <a:gd name="T71" fmla="*/ 454 h 799"/>
                <a:gd name="T72" fmla="*/ 438 w 789"/>
                <a:gd name="T73" fmla="*/ 396 h 799"/>
                <a:gd name="T74" fmla="*/ 493 w 789"/>
                <a:gd name="T75" fmla="*/ 333 h 799"/>
                <a:gd name="T76" fmla="*/ 543 w 789"/>
                <a:gd name="T77" fmla="*/ 266 h 799"/>
                <a:gd name="T78" fmla="*/ 588 w 789"/>
                <a:gd name="T79" fmla="*/ 195 h 799"/>
                <a:gd name="T80" fmla="*/ 628 w 789"/>
                <a:gd name="T81" fmla="*/ 120 h 799"/>
                <a:gd name="T82" fmla="*/ 664 w 789"/>
                <a:gd name="T83" fmla="*/ 41 h 799"/>
                <a:gd name="T84" fmla="*/ 675 w 789"/>
                <a:gd name="T85" fmla="*/ 24 h 799"/>
                <a:gd name="T86" fmla="*/ 689 w 789"/>
                <a:gd name="T87" fmla="*/ 10 h 799"/>
                <a:gd name="T88" fmla="*/ 708 w 789"/>
                <a:gd name="T89" fmla="*/ 3 h 799"/>
                <a:gd name="T90" fmla="*/ 728 w 789"/>
                <a:gd name="T91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9" h="799">
                  <a:moveTo>
                    <a:pt x="728" y="0"/>
                  </a:moveTo>
                  <a:lnTo>
                    <a:pt x="749" y="5"/>
                  </a:lnTo>
                  <a:lnTo>
                    <a:pt x="767" y="16"/>
                  </a:lnTo>
                  <a:lnTo>
                    <a:pt x="780" y="30"/>
                  </a:lnTo>
                  <a:lnTo>
                    <a:pt x="788" y="49"/>
                  </a:lnTo>
                  <a:lnTo>
                    <a:pt x="789" y="68"/>
                  </a:lnTo>
                  <a:lnTo>
                    <a:pt x="785" y="88"/>
                  </a:lnTo>
                  <a:lnTo>
                    <a:pt x="745" y="176"/>
                  </a:lnTo>
                  <a:lnTo>
                    <a:pt x="700" y="259"/>
                  </a:lnTo>
                  <a:lnTo>
                    <a:pt x="651" y="338"/>
                  </a:lnTo>
                  <a:lnTo>
                    <a:pt x="595" y="412"/>
                  </a:lnTo>
                  <a:lnTo>
                    <a:pt x="535" y="482"/>
                  </a:lnTo>
                  <a:lnTo>
                    <a:pt x="470" y="545"/>
                  </a:lnTo>
                  <a:lnTo>
                    <a:pt x="402" y="605"/>
                  </a:lnTo>
                  <a:lnTo>
                    <a:pt x="329" y="659"/>
                  </a:lnTo>
                  <a:lnTo>
                    <a:pt x="254" y="708"/>
                  </a:lnTo>
                  <a:lnTo>
                    <a:pt x="175" y="753"/>
                  </a:lnTo>
                  <a:lnTo>
                    <a:pt x="93" y="791"/>
                  </a:lnTo>
                  <a:lnTo>
                    <a:pt x="91" y="792"/>
                  </a:lnTo>
                  <a:lnTo>
                    <a:pt x="90" y="794"/>
                  </a:lnTo>
                  <a:lnTo>
                    <a:pt x="70" y="799"/>
                  </a:lnTo>
                  <a:lnTo>
                    <a:pt x="50" y="798"/>
                  </a:lnTo>
                  <a:lnTo>
                    <a:pt x="32" y="790"/>
                  </a:lnTo>
                  <a:lnTo>
                    <a:pt x="16" y="778"/>
                  </a:lnTo>
                  <a:lnTo>
                    <a:pt x="5" y="759"/>
                  </a:lnTo>
                  <a:lnTo>
                    <a:pt x="0" y="740"/>
                  </a:lnTo>
                  <a:lnTo>
                    <a:pt x="1" y="720"/>
                  </a:lnTo>
                  <a:lnTo>
                    <a:pt x="9" y="702"/>
                  </a:lnTo>
                  <a:lnTo>
                    <a:pt x="21" y="686"/>
                  </a:lnTo>
                  <a:lnTo>
                    <a:pt x="40" y="675"/>
                  </a:lnTo>
                  <a:lnTo>
                    <a:pt x="38" y="675"/>
                  </a:lnTo>
                  <a:lnTo>
                    <a:pt x="113" y="641"/>
                  </a:lnTo>
                  <a:lnTo>
                    <a:pt x="184" y="602"/>
                  </a:lnTo>
                  <a:lnTo>
                    <a:pt x="252" y="557"/>
                  </a:lnTo>
                  <a:lnTo>
                    <a:pt x="319" y="508"/>
                  </a:lnTo>
                  <a:lnTo>
                    <a:pt x="380" y="454"/>
                  </a:lnTo>
                  <a:lnTo>
                    <a:pt x="438" y="396"/>
                  </a:lnTo>
                  <a:lnTo>
                    <a:pt x="493" y="333"/>
                  </a:lnTo>
                  <a:lnTo>
                    <a:pt x="543" y="266"/>
                  </a:lnTo>
                  <a:lnTo>
                    <a:pt x="588" y="195"/>
                  </a:lnTo>
                  <a:lnTo>
                    <a:pt x="628" y="120"/>
                  </a:lnTo>
                  <a:lnTo>
                    <a:pt x="664" y="41"/>
                  </a:lnTo>
                  <a:lnTo>
                    <a:pt x="675" y="24"/>
                  </a:lnTo>
                  <a:lnTo>
                    <a:pt x="689" y="10"/>
                  </a:lnTo>
                  <a:lnTo>
                    <a:pt x="708" y="3"/>
                  </a:lnTo>
                  <a:lnTo>
                    <a:pt x="7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6" name="Freeform 315"/>
            <p:cNvSpPr>
              <a:spLocks/>
            </p:cNvSpPr>
            <p:nvPr/>
          </p:nvSpPr>
          <p:spPr bwMode="auto">
            <a:xfrm>
              <a:off x="6808788" y="4187825"/>
              <a:ext cx="517525" cy="520700"/>
            </a:xfrm>
            <a:custGeom>
              <a:avLst/>
              <a:gdLst>
                <a:gd name="T0" fmla="*/ 581 w 651"/>
                <a:gd name="T1" fmla="*/ 0 h 656"/>
                <a:gd name="T2" fmla="*/ 601 w 651"/>
                <a:gd name="T3" fmla="*/ 1 h 656"/>
                <a:gd name="T4" fmla="*/ 620 w 651"/>
                <a:gd name="T5" fmla="*/ 9 h 656"/>
                <a:gd name="T6" fmla="*/ 636 w 651"/>
                <a:gd name="T7" fmla="*/ 21 h 656"/>
                <a:gd name="T8" fmla="*/ 648 w 651"/>
                <a:gd name="T9" fmla="*/ 38 h 656"/>
                <a:gd name="T10" fmla="*/ 651 w 651"/>
                <a:gd name="T11" fmla="*/ 59 h 656"/>
                <a:gd name="T12" fmla="*/ 650 w 651"/>
                <a:gd name="T13" fmla="*/ 79 h 656"/>
                <a:gd name="T14" fmla="*/ 644 w 651"/>
                <a:gd name="T15" fmla="*/ 97 h 656"/>
                <a:gd name="T16" fmla="*/ 630 w 651"/>
                <a:gd name="T17" fmla="*/ 113 h 656"/>
                <a:gd name="T18" fmla="*/ 613 w 651"/>
                <a:gd name="T19" fmla="*/ 123 h 656"/>
                <a:gd name="T20" fmla="*/ 549 w 651"/>
                <a:gd name="T21" fmla="*/ 152 h 656"/>
                <a:gd name="T22" fmla="*/ 489 w 651"/>
                <a:gd name="T23" fmla="*/ 186 h 656"/>
                <a:gd name="T24" fmla="*/ 431 w 651"/>
                <a:gd name="T25" fmla="*/ 226 h 656"/>
                <a:gd name="T26" fmla="*/ 376 w 651"/>
                <a:gd name="T27" fmla="*/ 269 h 656"/>
                <a:gd name="T28" fmla="*/ 325 w 651"/>
                <a:gd name="T29" fmla="*/ 317 h 656"/>
                <a:gd name="T30" fmla="*/ 277 w 651"/>
                <a:gd name="T31" fmla="*/ 369 h 656"/>
                <a:gd name="T32" fmla="*/ 232 w 651"/>
                <a:gd name="T33" fmla="*/ 425 h 656"/>
                <a:gd name="T34" fmla="*/ 192 w 651"/>
                <a:gd name="T35" fmla="*/ 485 h 656"/>
                <a:gd name="T36" fmla="*/ 157 w 651"/>
                <a:gd name="T37" fmla="*/ 548 h 656"/>
                <a:gd name="T38" fmla="*/ 127 w 651"/>
                <a:gd name="T39" fmla="*/ 617 h 656"/>
                <a:gd name="T40" fmla="*/ 116 w 651"/>
                <a:gd name="T41" fmla="*/ 634 h 656"/>
                <a:gd name="T42" fmla="*/ 100 w 651"/>
                <a:gd name="T43" fmla="*/ 647 h 656"/>
                <a:gd name="T44" fmla="*/ 81 w 651"/>
                <a:gd name="T45" fmla="*/ 655 h 656"/>
                <a:gd name="T46" fmla="*/ 61 w 651"/>
                <a:gd name="T47" fmla="*/ 656 h 656"/>
                <a:gd name="T48" fmla="*/ 42 w 651"/>
                <a:gd name="T49" fmla="*/ 652 h 656"/>
                <a:gd name="T50" fmla="*/ 24 w 651"/>
                <a:gd name="T51" fmla="*/ 642 h 656"/>
                <a:gd name="T52" fmla="*/ 11 w 651"/>
                <a:gd name="T53" fmla="*/ 626 h 656"/>
                <a:gd name="T54" fmla="*/ 3 w 651"/>
                <a:gd name="T55" fmla="*/ 609 h 656"/>
                <a:gd name="T56" fmla="*/ 0 w 651"/>
                <a:gd name="T57" fmla="*/ 588 h 656"/>
                <a:gd name="T58" fmla="*/ 6 w 651"/>
                <a:gd name="T59" fmla="*/ 568 h 656"/>
                <a:gd name="T60" fmla="*/ 40 w 651"/>
                <a:gd name="T61" fmla="*/ 492 h 656"/>
                <a:gd name="T62" fmla="*/ 80 w 651"/>
                <a:gd name="T63" fmla="*/ 419 h 656"/>
                <a:gd name="T64" fmla="*/ 125 w 651"/>
                <a:gd name="T65" fmla="*/ 351 h 656"/>
                <a:gd name="T66" fmla="*/ 176 w 651"/>
                <a:gd name="T67" fmla="*/ 288 h 656"/>
                <a:gd name="T68" fmla="*/ 230 w 651"/>
                <a:gd name="T69" fmla="*/ 229 h 656"/>
                <a:gd name="T70" fmla="*/ 290 w 651"/>
                <a:gd name="T71" fmla="*/ 173 h 656"/>
                <a:gd name="T72" fmla="*/ 352 w 651"/>
                <a:gd name="T73" fmla="*/ 125 h 656"/>
                <a:gd name="T74" fmla="*/ 418 w 651"/>
                <a:gd name="T75" fmla="*/ 80 h 656"/>
                <a:gd name="T76" fmla="*/ 487 w 651"/>
                <a:gd name="T77" fmla="*/ 40 h 656"/>
                <a:gd name="T78" fmla="*/ 558 w 651"/>
                <a:gd name="T79" fmla="*/ 6 h 656"/>
                <a:gd name="T80" fmla="*/ 560 w 651"/>
                <a:gd name="T81" fmla="*/ 6 h 656"/>
                <a:gd name="T82" fmla="*/ 560 w 651"/>
                <a:gd name="T83" fmla="*/ 5 h 656"/>
                <a:gd name="T84" fmla="*/ 561 w 651"/>
                <a:gd name="T85" fmla="*/ 5 h 656"/>
                <a:gd name="T86" fmla="*/ 581 w 651"/>
                <a:gd name="T87" fmla="*/ 0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1" h="656">
                  <a:moveTo>
                    <a:pt x="581" y="0"/>
                  </a:moveTo>
                  <a:lnTo>
                    <a:pt x="601" y="1"/>
                  </a:lnTo>
                  <a:lnTo>
                    <a:pt x="620" y="9"/>
                  </a:lnTo>
                  <a:lnTo>
                    <a:pt x="636" y="21"/>
                  </a:lnTo>
                  <a:lnTo>
                    <a:pt x="648" y="38"/>
                  </a:lnTo>
                  <a:lnTo>
                    <a:pt x="651" y="59"/>
                  </a:lnTo>
                  <a:lnTo>
                    <a:pt x="650" y="79"/>
                  </a:lnTo>
                  <a:lnTo>
                    <a:pt x="644" y="97"/>
                  </a:lnTo>
                  <a:lnTo>
                    <a:pt x="630" y="113"/>
                  </a:lnTo>
                  <a:lnTo>
                    <a:pt x="613" y="123"/>
                  </a:lnTo>
                  <a:lnTo>
                    <a:pt x="549" y="152"/>
                  </a:lnTo>
                  <a:lnTo>
                    <a:pt x="489" y="186"/>
                  </a:lnTo>
                  <a:lnTo>
                    <a:pt x="431" y="226"/>
                  </a:lnTo>
                  <a:lnTo>
                    <a:pt x="376" y="269"/>
                  </a:lnTo>
                  <a:lnTo>
                    <a:pt x="325" y="317"/>
                  </a:lnTo>
                  <a:lnTo>
                    <a:pt x="277" y="369"/>
                  </a:lnTo>
                  <a:lnTo>
                    <a:pt x="232" y="425"/>
                  </a:lnTo>
                  <a:lnTo>
                    <a:pt x="192" y="485"/>
                  </a:lnTo>
                  <a:lnTo>
                    <a:pt x="157" y="548"/>
                  </a:lnTo>
                  <a:lnTo>
                    <a:pt x="127" y="617"/>
                  </a:lnTo>
                  <a:lnTo>
                    <a:pt x="116" y="634"/>
                  </a:lnTo>
                  <a:lnTo>
                    <a:pt x="100" y="647"/>
                  </a:lnTo>
                  <a:lnTo>
                    <a:pt x="81" y="655"/>
                  </a:lnTo>
                  <a:lnTo>
                    <a:pt x="61" y="656"/>
                  </a:lnTo>
                  <a:lnTo>
                    <a:pt x="42" y="652"/>
                  </a:lnTo>
                  <a:lnTo>
                    <a:pt x="24" y="642"/>
                  </a:lnTo>
                  <a:lnTo>
                    <a:pt x="11" y="626"/>
                  </a:lnTo>
                  <a:lnTo>
                    <a:pt x="3" y="609"/>
                  </a:lnTo>
                  <a:lnTo>
                    <a:pt x="0" y="588"/>
                  </a:lnTo>
                  <a:lnTo>
                    <a:pt x="6" y="568"/>
                  </a:lnTo>
                  <a:lnTo>
                    <a:pt x="40" y="492"/>
                  </a:lnTo>
                  <a:lnTo>
                    <a:pt x="80" y="419"/>
                  </a:lnTo>
                  <a:lnTo>
                    <a:pt x="125" y="351"/>
                  </a:lnTo>
                  <a:lnTo>
                    <a:pt x="176" y="288"/>
                  </a:lnTo>
                  <a:lnTo>
                    <a:pt x="230" y="229"/>
                  </a:lnTo>
                  <a:lnTo>
                    <a:pt x="290" y="173"/>
                  </a:lnTo>
                  <a:lnTo>
                    <a:pt x="352" y="125"/>
                  </a:lnTo>
                  <a:lnTo>
                    <a:pt x="418" y="80"/>
                  </a:lnTo>
                  <a:lnTo>
                    <a:pt x="487" y="40"/>
                  </a:lnTo>
                  <a:lnTo>
                    <a:pt x="558" y="6"/>
                  </a:lnTo>
                  <a:lnTo>
                    <a:pt x="560" y="6"/>
                  </a:lnTo>
                  <a:lnTo>
                    <a:pt x="560" y="5"/>
                  </a:lnTo>
                  <a:lnTo>
                    <a:pt x="561" y="5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7" name="Freeform 316"/>
            <p:cNvSpPr>
              <a:spLocks/>
            </p:cNvSpPr>
            <p:nvPr/>
          </p:nvSpPr>
          <p:spPr bwMode="auto">
            <a:xfrm>
              <a:off x="6426200" y="3811588"/>
              <a:ext cx="736600" cy="746125"/>
            </a:xfrm>
            <a:custGeom>
              <a:avLst/>
              <a:gdLst>
                <a:gd name="T0" fmla="*/ 858 w 929"/>
                <a:gd name="T1" fmla="*/ 0 h 940"/>
                <a:gd name="T2" fmla="*/ 878 w 929"/>
                <a:gd name="T3" fmla="*/ 2 h 940"/>
                <a:gd name="T4" fmla="*/ 897 w 929"/>
                <a:gd name="T5" fmla="*/ 9 h 940"/>
                <a:gd name="T6" fmla="*/ 913 w 929"/>
                <a:gd name="T7" fmla="*/ 22 h 940"/>
                <a:gd name="T8" fmla="*/ 924 w 929"/>
                <a:gd name="T9" fmla="*/ 39 h 940"/>
                <a:gd name="T10" fmla="*/ 929 w 929"/>
                <a:gd name="T11" fmla="*/ 59 h 940"/>
                <a:gd name="T12" fmla="*/ 928 w 929"/>
                <a:gd name="T13" fmla="*/ 79 h 940"/>
                <a:gd name="T14" fmla="*/ 920 w 929"/>
                <a:gd name="T15" fmla="*/ 97 h 940"/>
                <a:gd name="T16" fmla="*/ 908 w 929"/>
                <a:gd name="T17" fmla="*/ 113 h 940"/>
                <a:gd name="T18" fmla="*/ 890 w 929"/>
                <a:gd name="T19" fmla="*/ 123 h 940"/>
                <a:gd name="T20" fmla="*/ 807 w 929"/>
                <a:gd name="T21" fmla="*/ 162 h 940"/>
                <a:gd name="T22" fmla="*/ 727 w 929"/>
                <a:gd name="T23" fmla="*/ 205 h 940"/>
                <a:gd name="T24" fmla="*/ 650 w 929"/>
                <a:gd name="T25" fmla="*/ 254 h 940"/>
                <a:gd name="T26" fmla="*/ 575 w 929"/>
                <a:gd name="T27" fmla="*/ 308 h 940"/>
                <a:gd name="T28" fmla="*/ 504 w 929"/>
                <a:gd name="T29" fmla="*/ 366 h 940"/>
                <a:gd name="T30" fmla="*/ 437 w 929"/>
                <a:gd name="T31" fmla="*/ 429 h 940"/>
                <a:gd name="T32" fmla="*/ 373 w 929"/>
                <a:gd name="T33" fmla="*/ 496 h 940"/>
                <a:gd name="T34" fmla="*/ 315 w 929"/>
                <a:gd name="T35" fmla="*/ 568 h 940"/>
                <a:gd name="T36" fmla="*/ 259 w 929"/>
                <a:gd name="T37" fmla="*/ 645 h 940"/>
                <a:gd name="T38" fmla="*/ 210 w 929"/>
                <a:gd name="T39" fmla="*/ 725 h 940"/>
                <a:gd name="T40" fmla="*/ 165 w 929"/>
                <a:gd name="T41" fmla="*/ 811 h 940"/>
                <a:gd name="T42" fmla="*/ 125 w 929"/>
                <a:gd name="T43" fmla="*/ 899 h 940"/>
                <a:gd name="T44" fmla="*/ 114 w 929"/>
                <a:gd name="T45" fmla="*/ 916 h 940"/>
                <a:gd name="T46" fmla="*/ 100 w 929"/>
                <a:gd name="T47" fmla="*/ 929 h 940"/>
                <a:gd name="T48" fmla="*/ 81 w 929"/>
                <a:gd name="T49" fmla="*/ 937 h 940"/>
                <a:gd name="T50" fmla="*/ 61 w 929"/>
                <a:gd name="T51" fmla="*/ 940 h 940"/>
                <a:gd name="T52" fmla="*/ 41 w 929"/>
                <a:gd name="T53" fmla="*/ 934 h 940"/>
                <a:gd name="T54" fmla="*/ 23 w 929"/>
                <a:gd name="T55" fmla="*/ 924 h 940"/>
                <a:gd name="T56" fmla="*/ 11 w 929"/>
                <a:gd name="T57" fmla="*/ 909 h 940"/>
                <a:gd name="T58" fmla="*/ 3 w 929"/>
                <a:gd name="T59" fmla="*/ 891 h 940"/>
                <a:gd name="T60" fmla="*/ 0 w 929"/>
                <a:gd name="T61" fmla="*/ 871 h 940"/>
                <a:gd name="T62" fmla="*/ 5 w 929"/>
                <a:gd name="T63" fmla="*/ 851 h 940"/>
                <a:gd name="T64" fmla="*/ 48 w 929"/>
                <a:gd name="T65" fmla="*/ 755 h 940"/>
                <a:gd name="T66" fmla="*/ 96 w 929"/>
                <a:gd name="T67" fmla="*/ 663 h 940"/>
                <a:gd name="T68" fmla="*/ 150 w 929"/>
                <a:gd name="T69" fmla="*/ 575 h 940"/>
                <a:gd name="T70" fmla="*/ 210 w 929"/>
                <a:gd name="T71" fmla="*/ 492 h 940"/>
                <a:gd name="T72" fmla="*/ 274 w 929"/>
                <a:gd name="T73" fmla="*/ 414 h 940"/>
                <a:gd name="T74" fmla="*/ 343 w 929"/>
                <a:gd name="T75" fmla="*/ 341 h 940"/>
                <a:gd name="T76" fmla="*/ 416 w 929"/>
                <a:gd name="T77" fmla="*/ 272 h 940"/>
                <a:gd name="T78" fmla="*/ 493 w 929"/>
                <a:gd name="T79" fmla="*/ 209 h 940"/>
                <a:gd name="T80" fmla="*/ 574 w 929"/>
                <a:gd name="T81" fmla="*/ 150 h 940"/>
                <a:gd name="T82" fmla="*/ 658 w 929"/>
                <a:gd name="T83" fmla="*/ 97 h 940"/>
                <a:gd name="T84" fmla="*/ 744 w 929"/>
                <a:gd name="T85" fmla="*/ 50 h 940"/>
                <a:gd name="T86" fmla="*/ 834 w 929"/>
                <a:gd name="T87" fmla="*/ 8 h 940"/>
                <a:gd name="T88" fmla="*/ 837 w 929"/>
                <a:gd name="T89" fmla="*/ 6 h 940"/>
                <a:gd name="T90" fmla="*/ 838 w 929"/>
                <a:gd name="T91" fmla="*/ 5 h 940"/>
                <a:gd name="T92" fmla="*/ 858 w 929"/>
                <a:gd name="T93" fmla="*/ 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29" h="940">
                  <a:moveTo>
                    <a:pt x="858" y="0"/>
                  </a:moveTo>
                  <a:lnTo>
                    <a:pt x="878" y="2"/>
                  </a:lnTo>
                  <a:lnTo>
                    <a:pt x="897" y="9"/>
                  </a:lnTo>
                  <a:lnTo>
                    <a:pt x="913" y="22"/>
                  </a:lnTo>
                  <a:lnTo>
                    <a:pt x="924" y="39"/>
                  </a:lnTo>
                  <a:lnTo>
                    <a:pt x="929" y="59"/>
                  </a:lnTo>
                  <a:lnTo>
                    <a:pt x="928" y="79"/>
                  </a:lnTo>
                  <a:lnTo>
                    <a:pt x="920" y="97"/>
                  </a:lnTo>
                  <a:lnTo>
                    <a:pt x="908" y="113"/>
                  </a:lnTo>
                  <a:lnTo>
                    <a:pt x="890" y="123"/>
                  </a:lnTo>
                  <a:lnTo>
                    <a:pt x="807" y="162"/>
                  </a:lnTo>
                  <a:lnTo>
                    <a:pt x="727" y="205"/>
                  </a:lnTo>
                  <a:lnTo>
                    <a:pt x="650" y="254"/>
                  </a:lnTo>
                  <a:lnTo>
                    <a:pt x="575" y="308"/>
                  </a:lnTo>
                  <a:lnTo>
                    <a:pt x="504" y="366"/>
                  </a:lnTo>
                  <a:lnTo>
                    <a:pt x="437" y="429"/>
                  </a:lnTo>
                  <a:lnTo>
                    <a:pt x="373" y="496"/>
                  </a:lnTo>
                  <a:lnTo>
                    <a:pt x="315" y="568"/>
                  </a:lnTo>
                  <a:lnTo>
                    <a:pt x="259" y="645"/>
                  </a:lnTo>
                  <a:lnTo>
                    <a:pt x="210" y="725"/>
                  </a:lnTo>
                  <a:lnTo>
                    <a:pt x="165" y="811"/>
                  </a:lnTo>
                  <a:lnTo>
                    <a:pt x="125" y="899"/>
                  </a:lnTo>
                  <a:lnTo>
                    <a:pt x="114" y="916"/>
                  </a:lnTo>
                  <a:lnTo>
                    <a:pt x="100" y="929"/>
                  </a:lnTo>
                  <a:lnTo>
                    <a:pt x="81" y="937"/>
                  </a:lnTo>
                  <a:lnTo>
                    <a:pt x="61" y="940"/>
                  </a:lnTo>
                  <a:lnTo>
                    <a:pt x="41" y="934"/>
                  </a:lnTo>
                  <a:lnTo>
                    <a:pt x="23" y="924"/>
                  </a:lnTo>
                  <a:lnTo>
                    <a:pt x="11" y="909"/>
                  </a:lnTo>
                  <a:lnTo>
                    <a:pt x="3" y="891"/>
                  </a:lnTo>
                  <a:lnTo>
                    <a:pt x="0" y="871"/>
                  </a:lnTo>
                  <a:lnTo>
                    <a:pt x="5" y="851"/>
                  </a:lnTo>
                  <a:lnTo>
                    <a:pt x="48" y="755"/>
                  </a:lnTo>
                  <a:lnTo>
                    <a:pt x="96" y="663"/>
                  </a:lnTo>
                  <a:lnTo>
                    <a:pt x="150" y="575"/>
                  </a:lnTo>
                  <a:lnTo>
                    <a:pt x="210" y="492"/>
                  </a:lnTo>
                  <a:lnTo>
                    <a:pt x="274" y="414"/>
                  </a:lnTo>
                  <a:lnTo>
                    <a:pt x="343" y="341"/>
                  </a:lnTo>
                  <a:lnTo>
                    <a:pt x="416" y="272"/>
                  </a:lnTo>
                  <a:lnTo>
                    <a:pt x="493" y="209"/>
                  </a:lnTo>
                  <a:lnTo>
                    <a:pt x="574" y="150"/>
                  </a:lnTo>
                  <a:lnTo>
                    <a:pt x="658" y="97"/>
                  </a:lnTo>
                  <a:lnTo>
                    <a:pt x="744" y="50"/>
                  </a:lnTo>
                  <a:lnTo>
                    <a:pt x="834" y="8"/>
                  </a:lnTo>
                  <a:lnTo>
                    <a:pt x="837" y="6"/>
                  </a:lnTo>
                  <a:lnTo>
                    <a:pt x="838" y="5"/>
                  </a:lnTo>
                  <a:lnTo>
                    <a:pt x="8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8" name="Freeform 317"/>
            <p:cNvSpPr>
              <a:spLocks/>
            </p:cNvSpPr>
            <p:nvPr/>
          </p:nvSpPr>
          <p:spPr bwMode="auto">
            <a:xfrm>
              <a:off x="6618288" y="3998913"/>
              <a:ext cx="627062" cy="635000"/>
            </a:xfrm>
            <a:custGeom>
              <a:avLst/>
              <a:gdLst>
                <a:gd name="T0" fmla="*/ 719 w 789"/>
                <a:gd name="T1" fmla="*/ 0 h 799"/>
                <a:gd name="T2" fmla="*/ 740 w 789"/>
                <a:gd name="T3" fmla="*/ 1 h 799"/>
                <a:gd name="T4" fmla="*/ 757 w 789"/>
                <a:gd name="T5" fmla="*/ 9 h 799"/>
                <a:gd name="T6" fmla="*/ 773 w 789"/>
                <a:gd name="T7" fmla="*/ 22 h 799"/>
                <a:gd name="T8" fmla="*/ 784 w 789"/>
                <a:gd name="T9" fmla="*/ 39 h 799"/>
                <a:gd name="T10" fmla="*/ 789 w 789"/>
                <a:gd name="T11" fmla="*/ 59 h 799"/>
                <a:gd name="T12" fmla="*/ 788 w 789"/>
                <a:gd name="T13" fmla="*/ 79 h 799"/>
                <a:gd name="T14" fmla="*/ 781 w 789"/>
                <a:gd name="T15" fmla="*/ 97 h 799"/>
                <a:gd name="T16" fmla="*/ 768 w 789"/>
                <a:gd name="T17" fmla="*/ 113 h 799"/>
                <a:gd name="T18" fmla="*/ 751 w 789"/>
                <a:gd name="T19" fmla="*/ 123 h 799"/>
                <a:gd name="T20" fmla="*/ 751 w 789"/>
                <a:gd name="T21" fmla="*/ 123 h 799"/>
                <a:gd name="T22" fmla="*/ 676 w 789"/>
                <a:gd name="T23" fmla="*/ 158 h 799"/>
                <a:gd name="T24" fmla="*/ 604 w 789"/>
                <a:gd name="T25" fmla="*/ 197 h 799"/>
                <a:gd name="T26" fmla="*/ 537 w 789"/>
                <a:gd name="T27" fmla="*/ 242 h 799"/>
                <a:gd name="T28" fmla="*/ 472 w 789"/>
                <a:gd name="T29" fmla="*/ 291 h 799"/>
                <a:gd name="T30" fmla="*/ 409 w 789"/>
                <a:gd name="T31" fmla="*/ 345 h 799"/>
                <a:gd name="T32" fmla="*/ 351 w 789"/>
                <a:gd name="T33" fmla="*/ 402 h 799"/>
                <a:gd name="T34" fmla="*/ 296 w 789"/>
                <a:gd name="T35" fmla="*/ 466 h 799"/>
                <a:gd name="T36" fmla="*/ 247 w 789"/>
                <a:gd name="T37" fmla="*/ 533 h 799"/>
                <a:gd name="T38" fmla="*/ 200 w 789"/>
                <a:gd name="T39" fmla="*/ 604 h 799"/>
                <a:gd name="T40" fmla="*/ 161 w 789"/>
                <a:gd name="T41" fmla="*/ 679 h 799"/>
                <a:gd name="T42" fmla="*/ 125 w 789"/>
                <a:gd name="T43" fmla="*/ 758 h 799"/>
                <a:gd name="T44" fmla="*/ 114 w 789"/>
                <a:gd name="T45" fmla="*/ 776 h 799"/>
                <a:gd name="T46" fmla="*/ 99 w 789"/>
                <a:gd name="T47" fmla="*/ 788 h 799"/>
                <a:gd name="T48" fmla="*/ 81 w 789"/>
                <a:gd name="T49" fmla="*/ 796 h 799"/>
                <a:gd name="T50" fmla="*/ 61 w 789"/>
                <a:gd name="T51" fmla="*/ 799 h 799"/>
                <a:gd name="T52" fmla="*/ 41 w 789"/>
                <a:gd name="T53" fmla="*/ 793 h 799"/>
                <a:gd name="T54" fmla="*/ 22 w 789"/>
                <a:gd name="T55" fmla="*/ 783 h 799"/>
                <a:gd name="T56" fmla="*/ 9 w 789"/>
                <a:gd name="T57" fmla="*/ 768 h 799"/>
                <a:gd name="T58" fmla="*/ 2 w 789"/>
                <a:gd name="T59" fmla="*/ 750 h 799"/>
                <a:gd name="T60" fmla="*/ 0 w 789"/>
                <a:gd name="T61" fmla="*/ 730 h 799"/>
                <a:gd name="T62" fmla="*/ 5 w 789"/>
                <a:gd name="T63" fmla="*/ 709 h 799"/>
                <a:gd name="T64" fmla="*/ 44 w 789"/>
                <a:gd name="T65" fmla="*/ 622 h 799"/>
                <a:gd name="T66" fmla="*/ 89 w 789"/>
                <a:gd name="T67" fmla="*/ 539 h 799"/>
                <a:gd name="T68" fmla="*/ 139 w 789"/>
                <a:gd name="T69" fmla="*/ 460 h 799"/>
                <a:gd name="T70" fmla="*/ 194 w 789"/>
                <a:gd name="T71" fmla="*/ 387 h 799"/>
                <a:gd name="T72" fmla="*/ 254 w 789"/>
                <a:gd name="T73" fmla="*/ 317 h 799"/>
                <a:gd name="T74" fmla="*/ 319 w 789"/>
                <a:gd name="T75" fmla="*/ 252 h 799"/>
                <a:gd name="T76" fmla="*/ 387 w 789"/>
                <a:gd name="T77" fmla="*/ 193 h 799"/>
                <a:gd name="T78" fmla="*/ 460 w 789"/>
                <a:gd name="T79" fmla="*/ 139 h 799"/>
                <a:gd name="T80" fmla="*/ 535 w 789"/>
                <a:gd name="T81" fmla="*/ 89 h 799"/>
                <a:gd name="T82" fmla="*/ 614 w 789"/>
                <a:gd name="T83" fmla="*/ 46 h 799"/>
                <a:gd name="T84" fmla="*/ 695 w 789"/>
                <a:gd name="T85" fmla="*/ 8 h 799"/>
                <a:gd name="T86" fmla="*/ 697 w 789"/>
                <a:gd name="T87" fmla="*/ 6 h 799"/>
                <a:gd name="T88" fmla="*/ 697 w 789"/>
                <a:gd name="T89" fmla="*/ 6 h 799"/>
                <a:gd name="T90" fmla="*/ 699 w 789"/>
                <a:gd name="T91" fmla="*/ 5 h 799"/>
                <a:gd name="T92" fmla="*/ 719 w 789"/>
                <a:gd name="T93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89" h="799">
                  <a:moveTo>
                    <a:pt x="719" y="0"/>
                  </a:moveTo>
                  <a:lnTo>
                    <a:pt x="740" y="1"/>
                  </a:lnTo>
                  <a:lnTo>
                    <a:pt x="757" y="9"/>
                  </a:lnTo>
                  <a:lnTo>
                    <a:pt x="773" y="22"/>
                  </a:lnTo>
                  <a:lnTo>
                    <a:pt x="784" y="39"/>
                  </a:lnTo>
                  <a:lnTo>
                    <a:pt x="789" y="59"/>
                  </a:lnTo>
                  <a:lnTo>
                    <a:pt x="788" y="79"/>
                  </a:lnTo>
                  <a:lnTo>
                    <a:pt x="781" y="97"/>
                  </a:lnTo>
                  <a:lnTo>
                    <a:pt x="768" y="113"/>
                  </a:lnTo>
                  <a:lnTo>
                    <a:pt x="751" y="123"/>
                  </a:lnTo>
                  <a:lnTo>
                    <a:pt x="751" y="123"/>
                  </a:lnTo>
                  <a:lnTo>
                    <a:pt x="676" y="158"/>
                  </a:lnTo>
                  <a:lnTo>
                    <a:pt x="604" y="197"/>
                  </a:lnTo>
                  <a:lnTo>
                    <a:pt x="537" y="242"/>
                  </a:lnTo>
                  <a:lnTo>
                    <a:pt x="472" y="291"/>
                  </a:lnTo>
                  <a:lnTo>
                    <a:pt x="409" y="345"/>
                  </a:lnTo>
                  <a:lnTo>
                    <a:pt x="351" y="402"/>
                  </a:lnTo>
                  <a:lnTo>
                    <a:pt x="296" y="466"/>
                  </a:lnTo>
                  <a:lnTo>
                    <a:pt x="247" y="533"/>
                  </a:lnTo>
                  <a:lnTo>
                    <a:pt x="200" y="604"/>
                  </a:lnTo>
                  <a:lnTo>
                    <a:pt x="161" y="679"/>
                  </a:lnTo>
                  <a:lnTo>
                    <a:pt x="125" y="758"/>
                  </a:lnTo>
                  <a:lnTo>
                    <a:pt x="114" y="776"/>
                  </a:lnTo>
                  <a:lnTo>
                    <a:pt x="99" y="788"/>
                  </a:lnTo>
                  <a:lnTo>
                    <a:pt x="81" y="796"/>
                  </a:lnTo>
                  <a:lnTo>
                    <a:pt x="61" y="799"/>
                  </a:lnTo>
                  <a:lnTo>
                    <a:pt x="41" y="793"/>
                  </a:lnTo>
                  <a:lnTo>
                    <a:pt x="22" y="783"/>
                  </a:lnTo>
                  <a:lnTo>
                    <a:pt x="9" y="768"/>
                  </a:lnTo>
                  <a:lnTo>
                    <a:pt x="2" y="750"/>
                  </a:lnTo>
                  <a:lnTo>
                    <a:pt x="0" y="730"/>
                  </a:lnTo>
                  <a:lnTo>
                    <a:pt x="5" y="709"/>
                  </a:lnTo>
                  <a:lnTo>
                    <a:pt x="44" y="622"/>
                  </a:lnTo>
                  <a:lnTo>
                    <a:pt x="89" y="539"/>
                  </a:lnTo>
                  <a:lnTo>
                    <a:pt x="139" y="460"/>
                  </a:lnTo>
                  <a:lnTo>
                    <a:pt x="194" y="387"/>
                  </a:lnTo>
                  <a:lnTo>
                    <a:pt x="254" y="317"/>
                  </a:lnTo>
                  <a:lnTo>
                    <a:pt x="319" y="252"/>
                  </a:lnTo>
                  <a:lnTo>
                    <a:pt x="387" y="193"/>
                  </a:lnTo>
                  <a:lnTo>
                    <a:pt x="460" y="139"/>
                  </a:lnTo>
                  <a:lnTo>
                    <a:pt x="535" y="89"/>
                  </a:lnTo>
                  <a:lnTo>
                    <a:pt x="614" y="46"/>
                  </a:lnTo>
                  <a:lnTo>
                    <a:pt x="695" y="8"/>
                  </a:lnTo>
                  <a:lnTo>
                    <a:pt x="697" y="6"/>
                  </a:lnTo>
                  <a:lnTo>
                    <a:pt x="697" y="6"/>
                  </a:lnTo>
                  <a:lnTo>
                    <a:pt x="699" y="5"/>
                  </a:lnTo>
                  <a:lnTo>
                    <a:pt x="7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56" name="Группа 355"/>
          <p:cNvGrpSpPr/>
          <p:nvPr/>
        </p:nvGrpSpPr>
        <p:grpSpPr>
          <a:xfrm>
            <a:off x="7347724" y="4876114"/>
            <a:ext cx="473692" cy="459195"/>
            <a:chOff x="8062913" y="3871913"/>
            <a:chExt cx="1919288" cy="1860550"/>
          </a:xfrm>
          <a:solidFill>
            <a:schemeClr val="bg2">
              <a:lumMod val="25000"/>
            </a:schemeClr>
          </a:solidFill>
        </p:grpSpPr>
        <p:sp>
          <p:nvSpPr>
            <p:cNvPr id="354" name="Freeform 322"/>
            <p:cNvSpPr>
              <a:spLocks/>
            </p:cNvSpPr>
            <p:nvPr/>
          </p:nvSpPr>
          <p:spPr bwMode="auto">
            <a:xfrm>
              <a:off x="9023351" y="4892675"/>
              <a:ext cx="239713" cy="239713"/>
            </a:xfrm>
            <a:custGeom>
              <a:avLst/>
              <a:gdLst>
                <a:gd name="T0" fmla="*/ 226 w 453"/>
                <a:gd name="T1" fmla="*/ 0 h 453"/>
                <a:gd name="T2" fmla="*/ 262 w 453"/>
                <a:gd name="T3" fmla="*/ 2 h 453"/>
                <a:gd name="T4" fmla="*/ 298 w 453"/>
                <a:gd name="T5" fmla="*/ 11 h 453"/>
                <a:gd name="T6" fmla="*/ 331 w 453"/>
                <a:gd name="T7" fmla="*/ 24 h 453"/>
                <a:gd name="T8" fmla="*/ 361 w 453"/>
                <a:gd name="T9" fmla="*/ 43 h 453"/>
                <a:gd name="T10" fmla="*/ 386 w 453"/>
                <a:gd name="T11" fmla="*/ 66 h 453"/>
                <a:gd name="T12" fmla="*/ 410 w 453"/>
                <a:gd name="T13" fmla="*/ 93 h 453"/>
                <a:gd name="T14" fmla="*/ 428 w 453"/>
                <a:gd name="T15" fmla="*/ 122 h 453"/>
                <a:gd name="T16" fmla="*/ 441 w 453"/>
                <a:gd name="T17" fmla="*/ 154 h 453"/>
                <a:gd name="T18" fmla="*/ 450 w 453"/>
                <a:gd name="T19" fmla="*/ 190 h 453"/>
                <a:gd name="T20" fmla="*/ 453 w 453"/>
                <a:gd name="T21" fmla="*/ 225 h 453"/>
                <a:gd name="T22" fmla="*/ 450 w 453"/>
                <a:gd name="T23" fmla="*/ 262 h 453"/>
                <a:gd name="T24" fmla="*/ 441 w 453"/>
                <a:gd name="T25" fmla="*/ 298 h 453"/>
                <a:gd name="T26" fmla="*/ 428 w 453"/>
                <a:gd name="T27" fmla="*/ 330 h 453"/>
                <a:gd name="T28" fmla="*/ 410 w 453"/>
                <a:gd name="T29" fmla="*/ 359 h 453"/>
                <a:gd name="T30" fmla="*/ 386 w 453"/>
                <a:gd name="T31" fmla="*/ 386 h 453"/>
                <a:gd name="T32" fmla="*/ 361 w 453"/>
                <a:gd name="T33" fmla="*/ 410 h 453"/>
                <a:gd name="T34" fmla="*/ 331 w 453"/>
                <a:gd name="T35" fmla="*/ 427 h 453"/>
                <a:gd name="T36" fmla="*/ 298 w 453"/>
                <a:gd name="T37" fmla="*/ 441 h 453"/>
                <a:gd name="T38" fmla="*/ 262 w 453"/>
                <a:gd name="T39" fmla="*/ 450 h 453"/>
                <a:gd name="T40" fmla="*/ 226 w 453"/>
                <a:gd name="T41" fmla="*/ 453 h 453"/>
                <a:gd name="T42" fmla="*/ 190 w 453"/>
                <a:gd name="T43" fmla="*/ 450 h 453"/>
                <a:gd name="T44" fmla="*/ 154 w 453"/>
                <a:gd name="T45" fmla="*/ 441 h 453"/>
                <a:gd name="T46" fmla="*/ 122 w 453"/>
                <a:gd name="T47" fmla="*/ 427 h 453"/>
                <a:gd name="T48" fmla="*/ 93 w 453"/>
                <a:gd name="T49" fmla="*/ 410 h 453"/>
                <a:gd name="T50" fmla="*/ 66 w 453"/>
                <a:gd name="T51" fmla="*/ 386 h 453"/>
                <a:gd name="T52" fmla="*/ 44 w 453"/>
                <a:gd name="T53" fmla="*/ 359 h 453"/>
                <a:gd name="T54" fmla="*/ 25 w 453"/>
                <a:gd name="T55" fmla="*/ 330 h 453"/>
                <a:gd name="T56" fmla="*/ 11 w 453"/>
                <a:gd name="T57" fmla="*/ 298 h 453"/>
                <a:gd name="T58" fmla="*/ 2 w 453"/>
                <a:gd name="T59" fmla="*/ 262 h 453"/>
                <a:gd name="T60" fmla="*/ 0 w 453"/>
                <a:gd name="T61" fmla="*/ 225 h 453"/>
                <a:gd name="T62" fmla="*/ 2 w 453"/>
                <a:gd name="T63" fmla="*/ 190 h 453"/>
                <a:gd name="T64" fmla="*/ 11 w 453"/>
                <a:gd name="T65" fmla="*/ 154 h 453"/>
                <a:gd name="T66" fmla="*/ 25 w 453"/>
                <a:gd name="T67" fmla="*/ 122 h 453"/>
                <a:gd name="T68" fmla="*/ 44 w 453"/>
                <a:gd name="T69" fmla="*/ 93 h 453"/>
                <a:gd name="T70" fmla="*/ 66 w 453"/>
                <a:gd name="T71" fmla="*/ 66 h 453"/>
                <a:gd name="T72" fmla="*/ 93 w 453"/>
                <a:gd name="T73" fmla="*/ 43 h 453"/>
                <a:gd name="T74" fmla="*/ 122 w 453"/>
                <a:gd name="T75" fmla="*/ 24 h 453"/>
                <a:gd name="T76" fmla="*/ 154 w 453"/>
                <a:gd name="T77" fmla="*/ 11 h 453"/>
                <a:gd name="T78" fmla="*/ 190 w 453"/>
                <a:gd name="T79" fmla="*/ 2 h 453"/>
                <a:gd name="T80" fmla="*/ 226 w 453"/>
                <a:gd name="T81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3" h="453">
                  <a:moveTo>
                    <a:pt x="226" y="0"/>
                  </a:moveTo>
                  <a:lnTo>
                    <a:pt x="262" y="2"/>
                  </a:lnTo>
                  <a:lnTo>
                    <a:pt x="298" y="11"/>
                  </a:lnTo>
                  <a:lnTo>
                    <a:pt x="331" y="24"/>
                  </a:lnTo>
                  <a:lnTo>
                    <a:pt x="361" y="43"/>
                  </a:lnTo>
                  <a:lnTo>
                    <a:pt x="386" y="66"/>
                  </a:lnTo>
                  <a:lnTo>
                    <a:pt x="410" y="93"/>
                  </a:lnTo>
                  <a:lnTo>
                    <a:pt x="428" y="122"/>
                  </a:lnTo>
                  <a:lnTo>
                    <a:pt x="441" y="154"/>
                  </a:lnTo>
                  <a:lnTo>
                    <a:pt x="450" y="190"/>
                  </a:lnTo>
                  <a:lnTo>
                    <a:pt x="453" y="225"/>
                  </a:lnTo>
                  <a:lnTo>
                    <a:pt x="450" y="262"/>
                  </a:lnTo>
                  <a:lnTo>
                    <a:pt x="441" y="298"/>
                  </a:lnTo>
                  <a:lnTo>
                    <a:pt x="428" y="330"/>
                  </a:lnTo>
                  <a:lnTo>
                    <a:pt x="410" y="359"/>
                  </a:lnTo>
                  <a:lnTo>
                    <a:pt x="386" y="386"/>
                  </a:lnTo>
                  <a:lnTo>
                    <a:pt x="361" y="410"/>
                  </a:lnTo>
                  <a:lnTo>
                    <a:pt x="331" y="427"/>
                  </a:lnTo>
                  <a:lnTo>
                    <a:pt x="298" y="441"/>
                  </a:lnTo>
                  <a:lnTo>
                    <a:pt x="262" y="450"/>
                  </a:lnTo>
                  <a:lnTo>
                    <a:pt x="226" y="453"/>
                  </a:lnTo>
                  <a:lnTo>
                    <a:pt x="190" y="450"/>
                  </a:lnTo>
                  <a:lnTo>
                    <a:pt x="154" y="441"/>
                  </a:lnTo>
                  <a:lnTo>
                    <a:pt x="122" y="427"/>
                  </a:lnTo>
                  <a:lnTo>
                    <a:pt x="93" y="410"/>
                  </a:lnTo>
                  <a:lnTo>
                    <a:pt x="66" y="386"/>
                  </a:lnTo>
                  <a:lnTo>
                    <a:pt x="44" y="359"/>
                  </a:lnTo>
                  <a:lnTo>
                    <a:pt x="25" y="330"/>
                  </a:lnTo>
                  <a:lnTo>
                    <a:pt x="11" y="298"/>
                  </a:lnTo>
                  <a:lnTo>
                    <a:pt x="2" y="262"/>
                  </a:lnTo>
                  <a:lnTo>
                    <a:pt x="0" y="225"/>
                  </a:lnTo>
                  <a:lnTo>
                    <a:pt x="2" y="190"/>
                  </a:lnTo>
                  <a:lnTo>
                    <a:pt x="11" y="154"/>
                  </a:lnTo>
                  <a:lnTo>
                    <a:pt x="25" y="122"/>
                  </a:lnTo>
                  <a:lnTo>
                    <a:pt x="44" y="93"/>
                  </a:lnTo>
                  <a:lnTo>
                    <a:pt x="66" y="66"/>
                  </a:lnTo>
                  <a:lnTo>
                    <a:pt x="93" y="43"/>
                  </a:lnTo>
                  <a:lnTo>
                    <a:pt x="122" y="24"/>
                  </a:lnTo>
                  <a:lnTo>
                    <a:pt x="154" y="11"/>
                  </a:lnTo>
                  <a:lnTo>
                    <a:pt x="190" y="2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5" name="Freeform 323"/>
            <p:cNvSpPr>
              <a:spLocks noEditPoints="1"/>
            </p:cNvSpPr>
            <p:nvPr/>
          </p:nvSpPr>
          <p:spPr bwMode="auto">
            <a:xfrm>
              <a:off x="8062913" y="3871913"/>
              <a:ext cx="1919288" cy="1860550"/>
            </a:xfrm>
            <a:custGeom>
              <a:avLst/>
              <a:gdLst>
                <a:gd name="T0" fmla="*/ 3258 w 3627"/>
                <a:gd name="T1" fmla="*/ 1698 h 3514"/>
                <a:gd name="T2" fmla="*/ 3129 w 3627"/>
                <a:gd name="T3" fmla="*/ 1803 h 3514"/>
                <a:gd name="T4" fmla="*/ 1950 w 3627"/>
                <a:gd name="T5" fmla="*/ 1826 h 3514"/>
                <a:gd name="T6" fmla="*/ 1772 w 3627"/>
                <a:gd name="T7" fmla="*/ 1947 h 3514"/>
                <a:gd name="T8" fmla="*/ 1700 w 3627"/>
                <a:gd name="T9" fmla="*/ 2153 h 3514"/>
                <a:gd name="T10" fmla="*/ 1772 w 3627"/>
                <a:gd name="T11" fmla="*/ 2362 h 3514"/>
                <a:gd name="T12" fmla="*/ 1950 w 3627"/>
                <a:gd name="T13" fmla="*/ 2483 h 3514"/>
                <a:gd name="T14" fmla="*/ 3280 w 3627"/>
                <a:gd name="T15" fmla="*/ 2410 h 3514"/>
                <a:gd name="T16" fmla="*/ 3390 w 3627"/>
                <a:gd name="T17" fmla="*/ 2154 h 3514"/>
                <a:gd name="T18" fmla="*/ 3377 w 3627"/>
                <a:gd name="T19" fmla="*/ 1868 h 3514"/>
                <a:gd name="T20" fmla="*/ 227 w 3627"/>
                <a:gd name="T21" fmla="*/ 1104 h 3514"/>
                <a:gd name="T22" fmla="*/ 274 w 3627"/>
                <a:gd name="T23" fmla="*/ 3077 h 3514"/>
                <a:gd name="T24" fmla="*/ 436 w 3627"/>
                <a:gd name="T25" fmla="*/ 3241 h 3514"/>
                <a:gd name="T26" fmla="*/ 2664 w 3627"/>
                <a:gd name="T27" fmla="*/ 3288 h 3514"/>
                <a:gd name="T28" fmla="*/ 2890 w 3627"/>
                <a:gd name="T29" fmla="*/ 3216 h 3514"/>
                <a:gd name="T30" fmla="*/ 3034 w 3627"/>
                <a:gd name="T31" fmla="*/ 3034 h 3514"/>
                <a:gd name="T32" fmla="*/ 2040 w 3627"/>
                <a:gd name="T33" fmla="*/ 2720 h 3514"/>
                <a:gd name="T34" fmla="*/ 1754 w 3627"/>
                <a:gd name="T35" fmla="*/ 2643 h 3514"/>
                <a:gd name="T36" fmla="*/ 1551 w 3627"/>
                <a:gd name="T37" fmla="*/ 2440 h 3514"/>
                <a:gd name="T38" fmla="*/ 1474 w 3627"/>
                <a:gd name="T39" fmla="*/ 2153 h 3514"/>
                <a:gd name="T40" fmla="*/ 1551 w 3627"/>
                <a:gd name="T41" fmla="*/ 1868 h 3514"/>
                <a:gd name="T42" fmla="*/ 1754 w 3627"/>
                <a:gd name="T43" fmla="*/ 1664 h 3514"/>
                <a:gd name="T44" fmla="*/ 2040 w 3627"/>
                <a:gd name="T45" fmla="*/ 1587 h 3514"/>
                <a:gd name="T46" fmla="*/ 3035 w 3627"/>
                <a:gd name="T47" fmla="*/ 1290 h 3514"/>
                <a:gd name="T48" fmla="*/ 623 w 3627"/>
                <a:gd name="T49" fmla="*/ 1247 h 3514"/>
                <a:gd name="T50" fmla="*/ 326 w 3627"/>
                <a:gd name="T51" fmla="*/ 1172 h 3514"/>
                <a:gd name="T52" fmla="*/ 493 w 3627"/>
                <a:gd name="T53" fmla="*/ 998 h 3514"/>
                <a:gd name="T54" fmla="*/ 2833 w 3627"/>
                <a:gd name="T55" fmla="*/ 906 h 3514"/>
                <a:gd name="T56" fmla="*/ 2833 w 3627"/>
                <a:gd name="T57" fmla="*/ 681 h 3514"/>
                <a:gd name="T58" fmla="*/ 2833 w 3627"/>
                <a:gd name="T59" fmla="*/ 453 h 3514"/>
                <a:gd name="T60" fmla="*/ 480 w 3627"/>
                <a:gd name="T61" fmla="*/ 254 h 3514"/>
                <a:gd name="T62" fmla="*/ 298 w 3627"/>
                <a:gd name="T63" fmla="*/ 397 h 3514"/>
                <a:gd name="T64" fmla="*/ 227 w 3627"/>
                <a:gd name="T65" fmla="*/ 624 h 3514"/>
                <a:gd name="T66" fmla="*/ 307 w 3627"/>
                <a:gd name="T67" fmla="*/ 863 h 3514"/>
                <a:gd name="T68" fmla="*/ 365 w 3627"/>
                <a:gd name="T69" fmla="*/ 383 h 3514"/>
                <a:gd name="T70" fmla="*/ 2833 w 3627"/>
                <a:gd name="T71" fmla="*/ 340 h 3514"/>
                <a:gd name="T72" fmla="*/ 2936 w 3627"/>
                <a:gd name="T73" fmla="*/ 404 h 3514"/>
                <a:gd name="T74" fmla="*/ 3024 w 3627"/>
                <a:gd name="T75" fmla="*/ 1030 h 3514"/>
                <a:gd name="T76" fmla="*/ 3035 w 3627"/>
                <a:gd name="T77" fmla="*/ 269 h 3514"/>
                <a:gd name="T78" fmla="*/ 623 w 3627"/>
                <a:gd name="T79" fmla="*/ 228 h 3514"/>
                <a:gd name="T80" fmla="*/ 3080 w 3627"/>
                <a:gd name="T81" fmla="*/ 27 h 3514"/>
                <a:gd name="T82" fmla="*/ 3241 w 3627"/>
                <a:gd name="T83" fmla="*/ 168 h 3514"/>
                <a:gd name="T84" fmla="*/ 3287 w 3627"/>
                <a:gd name="T85" fmla="*/ 1361 h 3514"/>
                <a:gd name="T86" fmla="*/ 3511 w 3627"/>
                <a:gd name="T87" fmla="*/ 1612 h 3514"/>
                <a:gd name="T88" fmla="*/ 3618 w 3627"/>
                <a:gd name="T89" fmla="*/ 1913 h 3514"/>
                <a:gd name="T90" fmla="*/ 3606 w 3627"/>
                <a:gd name="T91" fmla="*/ 2230 h 3514"/>
                <a:gd name="T92" fmla="*/ 3476 w 3627"/>
                <a:gd name="T93" fmla="*/ 2525 h 3514"/>
                <a:gd name="T94" fmla="*/ 3287 w 3627"/>
                <a:gd name="T95" fmla="*/ 2890 h 3514"/>
                <a:gd name="T96" fmla="*/ 3212 w 3627"/>
                <a:gd name="T97" fmla="*/ 3187 h 3514"/>
                <a:gd name="T98" fmla="*/ 3012 w 3627"/>
                <a:gd name="T99" fmla="*/ 3408 h 3514"/>
                <a:gd name="T100" fmla="*/ 2727 w 3627"/>
                <a:gd name="T101" fmla="*/ 3511 h 3514"/>
                <a:gd name="T102" fmla="*/ 438 w 3627"/>
                <a:gd name="T103" fmla="*/ 3486 h 3514"/>
                <a:gd name="T104" fmla="*/ 183 w 3627"/>
                <a:gd name="T105" fmla="*/ 3331 h 3514"/>
                <a:gd name="T106" fmla="*/ 28 w 3627"/>
                <a:gd name="T107" fmla="*/ 3075 h 3514"/>
                <a:gd name="T108" fmla="*/ 3 w 3627"/>
                <a:gd name="T109" fmla="*/ 560 h 3514"/>
                <a:gd name="T110" fmla="*/ 106 w 3627"/>
                <a:gd name="T111" fmla="*/ 276 h 3514"/>
                <a:gd name="T112" fmla="*/ 326 w 3627"/>
                <a:gd name="T113" fmla="*/ 76 h 3514"/>
                <a:gd name="T114" fmla="*/ 623 w 3627"/>
                <a:gd name="T115" fmla="*/ 0 h 3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27" h="3514">
                  <a:moveTo>
                    <a:pt x="3274" y="1663"/>
                  </a:moveTo>
                  <a:lnTo>
                    <a:pt x="3273" y="1666"/>
                  </a:lnTo>
                  <a:lnTo>
                    <a:pt x="3272" y="1668"/>
                  </a:lnTo>
                  <a:lnTo>
                    <a:pt x="3271" y="1671"/>
                  </a:lnTo>
                  <a:lnTo>
                    <a:pt x="3258" y="1698"/>
                  </a:lnTo>
                  <a:lnTo>
                    <a:pt x="3242" y="1722"/>
                  </a:lnTo>
                  <a:lnTo>
                    <a:pt x="3218" y="1749"/>
                  </a:lnTo>
                  <a:lnTo>
                    <a:pt x="3192" y="1772"/>
                  </a:lnTo>
                  <a:lnTo>
                    <a:pt x="3162" y="1789"/>
                  </a:lnTo>
                  <a:lnTo>
                    <a:pt x="3129" y="1803"/>
                  </a:lnTo>
                  <a:lnTo>
                    <a:pt x="3096" y="1811"/>
                  </a:lnTo>
                  <a:lnTo>
                    <a:pt x="3061" y="1814"/>
                  </a:lnTo>
                  <a:lnTo>
                    <a:pt x="2040" y="1814"/>
                  </a:lnTo>
                  <a:lnTo>
                    <a:pt x="1994" y="1817"/>
                  </a:lnTo>
                  <a:lnTo>
                    <a:pt x="1950" y="1826"/>
                  </a:lnTo>
                  <a:lnTo>
                    <a:pt x="1908" y="1841"/>
                  </a:lnTo>
                  <a:lnTo>
                    <a:pt x="1869" y="1861"/>
                  </a:lnTo>
                  <a:lnTo>
                    <a:pt x="1833" y="1885"/>
                  </a:lnTo>
                  <a:lnTo>
                    <a:pt x="1800" y="1913"/>
                  </a:lnTo>
                  <a:lnTo>
                    <a:pt x="1772" y="1947"/>
                  </a:lnTo>
                  <a:lnTo>
                    <a:pt x="1747" y="1983"/>
                  </a:lnTo>
                  <a:lnTo>
                    <a:pt x="1727" y="2022"/>
                  </a:lnTo>
                  <a:lnTo>
                    <a:pt x="1713" y="2064"/>
                  </a:lnTo>
                  <a:lnTo>
                    <a:pt x="1704" y="2108"/>
                  </a:lnTo>
                  <a:lnTo>
                    <a:pt x="1700" y="2153"/>
                  </a:lnTo>
                  <a:lnTo>
                    <a:pt x="1704" y="2200"/>
                  </a:lnTo>
                  <a:lnTo>
                    <a:pt x="1713" y="2244"/>
                  </a:lnTo>
                  <a:lnTo>
                    <a:pt x="1727" y="2286"/>
                  </a:lnTo>
                  <a:lnTo>
                    <a:pt x="1747" y="2325"/>
                  </a:lnTo>
                  <a:lnTo>
                    <a:pt x="1772" y="2362"/>
                  </a:lnTo>
                  <a:lnTo>
                    <a:pt x="1800" y="2395"/>
                  </a:lnTo>
                  <a:lnTo>
                    <a:pt x="1833" y="2424"/>
                  </a:lnTo>
                  <a:lnTo>
                    <a:pt x="1869" y="2448"/>
                  </a:lnTo>
                  <a:lnTo>
                    <a:pt x="1908" y="2467"/>
                  </a:lnTo>
                  <a:lnTo>
                    <a:pt x="1950" y="2483"/>
                  </a:lnTo>
                  <a:lnTo>
                    <a:pt x="1994" y="2492"/>
                  </a:lnTo>
                  <a:lnTo>
                    <a:pt x="2040" y="2494"/>
                  </a:lnTo>
                  <a:lnTo>
                    <a:pt x="3205" y="2494"/>
                  </a:lnTo>
                  <a:lnTo>
                    <a:pt x="3245" y="2454"/>
                  </a:lnTo>
                  <a:lnTo>
                    <a:pt x="3280" y="2410"/>
                  </a:lnTo>
                  <a:lnTo>
                    <a:pt x="3311" y="2363"/>
                  </a:lnTo>
                  <a:lnTo>
                    <a:pt x="3338" y="2314"/>
                  </a:lnTo>
                  <a:lnTo>
                    <a:pt x="3360" y="2263"/>
                  </a:lnTo>
                  <a:lnTo>
                    <a:pt x="3378" y="2209"/>
                  </a:lnTo>
                  <a:lnTo>
                    <a:pt x="3390" y="2154"/>
                  </a:lnTo>
                  <a:lnTo>
                    <a:pt x="3398" y="2098"/>
                  </a:lnTo>
                  <a:lnTo>
                    <a:pt x="3400" y="2041"/>
                  </a:lnTo>
                  <a:lnTo>
                    <a:pt x="3398" y="1981"/>
                  </a:lnTo>
                  <a:lnTo>
                    <a:pt x="3390" y="1923"/>
                  </a:lnTo>
                  <a:lnTo>
                    <a:pt x="3377" y="1868"/>
                  </a:lnTo>
                  <a:lnTo>
                    <a:pt x="3358" y="1813"/>
                  </a:lnTo>
                  <a:lnTo>
                    <a:pt x="3335" y="1760"/>
                  </a:lnTo>
                  <a:lnTo>
                    <a:pt x="3307" y="1711"/>
                  </a:lnTo>
                  <a:lnTo>
                    <a:pt x="3274" y="1663"/>
                  </a:lnTo>
                  <a:close/>
                  <a:moveTo>
                    <a:pt x="227" y="1104"/>
                  </a:moveTo>
                  <a:lnTo>
                    <a:pt x="227" y="2890"/>
                  </a:lnTo>
                  <a:lnTo>
                    <a:pt x="230" y="2940"/>
                  </a:lnTo>
                  <a:lnTo>
                    <a:pt x="239" y="2988"/>
                  </a:lnTo>
                  <a:lnTo>
                    <a:pt x="253" y="3034"/>
                  </a:lnTo>
                  <a:lnTo>
                    <a:pt x="274" y="3077"/>
                  </a:lnTo>
                  <a:lnTo>
                    <a:pt x="298" y="3117"/>
                  </a:lnTo>
                  <a:lnTo>
                    <a:pt x="327" y="3154"/>
                  </a:lnTo>
                  <a:lnTo>
                    <a:pt x="359" y="3187"/>
                  </a:lnTo>
                  <a:lnTo>
                    <a:pt x="396" y="3216"/>
                  </a:lnTo>
                  <a:lnTo>
                    <a:pt x="436" y="3241"/>
                  </a:lnTo>
                  <a:lnTo>
                    <a:pt x="480" y="3261"/>
                  </a:lnTo>
                  <a:lnTo>
                    <a:pt x="526" y="3275"/>
                  </a:lnTo>
                  <a:lnTo>
                    <a:pt x="574" y="3284"/>
                  </a:lnTo>
                  <a:lnTo>
                    <a:pt x="623" y="3288"/>
                  </a:lnTo>
                  <a:lnTo>
                    <a:pt x="2664" y="3288"/>
                  </a:lnTo>
                  <a:lnTo>
                    <a:pt x="2714" y="3284"/>
                  </a:lnTo>
                  <a:lnTo>
                    <a:pt x="2762" y="3275"/>
                  </a:lnTo>
                  <a:lnTo>
                    <a:pt x="2808" y="3261"/>
                  </a:lnTo>
                  <a:lnTo>
                    <a:pt x="2850" y="3241"/>
                  </a:lnTo>
                  <a:lnTo>
                    <a:pt x="2890" y="3216"/>
                  </a:lnTo>
                  <a:lnTo>
                    <a:pt x="2927" y="3187"/>
                  </a:lnTo>
                  <a:lnTo>
                    <a:pt x="2961" y="3154"/>
                  </a:lnTo>
                  <a:lnTo>
                    <a:pt x="2990" y="3117"/>
                  </a:lnTo>
                  <a:lnTo>
                    <a:pt x="3014" y="3077"/>
                  </a:lnTo>
                  <a:lnTo>
                    <a:pt x="3034" y="3034"/>
                  </a:lnTo>
                  <a:lnTo>
                    <a:pt x="3049" y="2988"/>
                  </a:lnTo>
                  <a:lnTo>
                    <a:pt x="3058" y="2940"/>
                  </a:lnTo>
                  <a:lnTo>
                    <a:pt x="3061" y="2890"/>
                  </a:lnTo>
                  <a:lnTo>
                    <a:pt x="3061" y="2720"/>
                  </a:lnTo>
                  <a:lnTo>
                    <a:pt x="2040" y="2720"/>
                  </a:lnTo>
                  <a:lnTo>
                    <a:pt x="1978" y="2717"/>
                  </a:lnTo>
                  <a:lnTo>
                    <a:pt x="1919" y="2707"/>
                  </a:lnTo>
                  <a:lnTo>
                    <a:pt x="1861" y="2691"/>
                  </a:lnTo>
                  <a:lnTo>
                    <a:pt x="1806" y="2670"/>
                  </a:lnTo>
                  <a:lnTo>
                    <a:pt x="1754" y="2643"/>
                  </a:lnTo>
                  <a:lnTo>
                    <a:pt x="1706" y="2611"/>
                  </a:lnTo>
                  <a:lnTo>
                    <a:pt x="1660" y="2574"/>
                  </a:lnTo>
                  <a:lnTo>
                    <a:pt x="1620" y="2534"/>
                  </a:lnTo>
                  <a:lnTo>
                    <a:pt x="1583" y="2488"/>
                  </a:lnTo>
                  <a:lnTo>
                    <a:pt x="1551" y="2440"/>
                  </a:lnTo>
                  <a:lnTo>
                    <a:pt x="1524" y="2388"/>
                  </a:lnTo>
                  <a:lnTo>
                    <a:pt x="1503" y="2333"/>
                  </a:lnTo>
                  <a:lnTo>
                    <a:pt x="1486" y="2275"/>
                  </a:lnTo>
                  <a:lnTo>
                    <a:pt x="1477" y="2216"/>
                  </a:lnTo>
                  <a:lnTo>
                    <a:pt x="1474" y="2153"/>
                  </a:lnTo>
                  <a:lnTo>
                    <a:pt x="1477" y="2092"/>
                  </a:lnTo>
                  <a:lnTo>
                    <a:pt x="1486" y="2033"/>
                  </a:lnTo>
                  <a:lnTo>
                    <a:pt x="1503" y="1975"/>
                  </a:lnTo>
                  <a:lnTo>
                    <a:pt x="1524" y="1920"/>
                  </a:lnTo>
                  <a:lnTo>
                    <a:pt x="1551" y="1868"/>
                  </a:lnTo>
                  <a:lnTo>
                    <a:pt x="1583" y="1820"/>
                  </a:lnTo>
                  <a:lnTo>
                    <a:pt x="1620" y="1774"/>
                  </a:lnTo>
                  <a:lnTo>
                    <a:pt x="1660" y="1734"/>
                  </a:lnTo>
                  <a:lnTo>
                    <a:pt x="1706" y="1697"/>
                  </a:lnTo>
                  <a:lnTo>
                    <a:pt x="1754" y="1664"/>
                  </a:lnTo>
                  <a:lnTo>
                    <a:pt x="1806" y="1638"/>
                  </a:lnTo>
                  <a:lnTo>
                    <a:pt x="1861" y="1616"/>
                  </a:lnTo>
                  <a:lnTo>
                    <a:pt x="1919" y="1601"/>
                  </a:lnTo>
                  <a:lnTo>
                    <a:pt x="1978" y="1591"/>
                  </a:lnTo>
                  <a:lnTo>
                    <a:pt x="2040" y="1587"/>
                  </a:lnTo>
                  <a:lnTo>
                    <a:pt x="3061" y="1587"/>
                  </a:lnTo>
                  <a:lnTo>
                    <a:pt x="3061" y="1361"/>
                  </a:lnTo>
                  <a:lnTo>
                    <a:pt x="3058" y="1335"/>
                  </a:lnTo>
                  <a:lnTo>
                    <a:pt x="3049" y="1311"/>
                  </a:lnTo>
                  <a:lnTo>
                    <a:pt x="3035" y="1290"/>
                  </a:lnTo>
                  <a:lnTo>
                    <a:pt x="3019" y="1273"/>
                  </a:lnTo>
                  <a:lnTo>
                    <a:pt x="2997" y="1259"/>
                  </a:lnTo>
                  <a:lnTo>
                    <a:pt x="2973" y="1250"/>
                  </a:lnTo>
                  <a:lnTo>
                    <a:pt x="2947" y="1247"/>
                  </a:lnTo>
                  <a:lnTo>
                    <a:pt x="623" y="1247"/>
                  </a:lnTo>
                  <a:lnTo>
                    <a:pt x="559" y="1245"/>
                  </a:lnTo>
                  <a:lnTo>
                    <a:pt x="498" y="1235"/>
                  </a:lnTo>
                  <a:lnTo>
                    <a:pt x="438" y="1219"/>
                  </a:lnTo>
                  <a:lnTo>
                    <a:pt x="381" y="1198"/>
                  </a:lnTo>
                  <a:lnTo>
                    <a:pt x="326" y="1172"/>
                  </a:lnTo>
                  <a:lnTo>
                    <a:pt x="275" y="1141"/>
                  </a:lnTo>
                  <a:lnTo>
                    <a:pt x="227" y="1104"/>
                  </a:lnTo>
                  <a:close/>
                  <a:moveTo>
                    <a:pt x="453" y="906"/>
                  </a:moveTo>
                  <a:lnTo>
                    <a:pt x="453" y="981"/>
                  </a:lnTo>
                  <a:lnTo>
                    <a:pt x="493" y="998"/>
                  </a:lnTo>
                  <a:lnTo>
                    <a:pt x="535" y="1010"/>
                  </a:lnTo>
                  <a:lnTo>
                    <a:pt x="578" y="1018"/>
                  </a:lnTo>
                  <a:lnTo>
                    <a:pt x="623" y="1020"/>
                  </a:lnTo>
                  <a:lnTo>
                    <a:pt x="2833" y="1020"/>
                  </a:lnTo>
                  <a:lnTo>
                    <a:pt x="2833" y="906"/>
                  </a:lnTo>
                  <a:lnTo>
                    <a:pt x="453" y="906"/>
                  </a:lnTo>
                  <a:close/>
                  <a:moveTo>
                    <a:pt x="453" y="681"/>
                  </a:moveTo>
                  <a:lnTo>
                    <a:pt x="453" y="794"/>
                  </a:lnTo>
                  <a:lnTo>
                    <a:pt x="2833" y="794"/>
                  </a:lnTo>
                  <a:lnTo>
                    <a:pt x="2833" y="681"/>
                  </a:lnTo>
                  <a:lnTo>
                    <a:pt x="453" y="681"/>
                  </a:lnTo>
                  <a:close/>
                  <a:moveTo>
                    <a:pt x="453" y="453"/>
                  </a:moveTo>
                  <a:lnTo>
                    <a:pt x="453" y="567"/>
                  </a:lnTo>
                  <a:lnTo>
                    <a:pt x="2833" y="567"/>
                  </a:lnTo>
                  <a:lnTo>
                    <a:pt x="2833" y="453"/>
                  </a:lnTo>
                  <a:lnTo>
                    <a:pt x="453" y="453"/>
                  </a:lnTo>
                  <a:close/>
                  <a:moveTo>
                    <a:pt x="623" y="228"/>
                  </a:moveTo>
                  <a:lnTo>
                    <a:pt x="574" y="230"/>
                  </a:lnTo>
                  <a:lnTo>
                    <a:pt x="526" y="240"/>
                  </a:lnTo>
                  <a:lnTo>
                    <a:pt x="480" y="254"/>
                  </a:lnTo>
                  <a:lnTo>
                    <a:pt x="436" y="273"/>
                  </a:lnTo>
                  <a:lnTo>
                    <a:pt x="396" y="298"/>
                  </a:lnTo>
                  <a:lnTo>
                    <a:pt x="359" y="327"/>
                  </a:lnTo>
                  <a:lnTo>
                    <a:pt x="327" y="360"/>
                  </a:lnTo>
                  <a:lnTo>
                    <a:pt x="298" y="397"/>
                  </a:lnTo>
                  <a:lnTo>
                    <a:pt x="274" y="438"/>
                  </a:lnTo>
                  <a:lnTo>
                    <a:pt x="253" y="480"/>
                  </a:lnTo>
                  <a:lnTo>
                    <a:pt x="239" y="526"/>
                  </a:lnTo>
                  <a:lnTo>
                    <a:pt x="230" y="574"/>
                  </a:lnTo>
                  <a:lnTo>
                    <a:pt x="227" y="624"/>
                  </a:lnTo>
                  <a:lnTo>
                    <a:pt x="230" y="676"/>
                  </a:lnTo>
                  <a:lnTo>
                    <a:pt x="241" y="728"/>
                  </a:lnTo>
                  <a:lnTo>
                    <a:pt x="257" y="776"/>
                  </a:lnTo>
                  <a:lnTo>
                    <a:pt x="279" y="820"/>
                  </a:lnTo>
                  <a:lnTo>
                    <a:pt x="307" y="863"/>
                  </a:lnTo>
                  <a:lnTo>
                    <a:pt x="339" y="901"/>
                  </a:lnTo>
                  <a:lnTo>
                    <a:pt x="339" y="453"/>
                  </a:lnTo>
                  <a:lnTo>
                    <a:pt x="343" y="427"/>
                  </a:lnTo>
                  <a:lnTo>
                    <a:pt x="352" y="404"/>
                  </a:lnTo>
                  <a:lnTo>
                    <a:pt x="365" y="383"/>
                  </a:lnTo>
                  <a:lnTo>
                    <a:pt x="383" y="365"/>
                  </a:lnTo>
                  <a:lnTo>
                    <a:pt x="403" y="352"/>
                  </a:lnTo>
                  <a:lnTo>
                    <a:pt x="428" y="343"/>
                  </a:lnTo>
                  <a:lnTo>
                    <a:pt x="453" y="340"/>
                  </a:lnTo>
                  <a:lnTo>
                    <a:pt x="2833" y="340"/>
                  </a:lnTo>
                  <a:lnTo>
                    <a:pt x="2860" y="343"/>
                  </a:lnTo>
                  <a:lnTo>
                    <a:pt x="2884" y="352"/>
                  </a:lnTo>
                  <a:lnTo>
                    <a:pt x="2905" y="365"/>
                  </a:lnTo>
                  <a:lnTo>
                    <a:pt x="2923" y="383"/>
                  </a:lnTo>
                  <a:lnTo>
                    <a:pt x="2936" y="404"/>
                  </a:lnTo>
                  <a:lnTo>
                    <a:pt x="2944" y="427"/>
                  </a:lnTo>
                  <a:lnTo>
                    <a:pt x="2947" y="453"/>
                  </a:lnTo>
                  <a:lnTo>
                    <a:pt x="2947" y="1020"/>
                  </a:lnTo>
                  <a:lnTo>
                    <a:pt x="2986" y="1022"/>
                  </a:lnTo>
                  <a:lnTo>
                    <a:pt x="3024" y="1030"/>
                  </a:lnTo>
                  <a:lnTo>
                    <a:pt x="3061" y="1041"/>
                  </a:lnTo>
                  <a:lnTo>
                    <a:pt x="3061" y="340"/>
                  </a:lnTo>
                  <a:lnTo>
                    <a:pt x="3058" y="315"/>
                  </a:lnTo>
                  <a:lnTo>
                    <a:pt x="3049" y="290"/>
                  </a:lnTo>
                  <a:lnTo>
                    <a:pt x="3035" y="269"/>
                  </a:lnTo>
                  <a:lnTo>
                    <a:pt x="3019" y="252"/>
                  </a:lnTo>
                  <a:lnTo>
                    <a:pt x="2997" y="239"/>
                  </a:lnTo>
                  <a:lnTo>
                    <a:pt x="2973" y="230"/>
                  </a:lnTo>
                  <a:lnTo>
                    <a:pt x="2947" y="228"/>
                  </a:lnTo>
                  <a:lnTo>
                    <a:pt x="623" y="228"/>
                  </a:lnTo>
                  <a:close/>
                  <a:moveTo>
                    <a:pt x="623" y="0"/>
                  </a:moveTo>
                  <a:lnTo>
                    <a:pt x="2947" y="0"/>
                  </a:lnTo>
                  <a:lnTo>
                    <a:pt x="2993" y="3"/>
                  </a:lnTo>
                  <a:lnTo>
                    <a:pt x="3038" y="12"/>
                  </a:lnTo>
                  <a:lnTo>
                    <a:pt x="3080" y="27"/>
                  </a:lnTo>
                  <a:lnTo>
                    <a:pt x="3119" y="47"/>
                  </a:lnTo>
                  <a:lnTo>
                    <a:pt x="3155" y="71"/>
                  </a:lnTo>
                  <a:lnTo>
                    <a:pt x="3187" y="100"/>
                  </a:lnTo>
                  <a:lnTo>
                    <a:pt x="3216" y="133"/>
                  </a:lnTo>
                  <a:lnTo>
                    <a:pt x="3241" y="168"/>
                  </a:lnTo>
                  <a:lnTo>
                    <a:pt x="3261" y="208"/>
                  </a:lnTo>
                  <a:lnTo>
                    <a:pt x="3275" y="250"/>
                  </a:lnTo>
                  <a:lnTo>
                    <a:pt x="3284" y="294"/>
                  </a:lnTo>
                  <a:lnTo>
                    <a:pt x="3287" y="340"/>
                  </a:lnTo>
                  <a:lnTo>
                    <a:pt x="3287" y="1361"/>
                  </a:lnTo>
                  <a:lnTo>
                    <a:pt x="3341" y="1405"/>
                  </a:lnTo>
                  <a:lnTo>
                    <a:pt x="3392" y="1452"/>
                  </a:lnTo>
                  <a:lnTo>
                    <a:pt x="3436" y="1503"/>
                  </a:lnTo>
                  <a:lnTo>
                    <a:pt x="3476" y="1556"/>
                  </a:lnTo>
                  <a:lnTo>
                    <a:pt x="3511" y="1612"/>
                  </a:lnTo>
                  <a:lnTo>
                    <a:pt x="3542" y="1669"/>
                  </a:lnTo>
                  <a:lnTo>
                    <a:pt x="3568" y="1728"/>
                  </a:lnTo>
                  <a:lnTo>
                    <a:pt x="3589" y="1789"/>
                  </a:lnTo>
                  <a:lnTo>
                    <a:pt x="3606" y="1851"/>
                  </a:lnTo>
                  <a:lnTo>
                    <a:pt x="3618" y="1913"/>
                  </a:lnTo>
                  <a:lnTo>
                    <a:pt x="3625" y="1977"/>
                  </a:lnTo>
                  <a:lnTo>
                    <a:pt x="3627" y="2041"/>
                  </a:lnTo>
                  <a:lnTo>
                    <a:pt x="3625" y="2104"/>
                  </a:lnTo>
                  <a:lnTo>
                    <a:pt x="3618" y="2168"/>
                  </a:lnTo>
                  <a:lnTo>
                    <a:pt x="3606" y="2230"/>
                  </a:lnTo>
                  <a:lnTo>
                    <a:pt x="3589" y="2293"/>
                  </a:lnTo>
                  <a:lnTo>
                    <a:pt x="3568" y="2353"/>
                  </a:lnTo>
                  <a:lnTo>
                    <a:pt x="3542" y="2412"/>
                  </a:lnTo>
                  <a:lnTo>
                    <a:pt x="3511" y="2470"/>
                  </a:lnTo>
                  <a:lnTo>
                    <a:pt x="3476" y="2525"/>
                  </a:lnTo>
                  <a:lnTo>
                    <a:pt x="3436" y="2579"/>
                  </a:lnTo>
                  <a:lnTo>
                    <a:pt x="3392" y="2629"/>
                  </a:lnTo>
                  <a:lnTo>
                    <a:pt x="3341" y="2677"/>
                  </a:lnTo>
                  <a:lnTo>
                    <a:pt x="3287" y="2720"/>
                  </a:lnTo>
                  <a:lnTo>
                    <a:pt x="3287" y="2890"/>
                  </a:lnTo>
                  <a:lnTo>
                    <a:pt x="3284" y="2954"/>
                  </a:lnTo>
                  <a:lnTo>
                    <a:pt x="3274" y="3016"/>
                  </a:lnTo>
                  <a:lnTo>
                    <a:pt x="3259" y="3075"/>
                  </a:lnTo>
                  <a:lnTo>
                    <a:pt x="3239" y="3134"/>
                  </a:lnTo>
                  <a:lnTo>
                    <a:pt x="3212" y="3187"/>
                  </a:lnTo>
                  <a:lnTo>
                    <a:pt x="3181" y="3238"/>
                  </a:lnTo>
                  <a:lnTo>
                    <a:pt x="3145" y="3288"/>
                  </a:lnTo>
                  <a:lnTo>
                    <a:pt x="3105" y="3331"/>
                  </a:lnTo>
                  <a:lnTo>
                    <a:pt x="3060" y="3371"/>
                  </a:lnTo>
                  <a:lnTo>
                    <a:pt x="3012" y="3408"/>
                  </a:lnTo>
                  <a:lnTo>
                    <a:pt x="2961" y="3439"/>
                  </a:lnTo>
                  <a:lnTo>
                    <a:pt x="2906" y="3465"/>
                  </a:lnTo>
                  <a:lnTo>
                    <a:pt x="2849" y="3486"/>
                  </a:lnTo>
                  <a:lnTo>
                    <a:pt x="2790" y="3502"/>
                  </a:lnTo>
                  <a:lnTo>
                    <a:pt x="2727" y="3511"/>
                  </a:lnTo>
                  <a:lnTo>
                    <a:pt x="2664" y="3514"/>
                  </a:lnTo>
                  <a:lnTo>
                    <a:pt x="623" y="3514"/>
                  </a:lnTo>
                  <a:lnTo>
                    <a:pt x="559" y="3511"/>
                  </a:lnTo>
                  <a:lnTo>
                    <a:pt x="498" y="3502"/>
                  </a:lnTo>
                  <a:lnTo>
                    <a:pt x="438" y="3486"/>
                  </a:lnTo>
                  <a:lnTo>
                    <a:pt x="381" y="3465"/>
                  </a:lnTo>
                  <a:lnTo>
                    <a:pt x="326" y="3439"/>
                  </a:lnTo>
                  <a:lnTo>
                    <a:pt x="275" y="3408"/>
                  </a:lnTo>
                  <a:lnTo>
                    <a:pt x="227" y="3371"/>
                  </a:lnTo>
                  <a:lnTo>
                    <a:pt x="183" y="3331"/>
                  </a:lnTo>
                  <a:lnTo>
                    <a:pt x="143" y="3288"/>
                  </a:lnTo>
                  <a:lnTo>
                    <a:pt x="106" y="3238"/>
                  </a:lnTo>
                  <a:lnTo>
                    <a:pt x="75" y="3187"/>
                  </a:lnTo>
                  <a:lnTo>
                    <a:pt x="49" y="3134"/>
                  </a:lnTo>
                  <a:lnTo>
                    <a:pt x="28" y="3075"/>
                  </a:lnTo>
                  <a:lnTo>
                    <a:pt x="12" y="3016"/>
                  </a:lnTo>
                  <a:lnTo>
                    <a:pt x="3" y="2954"/>
                  </a:lnTo>
                  <a:lnTo>
                    <a:pt x="0" y="2890"/>
                  </a:lnTo>
                  <a:lnTo>
                    <a:pt x="0" y="624"/>
                  </a:lnTo>
                  <a:lnTo>
                    <a:pt x="3" y="560"/>
                  </a:lnTo>
                  <a:lnTo>
                    <a:pt x="12" y="498"/>
                  </a:lnTo>
                  <a:lnTo>
                    <a:pt x="28" y="439"/>
                  </a:lnTo>
                  <a:lnTo>
                    <a:pt x="49" y="382"/>
                  </a:lnTo>
                  <a:lnTo>
                    <a:pt x="75" y="327"/>
                  </a:lnTo>
                  <a:lnTo>
                    <a:pt x="106" y="276"/>
                  </a:lnTo>
                  <a:lnTo>
                    <a:pt x="143" y="228"/>
                  </a:lnTo>
                  <a:lnTo>
                    <a:pt x="183" y="183"/>
                  </a:lnTo>
                  <a:lnTo>
                    <a:pt x="227" y="143"/>
                  </a:lnTo>
                  <a:lnTo>
                    <a:pt x="275" y="107"/>
                  </a:lnTo>
                  <a:lnTo>
                    <a:pt x="326" y="76"/>
                  </a:lnTo>
                  <a:lnTo>
                    <a:pt x="381" y="49"/>
                  </a:lnTo>
                  <a:lnTo>
                    <a:pt x="438" y="29"/>
                  </a:lnTo>
                  <a:lnTo>
                    <a:pt x="498" y="13"/>
                  </a:lnTo>
                  <a:lnTo>
                    <a:pt x="559" y="3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1" name="Freeform 328"/>
          <p:cNvSpPr>
            <a:spLocks noEditPoints="1"/>
          </p:cNvSpPr>
          <p:nvPr/>
        </p:nvSpPr>
        <p:spPr bwMode="auto">
          <a:xfrm>
            <a:off x="8103495" y="4872106"/>
            <a:ext cx="458067" cy="467212"/>
          </a:xfrm>
          <a:custGeom>
            <a:avLst/>
            <a:gdLst>
              <a:gd name="T0" fmla="*/ 1863 w 3158"/>
              <a:gd name="T1" fmla="*/ 2930 h 3219"/>
              <a:gd name="T2" fmla="*/ 2272 w 3158"/>
              <a:gd name="T3" fmla="*/ 2819 h 3219"/>
              <a:gd name="T4" fmla="*/ 2216 w 3158"/>
              <a:gd name="T5" fmla="*/ 2527 h 3219"/>
              <a:gd name="T6" fmla="*/ 687 w 3158"/>
              <a:gd name="T7" fmla="*/ 2674 h 3219"/>
              <a:gd name="T8" fmla="*/ 1189 w 3158"/>
              <a:gd name="T9" fmla="*/ 2952 h 3219"/>
              <a:gd name="T10" fmla="*/ 1094 w 3158"/>
              <a:gd name="T11" fmla="*/ 2654 h 3219"/>
              <a:gd name="T12" fmla="*/ 1758 w 3158"/>
              <a:gd name="T13" fmla="*/ 2893 h 3219"/>
              <a:gd name="T14" fmla="*/ 1970 w 3158"/>
              <a:gd name="T15" fmla="*/ 2439 h 3219"/>
              <a:gd name="T16" fmla="*/ 1355 w 3158"/>
              <a:gd name="T17" fmla="*/ 2406 h 3219"/>
              <a:gd name="T18" fmla="*/ 1291 w 3158"/>
              <a:gd name="T19" fmla="*/ 2762 h 3219"/>
              <a:gd name="T20" fmla="*/ 1529 w 3158"/>
              <a:gd name="T21" fmla="*/ 2392 h 3219"/>
              <a:gd name="T22" fmla="*/ 2225 w 3158"/>
              <a:gd name="T23" fmla="*/ 2305 h 3219"/>
              <a:gd name="T24" fmla="*/ 2606 w 3158"/>
              <a:gd name="T25" fmla="*/ 2541 h 3219"/>
              <a:gd name="T26" fmla="*/ 2894 w 3158"/>
              <a:gd name="T27" fmla="*/ 2015 h 3219"/>
              <a:gd name="T28" fmla="*/ 1630 w 3158"/>
              <a:gd name="T29" fmla="*/ 2287 h 3219"/>
              <a:gd name="T30" fmla="*/ 2159 w 3158"/>
              <a:gd name="T31" fmla="*/ 2178 h 3219"/>
              <a:gd name="T32" fmla="*/ 920 w 3158"/>
              <a:gd name="T33" fmla="*/ 1662 h 3219"/>
              <a:gd name="T34" fmla="*/ 1065 w 3158"/>
              <a:gd name="T35" fmla="*/ 2367 h 3219"/>
              <a:gd name="T36" fmla="*/ 920 w 3158"/>
              <a:gd name="T37" fmla="*/ 1662 h 3219"/>
              <a:gd name="T38" fmla="*/ 324 w 3158"/>
              <a:gd name="T39" fmla="*/ 2179 h 3219"/>
              <a:gd name="T40" fmla="*/ 678 w 3158"/>
              <a:gd name="T41" fmla="*/ 2556 h 3219"/>
              <a:gd name="T42" fmla="*/ 874 w 3158"/>
              <a:gd name="T43" fmla="*/ 2100 h 3219"/>
              <a:gd name="T44" fmla="*/ 2033 w 3158"/>
              <a:gd name="T45" fmla="*/ 973 h 3219"/>
              <a:gd name="T46" fmla="*/ 2234 w 3158"/>
              <a:gd name="T47" fmla="*/ 1450 h 3219"/>
              <a:gd name="T48" fmla="*/ 999 w 3158"/>
              <a:gd name="T49" fmla="*/ 1039 h 3219"/>
              <a:gd name="T50" fmla="*/ 1529 w 3158"/>
              <a:gd name="T51" fmla="*/ 1036 h 3219"/>
              <a:gd name="T52" fmla="*/ 2604 w 3158"/>
              <a:gd name="T53" fmla="*/ 679 h 3219"/>
              <a:gd name="T54" fmla="*/ 2277 w 3158"/>
              <a:gd name="T55" fmla="*/ 1084 h 3219"/>
              <a:gd name="T56" fmla="*/ 2945 w 3158"/>
              <a:gd name="T57" fmla="*/ 1466 h 3219"/>
              <a:gd name="T58" fmla="*/ 2755 w 3158"/>
              <a:gd name="T59" fmla="*/ 886 h 3219"/>
              <a:gd name="T60" fmla="*/ 403 w 3158"/>
              <a:gd name="T61" fmla="*/ 886 h 3219"/>
              <a:gd name="T62" fmla="*/ 213 w 3158"/>
              <a:gd name="T63" fmla="*/ 1466 h 3219"/>
              <a:gd name="T64" fmla="*/ 881 w 3158"/>
              <a:gd name="T65" fmla="*/ 1084 h 3219"/>
              <a:gd name="T66" fmla="*/ 554 w 3158"/>
              <a:gd name="T67" fmla="*/ 679 h 3219"/>
              <a:gd name="T68" fmla="*/ 2144 w 3158"/>
              <a:gd name="T69" fmla="*/ 717 h 3219"/>
              <a:gd name="T70" fmla="*/ 2475 w 3158"/>
              <a:gd name="T71" fmla="*/ 547 h 3219"/>
              <a:gd name="T72" fmla="*/ 1970 w 3158"/>
              <a:gd name="T73" fmla="*/ 267 h 3219"/>
              <a:gd name="T74" fmla="*/ 1031 w 3158"/>
              <a:gd name="T75" fmla="*/ 325 h 3219"/>
              <a:gd name="T76" fmla="*/ 689 w 3158"/>
              <a:gd name="T77" fmla="*/ 652 h 3219"/>
              <a:gd name="T78" fmla="*/ 1111 w 3158"/>
              <a:gd name="T79" fmla="*/ 539 h 3219"/>
              <a:gd name="T80" fmla="*/ 1725 w 3158"/>
              <a:gd name="T81" fmla="*/ 926 h 3219"/>
              <a:gd name="T82" fmla="*/ 1968 w 3158"/>
              <a:gd name="T83" fmla="*/ 605 h 3219"/>
              <a:gd name="T84" fmla="*/ 1630 w 3158"/>
              <a:gd name="T85" fmla="*/ 210 h 3219"/>
              <a:gd name="T86" fmla="*/ 1191 w 3158"/>
              <a:gd name="T87" fmla="*/ 605 h 3219"/>
              <a:gd name="T88" fmla="*/ 1432 w 3158"/>
              <a:gd name="T89" fmla="*/ 926 h 3219"/>
              <a:gd name="T90" fmla="*/ 1874 w 3158"/>
              <a:gd name="T91" fmla="*/ 28 h 3219"/>
              <a:gd name="T92" fmla="*/ 2482 w 3158"/>
              <a:gd name="T93" fmla="*/ 288 h 3219"/>
              <a:gd name="T94" fmla="*/ 2926 w 3158"/>
              <a:gd name="T95" fmla="*/ 770 h 3219"/>
              <a:gd name="T96" fmla="*/ 3146 w 3158"/>
              <a:gd name="T97" fmla="*/ 1408 h 3219"/>
              <a:gd name="T98" fmla="*/ 3084 w 3158"/>
              <a:gd name="T99" fmla="*/ 2100 h 3219"/>
              <a:gd name="T100" fmla="*/ 2760 w 3158"/>
              <a:gd name="T101" fmla="*/ 2679 h 3219"/>
              <a:gd name="T102" fmla="*/ 2237 w 3158"/>
              <a:gd name="T103" fmla="*/ 3074 h 3219"/>
              <a:gd name="T104" fmla="*/ 1579 w 3158"/>
              <a:gd name="T105" fmla="*/ 3219 h 3219"/>
              <a:gd name="T106" fmla="*/ 921 w 3158"/>
              <a:gd name="T107" fmla="*/ 3074 h 3219"/>
              <a:gd name="T108" fmla="*/ 399 w 3158"/>
              <a:gd name="T109" fmla="*/ 2679 h 3219"/>
              <a:gd name="T110" fmla="*/ 75 w 3158"/>
              <a:gd name="T111" fmla="*/ 2100 h 3219"/>
              <a:gd name="T112" fmla="*/ 13 w 3158"/>
              <a:gd name="T113" fmla="*/ 1408 h 3219"/>
              <a:gd name="T114" fmla="*/ 232 w 3158"/>
              <a:gd name="T115" fmla="*/ 770 h 3219"/>
              <a:gd name="T116" fmla="*/ 677 w 3158"/>
              <a:gd name="T117" fmla="*/ 288 h 3219"/>
              <a:gd name="T118" fmla="*/ 1285 w 3158"/>
              <a:gd name="T119" fmla="*/ 28 h 3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58" h="3219">
                <a:moveTo>
                  <a:pt x="2147" y="2497"/>
                </a:moveTo>
                <a:lnTo>
                  <a:pt x="2108" y="2577"/>
                </a:lnTo>
                <a:lnTo>
                  <a:pt x="2064" y="2654"/>
                </a:lnTo>
                <a:lnTo>
                  <a:pt x="2018" y="2727"/>
                </a:lnTo>
                <a:lnTo>
                  <a:pt x="1969" y="2798"/>
                </a:lnTo>
                <a:lnTo>
                  <a:pt x="1917" y="2865"/>
                </a:lnTo>
                <a:lnTo>
                  <a:pt x="1863" y="2930"/>
                </a:lnTo>
                <a:lnTo>
                  <a:pt x="1805" y="2991"/>
                </a:lnTo>
                <a:lnTo>
                  <a:pt x="1888" y="2975"/>
                </a:lnTo>
                <a:lnTo>
                  <a:pt x="1969" y="2952"/>
                </a:lnTo>
                <a:lnTo>
                  <a:pt x="2048" y="2926"/>
                </a:lnTo>
                <a:lnTo>
                  <a:pt x="2126" y="2895"/>
                </a:lnTo>
                <a:lnTo>
                  <a:pt x="2200" y="2859"/>
                </a:lnTo>
                <a:lnTo>
                  <a:pt x="2272" y="2819"/>
                </a:lnTo>
                <a:lnTo>
                  <a:pt x="2341" y="2774"/>
                </a:lnTo>
                <a:lnTo>
                  <a:pt x="2409" y="2726"/>
                </a:lnTo>
                <a:lnTo>
                  <a:pt x="2472" y="2674"/>
                </a:lnTo>
                <a:lnTo>
                  <a:pt x="2411" y="2633"/>
                </a:lnTo>
                <a:lnTo>
                  <a:pt x="2347" y="2594"/>
                </a:lnTo>
                <a:lnTo>
                  <a:pt x="2282" y="2558"/>
                </a:lnTo>
                <a:lnTo>
                  <a:pt x="2216" y="2527"/>
                </a:lnTo>
                <a:lnTo>
                  <a:pt x="2147" y="2497"/>
                </a:lnTo>
                <a:close/>
                <a:moveTo>
                  <a:pt x="1011" y="2497"/>
                </a:moveTo>
                <a:lnTo>
                  <a:pt x="943" y="2527"/>
                </a:lnTo>
                <a:lnTo>
                  <a:pt x="876" y="2558"/>
                </a:lnTo>
                <a:lnTo>
                  <a:pt x="812" y="2594"/>
                </a:lnTo>
                <a:lnTo>
                  <a:pt x="748" y="2633"/>
                </a:lnTo>
                <a:lnTo>
                  <a:pt x="687" y="2674"/>
                </a:lnTo>
                <a:lnTo>
                  <a:pt x="750" y="2726"/>
                </a:lnTo>
                <a:lnTo>
                  <a:pt x="817" y="2774"/>
                </a:lnTo>
                <a:lnTo>
                  <a:pt x="887" y="2819"/>
                </a:lnTo>
                <a:lnTo>
                  <a:pt x="958" y="2859"/>
                </a:lnTo>
                <a:lnTo>
                  <a:pt x="1033" y="2895"/>
                </a:lnTo>
                <a:lnTo>
                  <a:pt x="1109" y="2926"/>
                </a:lnTo>
                <a:lnTo>
                  <a:pt x="1189" y="2952"/>
                </a:lnTo>
                <a:lnTo>
                  <a:pt x="1270" y="2975"/>
                </a:lnTo>
                <a:lnTo>
                  <a:pt x="1353" y="2991"/>
                </a:lnTo>
                <a:lnTo>
                  <a:pt x="1296" y="2930"/>
                </a:lnTo>
                <a:lnTo>
                  <a:pt x="1241" y="2865"/>
                </a:lnTo>
                <a:lnTo>
                  <a:pt x="1190" y="2798"/>
                </a:lnTo>
                <a:lnTo>
                  <a:pt x="1141" y="2727"/>
                </a:lnTo>
                <a:lnTo>
                  <a:pt x="1094" y="2654"/>
                </a:lnTo>
                <a:lnTo>
                  <a:pt x="1051" y="2577"/>
                </a:lnTo>
                <a:lnTo>
                  <a:pt x="1011" y="2497"/>
                </a:lnTo>
                <a:close/>
                <a:moveTo>
                  <a:pt x="1630" y="2392"/>
                </a:moveTo>
                <a:lnTo>
                  <a:pt x="1630" y="3008"/>
                </a:lnTo>
                <a:lnTo>
                  <a:pt x="1636" y="3008"/>
                </a:lnTo>
                <a:lnTo>
                  <a:pt x="1698" y="2953"/>
                </a:lnTo>
                <a:lnTo>
                  <a:pt x="1758" y="2893"/>
                </a:lnTo>
                <a:lnTo>
                  <a:pt x="1814" y="2829"/>
                </a:lnTo>
                <a:lnTo>
                  <a:pt x="1868" y="2763"/>
                </a:lnTo>
                <a:lnTo>
                  <a:pt x="1918" y="2692"/>
                </a:lnTo>
                <a:lnTo>
                  <a:pt x="1966" y="2619"/>
                </a:lnTo>
                <a:lnTo>
                  <a:pt x="2010" y="2541"/>
                </a:lnTo>
                <a:lnTo>
                  <a:pt x="2050" y="2461"/>
                </a:lnTo>
                <a:lnTo>
                  <a:pt x="1970" y="2439"/>
                </a:lnTo>
                <a:lnTo>
                  <a:pt x="1887" y="2420"/>
                </a:lnTo>
                <a:lnTo>
                  <a:pt x="1803" y="2406"/>
                </a:lnTo>
                <a:lnTo>
                  <a:pt x="1717" y="2396"/>
                </a:lnTo>
                <a:lnTo>
                  <a:pt x="1630" y="2392"/>
                </a:lnTo>
                <a:close/>
                <a:moveTo>
                  <a:pt x="1529" y="2392"/>
                </a:moveTo>
                <a:lnTo>
                  <a:pt x="1442" y="2396"/>
                </a:lnTo>
                <a:lnTo>
                  <a:pt x="1355" y="2406"/>
                </a:lnTo>
                <a:lnTo>
                  <a:pt x="1271" y="2420"/>
                </a:lnTo>
                <a:lnTo>
                  <a:pt x="1189" y="2439"/>
                </a:lnTo>
                <a:lnTo>
                  <a:pt x="1107" y="2461"/>
                </a:lnTo>
                <a:lnTo>
                  <a:pt x="1149" y="2541"/>
                </a:lnTo>
                <a:lnTo>
                  <a:pt x="1193" y="2619"/>
                </a:lnTo>
                <a:lnTo>
                  <a:pt x="1240" y="2692"/>
                </a:lnTo>
                <a:lnTo>
                  <a:pt x="1291" y="2762"/>
                </a:lnTo>
                <a:lnTo>
                  <a:pt x="1344" y="2829"/>
                </a:lnTo>
                <a:lnTo>
                  <a:pt x="1401" y="2893"/>
                </a:lnTo>
                <a:lnTo>
                  <a:pt x="1461" y="2952"/>
                </a:lnTo>
                <a:lnTo>
                  <a:pt x="1523" y="3008"/>
                </a:lnTo>
                <a:lnTo>
                  <a:pt x="1526" y="3008"/>
                </a:lnTo>
                <a:lnTo>
                  <a:pt x="1529" y="3008"/>
                </a:lnTo>
                <a:lnTo>
                  <a:pt x="1529" y="2392"/>
                </a:lnTo>
                <a:close/>
                <a:moveTo>
                  <a:pt x="2341" y="1662"/>
                </a:moveTo>
                <a:lnTo>
                  <a:pt x="2335" y="1774"/>
                </a:lnTo>
                <a:lnTo>
                  <a:pt x="2324" y="1885"/>
                </a:lnTo>
                <a:lnTo>
                  <a:pt x="2307" y="1994"/>
                </a:lnTo>
                <a:lnTo>
                  <a:pt x="2285" y="2100"/>
                </a:lnTo>
                <a:lnTo>
                  <a:pt x="2257" y="2204"/>
                </a:lnTo>
                <a:lnTo>
                  <a:pt x="2225" y="2305"/>
                </a:lnTo>
                <a:lnTo>
                  <a:pt x="2188" y="2402"/>
                </a:lnTo>
                <a:lnTo>
                  <a:pt x="2264" y="2435"/>
                </a:lnTo>
                <a:lnTo>
                  <a:pt x="2338" y="2472"/>
                </a:lnTo>
                <a:lnTo>
                  <a:pt x="2411" y="2512"/>
                </a:lnTo>
                <a:lnTo>
                  <a:pt x="2481" y="2556"/>
                </a:lnTo>
                <a:lnTo>
                  <a:pt x="2548" y="2603"/>
                </a:lnTo>
                <a:lnTo>
                  <a:pt x="2606" y="2541"/>
                </a:lnTo>
                <a:lnTo>
                  <a:pt x="2660" y="2475"/>
                </a:lnTo>
                <a:lnTo>
                  <a:pt x="2711" y="2405"/>
                </a:lnTo>
                <a:lnTo>
                  <a:pt x="2757" y="2332"/>
                </a:lnTo>
                <a:lnTo>
                  <a:pt x="2798" y="2258"/>
                </a:lnTo>
                <a:lnTo>
                  <a:pt x="2835" y="2179"/>
                </a:lnTo>
                <a:lnTo>
                  <a:pt x="2867" y="2098"/>
                </a:lnTo>
                <a:lnTo>
                  <a:pt x="2894" y="2015"/>
                </a:lnTo>
                <a:lnTo>
                  <a:pt x="2917" y="1929"/>
                </a:lnTo>
                <a:lnTo>
                  <a:pt x="2934" y="1842"/>
                </a:lnTo>
                <a:lnTo>
                  <a:pt x="2945" y="1753"/>
                </a:lnTo>
                <a:lnTo>
                  <a:pt x="2952" y="1662"/>
                </a:lnTo>
                <a:lnTo>
                  <a:pt x="2341" y="1662"/>
                </a:lnTo>
                <a:close/>
                <a:moveTo>
                  <a:pt x="1630" y="1662"/>
                </a:moveTo>
                <a:lnTo>
                  <a:pt x="1630" y="2287"/>
                </a:lnTo>
                <a:lnTo>
                  <a:pt x="1726" y="2293"/>
                </a:lnTo>
                <a:lnTo>
                  <a:pt x="1820" y="2304"/>
                </a:lnTo>
                <a:lnTo>
                  <a:pt x="1913" y="2319"/>
                </a:lnTo>
                <a:lnTo>
                  <a:pt x="2003" y="2341"/>
                </a:lnTo>
                <a:lnTo>
                  <a:pt x="2093" y="2367"/>
                </a:lnTo>
                <a:lnTo>
                  <a:pt x="2128" y="2274"/>
                </a:lnTo>
                <a:lnTo>
                  <a:pt x="2159" y="2178"/>
                </a:lnTo>
                <a:lnTo>
                  <a:pt x="2185" y="2079"/>
                </a:lnTo>
                <a:lnTo>
                  <a:pt x="2207" y="1978"/>
                </a:lnTo>
                <a:lnTo>
                  <a:pt x="2223" y="1874"/>
                </a:lnTo>
                <a:lnTo>
                  <a:pt x="2234" y="1769"/>
                </a:lnTo>
                <a:lnTo>
                  <a:pt x="2239" y="1662"/>
                </a:lnTo>
                <a:lnTo>
                  <a:pt x="1630" y="1662"/>
                </a:lnTo>
                <a:close/>
                <a:moveTo>
                  <a:pt x="920" y="1662"/>
                </a:moveTo>
                <a:lnTo>
                  <a:pt x="925" y="1769"/>
                </a:lnTo>
                <a:lnTo>
                  <a:pt x="936" y="1874"/>
                </a:lnTo>
                <a:lnTo>
                  <a:pt x="952" y="1978"/>
                </a:lnTo>
                <a:lnTo>
                  <a:pt x="973" y="2079"/>
                </a:lnTo>
                <a:lnTo>
                  <a:pt x="999" y="2178"/>
                </a:lnTo>
                <a:lnTo>
                  <a:pt x="1030" y="2274"/>
                </a:lnTo>
                <a:lnTo>
                  <a:pt x="1065" y="2367"/>
                </a:lnTo>
                <a:lnTo>
                  <a:pt x="1155" y="2341"/>
                </a:lnTo>
                <a:lnTo>
                  <a:pt x="1246" y="2319"/>
                </a:lnTo>
                <a:lnTo>
                  <a:pt x="1338" y="2304"/>
                </a:lnTo>
                <a:lnTo>
                  <a:pt x="1432" y="2293"/>
                </a:lnTo>
                <a:lnTo>
                  <a:pt x="1529" y="2287"/>
                </a:lnTo>
                <a:lnTo>
                  <a:pt x="1529" y="1662"/>
                </a:lnTo>
                <a:lnTo>
                  <a:pt x="920" y="1662"/>
                </a:lnTo>
                <a:close/>
                <a:moveTo>
                  <a:pt x="207" y="1662"/>
                </a:moveTo>
                <a:lnTo>
                  <a:pt x="213" y="1753"/>
                </a:lnTo>
                <a:lnTo>
                  <a:pt x="225" y="1842"/>
                </a:lnTo>
                <a:lnTo>
                  <a:pt x="242" y="1929"/>
                </a:lnTo>
                <a:lnTo>
                  <a:pt x="264" y="2015"/>
                </a:lnTo>
                <a:lnTo>
                  <a:pt x="292" y="2098"/>
                </a:lnTo>
                <a:lnTo>
                  <a:pt x="324" y="2179"/>
                </a:lnTo>
                <a:lnTo>
                  <a:pt x="361" y="2258"/>
                </a:lnTo>
                <a:lnTo>
                  <a:pt x="402" y="2332"/>
                </a:lnTo>
                <a:lnTo>
                  <a:pt x="448" y="2405"/>
                </a:lnTo>
                <a:lnTo>
                  <a:pt x="499" y="2475"/>
                </a:lnTo>
                <a:lnTo>
                  <a:pt x="553" y="2541"/>
                </a:lnTo>
                <a:lnTo>
                  <a:pt x="610" y="2603"/>
                </a:lnTo>
                <a:lnTo>
                  <a:pt x="678" y="2556"/>
                </a:lnTo>
                <a:lnTo>
                  <a:pt x="747" y="2512"/>
                </a:lnTo>
                <a:lnTo>
                  <a:pt x="820" y="2473"/>
                </a:lnTo>
                <a:lnTo>
                  <a:pt x="894" y="2436"/>
                </a:lnTo>
                <a:lnTo>
                  <a:pt x="971" y="2402"/>
                </a:lnTo>
                <a:lnTo>
                  <a:pt x="934" y="2305"/>
                </a:lnTo>
                <a:lnTo>
                  <a:pt x="901" y="2204"/>
                </a:lnTo>
                <a:lnTo>
                  <a:pt x="874" y="2100"/>
                </a:lnTo>
                <a:lnTo>
                  <a:pt x="852" y="1994"/>
                </a:lnTo>
                <a:lnTo>
                  <a:pt x="835" y="1885"/>
                </a:lnTo>
                <a:lnTo>
                  <a:pt x="824" y="1774"/>
                </a:lnTo>
                <a:lnTo>
                  <a:pt x="818" y="1662"/>
                </a:lnTo>
                <a:lnTo>
                  <a:pt x="207" y="1662"/>
                </a:lnTo>
                <a:close/>
                <a:moveTo>
                  <a:pt x="2129" y="943"/>
                </a:moveTo>
                <a:lnTo>
                  <a:pt x="2033" y="973"/>
                </a:lnTo>
                <a:lnTo>
                  <a:pt x="1935" y="998"/>
                </a:lnTo>
                <a:lnTo>
                  <a:pt x="1836" y="1017"/>
                </a:lnTo>
                <a:lnTo>
                  <a:pt x="1733" y="1029"/>
                </a:lnTo>
                <a:lnTo>
                  <a:pt x="1630" y="1036"/>
                </a:lnTo>
                <a:lnTo>
                  <a:pt x="1630" y="1557"/>
                </a:lnTo>
                <a:lnTo>
                  <a:pt x="2239" y="1557"/>
                </a:lnTo>
                <a:lnTo>
                  <a:pt x="2234" y="1450"/>
                </a:lnTo>
                <a:lnTo>
                  <a:pt x="2223" y="1343"/>
                </a:lnTo>
                <a:lnTo>
                  <a:pt x="2207" y="1240"/>
                </a:lnTo>
                <a:lnTo>
                  <a:pt x="2186" y="1138"/>
                </a:lnTo>
                <a:lnTo>
                  <a:pt x="2160" y="1039"/>
                </a:lnTo>
                <a:lnTo>
                  <a:pt x="2129" y="943"/>
                </a:lnTo>
                <a:close/>
                <a:moveTo>
                  <a:pt x="1030" y="943"/>
                </a:moveTo>
                <a:lnTo>
                  <a:pt x="999" y="1039"/>
                </a:lnTo>
                <a:lnTo>
                  <a:pt x="973" y="1138"/>
                </a:lnTo>
                <a:lnTo>
                  <a:pt x="952" y="1240"/>
                </a:lnTo>
                <a:lnTo>
                  <a:pt x="936" y="1343"/>
                </a:lnTo>
                <a:lnTo>
                  <a:pt x="925" y="1450"/>
                </a:lnTo>
                <a:lnTo>
                  <a:pt x="920" y="1557"/>
                </a:lnTo>
                <a:lnTo>
                  <a:pt x="1529" y="1557"/>
                </a:lnTo>
                <a:lnTo>
                  <a:pt x="1529" y="1036"/>
                </a:lnTo>
                <a:lnTo>
                  <a:pt x="1442" y="1030"/>
                </a:lnTo>
                <a:lnTo>
                  <a:pt x="1356" y="1021"/>
                </a:lnTo>
                <a:lnTo>
                  <a:pt x="1273" y="1008"/>
                </a:lnTo>
                <a:lnTo>
                  <a:pt x="1190" y="991"/>
                </a:lnTo>
                <a:lnTo>
                  <a:pt x="1109" y="968"/>
                </a:lnTo>
                <a:lnTo>
                  <a:pt x="1030" y="943"/>
                </a:lnTo>
                <a:close/>
                <a:moveTo>
                  <a:pt x="2604" y="679"/>
                </a:moveTo>
                <a:lnTo>
                  <a:pt x="2534" y="732"/>
                </a:lnTo>
                <a:lnTo>
                  <a:pt x="2460" y="782"/>
                </a:lnTo>
                <a:lnTo>
                  <a:pt x="2384" y="828"/>
                </a:lnTo>
                <a:lnTo>
                  <a:pt x="2305" y="869"/>
                </a:lnTo>
                <a:lnTo>
                  <a:pt x="2224" y="907"/>
                </a:lnTo>
                <a:lnTo>
                  <a:pt x="2253" y="994"/>
                </a:lnTo>
                <a:lnTo>
                  <a:pt x="2277" y="1084"/>
                </a:lnTo>
                <a:lnTo>
                  <a:pt x="2298" y="1175"/>
                </a:lnTo>
                <a:lnTo>
                  <a:pt x="2315" y="1268"/>
                </a:lnTo>
                <a:lnTo>
                  <a:pt x="2328" y="1363"/>
                </a:lnTo>
                <a:lnTo>
                  <a:pt x="2336" y="1460"/>
                </a:lnTo>
                <a:lnTo>
                  <a:pt x="2341" y="1557"/>
                </a:lnTo>
                <a:lnTo>
                  <a:pt x="2952" y="1557"/>
                </a:lnTo>
                <a:lnTo>
                  <a:pt x="2945" y="1466"/>
                </a:lnTo>
                <a:lnTo>
                  <a:pt x="2934" y="1377"/>
                </a:lnTo>
                <a:lnTo>
                  <a:pt x="2916" y="1289"/>
                </a:lnTo>
                <a:lnTo>
                  <a:pt x="2894" y="1204"/>
                </a:lnTo>
                <a:lnTo>
                  <a:pt x="2867" y="1120"/>
                </a:lnTo>
                <a:lnTo>
                  <a:pt x="2834" y="1040"/>
                </a:lnTo>
                <a:lnTo>
                  <a:pt x="2797" y="962"/>
                </a:lnTo>
                <a:lnTo>
                  <a:pt x="2755" y="886"/>
                </a:lnTo>
                <a:lnTo>
                  <a:pt x="2710" y="814"/>
                </a:lnTo>
                <a:lnTo>
                  <a:pt x="2658" y="744"/>
                </a:lnTo>
                <a:lnTo>
                  <a:pt x="2604" y="679"/>
                </a:lnTo>
                <a:close/>
                <a:moveTo>
                  <a:pt x="554" y="679"/>
                </a:moveTo>
                <a:lnTo>
                  <a:pt x="500" y="744"/>
                </a:lnTo>
                <a:lnTo>
                  <a:pt x="449" y="814"/>
                </a:lnTo>
                <a:lnTo>
                  <a:pt x="403" y="886"/>
                </a:lnTo>
                <a:lnTo>
                  <a:pt x="361" y="962"/>
                </a:lnTo>
                <a:lnTo>
                  <a:pt x="324" y="1040"/>
                </a:lnTo>
                <a:lnTo>
                  <a:pt x="292" y="1120"/>
                </a:lnTo>
                <a:lnTo>
                  <a:pt x="265" y="1204"/>
                </a:lnTo>
                <a:lnTo>
                  <a:pt x="242" y="1289"/>
                </a:lnTo>
                <a:lnTo>
                  <a:pt x="225" y="1377"/>
                </a:lnTo>
                <a:lnTo>
                  <a:pt x="213" y="1466"/>
                </a:lnTo>
                <a:lnTo>
                  <a:pt x="207" y="1557"/>
                </a:lnTo>
                <a:lnTo>
                  <a:pt x="818" y="1557"/>
                </a:lnTo>
                <a:lnTo>
                  <a:pt x="823" y="1460"/>
                </a:lnTo>
                <a:lnTo>
                  <a:pt x="831" y="1363"/>
                </a:lnTo>
                <a:lnTo>
                  <a:pt x="844" y="1268"/>
                </a:lnTo>
                <a:lnTo>
                  <a:pt x="861" y="1175"/>
                </a:lnTo>
                <a:lnTo>
                  <a:pt x="881" y="1084"/>
                </a:lnTo>
                <a:lnTo>
                  <a:pt x="906" y="994"/>
                </a:lnTo>
                <a:lnTo>
                  <a:pt x="935" y="907"/>
                </a:lnTo>
                <a:lnTo>
                  <a:pt x="854" y="869"/>
                </a:lnTo>
                <a:lnTo>
                  <a:pt x="774" y="828"/>
                </a:lnTo>
                <a:lnTo>
                  <a:pt x="698" y="782"/>
                </a:lnTo>
                <a:lnTo>
                  <a:pt x="625" y="732"/>
                </a:lnTo>
                <a:lnTo>
                  <a:pt x="554" y="679"/>
                </a:lnTo>
                <a:close/>
                <a:moveTo>
                  <a:pt x="1805" y="229"/>
                </a:moveTo>
                <a:lnTo>
                  <a:pt x="1871" y="299"/>
                </a:lnTo>
                <a:lnTo>
                  <a:pt x="1933" y="375"/>
                </a:lnTo>
                <a:lnTo>
                  <a:pt x="1992" y="455"/>
                </a:lnTo>
                <a:lnTo>
                  <a:pt x="2046" y="539"/>
                </a:lnTo>
                <a:lnTo>
                  <a:pt x="2098" y="625"/>
                </a:lnTo>
                <a:lnTo>
                  <a:pt x="2144" y="717"/>
                </a:lnTo>
                <a:lnTo>
                  <a:pt x="2186" y="811"/>
                </a:lnTo>
                <a:lnTo>
                  <a:pt x="2260" y="777"/>
                </a:lnTo>
                <a:lnTo>
                  <a:pt x="2332" y="739"/>
                </a:lnTo>
                <a:lnTo>
                  <a:pt x="2403" y="697"/>
                </a:lnTo>
                <a:lnTo>
                  <a:pt x="2470" y="652"/>
                </a:lnTo>
                <a:lnTo>
                  <a:pt x="2535" y="603"/>
                </a:lnTo>
                <a:lnTo>
                  <a:pt x="2475" y="547"/>
                </a:lnTo>
                <a:lnTo>
                  <a:pt x="2411" y="495"/>
                </a:lnTo>
                <a:lnTo>
                  <a:pt x="2343" y="445"/>
                </a:lnTo>
                <a:lnTo>
                  <a:pt x="2274" y="402"/>
                </a:lnTo>
                <a:lnTo>
                  <a:pt x="2202" y="361"/>
                </a:lnTo>
                <a:lnTo>
                  <a:pt x="2127" y="325"/>
                </a:lnTo>
                <a:lnTo>
                  <a:pt x="2049" y="293"/>
                </a:lnTo>
                <a:lnTo>
                  <a:pt x="1970" y="267"/>
                </a:lnTo>
                <a:lnTo>
                  <a:pt x="1888" y="245"/>
                </a:lnTo>
                <a:lnTo>
                  <a:pt x="1805" y="229"/>
                </a:lnTo>
                <a:close/>
                <a:moveTo>
                  <a:pt x="1353" y="229"/>
                </a:moveTo>
                <a:lnTo>
                  <a:pt x="1270" y="245"/>
                </a:lnTo>
                <a:lnTo>
                  <a:pt x="1189" y="267"/>
                </a:lnTo>
                <a:lnTo>
                  <a:pt x="1108" y="294"/>
                </a:lnTo>
                <a:lnTo>
                  <a:pt x="1031" y="325"/>
                </a:lnTo>
                <a:lnTo>
                  <a:pt x="957" y="361"/>
                </a:lnTo>
                <a:lnTo>
                  <a:pt x="885" y="402"/>
                </a:lnTo>
                <a:lnTo>
                  <a:pt x="815" y="447"/>
                </a:lnTo>
                <a:lnTo>
                  <a:pt x="748" y="495"/>
                </a:lnTo>
                <a:lnTo>
                  <a:pt x="684" y="548"/>
                </a:lnTo>
                <a:lnTo>
                  <a:pt x="624" y="604"/>
                </a:lnTo>
                <a:lnTo>
                  <a:pt x="689" y="652"/>
                </a:lnTo>
                <a:lnTo>
                  <a:pt x="756" y="697"/>
                </a:lnTo>
                <a:lnTo>
                  <a:pt x="827" y="739"/>
                </a:lnTo>
                <a:lnTo>
                  <a:pt x="899" y="777"/>
                </a:lnTo>
                <a:lnTo>
                  <a:pt x="973" y="812"/>
                </a:lnTo>
                <a:lnTo>
                  <a:pt x="1015" y="717"/>
                </a:lnTo>
                <a:lnTo>
                  <a:pt x="1061" y="625"/>
                </a:lnTo>
                <a:lnTo>
                  <a:pt x="1111" y="539"/>
                </a:lnTo>
                <a:lnTo>
                  <a:pt x="1167" y="455"/>
                </a:lnTo>
                <a:lnTo>
                  <a:pt x="1225" y="375"/>
                </a:lnTo>
                <a:lnTo>
                  <a:pt x="1287" y="299"/>
                </a:lnTo>
                <a:lnTo>
                  <a:pt x="1353" y="229"/>
                </a:lnTo>
                <a:close/>
                <a:moveTo>
                  <a:pt x="1630" y="210"/>
                </a:moveTo>
                <a:lnTo>
                  <a:pt x="1630" y="932"/>
                </a:lnTo>
                <a:lnTo>
                  <a:pt x="1725" y="926"/>
                </a:lnTo>
                <a:lnTo>
                  <a:pt x="1820" y="914"/>
                </a:lnTo>
                <a:lnTo>
                  <a:pt x="1912" y="898"/>
                </a:lnTo>
                <a:lnTo>
                  <a:pt x="2002" y="875"/>
                </a:lnTo>
                <a:lnTo>
                  <a:pt x="2091" y="846"/>
                </a:lnTo>
                <a:lnTo>
                  <a:pt x="2053" y="764"/>
                </a:lnTo>
                <a:lnTo>
                  <a:pt x="2012" y="683"/>
                </a:lnTo>
                <a:lnTo>
                  <a:pt x="1968" y="605"/>
                </a:lnTo>
                <a:lnTo>
                  <a:pt x="1920" y="530"/>
                </a:lnTo>
                <a:lnTo>
                  <a:pt x="1869" y="459"/>
                </a:lnTo>
                <a:lnTo>
                  <a:pt x="1815" y="391"/>
                </a:lnTo>
                <a:lnTo>
                  <a:pt x="1758" y="327"/>
                </a:lnTo>
                <a:lnTo>
                  <a:pt x="1698" y="267"/>
                </a:lnTo>
                <a:lnTo>
                  <a:pt x="1635" y="210"/>
                </a:lnTo>
                <a:lnTo>
                  <a:pt x="1630" y="210"/>
                </a:lnTo>
                <a:close/>
                <a:moveTo>
                  <a:pt x="1523" y="210"/>
                </a:moveTo>
                <a:lnTo>
                  <a:pt x="1461" y="267"/>
                </a:lnTo>
                <a:lnTo>
                  <a:pt x="1400" y="327"/>
                </a:lnTo>
                <a:lnTo>
                  <a:pt x="1343" y="391"/>
                </a:lnTo>
                <a:lnTo>
                  <a:pt x="1289" y="459"/>
                </a:lnTo>
                <a:lnTo>
                  <a:pt x="1238" y="530"/>
                </a:lnTo>
                <a:lnTo>
                  <a:pt x="1191" y="605"/>
                </a:lnTo>
                <a:lnTo>
                  <a:pt x="1147" y="683"/>
                </a:lnTo>
                <a:lnTo>
                  <a:pt x="1105" y="764"/>
                </a:lnTo>
                <a:lnTo>
                  <a:pt x="1068" y="846"/>
                </a:lnTo>
                <a:lnTo>
                  <a:pt x="1157" y="875"/>
                </a:lnTo>
                <a:lnTo>
                  <a:pt x="1247" y="898"/>
                </a:lnTo>
                <a:lnTo>
                  <a:pt x="1339" y="914"/>
                </a:lnTo>
                <a:lnTo>
                  <a:pt x="1432" y="926"/>
                </a:lnTo>
                <a:lnTo>
                  <a:pt x="1529" y="932"/>
                </a:lnTo>
                <a:lnTo>
                  <a:pt x="1529" y="210"/>
                </a:lnTo>
                <a:lnTo>
                  <a:pt x="1523" y="210"/>
                </a:lnTo>
                <a:close/>
                <a:moveTo>
                  <a:pt x="1579" y="0"/>
                </a:moveTo>
                <a:lnTo>
                  <a:pt x="1679" y="3"/>
                </a:lnTo>
                <a:lnTo>
                  <a:pt x="1778" y="13"/>
                </a:lnTo>
                <a:lnTo>
                  <a:pt x="1874" y="28"/>
                </a:lnTo>
                <a:lnTo>
                  <a:pt x="1968" y="49"/>
                </a:lnTo>
                <a:lnTo>
                  <a:pt x="2060" y="76"/>
                </a:lnTo>
                <a:lnTo>
                  <a:pt x="2150" y="108"/>
                </a:lnTo>
                <a:lnTo>
                  <a:pt x="2237" y="146"/>
                </a:lnTo>
                <a:lnTo>
                  <a:pt x="2321" y="189"/>
                </a:lnTo>
                <a:lnTo>
                  <a:pt x="2403" y="236"/>
                </a:lnTo>
                <a:lnTo>
                  <a:pt x="2482" y="288"/>
                </a:lnTo>
                <a:lnTo>
                  <a:pt x="2556" y="345"/>
                </a:lnTo>
                <a:lnTo>
                  <a:pt x="2628" y="407"/>
                </a:lnTo>
                <a:lnTo>
                  <a:pt x="2695" y="471"/>
                </a:lnTo>
                <a:lnTo>
                  <a:pt x="2760" y="541"/>
                </a:lnTo>
                <a:lnTo>
                  <a:pt x="2820" y="613"/>
                </a:lnTo>
                <a:lnTo>
                  <a:pt x="2875" y="690"/>
                </a:lnTo>
                <a:lnTo>
                  <a:pt x="2926" y="770"/>
                </a:lnTo>
                <a:lnTo>
                  <a:pt x="2973" y="853"/>
                </a:lnTo>
                <a:lnTo>
                  <a:pt x="3015" y="938"/>
                </a:lnTo>
                <a:lnTo>
                  <a:pt x="3052" y="1027"/>
                </a:lnTo>
                <a:lnTo>
                  <a:pt x="3084" y="1119"/>
                </a:lnTo>
                <a:lnTo>
                  <a:pt x="3110" y="1214"/>
                </a:lnTo>
                <a:lnTo>
                  <a:pt x="3131" y="1310"/>
                </a:lnTo>
                <a:lnTo>
                  <a:pt x="3146" y="1408"/>
                </a:lnTo>
                <a:lnTo>
                  <a:pt x="3155" y="1507"/>
                </a:lnTo>
                <a:lnTo>
                  <a:pt x="3158" y="1609"/>
                </a:lnTo>
                <a:lnTo>
                  <a:pt x="3155" y="1712"/>
                </a:lnTo>
                <a:lnTo>
                  <a:pt x="3146" y="1811"/>
                </a:lnTo>
                <a:lnTo>
                  <a:pt x="3131" y="1910"/>
                </a:lnTo>
                <a:lnTo>
                  <a:pt x="3110" y="2006"/>
                </a:lnTo>
                <a:lnTo>
                  <a:pt x="3084" y="2100"/>
                </a:lnTo>
                <a:lnTo>
                  <a:pt x="3052" y="2191"/>
                </a:lnTo>
                <a:lnTo>
                  <a:pt x="3015" y="2280"/>
                </a:lnTo>
                <a:lnTo>
                  <a:pt x="2973" y="2366"/>
                </a:lnTo>
                <a:lnTo>
                  <a:pt x="2926" y="2449"/>
                </a:lnTo>
                <a:lnTo>
                  <a:pt x="2875" y="2529"/>
                </a:lnTo>
                <a:lnTo>
                  <a:pt x="2820" y="2605"/>
                </a:lnTo>
                <a:lnTo>
                  <a:pt x="2760" y="2679"/>
                </a:lnTo>
                <a:lnTo>
                  <a:pt x="2695" y="2748"/>
                </a:lnTo>
                <a:lnTo>
                  <a:pt x="2628" y="2813"/>
                </a:lnTo>
                <a:lnTo>
                  <a:pt x="2556" y="2874"/>
                </a:lnTo>
                <a:lnTo>
                  <a:pt x="2482" y="2931"/>
                </a:lnTo>
                <a:lnTo>
                  <a:pt x="2403" y="2983"/>
                </a:lnTo>
                <a:lnTo>
                  <a:pt x="2321" y="3031"/>
                </a:lnTo>
                <a:lnTo>
                  <a:pt x="2237" y="3074"/>
                </a:lnTo>
                <a:lnTo>
                  <a:pt x="2150" y="3111"/>
                </a:lnTo>
                <a:lnTo>
                  <a:pt x="2060" y="3143"/>
                </a:lnTo>
                <a:lnTo>
                  <a:pt x="1968" y="3170"/>
                </a:lnTo>
                <a:lnTo>
                  <a:pt x="1874" y="3192"/>
                </a:lnTo>
                <a:lnTo>
                  <a:pt x="1778" y="3207"/>
                </a:lnTo>
                <a:lnTo>
                  <a:pt x="1679" y="3216"/>
                </a:lnTo>
                <a:lnTo>
                  <a:pt x="1579" y="3219"/>
                </a:lnTo>
                <a:lnTo>
                  <a:pt x="1480" y="3216"/>
                </a:lnTo>
                <a:lnTo>
                  <a:pt x="1381" y="3207"/>
                </a:lnTo>
                <a:lnTo>
                  <a:pt x="1285" y="3192"/>
                </a:lnTo>
                <a:lnTo>
                  <a:pt x="1191" y="3170"/>
                </a:lnTo>
                <a:lnTo>
                  <a:pt x="1098" y="3143"/>
                </a:lnTo>
                <a:lnTo>
                  <a:pt x="1008" y="3111"/>
                </a:lnTo>
                <a:lnTo>
                  <a:pt x="921" y="3074"/>
                </a:lnTo>
                <a:lnTo>
                  <a:pt x="837" y="3031"/>
                </a:lnTo>
                <a:lnTo>
                  <a:pt x="755" y="2983"/>
                </a:lnTo>
                <a:lnTo>
                  <a:pt x="677" y="2931"/>
                </a:lnTo>
                <a:lnTo>
                  <a:pt x="602" y="2874"/>
                </a:lnTo>
                <a:lnTo>
                  <a:pt x="531" y="2813"/>
                </a:lnTo>
                <a:lnTo>
                  <a:pt x="462" y="2748"/>
                </a:lnTo>
                <a:lnTo>
                  <a:pt x="399" y="2679"/>
                </a:lnTo>
                <a:lnTo>
                  <a:pt x="339" y="2605"/>
                </a:lnTo>
                <a:lnTo>
                  <a:pt x="283" y="2529"/>
                </a:lnTo>
                <a:lnTo>
                  <a:pt x="232" y="2449"/>
                </a:lnTo>
                <a:lnTo>
                  <a:pt x="186" y="2366"/>
                </a:lnTo>
                <a:lnTo>
                  <a:pt x="143" y="2280"/>
                </a:lnTo>
                <a:lnTo>
                  <a:pt x="106" y="2191"/>
                </a:lnTo>
                <a:lnTo>
                  <a:pt x="75" y="2100"/>
                </a:lnTo>
                <a:lnTo>
                  <a:pt x="49" y="2006"/>
                </a:lnTo>
                <a:lnTo>
                  <a:pt x="28" y="1910"/>
                </a:lnTo>
                <a:lnTo>
                  <a:pt x="13" y="1811"/>
                </a:lnTo>
                <a:lnTo>
                  <a:pt x="4" y="1712"/>
                </a:lnTo>
                <a:lnTo>
                  <a:pt x="0" y="1609"/>
                </a:lnTo>
                <a:lnTo>
                  <a:pt x="4" y="1507"/>
                </a:lnTo>
                <a:lnTo>
                  <a:pt x="13" y="1408"/>
                </a:lnTo>
                <a:lnTo>
                  <a:pt x="28" y="1310"/>
                </a:lnTo>
                <a:lnTo>
                  <a:pt x="49" y="1214"/>
                </a:lnTo>
                <a:lnTo>
                  <a:pt x="75" y="1119"/>
                </a:lnTo>
                <a:lnTo>
                  <a:pt x="106" y="1027"/>
                </a:lnTo>
                <a:lnTo>
                  <a:pt x="143" y="938"/>
                </a:lnTo>
                <a:lnTo>
                  <a:pt x="186" y="853"/>
                </a:lnTo>
                <a:lnTo>
                  <a:pt x="232" y="770"/>
                </a:lnTo>
                <a:lnTo>
                  <a:pt x="283" y="690"/>
                </a:lnTo>
                <a:lnTo>
                  <a:pt x="339" y="613"/>
                </a:lnTo>
                <a:lnTo>
                  <a:pt x="399" y="541"/>
                </a:lnTo>
                <a:lnTo>
                  <a:pt x="462" y="471"/>
                </a:lnTo>
                <a:lnTo>
                  <a:pt x="531" y="407"/>
                </a:lnTo>
                <a:lnTo>
                  <a:pt x="602" y="345"/>
                </a:lnTo>
                <a:lnTo>
                  <a:pt x="677" y="288"/>
                </a:lnTo>
                <a:lnTo>
                  <a:pt x="755" y="236"/>
                </a:lnTo>
                <a:lnTo>
                  <a:pt x="837" y="189"/>
                </a:lnTo>
                <a:lnTo>
                  <a:pt x="921" y="146"/>
                </a:lnTo>
                <a:lnTo>
                  <a:pt x="1008" y="108"/>
                </a:lnTo>
                <a:lnTo>
                  <a:pt x="1098" y="76"/>
                </a:lnTo>
                <a:lnTo>
                  <a:pt x="1191" y="49"/>
                </a:lnTo>
                <a:lnTo>
                  <a:pt x="1285" y="28"/>
                </a:lnTo>
                <a:lnTo>
                  <a:pt x="1381" y="13"/>
                </a:lnTo>
                <a:lnTo>
                  <a:pt x="1480" y="3"/>
                </a:lnTo>
                <a:lnTo>
                  <a:pt x="157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97038" y="2532494"/>
            <a:ext cx="366670" cy="377825"/>
            <a:chOff x="3241676" y="2697163"/>
            <a:chExt cx="2505075" cy="2581276"/>
          </a:xfrm>
          <a:solidFill>
            <a:schemeClr val="bg2">
              <a:lumMod val="25000"/>
            </a:schemeClr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241676" y="3883026"/>
              <a:ext cx="2505075" cy="1395413"/>
            </a:xfrm>
            <a:custGeom>
              <a:avLst/>
              <a:gdLst>
                <a:gd name="T0" fmla="*/ 495 w 3155"/>
                <a:gd name="T1" fmla="*/ 27 h 1759"/>
                <a:gd name="T2" fmla="*/ 681 w 3155"/>
                <a:gd name="T3" fmla="*/ 137 h 1759"/>
                <a:gd name="T4" fmla="*/ 807 w 3155"/>
                <a:gd name="T5" fmla="*/ 310 h 1759"/>
                <a:gd name="T6" fmla="*/ 854 w 3155"/>
                <a:gd name="T7" fmla="*/ 529 h 1759"/>
                <a:gd name="T8" fmla="*/ 953 w 3155"/>
                <a:gd name="T9" fmla="*/ 596 h 1759"/>
                <a:gd name="T10" fmla="*/ 1145 w 3155"/>
                <a:gd name="T11" fmla="*/ 557 h 1759"/>
                <a:gd name="T12" fmla="*/ 1413 w 3155"/>
                <a:gd name="T13" fmla="*/ 532 h 1759"/>
                <a:gd name="T14" fmla="*/ 1743 w 3155"/>
                <a:gd name="T15" fmla="*/ 532 h 1759"/>
                <a:gd name="T16" fmla="*/ 2011 w 3155"/>
                <a:gd name="T17" fmla="*/ 557 h 1759"/>
                <a:gd name="T18" fmla="*/ 2203 w 3155"/>
                <a:gd name="T19" fmla="*/ 596 h 1759"/>
                <a:gd name="T20" fmla="*/ 2301 w 3155"/>
                <a:gd name="T21" fmla="*/ 529 h 1759"/>
                <a:gd name="T22" fmla="*/ 2348 w 3155"/>
                <a:gd name="T23" fmla="*/ 310 h 1759"/>
                <a:gd name="T24" fmla="*/ 2474 w 3155"/>
                <a:gd name="T25" fmla="*/ 137 h 1759"/>
                <a:gd name="T26" fmla="*/ 2661 w 3155"/>
                <a:gd name="T27" fmla="*/ 27 h 1759"/>
                <a:gd name="T28" fmla="*/ 2871 w 3155"/>
                <a:gd name="T29" fmla="*/ 3 h 1759"/>
                <a:gd name="T30" fmla="*/ 3027 w 3155"/>
                <a:gd name="T31" fmla="*/ 69 h 1759"/>
                <a:gd name="T32" fmla="*/ 3129 w 3155"/>
                <a:gd name="T33" fmla="*/ 203 h 1759"/>
                <a:gd name="T34" fmla="*/ 3153 w 3155"/>
                <a:gd name="T35" fmla="*/ 370 h 1759"/>
                <a:gd name="T36" fmla="*/ 3100 w 3155"/>
                <a:gd name="T37" fmla="*/ 514 h 1759"/>
                <a:gd name="T38" fmla="*/ 2989 w 3155"/>
                <a:gd name="T39" fmla="*/ 619 h 1759"/>
                <a:gd name="T40" fmla="*/ 2903 w 3155"/>
                <a:gd name="T41" fmla="*/ 683 h 1759"/>
                <a:gd name="T42" fmla="*/ 2823 w 3155"/>
                <a:gd name="T43" fmla="*/ 1046 h 1759"/>
                <a:gd name="T44" fmla="*/ 2755 w 3155"/>
                <a:gd name="T45" fmla="*/ 1241 h 1759"/>
                <a:gd name="T46" fmla="*/ 2612 w 3155"/>
                <a:gd name="T47" fmla="*/ 1384 h 1759"/>
                <a:gd name="T48" fmla="*/ 2419 w 3155"/>
                <a:gd name="T49" fmla="*/ 1452 h 1759"/>
                <a:gd name="T50" fmla="*/ 2499 w 3155"/>
                <a:gd name="T51" fmla="*/ 1538 h 1759"/>
                <a:gd name="T52" fmla="*/ 2501 w 3155"/>
                <a:gd name="T53" fmla="*/ 1654 h 1759"/>
                <a:gd name="T54" fmla="*/ 2431 w 3155"/>
                <a:gd name="T55" fmla="*/ 1737 h 1759"/>
                <a:gd name="T56" fmla="*/ 2321 w 3155"/>
                <a:gd name="T57" fmla="*/ 1757 h 1759"/>
                <a:gd name="T58" fmla="*/ 2228 w 3155"/>
                <a:gd name="T59" fmla="*/ 1702 h 1759"/>
                <a:gd name="T60" fmla="*/ 2190 w 3155"/>
                <a:gd name="T61" fmla="*/ 1598 h 1759"/>
                <a:gd name="T62" fmla="*/ 2231 w 3155"/>
                <a:gd name="T63" fmla="*/ 1490 h 1759"/>
                <a:gd name="T64" fmla="*/ 904 w 3155"/>
                <a:gd name="T65" fmla="*/ 1471 h 1759"/>
                <a:gd name="T66" fmla="*/ 963 w 3155"/>
                <a:gd name="T67" fmla="*/ 1568 h 1759"/>
                <a:gd name="T68" fmla="*/ 944 w 3155"/>
                <a:gd name="T69" fmla="*/ 1680 h 1759"/>
                <a:gd name="T70" fmla="*/ 861 w 3155"/>
                <a:gd name="T71" fmla="*/ 1749 h 1759"/>
                <a:gd name="T72" fmla="*/ 750 w 3155"/>
                <a:gd name="T73" fmla="*/ 1749 h 1759"/>
                <a:gd name="T74" fmla="*/ 668 w 3155"/>
                <a:gd name="T75" fmla="*/ 1680 h 1759"/>
                <a:gd name="T76" fmla="*/ 648 w 3155"/>
                <a:gd name="T77" fmla="*/ 1567 h 1759"/>
                <a:gd name="T78" fmla="*/ 711 w 3155"/>
                <a:gd name="T79" fmla="*/ 1468 h 1759"/>
                <a:gd name="T80" fmla="*/ 588 w 3155"/>
                <a:gd name="T81" fmla="*/ 1409 h 1759"/>
                <a:gd name="T82" fmla="*/ 431 w 3155"/>
                <a:gd name="T83" fmla="*/ 1283 h 1759"/>
                <a:gd name="T84" fmla="*/ 341 w 3155"/>
                <a:gd name="T85" fmla="*/ 1099 h 1759"/>
                <a:gd name="T86" fmla="*/ 260 w 3155"/>
                <a:gd name="T87" fmla="*/ 704 h 1759"/>
                <a:gd name="T88" fmla="*/ 203 w 3155"/>
                <a:gd name="T89" fmla="*/ 636 h 1759"/>
                <a:gd name="T90" fmla="*/ 79 w 3155"/>
                <a:gd name="T91" fmla="*/ 545 h 1759"/>
                <a:gd name="T92" fmla="*/ 10 w 3155"/>
                <a:gd name="T93" fmla="*/ 409 h 1759"/>
                <a:gd name="T94" fmla="*/ 12 w 3155"/>
                <a:gd name="T95" fmla="*/ 243 h 1759"/>
                <a:gd name="T96" fmla="*/ 97 w 3155"/>
                <a:gd name="T97" fmla="*/ 97 h 1759"/>
                <a:gd name="T98" fmla="*/ 242 w 3155"/>
                <a:gd name="T99" fmla="*/ 11 h 1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55" h="1759">
                  <a:moveTo>
                    <a:pt x="329" y="0"/>
                  </a:moveTo>
                  <a:lnTo>
                    <a:pt x="386" y="3"/>
                  </a:lnTo>
                  <a:lnTo>
                    <a:pt x="442" y="12"/>
                  </a:lnTo>
                  <a:lnTo>
                    <a:pt x="495" y="27"/>
                  </a:lnTo>
                  <a:lnTo>
                    <a:pt x="546" y="47"/>
                  </a:lnTo>
                  <a:lnTo>
                    <a:pt x="594" y="72"/>
                  </a:lnTo>
                  <a:lnTo>
                    <a:pt x="639" y="102"/>
                  </a:lnTo>
                  <a:lnTo>
                    <a:pt x="681" y="137"/>
                  </a:lnTo>
                  <a:lnTo>
                    <a:pt x="720" y="175"/>
                  </a:lnTo>
                  <a:lnTo>
                    <a:pt x="753" y="217"/>
                  </a:lnTo>
                  <a:lnTo>
                    <a:pt x="783" y="262"/>
                  </a:lnTo>
                  <a:lnTo>
                    <a:pt x="807" y="310"/>
                  </a:lnTo>
                  <a:lnTo>
                    <a:pt x="828" y="362"/>
                  </a:lnTo>
                  <a:lnTo>
                    <a:pt x="842" y="416"/>
                  </a:lnTo>
                  <a:lnTo>
                    <a:pt x="851" y="472"/>
                  </a:lnTo>
                  <a:lnTo>
                    <a:pt x="854" y="529"/>
                  </a:lnTo>
                  <a:lnTo>
                    <a:pt x="854" y="626"/>
                  </a:lnTo>
                  <a:lnTo>
                    <a:pt x="884" y="616"/>
                  </a:lnTo>
                  <a:lnTo>
                    <a:pt x="917" y="605"/>
                  </a:lnTo>
                  <a:lnTo>
                    <a:pt x="953" y="596"/>
                  </a:lnTo>
                  <a:lnTo>
                    <a:pt x="994" y="586"/>
                  </a:lnTo>
                  <a:lnTo>
                    <a:pt x="1040" y="576"/>
                  </a:lnTo>
                  <a:lnTo>
                    <a:pt x="1090" y="566"/>
                  </a:lnTo>
                  <a:lnTo>
                    <a:pt x="1145" y="557"/>
                  </a:lnTo>
                  <a:lnTo>
                    <a:pt x="1204" y="550"/>
                  </a:lnTo>
                  <a:lnTo>
                    <a:pt x="1269" y="543"/>
                  </a:lnTo>
                  <a:lnTo>
                    <a:pt x="1338" y="538"/>
                  </a:lnTo>
                  <a:lnTo>
                    <a:pt x="1413" y="532"/>
                  </a:lnTo>
                  <a:lnTo>
                    <a:pt x="1492" y="530"/>
                  </a:lnTo>
                  <a:lnTo>
                    <a:pt x="1578" y="529"/>
                  </a:lnTo>
                  <a:lnTo>
                    <a:pt x="1663" y="530"/>
                  </a:lnTo>
                  <a:lnTo>
                    <a:pt x="1743" y="532"/>
                  </a:lnTo>
                  <a:lnTo>
                    <a:pt x="1818" y="538"/>
                  </a:lnTo>
                  <a:lnTo>
                    <a:pt x="1887" y="543"/>
                  </a:lnTo>
                  <a:lnTo>
                    <a:pt x="1952" y="550"/>
                  </a:lnTo>
                  <a:lnTo>
                    <a:pt x="2011" y="557"/>
                  </a:lnTo>
                  <a:lnTo>
                    <a:pt x="2066" y="566"/>
                  </a:lnTo>
                  <a:lnTo>
                    <a:pt x="2116" y="576"/>
                  </a:lnTo>
                  <a:lnTo>
                    <a:pt x="2161" y="586"/>
                  </a:lnTo>
                  <a:lnTo>
                    <a:pt x="2203" y="596"/>
                  </a:lnTo>
                  <a:lnTo>
                    <a:pt x="2239" y="605"/>
                  </a:lnTo>
                  <a:lnTo>
                    <a:pt x="2272" y="616"/>
                  </a:lnTo>
                  <a:lnTo>
                    <a:pt x="2301" y="626"/>
                  </a:lnTo>
                  <a:lnTo>
                    <a:pt x="2301" y="529"/>
                  </a:lnTo>
                  <a:lnTo>
                    <a:pt x="2304" y="472"/>
                  </a:lnTo>
                  <a:lnTo>
                    <a:pt x="2313" y="416"/>
                  </a:lnTo>
                  <a:lnTo>
                    <a:pt x="2327" y="362"/>
                  </a:lnTo>
                  <a:lnTo>
                    <a:pt x="2348" y="310"/>
                  </a:lnTo>
                  <a:lnTo>
                    <a:pt x="2373" y="262"/>
                  </a:lnTo>
                  <a:lnTo>
                    <a:pt x="2403" y="217"/>
                  </a:lnTo>
                  <a:lnTo>
                    <a:pt x="2436" y="175"/>
                  </a:lnTo>
                  <a:lnTo>
                    <a:pt x="2474" y="137"/>
                  </a:lnTo>
                  <a:lnTo>
                    <a:pt x="2516" y="102"/>
                  </a:lnTo>
                  <a:lnTo>
                    <a:pt x="2561" y="72"/>
                  </a:lnTo>
                  <a:lnTo>
                    <a:pt x="2610" y="47"/>
                  </a:lnTo>
                  <a:lnTo>
                    <a:pt x="2661" y="27"/>
                  </a:lnTo>
                  <a:lnTo>
                    <a:pt x="2714" y="12"/>
                  </a:lnTo>
                  <a:lnTo>
                    <a:pt x="2769" y="3"/>
                  </a:lnTo>
                  <a:lnTo>
                    <a:pt x="2826" y="0"/>
                  </a:lnTo>
                  <a:lnTo>
                    <a:pt x="2871" y="3"/>
                  </a:lnTo>
                  <a:lnTo>
                    <a:pt x="2914" y="11"/>
                  </a:lnTo>
                  <a:lnTo>
                    <a:pt x="2954" y="26"/>
                  </a:lnTo>
                  <a:lnTo>
                    <a:pt x="2993" y="45"/>
                  </a:lnTo>
                  <a:lnTo>
                    <a:pt x="3027" y="69"/>
                  </a:lnTo>
                  <a:lnTo>
                    <a:pt x="3059" y="97"/>
                  </a:lnTo>
                  <a:lnTo>
                    <a:pt x="3087" y="129"/>
                  </a:lnTo>
                  <a:lnTo>
                    <a:pt x="3110" y="163"/>
                  </a:lnTo>
                  <a:lnTo>
                    <a:pt x="3129" y="203"/>
                  </a:lnTo>
                  <a:lnTo>
                    <a:pt x="3144" y="243"/>
                  </a:lnTo>
                  <a:lnTo>
                    <a:pt x="3152" y="286"/>
                  </a:lnTo>
                  <a:lnTo>
                    <a:pt x="3155" y="331"/>
                  </a:lnTo>
                  <a:lnTo>
                    <a:pt x="3153" y="370"/>
                  </a:lnTo>
                  <a:lnTo>
                    <a:pt x="3146" y="409"/>
                  </a:lnTo>
                  <a:lnTo>
                    <a:pt x="3135" y="446"/>
                  </a:lnTo>
                  <a:lnTo>
                    <a:pt x="3119" y="481"/>
                  </a:lnTo>
                  <a:lnTo>
                    <a:pt x="3100" y="514"/>
                  </a:lnTo>
                  <a:lnTo>
                    <a:pt x="3077" y="545"/>
                  </a:lnTo>
                  <a:lnTo>
                    <a:pt x="3051" y="573"/>
                  </a:lnTo>
                  <a:lnTo>
                    <a:pt x="3021" y="597"/>
                  </a:lnTo>
                  <a:lnTo>
                    <a:pt x="2989" y="619"/>
                  </a:lnTo>
                  <a:lnTo>
                    <a:pt x="2953" y="636"/>
                  </a:lnTo>
                  <a:lnTo>
                    <a:pt x="2932" y="648"/>
                  </a:lnTo>
                  <a:lnTo>
                    <a:pt x="2915" y="664"/>
                  </a:lnTo>
                  <a:lnTo>
                    <a:pt x="2903" y="683"/>
                  </a:lnTo>
                  <a:lnTo>
                    <a:pt x="2895" y="704"/>
                  </a:lnTo>
                  <a:lnTo>
                    <a:pt x="2893" y="728"/>
                  </a:lnTo>
                  <a:lnTo>
                    <a:pt x="2826" y="993"/>
                  </a:lnTo>
                  <a:lnTo>
                    <a:pt x="2823" y="1046"/>
                  </a:lnTo>
                  <a:lnTo>
                    <a:pt x="2814" y="1099"/>
                  </a:lnTo>
                  <a:lnTo>
                    <a:pt x="2800" y="1149"/>
                  </a:lnTo>
                  <a:lnTo>
                    <a:pt x="2779" y="1196"/>
                  </a:lnTo>
                  <a:lnTo>
                    <a:pt x="2755" y="1241"/>
                  </a:lnTo>
                  <a:lnTo>
                    <a:pt x="2725" y="1283"/>
                  </a:lnTo>
                  <a:lnTo>
                    <a:pt x="2692" y="1321"/>
                  </a:lnTo>
                  <a:lnTo>
                    <a:pt x="2654" y="1355"/>
                  </a:lnTo>
                  <a:lnTo>
                    <a:pt x="2612" y="1384"/>
                  </a:lnTo>
                  <a:lnTo>
                    <a:pt x="2568" y="1409"/>
                  </a:lnTo>
                  <a:lnTo>
                    <a:pt x="2521" y="1429"/>
                  </a:lnTo>
                  <a:lnTo>
                    <a:pt x="2471" y="1444"/>
                  </a:lnTo>
                  <a:lnTo>
                    <a:pt x="2419" y="1452"/>
                  </a:lnTo>
                  <a:lnTo>
                    <a:pt x="2445" y="1468"/>
                  </a:lnTo>
                  <a:lnTo>
                    <a:pt x="2467" y="1487"/>
                  </a:lnTo>
                  <a:lnTo>
                    <a:pt x="2484" y="1511"/>
                  </a:lnTo>
                  <a:lnTo>
                    <a:pt x="2499" y="1538"/>
                  </a:lnTo>
                  <a:lnTo>
                    <a:pt x="2508" y="1567"/>
                  </a:lnTo>
                  <a:lnTo>
                    <a:pt x="2510" y="1598"/>
                  </a:lnTo>
                  <a:lnTo>
                    <a:pt x="2508" y="1627"/>
                  </a:lnTo>
                  <a:lnTo>
                    <a:pt x="2501" y="1654"/>
                  </a:lnTo>
                  <a:lnTo>
                    <a:pt x="2488" y="1680"/>
                  </a:lnTo>
                  <a:lnTo>
                    <a:pt x="2473" y="1702"/>
                  </a:lnTo>
                  <a:lnTo>
                    <a:pt x="2454" y="1722"/>
                  </a:lnTo>
                  <a:lnTo>
                    <a:pt x="2431" y="1737"/>
                  </a:lnTo>
                  <a:lnTo>
                    <a:pt x="2406" y="1749"/>
                  </a:lnTo>
                  <a:lnTo>
                    <a:pt x="2379" y="1757"/>
                  </a:lnTo>
                  <a:lnTo>
                    <a:pt x="2351" y="1759"/>
                  </a:lnTo>
                  <a:lnTo>
                    <a:pt x="2321" y="1757"/>
                  </a:lnTo>
                  <a:lnTo>
                    <a:pt x="2295" y="1749"/>
                  </a:lnTo>
                  <a:lnTo>
                    <a:pt x="2269" y="1737"/>
                  </a:lnTo>
                  <a:lnTo>
                    <a:pt x="2247" y="1722"/>
                  </a:lnTo>
                  <a:lnTo>
                    <a:pt x="2228" y="1702"/>
                  </a:lnTo>
                  <a:lnTo>
                    <a:pt x="2212" y="1680"/>
                  </a:lnTo>
                  <a:lnTo>
                    <a:pt x="2200" y="1654"/>
                  </a:lnTo>
                  <a:lnTo>
                    <a:pt x="2192" y="1627"/>
                  </a:lnTo>
                  <a:lnTo>
                    <a:pt x="2190" y="1598"/>
                  </a:lnTo>
                  <a:lnTo>
                    <a:pt x="2192" y="1568"/>
                  </a:lnTo>
                  <a:lnTo>
                    <a:pt x="2201" y="1540"/>
                  </a:lnTo>
                  <a:lnTo>
                    <a:pt x="2214" y="1514"/>
                  </a:lnTo>
                  <a:lnTo>
                    <a:pt x="2231" y="1490"/>
                  </a:lnTo>
                  <a:lnTo>
                    <a:pt x="2252" y="1471"/>
                  </a:lnTo>
                  <a:lnTo>
                    <a:pt x="2276" y="1456"/>
                  </a:lnTo>
                  <a:lnTo>
                    <a:pt x="880" y="1456"/>
                  </a:lnTo>
                  <a:lnTo>
                    <a:pt x="904" y="1471"/>
                  </a:lnTo>
                  <a:lnTo>
                    <a:pt x="925" y="1490"/>
                  </a:lnTo>
                  <a:lnTo>
                    <a:pt x="942" y="1514"/>
                  </a:lnTo>
                  <a:lnTo>
                    <a:pt x="954" y="1540"/>
                  </a:lnTo>
                  <a:lnTo>
                    <a:pt x="963" y="1568"/>
                  </a:lnTo>
                  <a:lnTo>
                    <a:pt x="966" y="1598"/>
                  </a:lnTo>
                  <a:lnTo>
                    <a:pt x="964" y="1627"/>
                  </a:lnTo>
                  <a:lnTo>
                    <a:pt x="955" y="1654"/>
                  </a:lnTo>
                  <a:lnTo>
                    <a:pt x="944" y="1680"/>
                  </a:lnTo>
                  <a:lnTo>
                    <a:pt x="928" y="1702"/>
                  </a:lnTo>
                  <a:lnTo>
                    <a:pt x="908" y="1722"/>
                  </a:lnTo>
                  <a:lnTo>
                    <a:pt x="887" y="1737"/>
                  </a:lnTo>
                  <a:lnTo>
                    <a:pt x="861" y="1749"/>
                  </a:lnTo>
                  <a:lnTo>
                    <a:pt x="835" y="1757"/>
                  </a:lnTo>
                  <a:lnTo>
                    <a:pt x="805" y="1759"/>
                  </a:lnTo>
                  <a:lnTo>
                    <a:pt x="777" y="1757"/>
                  </a:lnTo>
                  <a:lnTo>
                    <a:pt x="750" y="1749"/>
                  </a:lnTo>
                  <a:lnTo>
                    <a:pt x="725" y="1737"/>
                  </a:lnTo>
                  <a:lnTo>
                    <a:pt x="702" y="1722"/>
                  </a:lnTo>
                  <a:lnTo>
                    <a:pt x="683" y="1702"/>
                  </a:lnTo>
                  <a:lnTo>
                    <a:pt x="668" y="1680"/>
                  </a:lnTo>
                  <a:lnTo>
                    <a:pt x="655" y="1654"/>
                  </a:lnTo>
                  <a:lnTo>
                    <a:pt x="648" y="1627"/>
                  </a:lnTo>
                  <a:lnTo>
                    <a:pt x="645" y="1598"/>
                  </a:lnTo>
                  <a:lnTo>
                    <a:pt x="648" y="1567"/>
                  </a:lnTo>
                  <a:lnTo>
                    <a:pt x="657" y="1538"/>
                  </a:lnTo>
                  <a:lnTo>
                    <a:pt x="671" y="1511"/>
                  </a:lnTo>
                  <a:lnTo>
                    <a:pt x="689" y="1487"/>
                  </a:lnTo>
                  <a:lnTo>
                    <a:pt x="711" y="1468"/>
                  </a:lnTo>
                  <a:lnTo>
                    <a:pt x="737" y="1452"/>
                  </a:lnTo>
                  <a:lnTo>
                    <a:pt x="685" y="1444"/>
                  </a:lnTo>
                  <a:lnTo>
                    <a:pt x="635" y="1429"/>
                  </a:lnTo>
                  <a:lnTo>
                    <a:pt x="588" y="1409"/>
                  </a:lnTo>
                  <a:lnTo>
                    <a:pt x="544" y="1384"/>
                  </a:lnTo>
                  <a:lnTo>
                    <a:pt x="502" y="1355"/>
                  </a:lnTo>
                  <a:lnTo>
                    <a:pt x="464" y="1321"/>
                  </a:lnTo>
                  <a:lnTo>
                    <a:pt x="431" y="1283"/>
                  </a:lnTo>
                  <a:lnTo>
                    <a:pt x="401" y="1241"/>
                  </a:lnTo>
                  <a:lnTo>
                    <a:pt x="377" y="1196"/>
                  </a:lnTo>
                  <a:lnTo>
                    <a:pt x="356" y="1149"/>
                  </a:lnTo>
                  <a:lnTo>
                    <a:pt x="341" y="1099"/>
                  </a:lnTo>
                  <a:lnTo>
                    <a:pt x="332" y="1046"/>
                  </a:lnTo>
                  <a:lnTo>
                    <a:pt x="329" y="993"/>
                  </a:lnTo>
                  <a:lnTo>
                    <a:pt x="263" y="728"/>
                  </a:lnTo>
                  <a:lnTo>
                    <a:pt x="260" y="704"/>
                  </a:lnTo>
                  <a:lnTo>
                    <a:pt x="252" y="683"/>
                  </a:lnTo>
                  <a:lnTo>
                    <a:pt x="240" y="664"/>
                  </a:lnTo>
                  <a:lnTo>
                    <a:pt x="224" y="648"/>
                  </a:lnTo>
                  <a:lnTo>
                    <a:pt x="203" y="636"/>
                  </a:lnTo>
                  <a:lnTo>
                    <a:pt x="167" y="619"/>
                  </a:lnTo>
                  <a:lnTo>
                    <a:pt x="135" y="597"/>
                  </a:lnTo>
                  <a:lnTo>
                    <a:pt x="105" y="573"/>
                  </a:lnTo>
                  <a:lnTo>
                    <a:pt x="79" y="545"/>
                  </a:lnTo>
                  <a:lnTo>
                    <a:pt x="55" y="514"/>
                  </a:lnTo>
                  <a:lnTo>
                    <a:pt x="37" y="481"/>
                  </a:lnTo>
                  <a:lnTo>
                    <a:pt x="21" y="446"/>
                  </a:lnTo>
                  <a:lnTo>
                    <a:pt x="10" y="409"/>
                  </a:lnTo>
                  <a:lnTo>
                    <a:pt x="3" y="370"/>
                  </a:lnTo>
                  <a:lnTo>
                    <a:pt x="0" y="331"/>
                  </a:lnTo>
                  <a:lnTo>
                    <a:pt x="3" y="286"/>
                  </a:lnTo>
                  <a:lnTo>
                    <a:pt x="12" y="243"/>
                  </a:lnTo>
                  <a:lnTo>
                    <a:pt x="27" y="203"/>
                  </a:lnTo>
                  <a:lnTo>
                    <a:pt x="45" y="163"/>
                  </a:lnTo>
                  <a:lnTo>
                    <a:pt x="69" y="129"/>
                  </a:lnTo>
                  <a:lnTo>
                    <a:pt x="97" y="97"/>
                  </a:lnTo>
                  <a:lnTo>
                    <a:pt x="129" y="69"/>
                  </a:lnTo>
                  <a:lnTo>
                    <a:pt x="163" y="45"/>
                  </a:lnTo>
                  <a:lnTo>
                    <a:pt x="201" y="26"/>
                  </a:lnTo>
                  <a:lnTo>
                    <a:pt x="242" y="11"/>
                  </a:lnTo>
                  <a:lnTo>
                    <a:pt x="285" y="3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711576" y="2697163"/>
              <a:ext cx="1565275" cy="1482725"/>
            </a:xfrm>
            <a:custGeom>
              <a:avLst/>
              <a:gdLst>
                <a:gd name="T0" fmla="*/ 1063 w 1972"/>
                <a:gd name="T1" fmla="*/ 3 h 1868"/>
                <a:gd name="T2" fmla="*/ 1212 w 1972"/>
                <a:gd name="T3" fmla="*/ 26 h 1868"/>
                <a:gd name="T4" fmla="*/ 1352 w 1972"/>
                <a:gd name="T5" fmla="*/ 70 h 1868"/>
                <a:gd name="T6" fmla="*/ 1483 w 1972"/>
                <a:gd name="T7" fmla="*/ 135 h 1868"/>
                <a:gd name="T8" fmla="*/ 1602 w 1972"/>
                <a:gd name="T9" fmla="*/ 217 h 1868"/>
                <a:gd name="T10" fmla="*/ 1708 w 1972"/>
                <a:gd name="T11" fmla="*/ 316 h 1868"/>
                <a:gd name="T12" fmla="*/ 1798 w 1972"/>
                <a:gd name="T13" fmla="*/ 429 h 1868"/>
                <a:gd name="T14" fmla="*/ 1871 w 1972"/>
                <a:gd name="T15" fmla="*/ 556 h 1868"/>
                <a:gd name="T16" fmla="*/ 1926 w 1972"/>
                <a:gd name="T17" fmla="*/ 692 h 1868"/>
                <a:gd name="T18" fmla="*/ 1960 w 1972"/>
                <a:gd name="T19" fmla="*/ 838 h 1868"/>
                <a:gd name="T20" fmla="*/ 1972 w 1972"/>
                <a:gd name="T21" fmla="*/ 992 h 1868"/>
                <a:gd name="T22" fmla="*/ 1913 w 1972"/>
                <a:gd name="T23" fmla="*/ 1372 h 1868"/>
                <a:gd name="T24" fmla="*/ 1803 w 1972"/>
                <a:gd name="T25" fmla="*/ 1441 h 1868"/>
                <a:gd name="T26" fmla="*/ 1708 w 1972"/>
                <a:gd name="T27" fmla="*/ 1526 h 1868"/>
                <a:gd name="T28" fmla="*/ 1628 w 1972"/>
                <a:gd name="T29" fmla="*/ 1628 h 1868"/>
                <a:gd name="T30" fmla="*/ 1568 w 1972"/>
                <a:gd name="T31" fmla="*/ 1743 h 1868"/>
                <a:gd name="T32" fmla="*/ 1528 w 1972"/>
                <a:gd name="T33" fmla="*/ 1868 h 1868"/>
                <a:gd name="T34" fmla="*/ 1418 w 1972"/>
                <a:gd name="T35" fmla="*/ 1851 h 1868"/>
                <a:gd name="T36" fmla="*/ 1291 w 1972"/>
                <a:gd name="T37" fmla="*/ 1837 h 1868"/>
                <a:gd name="T38" fmla="*/ 1147 w 1972"/>
                <a:gd name="T39" fmla="*/ 1828 h 1868"/>
                <a:gd name="T40" fmla="*/ 986 w 1972"/>
                <a:gd name="T41" fmla="*/ 1825 h 1868"/>
                <a:gd name="T42" fmla="*/ 825 w 1972"/>
                <a:gd name="T43" fmla="*/ 1828 h 1868"/>
                <a:gd name="T44" fmla="*/ 681 w 1972"/>
                <a:gd name="T45" fmla="*/ 1837 h 1868"/>
                <a:gd name="T46" fmla="*/ 554 w 1972"/>
                <a:gd name="T47" fmla="*/ 1851 h 1868"/>
                <a:gd name="T48" fmla="*/ 444 w 1972"/>
                <a:gd name="T49" fmla="*/ 1868 h 1868"/>
                <a:gd name="T50" fmla="*/ 404 w 1972"/>
                <a:gd name="T51" fmla="*/ 1743 h 1868"/>
                <a:gd name="T52" fmla="*/ 344 w 1972"/>
                <a:gd name="T53" fmla="*/ 1628 h 1868"/>
                <a:gd name="T54" fmla="*/ 264 w 1972"/>
                <a:gd name="T55" fmla="*/ 1526 h 1868"/>
                <a:gd name="T56" fmla="*/ 169 w 1972"/>
                <a:gd name="T57" fmla="*/ 1441 h 1868"/>
                <a:gd name="T58" fmla="*/ 59 w 1972"/>
                <a:gd name="T59" fmla="*/ 1372 h 1868"/>
                <a:gd name="T60" fmla="*/ 0 w 1972"/>
                <a:gd name="T61" fmla="*/ 992 h 1868"/>
                <a:gd name="T62" fmla="*/ 11 w 1972"/>
                <a:gd name="T63" fmla="*/ 838 h 1868"/>
                <a:gd name="T64" fmla="*/ 46 w 1972"/>
                <a:gd name="T65" fmla="*/ 692 h 1868"/>
                <a:gd name="T66" fmla="*/ 100 w 1972"/>
                <a:gd name="T67" fmla="*/ 556 h 1868"/>
                <a:gd name="T68" fmla="*/ 174 w 1972"/>
                <a:gd name="T69" fmla="*/ 429 h 1868"/>
                <a:gd name="T70" fmla="*/ 263 w 1972"/>
                <a:gd name="T71" fmla="*/ 316 h 1868"/>
                <a:gd name="T72" fmla="*/ 369 w 1972"/>
                <a:gd name="T73" fmla="*/ 217 h 1868"/>
                <a:gd name="T74" fmla="*/ 488 w 1972"/>
                <a:gd name="T75" fmla="*/ 135 h 1868"/>
                <a:gd name="T76" fmla="*/ 619 w 1972"/>
                <a:gd name="T77" fmla="*/ 70 h 1868"/>
                <a:gd name="T78" fmla="*/ 759 w 1972"/>
                <a:gd name="T79" fmla="*/ 26 h 1868"/>
                <a:gd name="T80" fmla="*/ 908 w 1972"/>
                <a:gd name="T81" fmla="*/ 3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72" h="1868">
                  <a:moveTo>
                    <a:pt x="986" y="0"/>
                  </a:moveTo>
                  <a:lnTo>
                    <a:pt x="1063" y="3"/>
                  </a:lnTo>
                  <a:lnTo>
                    <a:pt x="1138" y="11"/>
                  </a:lnTo>
                  <a:lnTo>
                    <a:pt x="1212" y="26"/>
                  </a:lnTo>
                  <a:lnTo>
                    <a:pt x="1283" y="46"/>
                  </a:lnTo>
                  <a:lnTo>
                    <a:pt x="1352" y="70"/>
                  </a:lnTo>
                  <a:lnTo>
                    <a:pt x="1420" y="100"/>
                  </a:lnTo>
                  <a:lnTo>
                    <a:pt x="1483" y="135"/>
                  </a:lnTo>
                  <a:lnTo>
                    <a:pt x="1544" y="174"/>
                  </a:lnTo>
                  <a:lnTo>
                    <a:pt x="1602" y="217"/>
                  </a:lnTo>
                  <a:lnTo>
                    <a:pt x="1657" y="265"/>
                  </a:lnTo>
                  <a:lnTo>
                    <a:pt x="1708" y="316"/>
                  </a:lnTo>
                  <a:lnTo>
                    <a:pt x="1755" y="372"/>
                  </a:lnTo>
                  <a:lnTo>
                    <a:pt x="1798" y="429"/>
                  </a:lnTo>
                  <a:lnTo>
                    <a:pt x="1837" y="491"/>
                  </a:lnTo>
                  <a:lnTo>
                    <a:pt x="1871" y="556"/>
                  </a:lnTo>
                  <a:lnTo>
                    <a:pt x="1902" y="622"/>
                  </a:lnTo>
                  <a:lnTo>
                    <a:pt x="1926" y="692"/>
                  </a:lnTo>
                  <a:lnTo>
                    <a:pt x="1945" y="764"/>
                  </a:lnTo>
                  <a:lnTo>
                    <a:pt x="1960" y="838"/>
                  </a:lnTo>
                  <a:lnTo>
                    <a:pt x="1969" y="914"/>
                  </a:lnTo>
                  <a:lnTo>
                    <a:pt x="1972" y="992"/>
                  </a:lnTo>
                  <a:lnTo>
                    <a:pt x="1972" y="1346"/>
                  </a:lnTo>
                  <a:lnTo>
                    <a:pt x="1913" y="1372"/>
                  </a:lnTo>
                  <a:lnTo>
                    <a:pt x="1856" y="1404"/>
                  </a:lnTo>
                  <a:lnTo>
                    <a:pt x="1803" y="1441"/>
                  </a:lnTo>
                  <a:lnTo>
                    <a:pt x="1754" y="1481"/>
                  </a:lnTo>
                  <a:lnTo>
                    <a:pt x="1708" y="1526"/>
                  </a:lnTo>
                  <a:lnTo>
                    <a:pt x="1666" y="1575"/>
                  </a:lnTo>
                  <a:lnTo>
                    <a:pt x="1628" y="1628"/>
                  </a:lnTo>
                  <a:lnTo>
                    <a:pt x="1595" y="1683"/>
                  </a:lnTo>
                  <a:lnTo>
                    <a:pt x="1568" y="1743"/>
                  </a:lnTo>
                  <a:lnTo>
                    <a:pt x="1545" y="1804"/>
                  </a:lnTo>
                  <a:lnTo>
                    <a:pt x="1528" y="1868"/>
                  </a:lnTo>
                  <a:lnTo>
                    <a:pt x="1475" y="1859"/>
                  </a:lnTo>
                  <a:lnTo>
                    <a:pt x="1418" y="1851"/>
                  </a:lnTo>
                  <a:lnTo>
                    <a:pt x="1357" y="1844"/>
                  </a:lnTo>
                  <a:lnTo>
                    <a:pt x="1291" y="1837"/>
                  </a:lnTo>
                  <a:lnTo>
                    <a:pt x="1222" y="1832"/>
                  </a:lnTo>
                  <a:lnTo>
                    <a:pt x="1147" y="1828"/>
                  </a:lnTo>
                  <a:lnTo>
                    <a:pt x="1069" y="1826"/>
                  </a:lnTo>
                  <a:lnTo>
                    <a:pt x="986" y="1825"/>
                  </a:lnTo>
                  <a:lnTo>
                    <a:pt x="903" y="1826"/>
                  </a:lnTo>
                  <a:lnTo>
                    <a:pt x="825" y="1828"/>
                  </a:lnTo>
                  <a:lnTo>
                    <a:pt x="750" y="1832"/>
                  </a:lnTo>
                  <a:lnTo>
                    <a:pt x="681" y="1837"/>
                  </a:lnTo>
                  <a:lnTo>
                    <a:pt x="615" y="1844"/>
                  </a:lnTo>
                  <a:lnTo>
                    <a:pt x="554" y="1851"/>
                  </a:lnTo>
                  <a:lnTo>
                    <a:pt x="497" y="1859"/>
                  </a:lnTo>
                  <a:lnTo>
                    <a:pt x="444" y="1868"/>
                  </a:lnTo>
                  <a:lnTo>
                    <a:pt x="427" y="1804"/>
                  </a:lnTo>
                  <a:lnTo>
                    <a:pt x="404" y="1743"/>
                  </a:lnTo>
                  <a:lnTo>
                    <a:pt x="377" y="1683"/>
                  </a:lnTo>
                  <a:lnTo>
                    <a:pt x="344" y="1628"/>
                  </a:lnTo>
                  <a:lnTo>
                    <a:pt x="306" y="1575"/>
                  </a:lnTo>
                  <a:lnTo>
                    <a:pt x="264" y="1526"/>
                  </a:lnTo>
                  <a:lnTo>
                    <a:pt x="218" y="1481"/>
                  </a:lnTo>
                  <a:lnTo>
                    <a:pt x="169" y="1441"/>
                  </a:lnTo>
                  <a:lnTo>
                    <a:pt x="115" y="1404"/>
                  </a:lnTo>
                  <a:lnTo>
                    <a:pt x="59" y="1372"/>
                  </a:lnTo>
                  <a:lnTo>
                    <a:pt x="0" y="1346"/>
                  </a:lnTo>
                  <a:lnTo>
                    <a:pt x="0" y="992"/>
                  </a:lnTo>
                  <a:lnTo>
                    <a:pt x="3" y="914"/>
                  </a:lnTo>
                  <a:lnTo>
                    <a:pt x="11" y="838"/>
                  </a:lnTo>
                  <a:lnTo>
                    <a:pt x="26" y="764"/>
                  </a:lnTo>
                  <a:lnTo>
                    <a:pt x="46" y="692"/>
                  </a:lnTo>
                  <a:lnTo>
                    <a:pt x="70" y="622"/>
                  </a:lnTo>
                  <a:lnTo>
                    <a:pt x="100" y="556"/>
                  </a:lnTo>
                  <a:lnTo>
                    <a:pt x="135" y="491"/>
                  </a:lnTo>
                  <a:lnTo>
                    <a:pt x="174" y="429"/>
                  </a:lnTo>
                  <a:lnTo>
                    <a:pt x="216" y="372"/>
                  </a:lnTo>
                  <a:lnTo>
                    <a:pt x="263" y="316"/>
                  </a:lnTo>
                  <a:lnTo>
                    <a:pt x="314" y="265"/>
                  </a:lnTo>
                  <a:lnTo>
                    <a:pt x="369" y="217"/>
                  </a:lnTo>
                  <a:lnTo>
                    <a:pt x="428" y="174"/>
                  </a:lnTo>
                  <a:lnTo>
                    <a:pt x="488" y="135"/>
                  </a:lnTo>
                  <a:lnTo>
                    <a:pt x="552" y="100"/>
                  </a:lnTo>
                  <a:lnTo>
                    <a:pt x="619" y="70"/>
                  </a:lnTo>
                  <a:lnTo>
                    <a:pt x="688" y="46"/>
                  </a:lnTo>
                  <a:lnTo>
                    <a:pt x="759" y="26"/>
                  </a:lnTo>
                  <a:lnTo>
                    <a:pt x="833" y="11"/>
                  </a:lnTo>
                  <a:lnTo>
                    <a:pt x="908" y="3"/>
                  </a:lnTo>
                  <a:lnTo>
                    <a:pt x="9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88157" y="2591262"/>
            <a:ext cx="369016" cy="373648"/>
            <a:chOff x="5842001" y="3186113"/>
            <a:chExt cx="2655888" cy="2689225"/>
          </a:xfrm>
          <a:solidFill>
            <a:schemeClr val="bg2">
              <a:lumMod val="25000"/>
            </a:schemeClr>
          </a:solidFill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607176" y="4203701"/>
              <a:ext cx="354013" cy="220663"/>
            </a:xfrm>
            <a:custGeom>
              <a:avLst/>
              <a:gdLst>
                <a:gd name="T0" fmla="*/ 0 w 445"/>
                <a:gd name="T1" fmla="*/ 0 h 279"/>
                <a:gd name="T2" fmla="*/ 357 w 445"/>
                <a:gd name="T3" fmla="*/ 0 h 279"/>
                <a:gd name="T4" fmla="*/ 359 w 445"/>
                <a:gd name="T5" fmla="*/ 0 h 279"/>
                <a:gd name="T6" fmla="*/ 364 w 445"/>
                <a:gd name="T7" fmla="*/ 0 h 279"/>
                <a:gd name="T8" fmla="*/ 370 w 445"/>
                <a:gd name="T9" fmla="*/ 1 h 279"/>
                <a:gd name="T10" fmla="*/ 377 w 445"/>
                <a:gd name="T11" fmla="*/ 4 h 279"/>
                <a:gd name="T12" fmla="*/ 387 w 445"/>
                <a:gd name="T13" fmla="*/ 8 h 279"/>
                <a:gd name="T14" fmla="*/ 396 w 445"/>
                <a:gd name="T15" fmla="*/ 13 h 279"/>
                <a:gd name="T16" fmla="*/ 407 w 445"/>
                <a:gd name="T17" fmla="*/ 20 h 279"/>
                <a:gd name="T18" fmla="*/ 416 w 445"/>
                <a:gd name="T19" fmla="*/ 30 h 279"/>
                <a:gd name="T20" fmla="*/ 425 w 445"/>
                <a:gd name="T21" fmla="*/ 44 h 279"/>
                <a:gd name="T22" fmla="*/ 433 w 445"/>
                <a:gd name="T23" fmla="*/ 59 h 279"/>
                <a:gd name="T24" fmla="*/ 439 w 445"/>
                <a:gd name="T25" fmla="*/ 79 h 279"/>
                <a:gd name="T26" fmla="*/ 443 w 445"/>
                <a:gd name="T27" fmla="*/ 102 h 279"/>
                <a:gd name="T28" fmla="*/ 445 w 445"/>
                <a:gd name="T29" fmla="*/ 129 h 279"/>
                <a:gd name="T30" fmla="*/ 443 w 445"/>
                <a:gd name="T31" fmla="*/ 162 h 279"/>
                <a:gd name="T32" fmla="*/ 440 w 445"/>
                <a:gd name="T33" fmla="*/ 190 h 279"/>
                <a:gd name="T34" fmla="*/ 435 w 445"/>
                <a:gd name="T35" fmla="*/ 213 h 279"/>
                <a:gd name="T36" fmla="*/ 426 w 445"/>
                <a:gd name="T37" fmla="*/ 232 h 279"/>
                <a:gd name="T38" fmla="*/ 417 w 445"/>
                <a:gd name="T39" fmla="*/ 247 h 279"/>
                <a:gd name="T40" fmla="*/ 407 w 445"/>
                <a:gd name="T41" fmla="*/ 258 h 279"/>
                <a:gd name="T42" fmla="*/ 394 w 445"/>
                <a:gd name="T43" fmla="*/ 266 h 279"/>
                <a:gd name="T44" fmla="*/ 380 w 445"/>
                <a:gd name="T45" fmla="*/ 272 h 279"/>
                <a:gd name="T46" fmla="*/ 366 w 445"/>
                <a:gd name="T47" fmla="*/ 276 h 279"/>
                <a:gd name="T48" fmla="*/ 351 w 445"/>
                <a:gd name="T49" fmla="*/ 278 h 279"/>
                <a:gd name="T50" fmla="*/ 335 w 445"/>
                <a:gd name="T51" fmla="*/ 279 h 279"/>
                <a:gd name="T52" fmla="*/ 0 w 445"/>
                <a:gd name="T53" fmla="*/ 279 h 279"/>
                <a:gd name="T54" fmla="*/ 0 w 445"/>
                <a:gd name="T5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5" h="279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0" y="1"/>
                  </a:lnTo>
                  <a:lnTo>
                    <a:pt x="377" y="4"/>
                  </a:lnTo>
                  <a:lnTo>
                    <a:pt x="387" y="8"/>
                  </a:lnTo>
                  <a:lnTo>
                    <a:pt x="396" y="13"/>
                  </a:lnTo>
                  <a:lnTo>
                    <a:pt x="407" y="20"/>
                  </a:lnTo>
                  <a:lnTo>
                    <a:pt x="416" y="30"/>
                  </a:lnTo>
                  <a:lnTo>
                    <a:pt x="425" y="44"/>
                  </a:lnTo>
                  <a:lnTo>
                    <a:pt x="433" y="59"/>
                  </a:lnTo>
                  <a:lnTo>
                    <a:pt x="439" y="79"/>
                  </a:lnTo>
                  <a:lnTo>
                    <a:pt x="443" y="102"/>
                  </a:lnTo>
                  <a:lnTo>
                    <a:pt x="445" y="129"/>
                  </a:lnTo>
                  <a:lnTo>
                    <a:pt x="443" y="162"/>
                  </a:lnTo>
                  <a:lnTo>
                    <a:pt x="440" y="190"/>
                  </a:lnTo>
                  <a:lnTo>
                    <a:pt x="435" y="213"/>
                  </a:lnTo>
                  <a:lnTo>
                    <a:pt x="426" y="232"/>
                  </a:lnTo>
                  <a:lnTo>
                    <a:pt x="417" y="247"/>
                  </a:lnTo>
                  <a:lnTo>
                    <a:pt x="407" y="258"/>
                  </a:lnTo>
                  <a:lnTo>
                    <a:pt x="394" y="266"/>
                  </a:lnTo>
                  <a:lnTo>
                    <a:pt x="380" y="272"/>
                  </a:lnTo>
                  <a:lnTo>
                    <a:pt x="366" y="276"/>
                  </a:lnTo>
                  <a:lnTo>
                    <a:pt x="351" y="278"/>
                  </a:lnTo>
                  <a:lnTo>
                    <a:pt x="335" y="279"/>
                  </a:lnTo>
                  <a:lnTo>
                    <a:pt x="0" y="2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7446963" y="4424363"/>
              <a:ext cx="322263" cy="152400"/>
            </a:xfrm>
            <a:custGeom>
              <a:avLst/>
              <a:gdLst>
                <a:gd name="T0" fmla="*/ 217 w 405"/>
                <a:gd name="T1" fmla="*/ 0 h 192"/>
                <a:gd name="T2" fmla="*/ 248 w 405"/>
                <a:gd name="T3" fmla="*/ 2 h 192"/>
                <a:gd name="T4" fmla="*/ 277 w 405"/>
                <a:gd name="T5" fmla="*/ 7 h 192"/>
                <a:gd name="T6" fmla="*/ 301 w 405"/>
                <a:gd name="T7" fmla="*/ 16 h 192"/>
                <a:gd name="T8" fmla="*/ 322 w 405"/>
                <a:gd name="T9" fmla="*/ 26 h 192"/>
                <a:gd name="T10" fmla="*/ 340 w 405"/>
                <a:gd name="T11" fmla="*/ 40 h 192"/>
                <a:gd name="T12" fmla="*/ 355 w 405"/>
                <a:gd name="T13" fmla="*/ 54 h 192"/>
                <a:gd name="T14" fmla="*/ 368 w 405"/>
                <a:gd name="T15" fmla="*/ 71 h 192"/>
                <a:gd name="T16" fmla="*/ 378 w 405"/>
                <a:gd name="T17" fmla="*/ 87 h 192"/>
                <a:gd name="T18" fmla="*/ 386 w 405"/>
                <a:gd name="T19" fmla="*/ 104 h 192"/>
                <a:gd name="T20" fmla="*/ 393 w 405"/>
                <a:gd name="T21" fmla="*/ 121 h 192"/>
                <a:gd name="T22" fmla="*/ 397 w 405"/>
                <a:gd name="T23" fmla="*/ 136 h 192"/>
                <a:gd name="T24" fmla="*/ 401 w 405"/>
                <a:gd name="T25" fmla="*/ 151 h 192"/>
                <a:gd name="T26" fmla="*/ 403 w 405"/>
                <a:gd name="T27" fmla="*/ 164 h 192"/>
                <a:gd name="T28" fmla="*/ 404 w 405"/>
                <a:gd name="T29" fmla="*/ 176 h 192"/>
                <a:gd name="T30" fmla="*/ 404 w 405"/>
                <a:gd name="T31" fmla="*/ 184 h 192"/>
                <a:gd name="T32" fmla="*/ 405 w 405"/>
                <a:gd name="T33" fmla="*/ 189 h 192"/>
                <a:gd name="T34" fmla="*/ 405 w 405"/>
                <a:gd name="T35" fmla="*/ 192 h 192"/>
                <a:gd name="T36" fmla="*/ 0 w 405"/>
                <a:gd name="T37" fmla="*/ 192 h 192"/>
                <a:gd name="T38" fmla="*/ 1 w 405"/>
                <a:gd name="T39" fmla="*/ 189 h 192"/>
                <a:gd name="T40" fmla="*/ 2 w 405"/>
                <a:gd name="T41" fmla="*/ 183 h 192"/>
                <a:gd name="T42" fmla="*/ 5 w 405"/>
                <a:gd name="T43" fmla="*/ 174 h 192"/>
                <a:gd name="T44" fmla="*/ 8 w 405"/>
                <a:gd name="T45" fmla="*/ 162 h 192"/>
                <a:gd name="T46" fmla="*/ 13 w 405"/>
                <a:gd name="T47" fmla="*/ 147 h 192"/>
                <a:gd name="T48" fmla="*/ 19 w 405"/>
                <a:gd name="T49" fmla="*/ 131 h 192"/>
                <a:gd name="T50" fmla="*/ 28 w 405"/>
                <a:gd name="T51" fmla="*/ 113 h 192"/>
                <a:gd name="T52" fmla="*/ 38 w 405"/>
                <a:gd name="T53" fmla="*/ 95 h 192"/>
                <a:gd name="T54" fmla="*/ 51 w 405"/>
                <a:gd name="T55" fmla="*/ 77 h 192"/>
                <a:gd name="T56" fmla="*/ 65 w 405"/>
                <a:gd name="T57" fmla="*/ 60 h 192"/>
                <a:gd name="T58" fmla="*/ 83 w 405"/>
                <a:gd name="T59" fmla="*/ 44 h 192"/>
                <a:gd name="T60" fmla="*/ 103 w 405"/>
                <a:gd name="T61" fmla="*/ 29 h 192"/>
                <a:gd name="T62" fmla="*/ 127 w 405"/>
                <a:gd name="T63" fmla="*/ 17 h 192"/>
                <a:gd name="T64" fmla="*/ 153 w 405"/>
                <a:gd name="T65" fmla="*/ 8 h 192"/>
                <a:gd name="T66" fmla="*/ 183 w 405"/>
                <a:gd name="T67" fmla="*/ 2 h 192"/>
                <a:gd name="T68" fmla="*/ 217 w 405"/>
                <a:gd name="T6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5" h="192">
                  <a:moveTo>
                    <a:pt x="217" y="0"/>
                  </a:moveTo>
                  <a:lnTo>
                    <a:pt x="248" y="2"/>
                  </a:lnTo>
                  <a:lnTo>
                    <a:pt x="277" y="7"/>
                  </a:lnTo>
                  <a:lnTo>
                    <a:pt x="301" y="16"/>
                  </a:lnTo>
                  <a:lnTo>
                    <a:pt x="322" y="26"/>
                  </a:lnTo>
                  <a:lnTo>
                    <a:pt x="340" y="40"/>
                  </a:lnTo>
                  <a:lnTo>
                    <a:pt x="355" y="54"/>
                  </a:lnTo>
                  <a:lnTo>
                    <a:pt x="368" y="71"/>
                  </a:lnTo>
                  <a:lnTo>
                    <a:pt x="378" y="87"/>
                  </a:lnTo>
                  <a:lnTo>
                    <a:pt x="386" y="104"/>
                  </a:lnTo>
                  <a:lnTo>
                    <a:pt x="393" y="121"/>
                  </a:lnTo>
                  <a:lnTo>
                    <a:pt x="397" y="136"/>
                  </a:lnTo>
                  <a:lnTo>
                    <a:pt x="401" y="151"/>
                  </a:lnTo>
                  <a:lnTo>
                    <a:pt x="403" y="164"/>
                  </a:lnTo>
                  <a:lnTo>
                    <a:pt x="404" y="176"/>
                  </a:lnTo>
                  <a:lnTo>
                    <a:pt x="404" y="184"/>
                  </a:lnTo>
                  <a:lnTo>
                    <a:pt x="405" y="189"/>
                  </a:lnTo>
                  <a:lnTo>
                    <a:pt x="405" y="192"/>
                  </a:lnTo>
                  <a:lnTo>
                    <a:pt x="0" y="192"/>
                  </a:lnTo>
                  <a:lnTo>
                    <a:pt x="1" y="189"/>
                  </a:lnTo>
                  <a:lnTo>
                    <a:pt x="2" y="183"/>
                  </a:lnTo>
                  <a:lnTo>
                    <a:pt x="5" y="174"/>
                  </a:lnTo>
                  <a:lnTo>
                    <a:pt x="8" y="162"/>
                  </a:lnTo>
                  <a:lnTo>
                    <a:pt x="13" y="147"/>
                  </a:lnTo>
                  <a:lnTo>
                    <a:pt x="19" y="131"/>
                  </a:lnTo>
                  <a:lnTo>
                    <a:pt x="28" y="113"/>
                  </a:lnTo>
                  <a:lnTo>
                    <a:pt x="38" y="95"/>
                  </a:lnTo>
                  <a:lnTo>
                    <a:pt x="51" y="77"/>
                  </a:lnTo>
                  <a:lnTo>
                    <a:pt x="65" y="60"/>
                  </a:lnTo>
                  <a:lnTo>
                    <a:pt x="83" y="44"/>
                  </a:lnTo>
                  <a:lnTo>
                    <a:pt x="103" y="29"/>
                  </a:lnTo>
                  <a:lnTo>
                    <a:pt x="127" y="17"/>
                  </a:lnTo>
                  <a:lnTo>
                    <a:pt x="153" y="8"/>
                  </a:lnTo>
                  <a:lnTo>
                    <a:pt x="183" y="2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07176" y="4576763"/>
              <a:ext cx="387350" cy="265113"/>
            </a:xfrm>
            <a:custGeom>
              <a:avLst/>
              <a:gdLst>
                <a:gd name="T0" fmla="*/ 0 w 487"/>
                <a:gd name="T1" fmla="*/ 0 h 333"/>
                <a:gd name="T2" fmla="*/ 357 w 487"/>
                <a:gd name="T3" fmla="*/ 0 h 333"/>
                <a:gd name="T4" fmla="*/ 359 w 487"/>
                <a:gd name="T5" fmla="*/ 0 h 333"/>
                <a:gd name="T6" fmla="*/ 364 w 487"/>
                <a:gd name="T7" fmla="*/ 0 h 333"/>
                <a:gd name="T8" fmla="*/ 371 w 487"/>
                <a:gd name="T9" fmla="*/ 1 h 333"/>
                <a:gd name="T10" fmla="*/ 380 w 487"/>
                <a:gd name="T11" fmla="*/ 3 h 333"/>
                <a:gd name="T12" fmla="*/ 391 w 487"/>
                <a:gd name="T13" fmla="*/ 5 h 333"/>
                <a:gd name="T14" fmla="*/ 403 w 487"/>
                <a:gd name="T15" fmla="*/ 10 h 333"/>
                <a:gd name="T16" fmla="*/ 416 w 487"/>
                <a:gd name="T17" fmla="*/ 16 h 333"/>
                <a:gd name="T18" fmla="*/ 430 w 487"/>
                <a:gd name="T19" fmla="*/ 25 h 333"/>
                <a:gd name="T20" fmla="*/ 442 w 487"/>
                <a:gd name="T21" fmla="*/ 36 h 333"/>
                <a:gd name="T22" fmla="*/ 454 w 487"/>
                <a:gd name="T23" fmla="*/ 49 h 333"/>
                <a:gd name="T24" fmla="*/ 465 w 487"/>
                <a:gd name="T25" fmla="*/ 66 h 333"/>
                <a:gd name="T26" fmla="*/ 475 w 487"/>
                <a:gd name="T27" fmla="*/ 86 h 333"/>
                <a:gd name="T28" fmla="*/ 481 w 487"/>
                <a:gd name="T29" fmla="*/ 111 h 333"/>
                <a:gd name="T30" fmla="*/ 486 w 487"/>
                <a:gd name="T31" fmla="*/ 138 h 333"/>
                <a:gd name="T32" fmla="*/ 487 w 487"/>
                <a:gd name="T33" fmla="*/ 170 h 333"/>
                <a:gd name="T34" fmla="*/ 486 w 487"/>
                <a:gd name="T35" fmla="*/ 202 h 333"/>
                <a:gd name="T36" fmla="*/ 481 w 487"/>
                <a:gd name="T37" fmla="*/ 229 h 333"/>
                <a:gd name="T38" fmla="*/ 474 w 487"/>
                <a:gd name="T39" fmla="*/ 252 h 333"/>
                <a:gd name="T40" fmla="*/ 464 w 487"/>
                <a:gd name="T41" fmla="*/ 272 h 333"/>
                <a:gd name="T42" fmla="*/ 453 w 487"/>
                <a:gd name="T43" fmla="*/ 288 h 333"/>
                <a:gd name="T44" fmla="*/ 440 w 487"/>
                <a:gd name="T45" fmla="*/ 300 h 333"/>
                <a:gd name="T46" fmla="*/ 425 w 487"/>
                <a:gd name="T47" fmla="*/ 311 h 333"/>
                <a:gd name="T48" fmla="*/ 411 w 487"/>
                <a:gd name="T49" fmla="*/ 318 h 333"/>
                <a:gd name="T50" fmla="*/ 395 w 487"/>
                <a:gd name="T51" fmla="*/ 325 h 333"/>
                <a:gd name="T52" fmla="*/ 380 w 487"/>
                <a:gd name="T53" fmla="*/ 328 h 333"/>
                <a:gd name="T54" fmla="*/ 366 w 487"/>
                <a:gd name="T55" fmla="*/ 331 h 333"/>
                <a:gd name="T56" fmla="*/ 352 w 487"/>
                <a:gd name="T57" fmla="*/ 332 h 333"/>
                <a:gd name="T58" fmla="*/ 340 w 487"/>
                <a:gd name="T59" fmla="*/ 333 h 333"/>
                <a:gd name="T60" fmla="*/ 0 w 487"/>
                <a:gd name="T61" fmla="*/ 333 h 333"/>
                <a:gd name="T62" fmla="*/ 0 w 487"/>
                <a:gd name="T6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7" h="333">
                  <a:moveTo>
                    <a:pt x="0" y="0"/>
                  </a:moveTo>
                  <a:lnTo>
                    <a:pt x="357" y="0"/>
                  </a:lnTo>
                  <a:lnTo>
                    <a:pt x="359" y="0"/>
                  </a:lnTo>
                  <a:lnTo>
                    <a:pt x="364" y="0"/>
                  </a:lnTo>
                  <a:lnTo>
                    <a:pt x="371" y="1"/>
                  </a:lnTo>
                  <a:lnTo>
                    <a:pt x="380" y="3"/>
                  </a:lnTo>
                  <a:lnTo>
                    <a:pt x="391" y="5"/>
                  </a:lnTo>
                  <a:lnTo>
                    <a:pt x="403" y="10"/>
                  </a:lnTo>
                  <a:lnTo>
                    <a:pt x="416" y="16"/>
                  </a:lnTo>
                  <a:lnTo>
                    <a:pt x="430" y="25"/>
                  </a:lnTo>
                  <a:lnTo>
                    <a:pt x="442" y="36"/>
                  </a:lnTo>
                  <a:lnTo>
                    <a:pt x="454" y="49"/>
                  </a:lnTo>
                  <a:lnTo>
                    <a:pt x="465" y="66"/>
                  </a:lnTo>
                  <a:lnTo>
                    <a:pt x="475" y="86"/>
                  </a:lnTo>
                  <a:lnTo>
                    <a:pt x="481" y="111"/>
                  </a:lnTo>
                  <a:lnTo>
                    <a:pt x="486" y="138"/>
                  </a:lnTo>
                  <a:lnTo>
                    <a:pt x="487" y="170"/>
                  </a:lnTo>
                  <a:lnTo>
                    <a:pt x="486" y="202"/>
                  </a:lnTo>
                  <a:lnTo>
                    <a:pt x="481" y="229"/>
                  </a:lnTo>
                  <a:lnTo>
                    <a:pt x="474" y="252"/>
                  </a:lnTo>
                  <a:lnTo>
                    <a:pt x="464" y="272"/>
                  </a:lnTo>
                  <a:lnTo>
                    <a:pt x="453" y="288"/>
                  </a:lnTo>
                  <a:lnTo>
                    <a:pt x="440" y="300"/>
                  </a:lnTo>
                  <a:lnTo>
                    <a:pt x="425" y="311"/>
                  </a:lnTo>
                  <a:lnTo>
                    <a:pt x="411" y="318"/>
                  </a:lnTo>
                  <a:lnTo>
                    <a:pt x="395" y="325"/>
                  </a:lnTo>
                  <a:lnTo>
                    <a:pt x="380" y="328"/>
                  </a:lnTo>
                  <a:lnTo>
                    <a:pt x="366" y="331"/>
                  </a:lnTo>
                  <a:lnTo>
                    <a:pt x="352" y="332"/>
                  </a:lnTo>
                  <a:lnTo>
                    <a:pt x="340" y="333"/>
                  </a:lnTo>
                  <a:lnTo>
                    <a:pt x="0" y="33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842001" y="3186113"/>
              <a:ext cx="2655888" cy="2689225"/>
            </a:xfrm>
            <a:custGeom>
              <a:avLst/>
              <a:gdLst>
                <a:gd name="T0" fmla="*/ 2016 w 3345"/>
                <a:gd name="T1" fmla="*/ 1421 h 3388"/>
                <a:gd name="T2" fmla="*/ 1859 w 3345"/>
                <a:gd name="T3" fmla="*/ 1551 h 3388"/>
                <a:gd name="T4" fmla="*/ 1784 w 3345"/>
                <a:gd name="T5" fmla="*/ 1708 h 3388"/>
                <a:gd name="T6" fmla="*/ 1762 w 3345"/>
                <a:gd name="T7" fmla="*/ 1828 h 3388"/>
                <a:gd name="T8" fmla="*/ 1760 w 3345"/>
                <a:gd name="T9" fmla="*/ 1864 h 3388"/>
                <a:gd name="T10" fmla="*/ 1767 w 3345"/>
                <a:gd name="T11" fmla="*/ 1957 h 3388"/>
                <a:gd name="T12" fmla="*/ 1814 w 3345"/>
                <a:gd name="T13" fmla="*/ 2109 h 3388"/>
                <a:gd name="T14" fmla="*/ 1939 w 3345"/>
                <a:gd name="T15" fmla="*/ 2254 h 3388"/>
                <a:gd name="T16" fmla="*/ 2179 w 3345"/>
                <a:gd name="T17" fmla="*/ 2331 h 3388"/>
                <a:gd name="T18" fmla="*/ 2281 w 3345"/>
                <a:gd name="T19" fmla="*/ 2333 h 3388"/>
                <a:gd name="T20" fmla="*/ 2418 w 3345"/>
                <a:gd name="T21" fmla="*/ 2310 h 3388"/>
                <a:gd name="T22" fmla="*/ 2569 w 3345"/>
                <a:gd name="T23" fmla="*/ 2226 h 3388"/>
                <a:gd name="T24" fmla="*/ 2652 w 3345"/>
                <a:gd name="T25" fmla="*/ 2044 h 3388"/>
                <a:gd name="T26" fmla="*/ 2436 w 3345"/>
                <a:gd name="T27" fmla="*/ 2023 h 3388"/>
                <a:gd name="T28" fmla="*/ 2393 w 3345"/>
                <a:gd name="T29" fmla="*/ 2094 h 3388"/>
                <a:gd name="T30" fmla="*/ 2241 w 3345"/>
                <a:gd name="T31" fmla="*/ 2136 h 3388"/>
                <a:gd name="T32" fmla="*/ 2190 w 3345"/>
                <a:gd name="T33" fmla="*/ 2132 h 3388"/>
                <a:gd name="T34" fmla="*/ 2090 w 3345"/>
                <a:gd name="T35" fmla="*/ 2087 h 3388"/>
                <a:gd name="T36" fmla="*/ 2026 w 3345"/>
                <a:gd name="T37" fmla="*/ 1954 h 3388"/>
                <a:gd name="T38" fmla="*/ 2665 w 3345"/>
                <a:gd name="T39" fmla="*/ 1891 h 3388"/>
                <a:gd name="T40" fmla="*/ 2661 w 3345"/>
                <a:gd name="T41" fmla="*/ 1771 h 3388"/>
                <a:gd name="T42" fmla="*/ 2619 w 3345"/>
                <a:gd name="T43" fmla="*/ 1606 h 3388"/>
                <a:gd name="T44" fmla="*/ 2504 w 3345"/>
                <a:gd name="T45" fmla="*/ 1457 h 3388"/>
                <a:gd name="T46" fmla="*/ 2283 w 3345"/>
                <a:gd name="T47" fmla="*/ 1380 h 3388"/>
                <a:gd name="T48" fmla="*/ 1969 w 3345"/>
                <a:gd name="T49" fmla="*/ 1134 h 3388"/>
                <a:gd name="T50" fmla="*/ 1337 w 3345"/>
                <a:gd name="T51" fmla="*/ 2307 h 3388"/>
                <a:gd name="T52" fmla="*/ 1445 w 3345"/>
                <a:gd name="T53" fmla="*/ 2291 h 3388"/>
                <a:gd name="T54" fmla="*/ 1588 w 3345"/>
                <a:gd name="T55" fmla="*/ 2223 h 3388"/>
                <a:gd name="T56" fmla="*/ 1695 w 3345"/>
                <a:gd name="T57" fmla="*/ 2064 h 3388"/>
                <a:gd name="T58" fmla="*/ 1712 w 3345"/>
                <a:gd name="T59" fmla="*/ 1922 h 3388"/>
                <a:gd name="T60" fmla="*/ 1699 w 3345"/>
                <a:gd name="T61" fmla="*/ 1817 h 3388"/>
                <a:gd name="T62" fmla="*/ 1635 w 3345"/>
                <a:gd name="T63" fmla="*/ 1691 h 3388"/>
                <a:gd name="T64" fmla="*/ 1481 w 3345"/>
                <a:gd name="T65" fmla="*/ 1630 h 3388"/>
                <a:gd name="T66" fmla="*/ 1535 w 3345"/>
                <a:gd name="T67" fmla="*/ 1616 h 3388"/>
                <a:gd name="T68" fmla="*/ 1630 w 3345"/>
                <a:gd name="T69" fmla="*/ 1541 h 3388"/>
                <a:gd name="T70" fmla="*/ 1667 w 3345"/>
                <a:gd name="T71" fmla="*/ 1347 h 3388"/>
                <a:gd name="T72" fmla="*/ 1568 w 3345"/>
                <a:gd name="T73" fmla="*/ 1143 h 3388"/>
                <a:gd name="T74" fmla="*/ 1362 w 3345"/>
                <a:gd name="T75" fmla="*/ 1062 h 3388"/>
                <a:gd name="T76" fmla="*/ 1984 w 3345"/>
                <a:gd name="T77" fmla="*/ 30 h 3388"/>
                <a:gd name="T78" fmla="*/ 2545 w 3345"/>
                <a:gd name="T79" fmla="*/ 249 h 3388"/>
                <a:gd name="T80" fmla="*/ 2986 w 3345"/>
                <a:gd name="T81" fmla="*/ 647 h 3388"/>
                <a:gd name="T82" fmla="*/ 3266 w 3345"/>
                <a:gd name="T83" fmla="*/ 1179 h 3388"/>
                <a:gd name="T84" fmla="*/ 3342 w 3345"/>
                <a:gd name="T85" fmla="*/ 1801 h 3388"/>
                <a:gd name="T86" fmla="*/ 3193 w 3345"/>
                <a:gd name="T87" fmla="*/ 2399 h 3388"/>
                <a:gd name="T88" fmla="*/ 2855 w 3345"/>
                <a:gd name="T89" fmla="*/ 2891 h 3388"/>
                <a:gd name="T90" fmla="*/ 2369 w 3345"/>
                <a:gd name="T91" fmla="*/ 3234 h 3388"/>
                <a:gd name="T92" fmla="*/ 1779 w 3345"/>
                <a:gd name="T93" fmla="*/ 3384 h 3388"/>
                <a:gd name="T94" fmla="*/ 1163 w 3345"/>
                <a:gd name="T95" fmla="*/ 3308 h 3388"/>
                <a:gd name="T96" fmla="*/ 638 w 3345"/>
                <a:gd name="T97" fmla="*/ 3024 h 3388"/>
                <a:gd name="T98" fmla="*/ 246 w 3345"/>
                <a:gd name="T99" fmla="*/ 2577 h 3388"/>
                <a:gd name="T100" fmla="*/ 29 w 3345"/>
                <a:gd name="T101" fmla="*/ 2010 h 3388"/>
                <a:gd name="T102" fmla="*/ 29 w 3345"/>
                <a:gd name="T103" fmla="*/ 1379 h 3388"/>
                <a:gd name="T104" fmla="*/ 246 w 3345"/>
                <a:gd name="T105" fmla="*/ 812 h 3388"/>
                <a:gd name="T106" fmla="*/ 638 w 3345"/>
                <a:gd name="T107" fmla="*/ 365 h 3388"/>
                <a:gd name="T108" fmla="*/ 1163 w 3345"/>
                <a:gd name="T109" fmla="*/ 81 h 3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45" h="3388">
                  <a:moveTo>
                    <a:pt x="2234" y="1378"/>
                  </a:moveTo>
                  <a:lnTo>
                    <a:pt x="2183" y="1380"/>
                  </a:lnTo>
                  <a:lnTo>
                    <a:pt x="2135" y="1385"/>
                  </a:lnTo>
                  <a:lnTo>
                    <a:pt x="2093" y="1394"/>
                  </a:lnTo>
                  <a:lnTo>
                    <a:pt x="2053" y="1406"/>
                  </a:lnTo>
                  <a:lnTo>
                    <a:pt x="2016" y="1421"/>
                  </a:lnTo>
                  <a:lnTo>
                    <a:pt x="1983" y="1438"/>
                  </a:lnTo>
                  <a:lnTo>
                    <a:pt x="1952" y="1458"/>
                  </a:lnTo>
                  <a:lnTo>
                    <a:pt x="1925" y="1479"/>
                  </a:lnTo>
                  <a:lnTo>
                    <a:pt x="1900" y="1501"/>
                  </a:lnTo>
                  <a:lnTo>
                    <a:pt x="1878" y="1526"/>
                  </a:lnTo>
                  <a:lnTo>
                    <a:pt x="1859" y="1551"/>
                  </a:lnTo>
                  <a:lnTo>
                    <a:pt x="1841" y="1578"/>
                  </a:lnTo>
                  <a:lnTo>
                    <a:pt x="1827" y="1604"/>
                  </a:lnTo>
                  <a:lnTo>
                    <a:pt x="1813" y="1631"/>
                  </a:lnTo>
                  <a:lnTo>
                    <a:pt x="1802" y="1657"/>
                  </a:lnTo>
                  <a:lnTo>
                    <a:pt x="1792" y="1683"/>
                  </a:lnTo>
                  <a:lnTo>
                    <a:pt x="1784" y="1708"/>
                  </a:lnTo>
                  <a:lnTo>
                    <a:pt x="1778" y="1732"/>
                  </a:lnTo>
                  <a:lnTo>
                    <a:pt x="1772" y="1756"/>
                  </a:lnTo>
                  <a:lnTo>
                    <a:pt x="1768" y="1777"/>
                  </a:lnTo>
                  <a:lnTo>
                    <a:pt x="1766" y="1796"/>
                  </a:lnTo>
                  <a:lnTo>
                    <a:pt x="1763" y="1814"/>
                  </a:lnTo>
                  <a:lnTo>
                    <a:pt x="1762" y="1828"/>
                  </a:lnTo>
                  <a:lnTo>
                    <a:pt x="1761" y="1840"/>
                  </a:lnTo>
                  <a:lnTo>
                    <a:pt x="1761" y="1849"/>
                  </a:lnTo>
                  <a:lnTo>
                    <a:pt x="1761" y="1854"/>
                  </a:lnTo>
                  <a:lnTo>
                    <a:pt x="1761" y="1856"/>
                  </a:lnTo>
                  <a:lnTo>
                    <a:pt x="1761" y="1858"/>
                  </a:lnTo>
                  <a:lnTo>
                    <a:pt x="1760" y="1864"/>
                  </a:lnTo>
                  <a:lnTo>
                    <a:pt x="1760" y="1873"/>
                  </a:lnTo>
                  <a:lnTo>
                    <a:pt x="1760" y="1885"/>
                  </a:lnTo>
                  <a:lnTo>
                    <a:pt x="1761" y="1900"/>
                  </a:lnTo>
                  <a:lnTo>
                    <a:pt x="1762" y="1917"/>
                  </a:lnTo>
                  <a:lnTo>
                    <a:pt x="1764" y="1936"/>
                  </a:lnTo>
                  <a:lnTo>
                    <a:pt x="1767" y="1957"/>
                  </a:lnTo>
                  <a:lnTo>
                    <a:pt x="1771" y="1980"/>
                  </a:lnTo>
                  <a:lnTo>
                    <a:pt x="1777" y="2005"/>
                  </a:lnTo>
                  <a:lnTo>
                    <a:pt x="1783" y="2029"/>
                  </a:lnTo>
                  <a:lnTo>
                    <a:pt x="1791" y="2056"/>
                  </a:lnTo>
                  <a:lnTo>
                    <a:pt x="1802" y="2082"/>
                  </a:lnTo>
                  <a:lnTo>
                    <a:pt x="1814" y="2109"/>
                  </a:lnTo>
                  <a:lnTo>
                    <a:pt x="1828" y="2135"/>
                  </a:lnTo>
                  <a:lnTo>
                    <a:pt x="1846" y="2160"/>
                  </a:lnTo>
                  <a:lnTo>
                    <a:pt x="1864" y="2186"/>
                  </a:lnTo>
                  <a:lnTo>
                    <a:pt x="1886" y="2210"/>
                  </a:lnTo>
                  <a:lnTo>
                    <a:pt x="1912" y="2232"/>
                  </a:lnTo>
                  <a:lnTo>
                    <a:pt x="1939" y="2254"/>
                  </a:lnTo>
                  <a:lnTo>
                    <a:pt x="1970" y="2273"/>
                  </a:lnTo>
                  <a:lnTo>
                    <a:pt x="2005" y="2291"/>
                  </a:lnTo>
                  <a:lnTo>
                    <a:pt x="2042" y="2306"/>
                  </a:lnTo>
                  <a:lnTo>
                    <a:pt x="2084" y="2317"/>
                  </a:lnTo>
                  <a:lnTo>
                    <a:pt x="2130" y="2326"/>
                  </a:lnTo>
                  <a:lnTo>
                    <a:pt x="2179" y="2331"/>
                  </a:lnTo>
                  <a:lnTo>
                    <a:pt x="2234" y="2333"/>
                  </a:lnTo>
                  <a:lnTo>
                    <a:pt x="2236" y="2333"/>
                  </a:lnTo>
                  <a:lnTo>
                    <a:pt x="2242" y="2333"/>
                  </a:lnTo>
                  <a:lnTo>
                    <a:pt x="2252" y="2334"/>
                  </a:lnTo>
                  <a:lnTo>
                    <a:pt x="2265" y="2333"/>
                  </a:lnTo>
                  <a:lnTo>
                    <a:pt x="2281" y="2333"/>
                  </a:lnTo>
                  <a:lnTo>
                    <a:pt x="2300" y="2332"/>
                  </a:lnTo>
                  <a:lnTo>
                    <a:pt x="2321" y="2330"/>
                  </a:lnTo>
                  <a:lnTo>
                    <a:pt x="2343" y="2327"/>
                  </a:lnTo>
                  <a:lnTo>
                    <a:pt x="2367" y="2322"/>
                  </a:lnTo>
                  <a:lnTo>
                    <a:pt x="2392" y="2317"/>
                  </a:lnTo>
                  <a:lnTo>
                    <a:pt x="2418" y="2310"/>
                  </a:lnTo>
                  <a:lnTo>
                    <a:pt x="2444" y="2301"/>
                  </a:lnTo>
                  <a:lnTo>
                    <a:pt x="2470" y="2291"/>
                  </a:lnTo>
                  <a:lnTo>
                    <a:pt x="2496" y="2278"/>
                  </a:lnTo>
                  <a:lnTo>
                    <a:pt x="2522" y="2263"/>
                  </a:lnTo>
                  <a:lnTo>
                    <a:pt x="2546" y="2246"/>
                  </a:lnTo>
                  <a:lnTo>
                    <a:pt x="2569" y="2226"/>
                  </a:lnTo>
                  <a:lnTo>
                    <a:pt x="2590" y="2204"/>
                  </a:lnTo>
                  <a:lnTo>
                    <a:pt x="2607" y="2178"/>
                  </a:lnTo>
                  <a:lnTo>
                    <a:pt x="2624" y="2150"/>
                  </a:lnTo>
                  <a:lnTo>
                    <a:pt x="2637" y="2118"/>
                  </a:lnTo>
                  <a:lnTo>
                    <a:pt x="2647" y="2083"/>
                  </a:lnTo>
                  <a:lnTo>
                    <a:pt x="2652" y="2044"/>
                  </a:lnTo>
                  <a:lnTo>
                    <a:pt x="2654" y="2002"/>
                  </a:lnTo>
                  <a:lnTo>
                    <a:pt x="2438" y="2002"/>
                  </a:lnTo>
                  <a:lnTo>
                    <a:pt x="2438" y="2004"/>
                  </a:lnTo>
                  <a:lnTo>
                    <a:pt x="2438" y="2008"/>
                  </a:lnTo>
                  <a:lnTo>
                    <a:pt x="2438" y="2014"/>
                  </a:lnTo>
                  <a:lnTo>
                    <a:pt x="2436" y="2023"/>
                  </a:lnTo>
                  <a:lnTo>
                    <a:pt x="2434" y="2033"/>
                  </a:lnTo>
                  <a:lnTo>
                    <a:pt x="2429" y="2044"/>
                  </a:lnTo>
                  <a:lnTo>
                    <a:pt x="2424" y="2057"/>
                  </a:lnTo>
                  <a:lnTo>
                    <a:pt x="2416" y="2069"/>
                  </a:lnTo>
                  <a:lnTo>
                    <a:pt x="2406" y="2081"/>
                  </a:lnTo>
                  <a:lnTo>
                    <a:pt x="2393" y="2094"/>
                  </a:lnTo>
                  <a:lnTo>
                    <a:pt x="2377" y="2104"/>
                  </a:lnTo>
                  <a:lnTo>
                    <a:pt x="2358" y="2115"/>
                  </a:lnTo>
                  <a:lnTo>
                    <a:pt x="2335" y="2123"/>
                  </a:lnTo>
                  <a:lnTo>
                    <a:pt x="2308" y="2130"/>
                  </a:lnTo>
                  <a:lnTo>
                    <a:pt x="2277" y="2134"/>
                  </a:lnTo>
                  <a:lnTo>
                    <a:pt x="2241" y="2136"/>
                  </a:lnTo>
                  <a:lnTo>
                    <a:pt x="2239" y="2136"/>
                  </a:lnTo>
                  <a:lnTo>
                    <a:pt x="2234" y="2136"/>
                  </a:lnTo>
                  <a:lnTo>
                    <a:pt x="2226" y="2136"/>
                  </a:lnTo>
                  <a:lnTo>
                    <a:pt x="2216" y="2135"/>
                  </a:lnTo>
                  <a:lnTo>
                    <a:pt x="2203" y="2134"/>
                  </a:lnTo>
                  <a:lnTo>
                    <a:pt x="2190" y="2132"/>
                  </a:lnTo>
                  <a:lnTo>
                    <a:pt x="2174" y="2129"/>
                  </a:lnTo>
                  <a:lnTo>
                    <a:pt x="2157" y="2124"/>
                  </a:lnTo>
                  <a:lnTo>
                    <a:pt x="2141" y="2118"/>
                  </a:lnTo>
                  <a:lnTo>
                    <a:pt x="2124" y="2110"/>
                  </a:lnTo>
                  <a:lnTo>
                    <a:pt x="2107" y="2100"/>
                  </a:lnTo>
                  <a:lnTo>
                    <a:pt x="2090" y="2087"/>
                  </a:lnTo>
                  <a:lnTo>
                    <a:pt x="2075" y="2072"/>
                  </a:lnTo>
                  <a:lnTo>
                    <a:pt x="2061" y="2056"/>
                  </a:lnTo>
                  <a:lnTo>
                    <a:pt x="2049" y="2034"/>
                  </a:lnTo>
                  <a:lnTo>
                    <a:pt x="2038" y="2011"/>
                  </a:lnTo>
                  <a:lnTo>
                    <a:pt x="2031" y="1985"/>
                  </a:lnTo>
                  <a:lnTo>
                    <a:pt x="2026" y="1954"/>
                  </a:lnTo>
                  <a:lnTo>
                    <a:pt x="2023" y="1919"/>
                  </a:lnTo>
                  <a:lnTo>
                    <a:pt x="2662" y="1919"/>
                  </a:lnTo>
                  <a:lnTo>
                    <a:pt x="2663" y="1917"/>
                  </a:lnTo>
                  <a:lnTo>
                    <a:pt x="2663" y="1911"/>
                  </a:lnTo>
                  <a:lnTo>
                    <a:pt x="2664" y="1903"/>
                  </a:lnTo>
                  <a:lnTo>
                    <a:pt x="2665" y="1891"/>
                  </a:lnTo>
                  <a:lnTo>
                    <a:pt x="2665" y="1876"/>
                  </a:lnTo>
                  <a:lnTo>
                    <a:pt x="2666" y="1858"/>
                  </a:lnTo>
                  <a:lnTo>
                    <a:pt x="2665" y="1839"/>
                  </a:lnTo>
                  <a:lnTo>
                    <a:pt x="2665" y="1818"/>
                  </a:lnTo>
                  <a:lnTo>
                    <a:pt x="2663" y="1795"/>
                  </a:lnTo>
                  <a:lnTo>
                    <a:pt x="2661" y="1771"/>
                  </a:lnTo>
                  <a:lnTo>
                    <a:pt x="2658" y="1744"/>
                  </a:lnTo>
                  <a:lnTo>
                    <a:pt x="2652" y="1718"/>
                  </a:lnTo>
                  <a:lnTo>
                    <a:pt x="2647" y="1690"/>
                  </a:lnTo>
                  <a:lnTo>
                    <a:pt x="2639" y="1662"/>
                  </a:lnTo>
                  <a:lnTo>
                    <a:pt x="2630" y="1634"/>
                  </a:lnTo>
                  <a:lnTo>
                    <a:pt x="2619" y="1606"/>
                  </a:lnTo>
                  <a:lnTo>
                    <a:pt x="2605" y="1579"/>
                  </a:lnTo>
                  <a:lnTo>
                    <a:pt x="2591" y="1552"/>
                  </a:lnTo>
                  <a:lnTo>
                    <a:pt x="2573" y="1527"/>
                  </a:lnTo>
                  <a:lnTo>
                    <a:pt x="2553" y="1501"/>
                  </a:lnTo>
                  <a:lnTo>
                    <a:pt x="2530" y="1478"/>
                  </a:lnTo>
                  <a:lnTo>
                    <a:pt x="2504" y="1457"/>
                  </a:lnTo>
                  <a:lnTo>
                    <a:pt x="2475" y="1438"/>
                  </a:lnTo>
                  <a:lnTo>
                    <a:pt x="2444" y="1420"/>
                  </a:lnTo>
                  <a:lnTo>
                    <a:pt x="2409" y="1406"/>
                  </a:lnTo>
                  <a:lnTo>
                    <a:pt x="2371" y="1393"/>
                  </a:lnTo>
                  <a:lnTo>
                    <a:pt x="2329" y="1385"/>
                  </a:lnTo>
                  <a:lnTo>
                    <a:pt x="2283" y="1380"/>
                  </a:lnTo>
                  <a:lnTo>
                    <a:pt x="2234" y="1378"/>
                  </a:lnTo>
                  <a:close/>
                  <a:moveTo>
                    <a:pt x="1969" y="1134"/>
                  </a:moveTo>
                  <a:lnTo>
                    <a:pt x="1969" y="1287"/>
                  </a:lnTo>
                  <a:lnTo>
                    <a:pt x="2477" y="1287"/>
                  </a:lnTo>
                  <a:lnTo>
                    <a:pt x="2477" y="1134"/>
                  </a:lnTo>
                  <a:lnTo>
                    <a:pt x="1969" y="1134"/>
                  </a:lnTo>
                  <a:close/>
                  <a:moveTo>
                    <a:pt x="680" y="1061"/>
                  </a:moveTo>
                  <a:lnTo>
                    <a:pt x="680" y="2308"/>
                  </a:lnTo>
                  <a:lnTo>
                    <a:pt x="1320" y="2308"/>
                  </a:lnTo>
                  <a:lnTo>
                    <a:pt x="1322" y="2308"/>
                  </a:lnTo>
                  <a:lnTo>
                    <a:pt x="1329" y="2308"/>
                  </a:lnTo>
                  <a:lnTo>
                    <a:pt x="1337" y="2307"/>
                  </a:lnTo>
                  <a:lnTo>
                    <a:pt x="1350" y="2307"/>
                  </a:lnTo>
                  <a:lnTo>
                    <a:pt x="1364" y="2306"/>
                  </a:lnTo>
                  <a:lnTo>
                    <a:pt x="1382" y="2303"/>
                  </a:lnTo>
                  <a:lnTo>
                    <a:pt x="1401" y="2300"/>
                  </a:lnTo>
                  <a:lnTo>
                    <a:pt x="1422" y="2296"/>
                  </a:lnTo>
                  <a:lnTo>
                    <a:pt x="1445" y="2291"/>
                  </a:lnTo>
                  <a:lnTo>
                    <a:pt x="1468" y="2284"/>
                  </a:lnTo>
                  <a:lnTo>
                    <a:pt x="1492" y="2276"/>
                  </a:lnTo>
                  <a:lnTo>
                    <a:pt x="1516" y="2266"/>
                  </a:lnTo>
                  <a:lnTo>
                    <a:pt x="1540" y="2254"/>
                  </a:lnTo>
                  <a:lnTo>
                    <a:pt x="1564" y="2240"/>
                  </a:lnTo>
                  <a:lnTo>
                    <a:pt x="1588" y="2223"/>
                  </a:lnTo>
                  <a:lnTo>
                    <a:pt x="1610" y="2204"/>
                  </a:lnTo>
                  <a:lnTo>
                    <a:pt x="1631" y="2182"/>
                  </a:lnTo>
                  <a:lnTo>
                    <a:pt x="1651" y="2157"/>
                  </a:lnTo>
                  <a:lnTo>
                    <a:pt x="1668" y="2130"/>
                  </a:lnTo>
                  <a:lnTo>
                    <a:pt x="1682" y="2099"/>
                  </a:lnTo>
                  <a:lnTo>
                    <a:pt x="1695" y="2064"/>
                  </a:lnTo>
                  <a:lnTo>
                    <a:pt x="1704" y="2027"/>
                  </a:lnTo>
                  <a:lnTo>
                    <a:pt x="1710" y="1985"/>
                  </a:lnTo>
                  <a:lnTo>
                    <a:pt x="1712" y="1939"/>
                  </a:lnTo>
                  <a:lnTo>
                    <a:pt x="1712" y="1937"/>
                  </a:lnTo>
                  <a:lnTo>
                    <a:pt x="1712" y="1932"/>
                  </a:lnTo>
                  <a:lnTo>
                    <a:pt x="1712" y="1922"/>
                  </a:lnTo>
                  <a:lnTo>
                    <a:pt x="1712" y="1910"/>
                  </a:lnTo>
                  <a:lnTo>
                    <a:pt x="1711" y="1895"/>
                  </a:lnTo>
                  <a:lnTo>
                    <a:pt x="1710" y="1878"/>
                  </a:lnTo>
                  <a:lnTo>
                    <a:pt x="1707" y="1860"/>
                  </a:lnTo>
                  <a:lnTo>
                    <a:pt x="1703" y="1838"/>
                  </a:lnTo>
                  <a:lnTo>
                    <a:pt x="1699" y="1817"/>
                  </a:lnTo>
                  <a:lnTo>
                    <a:pt x="1693" y="1796"/>
                  </a:lnTo>
                  <a:lnTo>
                    <a:pt x="1686" y="1774"/>
                  </a:lnTo>
                  <a:lnTo>
                    <a:pt x="1676" y="1751"/>
                  </a:lnTo>
                  <a:lnTo>
                    <a:pt x="1665" y="1730"/>
                  </a:lnTo>
                  <a:lnTo>
                    <a:pt x="1651" y="1710"/>
                  </a:lnTo>
                  <a:lnTo>
                    <a:pt x="1635" y="1691"/>
                  </a:lnTo>
                  <a:lnTo>
                    <a:pt x="1618" y="1674"/>
                  </a:lnTo>
                  <a:lnTo>
                    <a:pt x="1596" y="1659"/>
                  </a:lnTo>
                  <a:lnTo>
                    <a:pt x="1573" y="1647"/>
                  </a:lnTo>
                  <a:lnTo>
                    <a:pt x="1545" y="1638"/>
                  </a:lnTo>
                  <a:lnTo>
                    <a:pt x="1515" y="1632"/>
                  </a:lnTo>
                  <a:lnTo>
                    <a:pt x="1481" y="1630"/>
                  </a:lnTo>
                  <a:lnTo>
                    <a:pt x="1484" y="1630"/>
                  </a:lnTo>
                  <a:lnTo>
                    <a:pt x="1489" y="1629"/>
                  </a:lnTo>
                  <a:lnTo>
                    <a:pt x="1497" y="1628"/>
                  </a:lnTo>
                  <a:lnTo>
                    <a:pt x="1508" y="1625"/>
                  </a:lnTo>
                  <a:lnTo>
                    <a:pt x="1520" y="1621"/>
                  </a:lnTo>
                  <a:lnTo>
                    <a:pt x="1535" y="1616"/>
                  </a:lnTo>
                  <a:lnTo>
                    <a:pt x="1551" y="1610"/>
                  </a:lnTo>
                  <a:lnTo>
                    <a:pt x="1567" y="1600"/>
                  </a:lnTo>
                  <a:lnTo>
                    <a:pt x="1584" y="1589"/>
                  </a:lnTo>
                  <a:lnTo>
                    <a:pt x="1600" y="1576"/>
                  </a:lnTo>
                  <a:lnTo>
                    <a:pt x="1615" y="1560"/>
                  </a:lnTo>
                  <a:lnTo>
                    <a:pt x="1630" y="1541"/>
                  </a:lnTo>
                  <a:lnTo>
                    <a:pt x="1643" y="1517"/>
                  </a:lnTo>
                  <a:lnTo>
                    <a:pt x="1654" y="1492"/>
                  </a:lnTo>
                  <a:lnTo>
                    <a:pt x="1663" y="1463"/>
                  </a:lnTo>
                  <a:lnTo>
                    <a:pt x="1668" y="1429"/>
                  </a:lnTo>
                  <a:lnTo>
                    <a:pt x="1670" y="1392"/>
                  </a:lnTo>
                  <a:lnTo>
                    <a:pt x="1667" y="1347"/>
                  </a:lnTo>
                  <a:lnTo>
                    <a:pt x="1660" y="1304"/>
                  </a:lnTo>
                  <a:lnTo>
                    <a:pt x="1649" y="1265"/>
                  </a:lnTo>
                  <a:lnTo>
                    <a:pt x="1634" y="1229"/>
                  </a:lnTo>
                  <a:lnTo>
                    <a:pt x="1615" y="1197"/>
                  </a:lnTo>
                  <a:lnTo>
                    <a:pt x="1593" y="1168"/>
                  </a:lnTo>
                  <a:lnTo>
                    <a:pt x="1568" y="1143"/>
                  </a:lnTo>
                  <a:lnTo>
                    <a:pt x="1540" y="1121"/>
                  </a:lnTo>
                  <a:lnTo>
                    <a:pt x="1509" y="1102"/>
                  </a:lnTo>
                  <a:lnTo>
                    <a:pt x="1475" y="1087"/>
                  </a:lnTo>
                  <a:lnTo>
                    <a:pt x="1439" y="1076"/>
                  </a:lnTo>
                  <a:lnTo>
                    <a:pt x="1401" y="1067"/>
                  </a:lnTo>
                  <a:lnTo>
                    <a:pt x="1362" y="1062"/>
                  </a:lnTo>
                  <a:lnTo>
                    <a:pt x="1320" y="1061"/>
                  </a:lnTo>
                  <a:lnTo>
                    <a:pt x="680" y="1061"/>
                  </a:lnTo>
                  <a:close/>
                  <a:moveTo>
                    <a:pt x="1673" y="0"/>
                  </a:moveTo>
                  <a:lnTo>
                    <a:pt x="1779" y="5"/>
                  </a:lnTo>
                  <a:lnTo>
                    <a:pt x="1882" y="14"/>
                  </a:lnTo>
                  <a:lnTo>
                    <a:pt x="1984" y="30"/>
                  </a:lnTo>
                  <a:lnTo>
                    <a:pt x="2084" y="52"/>
                  </a:lnTo>
                  <a:lnTo>
                    <a:pt x="2181" y="81"/>
                  </a:lnTo>
                  <a:lnTo>
                    <a:pt x="2277" y="115"/>
                  </a:lnTo>
                  <a:lnTo>
                    <a:pt x="2369" y="155"/>
                  </a:lnTo>
                  <a:lnTo>
                    <a:pt x="2459" y="199"/>
                  </a:lnTo>
                  <a:lnTo>
                    <a:pt x="2545" y="249"/>
                  </a:lnTo>
                  <a:lnTo>
                    <a:pt x="2627" y="304"/>
                  </a:lnTo>
                  <a:lnTo>
                    <a:pt x="2707" y="365"/>
                  </a:lnTo>
                  <a:lnTo>
                    <a:pt x="2783" y="428"/>
                  </a:lnTo>
                  <a:lnTo>
                    <a:pt x="2855" y="497"/>
                  </a:lnTo>
                  <a:lnTo>
                    <a:pt x="2922" y="570"/>
                  </a:lnTo>
                  <a:lnTo>
                    <a:pt x="2986" y="647"/>
                  </a:lnTo>
                  <a:lnTo>
                    <a:pt x="3046" y="727"/>
                  </a:lnTo>
                  <a:lnTo>
                    <a:pt x="3100" y="812"/>
                  </a:lnTo>
                  <a:lnTo>
                    <a:pt x="3149" y="899"/>
                  </a:lnTo>
                  <a:lnTo>
                    <a:pt x="3193" y="990"/>
                  </a:lnTo>
                  <a:lnTo>
                    <a:pt x="3233" y="1083"/>
                  </a:lnTo>
                  <a:lnTo>
                    <a:pt x="3266" y="1179"/>
                  </a:lnTo>
                  <a:lnTo>
                    <a:pt x="3295" y="1278"/>
                  </a:lnTo>
                  <a:lnTo>
                    <a:pt x="3317" y="1379"/>
                  </a:lnTo>
                  <a:lnTo>
                    <a:pt x="3332" y="1482"/>
                  </a:lnTo>
                  <a:lnTo>
                    <a:pt x="3342" y="1587"/>
                  </a:lnTo>
                  <a:lnTo>
                    <a:pt x="3345" y="1694"/>
                  </a:lnTo>
                  <a:lnTo>
                    <a:pt x="3342" y="1801"/>
                  </a:lnTo>
                  <a:lnTo>
                    <a:pt x="3332" y="1906"/>
                  </a:lnTo>
                  <a:lnTo>
                    <a:pt x="3317" y="2010"/>
                  </a:lnTo>
                  <a:lnTo>
                    <a:pt x="3295" y="2111"/>
                  </a:lnTo>
                  <a:lnTo>
                    <a:pt x="3266" y="2209"/>
                  </a:lnTo>
                  <a:lnTo>
                    <a:pt x="3233" y="2306"/>
                  </a:lnTo>
                  <a:lnTo>
                    <a:pt x="3193" y="2399"/>
                  </a:lnTo>
                  <a:lnTo>
                    <a:pt x="3149" y="2490"/>
                  </a:lnTo>
                  <a:lnTo>
                    <a:pt x="3100" y="2577"/>
                  </a:lnTo>
                  <a:lnTo>
                    <a:pt x="3046" y="2662"/>
                  </a:lnTo>
                  <a:lnTo>
                    <a:pt x="2986" y="2742"/>
                  </a:lnTo>
                  <a:lnTo>
                    <a:pt x="2922" y="2818"/>
                  </a:lnTo>
                  <a:lnTo>
                    <a:pt x="2855" y="2891"/>
                  </a:lnTo>
                  <a:lnTo>
                    <a:pt x="2783" y="2960"/>
                  </a:lnTo>
                  <a:lnTo>
                    <a:pt x="2707" y="3024"/>
                  </a:lnTo>
                  <a:lnTo>
                    <a:pt x="2627" y="3084"/>
                  </a:lnTo>
                  <a:lnTo>
                    <a:pt x="2545" y="3139"/>
                  </a:lnTo>
                  <a:lnTo>
                    <a:pt x="2459" y="3189"/>
                  </a:lnTo>
                  <a:lnTo>
                    <a:pt x="2369" y="3234"/>
                  </a:lnTo>
                  <a:lnTo>
                    <a:pt x="2277" y="3274"/>
                  </a:lnTo>
                  <a:lnTo>
                    <a:pt x="2181" y="3308"/>
                  </a:lnTo>
                  <a:lnTo>
                    <a:pt x="2084" y="3336"/>
                  </a:lnTo>
                  <a:lnTo>
                    <a:pt x="1984" y="3359"/>
                  </a:lnTo>
                  <a:lnTo>
                    <a:pt x="1882" y="3374"/>
                  </a:lnTo>
                  <a:lnTo>
                    <a:pt x="1779" y="3384"/>
                  </a:lnTo>
                  <a:lnTo>
                    <a:pt x="1673" y="3388"/>
                  </a:lnTo>
                  <a:lnTo>
                    <a:pt x="1567" y="3384"/>
                  </a:lnTo>
                  <a:lnTo>
                    <a:pt x="1463" y="3374"/>
                  </a:lnTo>
                  <a:lnTo>
                    <a:pt x="1361" y="3359"/>
                  </a:lnTo>
                  <a:lnTo>
                    <a:pt x="1262" y="3336"/>
                  </a:lnTo>
                  <a:lnTo>
                    <a:pt x="1163" y="3308"/>
                  </a:lnTo>
                  <a:lnTo>
                    <a:pt x="1069" y="3274"/>
                  </a:lnTo>
                  <a:lnTo>
                    <a:pt x="976" y="3234"/>
                  </a:lnTo>
                  <a:lnTo>
                    <a:pt x="887" y="3189"/>
                  </a:lnTo>
                  <a:lnTo>
                    <a:pt x="800" y="3139"/>
                  </a:lnTo>
                  <a:lnTo>
                    <a:pt x="718" y="3084"/>
                  </a:lnTo>
                  <a:lnTo>
                    <a:pt x="638" y="3024"/>
                  </a:lnTo>
                  <a:lnTo>
                    <a:pt x="563" y="2960"/>
                  </a:lnTo>
                  <a:lnTo>
                    <a:pt x="491" y="2891"/>
                  </a:lnTo>
                  <a:lnTo>
                    <a:pt x="423" y="2818"/>
                  </a:lnTo>
                  <a:lnTo>
                    <a:pt x="359" y="2742"/>
                  </a:lnTo>
                  <a:lnTo>
                    <a:pt x="300" y="2662"/>
                  </a:lnTo>
                  <a:lnTo>
                    <a:pt x="246" y="2577"/>
                  </a:lnTo>
                  <a:lnTo>
                    <a:pt x="197" y="2490"/>
                  </a:lnTo>
                  <a:lnTo>
                    <a:pt x="152" y="2399"/>
                  </a:lnTo>
                  <a:lnTo>
                    <a:pt x="113" y="2306"/>
                  </a:lnTo>
                  <a:lnTo>
                    <a:pt x="79" y="2209"/>
                  </a:lnTo>
                  <a:lnTo>
                    <a:pt x="51" y="2111"/>
                  </a:lnTo>
                  <a:lnTo>
                    <a:pt x="29" y="2010"/>
                  </a:lnTo>
                  <a:lnTo>
                    <a:pt x="14" y="1906"/>
                  </a:lnTo>
                  <a:lnTo>
                    <a:pt x="3" y="1801"/>
                  </a:lnTo>
                  <a:lnTo>
                    <a:pt x="0" y="1694"/>
                  </a:lnTo>
                  <a:lnTo>
                    <a:pt x="3" y="1587"/>
                  </a:lnTo>
                  <a:lnTo>
                    <a:pt x="14" y="1482"/>
                  </a:lnTo>
                  <a:lnTo>
                    <a:pt x="29" y="1379"/>
                  </a:lnTo>
                  <a:lnTo>
                    <a:pt x="51" y="1278"/>
                  </a:lnTo>
                  <a:lnTo>
                    <a:pt x="79" y="1179"/>
                  </a:lnTo>
                  <a:lnTo>
                    <a:pt x="113" y="1083"/>
                  </a:lnTo>
                  <a:lnTo>
                    <a:pt x="152" y="990"/>
                  </a:lnTo>
                  <a:lnTo>
                    <a:pt x="197" y="899"/>
                  </a:lnTo>
                  <a:lnTo>
                    <a:pt x="246" y="812"/>
                  </a:lnTo>
                  <a:lnTo>
                    <a:pt x="300" y="727"/>
                  </a:lnTo>
                  <a:lnTo>
                    <a:pt x="359" y="647"/>
                  </a:lnTo>
                  <a:lnTo>
                    <a:pt x="423" y="570"/>
                  </a:lnTo>
                  <a:lnTo>
                    <a:pt x="491" y="497"/>
                  </a:lnTo>
                  <a:lnTo>
                    <a:pt x="563" y="428"/>
                  </a:lnTo>
                  <a:lnTo>
                    <a:pt x="638" y="365"/>
                  </a:lnTo>
                  <a:lnTo>
                    <a:pt x="718" y="304"/>
                  </a:lnTo>
                  <a:lnTo>
                    <a:pt x="800" y="249"/>
                  </a:lnTo>
                  <a:lnTo>
                    <a:pt x="887" y="199"/>
                  </a:lnTo>
                  <a:lnTo>
                    <a:pt x="976" y="155"/>
                  </a:lnTo>
                  <a:lnTo>
                    <a:pt x="1069" y="115"/>
                  </a:lnTo>
                  <a:lnTo>
                    <a:pt x="1163" y="81"/>
                  </a:lnTo>
                  <a:lnTo>
                    <a:pt x="1262" y="52"/>
                  </a:lnTo>
                  <a:lnTo>
                    <a:pt x="1361" y="30"/>
                  </a:lnTo>
                  <a:lnTo>
                    <a:pt x="1463" y="14"/>
                  </a:lnTo>
                  <a:lnTo>
                    <a:pt x="1567" y="5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Freeform 20"/>
          <p:cNvSpPr>
            <a:spLocks/>
          </p:cNvSpPr>
          <p:nvPr/>
        </p:nvSpPr>
        <p:spPr bwMode="auto">
          <a:xfrm>
            <a:off x="2281622" y="2534065"/>
            <a:ext cx="377054" cy="374684"/>
          </a:xfrm>
          <a:custGeom>
            <a:avLst/>
            <a:gdLst>
              <a:gd name="T0" fmla="*/ 3090 w 4138"/>
              <a:gd name="T1" fmla="*/ 49 h 4111"/>
              <a:gd name="T2" fmla="*/ 3450 w 4138"/>
              <a:gd name="T3" fmla="*/ 247 h 4111"/>
              <a:gd name="T4" fmla="*/ 3638 w 4138"/>
              <a:gd name="T5" fmla="*/ 242 h 4111"/>
              <a:gd name="T6" fmla="*/ 3802 w 4138"/>
              <a:gd name="T7" fmla="*/ 282 h 4111"/>
              <a:gd name="T8" fmla="*/ 3893 w 4138"/>
              <a:gd name="T9" fmla="*/ 428 h 4111"/>
              <a:gd name="T10" fmla="*/ 3854 w 4138"/>
              <a:gd name="T11" fmla="*/ 593 h 4111"/>
              <a:gd name="T12" fmla="*/ 4026 w 4138"/>
              <a:gd name="T13" fmla="*/ 890 h 4111"/>
              <a:gd name="T14" fmla="*/ 4134 w 4138"/>
              <a:gd name="T15" fmla="*/ 1277 h 4111"/>
              <a:gd name="T16" fmla="*/ 4089 w 4138"/>
              <a:gd name="T17" fmla="*/ 1673 h 4111"/>
              <a:gd name="T18" fmla="*/ 3889 w 4138"/>
              <a:gd name="T19" fmla="*/ 2031 h 4111"/>
              <a:gd name="T20" fmla="*/ 2783 w 4138"/>
              <a:gd name="T21" fmla="*/ 3171 h 4111"/>
              <a:gd name="T22" fmla="*/ 2766 w 4138"/>
              <a:gd name="T23" fmla="*/ 3352 h 4111"/>
              <a:gd name="T24" fmla="*/ 2775 w 4138"/>
              <a:gd name="T25" fmla="*/ 3532 h 4111"/>
              <a:gd name="T26" fmla="*/ 2768 w 4138"/>
              <a:gd name="T27" fmla="*/ 3717 h 4111"/>
              <a:gd name="T28" fmla="*/ 2494 w 4138"/>
              <a:gd name="T29" fmla="*/ 4053 h 4111"/>
              <a:gd name="T30" fmla="*/ 2354 w 4138"/>
              <a:gd name="T31" fmla="*/ 4109 h 4111"/>
              <a:gd name="T32" fmla="*/ 2069 w 4138"/>
              <a:gd name="T33" fmla="*/ 4066 h 4111"/>
              <a:gd name="T34" fmla="*/ 1696 w 4138"/>
              <a:gd name="T35" fmla="*/ 3890 h 4111"/>
              <a:gd name="T36" fmla="*/ 1816 w 4138"/>
              <a:gd name="T37" fmla="*/ 3729 h 4111"/>
              <a:gd name="T38" fmla="*/ 2095 w 4138"/>
              <a:gd name="T39" fmla="*/ 3805 h 4111"/>
              <a:gd name="T40" fmla="*/ 2308 w 4138"/>
              <a:gd name="T41" fmla="*/ 3858 h 4111"/>
              <a:gd name="T42" fmla="*/ 2288 w 4138"/>
              <a:gd name="T43" fmla="*/ 3717 h 4111"/>
              <a:gd name="T44" fmla="*/ 2157 w 4138"/>
              <a:gd name="T45" fmla="*/ 3429 h 4111"/>
              <a:gd name="T46" fmla="*/ 1893 w 4138"/>
              <a:gd name="T47" fmla="*/ 3036 h 4111"/>
              <a:gd name="T48" fmla="*/ 1896 w 4138"/>
              <a:gd name="T49" fmla="*/ 3310 h 4111"/>
              <a:gd name="T50" fmla="*/ 1757 w 4138"/>
              <a:gd name="T51" fmla="*/ 3555 h 4111"/>
              <a:gd name="T52" fmla="*/ 1643 w 4138"/>
              <a:gd name="T53" fmla="*/ 3641 h 4111"/>
              <a:gd name="T54" fmla="*/ 1496 w 4138"/>
              <a:gd name="T55" fmla="*/ 3697 h 4111"/>
              <a:gd name="T56" fmla="*/ 1266 w 4138"/>
              <a:gd name="T57" fmla="*/ 3698 h 4111"/>
              <a:gd name="T58" fmla="*/ 1005 w 4138"/>
              <a:gd name="T59" fmla="*/ 3555 h 4111"/>
              <a:gd name="T60" fmla="*/ 868 w 4138"/>
              <a:gd name="T61" fmla="*/ 3319 h 4111"/>
              <a:gd name="T62" fmla="*/ 850 w 4138"/>
              <a:gd name="T63" fmla="*/ 3174 h 4111"/>
              <a:gd name="T64" fmla="*/ 864 w 4138"/>
              <a:gd name="T65" fmla="*/ 3062 h 4111"/>
              <a:gd name="T66" fmla="*/ 920 w 4138"/>
              <a:gd name="T67" fmla="*/ 2919 h 4111"/>
              <a:gd name="T68" fmla="*/ 1005 w 4138"/>
              <a:gd name="T69" fmla="*/ 2807 h 4111"/>
              <a:gd name="T70" fmla="*/ 1229 w 4138"/>
              <a:gd name="T71" fmla="*/ 2675 h 4111"/>
              <a:gd name="T72" fmla="*/ 1492 w 4138"/>
              <a:gd name="T73" fmla="*/ 2664 h 4111"/>
              <a:gd name="T74" fmla="*/ 1429 w 4138"/>
              <a:gd name="T75" fmla="*/ 2530 h 4111"/>
              <a:gd name="T76" fmla="*/ 1028 w 4138"/>
              <a:gd name="T77" fmla="*/ 2192 h 4111"/>
              <a:gd name="T78" fmla="*/ 670 w 4138"/>
              <a:gd name="T79" fmla="*/ 1959 h 4111"/>
              <a:gd name="T80" fmla="*/ 383 w 4138"/>
              <a:gd name="T81" fmla="*/ 1834 h 4111"/>
              <a:gd name="T82" fmla="*/ 255 w 4138"/>
              <a:gd name="T83" fmla="*/ 1839 h 4111"/>
              <a:gd name="T84" fmla="*/ 315 w 4138"/>
              <a:gd name="T85" fmla="*/ 2048 h 4111"/>
              <a:gd name="T86" fmla="*/ 489 w 4138"/>
              <a:gd name="T87" fmla="*/ 2372 h 4111"/>
              <a:gd name="T88" fmla="*/ 802 w 4138"/>
              <a:gd name="T89" fmla="*/ 2787 h 4111"/>
              <a:gd name="T90" fmla="*/ 622 w 4138"/>
              <a:gd name="T91" fmla="*/ 2968 h 4111"/>
              <a:gd name="T92" fmla="*/ 324 w 4138"/>
              <a:gd name="T93" fmla="*/ 2582 h 4111"/>
              <a:gd name="T94" fmla="*/ 115 w 4138"/>
              <a:gd name="T95" fmla="*/ 2225 h 4111"/>
              <a:gd name="T96" fmla="*/ 10 w 4138"/>
              <a:gd name="T97" fmla="*/ 1923 h 4111"/>
              <a:gd name="T98" fmla="*/ 20 w 4138"/>
              <a:gd name="T99" fmla="*/ 1696 h 4111"/>
              <a:gd name="T100" fmla="*/ 304 w 4138"/>
              <a:gd name="T101" fmla="*/ 1394 h 4111"/>
              <a:gd name="T102" fmla="*/ 495 w 4138"/>
              <a:gd name="T103" fmla="*/ 1337 h 4111"/>
              <a:gd name="T104" fmla="*/ 705 w 4138"/>
              <a:gd name="T105" fmla="*/ 1371 h 4111"/>
              <a:gd name="T106" fmla="*/ 899 w 4138"/>
              <a:gd name="T107" fmla="*/ 1378 h 4111"/>
              <a:gd name="T108" fmla="*/ 1032 w 4138"/>
              <a:gd name="T109" fmla="*/ 1297 h 4111"/>
              <a:gd name="T110" fmla="*/ 2302 w 4138"/>
              <a:gd name="T111" fmla="*/ 110 h 4111"/>
              <a:gd name="T112" fmla="*/ 2691 w 4138"/>
              <a:gd name="T113" fmla="*/ 3 h 4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138" h="4111">
                <a:moveTo>
                  <a:pt x="2771" y="0"/>
                </a:moveTo>
                <a:lnTo>
                  <a:pt x="2851" y="2"/>
                </a:lnTo>
                <a:lnTo>
                  <a:pt x="2932" y="12"/>
                </a:lnTo>
                <a:lnTo>
                  <a:pt x="3011" y="27"/>
                </a:lnTo>
                <a:lnTo>
                  <a:pt x="3090" y="49"/>
                </a:lnTo>
                <a:lnTo>
                  <a:pt x="3166" y="76"/>
                </a:lnTo>
                <a:lnTo>
                  <a:pt x="3240" y="109"/>
                </a:lnTo>
                <a:lnTo>
                  <a:pt x="3313" y="149"/>
                </a:lnTo>
                <a:lnTo>
                  <a:pt x="3383" y="195"/>
                </a:lnTo>
                <a:lnTo>
                  <a:pt x="3450" y="247"/>
                </a:lnTo>
                <a:lnTo>
                  <a:pt x="3512" y="305"/>
                </a:lnTo>
                <a:lnTo>
                  <a:pt x="3541" y="282"/>
                </a:lnTo>
                <a:lnTo>
                  <a:pt x="3570" y="262"/>
                </a:lnTo>
                <a:lnTo>
                  <a:pt x="3604" y="249"/>
                </a:lnTo>
                <a:lnTo>
                  <a:pt x="3638" y="242"/>
                </a:lnTo>
                <a:lnTo>
                  <a:pt x="3671" y="239"/>
                </a:lnTo>
                <a:lnTo>
                  <a:pt x="3706" y="242"/>
                </a:lnTo>
                <a:lnTo>
                  <a:pt x="3740" y="249"/>
                </a:lnTo>
                <a:lnTo>
                  <a:pt x="3773" y="263"/>
                </a:lnTo>
                <a:lnTo>
                  <a:pt x="3802" y="282"/>
                </a:lnTo>
                <a:lnTo>
                  <a:pt x="3831" y="305"/>
                </a:lnTo>
                <a:lnTo>
                  <a:pt x="3854" y="333"/>
                </a:lnTo>
                <a:lnTo>
                  <a:pt x="3872" y="363"/>
                </a:lnTo>
                <a:lnTo>
                  <a:pt x="3885" y="395"/>
                </a:lnTo>
                <a:lnTo>
                  <a:pt x="3893" y="428"/>
                </a:lnTo>
                <a:lnTo>
                  <a:pt x="3896" y="463"/>
                </a:lnTo>
                <a:lnTo>
                  <a:pt x="3893" y="496"/>
                </a:lnTo>
                <a:lnTo>
                  <a:pt x="3885" y="530"/>
                </a:lnTo>
                <a:lnTo>
                  <a:pt x="3872" y="562"/>
                </a:lnTo>
                <a:lnTo>
                  <a:pt x="3854" y="593"/>
                </a:lnTo>
                <a:lnTo>
                  <a:pt x="3831" y="620"/>
                </a:lnTo>
                <a:lnTo>
                  <a:pt x="3889" y="683"/>
                </a:lnTo>
                <a:lnTo>
                  <a:pt x="3941" y="749"/>
                </a:lnTo>
                <a:lnTo>
                  <a:pt x="3988" y="818"/>
                </a:lnTo>
                <a:lnTo>
                  <a:pt x="4026" y="890"/>
                </a:lnTo>
                <a:lnTo>
                  <a:pt x="4061" y="965"/>
                </a:lnTo>
                <a:lnTo>
                  <a:pt x="4089" y="1041"/>
                </a:lnTo>
                <a:lnTo>
                  <a:pt x="4109" y="1118"/>
                </a:lnTo>
                <a:lnTo>
                  <a:pt x="4125" y="1198"/>
                </a:lnTo>
                <a:lnTo>
                  <a:pt x="4134" y="1277"/>
                </a:lnTo>
                <a:lnTo>
                  <a:pt x="4138" y="1356"/>
                </a:lnTo>
                <a:lnTo>
                  <a:pt x="4134" y="1437"/>
                </a:lnTo>
                <a:lnTo>
                  <a:pt x="4125" y="1516"/>
                </a:lnTo>
                <a:lnTo>
                  <a:pt x="4109" y="1596"/>
                </a:lnTo>
                <a:lnTo>
                  <a:pt x="4089" y="1673"/>
                </a:lnTo>
                <a:lnTo>
                  <a:pt x="4061" y="1749"/>
                </a:lnTo>
                <a:lnTo>
                  <a:pt x="4026" y="1824"/>
                </a:lnTo>
                <a:lnTo>
                  <a:pt x="3988" y="1896"/>
                </a:lnTo>
                <a:lnTo>
                  <a:pt x="3941" y="1964"/>
                </a:lnTo>
                <a:lnTo>
                  <a:pt x="3889" y="2031"/>
                </a:lnTo>
                <a:lnTo>
                  <a:pt x="3831" y="2093"/>
                </a:lnTo>
                <a:lnTo>
                  <a:pt x="2832" y="3086"/>
                </a:lnTo>
                <a:lnTo>
                  <a:pt x="2811" y="3111"/>
                </a:lnTo>
                <a:lnTo>
                  <a:pt x="2794" y="3141"/>
                </a:lnTo>
                <a:lnTo>
                  <a:pt x="2783" y="3171"/>
                </a:lnTo>
                <a:lnTo>
                  <a:pt x="2774" y="3205"/>
                </a:lnTo>
                <a:lnTo>
                  <a:pt x="2768" y="3240"/>
                </a:lnTo>
                <a:lnTo>
                  <a:pt x="2766" y="3277"/>
                </a:lnTo>
                <a:lnTo>
                  <a:pt x="2766" y="3314"/>
                </a:lnTo>
                <a:lnTo>
                  <a:pt x="2766" y="3352"/>
                </a:lnTo>
                <a:lnTo>
                  <a:pt x="2768" y="3389"/>
                </a:lnTo>
                <a:lnTo>
                  <a:pt x="2770" y="3425"/>
                </a:lnTo>
                <a:lnTo>
                  <a:pt x="2771" y="3461"/>
                </a:lnTo>
                <a:lnTo>
                  <a:pt x="2774" y="3496"/>
                </a:lnTo>
                <a:lnTo>
                  <a:pt x="2775" y="3532"/>
                </a:lnTo>
                <a:lnTo>
                  <a:pt x="2776" y="3569"/>
                </a:lnTo>
                <a:lnTo>
                  <a:pt x="2778" y="3607"/>
                </a:lnTo>
                <a:lnTo>
                  <a:pt x="2776" y="3644"/>
                </a:lnTo>
                <a:lnTo>
                  <a:pt x="2774" y="3681"/>
                </a:lnTo>
                <a:lnTo>
                  <a:pt x="2768" y="3717"/>
                </a:lnTo>
                <a:lnTo>
                  <a:pt x="2761" y="3751"/>
                </a:lnTo>
                <a:lnTo>
                  <a:pt x="2749" y="3783"/>
                </a:lnTo>
                <a:lnTo>
                  <a:pt x="2732" y="3811"/>
                </a:lnTo>
                <a:lnTo>
                  <a:pt x="2711" y="3837"/>
                </a:lnTo>
                <a:lnTo>
                  <a:pt x="2494" y="4053"/>
                </a:lnTo>
                <a:lnTo>
                  <a:pt x="2494" y="4052"/>
                </a:lnTo>
                <a:lnTo>
                  <a:pt x="2464" y="4074"/>
                </a:lnTo>
                <a:lnTo>
                  <a:pt x="2432" y="4091"/>
                </a:lnTo>
                <a:lnTo>
                  <a:pt x="2394" y="4102"/>
                </a:lnTo>
                <a:lnTo>
                  <a:pt x="2354" y="4109"/>
                </a:lnTo>
                <a:lnTo>
                  <a:pt x="2308" y="4111"/>
                </a:lnTo>
                <a:lnTo>
                  <a:pt x="2254" y="4109"/>
                </a:lnTo>
                <a:lnTo>
                  <a:pt x="2196" y="4100"/>
                </a:lnTo>
                <a:lnTo>
                  <a:pt x="2134" y="4085"/>
                </a:lnTo>
                <a:lnTo>
                  <a:pt x="2069" y="4066"/>
                </a:lnTo>
                <a:lnTo>
                  <a:pt x="1999" y="4040"/>
                </a:lnTo>
                <a:lnTo>
                  <a:pt x="1928" y="4011"/>
                </a:lnTo>
                <a:lnTo>
                  <a:pt x="1852" y="3975"/>
                </a:lnTo>
                <a:lnTo>
                  <a:pt x="1775" y="3935"/>
                </a:lnTo>
                <a:lnTo>
                  <a:pt x="1696" y="3890"/>
                </a:lnTo>
                <a:lnTo>
                  <a:pt x="1614" y="3840"/>
                </a:lnTo>
                <a:lnTo>
                  <a:pt x="1668" y="3819"/>
                </a:lnTo>
                <a:lnTo>
                  <a:pt x="1720" y="3793"/>
                </a:lnTo>
                <a:lnTo>
                  <a:pt x="1770" y="3764"/>
                </a:lnTo>
                <a:lnTo>
                  <a:pt x="1816" y="3729"/>
                </a:lnTo>
                <a:lnTo>
                  <a:pt x="1862" y="3690"/>
                </a:lnTo>
                <a:lnTo>
                  <a:pt x="1924" y="3725"/>
                </a:lnTo>
                <a:lnTo>
                  <a:pt x="1983" y="3756"/>
                </a:lnTo>
                <a:lnTo>
                  <a:pt x="2040" y="3782"/>
                </a:lnTo>
                <a:lnTo>
                  <a:pt x="2095" y="3805"/>
                </a:lnTo>
                <a:lnTo>
                  <a:pt x="2145" y="3824"/>
                </a:lnTo>
                <a:lnTo>
                  <a:pt x="2192" y="3838"/>
                </a:lnTo>
                <a:lnTo>
                  <a:pt x="2235" y="3849"/>
                </a:lnTo>
                <a:lnTo>
                  <a:pt x="2274" y="3855"/>
                </a:lnTo>
                <a:lnTo>
                  <a:pt x="2308" y="3858"/>
                </a:lnTo>
                <a:lnTo>
                  <a:pt x="2314" y="3858"/>
                </a:lnTo>
                <a:lnTo>
                  <a:pt x="2314" y="3831"/>
                </a:lnTo>
                <a:lnTo>
                  <a:pt x="2308" y="3798"/>
                </a:lnTo>
                <a:lnTo>
                  <a:pt x="2301" y="3761"/>
                </a:lnTo>
                <a:lnTo>
                  <a:pt x="2288" y="3717"/>
                </a:lnTo>
                <a:lnTo>
                  <a:pt x="2272" y="3670"/>
                </a:lnTo>
                <a:lnTo>
                  <a:pt x="2250" y="3617"/>
                </a:lnTo>
                <a:lnTo>
                  <a:pt x="2224" y="3558"/>
                </a:lnTo>
                <a:lnTo>
                  <a:pt x="2193" y="3496"/>
                </a:lnTo>
                <a:lnTo>
                  <a:pt x="2157" y="3429"/>
                </a:lnTo>
                <a:lnTo>
                  <a:pt x="2115" y="3358"/>
                </a:lnTo>
                <a:lnTo>
                  <a:pt x="2069" y="3283"/>
                </a:lnTo>
                <a:lnTo>
                  <a:pt x="2016" y="3204"/>
                </a:lnTo>
                <a:lnTo>
                  <a:pt x="1957" y="3123"/>
                </a:lnTo>
                <a:lnTo>
                  <a:pt x="1893" y="3036"/>
                </a:lnTo>
                <a:lnTo>
                  <a:pt x="1904" y="3090"/>
                </a:lnTo>
                <a:lnTo>
                  <a:pt x="1911" y="3146"/>
                </a:lnTo>
                <a:lnTo>
                  <a:pt x="1912" y="3201"/>
                </a:lnTo>
                <a:lnTo>
                  <a:pt x="1907" y="3256"/>
                </a:lnTo>
                <a:lnTo>
                  <a:pt x="1896" y="3310"/>
                </a:lnTo>
                <a:lnTo>
                  <a:pt x="1881" y="3363"/>
                </a:lnTo>
                <a:lnTo>
                  <a:pt x="1859" y="3415"/>
                </a:lnTo>
                <a:lnTo>
                  <a:pt x="1830" y="3465"/>
                </a:lnTo>
                <a:lnTo>
                  <a:pt x="1797" y="3511"/>
                </a:lnTo>
                <a:lnTo>
                  <a:pt x="1757" y="3555"/>
                </a:lnTo>
                <a:lnTo>
                  <a:pt x="1722" y="3587"/>
                </a:lnTo>
                <a:lnTo>
                  <a:pt x="1683" y="3616"/>
                </a:lnTo>
                <a:lnTo>
                  <a:pt x="1643" y="3641"/>
                </a:lnTo>
                <a:lnTo>
                  <a:pt x="1643" y="3641"/>
                </a:lnTo>
                <a:lnTo>
                  <a:pt x="1643" y="3641"/>
                </a:lnTo>
                <a:lnTo>
                  <a:pt x="1596" y="3664"/>
                </a:lnTo>
                <a:lnTo>
                  <a:pt x="1548" y="3682"/>
                </a:lnTo>
                <a:lnTo>
                  <a:pt x="1499" y="3697"/>
                </a:lnTo>
                <a:lnTo>
                  <a:pt x="1497" y="3697"/>
                </a:lnTo>
                <a:lnTo>
                  <a:pt x="1496" y="3697"/>
                </a:lnTo>
                <a:lnTo>
                  <a:pt x="1459" y="3704"/>
                </a:lnTo>
                <a:lnTo>
                  <a:pt x="1421" y="3708"/>
                </a:lnTo>
                <a:lnTo>
                  <a:pt x="1381" y="3710"/>
                </a:lnTo>
                <a:lnTo>
                  <a:pt x="1323" y="3707"/>
                </a:lnTo>
                <a:lnTo>
                  <a:pt x="1266" y="3698"/>
                </a:lnTo>
                <a:lnTo>
                  <a:pt x="1209" y="3681"/>
                </a:lnTo>
                <a:lnTo>
                  <a:pt x="1154" y="3659"/>
                </a:lnTo>
                <a:lnTo>
                  <a:pt x="1101" y="3631"/>
                </a:lnTo>
                <a:lnTo>
                  <a:pt x="1052" y="3596"/>
                </a:lnTo>
                <a:lnTo>
                  <a:pt x="1005" y="3555"/>
                </a:lnTo>
                <a:lnTo>
                  <a:pt x="966" y="3513"/>
                </a:lnTo>
                <a:lnTo>
                  <a:pt x="934" y="3468"/>
                </a:lnTo>
                <a:lnTo>
                  <a:pt x="907" y="3420"/>
                </a:lnTo>
                <a:lnTo>
                  <a:pt x="885" y="3371"/>
                </a:lnTo>
                <a:lnTo>
                  <a:pt x="868" y="3319"/>
                </a:lnTo>
                <a:lnTo>
                  <a:pt x="857" y="3268"/>
                </a:lnTo>
                <a:lnTo>
                  <a:pt x="851" y="3215"/>
                </a:lnTo>
                <a:lnTo>
                  <a:pt x="851" y="3215"/>
                </a:lnTo>
                <a:lnTo>
                  <a:pt x="851" y="3209"/>
                </a:lnTo>
                <a:lnTo>
                  <a:pt x="850" y="3174"/>
                </a:lnTo>
                <a:lnTo>
                  <a:pt x="851" y="3139"/>
                </a:lnTo>
                <a:lnTo>
                  <a:pt x="851" y="3138"/>
                </a:lnTo>
                <a:lnTo>
                  <a:pt x="856" y="3102"/>
                </a:lnTo>
                <a:lnTo>
                  <a:pt x="863" y="3066"/>
                </a:lnTo>
                <a:lnTo>
                  <a:pt x="864" y="3062"/>
                </a:lnTo>
                <a:lnTo>
                  <a:pt x="865" y="3058"/>
                </a:lnTo>
                <a:lnTo>
                  <a:pt x="878" y="3011"/>
                </a:lnTo>
                <a:lnTo>
                  <a:pt x="896" y="2965"/>
                </a:lnTo>
                <a:lnTo>
                  <a:pt x="920" y="2920"/>
                </a:lnTo>
                <a:lnTo>
                  <a:pt x="920" y="2919"/>
                </a:lnTo>
                <a:lnTo>
                  <a:pt x="920" y="2918"/>
                </a:lnTo>
                <a:lnTo>
                  <a:pt x="920" y="2919"/>
                </a:lnTo>
                <a:lnTo>
                  <a:pt x="946" y="2879"/>
                </a:lnTo>
                <a:lnTo>
                  <a:pt x="973" y="2843"/>
                </a:lnTo>
                <a:lnTo>
                  <a:pt x="1005" y="2807"/>
                </a:lnTo>
                <a:lnTo>
                  <a:pt x="1045" y="2771"/>
                </a:lnTo>
                <a:lnTo>
                  <a:pt x="1088" y="2740"/>
                </a:lnTo>
                <a:lnTo>
                  <a:pt x="1133" y="2713"/>
                </a:lnTo>
                <a:lnTo>
                  <a:pt x="1181" y="2691"/>
                </a:lnTo>
                <a:lnTo>
                  <a:pt x="1229" y="2675"/>
                </a:lnTo>
                <a:lnTo>
                  <a:pt x="1280" y="2663"/>
                </a:lnTo>
                <a:lnTo>
                  <a:pt x="1330" y="2655"/>
                </a:lnTo>
                <a:lnTo>
                  <a:pt x="1381" y="2653"/>
                </a:lnTo>
                <a:lnTo>
                  <a:pt x="1437" y="2657"/>
                </a:lnTo>
                <a:lnTo>
                  <a:pt x="1492" y="2664"/>
                </a:lnTo>
                <a:lnTo>
                  <a:pt x="1545" y="2680"/>
                </a:lnTo>
                <a:lnTo>
                  <a:pt x="1598" y="2699"/>
                </a:lnTo>
                <a:lnTo>
                  <a:pt x="1556" y="2655"/>
                </a:lnTo>
                <a:lnTo>
                  <a:pt x="1510" y="2609"/>
                </a:lnTo>
                <a:lnTo>
                  <a:pt x="1429" y="2530"/>
                </a:lnTo>
                <a:lnTo>
                  <a:pt x="1347" y="2454"/>
                </a:lnTo>
                <a:lnTo>
                  <a:pt x="1266" y="2382"/>
                </a:lnTo>
                <a:lnTo>
                  <a:pt x="1185" y="2315"/>
                </a:lnTo>
                <a:lnTo>
                  <a:pt x="1106" y="2251"/>
                </a:lnTo>
                <a:lnTo>
                  <a:pt x="1028" y="2192"/>
                </a:lnTo>
                <a:lnTo>
                  <a:pt x="953" y="2136"/>
                </a:lnTo>
                <a:lnTo>
                  <a:pt x="878" y="2086"/>
                </a:lnTo>
                <a:lnTo>
                  <a:pt x="807" y="2040"/>
                </a:lnTo>
                <a:lnTo>
                  <a:pt x="737" y="1997"/>
                </a:lnTo>
                <a:lnTo>
                  <a:pt x="670" y="1959"/>
                </a:lnTo>
                <a:lnTo>
                  <a:pt x="606" y="1925"/>
                </a:lnTo>
                <a:lnTo>
                  <a:pt x="545" y="1896"/>
                </a:lnTo>
                <a:lnTo>
                  <a:pt x="487" y="1871"/>
                </a:lnTo>
                <a:lnTo>
                  <a:pt x="434" y="1851"/>
                </a:lnTo>
                <a:lnTo>
                  <a:pt x="383" y="1834"/>
                </a:lnTo>
                <a:lnTo>
                  <a:pt x="338" y="1822"/>
                </a:lnTo>
                <a:lnTo>
                  <a:pt x="296" y="1816"/>
                </a:lnTo>
                <a:lnTo>
                  <a:pt x="259" y="1813"/>
                </a:lnTo>
                <a:lnTo>
                  <a:pt x="255" y="1813"/>
                </a:lnTo>
                <a:lnTo>
                  <a:pt x="255" y="1839"/>
                </a:lnTo>
                <a:lnTo>
                  <a:pt x="259" y="1870"/>
                </a:lnTo>
                <a:lnTo>
                  <a:pt x="267" y="1907"/>
                </a:lnTo>
                <a:lnTo>
                  <a:pt x="278" y="1950"/>
                </a:lnTo>
                <a:lnTo>
                  <a:pt x="295" y="1996"/>
                </a:lnTo>
                <a:lnTo>
                  <a:pt x="315" y="2048"/>
                </a:lnTo>
                <a:lnTo>
                  <a:pt x="340" y="2104"/>
                </a:lnTo>
                <a:lnTo>
                  <a:pt x="370" y="2165"/>
                </a:lnTo>
                <a:lnTo>
                  <a:pt x="404" y="2230"/>
                </a:lnTo>
                <a:lnTo>
                  <a:pt x="444" y="2299"/>
                </a:lnTo>
                <a:lnTo>
                  <a:pt x="489" y="2372"/>
                </a:lnTo>
                <a:lnTo>
                  <a:pt x="540" y="2448"/>
                </a:lnTo>
                <a:lnTo>
                  <a:pt x="597" y="2528"/>
                </a:lnTo>
                <a:lnTo>
                  <a:pt x="659" y="2611"/>
                </a:lnTo>
                <a:lnTo>
                  <a:pt x="727" y="2698"/>
                </a:lnTo>
                <a:lnTo>
                  <a:pt x="802" y="2787"/>
                </a:lnTo>
                <a:lnTo>
                  <a:pt x="764" y="2847"/>
                </a:lnTo>
                <a:lnTo>
                  <a:pt x="733" y="2911"/>
                </a:lnTo>
                <a:lnTo>
                  <a:pt x="708" y="2978"/>
                </a:lnTo>
                <a:lnTo>
                  <a:pt x="692" y="3047"/>
                </a:lnTo>
                <a:lnTo>
                  <a:pt x="622" y="2968"/>
                </a:lnTo>
                <a:lnTo>
                  <a:pt x="556" y="2890"/>
                </a:lnTo>
                <a:lnTo>
                  <a:pt x="492" y="2812"/>
                </a:lnTo>
                <a:lnTo>
                  <a:pt x="432" y="2735"/>
                </a:lnTo>
                <a:lnTo>
                  <a:pt x="377" y="2658"/>
                </a:lnTo>
                <a:lnTo>
                  <a:pt x="324" y="2582"/>
                </a:lnTo>
                <a:lnTo>
                  <a:pt x="274" y="2509"/>
                </a:lnTo>
                <a:lnTo>
                  <a:pt x="229" y="2435"/>
                </a:lnTo>
                <a:lnTo>
                  <a:pt x="188" y="2363"/>
                </a:lnTo>
                <a:lnTo>
                  <a:pt x="149" y="2294"/>
                </a:lnTo>
                <a:lnTo>
                  <a:pt x="115" y="2225"/>
                </a:lnTo>
                <a:lnTo>
                  <a:pt x="87" y="2160"/>
                </a:lnTo>
                <a:lnTo>
                  <a:pt x="61" y="2097"/>
                </a:lnTo>
                <a:lnTo>
                  <a:pt x="40" y="2036"/>
                </a:lnTo>
                <a:lnTo>
                  <a:pt x="23" y="1978"/>
                </a:lnTo>
                <a:lnTo>
                  <a:pt x="10" y="1923"/>
                </a:lnTo>
                <a:lnTo>
                  <a:pt x="4" y="1870"/>
                </a:lnTo>
                <a:lnTo>
                  <a:pt x="0" y="1821"/>
                </a:lnTo>
                <a:lnTo>
                  <a:pt x="2" y="1776"/>
                </a:lnTo>
                <a:lnTo>
                  <a:pt x="9" y="1735"/>
                </a:lnTo>
                <a:lnTo>
                  <a:pt x="20" y="1696"/>
                </a:lnTo>
                <a:lnTo>
                  <a:pt x="37" y="1663"/>
                </a:lnTo>
                <a:lnTo>
                  <a:pt x="59" y="1633"/>
                </a:lnTo>
                <a:lnTo>
                  <a:pt x="58" y="1633"/>
                </a:lnTo>
                <a:lnTo>
                  <a:pt x="276" y="1417"/>
                </a:lnTo>
                <a:lnTo>
                  <a:pt x="304" y="1394"/>
                </a:lnTo>
                <a:lnTo>
                  <a:pt x="337" y="1374"/>
                </a:lnTo>
                <a:lnTo>
                  <a:pt x="373" y="1359"/>
                </a:lnTo>
                <a:lnTo>
                  <a:pt x="412" y="1347"/>
                </a:lnTo>
                <a:lnTo>
                  <a:pt x="453" y="1341"/>
                </a:lnTo>
                <a:lnTo>
                  <a:pt x="495" y="1337"/>
                </a:lnTo>
                <a:lnTo>
                  <a:pt x="536" y="1337"/>
                </a:lnTo>
                <a:lnTo>
                  <a:pt x="578" y="1341"/>
                </a:lnTo>
                <a:lnTo>
                  <a:pt x="616" y="1347"/>
                </a:lnTo>
                <a:lnTo>
                  <a:pt x="654" y="1358"/>
                </a:lnTo>
                <a:lnTo>
                  <a:pt x="705" y="1371"/>
                </a:lnTo>
                <a:lnTo>
                  <a:pt x="750" y="1381"/>
                </a:lnTo>
                <a:lnTo>
                  <a:pt x="793" y="1386"/>
                </a:lnTo>
                <a:lnTo>
                  <a:pt x="830" y="1387"/>
                </a:lnTo>
                <a:lnTo>
                  <a:pt x="866" y="1385"/>
                </a:lnTo>
                <a:lnTo>
                  <a:pt x="899" y="1378"/>
                </a:lnTo>
                <a:lnTo>
                  <a:pt x="929" y="1369"/>
                </a:lnTo>
                <a:lnTo>
                  <a:pt x="956" y="1355"/>
                </a:lnTo>
                <a:lnTo>
                  <a:pt x="983" y="1338"/>
                </a:lnTo>
                <a:lnTo>
                  <a:pt x="1008" y="1319"/>
                </a:lnTo>
                <a:lnTo>
                  <a:pt x="1032" y="1297"/>
                </a:lnTo>
                <a:lnTo>
                  <a:pt x="2030" y="305"/>
                </a:lnTo>
                <a:lnTo>
                  <a:pt x="2093" y="247"/>
                </a:lnTo>
                <a:lnTo>
                  <a:pt x="2159" y="195"/>
                </a:lnTo>
                <a:lnTo>
                  <a:pt x="2229" y="149"/>
                </a:lnTo>
                <a:lnTo>
                  <a:pt x="2302" y="110"/>
                </a:lnTo>
                <a:lnTo>
                  <a:pt x="2377" y="76"/>
                </a:lnTo>
                <a:lnTo>
                  <a:pt x="2454" y="49"/>
                </a:lnTo>
                <a:lnTo>
                  <a:pt x="2531" y="28"/>
                </a:lnTo>
                <a:lnTo>
                  <a:pt x="2610" y="12"/>
                </a:lnTo>
                <a:lnTo>
                  <a:pt x="2691" y="3"/>
                </a:lnTo>
                <a:lnTo>
                  <a:pt x="277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983124" y="2534129"/>
            <a:ext cx="462108" cy="374554"/>
            <a:chOff x="5834063" y="3214688"/>
            <a:chExt cx="1868487" cy="1514474"/>
          </a:xfrm>
          <a:solidFill>
            <a:schemeClr val="bg2">
              <a:lumMod val="25000"/>
            </a:schemeClr>
          </a:solidFill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677025" y="4013200"/>
              <a:ext cx="182562" cy="220662"/>
            </a:xfrm>
            <a:custGeom>
              <a:avLst/>
              <a:gdLst>
                <a:gd name="T0" fmla="*/ 174 w 346"/>
                <a:gd name="T1" fmla="*/ 0 h 418"/>
                <a:gd name="T2" fmla="*/ 204 w 346"/>
                <a:gd name="T3" fmla="*/ 2 h 418"/>
                <a:gd name="T4" fmla="*/ 234 w 346"/>
                <a:gd name="T5" fmla="*/ 10 h 418"/>
                <a:gd name="T6" fmla="*/ 261 w 346"/>
                <a:gd name="T7" fmla="*/ 23 h 418"/>
                <a:gd name="T8" fmla="*/ 285 w 346"/>
                <a:gd name="T9" fmla="*/ 40 h 418"/>
                <a:gd name="T10" fmla="*/ 306 w 346"/>
                <a:gd name="T11" fmla="*/ 60 h 418"/>
                <a:gd name="T12" fmla="*/ 323 w 346"/>
                <a:gd name="T13" fmla="*/ 84 h 418"/>
                <a:gd name="T14" fmla="*/ 335 w 346"/>
                <a:gd name="T15" fmla="*/ 111 h 418"/>
                <a:gd name="T16" fmla="*/ 344 w 346"/>
                <a:gd name="T17" fmla="*/ 139 h 418"/>
                <a:gd name="T18" fmla="*/ 346 w 346"/>
                <a:gd name="T19" fmla="*/ 170 h 418"/>
                <a:gd name="T20" fmla="*/ 346 w 346"/>
                <a:gd name="T21" fmla="*/ 248 h 418"/>
                <a:gd name="T22" fmla="*/ 344 w 346"/>
                <a:gd name="T23" fmla="*/ 278 h 418"/>
                <a:gd name="T24" fmla="*/ 335 w 346"/>
                <a:gd name="T25" fmla="*/ 307 h 418"/>
                <a:gd name="T26" fmla="*/ 323 w 346"/>
                <a:gd name="T27" fmla="*/ 334 h 418"/>
                <a:gd name="T28" fmla="*/ 306 w 346"/>
                <a:gd name="T29" fmla="*/ 358 h 418"/>
                <a:gd name="T30" fmla="*/ 285 w 346"/>
                <a:gd name="T31" fmla="*/ 378 h 418"/>
                <a:gd name="T32" fmla="*/ 261 w 346"/>
                <a:gd name="T33" fmla="*/ 395 h 418"/>
                <a:gd name="T34" fmla="*/ 234 w 346"/>
                <a:gd name="T35" fmla="*/ 407 h 418"/>
                <a:gd name="T36" fmla="*/ 204 w 346"/>
                <a:gd name="T37" fmla="*/ 416 h 418"/>
                <a:gd name="T38" fmla="*/ 174 w 346"/>
                <a:gd name="T39" fmla="*/ 418 h 418"/>
                <a:gd name="T40" fmla="*/ 142 w 346"/>
                <a:gd name="T41" fmla="*/ 416 h 418"/>
                <a:gd name="T42" fmla="*/ 112 w 346"/>
                <a:gd name="T43" fmla="*/ 407 h 418"/>
                <a:gd name="T44" fmla="*/ 86 w 346"/>
                <a:gd name="T45" fmla="*/ 395 h 418"/>
                <a:gd name="T46" fmla="*/ 61 w 346"/>
                <a:gd name="T47" fmla="*/ 378 h 418"/>
                <a:gd name="T48" fmla="*/ 40 w 346"/>
                <a:gd name="T49" fmla="*/ 358 h 418"/>
                <a:gd name="T50" fmla="*/ 24 w 346"/>
                <a:gd name="T51" fmla="*/ 334 h 418"/>
                <a:gd name="T52" fmla="*/ 11 w 346"/>
                <a:gd name="T53" fmla="*/ 307 h 418"/>
                <a:gd name="T54" fmla="*/ 3 w 346"/>
                <a:gd name="T55" fmla="*/ 278 h 418"/>
                <a:gd name="T56" fmla="*/ 0 w 346"/>
                <a:gd name="T57" fmla="*/ 248 h 418"/>
                <a:gd name="T58" fmla="*/ 0 w 346"/>
                <a:gd name="T59" fmla="*/ 170 h 418"/>
                <a:gd name="T60" fmla="*/ 3 w 346"/>
                <a:gd name="T61" fmla="*/ 139 h 418"/>
                <a:gd name="T62" fmla="*/ 11 w 346"/>
                <a:gd name="T63" fmla="*/ 111 h 418"/>
                <a:gd name="T64" fmla="*/ 24 w 346"/>
                <a:gd name="T65" fmla="*/ 84 h 418"/>
                <a:gd name="T66" fmla="*/ 40 w 346"/>
                <a:gd name="T67" fmla="*/ 60 h 418"/>
                <a:gd name="T68" fmla="*/ 61 w 346"/>
                <a:gd name="T69" fmla="*/ 40 h 418"/>
                <a:gd name="T70" fmla="*/ 86 w 346"/>
                <a:gd name="T71" fmla="*/ 23 h 418"/>
                <a:gd name="T72" fmla="*/ 112 w 346"/>
                <a:gd name="T73" fmla="*/ 10 h 418"/>
                <a:gd name="T74" fmla="*/ 142 w 346"/>
                <a:gd name="T75" fmla="*/ 2 h 418"/>
                <a:gd name="T76" fmla="*/ 174 w 346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418">
                  <a:moveTo>
                    <a:pt x="174" y="0"/>
                  </a:moveTo>
                  <a:lnTo>
                    <a:pt x="204" y="2"/>
                  </a:lnTo>
                  <a:lnTo>
                    <a:pt x="234" y="10"/>
                  </a:lnTo>
                  <a:lnTo>
                    <a:pt x="261" y="23"/>
                  </a:lnTo>
                  <a:lnTo>
                    <a:pt x="285" y="40"/>
                  </a:lnTo>
                  <a:lnTo>
                    <a:pt x="306" y="60"/>
                  </a:lnTo>
                  <a:lnTo>
                    <a:pt x="323" y="84"/>
                  </a:lnTo>
                  <a:lnTo>
                    <a:pt x="335" y="111"/>
                  </a:lnTo>
                  <a:lnTo>
                    <a:pt x="344" y="139"/>
                  </a:lnTo>
                  <a:lnTo>
                    <a:pt x="346" y="170"/>
                  </a:lnTo>
                  <a:lnTo>
                    <a:pt x="346" y="248"/>
                  </a:lnTo>
                  <a:lnTo>
                    <a:pt x="344" y="278"/>
                  </a:lnTo>
                  <a:lnTo>
                    <a:pt x="335" y="307"/>
                  </a:lnTo>
                  <a:lnTo>
                    <a:pt x="323" y="334"/>
                  </a:lnTo>
                  <a:lnTo>
                    <a:pt x="306" y="358"/>
                  </a:lnTo>
                  <a:lnTo>
                    <a:pt x="285" y="378"/>
                  </a:lnTo>
                  <a:lnTo>
                    <a:pt x="261" y="395"/>
                  </a:lnTo>
                  <a:lnTo>
                    <a:pt x="234" y="407"/>
                  </a:lnTo>
                  <a:lnTo>
                    <a:pt x="204" y="416"/>
                  </a:lnTo>
                  <a:lnTo>
                    <a:pt x="174" y="418"/>
                  </a:lnTo>
                  <a:lnTo>
                    <a:pt x="142" y="416"/>
                  </a:lnTo>
                  <a:lnTo>
                    <a:pt x="112" y="407"/>
                  </a:lnTo>
                  <a:lnTo>
                    <a:pt x="86" y="395"/>
                  </a:lnTo>
                  <a:lnTo>
                    <a:pt x="61" y="378"/>
                  </a:lnTo>
                  <a:lnTo>
                    <a:pt x="40" y="358"/>
                  </a:lnTo>
                  <a:lnTo>
                    <a:pt x="24" y="334"/>
                  </a:lnTo>
                  <a:lnTo>
                    <a:pt x="11" y="307"/>
                  </a:lnTo>
                  <a:lnTo>
                    <a:pt x="3" y="278"/>
                  </a:lnTo>
                  <a:lnTo>
                    <a:pt x="0" y="248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2" y="2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872163" y="4168775"/>
              <a:ext cx="1793875" cy="560387"/>
            </a:xfrm>
            <a:custGeom>
              <a:avLst/>
              <a:gdLst>
                <a:gd name="T0" fmla="*/ 0 w 3390"/>
                <a:gd name="T1" fmla="*/ 0 h 1060"/>
                <a:gd name="T2" fmla="*/ 49 w 3390"/>
                <a:gd name="T3" fmla="*/ 20 h 1060"/>
                <a:gd name="T4" fmla="*/ 100 w 3390"/>
                <a:gd name="T5" fmla="*/ 35 h 1060"/>
                <a:gd name="T6" fmla="*/ 155 w 3390"/>
                <a:gd name="T7" fmla="*/ 44 h 1060"/>
                <a:gd name="T8" fmla="*/ 210 w 3390"/>
                <a:gd name="T9" fmla="*/ 48 h 1060"/>
                <a:gd name="T10" fmla="*/ 1403 w 3390"/>
                <a:gd name="T11" fmla="*/ 48 h 1060"/>
                <a:gd name="T12" fmla="*/ 1418 w 3390"/>
                <a:gd name="T13" fmla="*/ 88 h 1060"/>
                <a:gd name="T14" fmla="*/ 1439 w 3390"/>
                <a:gd name="T15" fmla="*/ 124 h 1060"/>
                <a:gd name="T16" fmla="*/ 1465 w 3390"/>
                <a:gd name="T17" fmla="*/ 159 h 1060"/>
                <a:gd name="T18" fmla="*/ 1496 w 3390"/>
                <a:gd name="T19" fmla="*/ 188 h 1060"/>
                <a:gd name="T20" fmla="*/ 1530 w 3390"/>
                <a:gd name="T21" fmla="*/ 214 h 1060"/>
                <a:gd name="T22" fmla="*/ 1567 w 3390"/>
                <a:gd name="T23" fmla="*/ 234 h 1060"/>
                <a:gd name="T24" fmla="*/ 1607 w 3390"/>
                <a:gd name="T25" fmla="*/ 249 h 1060"/>
                <a:gd name="T26" fmla="*/ 1650 w 3390"/>
                <a:gd name="T27" fmla="*/ 259 h 1060"/>
                <a:gd name="T28" fmla="*/ 1696 w 3390"/>
                <a:gd name="T29" fmla="*/ 262 h 1060"/>
                <a:gd name="T30" fmla="*/ 1740 w 3390"/>
                <a:gd name="T31" fmla="*/ 259 h 1060"/>
                <a:gd name="T32" fmla="*/ 1783 w 3390"/>
                <a:gd name="T33" fmla="*/ 249 h 1060"/>
                <a:gd name="T34" fmla="*/ 1823 w 3390"/>
                <a:gd name="T35" fmla="*/ 234 h 1060"/>
                <a:gd name="T36" fmla="*/ 1862 w 3390"/>
                <a:gd name="T37" fmla="*/ 214 h 1060"/>
                <a:gd name="T38" fmla="*/ 1895 w 3390"/>
                <a:gd name="T39" fmla="*/ 188 h 1060"/>
                <a:gd name="T40" fmla="*/ 1925 w 3390"/>
                <a:gd name="T41" fmla="*/ 159 h 1060"/>
                <a:gd name="T42" fmla="*/ 1951 w 3390"/>
                <a:gd name="T43" fmla="*/ 124 h 1060"/>
                <a:gd name="T44" fmla="*/ 1972 w 3390"/>
                <a:gd name="T45" fmla="*/ 88 h 1060"/>
                <a:gd name="T46" fmla="*/ 1987 w 3390"/>
                <a:gd name="T47" fmla="*/ 48 h 1060"/>
                <a:gd name="T48" fmla="*/ 3180 w 3390"/>
                <a:gd name="T49" fmla="*/ 48 h 1060"/>
                <a:gd name="T50" fmla="*/ 3236 w 3390"/>
                <a:gd name="T51" fmla="*/ 44 h 1060"/>
                <a:gd name="T52" fmla="*/ 3290 w 3390"/>
                <a:gd name="T53" fmla="*/ 35 h 1060"/>
                <a:gd name="T54" fmla="*/ 3341 w 3390"/>
                <a:gd name="T55" fmla="*/ 20 h 1060"/>
                <a:gd name="T56" fmla="*/ 3390 w 3390"/>
                <a:gd name="T57" fmla="*/ 0 h 1060"/>
                <a:gd name="T58" fmla="*/ 3390 w 3390"/>
                <a:gd name="T59" fmla="*/ 782 h 1060"/>
                <a:gd name="T60" fmla="*/ 3387 w 3390"/>
                <a:gd name="T61" fmla="*/ 823 h 1060"/>
                <a:gd name="T62" fmla="*/ 3378 w 3390"/>
                <a:gd name="T63" fmla="*/ 861 h 1060"/>
                <a:gd name="T64" fmla="*/ 3364 w 3390"/>
                <a:gd name="T65" fmla="*/ 899 h 1060"/>
                <a:gd name="T66" fmla="*/ 3345 w 3390"/>
                <a:gd name="T67" fmla="*/ 933 h 1060"/>
                <a:gd name="T68" fmla="*/ 3321 w 3390"/>
                <a:gd name="T69" fmla="*/ 964 h 1060"/>
                <a:gd name="T70" fmla="*/ 3293 w 3390"/>
                <a:gd name="T71" fmla="*/ 991 h 1060"/>
                <a:gd name="T72" fmla="*/ 3262 w 3390"/>
                <a:gd name="T73" fmla="*/ 1015 h 1060"/>
                <a:gd name="T74" fmla="*/ 3227 w 3390"/>
                <a:gd name="T75" fmla="*/ 1034 h 1060"/>
                <a:gd name="T76" fmla="*/ 3190 w 3390"/>
                <a:gd name="T77" fmla="*/ 1048 h 1060"/>
                <a:gd name="T78" fmla="*/ 3151 w 3390"/>
                <a:gd name="T79" fmla="*/ 1057 h 1060"/>
                <a:gd name="T80" fmla="*/ 3109 w 3390"/>
                <a:gd name="T81" fmla="*/ 1060 h 1060"/>
                <a:gd name="T82" fmla="*/ 282 w 3390"/>
                <a:gd name="T83" fmla="*/ 1060 h 1060"/>
                <a:gd name="T84" fmla="*/ 240 w 3390"/>
                <a:gd name="T85" fmla="*/ 1057 h 1060"/>
                <a:gd name="T86" fmla="*/ 200 w 3390"/>
                <a:gd name="T87" fmla="*/ 1048 h 1060"/>
                <a:gd name="T88" fmla="*/ 163 w 3390"/>
                <a:gd name="T89" fmla="*/ 1034 h 1060"/>
                <a:gd name="T90" fmla="*/ 129 w 3390"/>
                <a:gd name="T91" fmla="*/ 1015 h 1060"/>
                <a:gd name="T92" fmla="*/ 97 w 3390"/>
                <a:gd name="T93" fmla="*/ 991 h 1060"/>
                <a:gd name="T94" fmla="*/ 69 w 3390"/>
                <a:gd name="T95" fmla="*/ 964 h 1060"/>
                <a:gd name="T96" fmla="*/ 46 w 3390"/>
                <a:gd name="T97" fmla="*/ 933 h 1060"/>
                <a:gd name="T98" fmla="*/ 26 w 3390"/>
                <a:gd name="T99" fmla="*/ 899 h 1060"/>
                <a:gd name="T100" fmla="*/ 12 w 3390"/>
                <a:gd name="T101" fmla="*/ 861 h 1060"/>
                <a:gd name="T102" fmla="*/ 3 w 3390"/>
                <a:gd name="T103" fmla="*/ 823 h 1060"/>
                <a:gd name="T104" fmla="*/ 0 w 3390"/>
                <a:gd name="T105" fmla="*/ 782 h 1060"/>
                <a:gd name="T106" fmla="*/ 0 w 3390"/>
                <a:gd name="T10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0" h="1060">
                  <a:moveTo>
                    <a:pt x="0" y="0"/>
                  </a:moveTo>
                  <a:lnTo>
                    <a:pt x="49" y="20"/>
                  </a:lnTo>
                  <a:lnTo>
                    <a:pt x="100" y="35"/>
                  </a:lnTo>
                  <a:lnTo>
                    <a:pt x="155" y="44"/>
                  </a:lnTo>
                  <a:lnTo>
                    <a:pt x="210" y="48"/>
                  </a:lnTo>
                  <a:lnTo>
                    <a:pt x="1403" y="48"/>
                  </a:lnTo>
                  <a:lnTo>
                    <a:pt x="1418" y="88"/>
                  </a:lnTo>
                  <a:lnTo>
                    <a:pt x="1439" y="124"/>
                  </a:lnTo>
                  <a:lnTo>
                    <a:pt x="1465" y="159"/>
                  </a:lnTo>
                  <a:lnTo>
                    <a:pt x="1496" y="188"/>
                  </a:lnTo>
                  <a:lnTo>
                    <a:pt x="1530" y="214"/>
                  </a:lnTo>
                  <a:lnTo>
                    <a:pt x="1567" y="234"/>
                  </a:lnTo>
                  <a:lnTo>
                    <a:pt x="1607" y="249"/>
                  </a:lnTo>
                  <a:lnTo>
                    <a:pt x="1650" y="259"/>
                  </a:lnTo>
                  <a:lnTo>
                    <a:pt x="1696" y="262"/>
                  </a:lnTo>
                  <a:lnTo>
                    <a:pt x="1740" y="259"/>
                  </a:lnTo>
                  <a:lnTo>
                    <a:pt x="1783" y="249"/>
                  </a:lnTo>
                  <a:lnTo>
                    <a:pt x="1823" y="234"/>
                  </a:lnTo>
                  <a:lnTo>
                    <a:pt x="1862" y="214"/>
                  </a:lnTo>
                  <a:lnTo>
                    <a:pt x="1895" y="188"/>
                  </a:lnTo>
                  <a:lnTo>
                    <a:pt x="1925" y="159"/>
                  </a:lnTo>
                  <a:lnTo>
                    <a:pt x="1951" y="124"/>
                  </a:lnTo>
                  <a:lnTo>
                    <a:pt x="1972" y="88"/>
                  </a:lnTo>
                  <a:lnTo>
                    <a:pt x="1987" y="48"/>
                  </a:lnTo>
                  <a:lnTo>
                    <a:pt x="3180" y="48"/>
                  </a:lnTo>
                  <a:lnTo>
                    <a:pt x="3236" y="44"/>
                  </a:lnTo>
                  <a:lnTo>
                    <a:pt x="3290" y="35"/>
                  </a:lnTo>
                  <a:lnTo>
                    <a:pt x="3341" y="20"/>
                  </a:lnTo>
                  <a:lnTo>
                    <a:pt x="3390" y="0"/>
                  </a:lnTo>
                  <a:lnTo>
                    <a:pt x="3390" y="782"/>
                  </a:lnTo>
                  <a:lnTo>
                    <a:pt x="3387" y="823"/>
                  </a:lnTo>
                  <a:lnTo>
                    <a:pt x="3378" y="861"/>
                  </a:lnTo>
                  <a:lnTo>
                    <a:pt x="3364" y="899"/>
                  </a:lnTo>
                  <a:lnTo>
                    <a:pt x="3345" y="933"/>
                  </a:lnTo>
                  <a:lnTo>
                    <a:pt x="3321" y="964"/>
                  </a:lnTo>
                  <a:lnTo>
                    <a:pt x="3293" y="991"/>
                  </a:lnTo>
                  <a:lnTo>
                    <a:pt x="3262" y="1015"/>
                  </a:lnTo>
                  <a:lnTo>
                    <a:pt x="3227" y="1034"/>
                  </a:lnTo>
                  <a:lnTo>
                    <a:pt x="3190" y="1048"/>
                  </a:lnTo>
                  <a:lnTo>
                    <a:pt x="3151" y="1057"/>
                  </a:lnTo>
                  <a:lnTo>
                    <a:pt x="3109" y="1060"/>
                  </a:lnTo>
                  <a:lnTo>
                    <a:pt x="282" y="1060"/>
                  </a:lnTo>
                  <a:lnTo>
                    <a:pt x="240" y="1057"/>
                  </a:lnTo>
                  <a:lnTo>
                    <a:pt x="200" y="1048"/>
                  </a:lnTo>
                  <a:lnTo>
                    <a:pt x="163" y="1034"/>
                  </a:lnTo>
                  <a:lnTo>
                    <a:pt x="129" y="1015"/>
                  </a:lnTo>
                  <a:lnTo>
                    <a:pt x="97" y="991"/>
                  </a:lnTo>
                  <a:lnTo>
                    <a:pt x="69" y="964"/>
                  </a:lnTo>
                  <a:lnTo>
                    <a:pt x="46" y="933"/>
                  </a:lnTo>
                  <a:lnTo>
                    <a:pt x="26" y="899"/>
                  </a:lnTo>
                  <a:lnTo>
                    <a:pt x="12" y="861"/>
                  </a:lnTo>
                  <a:lnTo>
                    <a:pt x="3" y="823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 noEditPoints="1"/>
            </p:cNvSpPr>
            <p:nvPr/>
          </p:nvSpPr>
          <p:spPr bwMode="auto">
            <a:xfrm>
              <a:off x="5834063" y="3214688"/>
              <a:ext cx="1868487" cy="869950"/>
            </a:xfrm>
            <a:custGeom>
              <a:avLst/>
              <a:gdLst>
                <a:gd name="T0" fmla="*/ 1419 w 3532"/>
                <a:gd name="T1" fmla="*/ 272 h 1642"/>
                <a:gd name="T2" fmla="*/ 1321 w 3532"/>
                <a:gd name="T3" fmla="*/ 325 h 1642"/>
                <a:gd name="T4" fmla="*/ 1253 w 3532"/>
                <a:gd name="T5" fmla="*/ 411 h 1642"/>
                <a:gd name="T6" fmla="*/ 2280 w 3532"/>
                <a:gd name="T7" fmla="*/ 411 h 1642"/>
                <a:gd name="T8" fmla="*/ 2211 w 3532"/>
                <a:gd name="T9" fmla="*/ 325 h 1642"/>
                <a:gd name="T10" fmla="*/ 2114 w 3532"/>
                <a:gd name="T11" fmla="*/ 272 h 1642"/>
                <a:gd name="T12" fmla="*/ 1496 w 3532"/>
                <a:gd name="T13" fmla="*/ 260 h 1642"/>
                <a:gd name="T14" fmla="*/ 2097 w 3532"/>
                <a:gd name="T15" fmla="*/ 3 h 1642"/>
                <a:gd name="T16" fmla="*/ 2266 w 3532"/>
                <a:gd name="T17" fmla="*/ 51 h 1642"/>
                <a:gd name="T18" fmla="*/ 2406 w 3532"/>
                <a:gd name="T19" fmla="*/ 148 h 1642"/>
                <a:gd name="T20" fmla="*/ 2509 w 3532"/>
                <a:gd name="T21" fmla="*/ 281 h 1642"/>
                <a:gd name="T22" fmla="*/ 2565 w 3532"/>
                <a:gd name="T23" fmla="*/ 445 h 1642"/>
                <a:gd name="T24" fmla="*/ 3323 w 3532"/>
                <a:gd name="T25" fmla="*/ 457 h 1642"/>
                <a:gd name="T26" fmla="*/ 3432 w 3532"/>
                <a:gd name="T27" fmla="*/ 513 h 1642"/>
                <a:gd name="T28" fmla="*/ 3505 w 3532"/>
                <a:gd name="T29" fmla="*/ 606 h 1642"/>
                <a:gd name="T30" fmla="*/ 3532 w 3532"/>
                <a:gd name="T31" fmla="*/ 723 h 1642"/>
                <a:gd name="T32" fmla="*/ 3520 w 3532"/>
                <a:gd name="T33" fmla="*/ 1443 h 1642"/>
                <a:gd name="T34" fmla="*/ 3463 w 3532"/>
                <a:gd name="T35" fmla="*/ 1546 h 1642"/>
                <a:gd name="T36" fmla="*/ 3369 w 3532"/>
                <a:gd name="T37" fmla="*/ 1616 h 1642"/>
                <a:gd name="T38" fmla="*/ 3251 w 3532"/>
                <a:gd name="T39" fmla="*/ 1642 h 1642"/>
                <a:gd name="T40" fmla="*/ 2057 w 3532"/>
                <a:gd name="T41" fmla="*/ 1564 h 1642"/>
                <a:gd name="T42" fmla="*/ 2003 w 3532"/>
                <a:gd name="T43" fmla="*/ 1465 h 1642"/>
                <a:gd name="T44" fmla="*/ 1972 w 3532"/>
                <a:gd name="T45" fmla="*/ 1434 h 1642"/>
                <a:gd name="T46" fmla="*/ 1918 w 3532"/>
                <a:gd name="T47" fmla="*/ 1394 h 1642"/>
                <a:gd name="T48" fmla="*/ 1868 w 3532"/>
                <a:gd name="T49" fmla="*/ 1371 h 1642"/>
                <a:gd name="T50" fmla="*/ 1827 w 3532"/>
                <a:gd name="T51" fmla="*/ 1359 h 1642"/>
                <a:gd name="T52" fmla="*/ 1735 w 3532"/>
                <a:gd name="T53" fmla="*/ 1355 h 1642"/>
                <a:gd name="T54" fmla="*/ 1679 w 3532"/>
                <a:gd name="T55" fmla="*/ 1367 h 1642"/>
                <a:gd name="T56" fmla="*/ 1631 w 3532"/>
                <a:gd name="T57" fmla="*/ 1384 h 1642"/>
                <a:gd name="T58" fmla="*/ 1604 w 3532"/>
                <a:gd name="T59" fmla="*/ 1400 h 1642"/>
                <a:gd name="T60" fmla="*/ 1560 w 3532"/>
                <a:gd name="T61" fmla="*/ 1434 h 1642"/>
                <a:gd name="T62" fmla="*/ 1529 w 3532"/>
                <a:gd name="T63" fmla="*/ 1465 h 1642"/>
                <a:gd name="T64" fmla="*/ 1475 w 3532"/>
                <a:gd name="T65" fmla="*/ 1564 h 1642"/>
                <a:gd name="T66" fmla="*/ 281 w 3532"/>
                <a:gd name="T67" fmla="*/ 1642 h 1642"/>
                <a:gd name="T68" fmla="*/ 163 w 3532"/>
                <a:gd name="T69" fmla="*/ 1616 h 1642"/>
                <a:gd name="T70" fmla="*/ 69 w 3532"/>
                <a:gd name="T71" fmla="*/ 1546 h 1642"/>
                <a:gd name="T72" fmla="*/ 12 w 3532"/>
                <a:gd name="T73" fmla="*/ 1443 h 1642"/>
                <a:gd name="T74" fmla="*/ 0 w 3532"/>
                <a:gd name="T75" fmla="*/ 723 h 1642"/>
                <a:gd name="T76" fmla="*/ 27 w 3532"/>
                <a:gd name="T77" fmla="*/ 606 h 1642"/>
                <a:gd name="T78" fmla="*/ 102 w 3532"/>
                <a:gd name="T79" fmla="*/ 513 h 1642"/>
                <a:gd name="T80" fmla="*/ 209 w 3532"/>
                <a:gd name="T81" fmla="*/ 457 h 1642"/>
                <a:gd name="T82" fmla="*/ 967 w 3532"/>
                <a:gd name="T83" fmla="*/ 445 h 1642"/>
                <a:gd name="T84" fmla="*/ 1023 w 3532"/>
                <a:gd name="T85" fmla="*/ 281 h 1642"/>
                <a:gd name="T86" fmla="*/ 1126 w 3532"/>
                <a:gd name="T87" fmla="*/ 148 h 1642"/>
                <a:gd name="T88" fmla="*/ 1267 w 3532"/>
                <a:gd name="T89" fmla="*/ 51 h 1642"/>
                <a:gd name="T90" fmla="*/ 1435 w 3532"/>
                <a:gd name="T91" fmla="*/ 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32" h="1642">
                  <a:moveTo>
                    <a:pt x="1496" y="260"/>
                  </a:moveTo>
                  <a:lnTo>
                    <a:pt x="1456" y="263"/>
                  </a:lnTo>
                  <a:lnTo>
                    <a:pt x="1419" y="272"/>
                  </a:lnTo>
                  <a:lnTo>
                    <a:pt x="1383" y="285"/>
                  </a:lnTo>
                  <a:lnTo>
                    <a:pt x="1351" y="302"/>
                  </a:lnTo>
                  <a:lnTo>
                    <a:pt x="1321" y="325"/>
                  </a:lnTo>
                  <a:lnTo>
                    <a:pt x="1295" y="349"/>
                  </a:lnTo>
                  <a:lnTo>
                    <a:pt x="1272" y="378"/>
                  </a:lnTo>
                  <a:lnTo>
                    <a:pt x="1253" y="411"/>
                  </a:lnTo>
                  <a:lnTo>
                    <a:pt x="1238" y="445"/>
                  </a:lnTo>
                  <a:lnTo>
                    <a:pt x="2294" y="445"/>
                  </a:lnTo>
                  <a:lnTo>
                    <a:pt x="2280" y="411"/>
                  </a:lnTo>
                  <a:lnTo>
                    <a:pt x="2261" y="378"/>
                  </a:lnTo>
                  <a:lnTo>
                    <a:pt x="2238" y="349"/>
                  </a:lnTo>
                  <a:lnTo>
                    <a:pt x="2211" y="325"/>
                  </a:lnTo>
                  <a:lnTo>
                    <a:pt x="2181" y="302"/>
                  </a:lnTo>
                  <a:lnTo>
                    <a:pt x="2149" y="285"/>
                  </a:lnTo>
                  <a:lnTo>
                    <a:pt x="2114" y="272"/>
                  </a:lnTo>
                  <a:lnTo>
                    <a:pt x="2076" y="263"/>
                  </a:lnTo>
                  <a:lnTo>
                    <a:pt x="2036" y="260"/>
                  </a:lnTo>
                  <a:lnTo>
                    <a:pt x="1496" y="260"/>
                  </a:lnTo>
                  <a:close/>
                  <a:moveTo>
                    <a:pt x="1496" y="0"/>
                  </a:moveTo>
                  <a:lnTo>
                    <a:pt x="2036" y="0"/>
                  </a:lnTo>
                  <a:lnTo>
                    <a:pt x="2097" y="3"/>
                  </a:lnTo>
                  <a:lnTo>
                    <a:pt x="2155" y="14"/>
                  </a:lnTo>
                  <a:lnTo>
                    <a:pt x="2212" y="29"/>
                  </a:lnTo>
                  <a:lnTo>
                    <a:pt x="2266" y="51"/>
                  </a:lnTo>
                  <a:lnTo>
                    <a:pt x="2316" y="79"/>
                  </a:lnTo>
                  <a:lnTo>
                    <a:pt x="2363" y="110"/>
                  </a:lnTo>
                  <a:lnTo>
                    <a:pt x="2406" y="148"/>
                  </a:lnTo>
                  <a:lnTo>
                    <a:pt x="2445" y="189"/>
                  </a:lnTo>
                  <a:lnTo>
                    <a:pt x="2480" y="233"/>
                  </a:lnTo>
                  <a:lnTo>
                    <a:pt x="2509" y="281"/>
                  </a:lnTo>
                  <a:lnTo>
                    <a:pt x="2533" y="333"/>
                  </a:lnTo>
                  <a:lnTo>
                    <a:pt x="2552" y="388"/>
                  </a:lnTo>
                  <a:lnTo>
                    <a:pt x="2565" y="445"/>
                  </a:lnTo>
                  <a:lnTo>
                    <a:pt x="3239" y="445"/>
                  </a:lnTo>
                  <a:lnTo>
                    <a:pt x="3283" y="448"/>
                  </a:lnTo>
                  <a:lnTo>
                    <a:pt x="3323" y="457"/>
                  </a:lnTo>
                  <a:lnTo>
                    <a:pt x="3363" y="471"/>
                  </a:lnTo>
                  <a:lnTo>
                    <a:pt x="3399" y="489"/>
                  </a:lnTo>
                  <a:lnTo>
                    <a:pt x="3432" y="513"/>
                  </a:lnTo>
                  <a:lnTo>
                    <a:pt x="3460" y="541"/>
                  </a:lnTo>
                  <a:lnTo>
                    <a:pt x="3485" y="571"/>
                  </a:lnTo>
                  <a:lnTo>
                    <a:pt x="3505" y="606"/>
                  </a:lnTo>
                  <a:lnTo>
                    <a:pt x="3520" y="642"/>
                  </a:lnTo>
                  <a:lnTo>
                    <a:pt x="3529" y="682"/>
                  </a:lnTo>
                  <a:lnTo>
                    <a:pt x="3532" y="723"/>
                  </a:lnTo>
                  <a:lnTo>
                    <a:pt x="3532" y="1364"/>
                  </a:lnTo>
                  <a:lnTo>
                    <a:pt x="3529" y="1405"/>
                  </a:lnTo>
                  <a:lnTo>
                    <a:pt x="3520" y="1443"/>
                  </a:lnTo>
                  <a:lnTo>
                    <a:pt x="3506" y="1481"/>
                  </a:lnTo>
                  <a:lnTo>
                    <a:pt x="3487" y="1514"/>
                  </a:lnTo>
                  <a:lnTo>
                    <a:pt x="3463" y="1546"/>
                  </a:lnTo>
                  <a:lnTo>
                    <a:pt x="3436" y="1573"/>
                  </a:lnTo>
                  <a:lnTo>
                    <a:pt x="3404" y="1596"/>
                  </a:lnTo>
                  <a:lnTo>
                    <a:pt x="3369" y="1616"/>
                  </a:lnTo>
                  <a:lnTo>
                    <a:pt x="3332" y="1630"/>
                  </a:lnTo>
                  <a:lnTo>
                    <a:pt x="3293" y="1638"/>
                  </a:lnTo>
                  <a:lnTo>
                    <a:pt x="3251" y="1642"/>
                  </a:lnTo>
                  <a:lnTo>
                    <a:pt x="2071" y="1642"/>
                  </a:lnTo>
                  <a:lnTo>
                    <a:pt x="2067" y="1602"/>
                  </a:lnTo>
                  <a:lnTo>
                    <a:pt x="2057" y="1564"/>
                  </a:lnTo>
                  <a:lnTo>
                    <a:pt x="2044" y="1528"/>
                  </a:lnTo>
                  <a:lnTo>
                    <a:pt x="2025" y="1496"/>
                  </a:lnTo>
                  <a:lnTo>
                    <a:pt x="2003" y="1465"/>
                  </a:lnTo>
                  <a:lnTo>
                    <a:pt x="1977" y="1438"/>
                  </a:lnTo>
                  <a:lnTo>
                    <a:pt x="1975" y="1436"/>
                  </a:lnTo>
                  <a:lnTo>
                    <a:pt x="1972" y="1434"/>
                  </a:lnTo>
                  <a:lnTo>
                    <a:pt x="1953" y="1417"/>
                  </a:lnTo>
                  <a:lnTo>
                    <a:pt x="1934" y="1402"/>
                  </a:lnTo>
                  <a:lnTo>
                    <a:pt x="1918" y="1394"/>
                  </a:lnTo>
                  <a:lnTo>
                    <a:pt x="1901" y="1385"/>
                  </a:lnTo>
                  <a:lnTo>
                    <a:pt x="1883" y="1376"/>
                  </a:lnTo>
                  <a:lnTo>
                    <a:pt x="1868" y="1371"/>
                  </a:lnTo>
                  <a:lnTo>
                    <a:pt x="1853" y="1367"/>
                  </a:lnTo>
                  <a:lnTo>
                    <a:pt x="1840" y="1362"/>
                  </a:lnTo>
                  <a:lnTo>
                    <a:pt x="1827" y="1359"/>
                  </a:lnTo>
                  <a:lnTo>
                    <a:pt x="1797" y="1355"/>
                  </a:lnTo>
                  <a:lnTo>
                    <a:pt x="1767" y="1353"/>
                  </a:lnTo>
                  <a:lnTo>
                    <a:pt x="1735" y="1355"/>
                  </a:lnTo>
                  <a:lnTo>
                    <a:pt x="1705" y="1359"/>
                  </a:lnTo>
                  <a:lnTo>
                    <a:pt x="1692" y="1362"/>
                  </a:lnTo>
                  <a:lnTo>
                    <a:pt x="1679" y="1367"/>
                  </a:lnTo>
                  <a:lnTo>
                    <a:pt x="1664" y="1371"/>
                  </a:lnTo>
                  <a:lnTo>
                    <a:pt x="1649" y="1376"/>
                  </a:lnTo>
                  <a:lnTo>
                    <a:pt x="1631" y="1384"/>
                  </a:lnTo>
                  <a:lnTo>
                    <a:pt x="1615" y="1394"/>
                  </a:lnTo>
                  <a:lnTo>
                    <a:pt x="1609" y="1397"/>
                  </a:lnTo>
                  <a:lnTo>
                    <a:pt x="1604" y="1400"/>
                  </a:lnTo>
                  <a:lnTo>
                    <a:pt x="1598" y="1402"/>
                  </a:lnTo>
                  <a:lnTo>
                    <a:pt x="1579" y="1417"/>
                  </a:lnTo>
                  <a:lnTo>
                    <a:pt x="1560" y="1434"/>
                  </a:lnTo>
                  <a:lnTo>
                    <a:pt x="1557" y="1436"/>
                  </a:lnTo>
                  <a:lnTo>
                    <a:pt x="1555" y="1438"/>
                  </a:lnTo>
                  <a:lnTo>
                    <a:pt x="1529" y="1465"/>
                  </a:lnTo>
                  <a:lnTo>
                    <a:pt x="1507" y="1496"/>
                  </a:lnTo>
                  <a:lnTo>
                    <a:pt x="1488" y="1528"/>
                  </a:lnTo>
                  <a:lnTo>
                    <a:pt x="1475" y="1564"/>
                  </a:lnTo>
                  <a:lnTo>
                    <a:pt x="1465" y="1602"/>
                  </a:lnTo>
                  <a:lnTo>
                    <a:pt x="1461" y="1642"/>
                  </a:lnTo>
                  <a:lnTo>
                    <a:pt x="281" y="1642"/>
                  </a:lnTo>
                  <a:lnTo>
                    <a:pt x="239" y="1638"/>
                  </a:lnTo>
                  <a:lnTo>
                    <a:pt x="200" y="1630"/>
                  </a:lnTo>
                  <a:lnTo>
                    <a:pt x="163" y="1616"/>
                  </a:lnTo>
                  <a:lnTo>
                    <a:pt x="128" y="1596"/>
                  </a:lnTo>
                  <a:lnTo>
                    <a:pt x="97" y="1573"/>
                  </a:lnTo>
                  <a:lnTo>
                    <a:pt x="69" y="1546"/>
                  </a:lnTo>
                  <a:lnTo>
                    <a:pt x="46" y="1514"/>
                  </a:lnTo>
                  <a:lnTo>
                    <a:pt x="26" y="1480"/>
                  </a:lnTo>
                  <a:lnTo>
                    <a:pt x="12" y="1443"/>
                  </a:lnTo>
                  <a:lnTo>
                    <a:pt x="3" y="1405"/>
                  </a:lnTo>
                  <a:lnTo>
                    <a:pt x="0" y="1364"/>
                  </a:lnTo>
                  <a:lnTo>
                    <a:pt x="0" y="723"/>
                  </a:lnTo>
                  <a:lnTo>
                    <a:pt x="3" y="682"/>
                  </a:lnTo>
                  <a:lnTo>
                    <a:pt x="12" y="642"/>
                  </a:lnTo>
                  <a:lnTo>
                    <a:pt x="27" y="606"/>
                  </a:lnTo>
                  <a:lnTo>
                    <a:pt x="47" y="571"/>
                  </a:lnTo>
                  <a:lnTo>
                    <a:pt x="72" y="541"/>
                  </a:lnTo>
                  <a:lnTo>
                    <a:pt x="102" y="513"/>
                  </a:lnTo>
                  <a:lnTo>
                    <a:pt x="133" y="489"/>
                  </a:lnTo>
                  <a:lnTo>
                    <a:pt x="169" y="471"/>
                  </a:lnTo>
                  <a:lnTo>
                    <a:pt x="209" y="457"/>
                  </a:lnTo>
                  <a:lnTo>
                    <a:pt x="250" y="448"/>
                  </a:lnTo>
                  <a:lnTo>
                    <a:pt x="293" y="445"/>
                  </a:lnTo>
                  <a:lnTo>
                    <a:pt x="967" y="445"/>
                  </a:lnTo>
                  <a:lnTo>
                    <a:pt x="980" y="388"/>
                  </a:lnTo>
                  <a:lnTo>
                    <a:pt x="999" y="333"/>
                  </a:lnTo>
                  <a:lnTo>
                    <a:pt x="1023" y="281"/>
                  </a:lnTo>
                  <a:lnTo>
                    <a:pt x="1053" y="233"/>
                  </a:lnTo>
                  <a:lnTo>
                    <a:pt x="1087" y="189"/>
                  </a:lnTo>
                  <a:lnTo>
                    <a:pt x="1126" y="148"/>
                  </a:lnTo>
                  <a:lnTo>
                    <a:pt x="1169" y="110"/>
                  </a:lnTo>
                  <a:lnTo>
                    <a:pt x="1216" y="79"/>
                  </a:lnTo>
                  <a:lnTo>
                    <a:pt x="1267" y="51"/>
                  </a:lnTo>
                  <a:lnTo>
                    <a:pt x="1320" y="29"/>
                  </a:lnTo>
                  <a:lnTo>
                    <a:pt x="1377" y="14"/>
                  </a:lnTo>
                  <a:lnTo>
                    <a:pt x="1435" y="3"/>
                  </a:lnTo>
                  <a:lnTo>
                    <a:pt x="1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769681" y="2529327"/>
            <a:ext cx="379336" cy="384158"/>
            <a:chOff x="5842001" y="3197226"/>
            <a:chExt cx="4371974" cy="4427537"/>
          </a:xfrm>
          <a:solidFill>
            <a:schemeClr val="bg2">
              <a:lumMod val="25000"/>
            </a:schemeClr>
          </a:solidFill>
        </p:grpSpPr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5842001" y="4175126"/>
              <a:ext cx="1500187" cy="1889125"/>
            </a:xfrm>
            <a:custGeom>
              <a:avLst/>
              <a:gdLst>
                <a:gd name="T0" fmla="*/ 472 w 1890"/>
                <a:gd name="T1" fmla="*/ 0 h 2381"/>
                <a:gd name="T2" fmla="*/ 1890 w 1890"/>
                <a:gd name="T3" fmla="*/ 2381 h 2381"/>
                <a:gd name="T4" fmla="*/ 124 w 1890"/>
                <a:gd name="T5" fmla="*/ 2381 h 2381"/>
                <a:gd name="T6" fmla="*/ 80 w 1890"/>
                <a:gd name="T7" fmla="*/ 2222 h 2381"/>
                <a:gd name="T8" fmla="*/ 45 w 1890"/>
                <a:gd name="T9" fmla="*/ 2062 h 2381"/>
                <a:gd name="T10" fmla="*/ 21 w 1890"/>
                <a:gd name="T11" fmla="*/ 1896 h 2381"/>
                <a:gd name="T12" fmla="*/ 5 w 1890"/>
                <a:gd name="T13" fmla="*/ 1728 h 2381"/>
                <a:gd name="T14" fmla="*/ 0 w 1890"/>
                <a:gd name="T15" fmla="*/ 1557 h 2381"/>
                <a:gd name="T16" fmla="*/ 5 w 1890"/>
                <a:gd name="T17" fmla="*/ 1385 h 2381"/>
                <a:gd name="T18" fmla="*/ 21 w 1890"/>
                <a:gd name="T19" fmla="*/ 1217 h 2381"/>
                <a:gd name="T20" fmla="*/ 47 w 1890"/>
                <a:gd name="T21" fmla="*/ 1050 h 2381"/>
                <a:gd name="T22" fmla="*/ 81 w 1890"/>
                <a:gd name="T23" fmla="*/ 888 h 2381"/>
                <a:gd name="T24" fmla="*/ 124 w 1890"/>
                <a:gd name="T25" fmla="*/ 729 h 2381"/>
                <a:gd name="T26" fmla="*/ 178 w 1890"/>
                <a:gd name="T27" fmla="*/ 574 h 2381"/>
                <a:gd name="T28" fmla="*/ 240 w 1890"/>
                <a:gd name="T29" fmla="*/ 424 h 2381"/>
                <a:gd name="T30" fmla="*/ 309 w 1890"/>
                <a:gd name="T31" fmla="*/ 277 h 2381"/>
                <a:gd name="T32" fmla="*/ 386 w 1890"/>
                <a:gd name="T33" fmla="*/ 136 h 2381"/>
                <a:gd name="T34" fmla="*/ 472 w 1890"/>
                <a:gd name="T35" fmla="*/ 0 h 2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0" h="2381">
                  <a:moveTo>
                    <a:pt x="472" y="0"/>
                  </a:moveTo>
                  <a:lnTo>
                    <a:pt x="1890" y="2381"/>
                  </a:lnTo>
                  <a:lnTo>
                    <a:pt x="124" y="2381"/>
                  </a:lnTo>
                  <a:lnTo>
                    <a:pt x="80" y="2222"/>
                  </a:lnTo>
                  <a:lnTo>
                    <a:pt x="45" y="2062"/>
                  </a:lnTo>
                  <a:lnTo>
                    <a:pt x="21" y="1896"/>
                  </a:lnTo>
                  <a:lnTo>
                    <a:pt x="5" y="1728"/>
                  </a:lnTo>
                  <a:lnTo>
                    <a:pt x="0" y="1557"/>
                  </a:lnTo>
                  <a:lnTo>
                    <a:pt x="5" y="1385"/>
                  </a:lnTo>
                  <a:lnTo>
                    <a:pt x="21" y="1217"/>
                  </a:lnTo>
                  <a:lnTo>
                    <a:pt x="47" y="1050"/>
                  </a:lnTo>
                  <a:lnTo>
                    <a:pt x="81" y="888"/>
                  </a:lnTo>
                  <a:lnTo>
                    <a:pt x="124" y="729"/>
                  </a:lnTo>
                  <a:lnTo>
                    <a:pt x="178" y="574"/>
                  </a:lnTo>
                  <a:lnTo>
                    <a:pt x="240" y="424"/>
                  </a:lnTo>
                  <a:lnTo>
                    <a:pt x="309" y="277"/>
                  </a:lnTo>
                  <a:lnTo>
                    <a:pt x="386" y="136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7813675" y="3255963"/>
              <a:ext cx="2193925" cy="1216025"/>
            </a:xfrm>
            <a:custGeom>
              <a:avLst/>
              <a:gdLst>
                <a:gd name="T0" fmla="*/ 890 w 2763"/>
                <a:gd name="T1" fmla="*/ 0 h 1533"/>
                <a:gd name="T2" fmla="*/ 1044 w 2763"/>
                <a:gd name="T3" fmla="*/ 40 h 1533"/>
                <a:gd name="T4" fmla="*/ 1195 w 2763"/>
                <a:gd name="T5" fmla="*/ 90 h 1533"/>
                <a:gd name="T6" fmla="*/ 1342 w 2763"/>
                <a:gd name="T7" fmla="*/ 148 h 1533"/>
                <a:gd name="T8" fmla="*/ 1483 w 2763"/>
                <a:gd name="T9" fmla="*/ 214 h 1533"/>
                <a:gd name="T10" fmla="*/ 1621 w 2763"/>
                <a:gd name="T11" fmla="*/ 287 h 1533"/>
                <a:gd name="T12" fmla="*/ 1754 w 2763"/>
                <a:gd name="T13" fmla="*/ 368 h 1533"/>
                <a:gd name="T14" fmla="*/ 1883 w 2763"/>
                <a:gd name="T15" fmla="*/ 457 h 1533"/>
                <a:gd name="T16" fmla="*/ 2005 w 2763"/>
                <a:gd name="T17" fmla="*/ 553 h 1533"/>
                <a:gd name="T18" fmla="*/ 2122 w 2763"/>
                <a:gd name="T19" fmla="*/ 655 h 1533"/>
                <a:gd name="T20" fmla="*/ 2234 w 2763"/>
                <a:gd name="T21" fmla="*/ 764 h 1533"/>
                <a:gd name="T22" fmla="*/ 2339 w 2763"/>
                <a:gd name="T23" fmla="*/ 879 h 1533"/>
                <a:gd name="T24" fmla="*/ 2438 w 2763"/>
                <a:gd name="T25" fmla="*/ 999 h 1533"/>
                <a:gd name="T26" fmla="*/ 2531 w 2763"/>
                <a:gd name="T27" fmla="*/ 1125 h 1533"/>
                <a:gd name="T28" fmla="*/ 2615 w 2763"/>
                <a:gd name="T29" fmla="*/ 1255 h 1533"/>
                <a:gd name="T30" fmla="*/ 2693 w 2763"/>
                <a:gd name="T31" fmla="*/ 1392 h 1533"/>
                <a:gd name="T32" fmla="*/ 2763 w 2763"/>
                <a:gd name="T33" fmla="*/ 1533 h 1533"/>
                <a:gd name="T34" fmla="*/ 0 w 2763"/>
                <a:gd name="T35" fmla="*/ 1533 h 1533"/>
                <a:gd name="T36" fmla="*/ 890 w 2763"/>
                <a:gd name="T37" fmla="*/ 0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63" h="1533">
                  <a:moveTo>
                    <a:pt x="890" y="0"/>
                  </a:moveTo>
                  <a:lnTo>
                    <a:pt x="1044" y="40"/>
                  </a:lnTo>
                  <a:lnTo>
                    <a:pt x="1195" y="90"/>
                  </a:lnTo>
                  <a:lnTo>
                    <a:pt x="1342" y="148"/>
                  </a:lnTo>
                  <a:lnTo>
                    <a:pt x="1483" y="214"/>
                  </a:lnTo>
                  <a:lnTo>
                    <a:pt x="1621" y="287"/>
                  </a:lnTo>
                  <a:lnTo>
                    <a:pt x="1754" y="368"/>
                  </a:lnTo>
                  <a:lnTo>
                    <a:pt x="1883" y="457"/>
                  </a:lnTo>
                  <a:lnTo>
                    <a:pt x="2005" y="553"/>
                  </a:lnTo>
                  <a:lnTo>
                    <a:pt x="2122" y="655"/>
                  </a:lnTo>
                  <a:lnTo>
                    <a:pt x="2234" y="764"/>
                  </a:lnTo>
                  <a:lnTo>
                    <a:pt x="2339" y="879"/>
                  </a:lnTo>
                  <a:lnTo>
                    <a:pt x="2438" y="999"/>
                  </a:lnTo>
                  <a:lnTo>
                    <a:pt x="2531" y="1125"/>
                  </a:lnTo>
                  <a:lnTo>
                    <a:pt x="2615" y="1255"/>
                  </a:lnTo>
                  <a:lnTo>
                    <a:pt x="2693" y="1392"/>
                  </a:lnTo>
                  <a:lnTo>
                    <a:pt x="2763" y="1533"/>
                  </a:lnTo>
                  <a:lnTo>
                    <a:pt x="0" y="1533"/>
                  </a:lnTo>
                  <a:lnTo>
                    <a:pt x="8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6391275" y="3197226"/>
              <a:ext cx="1851025" cy="1960563"/>
            </a:xfrm>
            <a:custGeom>
              <a:avLst/>
              <a:gdLst>
                <a:gd name="T0" fmla="*/ 2064 w 2333"/>
                <a:gd name="T1" fmla="*/ 0 h 2470"/>
                <a:gd name="T2" fmla="*/ 2199 w 2333"/>
                <a:gd name="T3" fmla="*/ 4 h 2470"/>
                <a:gd name="T4" fmla="*/ 2333 w 2333"/>
                <a:gd name="T5" fmla="*/ 14 h 2470"/>
                <a:gd name="T6" fmla="*/ 906 w 2333"/>
                <a:gd name="T7" fmla="*/ 2470 h 2470"/>
                <a:gd name="T8" fmla="*/ 0 w 2333"/>
                <a:gd name="T9" fmla="*/ 946 h 2470"/>
                <a:gd name="T10" fmla="*/ 112 w 2333"/>
                <a:gd name="T11" fmla="*/ 825 h 2470"/>
                <a:gd name="T12" fmla="*/ 229 w 2333"/>
                <a:gd name="T13" fmla="*/ 712 h 2470"/>
                <a:gd name="T14" fmla="*/ 355 w 2333"/>
                <a:gd name="T15" fmla="*/ 606 h 2470"/>
                <a:gd name="T16" fmla="*/ 486 w 2333"/>
                <a:gd name="T17" fmla="*/ 506 h 2470"/>
                <a:gd name="T18" fmla="*/ 624 w 2333"/>
                <a:gd name="T19" fmla="*/ 414 h 2470"/>
                <a:gd name="T20" fmla="*/ 765 w 2333"/>
                <a:gd name="T21" fmla="*/ 332 h 2470"/>
                <a:gd name="T22" fmla="*/ 913 w 2333"/>
                <a:gd name="T23" fmla="*/ 257 h 2470"/>
                <a:gd name="T24" fmla="*/ 1065 w 2333"/>
                <a:gd name="T25" fmla="*/ 190 h 2470"/>
                <a:gd name="T26" fmla="*/ 1222 w 2333"/>
                <a:gd name="T27" fmla="*/ 135 h 2470"/>
                <a:gd name="T28" fmla="*/ 1384 w 2333"/>
                <a:gd name="T29" fmla="*/ 88 h 2470"/>
                <a:gd name="T30" fmla="*/ 1549 w 2333"/>
                <a:gd name="T31" fmla="*/ 49 h 2470"/>
                <a:gd name="T32" fmla="*/ 1718 w 2333"/>
                <a:gd name="T33" fmla="*/ 23 h 2470"/>
                <a:gd name="T34" fmla="*/ 1888 w 2333"/>
                <a:gd name="T35" fmla="*/ 7 h 2470"/>
                <a:gd name="T36" fmla="*/ 2064 w 2333"/>
                <a:gd name="T37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33" h="2470">
                  <a:moveTo>
                    <a:pt x="2064" y="0"/>
                  </a:moveTo>
                  <a:lnTo>
                    <a:pt x="2199" y="4"/>
                  </a:lnTo>
                  <a:lnTo>
                    <a:pt x="2333" y="14"/>
                  </a:lnTo>
                  <a:lnTo>
                    <a:pt x="906" y="2470"/>
                  </a:lnTo>
                  <a:lnTo>
                    <a:pt x="0" y="946"/>
                  </a:lnTo>
                  <a:lnTo>
                    <a:pt x="112" y="825"/>
                  </a:lnTo>
                  <a:lnTo>
                    <a:pt x="229" y="712"/>
                  </a:lnTo>
                  <a:lnTo>
                    <a:pt x="355" y="606"/>
                  </a:lnTo>
                  <a:lnTo>
                    <a:pt x="486" y="506"/>
                  </a:lnTo>
                  <a:lnTo>
                    <a:pt x="624" y="414"/>
                  </a:lnTo>
                  <a:lnTo>
                    <a:pt x="765" y="332"/>
                  </a:lnTo>
                  <a:lnTo>
                    <a:pt x="913" y="257"/>
                  </a:lnTo>
                  <a:lnTo>
                    <a:pt x="1065" y="190"/>
                  </a:lnTo>
                  <a:lnTo>
                    <a:pt x="1222" y="135"/>
                  </a:lnTo>
                  <a:lnTo>
                    <a:pt x="1384" y="88"/>
                  </a:lnTo>
                  <a:lnTo>
                    <a:pt x="1549" y="49"/>
                  </a:lnTo>
                  <a:lnTo>
                    <a:pt x="1718" y="23"/>
                  </a:lnTo>
                  <a:lnTo>
                    <a:pt x="1888" y="7"/>
                  </a:lnTo>
                  <a:lnTo>
                    <a:pt x="20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6042025" y="6332538"/>
              <a:ext cx="2216150" cy="1252538"/>
            </a:xfrm>
            <a:custGeom>
              <a:avLst/>
              <a:gdLst>
                <a:gd name="T0" fmla="*/ 0 w 2793"/>
                <a:gd name="T1" fmla="*/ 0 h 1579"/>
                <a:gd name="T2" fmla="*/ 2793 w 2793"/>
                <a:gd name="T3" fmla="*/ 0 h 1579"/>
                <a:gd name="T4" fmla="*/ 1921 w 2793"/>
                <a:gd name="T5" fmla="*/ 1541 h 1579"/>
                <a:gd name="T6" fmla="*/ 1985 w 2793"/>
                <a:gd name="T7" fmla="*/ 1579 h 1579"/>
                <a:gd name="T8" fmla="*/ 1821 w 2793"/>
                <a:gd name="T9" fmla="*/ 1542 h 1579"/>
                <a:gd name="T10" fmla="*/ 1661 w 2793"/>
                <a:gd name="T11" fmla="*/ 1495 h 1579"/>
                <a:gd name="T12" fmla="*/ 1506 w 2793"/>
                <a:gd name="T13" fmla="*/ 1439 h 1579"/>
                <a:gd name="T14" fmla="*/ 1354 w 2793"/>
                <a:gd name="T15" fmla="*/ 1373 h 1579"/>
                <a:gd name="T16" fmla="*/ 1208 w 2793"/>
                <a:gd name="T17" fmla="*/ 1300 h 1579"/>
                <a:gd name="T18" fmla="*/ 1065 w 2793"/>
                <a:gd name="T19" fmla="*/ 1218 h 1579"/>
                <a:gd name="T20" fmla="*/ 928 w 2793"/>
                <a:gd name="T21" fmla="*/ 1127 h 1579"/>
                <a:gd name="T22" fmla="*/ 799 w 2793"/>
                <a:gd name="T23" fmla="*/ 1028 h 1579"/>
                <a:gd name="T24" fmla="*/ 673 w 2793"/>
                <a:gd name="T25" fmla="*/ 923 h 1579"/>
                <a:gd name="T26" fmla="*/ 556 w 2793"/>
                <a:gd name="T27" fmla="*/ 810 h 1579"/>
                <a:gd name="T28" fmla="*/ 444 w 2793"/>
                <a:gd name="T29" fmla="*/ 689 h 1579"/>
                <a:gd name="T30" fmla="*/ 341 w 2793"/>
                <a:gd name="T31" fmla="*/ 564 h 1579"/>
                <a:gd name="T32" fmla="*/ 243 w 2793"/>
                <a:gd name="T33" fmla="*/ 431 h 1579"/>
                <a:gd name="T34" fmla="*/ 153 w 2793"/>
                <a:gd name="T35" fmla="*/ 293 h 1579"/>
                <a:gd name="T36" fmla="*/ 72 w 2793"/>
                <a:gd name="T37" fmla="*/ 150 h 1579"/>
                <a:gd name="T38" fmla="*/ 0 w 2793"/>
                <a:gd name="T39" fmla="*/ 0 h 1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93" h="1579">
                  <a:moveTo>
                    <a:pt x="0" y="0"/>
                  </a:moveTo>
                  <a:lnTo>
                    <a:pt x="2793" y="0"/>
                  </a:lnTo>
                  <a:lnTo>
                    <a:pt x="1921" y="1541"/>
                  </a:lnTo>
                  <a:lnTo>
                    <a:pt x="1985" y="1579"/>
                  </a:lnTo>
                  <a:lnTo>
                    <a:pt x="1821" y="1542"/>
                  </a:lnTo>
                  <a:lnTo>
                    <a:pt x="1661" y="1495"/>
                  </a:lnTo>
                  <a:lnTo>
                    <a:pt x="1506" y="1439"/>
                  </a:lnTo>
                  <a:lnTo>
                    <a:pt x="1354" y="1373"/>
                  </a:lnTo>
                  <a:lnTo>
                    <a:pt x="1208" y="1300"/>
                  </a:lnTo>
                  <a:lnTo>
                    <a:pt x="1065" y="1218"/>
                  </a:lnTo>
                  <a:lnTo>
                    <a:pt x="928" y="1127"/>
                  </a:lnTo>
                  <a:lnTo>
                    <a:pt x="799" y="1028"/>
                  </a:lnTo>
                  <a:lnTo>
                    <a:pt x="673" y="923"/>
                  </a:lnTo>
                  <a:lnTo>
                    <a:pt x="556" y="810"/>
                  </a:lnTo>
                  <a:lnTo>
                    <a:pt x="444" y="689"/>
                  </a:lnTo>
                  <a:lnTo>
                    <a:pt x="341" y="564"/>
                  </a:lnTo>
                  <a:lnTo>
                    <a:pt x="243" y="431"/>
                  </a:lnTo>
                  <a:lnTo>
                    <a:pt x="153" y="293"/>
                  </a:lnTo>
                  <a:lnTo>
                    <a:pt x="72" y="1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8712200" y="4740276"/>
              <a:ext cx="1501775" cy="1941513"/>
            </a:xfrm>
            <a:custGeom>
              <a:avLst/>
              <a:gdLst>
                <a:gd name="T0" fmla="*/ 0 w 1891"/>
                <a:gd name="T1" fmla="*/ 0 h 2448"/>
                <a:gd name="T2" fmla="*/ 1762 w 1891"/>
                <a:gd name="T3" fmla="*/ 0 h 2448"/>
                <a:gd name="T4" fmla="*/ 1809 w 1891"/>
                <a:gd name="T5" fmla="*/ 163 h 2448"/>
                <a:gd name="T6" fmla="*/ 1845 w 1891"/>
                <a:gd name="T7" fmla="*/ 328 h 2448"/>
                <a:gd name="T8" fmla="*/ 1871 w 1891"/>
                <a:gd name="T9" fmla="*/ 498 h 2448"/>
                <a:gd name="T10" fmla="*/ 1886 w 1891"/>
                <a:gd name="T11" fmla="*/ 670 h 2448"/>
                <a:gd name="T12" fmla="*/ 1891 w 1891"/>
                <a:gd name="T13" fmla="*/ 846 h 2448"/>
                <a:gd name="T14" fmla="*/ 1886 w 1891"/>
                <a:gd name="T15" fmla="*/ 1024 h 2448"/>
                <a:gd name="T16" fmla="*/ 1871 w 1891"/>
                <a:gd name="T17" fmla="*/ 1197 h 2448"/>
                <a:gd name="T18" fmla="*/ 1843 w 1891"/>
                <a:gd name="T19" fmla="*/ 1370 h 2448"/>
                <a:gd name="T20" fmla="*/ 1807 w 1891"/>
                <a:gd name="T21" fmla="*/ 1537 h 2448"/>
                <a:gd name="T22" fmla="*/ 1760 w 1891"/>
                <a:gd name="T23" fmla="*/ 1699 h 2448"/>
                <a:gd name="T24" fmla="*/ 1704 w 1891"/>
                <a:gd name="T25" fmla="*/ 1860 h 2448"/>
                <a:gd name="T26" fmla="*/ 1638 w 1891"/>
                <a:gd name="T27" fmla="*/ 2013 h 2448"/>
                <a:gd name="T28" fmla="*/ 1564 w 1891"/>
                <a:gd name="T29" fmla="*/ 2163 h 2448"/>
                <a:gd name="T30" fmla="*/ 1481 w 1891"/>
                <a:gd name="T31" fmla="*/ 2308 h 2448"/>
                <a:gd name="T32" fmla="*/ 1392 w 1891"/>
                <a:gd name="T33" fmla="*/ 2448 h 2448"/>
                <a:gd name="T34" fmla="*/ 0 w 1891"/>
                <a:gd name="T3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91" h="2448">
                  <a:moveTo>
                    <a:pt x="0" y="0"/>
                  </a:moveTo>
                  <a:lnTo>
                    <a:pt x="1762" y="0"/>
                  </a:lnTo>
                  <a:lnTo>
                    <a:pt x="1809" y="163"/>
                  </a:lnTo>
                  <a:lnTo>
                    <a:pt x="1845" y="328"/>
                  </a:lnTo>
                  <a:lnTo>
                    <a:pt x="1871" y="498"/>
                  </a:lnTo>
                  <a:lnTo>
                    <a:pt x="1886" y="670"/>
                  </a:lnTo>
                  <a:lnTo>
                    <a:pt x="1891" y="846"/>
                  </a:lnTo>
                  <a:lnTo>
                    <a:pt x="1886" y="1024"/>
                  </a:lnTo>
                  <a:lnTo>
                    <a:pt x="1871" y="1197"/>
                  </a:lnTo>
                  <a:lnTo>
                    <a:pt x="1843" y="1370"/>
                  </a:lnTo>
                  <a:lnTo>
                    <a:pt x="1807" y="1537"/>
                  </a:lnTo>
                  <a:lnTo>
                    <a:pt x="1760" y="1699"/>
                  </a:lnTo>
                  <a:lnTo>
                    <a:pt x="1704" y="1860"/>
                  </a:lnTo>
                  <a:lnTo>
                    <a:pt x="1638" y="2013"/>
                  </a:lnTo>
                  <a:lnTo>
                    <a:pt x="1564" y="2163"/>
                  </a:lnTo>
                  <a:lnTo>
                    <a:pt x="1481" y="2308"/>
                  </a:lnTo>
                  <a:lnTo>
                    <a:pt x="1392" y="244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7835900" y="5672138"/>
              <a:ext cx="1803400" cy="1952625"/>
            </a:xfrm>
            <a:custGeom>
              <a:avLst/>
              <a:gdLst>
                <a:gd name="T0" fmla="*/ 1387 w 2273"/>
                <a:gd name="T1" fmla="*/ 0 h 2461"/>
                <a:gd name="T2" fmla="*/ 2273 w 2273"/>
                <a:gd name="T3" fmla="*/ 1554 h 2461"/>
                <a:gd name="T4" fmla="*/ 2161 w 2273"/>
                <a:gd name="T5" fmla="*/ 1671 h 2461"/>
                <a:gd name="T6" fmla="*/ 2044 w 2273"/>
                <a:gd name="T7" fmla="*/ 1779 h 2461"/>
                <a:gd name="T8" fmla="*/ 1920 w 2273"/>
                <a:gd name="T9" fmla="*/ 1882 h 2461"/>
                <a:gd name="T10" fmla="*/ 1790 w 2273"/>
                <a:gd name="T11" fmla="*/ 1978 h 2461"/>
                <a:gd name="T12" fmla="*/ 1654 w 2273"/>
                <a:gd name="T13" fmla="*/ 2066 h 2461"/>
                <a:gd name="T14" fmla="*/ 1515 w 2273"/>
                <a:gd name="T15" fmla="*/ 2146 h 2461"/>
                <a:gd name="T16" fmla="*/ 1370 w 2273"/>
                <a:gd name="T17" fmla="*/ 2217 h 2461"/>
                <a:gd name="T18" fmla="*/ 1220 w 2273"/>
                <a:gd name="T19" fmla="*/ 2280 h 2461"/>
                <a:gd name="T20" fmla="*/ 1067 w 2273"/>
                <a:gd name="T21" fmla="*/ 2334 h 2461"/>
                <a:gd name="T22" fmla="*/ 908 w 2273"/>
                <a:gd name="T23" fmla="*/ 2378 h 2461"/>
                <a:gd name="T24" fmla="*/ 746 w 2273"/>
                <a:gd name="T25" fmla="*/ 2414 h 2461"/>
                <a:gd name="T26" fmla="*/ 581 w 2273"/>
                <a:gd name="T27" fmla="*/ 2441 h 2461"/>
                <a:gd name="T28" fmla="*/ 414 w 2273"/>
                <a:gd name="T29" fmla="*/ 2456 h 2461"/>
                <a:gd name="T30" fmla="*/ 243 w 2273"/>
                <a:gd name="T31" fmla="*/ 2461 h 2461"/>
                <a:gd name="T32" fmla="*/ 121 w 2273"/>
                <a:gd name="T33" fmla="*/ 2458 h 2461"/>
                <a:gd name="T34" fmla="*/ 0 w 2273"/>
                <a:gd name="T35" fmla="*/ 2449 h 2461"/>
                <a:gd name="T36" fmla="*/ 1387 w 2273"/>
                <a:gd name="T37" fmla="*/ 0 h 2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3" h="2461">
                  <a:moveTo>
                    <a:pt x="1387" y="0"/>
                  </a:moveTo>
                  <a:lnTo>
                    <a:pt x="2273" y="1554"/>
                  </a:lnTo>
                  <a:lnTo>
                    <a:pt x="2161" y="1671"/>
                  </a:lnTo>
                  <a:lnTo>
                    <a:pt x="2044" y="1779"/>
                  </a:lnTo>
                  <a:lnTo>
                    <a:pt x="1920" y="1882"/>
                  </a:lnTo>
                  <a:lnTo>
                    <a:pt x="1790" y="1978"/>
                  </a:lnTo>
                  <a:lnTo>
                    <a:pt x="1654" y="2066"/>
                  </a:lnTo>
                  <a:lnTo>
                    <a:pt x="1515" y="2146"/>
                  </a:lnTo>
                  <a:lnTo>
                    <a:pt x="1370" y="2217"/>
                  </a:lnTo>
                  <a:lnTo>
                    <a:pt x="1220" y="2280"/>
                  </a:lnTo>
                  <a:lnTo>
                    <a:pt x="1067" y="2334"/>
                  </a:lnTo>
                  <a:lnTo>
                    <a:pt x="908" y="2378"/>
                  </a:lnTo>
                  <a:lnTo>
                    <a:pt x="746" y="2414"/>
                  </a:lnTo>
                  <a:lnTo>
                    <a:pt x="581" y="2441"/>
                  </a:lnTo>
                  <a:lnTo>
                    <a:pt x="414" y="2456"/>
                  </a:lnTo>
                  <a:lnTo>
                    <a:pt x="243" y="2461"/>
                  </a:lnTo>
                  <a:lnTo>
                    <a:pt x="121" y="2458"/>
                  </a:lnTo>
                  <a:lnTo>
                    <a:pt x="0" y="2449"/>
                  </a:lnTo>
                  <a:lnTo>
                    <a:pt x="1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473466" y="2533289"/>
            <a:ext cx="463599" cy="376236"/>
            <a:chOff x="5848350" y="3271838"/>
            <a:chExt cx="2417763" cy="1962150"/>
          </a:xfrm>
          <a:solidFill>
            <a:schemeClr val="bg2">
              <a:lumMod val="25000"/>
            </a:schemeClr>
          </a:solidFill>
        </p:grpSpPr>
        <p:sp>
          <p:nvSpPr>
            <p:cNvPr id="46" name="Freeform 42"/>
            <p:cNvSpPr>
              <a:spLocks noEditPoints="1"/>
            </p:cNvSpPr>
            <p:nvPr/>
          </p:nvSpPr>
          <p:spPr bwMode="auto">
            <a:xfrm>
              <a:off x="6521450" y="3790950"/>
              <a:ext cx="1073150" cy="1073150"/>
            </a:xfrm>
            <a:custGeom>
              <a:avLst/>
              <a:gdLst>
                <a:gd name="T0" fmla="*/ 942 w 2028"/>
                <a:gd name="T1" fmla="*/ 440 h 2028"/>
                <a:gd name="T2" fmla="*/ 808 w 2028"/>
                <a:gd name="T3" fmla="*/ 474 h 2028"/>
                <a:gd name="T4" fmla="*/ 689 w 2028"/>
                <a:gd name="T5" fmla="*/ 539 h 2028"/>
                <a:gd name="T6" fmla="*/ 588 w 2028"/>
                <a:gd name="T7" fmla="*/ 628 h 2028"/>
                <a:gd name="T8" fmla="*/ 510 w 2028"/>
                <a:gd name="T9" fmla="*/ 739 h 2028"/>
                <a:gd name="T10" fmla="*/ 461 w 2028"/>
                <a:gd name="T11" fmla="*/ 865 h 2028"/>
                <a:gd name="T12" fmla="*/ 444 w 2028"/>
                <a:gd name="T13" fmla="*/ 1006 h 2028"/>
                <a:gd name="T14" fmla="*/ 461 w 2028"/>
                <a:gd name="T15" fmla="*/ 1147 h 2028"/>
                <a:gd name="T16" fmla="*/ 510 w 2028"/>
                <a:gd name="T17" fmla="*/ 1275 h 2028"/>
                <a:gd name="T18" fmla="*/ 588 w 2028"/>
                <a:gd name="T19" fmla="*/ 1384 h 2028"/>
                <a:gd name="T20" fmla="*/ 689 w 2028"/>
                <a:gd name="T21" fmla="*/ 1474 h 2028"/>
                <a:gd name="T22" fmla="*/ 808 w 2028"/>
                <a:gd name="T23" fmla="*/ 1538 h 2028"/>
                <a:gd name="T24" fmla="*/ 942 w 2028"/>
                <a:gd name="T25" fmla="*/ 1571 h 2028"/>
                <a:gd name="T26" fmla="*/ 1085 w 2028"/>
                <a:gd name="T27" fmla="*/ 1571 h 2028"/>
                <a:gd name="T28" fmla="*/ 1220 w 2028"/>
                <a:gd name="T29" fmla="*/ 1538 h 2028"/>
                <a:gd name="T30" fmla="*/ 1340 w 2028"/>
                <a:gd name="T31" fmla="*/ 1474 h 2028"/>
                <a:gd name="T32" fmla="*/ 1440 w 2028"/>
                <a:gd name="T33" fmla="*/ 1384 h 2028"/>
                <a:gd name="T34" fmla="*/ 1517 w 2028"/>
                <a:gd name="T35" fmla="*/ 1275 h 2028"/>
                <a:gd name="T36" fmla="*/ 1566 w 2028"/>
                <a:gd name="T37" fmla="*/ 1147 h 2028"/>
                <a:gd name="T38" fmla="*/ 1583 w 2028"/>
                <a:gd name="T39" fmla="*/ 1006 h 2028"/>
                <a:gd name="T40" fmla="*/ 1566 w 2028"/>
                <a:gd name="T41" fmla="*/ 865 h 2028"/>
                <a:gd name="T42" fmla="*/ 1517 w 2028"/>
                <a:gd name="T43" fmla="*/ 739 h 2028"/>
                <a:gd name="T44" fmla="*/ 1440 w 2028"/>
                <a:gd name="T45" fmla="*/ 628 h 2028"/>
                <a:gd name="T46" fmla="*/ 1340 w 2028"/>
                <a:gd name="T47" fmla="*/ 539 h 2028"/>
                <a:gd name="T48" fmla="*/ 1220 w 2028"/>
                <a:gd name="T49" fmla="*/ 474 h 2028"/>
                <a:gd name="T50" fmla="*/ 1085 w 2028"/>
                <a:gd name="T51" fmla="*/ 440 h 2028"/>
                <a:gd name="T52" fmla="*/ 1014 w 2028"/>
                <a:gd name="T53" fmla="*/ 0 h 2028"/>
                <a:gd name="T54" fmla="*/ 1197 w 2028"/>
                <a:gd name="T55" fmla="*/ 16 h 2028"/>
                <a:gd name="T56" fmla="*/ 1368 w 2028"/>
                <a:gd name="T57" fmla="*/ 63 h 2028"/>
                <a:gd name="T58" fmla="*/ 1526 w 2028"/>
                <a:gd name="T59" fmla="*/ 138 h 2028"/>
                <a:gd name="T60" fmla="*/ 1668 w 2028"/>
                <a:gd name="T61" fmla="*/ 238 h 2028"/>
                <a:gd name="T62" fmla="*/ 1790 w 2028"/>
                <a:gd name="T63" fmla="*/ 360 h 2028"/>
                <a:gd name="T64" fmla="*/ 1890 w 2028"/>
                <a:gd name="T65" fmla="*/ 502 h 2028"/>
                <a:gd name="T66" fmla="*/ 1964 w 2028"/>
                <a:gd name="T67" fmla="*/ 660 h 2028"/>
                <a:gd name="T68" fmla="*/ 2012 w 2028"/>
                <a:gd name="T69" fmla="*/ 831 h 2028"/>
                <a:gd name="T70" fmla="*/ 2028 w 2028"/>
                <a:gd name="T71" fmla="*/ 1014 h 2028"/>
                <a:gd name="T72" fmla="*/ 2012 w 2028"/>
                <a:gd name="T73" fmla="*/ 1197 h 2028"/>
                <a:gd name="T74" fmla="*/ 1964 w 2028"/>
                <a:gd name="T75" fmla="*/ 1369 h 2028"/>
                <a:gd name="T76" fmla="*/ 1890 w 2028"/>
                <a:gd name="T77" fmla="*/ 1526 h 2028"/>
                <a:gd name="T78" fmla="*/ 1790 w 2028"/>
                <a:gd name="T79" fmla="*/ 1668 h 2028"/>
                <a:gd name="T80" fmla="*/ 1668 w 2028"/>
                <a:gd name="T81" fmla="*/ 1791 h 2028"/>
                <a:gd name="T82" fmla="*/ 1526 w 2028"/>
                <a:gd name="T83" fmla="*/ 1891 h 2028"/>
                <a:gd name="T84" fmla="*/ 1368 w 2028"/>
                <a:gd name="T85" fmla="*/ 1965 h 2028"/>
                <a:gd name="T86" fmla="*/ 1197 w 2028"/>
                <a:gd name="T87" fmla="*/ 2013 h 2028"/>
                <a:gd name="T88" fmla="*/ 1014 w 2028"/>
                <a:gd name="T89" fmla="*/ 2028 h 2028"/>
                <a:gd name="T90" fmla="*/ 831 w 2028"/>
                <a:gd name="T91" fmla="*/ 2013 h 2028"/>
                <a:gd name="T92" fmla="*/ 659 w 2028"/>
                <a:gd name="T93" fmla="*/ 1965 h 2028"/>
                <a:gd name="T94" fmla="*/ 502 w 2028"/>
                <a:gd name="T95" fmla="*/ 1891 h 2028"/>
                <a:gd name="T96" fmla="*/ 360 w 2028"/>
                <a:gd name="T97" fmla="*/ 1791 h 2028"/>
                <a:gd name="T98" fmla="*/ 237 w 2028"/>
                <a:gd name="T99" fmla="*/ 1668 h 2028"/>
                <a:gd name="T100" fmla="*/ 138 w 2028"/>
                <a:gd name="T101" fmla="*/ 1526 h 2028"/>
                <a:gd name="T102" fmla="*/ 63 w 2028"/>
                <a:gd name="T103" fmla="*/ 1369 h 2028"/>
                <a:gd name="T104" fmla="*/ 15 w 2028"/>
                <a:gd name="T105" fmla="*/ 1197 h 2028"/>
                <a:gd name="T106" fmla="*/ 0 w 2028"/>
                <a:gd name="T107" fmla="*/ 1014 h 2028"/>
                <a:gd name="T108" fmla="*/ 15 w 2028"/>
                <a:gd name="T109" fmla="*/ 831 h 2028"/>
                <a:gd name="T110" fmla="*/ 63 w 2028"/>
                <a:gd name="T111" fmla="*/ 660 h 2028"/>
                <a:gd name="T112" fmla="*/ 138 w 2028"/>
                <a:gd name="T113" fmla="*/ 502 h 2028"/>
                <a:gd name="T114" fmla="*/ 237 w 2028"/>
                <a:gd name="T115" fmla="*/ 360 h 2028"/>
                <a:gd name="T116" fmla="*/ 360 w 2028"/>
                <a:gd name="T117" fmla="*/ 238 h 2028"/>
                <a:gd name="T118" fmla="*/ 502 w 2028"/>
                <a:gd name="T119" fmla="*/ 138 h 2028"/>
                <a:gd name="T120" fmla="*/ 659 w 2028"/>
                <a:gd name="T121" fmla="*/ 63 h 2028"/>
                <a:gd name="T122" fmla="*/ 831 w 2028"/>
                <a:gd name="T123" fmla="*/ 16 h 2028"/>
                <a:gd name="T124" fmla="*/ 1014 w 2028"/>
                <a:gd name="T125" fmla="*/ 0 h 2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28" h="2028">
                  <a:moveTo>
                    <a:pt x="1014" y="436"/>
                  </a:moveTo>
                  <a:lnTo>
                    <a:pt x="942" y="440"/>
                  </a:lnTo>
                  <a:lnTo>
                    <a:pt x="873" y="453"/>
                  </a:lnTo>
                  <a:lnTo>
                    <a:pt x="808" y="474"/>
                  </a:lnTo>
                  <a:lnTo>
                    <a:pt x="747" y="502"/>
                  </a:lnTo>
                  <a:lnTo>
                    <a:pt x="689" y="539"/>
                  </a:lnTo>
                  <a:lnTo>
                    <a:pt x="635" y="580"/>
                  </a:lnTo>
                  <a:lnTo>
                    <a:pt x="588" y="628"/>
                  </a:lnTo>
                  <a:lnTo>
                    <a:pt x="547" y="681"/>
                  </a:lnTo>
                  <a:lnTo>
                    <a:pt x="510" y="739"/>
                  </a:lnTo>
                  <a:lnTo>
                    <a:pt x="482" y="801"/>
                  </a:lnTo>
                  <a:lnTo>
                    <a:pt x="461" y="865"/>
                  </a:lnTo>
                  <a:lnTo>
                    <a:pt x="448" y="934"/>
                  </a:lnTo>
                  <a:lnTo>
                    <a:pt x="444" y="1006"/>
                  </a:lnTo>
                  <a:lnTo>
                    <a:pt x="448" y="1078"/>
                  </a:lnTo>
                  <a:lnTo>
                    <a:pt x="461" y="1147"/>
                  </a:lnTo>
                  <a:lnTo>
                    <a:pt x="482" y="1213"/>
                  </a:lnTo>
                  <a:lnTo>
                    <a:pt x="510" y="1275"/>
                  </a:lnTo>
                  <a:lnTo>
                    <a:pt x="547" y="1332"/>
                  </a:lnTo>
                  <a:lnTo>
                    <a:pt x="588" y="1384"/>
                  </a:lnTo>
                  <a:lnTo>
                    <a:pt x="635" y="1432"/>
                  </a:lnTo>
                  <a:lnTo>
                    <a:pt x="689" y="1474"/>
                  </a:lnTo>
                  <a:lnTo>
                    <a:pt x="747" y="1509"/>
                  </a:lnTo>
                  <a:lnTo>
                    <a:pt x="808" y="1538"/>
                  </a:lnTo>
                  <a:lnTo>
                    <a:pt x="873" y="1559"/>
                  </a:lnTo>
                  <a:lnTo>
                    <a:pt x="942" y="1571"/>
                  </a:lnTo>
                  <a:lnTo>
                    <a:pt x="1014" y="1576"/>
                  </a:lnTo>
                  <a:lnTo>
                    <a:pt x="1085" y="1571"/>
                  </a:lnTo>
                  <a:lnTo>
                    <a:pt x="1154" y="1559"/>
                  </a:lnTo>
                  <a:lnTo>
                    <a:pt x="1220" y="1538"/>
                  </a:lnTo>
                  <a:lnTo>
                    <a:pt x="1282" y="1509"/>
                  </a:lnTo>
                  <a:lnTo>
                    <a:pt x="1340" y="1474"/>
                  </a:lnTo>
                  <a:lnTo>
                    <a:pt x="1392" y="1432"/>
                  </a:lnTo>
                  <a:lnTo>
                    <a:pt x="1440" y="1384"/>
                  </a:lnTo>
                  <a:lnTo>
                    <a:pt x="1482" y="1332"/>
                  </a:lnTo>
                  <a:lnTo>
                    <a:pt x="1517" y="1275"/>
                  </a:lnTo>
                  <a:lnTo>
                    <a:pt x="1545" y="1213"/>
                  </a:lnTo>
                  <a:lnTo>
                    <a:pt x="1566" y="1147"/>
                  </a:lnTo>
                  <a:lnTo>
                    <a:pt x="1579" y="1078"/>
                  </a:lnTo>
                  <a:lnTo>
                    <a:pt x="1583" y="1006"/>
                  </a:lnTo>
                  <a:lnTo>
                    <a:pt x="1579" y="934"/>
                  </a:lnTo>
                  <a:lnTo>
                    <a:pt x="1566" y="865"/>
                  </a:lnTo>
                  <a:lnTo>
                    <a:pt x="1545" y="801"/>
                  </a:lnTo>
                  <a:lnTo>
                    <a:pt x="1517" y="739"/>
                  </a:lnTo>
                  <a:lnTo>
                    <a:pt x="1482" y="681"/>
                  </a:lnTo>
                  <a:lnTo>
                    <a:pt x="1440" y="628"/>
                  </a:lnTo>
                  <a:lnTo>
                    <a:pt x="1392" y="580"/>
                  </a:lnTo>
                  <a:lnTo>
                    <a:pt x="1340" y="539"/>
                  </a:lnTo>
                  <a:lnTo>
                    <a:pt x="1282" y="502"/>
                  </a:lnTo>
                  <a:lnTo>
                    <a:pt x="1220" y="474"/>
                  </a:lnTo>
                  <a:lnTo>
                    <a:pt x="1154" y="453"/>
                  </a:lnTo>
                  <a:lnTo>
                    <a:pt x="1085" y="440"/>
                  </a:lnTo>
                  <a:lnTo>
                    <a:pt x="1014" y="436"/>
                  </a:lnTo>
                  <a:close/>
                  <a:moveTo>
                    <a:pt x="1014" y="0"/>
                  </a:moveTo>
                  <a:lnTo>
                    <a:pt x="1107" y="4"/>
                  </a:lnTo>
                  <a:lnTo>
                    <a:pt x="1197" y="16"/>
                  </a:lnTo>
                  <a:lnTo>
                    <a:pt x="1284" y="37"/>
                  </a:lnTo>
                  <a:lnTo>
                    <a:pt x="1368" y="63"/>
                  </a:lnTo>
                  <a:lnTo>
                    <a:pt x="1448" y="97"/>
                  </a:lnTo>
                  <a:lnTo>
                    <a:pt x="1526" y="138"/>
                  </a:lnTo>
                  <a:lnTo>
                    <a:pt x="1599" y="186"/>
                  </a:lnTo>
                  <a:lnTo>
                    <a:pt x="1668" y="238"/>
                  </a:lnTo>
                  <a:lnTo>
                    <a:pt x="1731" y="297"/>
                  </a:lnTo>
                  <a:lnTo>
                    <a:pt x="1790" y="360"/>
                  </a:lnTo>
                  <a:lnTo>
                    <a:pt x="1842" y="429"/>
                  </a:lnTo>
                  <a:lnTo>
                    <a:pt x="1890" y="502"/>
                  </a:lnTo>
                  <a:lnTo>
                    <a:pt x="1931" y="580"/>
                  </a:lnTo>
                  <a:lnTo>
                    <a:pt x="1964" y="660"/>
                  </a:lnTo>
                  <a:lnTo>
                    <a:pt x="1993" y="744"/>
                  </a:lnTo>
                  <a:lnTo>
                    <a:pt x="2012" y="831"/>
                  </a:lnTo>
                  <a:lnTo>
                    <a:pt x="2024" y="921"/>
                  </a:lnTo>
                  <a:lnTo>
                    <a:pt x="2028" y="1014"/>
                  </a:lnTo>
                  <a:lnTo>
                    <a:pt x="2024" y="1107"/>
                  </a:lnTo>
                  <a:lnTo>
                    <a:pt x="2012" y="1197"/>
                  </a:lnTo>
                  <a:lnTo>
                    <a:pt x="1993" y="1284"/>
                  </a:lnTo>
                  <a:lnTo>
                    <a:pt x="1964" y="1369"/>
                  </a:lnTo>
                  <a:lnTo>
                    <a:pt x="1931" y="1449"/>
                  </a:lnTo>
                  <a:lnTo>
                    <a:pt x="1890" y="1526"/>
                  </a:lnTo>
                  <a:lnTo>
                    <a:pt x="1842" y="1599"/>
                  </a:lnTo>
                  <a:lnTo>
                    <a:pt x="1790" y="1668"/>
                  </a:lnTo>
                  <a:lnTo>
                    <a:pt x="1731" y="1732"/>
                  </a:lnTo>
                  <a:lnTo>
                    <a:pt x="1668" y="1791"/>
                  </a:lnTo>
                  <a:lnTo>
                    <a:pt x="1599" y="1843"/>
                  </a:lnTo>
                  <a:lnTo>
                    <a:pt x="1526" y="1891"/>
                  </a:lnTo>
                  <a:lnTo>
                    <a:pt x="1448" y="1931"/>
                  </a:lnTo>
                  <a:lnTo>
                    <a:pt x="1368" y="1965"/>
                  </a:lnTo>
                  <a:lnTo>
                    <a:pt x="1284" y="1992"/>
                  </a:lnTo>
                  <a:lnTo>
                    <a:pt x="1197" y="2013"/>
                  </a:lnTo>
                  <a:lnTo>
                    <a:pt x="1107" y="2024"/>
                  </a:lnTo>
                  <a:lnTo>
                    <a:pt x="1014" y="2028"/>
                  </a:lnTo>
                  <a:lnTo>
                    <a:pt x="922" y="2024"/>
                  </a:lnTo>
                  <a:lnTo>
                    <a:pt x="831" y="2013"/>
                  </a:lnTo>
                  <a:lnTo>
                    <a:pt x="744" y="1992"/>
                  </a:lnTo>
                  <a:lnTo>
                    <a:pt x="659" y="1965"/>
                  </a:lnTo>
                  <a:lnTo>
                    <a:pt x="579" y="1931"/>
                  </a:lnTo>
                  <a:lnTo>
                    <a:pt x="502" y="1891"/>
                  </a:lnTo>
                  <a:lnTo>
                    <a:pt x="429" y="1843"/>
                  </a:lnTo>
                  <a:lnTo>
                    <a:pt x="360" y="1791"/>
                  </a:lnTo>
                  <a:lnTo>
                    <a:pt x="297" y="1732"/>
                  </a:lnTo>
                  <a:lnTo>
                    <a:pt x="237" y="1668"/>
                  </a:lnTo>
                  <a:lnTo>
                    <a:pt x="185" y="1599"/>
                  </a:lnTo>
                  <a:lnTo>
                    <a:pt x="138" y="1526"/>
                  </a:lnTo>
                  <a:lnTo>
                    <a:pt x="97" y="1449"/>
                  </a:lnTo>
                  <a:lnTo>
                    <a:pt x="63" y="1369"/>
                  </a:lnTo>
                  <a:lnTo>
                    <a:pt x="35" y="1284"/>
                  </a:lnTo>
                  <a:lnTo>
                    <a:pt x="15" y="1197"/>
                  </a:lnTo>
                  <a:lnTo>
                    <a:pt x="4" y="1107"/>
                  </a:lnTo>
                  <a:lnTo>
                    <a:pt x="0" y="1014"/>
                  </a:lnTo>
                  <a:lnTo>
                    <a:pt x="4" y="921"/>
                  </a:lnTo>
                  <a:lnTo>
                    <a:pt x="15" y="831"/>
                  </a:lnTo>
                  <a:lnTo>
                    <a:pt x="35" y="744"/>
                  </a:lnTo>
                  <a:lnTo>
                    <a:pt x="63" y="660"/>
                  </a:lnTo>
                  <a:lnTo>
                    <a:pt x="97" y="580"/>
                  </a:lnTo>
                  <a:lnTo>
                    <a:pt x="138" y="502"/>
                  </a:lnTo>
                  <a:lnTo>
                    <a:pt x="185" y="429"/>
                  </a:lnTo>
                  <a:lnTo>
                    <a:pt x="237" y="360"/>
                  </a:lnTo>
                  <a:lnTo>
                    <a:pt x="297" y="297"/>
                  </a:lnTo>
                  <a:lnTo>
                    <a:pt x="360" y="238"/>
                  </a:lnTo>
                  <a:lnTo>
                    <a:pt x="429" y="186"/>
                  </a:lnTo>
                  <a:lnTo>
                    <a:pt x="502" y="138"/>
                  </a:lnTo>
                  <a:lnTo>
                    <a:pt x="579" y="97"/>
                  </a:lnTo>
                  <a:lnTo>
                    <a:pt x="659" y="63"/>
                  </a:lnTo>
                  <a:lnTo>
                    <a:pt x="744" y="37"/>
                  </a:lnTo>
                  <a:lnTo>
                    <a:pt x="831" y="16"/>
                  </a:lnTo>
                  <a:lnTo>
                    <a:pt x="922" y="4"/>
                  </a:lnTo>
                  <a:lnTo>
                    <a:pt x="10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43"/>
            <p:cNvSpPr>
              <a:spLocks noEditPoints="1"/>
            </p:cNvSpPr>
            <p:nvPr/>
          </p:nvSpPr>
          <p:spPr bwMode="auto">
            <a:xfrm>
              <a:off x="5848350" y="3271838"/>
              <a:ext cx="2417763" cy="1962150"/>
            </a:xfrm>
            <a:custGeom>
              <a:avLst/>
              <a:gdLst>
                <a:gd name="T0" fmla="*/ 475 w 4569"/>
                <a:gd name="T1" fmla="*/ 3234 h 3709"/>
                <a:gd name="T2" fmla="*/ 4094 w 4569"/>
                <a:gd name="T3" fmla="*/ 1044 h 3709"/>
                <a:gd name="T4" fmla="*/ 4078 w 4569"/>
                <a:gd name="T5" fmla="*/ 954 h 3709"/>
                <a:gd name="T6" fmla="*/ 4038 w 4569"/>
                <a:gd name="T7" fmla="*/ 875 h 3709"/>
                <a:gd name="T8" fmla="*/ 3977 w 4569"/>
                <a:gd name="T9" fmla="*/ 813 h 3709"/>
                <a:gd name="T10" fmla="*/ 3898 w 4569"/>
                <a:gd name="T11" fmla="*/ 774 h 3709"/>
                <a:gd name="T12" fmla="*/ 3808 w 4569"/>
                <a:gd name="T13" fmla="*/ 759 h 3709"/>
                <a:gd name="T14" fmla="*/ 1631 w 4569"/>
                <a:gd name="T15" fmla="*/ 0 h 3709"/>
                <a:gd name="T16" fmla="*/ 2967 w 4569"/>
                <a:gd name="T17" fmla="*/ 3 h 3709"/>
                <a:gd name="T18" fmla="*/ 3022 w 4569"/>
                <a:gd name="T19" fmla="*/ 20 h 3709"/>
                <a:gd name="T20" fmla="*/ 3071 w 4569"/>
                <a:gd name="T21" fmla="*/ 50 h 3709"/>
                <a:gd name="T22" fmla="*/ 3289 w 4569"/>
                <a:gd name="T23" fmla="*/ 283 h 3709"/>
                <a:gd name="T24" fmla="*/ 3891 w 4569"/>
                <a:gd name="T25" fmla="*/ 287 h 3709"/>
                <a:gd name="T26" fmla="*/ 4049 w 4569"/>
                <a:gd name="T27" fmla="*/ 321 h 3709"/>
                <a:gd name="T28" fmla="*/ 4192 w 4569"/>
                <a:gd name="T29" fmla="*/ 387 h 3709"/>
                <a:gd name="T30" fmla="*/ 4318 w 4569"/>
                <a:gd name="T31" fmla="*/ 479 h 3709"/>
                <a:gd name="T32" fmla="*/ 4423 w 4569"/>
                <a:gd name="T33" fmla="*/ 594 h 3709"/>
                <a:gd name="T34" fmla="*/ 4502 w 4569"/>
                <a:gd name="T35" fmla="*/ 729 h 3709"/>
                <a:gd name="T36" fmla="*/ 4552 w 4569"/>
                <a:gd name="T37" fmla="*/ 881 h 3709"/>
                <a:gd name="T38" fmla="*/ 4569 w 4569"/>
                <a:gd name="T39" fmla="*/ 1044 h 3709"/>
                <a:gd name="T40" fmla="*/ 4565 w 4569"/>
                <a:gd name="T41" fmla="*/ 3386 h 3709"/>
                <a:gd name="T42" fmla="*/ 4534 w 4569"/>
                <a:gd name="T43" fmla="*/ 3490 h 3709"/>
                <a:gd name="T44" fmla="*/ 4476 w 4569"/>
                <a:gd name="T45" fmla="*/ 3579 h 3709"/>
                <a:gd name="T46" fmla="*/ 4396 w 4569"/>
                <a:gd name="T47" fmla="*/ 3649 h 3709"/>
                <a:gd name="T48" fmla="*/ 4299 w 4569"/>
                <a:gd name="T49" fmla="*/ 3694 h 3709"/>
                <a:gd name="T50" fmla="*/ 4188 w 4569"/>
                <a:gd name="T51" fmla="*/ 3709 h 3709"/>
                <a:gd name="T52" fmla="*/ 325 w 4569"/>
                <a:gd name="T53" fmla="*/ 3705 h 3709"/>
                <a:gd name="T54" fmla="*/ 221 w 4569"/>
                <a:gd name="T55" fmla="*/ 3674 h 3709"/>
                <a:gd name="T56" fmla="*/ 131 w 4569"/>
                <a:gd name="T57" fmla="*/ 3617 h 3709"/>
                <a:gd name="T58" fmla="*/ 62 w 4569"/>
                <a:gd name="T59" fmla="*/ 3536 h 3709"/>
                <a:gd name="T60" fmla="*/ 15 w 4569"/>
                <a:gd name="T61" fmla="*/ 3439 h 3709"/>
                <a:gd name="T62" fmla="*/ 0 w 4569"/>
                <a:gd name="T63" fmla="*/ 3330 h 3709"/>
                <a:gd name="T64" fmla="*/ 4 w 4569"/>
                <a:gd name="T65" fmla="*/ 435 h 3709"/>
                <a:gd name="T66" fmla="*/ 32 w 4569"/>
                <a:gd name="T67" fmla="*/ 366 h 3709"/>
                <a:gd name="T68" fmla="*/ 84 w 4569"/>
                <a:gd name="T69" fmla="*/ 316 h 3709"/>
                <a:gd name="T70" fmla="*/ 152 w 4569"/>
                <a:gd name="T71" fmla="*/ 286 h 3709"/>
                <a:gd name="T72" fmla="*/ 383 w 4569"/>
                <a:gd name="T73" fmla="*/ 283 h 3709"/>
                <a:gd name="T74" fmla="*/ 387 w 4569"/>
                <a:gd name="T75" fmla="*/ 140 h 3709"/>
                <a:gd name="T76" fmla="*/ 409 w 4569"/>
                <a:gd name="T77" fmla="*/ 109 h 3709"/>
                <a:gd name="T78" fmla="*/ 446 w 4569"/>
                <a:gd name="T79" fmla="*/ 96 h 3709"/>
                <a:gd name="T80" fmla="*/ 864 w 4569"/>
                <a:gd name="T81" fmla="*/ 99 h 3709"/>
                <a:gd name="T82" fmla="*/ 894 w 4569"/>
                <a:gd name="T83" fmla="*/ 121 h 3709"/>
                <a:gd name="T84" fmla="*/ 907 w 4569"/>
                <a:gd name="T85" fmla="*/ 159 h 3709"/>
                <a:gd name="T86" fmla="*/ 1285 w 4569"/>
                <a:gd name="T87" fmla="*/ 283 h 3709"/>
                <a:gd name="T88" fmla="*/ 1502 w 4569"/>
                <a:gd name="T89" fmla="*/ 50 h 3709"/>
                <a:gd name="T90" fmla="*/ 1551 w 4569"/>
                <a:gd name="T91" fmla="*/ 20 h 3709"/>
                <a:gd name="T92" fmla="*/ 1606 w 4569"/>
                <a:gd name="T93" fmla="*/ 3 h 3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69" h="3709">
                  <a:moveTo>
                    <a:pt x="475" y="759"/>
                  </a:moveTo>
                  <a:lnTo>
                    <a:pt x="475" y="3234"/>
                  </a:lnTo>
                  <a:lnTo>
                    <a:pt x="4094" y="3234"/>
                  </a:lnTo>
                  <a:lnTo>
                    <a:pt x="4094" y="1044"/>
                  </a:lnTo>
                  <a:lnTo>
                    <a:pt x="4090" y="998"/>
                  </a:lnTo>
                  <a:lnTo>
                    <a:pt x="4078" y="954"/>
                  </a:lnTo>
                  <a:lnTo>
                    <a:pt x="4062" y="913"/>
                  </a:lnTo>
                  <a:lnTo>
                    <a:pt x="4038" y="875"/>
                  </a:lnTo>
                  <a:lnTo>
                    <a:pt x="4010" y="843"/>
                  </a:lnTo>
                  <a:lnTo>
                    <a:pt x="3977" y="813"/>
                  </a:lnTo>
                  <a:lnTo>
                    <a:pt x="3939" y="791"/>
                  </a:lnTo>
                  <a:lnTo>
                    <a:pt x="3898" y="774"/>
                  </a:lnTo>
                  <a:lnTo>
                    <a:pt x="3855" y="763"/>
                  </a:lnTo>
                  <a:lnTo>
                    <a:pt x="3808" y="759"/>
                  </a:lnTo>
                  <a:lnTo>
                    <a:pt x="475" y="759"/>
                  </a:lnTo>
                  <a:close/>
                  <a:moveTo>
                    <a:pt x="1631" y="0"/>
                  </a:moveTo>
                  <a:lnTo>
                    <a:pt x="2942" y="0"/>
                  </a:lnTo>
                  <a:lnTo>
                    <a:pt x="2967" y="3"/>
                  </a:lnTo>
                  <a:lnTo>
                    <a:pt x="2996" y="10"/>
                  </a:lnTo>
                  <a:lnTo>
                    <a:pt x="3022" y="20"/>
                  </a:lnTo>
                  <a:lnTo>
                    <a:pt x="3049" y="34"/>
                  </a:lnTo>
                  <a:lnTo>
                    <a:pt x="3071" y="50"/>
                  </a:lnTo>
                  <a:lnTo>
                    <a:pt x="3091" y="68"/>
                  </a:lnTo>
                  <a:lnTo>
                    <a:pt x="3289" y="283"/>
                  </a:lnTo>
                  <a:lnTo>
                    <a:pt x="3808" y="283"/>
                  </a:lnTo>
                  <a:lnTo>
                    <a:pt x="3891" y="287"/>
                  </a:lnTo>
                  <a:lnTo>
                    <a:pt x="3972" y="300"/>
                  </a:lnTo>
                  <a:lnTo>
                    <a:pt x="4049" y="321"/>
                  </a:lnTo>
                  <a:lnTo>
                    <a:pt x="4122" y="351"/>
                  </a:lnTo>
                  <a:lnTo>
                    <a:pt x="4192" y="387"/>
                  </a:lnTo>
                  <a:lnTo>
                    <a:pt x="4257" y="429"/>
                  </a:lnTo>
                  <a:lnTo>
                    <a:pt x="4318" y="479"/>
                  </a:lnTo>
                  <a:lnTo>
                    <a:pt x="4374" y="534"/>
                  </a:lnTo>
                  <a:lnTo>
                    <a:pt x="4423" y="594"/>
                  </a:lnTo>
                  <a:lnTo>
                    <a:pt x="4465" y="660"/>
                  </a:lnTo>
                  <a:lnTo>
                    <a:pt x="4502" y="729"/>
                  </a:lnTo>
                  <a:lnTo>
                    <a:pt x="4530" y="804"/>
                  </a:lnTo>
                  <a:lnTo>
                    <a:pt x="4552" y="881"/>
                  </a:lnTo>
                  <a:lnTo>
                    <a:pt x="4565" y="961"/>
                  </a:lnTo>
                  <a:lnTo>
                    <a:pt x="4569" y="1044"/>
                  </a:lnTo>
                  <a:lnTo>
                    <a:pt x="4569" y="3330"/>
                  </a:lnTo>
                  <a:lnTo>
                    <a:pt x="4565" y="3386"/>
                  </a:lnTo>
                  <a:lnTo>
                    <a:pt x="4554" y="3439"/>
                  </a:lnTo>
                  <a:lnTo>
                    <a:pt x="4534" y="3490"/>
                  </a:lnTo>
                  <a:lnTo>
                    <a:pt x="4509" y="3536"/>
                  </a:lnTo>
                  <a:lnTo>
                    <a:pt x="4476" y="3579"/>
                  </a:lnTo>
                  <a:lnTo>
                    <a:pt x="4438" y="3617"/>
                  </a:lnTo>
                  <a:lnTo>
                    <a:pt x="4396" y="3649"/>
                  </a:lnTo>
                  <a:lnTo>
                    <a:pt x="4350" y="3674"/>
                  </a:lnTo>
                  <a:lnTo>
                    <a:pt x="4299" y="3694"/>
                  </a:lnTo>
                  <a:lnTo>
                    <a:pt x="4244" y="3705"/>
                  </a:lnTo>
                  <a:lnTo>
                    <a:pt x="4188" y="3709"/>
                  </a:lnTo>
                  <a:lnTo>
                    <a:pt x="381" y="3709"/>
                  </a:lnTo>
                  <a:lnTo>
                    <a:pt x="325" y="3705"/>
                  </a:lnTo>
                  <a:lnTo>
                    <a:pt x="271" y="3694"/>
                  </a:lnTo>
                  <a:lnTo>
                    <a:pt x="221" y="3674"/>
                  </a:lnTo>
                  <a:lnTo>
                    <a:pt x="173" y="3649"/>
                  </a:lnTo>
                  <a:lnTo>
                    <a:pt x="131" y="3617"/>
                  </a:lnTo>
                  <a:lnTo>
                    <a:pt x="93" y="3579"/>
                  </a:lnTo>
                  <a:lnTo>
                    <a:pt x="62" y="3536"/>
                  </a:lnTo>
                  <a:lnTo>
                    <a:pt x="35" y="3490"/>
                  </a:lnTo>
                  <a:lnTo>
                    <a:pt x="15" y="3439"/>
                  </a:lnTo>
                  <a:lnTo>
                    <a:pt x="4" y="3386"/>
                  </a:lnTo>
                  <a:lnTo>
                    <a:pt x="0" y="3330"/>
                  </a:lnTo>
                  <a:lnTo>
                    <a:pt x="0" y="473"/>
                  </a:lnTo>
                  <a:lnTo>
                    <a:pt x="4" y="435"/>
                  </a:lnTo>
                  <a:lnTo>
                    <a:pt x="15" y="399"/>
                  </a:lnTo>
                  <a:lnTo>
                    <a:pt x="32" y="366"/>
                  </a:lnTo>
                  <a:lnTo>
                    <a:pt x="56" y="338"/>
                  </a:lnTo>
                  <a:lnTo>
                    <a:pt x="84" y="316"/>
                  </a:lnTo>
                  <a:lnTo>
                    <a:pt x="117" y="297"/>
                  </a:lnTo>
                  <a:lnTo>
                    <a:pt x="152" y="286"/>
                  </a:lnTo>
                  <a:lnTo>
                    <a:pt x="191" y="283"/>
                  </a:lnTo>
                  <a:lnTo>
                    <a:pt x="383" y="283"/>
                  </a:lnTo>
                  <a:lnTo>
                    <a:pt x="383" y="159"/>
                  </a:lnTo>
                  <a:lnTo>
                    <a:pt x="387" y="140"/>
                  </a:lnTo>
                  <a:lnTo>
                    <a:pt x="395" y="121"/>
                  </a:lnTo>
                  <a:lnTo>
                    <a:pt x="409" y="109"/>
                  </a:lnTo>
                  <a:lnTo>
                    <a:pt x="426" y="99"/>
                  </a:lnTo>
                  <a:lnTo>
                    <a:pt x="446" y="96"/>
                  </a:lnTo>
                  <a:lnTo>
                    <a:pt x="844" y="96"/>
                  </a:lnTo>
                  <a:lnTo>
                    <a:pt x="864" y="99"/>
                  </a:lnTo>
                  <a:lnTo>
                    <a:pt x="880" y="109"/>
                  </a:lnTo>
                  <a:lnTo>
                    <a:pt x="894" y="121"/>
                  </a:lnTo>
                  <a:lnTo>
                    <a:pt x="904" y="140"/>
                  </a:lnTo>
                  <a:lnTo>
                    <a:pt x="907" y="159"/>
                  </a:lnTo>
                  <a:lnTo>
                    <a:pt x="907" y="283"/>
                  </a:lnTo>
                  <a:lnTo>
                    <a:pt x="1285" y="283"/>
                  </a:lnTo>
                  <a:lnTo>
                    <a:pt x="1482" y="68"/>
                  </a:lnTo>
                  <a:lnTo>
                    <a:pt x="1502" y="50"/>
                  </a:lnTo>
                  <a:lnTo>
                    <a:pt x="1524" y="34"/>
                  </a:lnTo>
                  <a:lnTo>
                    <a:pt x="1551" y="20"/>
                  </a:lnTo>
                  <a:lnTo>
                    <a:pt x="1578" y="10"/>
                  </a:lnTo>
                  <a:lnTo>
                    <a:pt x="1606" y="3"/>
                  </a:lnTo>
                  <a:lnTo>
                    <a:pt x="16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6229350" y="3794125"/>
              <a:ext cx="198438" cy="200025"/>
            </a:xfrm>
            <a:custGeom>
              <a:avLst/>
              <a:gdLst>
                <a:gd name="T0" fmla="*/ 188 w 377"/>
                <a:gd name="T1" fmla="*/ 0 h 378"/>
                <a:gd name="T2" fmla="*/ 226 w 377"/>
                <a:gd name="T3" fmla="*/ 4 h 378"/>
                <a:gd name="T4" fmla="*/ 261 w 377"/>
                <a:gd name="T5" fmla="*/ 15 h 378"/>
                <a:gd name="T6" fmla="*/ 294 w 377"/>
                <a:gd name="T7" fmla="*/ 32 h 378"/>
                <a:gd name="T8" fmla="*/ 322 w 377"/>
                <a:gd name="T9" fmla="*/ 55 h 378"/>
                <a:gd name="T10" fmla="*/ 344 w 377"/>
                <a:gd name="T11" fmla="*/ 83 h 378"/>
                <a:gd name="T12" fmla="*/ 361 w 377"/>
                <a:gd name="T13" fmla="*/ 115 h 378"/>
                <a:gd name="T14" fmla="*/ 372 w 377"/>
                <a:gd name="T15" fmla="*/ 150 h 378"/>
                <a:gd name="T16" fmla="*/ 377 w 377"/>
                <a:gd name="T17" fmla="*/ 188 h 378"/>
                <a:gd name="T18" fmla="*/ 372 w 377"/>
                <a:gd name="T19" fmla="*/ 226 h 378"/>
                <a:gd name="T20" fmla="*/ 361 w 377"/>
                <a:gd name="T21" fmla="*/ 263 h 378"/>
                <a:gd name="T22" fmla="*/ 344 w 377"/>
                <a:gd name="T23" fmla="*/ 294 h 378"/>
                <a:gd name="T24" fmla="*/ 322 w 377"/>
                <a:gd name="T25" fmla="*/ 322 h 378"/>
                <a:gd name="T26" fmla="*/ 294 w 377"/>
                <a:gd name="T27" fmla="*/ 346 h 378"/>
                <a:gd name="T28" fmla="*/ 261 w 377"/>
                <a:gd name="T29" fmla="*/ 363 h 378"/>
                <a:gd name="T30" fmla="*/ 226 w 377"/>
                <a:gd name="T31" fmla="*/ 374 h 378"/>
                <a:gd name="T32" fmla="*/ 188 w 377"/>
                <a:gd name="T33" fmla="*/ 378 h 378"/>
                <a:gd name="T34" fmla="*/ 150 w 377"/>
                <a:gd name="T35" fmla="*/ 374 h 378"/>
                <a:gd name="T36" fmla="*/ 115 w 377"/>
                <a:gd name="T37" fmla="*/ 363 h 378"/>
                <a:gd name="T38" fmla="*/ 83 w 377"/>
                <a:gd name="T39" fmla="*/ 346 h 378"/>
                <a:gd name="T40" fmla="*/ 55 w 377"/>
                <a:gd name="T41" fmla="*/ 322 h 378"/>
                <a:gd name="T42" fmla="*/ 32 w 377"/>
                <a:gd name="T43" fmla="*/ 294 h 378"/>
                <a:gd name="T44" fmla="*/ 14 w 377"/>
                <a:gd name="T45" fmla="*/ 263 h 378"/>
                <a:gd name="T46" fmla="*/ 2 w 377"/>
                <a:gd name="T47" fmla="*/ 226 h 378"/>
                <a:gd name="T48" fmla="*/ 0 w 377"/>
                <a:gd name="T49" fmla="*/ 188 h 378"/>
                <a:gd name="T50" fmla="*/ 2 w 377"/>
                <a:gd name="T51" fmla="*/ 150 h 378"/>
                <a:gd name="T52" fmla="*/ 14 w 377"/>
                <a:gd name="T53" fmla="*/ 115 h 378"/>
                <a:gd name="T54" fmla="*/ 32 w 377"/>
                <a:gd name="T55" fmla="*/ 83 h 378"/>
                <a:gd name="T56" fmla="*/ 55 w 377"/>
                <a:gd name="T57" fmla="*/ 55 h 378"/>
                <a:gd name="T58" fmla="*/ 83 w 377"/>
                <a:gd name="T59" fmla="*/ 32 h 378"/>
                <a:gd name="T60" fmla="*/ 115 w 377"/>
                <a:gd name="T61" fmla="*/ 15 h 378"/>
                <a:gd name="T62" fmla="*/ 150 w 377"/>
                <a:gd name="T63" fmla="*/ 4 h 378"/>
                <a:gd name="T64" fmla="*/ 188 w 377"/>
                <a:gd name="T65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7" h="378">
                  <a:moveTo>
                    <a:pt x="188" y="0"/>
                  </a:moveTo>
                  <a:lnTo>
                    <a:pt x="226" y="4"/>
                  </a:lnTo>
                  <a:lnTo>
                    <a:pt x="261" y="15"/>
                  </a:lnTo>
                  <a:lnTo>
                    <a:pt x="294" y="32"/>
                  </a:lnTo>
                  <a:lnTo>
                    <a:pt x="322" y="55"/>
                  </a:lnTo>
                  <a:lnTo>
                    <a:pt x="344" y="83"/>
                  </a:lnTo>
                  <a:lnTo>
                    <a:pt x="361" y="115"/>
                  </a:lnTo>
                  <a:lnTo>
                    <a:pt x="372" y="150"/>
                  </a:lnTo>
                  <a:lnTo>
                    <a:pt x="377" y="188"/>
                  </a:lnTo>
                  <a:lnTo>
                    <a:pt x="372" y="226"/>
                  </a:lnTo>
                  <a:lnTo>
                    <a:pt x="361" y="263"/>
                  </a:lnTo>
                  <a:lnTo>
                    <a:pt x="344" y="294"/>
                  </a:lnTo>
                  <a:lnTo>
                    <a:pt x="322" y="322"/>
                  </a:lnTo>
                  <a:lnTo>
                    <a:pt x="294" y="346"/>
                  </a:lnTo>
                  <a:lnTo>
                    <a:pt x="261" y="363"/>
                  </a:lnTo>
                  <a:lnTo>
                    <a:pt x="226" y="374"/>
                  </a:lnTo>
                  <a:lnTo>
                    <a:pt x="188" y="378"/>
                  </a:lnTo>
                  <a:lnTo>
                    <a:pt x="150" y="374"/>
                  </a:lnTo>
                  <a:lnTo>
                    <a:pt x="115" y="363"/>
                  </a:lnTo>
                  <a:lnTo>
                    <a:pt x="83" y="346"/>
                  </a:lnTo>
                  <a:lnTo>
                    <a:pt x="55" y="322"/>
                  </a:lnTo>
                  <a:lnTo>
                    <a:pt x="32" y="294"/>
                  </a:lnTo>
                  <a:lnTo>
                    <a:pt x="14" y="263"/>
                  </a:lnTo>
                  <a:lnTo>
                    <a:pt x="2" y="226"/>
                  </a:lnTo>
                  <a:lnTo>
                    <a:pt x="0" y="188"/>
                  </a:lnTo>
                  <a:lnTo>
                    <a:pt x="2" y="150"/>
                  </a:lnTo>
                  <a:lnTo>
                    <a:pt x="14" y="115"/>
                  </a:lnTo>
                  <a:lnTo>
                    <a:pt x="32" y="83"/>
                  </a:lnTo>
                  <a:lnTo>
                    <a:pt x="55" y="55"/>
                  </a:lnTo>
                  <a:lnTo>
                    <a:pt x="83" y="32"/>
                  </a:lnTo>
                  <a:lnTo>
                    <a:pt x="115" y="15"/>
                  </a:lnTo>
                  <a:lnTo>
                    <a:pt x="150" y="4"/>
                  </a:lnTo>
                  <a:lnTo>
                    <a:pt x="1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6908800" y="4173538"/>
              <a:ext cx="300038" cy="300038"/>
            </a:xfrm>
            <a:custGeom>
              <a:avLst/>
              <a:gdLst>
                <a:gd name="T0" fmla="*/ 284 w 568"/>
                <a:gd name="T1" fmla="*/ 0 h 568"/>
                <a:gd name="T2" fmla="*/ 330 w 568"/>
                <a:gd name="T3" fmla="*/ 3 h 568"/>
                <a:gd name="T4" fmla="*/ 374 w 568"/>
                <a:gd name="T5" fmla="*/ 14 h 568"/>
                <a:gd name="T6" fmla="*/ 415 w 568"/>
                <a:gd name="T7" fmla="*/ 31 h 568"/>
                <a:gd name="T8" fmla="*/ 451 w 568"/>
                <a:gd name="T9" fmla="*/ 55 h 568"/>
                <a:gd name="T10" fmla="*/ 485 w 568"/>
                <a:gd name="T11" fmla="*/ 83 h 568"/>
                <a:gd name="T12" fmla="*/ 513 w 568"/>
                <a:gd name="T13" fmla="*/ 116 h 568"/>
                <a:gd name="T14" fmla="*/ 537 w 568"/>
                <a:gd name="T15" fmla="*/ 153 h 568"/>
                <a:gd name="T16" fmla="*/ 554 w 568"/>
                <a:gd name="T17" fmla="*/ 194 h 568"/>
                <a:gd name="T18" fmla="*/ 564 w 568"/>
                <a:gd name="T19" fmla="*/ 237 h 568"/>
                <a:gd name="T20" fmla="*/ 568 w 568"/>
                <a:gd name="T21" fmla="*/ 284 h 568"/>
                <a:gd name="T22" fmla="*/ 564 w 568"/>
                <a:gd name="T23" fmla="*/ 330 h 568"/>
                <a:gd name="T24" fmla="*/ 554 w 568"/>
                <a:gd name="T25" fmla="*/ 374 h 568"/>
                <a:gd name="T26" fmla="*/ 537 w 568"/>
                <a:gd name="T27" fmla="*/ 415 h 568"/>
                <a:gd name="T28" fmla="*/ 513 w 568"/>
                <a:gd name="T29" fmla="*/ 451 h 568"/>
                <a:gd name="T30" fmla="*/ 485 w 568"/>
                <a:gd name="T31" fmla="*/ 485 h 568"/>
                <a:gd name="T32" fmla="*/ 451 w 568"/>
                <a:gd name="T33" fmla="*/ 513 h 568"/>
                <a:gd name="T34" fmla="*/ 415 w 568"/>
                <a:gd name="T35" fmla="*/ 536 h 568"/>
                <a:gd name="T36" fmla="*/ 374 w 568"/>
                <a:gd name="T37" fmla="*/ 554 h 568"/>
                <a:gd name="T38" fmla="*/ 330 w 568"/>
                <a:gd name="T39" fmla="*/ 564 h 568"/>
                <a:gd name="T40" fmla="*/ 284 w 568"/>
                <a:gd name="T41" fmla="*/ 568 h 568"/>
                <a:gd name="T42" fmla="*/ 237 w 568"/>
                <a:gd name="T43" fmla="*/ 564 h 568"/>
                <a:gd name="T44" fmla="*/ 194 w 568"/>
                <a:gd name="T45" fmla="*/ 554 h 568"/>
                <a:gd name="T46" fmla="*/ 153 w 568"/>
                <a:gd name="T47" fmla="*/ 536 h 568"/>
                <a:gd name="T48" fmla="*/ 116 w 568"/>
                <a:gd name="T49" fmla="*/ 513 h 568"/>
                <a:gd name="T50" fmla="*/ 83 w 568"/>
                <a:gd name="T51" fmla="*/ 485 h 568"/>
                <a:gd name="T52" fmla="*/ 55 w 568"/>
                <a:gd name="T53" fmla="*/ 451 h 568"/>
                <a:gd name="T54" fmla="*/ 31 w 568"/>
                <a:gd name="T55" fmla="*/ 415 h 568"/>
                <a:gd name="T56" fmla="*/ 14 w 568"/>
                <a:gd name="T57" fmla="*/ 374 h 568"/>
                <a:gd name="T58" fmla="*/ 4 w 568"/>
                <a:gd name="T59" fmla="*/ 330 h 568"/>
                <a:gd name="T60" fmla="*/ 0 w 568"/>
                <a:gd name="T61" fmla="*/ 284 h 568"/>
                <a:gd name="T62" fmla="*/ 4 w 568"/>
                <a:gd name="T63" fmla="*/ 237 h 568"/>
                <a:gd name="T64" fmla="*/ 14 w 568"/>
                <a:gd name="T65" fmla="*/ 194 h 568"/>
                <a:gd name="T66" fmla="*/ 31 w 568"/>
                <a:gd name="T67" fmla="*/ 153 h 568"/>
                <a:gd name="T68" fmla="*/ 55 w 568"/>
                <a:gd name="T69" fmla="*/ 116 h 568"/>
                <a:gd name="T70" fmla="*/ 83 w 568"/>
                <a:gd name="T71" fmla="*/ 83 h 568"/>
                <a:gd name="T72" fmla="*/ 116 w 568"/>
                <a:gd name="T73" fmla="*/ 55 h 568"/>
                <a:gd name="T74" fmla="*/ 153 w 568"/>
                <a:gd name="T75" fmla="*/ 31 h 568"/>
                <a:gd name="T76" fmla="*/ 194 w 568"/>
                <a:gd name="T77" fmla="*/ 14 h 568"/>
                <a:gd name="T78" fmla="*/ 237 w 568"/>
                <a:gd name="T79" fmla="*/ 3 h 568"/>
                <a:gd name="T80" fmla="*/ 284 w 568"/>
                <a:gd name="T8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8" h="568">
                  <a:moveTo>
                    <a:pt x="284" y="0"/>
                  </a:moveTo>
                  <a:lnTo>
                    <a:pt x="330" y="3"/>
                  </a:lnTo>
                  <a:lnTo>
                    <a:pt x="374" y="14"/>
                  </a:lnTo>
                  <a:lnTo>
                    <a:pt x="415" y="31"/>
                  </a:lnTo>
                  <a:lnTo>
                    <a:pt x="451" y="55"/>
                  </a:lnTo>
                  <a:lnTo>
                    <a:pt x="485" y="83"/>
                  </a:lnTo>
                  <a:lnTo>
                    <a:pt x="513" y="116"/>
                  </a:lnTo>
                  <a:lnTo>
                    <a:pt x="537" y="153"/>
                  </a:lnTo>
                  <a:lnTo>
                    <a:pt x="554" y="194"/>
                  </a:lnTo>
                  <a:lnTo>
                    <a:pt x="564" y="237"/>
                  </a:lnTo>
                  <a:lnTo>
                    <a:pt x="568" y="284"/>
                  </a:lnTo>
                  <a:lnTo>
                    <a:pt x="564" y="330"/>
                  </a:lnTo>
                  <a:lnTo>
                    <a:pt x="554" y="374"/>
                  </a:lnTo>
                  <a:lnTo>
                    <a:pt x="537" y="415"/>
                  </a:lnTo>
                  <a:lnTo>
                    <a:pt x="513" y="451"/>
                  </a:lnTo>
                  <a:lnTo>
                    <a:pt x="485" y="485"/>
                  </a:lnTo>
                  <a:lnTo>
                    <a:pt x="451" y="513"/>
                  </a:lnTo>
                  <a:lnTo>
                    <a:pt x="415" y="536"/>
                  </a:lnTo>
                  <a:lnTo>
                    <a:pt x="374" y="554"/>
                  </a:lnTo>
                  <a:lnTo>
                    <a:pt x="330" y="564"/>
                  </a:lnTo>
                  <a:lnTo>
                    <a:pt x="284" y="568"/>
                  </a:lnTo>
                  <a:lnTo>
                    <a:pt x="237" y="564"/>
                  </a:lnTo>
                  <a:lnTo>
                    <a:pt x="194" y="554"/>
                  </a:lnTo>
                  <a:lnTo>
                    <a:pt x="153" y="536"/>
                  </a:lnTo>
                  <a:lnTo>
                    <a:pt x="116" y="513"/>
                  </a:lnTo>
                  <a:lnTo>
                    <a:pt x="83" y="485"/>
                  </a:lnTo>
                  <a:lnTo>
                    <a:pt x="55" y="451"/>
                  </a:lnTo>
                  <a:lnTo>
                    <a:pt x="31" y="415"/>
                  </a:lnTo>
                  <a:lnTo>
                    <a:pt x="14" y="374"/>
                  </a:lnTo>
                  <a:lnTo>
                    <a:pt x="4" y="330"/>
                  </a:lnTo>
                  <a:lnTo>
                    <a:pt x="0" y="284"/>
                  </a:lnTo>
                  <a:lnTo>
                    <a:pt x="4" y="237"/>
                  </a:lnTo>
                  <a:lnTo>
                    <a:pt x="14" y="194"/>
                  </a:lnTo>
                  <a:lnTo>
                    <a:pt x="31" y="153"/>
                  </a:lnTo>
                  <a:lnTo>
                    <a:pt x="55" y="116"/>
                  </a:lnTo>
                  <a:lnTo>
                    <a:pt x="83" y="83"/>
                  </a:lnTo>
                  <a:lnTo>
                    <a:pt x="116" y="55"/>
                  </a:lnTo>
                  <a:lnTo>
                    <a:pt x="153" y="31"/>
                  </a:lnTo>
                  <a:lnTo>
                    <a:pt x="194" y="14"/>
                  </a:lnTo>
                  <a:lnTo>
                    <a:pt x="237" y="3"/>
                  </a:lnTo>
                  <a:lnTo>
                    <a:pt x="2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61513" y="2533338"/>
            <a:ext cx="377330" cy="376138"/>
            <a:chOff x="5834063" y="3171826"/>
            <a:chExt cx="2009775" cy="2003425"/>
          </a:xfrm>
          <a:solidFill>
            <a:schemeClr val="bg2">
              <a:lumMod val="25000"/>
            </a:schemeClr>
          </a:solidFill>
        </p:grpSpPr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5834063" y="3359151"/>
              <a:ext cx="1814513" cy="1816100"/>
            </a:xfrm>
            <a:custGeom>
              <a:avLst/>
              <a:gdLst>
                <a:gd name="T0" fmla="*/ 1714 w 3429"/>
                <a:gd name="T1" fmla="*/ 1714 h 3430"/>
                <a:gd name="T2" fmla="*/ 3425 w 3429"/>
                <a:gd name="T3" fmla="*/ 1827 h 3430"/>
                <a:gd name="T4" fmla="*/ 3397 w 3429"/>
                <a:gd name="T5" fmla="*/ 2047 h 3430"/>
                <a:gd name="T6" fmla="*/ 3341 w 3429"/>
                <a:gd name="T7" fmla="*/ 2256 h 3430"/>
                <a:gd name="T8" fmla="*/ 3261 w 3429"/>
                <a:gd name="T9" fmla="*/ 2455 h 3430"/>
                <a:gd name="T10" fmla="*/ 3158 w 3429"/>
                <a:gd name="T11" fmla="*/ 2640 h 3430"/>
                <a:gd name="T12" fmla="*/ 3034 w 3429"/>
                <a:gd name="T13" fmla="*/ 2810 h 3430"/>
                <a:gd name="T14" fmla="*/ 2889 w 3429"/>
                <a:gd name="T15" fmla="*/ 2963 h 3430"/>
                <a:gd name="T16" fmla="*/ 2727 w 3429"/>
                <a:gd name="T17" fmla="*/ 3099 h 3430"/>
                <a:gd name="T18" fmla="*/ 2550 w 3429"/>
                <a:gd name="T19" fmla="*/ 3213 h 3430"/>
                <a:gd name="T20" fmla="*/ 2358 w 3429"/>
                <a:gd name="T21" fmla="*/ 3305 h 3430"/>
                <a:gd name="T22" fmla="*/ 2153 w 3429"/>
                <a:gd name="T23" fmla="*/ 3373 h 3430"/>
                <a:gd name="T24" fmla="*/ 1938 w 3429"/>
                <a:gd name="T25" fmla="*/ 3414 h 3430"/>
                <a:gd name="T26" fmla="*/ 1714 w 3429"/>
                <a:gd name="T27" fmla="*/ 3430 h 3430"/>
                <a:gd name="T28" fmla="*/ 1490 w 3429"/>
                <a:gd name="T29" fmla="*/ 3414 h 3430"/>
                <a:gd name="T30" fmla="*/ 1276 w 3429"/>
                <a:gd name="T31" fmla="*/ 3373 h 3430"/>
                <a:gd name="T32" fmla="*/ 1072 w 3429"/>
                <a:gd name="T33" fmla="*/ 3305 h 3430"/>
                <a:gd name="T34" fmla="*/ 880 w 3429"/>
                <a:gd name="T35" fmla="*/ 3213 h 3430"/>
                <a:gd name="T36" fmla="*/ 702 w 3429"/>
                <a:gd name="T37" fmla="*/ 3099 h 3430"/>
                <a:gd name="T38" fmla="*/ 540 w 3429"/>
                <a:gd name="T39" fmla="*/ 2963 h 3430"/>
                <a:gd name="T40" fmla="*/ 396 w 3429"/>
                <a:gd name="T41" fmla="*/ 2810 h 3430"/>
                <a:gd name="T42" fmla="*/ 271 w 3429"/>
                <a:gd name="T43" fmla="*/ 2640 h 3430"/>
                <a:gd name="T44" fmla="*/ 167 w 3429"/>
                <a:gd name="T45" fmla="*/ 2455 h 3430"/>
                <a:gd name="T46" fmla="*/ 87 w 3429"/>
                <a:gd name="T47" fmla="*/ 2256 h 3430"/>
                <a:gd name="T48" fmla="*/ 32 w 3429"/>
                <a:gd name="T49" fmla="*/ 2047 h 3430"/>
                <a:gd name="T50" fmla="*/ 4 w 3429"/>
                <a:gd name="T51" fmla="*/ 1827 h 3430"/>
                <a:gd name="T52" fmla="*/ 4 w 3429"/>
                <a:gd name="T53" fmla="*/ 1602 h 3430"/>
                <a:gd name="T54" fmla="*/ 32 w 3429"/>
                <a:gd name="T55" fmla="*/ 1382 h 3430"/>
                <a:gd name="T56" fmla="*/ 87 w 3429"/>
                <a:gd name="T57" fmla="*/ 1172 h 3430"/>
                <a:gd name="T58" fmla="*/ 167 w 3429"/>
                <a:gd name="T59" fmla="*/ 974 h 3430"/>
                <a:gd name="T60" fmla="*/ 271 w 3429"/>
                <a:gd name="T61" fmla="*/ 789 h 3430"/>
                <a:gd name="T62" fmla="*/ 396 w 3429"/>
                <a:gd name="T63" fmla="*/ 619 h 3430"/>
                <a:gd name="T64" fmla="*/ 540 w 3429"/>
                <a:gd name="T65" fmla="*/ 465 h 3430"/>
                <a:gd name="T66" fmla="*/ 702 w 3429"/>
                <a:gd name="T67" fmla="*/ 331 h 3430"/>
                <a:gd name="T68" fmla="*/ 880 w 3429"/>
                <a:gd name="T69" fmla="*/ 217 h 3430"/>
                <a:gd name="T70" fmla="*/ 1072 w 3429"/>
                <a:gd name="T71" fmla="*/ 125 h 3430"/>
                <a:gd name="T72" fmla="*/ 1276 w 3429"/>
                <a:gd name="T73" fmla="*/ 57 h 3430"/>
                <a:gd name="T74" fmla="*/ 1490 w 3429"/>
                <a:gd name="T75" fmla="*/ 14 h 3430"/>
                <a:gd name="T76" fmla="*/ 1714 w 3429"/>
                <a:gd name="T77" fmla="*/ 0 h 3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29" h="3430">
                  <a:moveTo>
                    <a:pt x="1714" y="0"/>
                  </a:moveTo>
                  <a:lnTo>
                    <a:pt x="1714" y="1714"/>
                  </a:lnTo>
                  <a:lnTo>
                    <a:pt x="3429" y="1714"/>
                  </a:lnTo>
                  <a:lnTo>
                    <a:pt x="3425" y="1827"/>
                  </a:lnTo>
                  <a:lnTo>
                    <a:pt x="3414" y="1938"/>
                  </a:lnTo>
                  <a:lnTo>
                    <a:pt x="3397" y="2047"/>
                  </a:lnTo>
                  <a:lnTo>
                    <a:pt x="3372" y="2153"/>
                  </a:lnTo>
                  <a:lnTo>
                    <a:pt x="3341" y="2256"/>
                  </a:lnTo>
                  <a:lnTo>
                    <a:pt x="3305" y="2358"/>
                  </a:lnTo>
                  <a:lnTo>
                    <a:pt x="3261" y="2455"/>
                  </a:lnTo>
                  <a:lnTo>
                    <a:pt x="3213" y="2550"/>
                  </a:lnTo>
                  <a:lnTo>
                    <a:pt x="3158" y="2640"/>
                  </a:lnTo>
                  <a:lnTo>
                    <a:pt x="3099" y="2728"/>
                  </a:lnTo>
                  <a:lnTo>
                    <a:pt x="3034" y="2810"/>
                  </a:lnTo>
                  <a:lnTo>
                    <a:pt x="2963" y="2889"/>
                  </a:lnTo>
                  <a:lnTo>
                    <a:pt x="2889" y="2963"/>
                  </a:lnTo>
                  <a:lnTo>
                    <a:pt x="2810" y="3034"/>
                  </a:lnTo>
                  <a:lnTo>
                    <a:pt x="2727" y="3099"/>
                  </a:lnTo>
                  <a:lnTo>
                    <a:pt x="2640" y="3159"/>
                  </a:lnTo>
                  <a:lnTo>
                    <a:pt x="2550" y="3213"/>
                  </a:lnTo>
                  <a:lnTo>
                    <a:pt x="2455" y="3261"/>
                  </a:lnTo>
                  <a:lnTo>
                    <a:pt x="2358" y="3305"/>
                  </a:lnTo>
                  <a:lnTo>
                    <a:pt x="2256" y="3341"/>
                  </a:lnTo>
                  <a:lnTo>
                    <a:pt x="2153" y="3373"/>
                  </a:lnTo>
                  <a:lnTo>
                    <a:pt x="2047" y="3397"/>
                  </a:lnTo>
                  <a:lnTo>
                    <a:pt x="1938" y="3414"/>
                  </a:lnTo>
                  <a:lnTo>
                    <a:pt x="1827" y="3425"/>
                  </a:lnTo>
                  <a:lnTo>
                    <a:pt x="1714" y="3430"/>
                  </a:lnTo>
                  <a:lnTo>
                    <a:pt x="1601" y="3425"/>
                  </a:lnTo>
                  <a:lnTo>
                    <a:pt x="1490" y="3414"/>
                  </a:lnTo>
                  <a:lnTo>
                    <a:pt x="1382" y="3397"/>
                  </a:lnTo>
                  <a:lnTo>
                    <a:pt x="1276" y="3373"/>
                  </a:lnTo>
                  <a:lnTo>
                    <a:pt x="1172" y="3341"/>
                  </a:lnTo>
                  <a:lnTo>
                    <a:pt x="1072" y="3305"/>
                  </a:lnTo>
                  <a:lnTo>
                    <a:pt x="974" y="3261"/>
                  </a:lnTo>
                  <a:lnTo>
                    <a:pt x="880" y="3213"/>
                  </a:lnTo>
                  <a:lnTo>
                    <a:pt x="789" y="3159"/>
                  </a:lnTo>
                  <a:lnTo>
                    <a:pt x="702" y="3099"/>
                  </a:lnTo>
                  <a:lnTo>
                    <a:pt x="619" y="3034"/>
                  </a:lnTo>
                  <a:lnTo>
                    <a:pt x="540" y="2963"/>
                  </a:lnTo>
                  <a:lnTo>
                    <a:pt x="465" y="2889"/>
                  </a:lnTo>
                  <a:lnTo>
                    <a:pt x="396" y="2810"/>
                  </a:lnTo>
                  <a:lnTo>
                    <a:pt x="331" y="2728"/>
                  </a:lnTo>
                  <a:lnTo>
                    <a:pt x="271" y="2640"/>
                  </a:lnTo>
                  <a:lnTo>
                    <a:pt x="217" y="2550"/>
                  </a:lnTo>
                  <a:lnTo>
                    <a:pt x="167" y="2455"/>
                  </a:lnTo>
                  <a:lnTo>
                    <a:pt x="125" y="2358"/>
                  </a:lnTo>
                  <a:lnTo>
                    <a:pt x="87" y="2256"/>
                  </a:lnTo>
                  <a:lnTo>
                    <a:pt x="57" y="2153"/>
                  </a:lnTo>
                  <a:lnTo>
                    <a:pt x="32" y="2047"/>
                  </a:lnTo>
                  <a:lnTo>
                    <a:pt x="14" y="1938"/>
                  </a:lnTo>
                  <a:lnTo>
                    <a:pt x="4" y="1827"/>
                  </a:lnTo>
                  <a:lnTo>
                    <a:pt x="0" y="1714"/>
                  </a:lnTo>
                  <a:lnTo>
                    <a:pt x="4" y="1602"/>
                  </a:lnTo>
                  <a:lnTo>
                    <a:pt x="14" y="1492"/>
                  </a:lnTo>
                  <a:lnTo>
                    <a:pt x="32" y="1382"/>
                  </a:lnTo>
                  <a:lnTo>
                    <a:pt x="57" y="1276"/>
                  </a:lnTo>
                  <a:lnTo>
                    <a:pt x="87" y="1172"/>
                  </a:lnTo>
                  <a:lnTo>
                    <a:pt x="125" y="1072"/>
                  </a:lnTo>
                  <a:lnTo>
                    <a:pt x="167" y="974"/>
                  </a:lnTo>
                  <a:lnTo>
                    <a:pt x="217" y="880"/>
                  </a:lnTo>
                  <a:lnTo>
                    <a:pt x="271" y="789"/>
                  </a:lnTo>
                  <a:lnTo>
                    <a:pt x="331" y="702"/>
                  </a:lnTo>
                  <a:lnTo>
                    <a:pt x="396" y="619"/>
                  </a:lnTo>
                  <a:lnTo>
                    <a:pt x="465" y="540"/>
                  </a:lnTo>
                  <a:lnTo>
                    <a:pt x="540" y="465"/>
                  </a:lnTo>
                  <a:lnTo>
                    <a:pt x="619" y="396"/>
                  </a:lnTo>
                  <a:lnTo>
                    <a:pt x="702" y="331"/>
                  </a:lnTo>
                  <a:lnTo>
                    <a:pt x="789" y="271"/>
                  </a:lnTo>
                  <a:lnTo>
                    <a:pt x="880" y="217"/>
                  </a:lnTo>
                  <a:lnTo>
                    <a:pt x="974" y="167"/>
                  </a:lnTo>
                  <a:lnTo>
                    <a:pt x="1072" y="125"/>
                  </a:lnTo>
                  <a:lnTo>
                    <a:pt x="1172" y="87"/>
                  </a:lnTo>
                  <a:lnTo>
                    <a:pt x="1276" y="57"/>
                  </a:lnTo>
                  <a:lnTo>
                    <a:pt x="1382" y="32"/>
                  </a:lnTo>
                  <a:lnTo>
                    <a:pt x="1490" y="14"/>
                  </a:lnTo>
                  <a:lnTo>
                    <a:pt x="1601" y="4"/>
                  </a:lnTo>
                  <a:lnTo>
                    <a:pt x="17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6935788" y="3171826"/>
              <a:ext cx="908050" cy="906463"/>
            </a:xfrm>
            <a:custGeom>
              <a:avLst/>
              <a:gdLst>
                <a:gd name="T0" fmla="*/ 0 w 1715"/>
                <a:gd name="T1" fmla="*/ 0 h 1715"/>
                <a:gd name="T2" fmla="*/ 113 w 1715"/>
                <a:gd name="T3" fmla="*/ 4 h 1715"/>
                <a:gd name="T4" fmla="*/ 224 w 1715"/>
                <a:gd name="T5" fmla="*/ 14 h 1715"/>
                <a:gd name="T6" fmla="*/ 332 w 1715"/>
                <a:gd name="T7" fmla="*/ 32 h 1715"/>
                <a:gd name="T8" fmla="*/ 438 w 1715"/>
                <a:gd name="T9" fmla="*/ 57 h 1715"/>
                <a:gd name="T10" fmla="*/ 542 w 1715"/>
                <a:gd name="T11" fmla="*/ 87 h 1715"/>
                <a:gd name="T12" fmla="*/ 643 w 1715"/>
                <a:gd name="T13" fmla="*/ 124 h 1715"/>
                <a:gd name="T14" fmla="*/ 741 w 1715"/>
                <a:gd name="T15" fmla="*/ 168 h 1715"/>
                <a:gd name="T16" fmla="*/ 835 w 1715"/>
                <a:gd name="T17" fmla="*/ 216 h 1715"/>
                <a:gd name="T18" fmla="*/ 926 w 1715"/>
                <a:gd name="T19" fmla="*/ 271 h 1715"/>
                <a:gd name="T20" fmla="*/ 1013 w 1715"/>
                <a:gd name="T21" fmla="*/ 330 h 1715"/>
                <a:gd name="T22" fmla="*/ 1096 w 1715"/>
                <a:gd name="T23" fmla="*/ 396 h 1715"/>
                <a:gd name="T24" fmla="*/ 1175 w 1715"/>
                <a:gd name="T25" fmla="*/ 466 h 1715"/>
                <a:gd name="T26" fmla="*/ 1250 w 1715"/>
                <a:gd name="T27" fmla="*/ 540 h 1715"/>
                <a:gd name="T28" fmla="*/ 1320 w 1715"/>
                <a:gd name="T29" fmla="*/ 619 h 1715"/>
                <a:gd name="T30" fmla="*/ 1384 w 1715"/>
                <a:gd name="T31" fmla="*/ 701 h 1715"/>
                <a:gd name="T32" fmla="*/ 1444 w 1715"/>
                <a:gd name="T33" fmla="*/ 788 h 1715"/>
                <a:gd name="T34" fmla="*/ 1499 w 1715"/>
                <a:gd name="T35" fmla="*/ 879 h 1715"/>
                <a:gd name="T36" fmla="*/ 1547 w 1715"/>
                <a:gd name="T37" fmla="*/ 973 h 1715"/>
                <a:gd name="T38" fmla="*/ 1591 w 1715"/>
                <a:gd name="T39" fmla="*/ 1071 h 1715"/>
                <a:gd name="T40" fmla="*/ 1627 w 1715"/>
                <a:gd name="T41" fmla="*/ 1173 h 1715"/>
                <a:gd name="T42" fmla="*/ 1659 w 1715"/>
                <a:gd name="T43" fmla="*/ 1276 h 1715"/>
                <a:gd name="T44" fmla="*/ 1682 w 1715"/>
                <a:gd name="T45" fmla="*/ 1382 h 1715"/>
                <a:gd name="T46" fmla="*/ 1700 w 1715"/>
                <a:gd name="T47" fmla="*/ 1491 h 1715"/>
                <a:gd name="T48" fmla="*/ 1712 w 1715"/>
                <a:gd name="T49" fmla="*/ 1601 h 1715"/>
                <a:gd name="T50" fmla="*/ 1715 w 1715"/>
                <a:gd name="T51" fmla="*/ 1715 h 1715"/>
                <a:gd name="T52" fmla="*/ 0 w 1715"/>
                <a:gd name="T53" fmla="*/ 1715 h 1715"/>
                <a:gd name="T54" fmla="*/ 0 w 1715"/>
                <a:gd name="T55" fmla="*/ 0 h 1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15" h="1715">
                  <a:moveTo>
                    <a:pt x="0" y="0"/>
                  </a:moveTo>
                  <a:lnTo>
                    <a:pt x="113" y="4"/>
                  </a:lnTo>
                  <a:lnTo>
                    <a:pt x="224" y="14"/>
                  </a:lnTo>
                  <a:lnTo>
                    <a:pt x="332" y="32"/>
                  </a:lnTo>
                  <a:lnTo>
                    <a:pt x="438" y="57"/>
                  </a:lnTo>
                  <a:lnTo>
                    <a:pt x="542" y="87"/>
                  </a:lnTo>
                  <a:lnTo>
                    <a:pt x="643" y="124"/>
                  </a:lnTo>
                  <a:lnTo>
                    <a:pt x="741" y="168"/>
                  </a:lnTo>
                  <a:lnTo>
                    <a:pt x="835" y="216"/>
                  </a:lnTo>
                  <a:lnTo>
                    <a:pt x="926" y="271"/>
                  </a:lnTo>
                  <a:lnTo>
                    <a:pt x="1013" y="330"/>
                  </a:lnTo>
                  <a:lnTo>
                    <a:pt x="1096" y="396"/>
                  </a:lnTo>
                  <a:lnTo>
                    <a:pt x="1175" y="466"/>
                  </a:lnTo>
                  <a:lnTo>
                    <a:pt x="1250" y="540"/>
                  </a:lnTo>
                  <a:lnTo>
                    <a:pt x="1320" y="619"/>
                  </a:lnTo>
                  <a:lnTo>
                    <a:pt x="1384" y="701"/>
                  </a:lnTo>
                  <a:lnTo>
                    <a:pt x="1444" y="788"/>
                  </a:lnTo>
                  <a:lnTo>
                    <a:pt x="1499" y="879"/>
                  </a:lnTo>
                  <a:lnTo>
                    <a:pt x="1547" y="973"/>
                  </a:lnTo>
                  <a:lnTo>
                    <a:pt x="1591" y="1071"/>
                  </a:lnTo>
                  <a:lnTo>
                    <a:pt x="1627" y="1173"/>
                  </a:lnTo>
                  <a:lnTo>
                    <a:pt x="1659" y="1276"/>
                  </a:lnTo>
                  <a:lnTo>
                    <a:pt x="1682" y="1382"/>
                  </a:lnTo>
                  <a:lnTo>
                    <a:pt x="1700" y="1491"/>
                  </a:lnTo>
                  <a:lnTo>
                    <a:pt x="1712" y="1601"/>
                  </a:lnTo>
                  <a:lnTo>
                    <a:pt x="1715" y="1715"/>
                  </a:lnTo>
                  <a:lnTo>
                    <a:pt x="0" y="17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5963291" y="2527251"/>
            <a:ext cx="392365" cy="388312"/>
            <a:chOff x="5846763" y="3230563"/>
            <a:chExt cx="2613025" cy="2586038"/>
          </a:xfrm>
          <a:solidFill>
            <a:schemeClr val="bg2">
              <a:lumMod val="25000"/>
            </a:schemeClr>
          </a:solidFill>
        </p:grpSpPr>
        <p:sp>
          <p:nvSpPr>
            <p:cNvPr id="62" name="Freeform 56"/>
            <p:cNvSpPr>
              <a:spLocks noEditPoints="1"/>
            </p:cNvSpPr>
            <p:nvPr/>
          </p:nvSpPr>
          <p:spPr bwMode="auto">
            <a:xfrm>
              <a:off x="5846763" y="3230563"/>
              <a:ext cx="2613025" cy="2586038"/>
            </a:xfrm>
            <a:custGeom>
              <a:avLst/>
              <a:gdLst>
                <a:gd name="T0" fmla="*/ 513 w 3292"/>
                <a:gd name="T1" fmla="*/ 346 h 3258"/>
                <a:gd name="T2" fmla="*/ 446 w 3292"/>
                <a:gd name="T3" fmla="*/ 370 h 3258"/>
                <a:gd name="T4" fmla="*/ 393 w 3292"/>
                <a:gd name="T5" fmla="*/ 416 h 3258"/>
                <a:gd name="T6" fmla="*/ 357 w 3292"/>
                <a:gd name="T7" fmla="*/ 476 h 3258"/>
                <a:gd name="T8" fmla="*/ 343 w 3292"/>
                <a:gd name="T9" fmla="*/ 546 h 3258"/>
                <a:gd name="T10" fmla="*/ 348 w 3292"/>
                <a:gd name="T11" fmla="*/ 2014 h 3258"/>
                <a:gd name="T12" fmla="*/ 373 w 3292"/>
                <a:gd name="T13" fmla="*/ 2081 h 3258"/>
                <a:gd name="T14" fmla="*/ 418 w 3292"/>
                <a:gd name="T15" fmla="*/ 2134 h 3258"/>
                <a:gd name="T16" fmla="*/ 479 w 3292"/>
                <a:gd name="T17" fmla="*/ 2169 h 3258"/>
                <a:gd name="T18" fmla="*/ 549 w 3292"/>
                <a:gd name="T19" fmla="*/ 2183 h 3258"/>
                <a:gd name="T20" fmla="*/ 1402 w 3292"/>
                <a:gd name="T21" fmla="*/ 2545 h 3258"/>
                <a:gd name="T22" fmla="*/ 1852 w 3292"/>
                <a:gd name="T23" fmla="*/ 2183 h 3258"/>
                <a:gd name="T24" fmla="*/ 2779 w 3292"/>
                <a:gd name="T25" fmla="*/ 2180 h 3258"/>
                <a:gd name="T26" fmla="*/ 2845 w 3292"/>
                <a:gd name="T27" fmla="*/ 2154 h 3258"/>
                <a:gd name="T28" fmla="*/ 2899 w 3292"/>
                <a:gd name="T29" fmla="*/ 2108 h 3258"/>
                <a:gd name="T30" fmla="*/ 2936 w 3292"/>
                <a:gd name="T31" fmla="*/ 2048 h 3258"/>
                <a:gd name="T32" fmla="*/ 2949 w 3292"/>
                <a:gd name="T33" fmla="*/ 1978 h 3258"/>
                <a:gd name="T34" fmla="*/ 2945 w 3292"/>
                <a:gd name="T35" fmla="*/ 510 h 3258"/>
                <a:gd name="T36" fmla="*/ 2920 w 3292"/>
                <a:gd name="T37" fmla="*/ 444 h 3258"/>
                <a:gd name="T38" fmla="*/ 2874 w 3292"/>
                <a:gd name="T39" fmla="*/ 391 h 3258"/>
                <a:gd name="T40" fmla="*/ 2814 w 3292"/>
                <a:gd name="T41" fmla="*/ 355 h 3258"/>
                <a:gd name="T42" fmla="*/ 2742 w 3292"/>
                <a:gd name="T43" fmla="*/ 341 h 3258"/>
                <a:gd name="T44" fmla="*/ 549 w 3292"/>
                <a:gd name="T45" fmla="*/ 0 h 3258"/>
                <a:gd name="T46" fmla="*/ 2803 w 3292"/>
                <a:gd name="T47" fmla="*/ 3 h 3258"/>
                <a:gd name="T48" fmla="*/ 2916 w 3292"/>
                <a:gd name="T49" fmla="*/ 28 h 3258"/>
                <a:gd name="T50" fmla="*/ 3019 w 3292"/>
                <a:gd name="T51" fmla="*/ 76 h 3258"/>
                <a:gd name="T52" fmla="*/ 3111 w 3292"/>
                <a:gd name="T53" fmla="*/ 142 h 3258"/>
                <a:gd name="T54" fmla="*/ 3186 w 3292"/>
                <a:gd name="T55" fmla="*/ 225 h 3258"/>
                <a:gd name="T56" fmla="*/ 3243 w 3292"/>
                <a:gd name="T57" fmla="*/ 322 h 3258"/>
                <a:gd name="T58" fmla="*/ 3279 w 3292"/>
                <a:gd name="T59" fmla="*/ 429 h 3258"/>
                <a:gd name="T60" fmla="*/ 3292 w 3292"/>
                <a:gd name="T61" fmla="*/ 546 h 3258"/>
                <a:gd name="T62" fmla="*/ 3289 w 3292"/>
                <a:gd name="T63" fmla="*/ 2037 h 3258"/>
                <a:gd name="T64" fmla="*/ 3264 w 3292"/>
                <a:gd name="T65" fmla="*/ 2150 h 3258"/>
                <a:gd name="T66" fmla="*/ 3217 w 3292"/>
                <a:gd name="T67" fmla="*/ 2253 h 3258"/>
                <a:gd name="T68" fmla="*/ 3150 w 3292"/>
                <a:gd name="T69" fmla="*/ 2343 h 3258"/>
                <a:gd name="T70" fmla="*/ 3067 w 3292"/>
                <a:gd name="T71" fmla="*/ 2419 h 3258"/>
                <a:gd name="T72" fmla="*/ 2969 w 3292"/>
                <a:gd name="T73" fmla="*/ 2475 h 3258"/>
                <a:gd name="T74" fmla="*/ 2860 w 3292"/>
                <a:gd name="T75" fmla="*/ 2512 h 3258"/>
                <a:gd name="T76" fmla="*/ 2742 w 3292"/>
                <a:gd name="T77" fmla="*/ 2524 h 3258"/>
                <a:gd name="T78" fmla="*/ 1057 w 3292"/>
                <a:gd name="T79" fmla="*/ 3258 h 3258"/>
                <a:gd name="T80" fmla="*/ 549 w 3292"/>
                <a:gd name="T81" fmla="*/ 2524 h 3258"/>
                <a:gd name="T82" fmla="*/ 432 w 3292"/>
                <a:gd name="T83" fmla="*/ 2512 h 3258"/>
                <a:gd name="T84" fmla="*/ 324 w 3292"/>
                <a:gd name="T85" fmla="*/ 2475 h 3258"/>
                <a:gd name="T86" fmla="*/ 226 w 3292"/>
                <a:gd name="T87" fmla="*/ 2419 h 3258"/>
                <a:gd name="T88" fmla="*/ 143 w 3292"/>
                <a:gd name="T89" fmla="*/ 2343 h 3258"/>
                <a:gd name="T90" fmla="*/ 76 w 3292"/>
                <a:gd name="T91" fmla="*/ 2253 h 3258"/>
                <a:gd name="T92" fmla="*/ 28 w 3292"/>
                <a:gd name="T93" fmla="*/ 2150 h 3258"/>
                <a:gd name="T94" fmla="*/ 3 w 3292"/>
                <a:gd name="T95" fmla="*/ 2037 h 3258"/>
                <a:gd name="T96" fmla="*/ 0 w 3292"/>
                <a:gd name="T97" fmla="*/ 546 h 3258"/>
                <a:gd name="T98" fmla="*/ 12 w 3292"/>
                <a:gd name="T99" fmla="*/ 429 h 3258"/>
                <a:gd name="T100" fmla="*/ 49 w 3292"/>
                <a:gd name="T101" fmla="*/ 322 h 3258"/>
                <a:gd name="T102" fmla="*/ 106 w 3292"/>
                <a:gd name="T103" fmla="*/ 225 h 3258"/>
                <a:gd name="T104" fmla="*/ 182 w 3292"/>
                <a:gd name="T105" fmla="*/ 142 h 3258"/>
                <a:gd name="T106" fmla="*/ 273 w 3292"/>
                <a:gd name="T107" fmla="*/ 76 h 3258"/>
                <a:gd name="T108" fmla="*/ 377 w 3292"/>
                <a:gd name="T109" fmla="*/ 28 h 3258"/>
                <a:gd name="T110" fmla="*/ 490 w 3292"/>
                <a:gd name="T111" fmla="*/ 3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92" h="3258">
                  <a:moveTo>
                    <a:pt x="549" y="341"/>
                  </a:moveTo>
                  <a:lnTo>
                    <a:pt x="513" y="346"/>
                  </a:lnTo>
                  <a:lnTo>
                    <a:pt x="479" y="355"/>
                  </a:lnTo>
                  <a:lnTo>
                    <a:pt x="446" y="370"/>
                  </a:lnTo>
                  <a:lnTo>
                    <a:pt x="418" y="391"/>
                  </a:lnTo>
                  <a:lnTo>
                    <a:pt x="393" y="416"/>
                  </a:lnTo>
                  <a:lnTo>
                    <a:pt x="373" y="444"/>
                  </a:lnTo>
                  <a:lnTo>
                    <a:pt x="357" y="476"/>
                  </a:lnTo>
                  <a:lnTo>
                    <a:pt x="348" y="510"/>
                  </a:lnTo>
                  <a:lnTo>
                    <a:pt x="343" y="546"/>
                  </a:lnTo>
                  <a:lnTo>
                    <a:pt x="343" y="1978"/>
                  </a:lnTo>
                  <a:lnTo>
                    <a:pt x="348" y="2014"/>
                  </a:lnTo>
                  <a:lnTo>
                    <a:pt x="357" y="2048"/>
                  </a:lnTo>
                  <a:lnTo>
                    <a:pt x="373" y="2081"/>
                  </a:lnTo>
                  <a:lnTo>
                    <a:pt x="393" y="2108"/>
                  </a:lnTo>
                  <a:lnTo>
                    <a:pt x="418" y="2134"/>
                  </a:lnTo>
                  <a:lnTo>
                    <a:pt x="446" y="2154"/>
                  </a:lnTo>
                  <a:lnTo>
                    <a:pt x="479" y="2169"/>
                  </a:lnTo>
                  <a:lnTo>
                    <a:pt x="513" y="2180"/>
                  </a:lnTo>
                  <a:lnTo>
                    <a:pt x="549" y="2183"/>
                  </a:lnTo>
                  <a:lnTo>
                    <a:pt x="1402" y="2183"/>
                  </a:lnTo>
                  <a:lnTo>
                    <a:pt x="1402" y="2545"/>
                  </a:lnTo>
                  <a:lnTo>
                    <a:pt x="1758" y="2258"/>
                  </a:lnTo>
                  <a:lnTo>
                    <a:pt x="1852" y="2183"/>
                  </a:lnTo>
                  <a:lnTo>
                    <a:pt x="2742" y="2183"/>
                  </a:lnTo>
                  <a:lnTo>
                    <a:pt x="2779" y="2180"/>
                  </a:lnTo>
                  <a:lnTo>
                    <a:pt x="2814" y="2169"/>
                  </a:lnTo>
                  <a:lnTo>
                    <a:pt x="2845" y="2154"/>
                  </a:lnTo>
                  <a:lnTo>
                    <a:pt x="2874" y="2134"/>
                  </a:lnTo>
                  <a:lnTo>
                    <a:pt x="2899" y="2108"/>
                  </a:lnTo>
                  <a:lnTo>
                    <a:pt x="2920" y="2081"/>
                  </a:lnTo>
                  <a:lnTo>
                    <a:pt x="2936" y="2048"/>
                  </a:lnTo>
                  <a:lnTo>
                    <a:pt x="2945" y="2014"/>
                  </a:lnTo>
                  <a:lnTo>
                    <a:pt x="2949" y="1978"/>
                  </a:lnTo>
                  <a:lnTo>
                    <a:pt x="2949" y="546"/>
                  </a:lnTo>
                  <a:lnTo>
                    <a:pt x="2945" y="510"/>
                  </a:lnTo>
                  <a:lnTo>
                    <a:pt x="2936" y="476"/>
                  </a:lnTo>
                  <a:lnTo>
                    <a:pt x="2920" y="444"/>
                  </a:lnTo>
                  <a:lnTo>
                    <a:pt x="2899" y="416"/>
                  </a:lnTo>
                  <a:lnTo>
                    <a:pt x="2874" y="391"/>
                  </a:lnTo>
                  <a:lnTo>
                    <a:pt x="2845" y="370"/>
                  </a:lnTo>
                  <a:lnTo>
                    <a:pt x="2814" y="355"/>
                  </a:lnTo>
                  <a:lnTo>
                    <a:pt x="2779" y="346"/>
                  </a:lnTo>
                  <a:lnTo>
                    <a:pt x="2742" y="341"/>
                  </a:lnTo>
                  <a:lnTo>
                    <a:pt x="549" y="341"/>
                  </a:lnTo>
                  <a:close/>
                  <a:moveTo>
                    <a:pt x="549" y="0"/>
                  </a:moveTo>
                  <a:lnTo>
                    <a:pt x="2742" y="0"/>
                  </a:lnTo>
                  <a:lnTo>
                    <a:pt x="2803" y="3"/>
                  </a:lnTo>
                  <a:lnTo>
                    <a:pt x="2860" y="14"/>
                  </a:lnTo>
                  <a:lnTo>
                    <a:pt x="2916" y="28"/>
                  </a:lnTo>
                  <a:lnTo>
                    <a:pt x="2969" y="49"/>
                  </a:lnTo>
                  <a:lnTo>
                    <a:pt x="3019" y="76"/>
                  </a:lnTo>
                  <a:lnTo>
                    <a:pt x="3067" y="107"/>
                  </a:lnTo>
                  <a:lnTo>
                    <a:pt x="3111" y="142"/>
                  </a:lnTo>
                  <a:lnTo>
                    <a:pt x="3150" y="181"/>
                  </a:lnTo>
                  <a:lnTo>
                    <a:pt x="3186" y="225"/>
                  </a:lnTo>
                  <a:lnTo>
                    <a:pt x="3217" y="271"/>
                  </a:lnTo>
                  <a:lnTo>
                    <a:pt x="3243" y="322"/>
                  </a:lnTo>
                  <a:lnTo>
                    <a:pt x="3264" y="375"/>
                  </a:lnTo>
                  <a:lnTo>
                    <a:pt x="3279" y="429"/>
                  </a:lnTo>
                  <a:lnTo>
                    <a:pt x="3289" y="487"/>
                  </a:lnTo>
                  <a:lnTo>
                    <a:pt x="3292" y="546"/>
                  </a:lnTo>
                  <a:lnTo>
                    <a:pt x="3292" y="1978"/>
                  </a:lnTo>
                  <a:lnTo>
                    <a:pt x="3289" y="2037"/>
                  </a:lnTo>
                  <a:lnTo>
                    <a:pt x="3279" y="2095"/>
                  </a:lnTo>
                  <a:lnTo>
                    <a:pt x="3264" y="2150"/>
                  </a:lnTo>
                  <a:lnTo>
                    <a:pt x="3243" y="2203"/>
                  </a:lnTo>
                  <a:lnTo>
                    <a:pt x="3217" y="2253"/>
                  </a:lnTo>
                  <a:lnTo>
                    <a:pt x="3186" y="2300"/>
                  </a:lnTo>
                  <a:lnTo>
                    <a:pt x="3150" y="2343"/>
                  </a:lnTo>
                  <a:lnTo>
                    <a:pt x="3111" y="2382"/>
                  </a:lnTo>
                  <a:lnTo>
                    <a:pt x="3067" y="2419"/>
                  </a:lnTo>
                  <a:lnTo>
                    <a:pt x="3019" y="2450"/>
                  </a:lnTo>
                  <a:lnTo>
                    <a:pt x="2969" y="2475"/>
                  </a:lnTo>
                  <a:lnTo>
                    <a:pt x="2916" y="2496"/>
                  </a:lnTo>
                  <a:lnTo>
                    <a:pt x="2860" y="2512"/>
                  </a:lnTo>
                  <a:lnTo>
                    <a:pt x="2803" y="2521"/>
                  </a:lnTo>
                  <a:lnTo>
                    <a:pt x="2742" y="2524"/>
                  </a:lnTo>
                  <a:lnTo>
                    <a:pt x="1973" y="2524"/>
                  </a:lnTo>
                  <a:lnTo>
                    <a:pt x="1057" y="3258"/>
                  </a:lnTo>
                  <a:lnTo>
                    <a:pt x="1057" y="2524"/>
                  </a:lnTo>
                  <a:lnTo>
                    <a:pt x="549" y="2524"/>
                  </a:lnTo>
                  <a:lnTo>
                    <a:pt x="490" y="2521"/>
                  </a:lnTo>
                  <a:lnTo>
                    <a:pt x="432" y="2512"/>
                  </a:lnTo>
                  <a:lnTo>
                    <a:pt x="377" y="2496"/>
                  </a:lnTo>
                  <a:lnTo>
                    <a:pt x="324" y="2475"/>
                  </a:lnTo>
                  <a:lnTo>
                    <a:pt x="273" y="2450"/>
                  </a:lnTo>
                  <a:lnTo>
                    <a:pt x="226" y="2419"/>
                  </a:lnTo>
                  <a:lnTo>
                    <a:pt x="182" y="2382"/>
                  </a:lnTo>
                  <a:lnTo>
                    <a:pt x="143" y="2343"/>
                  </a:lnTo>
                  <a:lnTo>
                    <a:pt x="106" y="2300"/>
                  </a:lnTo>
                  <a:lnTo>
                    <a:pt x="76" y="2253"/>
                  </a:lnTo>
                  <a:lnTo>
                    <a:pt x="49" y="2203"/>
                  </a:lnTo>
                  <a:lnTo>
                    <a:pt x="28" y="2150"/>
                  </a:lnTo>
                  <a:lnTo>
                    <a:pt x="12" y="2095"/>
                  </a:lnTo>
                  <a:lnTo>
                    <a:pt x="3" y="2037"/>
                  </a:lnTo>
                  <a:lnTo>
                    <a:pt x="0" y="1978"/>
                  </a:lnTo>
                  <a:lnTo>
                    <a:pt x="0" y="546"/>
                  </a:lnTo>
                  <a:lnTo>
                    <a:pt x="3" y="487"/>
                  </a:lnTo>
                  <a:lnTo>
                    <a:pt x="12" y="429"/>
                  </a:lnTo>
                  <a:lnTo>
                    <a:pt x="28" y="375"/>
                  </a:lnTo>
                  <a:lnTo>
                    <a:pt x="49" y="322"/>
                  </a:lnTo>
                  <a:lnTo>
                    <a:pt x="76" y="271"/>
                  </a:lnTo>
                  <a:lnTo>
                    <a:pt x="106" y="225"/>
                  </a:lnTo>
                  <a:lnTo>
                    <a:pt x="143" y="181"/>
                  </a:lnTo>
                  <a:lnTo>
                    <a:pt x="182" y="142"/>
                  </a:lnTo>
                  <a:lnTo>
                    <a:pt x="226" y="107"/>
                  </a:lnTo>
                  <a:lnTo>
                    <a:pt x="273" y="76"/>
                  </a:lnTo>
                  <a:lnTo>
                    <a:pt x="324" y="49"/>
                  </a:lnTo>
                  <a:lnTo>
                    <a:pt x="377" y="28"/>
                  </a:lnTo>
                  <a:lnTo>
                    <a:pt x="432" y="14"/>
                  </a:lnTo>
                  <a:lnTo>
                    <a:pt x="490" y="3"/>
                  </a:lnTo>
                  <a:lnTo>
                    <a:pt x="5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6435725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3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2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2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3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58"/>
            <p:cNvSpPr>
              <a:spLocks/>
            </p:cNvSpPr>
            <p:nvPr/>
          </p:nvSpPr>
          <p:spPr bwMode="auto">
            <a:xfrm>
              <a:off x="6996113" y="4075113"/>
              <a:ext cx="317500" cy="315913"/>
            </a:xfrm>
            <a:custGeom>
              <a:avLst/>
              <a:gdLst>
                <a:gd name="T0" fmla="*/ 199 w 399"/>
                <a:gd name="T1" fmla="*/ 0 h 398"/>
                <a:gd name="T2" fmla="*/ 235 w 399"/>
                <a:gd name="T3" fmla="*/ 3 h 398"/>
                <a:gd name="T4" fmla="*/ 269 w 399"/>
                <a:gd name="T5" fmla="*/ 13 h 398"/>
                <a:gd name="T6" fmla="*/ 300 w 399"/>
                <a:gd name="T7" fmla="*/ 28 h 398"/>
                <a:gd name="T8" fmla="*/ 328 w 399"/>
                <a:gd name="T9" fmla="*/ 48 h 398"/>
                <a:gd name="T10" fmla="*/ 352 w 399"/>
                <a:gd name="T11" fmla="*/ 71 h 398"/>
                <a:gd name="T12" fmla="*/ 372 w 399"/>
                <a:gd name="T13" fmla="*/ 99 h 398"/>
                <a:gd name="T14" fmla="*/ 387 w 399"/>
                <a:gd name="T15" fmla="*/ 130 h 398"/>
                <a:gd name="T16" fmla="*/ 396 w 399"/>
                <a:gd name="T17" fmla="*/ 163 h 398"/>
                <a:gd name="T18" fmla="*/ 399 w 399"/>
                <a:gd name="T19" fmla="*/ 200 h 398"/>
                <a:gd name="T20" fmla="*/ 396 w 399"/>
                <a:gd name="T21" fmla="*/ 235 h 398"/>
                <a:gd name="T22" fmla="*/ 387 w 399"/>
                <a:gd name="T23" fmla="*/ 269 h 398"/>
                <a:gd name="T24" fmla="*/ 372 w 399"/>
                <a:gd name="T25" fmla="*/ 300 h 398"/>
                <a:gd name="T26" fmla="*/ 352 w 399"/>
                <a:gd name="T27" fmla="*/ 327 h 398"/>
                <a:gd name="T28" fmla="*/ 328 w 399"/>
                <a:gd name="T29" fmla="*/ 352 h 398"/>
                <a:gd name="T30" fmla="*/ 300 w 399"/>
                <a:gd name="T31" fmla="*/ 371 h 398"/>
                <a:gd name="T32" fmla="*/ 269 w 399"/>
                <a:gd name="T33" fmla="*/ 386 h 398"/>
                <a:gd name="T34" fmla="*/ 235 w 399"/>
                <a:gd name="T35" fmla="*/ 395 h 398"/>
                <a:gd name="T36" fmla="*/ 199 w 399"/>
                <a:gd name="T37" fmla="*/ 398 h 398"/>
                <a:gd name="T38" fmla="*/ 163 w 399"/>
                <a:gd name="T39" fmla="*/ 395 h 398"/>
                <a:gd name="T40" fmla="*/ 130 w 399"/>
                <a:gd name="T41" fmla="*/ 386 h 398"/>
                <a:gd name="T42" fmla="*/ 98 w 399"/>
                <a:gd name="T43" fmla="*/ 371 h 398"/>
                <a:gd name="T44" fmla="*/ 70 w 399"/>
                <a:gd name="T45" fmla="*/ 352 h 398"/>
                <a:gd name="T46" fmla="*/ 46 w 399"/>
                <a:gd name="T47" fmla="*/ 327 h 398"/>
                <a:gd name="T48" fmla="*/ 27 w 399"/>
                <a:gd name="T49" fmla="*/ 300 h 398"/>
                <a:gd name="T50" fmla="*/ 12 w 399"/>
                <a:gd name="T51" fmla="*/ 269 h 398"/>
                <a:gd name="T52" fmla="*/ 3 w 399"/>
                <a:gd name="T53" fmla="*/ 235 h 398"/>
                <a:gd name="T54" fmla="*/ 0 w 399"/>
                <a:gd name="T55" fmla="*/ 200 h 398"/>
                <a:gd name="T56" fmla="*/ 3 w 399"/>
                <a:gd name="T57" fmla="*/ 163 h 398"/>
                <a:gd name="T58" fmla="*/ 12 w 399"/>
                <a:gd name="T59" fmla="*/ 130 h 398"/>
                <a:gd name="T60" fmla="*/ 27 w 399"/>
                <a:gd name="T61" fmla="*/ 99 h 398"/>
                <a:gd name="T62" fmla="*/ 46 w 399"/>
                <a:gd name="T63" fmla="*/ 71 h 398"/>
                <a:gd name="T64" fmla="*/ 70 w 399"/>
                <a:gd name="T65" fmla="*/ 48 h 398"/>
                <a:gd name="T66" fmla="*/ 98 w 399"/>
                <a:gd name="T67" fmla="*/ 28 h 398"/>
                <a:gd name="T68" fmla="*/ 130 w 399"/>
                <a:gd name="T69" fmla="*/ 13 h 398"/>
                <a:gd name="T70" fmla="*/ 163 w 399"/>
                <a:gd name="T71" fmla="*/ 3 h 398"/>
                <a:gd name="T72" fmla="*/ 199 w 399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9" h="398">
                  <a:moveTo>
                    <a:pt x="199" y="0"/>
                  </a:moveTo>
                  <a:lnTo>
                    <a:pt x="235" y="3"/>
                  </a:lnTo>
                  <a:lnTo>
                    <a:pt x="269" y="13"/>
                  </a:lnTo>
                  <a:lnTo>
                    <a:pt x="300" y="28"/>
                  </a:lnTo>
                  <a:lnTo>
                    <a:pt x="328" y="48"/>
                  </a:lnTo>
                  <a:lnTo>
                    <a:pt x="352" y="71"/>
                  </a:lnTo>
                  <a:lnTo>
                    <a:pt x="372" y="99"/>
                  </a:lnTo>
                  <a:lnTo>
                    <a:pt x="387" y="130"/>
                  </a:lnTo>
                  <a:lnTo>
                    <a:pt x="396" y="163"/>
                  </a:lnTo>
                  <a:lnTo>
                    <a:pt x="399" y="200"/>
                  </a:lnTo>
                  <a:lnTo>
                    <a:pt x="396" y="235"/>
                  </a:lnTo>
                  <a:lnTo>
                    <a:pt x="387" y="269"/>
                  </a:lnTo>
                  <a:lnTo>
                    <a:pt x="372" y="300"/>
                  </a:lnTo>
                  <a:lnTo>
                    <a:pt x="352" y="327"/>
                  </a:lnTo>
                  <a:lnTo>
                    <a:pt x="328" y="352"/>
                  </a:lnTo>
                  <a:lnTo>
                    <a:pt x="300" y="371"/>
                  </a:lnTo>
                  <a:lnTo>
                    <a:pt x="269" y="386"/>
                  </a:lnTo>
                  <a:lnTo>
                    <a:pt x="235" y="395"/>
                  </a:lnTo>
                  <a:lnTo>
                    <a:pt x="199" y="398"/>
                  </a:lnTo>
                  <a:lnTo>
                    <a:pt x="163" y="395"/>
                  </a:lnTo>
                  <a:lnTo>
                    <a:pt x="130" y="386"/>
                  </a:lnTo>
                  <a:lnTo>
                    <a:pt x="98" y="371"/>
                  </a:lnTo>
                  <a:lnTo>
                    <a:pt x="70" y="352"/>
                  </a:lnTo>
                  <a:lnTo>
                    <a:pt x="46" y="327"/>
                  </a:lnTo>
                  <a:lnTo>
                    <a:pt x="27" y="300"/>
                  </a:lnTo>
                  <a:lnTo>
                    <a:pt x="12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2" y="130"/>
                  </a:lnTo>
                  <a:lnTo>
                    <a:pt x="27" y="99"/>
                  </a:lnTo>
                  <a:lnTo>
                    <a:pt x="46" y="71"/>
                  </a:lnTo>
                  <a:lnTo>
                    <a:pt x="70" y="48"/>
                  </a:lnTo>
                  <a:lnTo>
                    <a:pt x="98" y="28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59"/>
            <p:cNvSpPr>
              <a:spLocks/>
            </p:cNvSpPr>
            <p:nvPr/>
          </p:nvSpPr>
          <p:spPr bwMode="auto">
            <a:xfrm>
              <a:off x="7554913" y="4075113"/>
              <a:ext cx="317500" cy="315913"/>
            </a:xfrm>
            <a:custGeom>
              <a:avLst/>
              <a:gdLst>
                <a:gd name="T0" fmla="*/ 200 w 400"/>
                <a:gd name="T1" fmla="*/ 0 h 398"/>
                <a:gd name="T2" fmla="*/ 235 w 400"/>
                <a:gd name="T3" fmla="*/ 3 h 398"/>
                <a:gd name="T4" fmla="*/ 270 w 400"/>
                <a:gd name="T5" fmla="*/ 13 h 398"/>
                <a:gd name="T6" fmla="*/ 301 w 400"/>
                <a:gd name="T7" fmla="*/ 28 h 398"/>
                <a:gd name="T8" fmla="*/ 329 w 400"/>
                <a:gd name="T9" fmla="*/ 48 h 398"/>
                <a:gd name="T10" fmla="*/ 353 w 400"/>
                <a:gd name="T11" fmla="*/ 71 h 398"/>
                <a:gd name="T12" fmla="*/ 373 w 400"/>
                <a:gd name="T13" fmla="*/ 99 h 398"/>
                <a:gd name="T14" fmla="*/ 387 w 400"/>
                <a:gd name="T15" fmla="*/ 130 h 398"/>
                <a:gd name="T16" fmla="*/ 397 w 400"/>
                <a:gd name="T17" fmla="*/ 163 h 398"/>
                <a:gd name="T18" fmla="*/ 400 w 400"/>
                <a:gd name="T19" fmla="*/ 200 h 398"/>
                <a:gd name="T20" fmla="*/ 397 w 400"/>
                <a:gd name="T21" fmla="*/ 235 h 398"/>
                <a:gd name="T22" fmla="*/ 387 w 400"/>
                <a:gd name="T23" fmla="*/ 269 h 398"/>
                <a:gd name="T24" fmla="*/ 373 w 400"/>
                <a:gd name="T25" fmla="*/ 300 h 398"/>
                <a:gd name="T26" fmla="*/ 353 w 400"/>
                <a:gd name="T27" fmla="*/ 327 h 398"/>
                <a:gd name="T28" fmla="*/ 329 w 400"/>
                <a:gd name="T29" fmla="*/ 352 h 398"/>
                <a:gd name="T30" fmla="*/ 301 w 400"/>
                <a:gd name="T31" fmla="*/ 371 h 398"/>
                <a:gd name="T32" fmla="*/ 270 w 400"/>
                <a:gd name="T33" fmla="*/ 386 h 398"/>
                <a:gd name="T34" fmla="*/ 235 w 400"/>
                <a:gd name="T35" fmla="*/ 395 h 398"/>
                <a:gd name="T36" fmla="*/ 200 w 400"/>
                <a:gd name="T37" fmla="*/ 398 h 398"/>
                <a:gd name="T38" fmla="*/ 164 w 400"/>
                <a:gd name="T39" fmla="*/ 395 h 398"/>
                <a:gd name="T40" fmla="*/ 130 w 400"/>
                <a:gd name="T41" fmla="*/ 386 h 398"/>
                <a:gd name="T42" fmla="*/ 99 w 400"/>
                <a:gd name="T43" fmla="*/ 371 h 398"/>
                <a:gd name="T44" fmla="*/ 71 w 400"/>
                <a:gd name="T45" fmla="*/ 352 h 398"/>
                <a:gd name="T46" fmla="*/ 47 w 400"/>
                <a:gd name="T47" fmla="*/ 327 h 398"/>
                <a:gd name="T48" fmla="*/ 27 w 400"/>
                <a:gd name="T49" fmla="*/ 300 h 398"/>
                <a:gd name="T50" fmla="*/ 13 w 400"/>
                <a:gd name="T51" fmla="*/ 269 h 398"/>
                <a:gd name="T52" fmla="*/ 3 w 400"/>
                <a:gd name="T53" fmla="*/ 235 h 398"/>
                <a:gd name="T54" fmla="*/ 0 w 400"/>
                <a:gd name="T55" fmla="*/ 200 h 398"/>
                <a:gd name="T56" fmla="*/ 3 w 400"/>
                <a:gd name="T57" fmla="*/ 163 h 398"/>
                <a:gd name="T58" fmla="*/ 13 w 400"/>
                <a:gd name="T59" fmla="*/ 130 h 398"/>
                <a:gd name="T60" fmla="*/ 27 w 400"/>
                <a:gd name="T61" fmla="*/ 99 h 398"/>
                <a:gd name="T62" fmla="*/ 47 w 400"/>
                <a:gd name="T63" fmla="*/ 71 h 398"/>
                <a:gd name="T64" fmla="*/ 71 w 400"/>
                <a:gd name="T65" fmla="*/ 48 h 398"/>
                <a:gd name="T66" fmla="*/ 99 w 400"/>
                <a:gd name="T67" fmla="*/ 28 h 398"/>
                <a:gd name="T68" fmla="*/ 130 w 400"/>
                <a:gd name="T69" fmla="*/ 13 h 398"/>
                <a:gd name="T70" fmla="*/ 164 w 400"/>
                <a:gd name="T71" fmla="*/ 3 h 398"/>
                <a:gd name="T72" fmla="*/ 200 w 400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0" h="398">
                  <a:moveTo>
                    <a:pt x="200" y="0"/>
                  </a:moveTo>
                  <a:lnTo>
                    <a:pt x="235" y="3"/>
                  </a:lnTo>
                  <a:lnTo>
                    <a:pt x="270" y="13"/>
                  </a:lnTo>
                  <a:lnTo>
                    <a:pt x="301" y="28"/>
                  </a:lnTo>
                  <a:lnTo>
                    <a:pt x="329" y="48"/>
                  </a:lnTo>
                  <a:lnTo>
                    <a:pt x="353" y="71"/>
                  </a:lnTo>
                  <a:lnTo>
                    <a:pt x="373" y="99"/>
                  </a:lnTo>
                  <a:lnTo>
                    <a:pt x="387" y="130"/>
                  </a:lnTo>
                  <a:lnTo>
                    <a:pt x="397" y="163"/>
                  </a:lnTo>
                  <a:lnTo>
                    <a:pt x="400" y="200"/>
                  </a:lnTo>
                  <a:lnTo>
                    <a:pt x="397" y="235"/>
                  </a:lnTo>
                  <a:lnTo>
                    <a:pt x="387" y="269"/>
                  </a:lnTo>
                  <a:lnTo>
                    <a:pt x="373" y="300"/>
                  </a:lnTo>
                  <a:lnTo>
                    <a:pt x="353" y="327"/>
                  </a:lnTo>
                  <a:lnTo>
                    <a:pt x="329" y="352"/>
                  </a:lnTo>
                  <a:lnTo>
                    <a:pt x="301" y="371"/>
                  </a:lnTo>
                  <a:lnTo>
                    <a:pt x="270" y="386"/>
                  </a:lnTo>
                  <a:lnTo>
                    <a:pt x="235" y="395"/>
                  </a:lnTo>
                  <a:lnTo>
                    <a:pt x="200" y="398"/>
                  </a:lnTo>
                  <a:lnTo>
                    <a:pt x="164" y="395"/>
                  </a:lnTo>
                  <a:lnTo>
                    <a:pt x="130" y="386"/>
                  </a:lnTo>
                  <a:lnTo>
                    <a:pt x="99" y="371"/>
                  </a:lnTo>
                  <a:lnTo>
                    <a:pt x="71" y="352"/>
                  </a:lnTo>
                  <a:lnTo>
                    <a:pt x="47" y="327"/>
                  </a:lnTo>
                  <a:lnTo>
                    <a:pt x="27" y="300"/>
                  </a:lnTo>
                  <a:lnTo>
                    <a:pt x="13" y="269"/>
                  </a:lnTo>
                  <a:lnTo>
                    <a:pt x="3" y="235"/>
                  </a:lnTo>
                  <a:lnTo>
                    <a:pt x="0" y="200"/>
                  </a:lnTo>
                  <a:lnTo>
                    <a:pt x="3" y="163"/>
                  </a:lnTo>
                  <a:lnTo>
                    <a:pt x="13" y="130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8"/>
                  </a:lnTo>
                  <a:lnTo>
                    <a:pt x="99" y="28"/>
                  </a:lnTo>
                  <a:lnTo>
                    <a:pt x="130" y="13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6680105" y="2530847"/>
            <a:ext cx="395071" cy="381118"/>
            <a:chOff x="5843588" y="3217863"/>
            <a:chExt cx="2562225" cy="2471738"/>
          </a:xfrm>
          <a:solidFill>
            <a:schemeClr val="bg2">
              <a:lumMod val="25000"/>
            </a:schemeClr>
          </a:solidFill>
        </p:grpSpPr>
        <p:sp>
          <p:nvSpPr>
            <p:cNvPr id="71" name="Freeform 64"/>
            <p:cNvSpPr>
              <a:spLocks/>
            </p:cNvSpPr>
            <p:nvPr/>
          </p:nvSpPr>
          <p:spPr bwMode="auto">
            <a:xfrm>
              <a:off x="7786688" y="3217863"/>
              <a:ext cx="619125" cy="622300"/>
            </a:xfrm>
            <a:custGeom>
              <a:avLst/>
              <a:gdLst>
                <a:gd name="T0" fmla="*/ 340 w 781"/>
                <a:gd name="T1" fmla="*/ 0 h 785"/>
                <a:gd name="T2" fmla="*/ 340 w 781"/>
                <a:gd name="T3" fmla="*/ 0 h 785"/>
                <a:gd name="T4" fmla="*/ 363 w 781"/>
                <a:gd name="T5" fmla="*/ 2 h 785"/>
                <a:gd name="T6" fmla="*/ 386 w 781"/>
                <a:gd name="T7" fmla="*/ 7 h 785"/>
                <a:gd name="T8" fmla="*/ 408 w 781"/>
                <a:gd name="T9" fmla="*/ 17 h 785"/>
                <a:gd name="T10" fmla="*/ 429 w 781"/>
                <a:gd name="T11" fmla="*/ 30 h 785"/>
                <a:gd name="T12" fmla="*/ 448 w 781"/>
                <a:gd name="T13" fmla="*/ 46 h 785"/>
                <a:gd name="T14" fmla="*/ 737 w 781"/>
                <a:gd name="T15" fmla="*/ 336 h 785"/>
                <a:gd name="T16" fmla="*/ 755 w 781"/>
                <a:gd name="T17" fmla="*/ 357 h 785"/>
                <a:gd name="T18" fmla="*/ 768 w 781"/>
                <a:gd name="T19" fmla="*/ 381 h 785"/>
                <a:gd name="T20" fmla="*/ 777 w 781"/>
                <a:gd name="T21" fmla="*/ 406 h 785"/>
                <a:gd name="T22" fmla="*/ 781 w 781"/>
                <a:gd name="T23" fmla="*/ 431 h 785"/>
                <a:gd name="T24" fmla="*/ 781 w 781"/>
                <a:gd name="T25" fmla="*/ 457 h 785"/>
                <a:gd name="T26" fmla="*/ 777 w 781"/>
                <a:gd name="T27" fmla="*/ 483 h 785"/>
                <a:gd name="T28" fmla="*/ 768 w 781"/>
                <a:gd name="T29" fmla="*/ 509 h 785"/>
                <a:gd name="T30" fmla="*/ 755 w 781"/>
                <a:gd name="T31" fmla="*/ 532 h 785"/>
                <a:gd name="T32" fmla="*/ 737 w 781"/>
                <a:gd name="T33" fmla="*/ 553 h 785"/>
                <a:gd name="T34" fmla="*/ 505 w 781"/>
                <a:gd name="T35" fmla="*/ 785 h 785"/>
                <a:gd name="T36" fmla="*/ 0 w 781"/>
                <a:gd name="T37" fmla="*/ 278 h 785"/>
                <a:gd name="T38" fmla="*/ 232 w 781"/>
                <a:gd name="T39" fmla="*/ 45 h 785"/>
                <a:gd name="T40" fmla="*/ 251 w 781"/>
                <a:gd name="T41" fmla="*/ 29 h 785"/>
                <a:gd name="T42" fmla="*/ 271 w 781"/>
                <a:gd name="T43" fmla="*/ 17 h 785"/>
                <a:gd name="T44" fmla="*/ 293 w 781"/>
                <a:gd name="T45" fmla="*/ 7 h 785"/>
                <a:gd name="T46" fmla="*/ 316 w 781"/>
                <a:gd name="T47" fmla="*/ 2 h 785"/>
                <a:gd name="T48" fmla="*/ 340 w 781"/>
                <a:gd name="T49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81" h="785">
                  <a:moveTo>
                    <a:pt x="340" y="0"/>
                  </a:moveTo>
                  <a:lnTo>
                    <a:pt x="340" y="0"/>
                  </a:lnTo>
                  <a:lnTo>
                    <a:pt x="363" y="2"/>
                  </a:lnTo>
                  <a:lnTo>
                    <a:pt x="386" y="7"/>
                  </a:lnTo>
                  <a:lnTo>
                    <a:pt x="408" y="17"/>
                  </a:lnTo>
                  <a:lnTo>
                    <a:pt x="429" y="30"/>
                  </a:lnTo>
                  <a:lnTo>
                    <a:pt x="448" y="46"/>
                  </a:lnTo>
                  <a:lnTo>
                    <a:pt x="737" y="336"/>
                  </a:lnTo>
                  <a:lnTo>
                    <a:pt x="755" y="357"/>
                  </a:lnTo>
                  <a:lnTo>
                    <a:pt x="768" y="381"/>
                  </a:lnTo>
                  <a:lnTo>
                    <a:pt x="777" y="406"/>
                  </a:lnTo>
                  <a:lnTo>
                    <a:pt x="781" y="431"/>
                  </a:lnTo>
                  <a:lnTo>
                    <a:pt x="781" y="457"/>
                  </a:lnTo>
                  <a:lnTo>
                    <a:pt x="777" y="483"/>
                  </a:lnTo>
                  <a:lnTo>
                    <a:pt x="768" y="509"/>
                  </a:lnTo>
                  <a:lnTo>
                    <a:pt x="755" y="532"/>
                  </a:lnTo>
                  <a:lnTo>
                    <a:pt x="737" y="553"/>
                  </a:lnTo>
                  <a:lnTo>
                    <a:pt x="505" y="785"/>
                  </a:lnTo>
                  <a:lnTo>
                    <a:pt x="0" y="278"/>
                  </a:lnTo>
                  <a:lnTo>
                    <a:pt x="232" y="45"/>
                  </a:lnTo>
                  <a:lnTo>
                    <a:pt x="251" y="29"/>
                  </a:lnTo>
                  <a:lnTo>
                    <a:pt x="271" y="17"/>
                  </a:lnTo>
                  <a:lnTo>
                    <a:pt x="293" y="7"/>
                  </a:lnTo>
                  <a:lnTo>
                    <a:pt x="316" y="2"/>
                  </a:lnTo>
                  <a:lnTo>
                    <a:pt x="3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6596063" y="3522663"/>
              <a:ext cx="1504950" cy="1512888"/>
            </a:xfrm>
            <a:custGeom>
              <a:avLst/>
              <a:gdLst>
                <a:gd name="T0" fmla="*/ 1391 w 1896"/>
                <a:gd name="T1" fmla="*/ 0 h 1905"/>
                <a:gd name="T2" fmla="*/ 1896 w 1896"/>
                <a:gd name="T3" fmla="*/ 508 h 1905"/>
                <a:gd name="T4" fmla="*/ 506 w 1896"/>
                <a:gd name="T5" fmla="*/ 1905 h 1905"/>
                <a:gd name="T6" fmla="*/ 0 w 1896"/>
                <a:gd name="T7" fmla="*/ 1398 h 1905"/>
                <a:gd name="T8" fmla="*/ 1391 w 1896"/>
                <a:gd name="T9" fmla="*/ 0 h 1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6" h="1905">
                  <a:moveTo>
                    <a:pt x="1391" y="0"/>
                  </a:moveTo>
                  <a:lnTo>
                    <a:pt x="1896" y="508"/>
                  </a:lnTo>
                  <a:lnTo>
                    <a:pt x="506" y="1905"/>
                  </a:lnTo>
                  <a:lnTo>
                    <a:pt x="0" y="1398"/>
                  </a:lnTo>
                  <a:lnTo>
                    <a:pt x="1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6424613" y="4719638"/>
              <a:ext cx="485775" cy="488950"/>
            </a:xfrm>
            <a:custGeom>
              <a:avLst/>
              <a:gdLst>
                <a:gd name="T0" fmla="*/ 108 w 613"/>
                <a:gd name="T1" fmla="*/ 0 h 615"/>
                <a:gd name="T2" fmla="*/ 613 w 613"/>
                <a:gd name="T3" fmla="*/ 507 h 615"/>
                <a:gd name="T4" fmla="*/ 0 w 613"/>
                <a:gd name="T5" fmla="*/ 615 h 615"/>
                <a:gd name="T6" fmla="*/ 108 w 613"/>
                <a:gd name="T7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615">
                  <a:moveTo>
                    <a:pt x="108" y="0"/>
                  </a:moveTo>
                  <a:lnTo>
                    <a:pt x="613" y="507"/>
                  </a:lnTo>
                  <a:lnTo>
                    <a:pt x="0" y="615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Freeform 67"/>
            <p:cNvSpPr>
              <a:spLocks/>
            </p:cNvSpPr>
            <p:nvPr/>
          </p:nvSpPr>
          <p:spPr bwMode="auto">
            <a:xfrm>
              <a:off x="5843588" y="3640138"/>
              <a:ext cx="2036762" cy="2049463"/>
            </a:xfrm>
            <a:custGeom>
              <a:avLst/>
              <a:gdLst>
                <a:gd name="T0" fmla="*/ 213 w 2566"/>
                <a:gd name="T1" fmla="*/ 0 h 2582"/>
                <a:gd name="T2" fmla="*/ 2007 w 2566"/>
                <a:gd name="T3" fmla="*/ 0 h 2582"/>
                <a:gd name="T4" fmla="*/ 1675 w 2566"/>
                <a:gd name="T5" fmla="*/ 333 h 2582"/>
                <a:gd name="T6" fmla="*/ 331 w 2566"/>
                <a:gd name="T7" fmla="*/ 333 h 2582"/>
                <a:gd name="T8" fmla="*/ 331 w 2566"/>
                <a:gd name="T9" fmla="*/ 2250 h 2582"/>
                <a:gd name="T10" fmla="*/ 2235 w 2566"/>
                <a:gd name="T11" fmla="*/ 2250 h 2582"/>
                <a:gd name="T12" fmla="*/ 2235 w 2566"/>
                <a:gd name="T13" fmla="*/ 1160 h 2582"/>
                <a:gd name="T14" fmla="*/ 2566 w 2566"/>
                <a:gd name="T15" fmla="*/ 829 h 2582"/>
                <a:gd name="T16" fmla="*/ 2566 w 2566"/>
                <a:gd name="T17" fmla="*/ 2368 h 2582"/>
                <a:gd name="T18" fmla="*/ 2564 w 2566"/>
                <a:gd name="T19" fmla="*/ 2402 h 2582"/>
                <a:gd name="T20" fmla="*/ 2555 w 2566"/>
                <a:gd name="T21" fmla="*/ 2435 h 2582"/>
                <a:gd name="T22" fmla="*/ 2542 w 2566"/>
                <a:gd name="T23" fmla="*/ 2466 h 2582"/>
                <a:gd name="T24" fmla="*/ 2525 w 2566"/>
                <a:gd name="T25" fmla="*/ 2495 h 2582"/>
                <a:gd name="T26" fmla="*/ 2504 w 2566"/>
                <a:gd name="T27" fmla="*/ 2520 h 2582"/>
                <a:gd name="T28" fmla="*/ 2478 w 2566"/>
                <a:gd name="T29" fmla="*/ 2541 h 2582"/>
                <a:gd name="T30" fmla="*/ 2450 w 2566"/>
                <a:gd name="T31" fmla="*/ 2558 h 2582"/>
                <a:gd name="T32" fmla="*/ 2419 w 2566"/>
                <a:gd name="T33" fmla="*/ 2571 h 2582"/>
                <a:gd name="T34" fmla="*/ 2386 w 2566"/>
                <a:gd name="T35" fmla="*/ 2579 h 2582"/>
                <a:gd name="T36" fmla="*/ 2352 w 2566"/>
                <a:gd name="T37" fmla="*/ 2582 h 2582"/>
                <a:gd name="T38" fmla="*/ 213 w 2566"/>
                <a:gd name="T39" fmla="*/ 2582 h 2582"/>
                <a:gd name="T40" fmla="*/ 179 w 2566"/>
                <a:gd name="T41" fmla="*/ 2579 h 2582"/>
                <a:gd name="T42" fmla="*/ 146 w 2566"/>
                <a:gd name="T43" fmla="*/ 2571 h 2582"/>
                <a:gd name="T44" fmla="*/ 116 w 2566"/>
                <a:gd name="T45" fmla="*/ 2558 h 2582"/>
                <a:gd name="T46" fmla="*/ 88 w 2566"/>
                <a:gd name="T47" fmla="*/ 2541 h 2582"/>
                <a:gd name="T48" fmla="*/ 63 w 2566"/>
                <a:gd name="T49" fmla="*/ 2520 h 2582"/>
                <a:gd name="T50" fmla="*/ 41 w 2566"/>
                <a:gd name="T51" fmla="*/ 2495 h 2582"/>
                <a:gd name="T52" fmla="*/ 24 w 2566"/>
                <a:gd name="T53" fmla="*/ 2466 h 2582"/>
                <a:gd name="T54" fmla="*/ 11 w 2566"/>
                <a:gd name="T55" fmla="*/ 2435 h 2582"/>
                <a:gd name="T56" fmla="*/ 3 w 2566"/>
                <a:gd name="T57" fmla="*/ 2402 h 2582"/>
                <a:gd name="T58" fmla="*/ 0 w 2566"/>
                <a:gd name="T59" fmla="*/ 2368 h 2582"/>
                <a:gd name="T60" fmla="*/ 0 w 2566"/>
                <a:gd name="T61" fmla="*/ 216 h 2582"/>
                <a:gd name="T62" fmla="*/ 3 w 2566"/>
                <a:gd name="T63" fmla="*/ 180 h 2582"/>
                <a:gd name="T64" fmla="*/ 11 w 2566"/>
                <a:gd name="T65" fmla="*/ 147 h 2582"/>
                <a:gd name="T66" fmla="*/ 24 w 2566"/>
                <a:gd name="T67" fmla="*/ 117 h 2582"/>
                <a:gd name="T68" fmla="*/ 41 w 2566"/>
                <a:gd name="T69" fmla="*/ 89 h 2582"/>
                <a:gd name="T70" fmla="*/ 63 w 2566"/>
                <a:gd name="T71" fmla="*/ 63 h 2582"/>
                <a:gd name="T72" fmla="*/ 88 w 2566"/>
                <a:gd name="T73" fmla="*/ 41 h 2582"/>
                <a:gd name="T74" fmla="*/ 116 w 2566"/>
                <a:gd name="T75" fmla="*/ 24 h 2582"/>
                <a:gd name="T76" fmla="*/ 146 w 2566"/>
                <a:gd name="T77" fmla="*/ 11 h 2582"/>
                <a:gd name="T78" fmla="*/ 179 w 2566"/>
                <a:gd name="T79" fmla="*/ 3 h 2582"/>
                <a:gd name="T80" fmla="*/ 213 w 2566"/>
                <a:gd name="T81" fmla="*/ 0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66" h="2582">
                  <a:moveTo>
                    <a:pt x="213" y="0"/>
                  </a:moveTo>
                  <a:lnTo>
                    <a:pt x="2007" y="0"/>
                  </a:lnTo>
                  <a:lnTo>
                    <a:pt x="1675" y="333"/>
                  </a:lnTo>
                  <a:lnTo>
                    <a:pt x="331" y="333"/>
                  </a:lnTo>
                  <a:lnTo>
                    <a:pt x="331" y="2250"/>
                  </a:lnTo>
                  <a:lnTo>
                    <a:pt x="2235" y="2250"/>
                  </a:lnTo>
                  <a:lnTo>
                    <a:pt x="2235" y="1160"/>
                  </a:lnTo>
                  <a:lnTo>
                    <a:pt x="2566" y="829"/>
                  </a:lnTo>
                  <a:lnTo>
                    <a:pt x="2566" y="2368"/>
                  </a:lnTo>
                  <a:lnTo>
                    <a:pt x="2564" y="2402"/>
                  </a:lnTo>
                  <a:lnTo>
                    <a:pt x="2555" y="2435"/>
                  </a:lnTo>
                  <a:lnTo>
                    <a:pt x="2542" y="2466"/>
                  </a:lnTo>
                  <a:lnTo>
                    <a:pt x="2525" y="2495"/>
                  </a:lnTo>
                  <a:lnTo>
                    <a:pt x="2504" y="2520"/>
                  </a:lnTo>
                  <a:lnTo>
                    <a:pt x="2478" y="2541"/>
                  </a:lnTo>
                  <a:lnTo>
                    <a:pt x="2450" y="2558"/>
                  </a:lnTo>
                  <a:lnTo>
                    <a:pt x="2419" y="2571"/>
                  </a:lnTo>
                  <a:lnTo>
                    <a:pt x="2386" y="2579"/>
                  </a:lnTo>
                  <a:lnTo>
                    <a:pt x="2352" y="2582"/>
                  </a:lnTo>
                  <a:lnTo>
                    <a:pt x="213" y="2582"/>
                  </a:lnTo>
                  <a:lnTo>
                    <a:pt x="179" y="2579"/>
                  </a:lnTo>
                  <a:lnTo>
                    <a:pt x="146" y="2571"/>
                  </a:lnTo>
                  <a:lnTo>
                    <a:pt x="116" y="2558"/>
                  </a:lnTo>
                  <a:lnTo>
                    <a:pt x="88" y="2541"/>
                  </a:lnTo>
                  <a:lnTo>
                    <a:pt x="63" y="2520"/>
                  </a:lnTo>
                  <a:lnTo>
                    <a:pt x="41" y="2495"/>
                  </a:lnTo>
                  <a:lnTo>
                    <a:pt x="24" y="2466"/>
                  </a:lnTo>
                  <a:lnTo>
                    <a:pt x="11" y="2435"/>
                  </a:lnTo>
                  <a:lnTo>
                    <a:pt x="3" y="2402"/>
                  </a:lnTo>
                  <a:lnTo>
                    <a:pt x="0" y="2368"/>
                  </a:lnTo>
                  <a:lnTo>
                    <a:pt x="0" y="216"/>
                  </a:lnTo>
                  <a:lnTo>
                    <a:pt x="3" y="180"/>
                  </a:lnTo>
                  <a:lnTo>
                    <a:pt x="11" y="147"/>
                  </a:lnTo>
                  <a:lnTo>
                    <a:pt x="24" y="117"/>
                  </a:lnTo>
                  <a:lnTo>
                    <a:pt x="41" y="89"/>
                  </a:lnTo>
                  <a:lnTo>
                    <a:pt x="63" y="63"/>
                  </a:lnTo>
                  <a:lnTo>
                    <a:pt x="88" y="41"/>
                  </a:lnTo>
                  <a:lnTo>
                    <a:pt x="116" y="24"/>
                  </a:lnTo>
                  <a:lnTo>
                    <a:pt x="146" y="11"/>
                  </a:lnTo>
                  <a:lnTo>
                    <a:pt x="179" y="3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7399624" y="2532643"/>
            <a:ext cx="382632" cy="377527"/>
            <a:chOff x="5834063" y="3213100"/>
            <a:chExt cx="2260601" cy="2230438"/>
          </a:xfrm>
          <a:solidFill>
            <a:schemeClr val="bg2">
              <a:lumMod val="25000"/>
            </a:schemeClr>
          </a:solidFill>
        </p:grpSpPr>
        <p:sp>
          <p:nvSpPr>
            <p:cNvPr id="80" name="Freeform 72"/>
            <p:cNvSpPr>
              <a:spLocks/>
            </p:cNvSpPr>
            <p:nvPr/>
          </p:nvSpPr>
          <p:spPr bwMode="auto">
            <a:xfrm>
              <a:off x="6804026" y="3827463"/>
              <a:ext cx="660400" cy="677863"/>
            </a:xfrm>
            <a:custGeom>
              <a:avLst/>
              <a:gdLst>
                <a:gd name="T0" fmla="*/ 1247 w 1247"/>
                <a:gd name="T1" fmla="*/ 0 h 1279"/>
                <a:gd name="T2" fmla="*/ 634 w 1247"/>
                <a:gd name="T3" fmla="*/ 1099 h 1279"/>
                <a:gd name="T4" fmla="*/ 633 w 1247"/>
                <a:gd name="T5" fmla="*/ 1097 h 1279"/>
                <a:gd name="T6" fmla="*/ 610 w 1247"/>
                <a:gd name="T7" fmla="*/ 1136 h 1279"/>
                <a:gd name="T8" fmla="*/ 582 w 1247"/>
                <a:gd name="T9" fmla="*/ 1171 h 1279"/>
                <a:gd name="T10" fmla="*/ 548 w 1247"/>
                <a:gd name="T11" fmla="*/ 1202 h 1279"/>
                <a:gd name="T12" fmla="*/ 512 w 1247"/>
                <a:gd name="T13" fmla="*/ 1228 h 1279"/>
                <a:gd name="T14" fmla="*/ 471 w 1247"/>
                <a:gd name="T15" fmla="*/ 1250 h 1279"/>
                <a:gd name="T16" fmla="*/ 428 w 1247"/>
                <a:gd name="T17" fmla="*/ 1266 h 1279"/>
                <a:gd name="T18" fmla="*/ 384 w 1247"/>
                <a:gd name="T19" fmla="*/ 1277 h 1279"/>
                <a:gd name="T20" fmla="*/ 335 w 1247"/>
                <a:gd name="T21" fmla="*/ 1279 h 1279"/>
                <a:gd name="T22" fmla="*/ 285 w 1247"/>
                <a:gd name="T23" fmla="*/ 1275 h 1279"/>
                <a:gd name="T24" fmla="*/ 238 w 1247"/>
                <a:gd name="T25" fmla="*/ 1266 h 1279"/>
                <a:gd name="T26" fmla="*/ 194 w 1247"/>
                <a:gd name="T27" fmla="*/ 1248 h 1279"/>
                <a:gd name="T28" fmla="*/ 152 w 1247"/>
                <a:gd name="T29" fmla="*/ 1226 h 1279"/>
                <a:gd name="T30" fmla="*/ 116 w 1247"/>
                <a:gd name="T31" fmla="*/ 1198 h 1279"/>
                <a:gd name="T32" fmla="*/ 82 w 1247"/>
                <a:gd name="T33" fmla="*/ 1164 h 1279"/>
                <a:gd name="T34" fmla="*/ 54 w 1247"/>
                <a:gd name="T35" fmla="*/ 1128 h 1279"/>
                <a:gd name="T36" fmla="*/ 31 w 1247"/>
                <a:gd name="T37" fmla="*/ 1086 h 1279"/>
                <a:gd name="T38" fmla="*/ 13 w 1247"/>
                <a:gd name="T39" fmla="*/ 1042 h 1279"/>
                <a:gd name="T40" fmla="*/ 3 w 1247"/>
                <a:gd name="T41" fmla="*/ 995 h 1279"/>
                <a:gd name="T42" fmla="*/ 0 w 1247"/>
                <a:gd name="T43" fmla="*/ 946 h 1279"/>
                <a:gd name="T44" fmla="*/ 4 w 1247"/>
                <a:gd name="T45" fmla="*/ 894 h 1279"/>
                <a:gd name="T46" fmla="*/ 16 w 1247"/>
                <a:gd name="T47" fmla="*/ 844 h 1279"/>
                <a:gd name="T48" fmla="*/ 35 w 1247"/>
                <a:gd name="T49" fmla="*/ 797 h 1279"/>
                <a:gd name="T50" fmla="*/ 61 w 1247"/>
                <a:gd name="T51" fmla="*/ 755 h 1279"/>
                <a:gd name="T52" fmla="*/ 93 w 1247"/>
                <a:gd name="T53" fmla="*/ 717 h 1279"/>
                <a:gd name="T54" fmla="*/ 131 w 1247"/>
                <a:gd name="T55" fmla="*/ 684 h 1279"/>
                <a:gd name="T56" fmla="*/ 171 w 1247"/>
                <a:gd name="T57" fmla="*/ 656 h 1279"/>
                <a:gd name="T58" fmla="*/ 171 w 1247"/>
                <a:gd name="T59" fmla="*/ 656 h 1279"/>
                <a:gd name="T60" fmla="*/ 1247 w 1247"/>
                <a:gd name="T61" fmla="*/ 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47" h="1279">
                  <a:moveTo>
                    <a:pt x="1247" y="0"/>
                  </a:moveTo>
                  <a:lnTo>
                    <a:pt x="634" y="1099"/>
                  </a:lnTo>
                  <a:lnTo>
                    <a:pt x="633" y="1097"/>
                  </a:lnTo>
                  <a:lnTo>
                    <a:pt x="610" y="1136"/>
                  </a:lnTo>
                  <a:lnTo>
                    <a:pt x="582" y="1171"/>
                  </a:lnTo>
                  <a:lnTo>
                    <a:pt x="548" y="1202"/>
                  </a:lnTo>
                  <a:lnTo>
                    <a:pt x="512" y="1228"/>
                  </a:lnTo>
                  <a:lnTo>
                    <a:pt x="471" y="1250"/>
                  </a:lnTo>
                  <a:lnTo>
                    <a:pt x="428" y="1266"/>
                  </a:lnTo>
                  <a:lnTo>
                    <a:pt x="384" y="1277"/>
                  </a:lnTo>
                  <a:lnTo>
                    <a:pt x="335" y="1279"/>
                  </a:lnTo>
                  <a:lnTo>
                    <a:pt x="285" y="1275"/>
                  </a:lnTo>
                  <a:lnTo>
                    <a:pt x="238" y="1266"/>
                  </a:lnTo>
                  <a:lnTo>
                    <a:pt x="194" y="1248"/>
                  </a:lnTo>
                  <a:lnTo>
                    <a:pt x="152" y="1226"/>
                  </a:lnTo>
                  <a:lnTo>
                    <a:pt x="116" y="1198"/>
                  </a:lnTo>
                  <a:lnTo>
                    <a:pt x="82" y="1164"/>
                  </a:lnTo>
                  <a:lnTo>
                    <a:pt x="54" y="1128"/>
                  </a:lnTo>
                  <a:lnTo>
                    <a:pt x="31" y="1086"/>
                  </a:lnTo>
                  <a:lnTo>
                    <a:pt x="13" y="1042"/>
                  </a:lnTo>
                  <a:lnTo>
                    <a:pt x="3" y="995"/>
                  </a:lnTo>
                  <a:lnTo>
                    <a:pt x="0" y="946"/>
                  </a:lnTo>
                  <a:lnTo>
                    <a:pt x="4" y="894"/>
                  </a:lnTo>
                  <a:lnTo>
                    <a:pt x="16" y="844"/>
                  </a:lnTo>
                  <a:lnTo>
                    <a:pt x="35" y="797"/>
                  </a:lnTo>
                  <a:lnTo>
                    <a:pt x="61" y="755"/>
                  </a:lnTo>
                  <a:lnTo>
                    <a:pt x="93" y="717"/>
                  </a:lnTo>
                  <a:lnTo>
                    <a:pt x="131" y="684"/>
                  </a:lnTo>
                  <a:lnTo>
                    <a:pt x="171" y="656"/>
                  </a:lnTo>
                  <a:lnTo>
                    <a:pt x="171" y="656"/>
                  </a:lnTo>
                  <a:lnTo>
                    <a:pt x="1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auto">
            <a:xfrm>
              <a:off x="7011988" y="3213100"/>
              <a:ext cx="685800" cy="463550"/>
            </a:xfrm>
            <a:custGeom>
              <a:avLst/>
              <a:gdLst>
                <a:gd name="T0" fmla="*/ 0 w 1296"/>
                <a:gd name="T1" fmla="*/ 0 h 876"/>
                <a:gd name="T2" fmla="*/ 0 w 1296"/>
                <a:gd name="T3" fmla="*/ 0 h 876"/>
                <a:gd name="T4" fmla="*/ 125 w 1296"/>
                <a:gd name="T5" fmla="*/ 11 h 876"/>
                <a:gd name="T6" fmla="*/ 248 w 1296"/>
                <a:gd name="T7" fmla="*/ 27 h 876"/>
                <a:gd name="T8" fmla="*/ 368 w 1296"/>
                <a:gd name="T9" fmla="*/ 51 h 876"/>
                <a:gd name="T10" fmla="*/ 485 w 1296"/>
                <a:gd name="T11" fmla="*/ 81 h 876"/>
                <a:gd name="T12" fmla="*/ 599 w 1296"/>
                <a:gd name="T13" fmla="*/ 117 h 876"/>
                <a:gd name="T14" fmla="*/ 710 w 1296"/>
                <a:gd name="T15" fmla="*/ 158 h 876"/>
                <a:gd name="T16" fmla="*/ 816 w 1296"/>
                <a:gd name="T17" fmla="*/ 205 h 876"/>
                <a:gd name="T18" fmla="*/ 920 w 1296"/>
                <a:gd name="T19" fmla="*/ 257 h 876"/>
                <a:gd name="T20" fmla="*/ 1019 w 1296"/>
                <a:gd name="T21" fmla="*/ 315 h 876"/>
                <a:gd name="T22" fmla="*/ 1115 w 1296"/>
                <a:gd name="T23" fmla="*/ 378 h 876"/>
                <a:gd name="T24" fmla="*/ 1208 w 1296"/>
                <a:gd name="T25" fmla="*/ 446 h 876"/>
                <a:gd name="T26" fmla="*/ 1296 w 1296"/>
                <a:gd name="T27" fmla="*/ 518 h 876"/>
                <a:gd name="T28" fmla="*/ 922 w 1296"/>
                <a:gd name="T29" fmla="*/ 876 h 876"/>
                <a:gd name="T30" fmla="*/ 865 w 1296"/>
                <a:gd name="T31" fmla="*/ 829 h 876"/>
                <a:gd name="T32" fmla="*/ 807 w 1296"/>
                <a:gd name="T33" fmla="*/ 785 h 876"/>
                <a:gd name="T34" fmla="*/ 747 w 1296"/>
                <a:gd name="T35" fmla="*/ 744 h 876"/>
                <a:gd name="T36" fmla="*/ 687 w 1296"/>
                <a:gd name="T37" fmla="*/ 706 h 876"/>
                <a:gd name="T38" fmla="*/ 623 w 1296"/>
                <a:gd name="T39" fmla="*/ 671 h 876"/>
                <a:gd name="T40" fmla="*/ 559 w 1296"/>
                <a:gd name="T41" fmla="*/ 639 h 876"/>
                <a:gd name="T42" fmla="*/ 491 w 1296"/>
                <a:gd name="T43" fmla="*/ 609 h 876"/>
                <a:gd name="T44" fmla="*/ 420 w 1296"/>
                <a:gd name="T45" fmla="*/ 584 h 876"/>
                <a:gd name="T46" fmla="*/ 346 w 1296"/>
                <a:gd name="T47" fmla="*/ 561 h 876"/>
                <a:gd name="T48" fmla="*/ 267 w 1296"/>
                <a:gd name="T49" fmla="*/ 542 h 876"/>
                <a:gd name="T50" fmla="*/ 183 w 1296"/>
                <a:gd name="T51" fmla="*/ 526 h 876"/>
                <a:gd name="T52" fmla="*/ 94 w 1296"/>
                <a:gd name="T53" fmla="*/ 514 h 876"/>
                <a:gd name="T54" fmla="*/ 0 w 1296"/>
                <a:gd name="T55" fmla="*/ 506 h 876"/>
                <a:gd name="T56" fmla="*/ 0 w 1296"/>
                <a:gd name="T57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6" h="876">
                  <a:moveTo>
                    <a:pt x="0" y="0"/>
                  </a:moveTo>
                  <a:lnTo>
                    <a:pt x="0" y="0"/>
                  </a:lnTo>
                  <a:lnTo>
                    <a:pt x="125" y="11"/>
                  </a:lnTo>
                  <a:lnTo>
                    <a:pt x="248" y="27"/>
                  </a:lnTo>
                  <a:lnTo>
                    <a:pt x="368" y="51"/>
                  </a:lnTo>
                  <a:lnTo>
                    <a:pt x="485" y="81"/>
                  </a:lnTo>
                  <a:lnTo>
                    <a:pt x="599" y="117"/>
                  </a:lnTo>
                  <a:lnTo>
                    <a:pt x="710" y="158"/>
                  </a:lnTo>
                  <a:lnTo>
                    <a:pt x="816" y="205"/>
                  </a:lnTo>
                  <a:lnTo>
                    <a:pt x="920" y="257"/>
                  </a:lnTo>
                  <a:lnTo>
                    <a:pt x="1019" y="315"/>
                  </a:lnTo>
                  <a:lnTo>
                    <a:pt x="1115" y="378"/>
                  </a:lnTo>
                  <a:lnTo>
                    <a:pt x="1208" y="446"/>
                  </a:lnTo>
                  <a:lnTo>
                    <a:pt x="1296" y="518"/>
                  </a:lnTo>
                  <a:lnTo>
                    <a:pt x="922" y="876"/>
                  </a:lnTo>
                  <a:lnTo>
                    <a:pt x="865" y="829"/>
                  </a:lnTo>
                  <a:lnTo>
                    <a:pt x="807" y="785"/>
                  </a:lnTo>
                  <a:lnTo>
                    <a:pt x="747" y="744"/>
                  </a:lnTo>
                  <a:lnTo>
                    <a:pt x="687" y="706"/>
                  </a:lnTo>
                  <a:lnTo>
                    <a:pt x="623" y="671"/>
                  </a:lnTo>
                  <a:lnTo>
                    <a:pt x="559" y="639"/>
                  </a:lnTo>
                  <a:lnTo>
                    <a:pt x="491" y="609"/>
                  </a:lnTo>
                  <a:lnTo>
                    <a:pt x="420" y="584"/>
                  </a:lnTo>
                  <a:lnTo>
                    <a:pt x="346" y="561"/>
                  </a:lnTo>
                  <a:lnTo>
                    <a:pt x="267" y="542"/>
                  </a:lnTo>
                  <a:lnTo>
                    <a:pt x="183" y="526"/>
                  </a:lnTo>
                  <a:lnTo>
                    <a:pt x="94" y="514"/>
                  </a:lnTo>
                  <a:lnTo>
                    <a:pt x="0" y="50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auto">
            <a:xfrm>
              <a:off x="7616826" y="3578225"/>
              <a:ext cx="477838" cy="666750"/>
            </a:xfrm>
            <a:custGeom>
              <a:avLst/>
              <a:gdLst>
                <a:gd name="T0" fmla="*/ 361 w 903"/>
                <a:gd name="T1" fmla="*/ 0 h 1259"/>
                <a:gd name="T2" fmla="*/ 435 w 903"/>
                <a:gd name="T3" fmla="*/ 85 h 1259"/>
                <a:gd name="T4" fmla="*/ 505 w 903"/>
                <a:gd name="T5" fmla="*/ 175 h 1259"/>
                <a:gd name="T6" fmla="*/ 571 w 903"/>
                <a:gd name="T7" fmla="*/ 269 h 1259"/>
                <a:gd name="T8" fmla="*/ 631 w 903"/>
                <a:gd name="T9" fmla="*/ 365 h 1259"/>
                <a:gd name="T10" fmla="*/ 686 w 903"/>
                <a:gd name="T11" fmla="*/ 464 h 1259"/>
                <a:gd name="T12" fmla="*/ 734 w 903"/>
                <a:gd name="T13" fmla="*/ 567 h 1259"/>
                <a:gd name="T14" fmla="*/ 777 w 903"/>
                <a:gd name="T15" fmla="*/ 673 h 1259"/>
                <a:gd name="T16" fmla="*/ 815 w 903"/>
                <a:gd name="T17" fmla="*/ 783 h 1259"/>
                <a:gd name="T18" fmla="*/ 846 w 903"/>
                <a:gd name="T19" fmla="*/ 896 h 1259"/>
                <a:gd name="T20" fmla="*/ 872 w 903"/>
                <a:gd name="T21" fmla="*/ 1014 h 1259"/>
                <a:gd name="T22" fmla="*/ 891 w 903"/>
                <a:gd name="T23" fmla="*/ 1135 h 1259"/>
                <a:gd name="T24" fmla="*/ 903 w 903"/>
                <a:gd name="T25" fmla="*/ 1259 h 1259"/>
                <a:gd name="T26" fmla="*/ 392 w 903"/>
                <a:gd name="T27" fmla="*/ 1259 h 1259"/>
                <a:gd name="T28" fmla="*/ 380 w 903"/>
                <a:gd name="T29" fmla="*/ 1159 h 1259"/>
                <a:gd name="T30" fmla="*/ 360 w 903"/>
                <a:gd name="T31" fmla="*/ 1060 h 1259"/>
                <a:gd name="T32" fmla="*/ 334 w 903"/>
                <a:gd name="T33" fmla="*/ 962 h 1259"/>
                <a:gd name="T34" fmla="*/ 303 w 903"/>
                <a:gd name="T35" fmla="*/ 867 h 1259"/>
                <a:gd name="T36" fmla="*/ 266 w 903"/>
                <a:gd name="T37" fmla="*/ 773 h 1259"/>
                <a:gd name="T38" fmla="*/ 223 w 903"/>
                <a:gd name="T39" fmla="*/ 684 h 1259"/>
                <a:gd name="T40" fmla="*/ 175 w 903"/>
                <a:gd name="T41" fmla="*/ 595 h 1259"/>
                <a:gd name="T42" fmla="*/ 122 w 903"/>
                <a:gd name="T43" fmla="*/ 512 h 1259"/>
                <a:gd name="T44" fmla="*/ 64 w 903"/>
                <a:gd name="T45" fmla="*/ 432 h 1259"/>
                <a:gd name="T46" fmla="*/ 0 w 903"/>
                <a:gd name="T47" fmla="*/ 356 h 1259"/>
                <a:gd name="T48" fmla="*/ 361 w 903"/>
                <a:gd name="T49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3" h="1259">
                  <a:moveTo>
                    <a:pt x="361" y="0"/>
                  </a:moveTo>
                  <a:lnTo>
                    <a:pt x="435" y="85"/>
                  </a:lnTo>
                  <a:lnTo>
                    <a:pt x="505" y="175"/>
                  </a:lnTo>
                  <a:lnTo>
                    <a:pt x="571" y="269"/>
                  </a:lnTo>
                  <a:lnTo>
                    <a:pt x="631" y="365"/>
                  </a:lnTo>
                  <a:lnTo>
                    <a:pt x="686" y="464"/>
                  </a:lnTo>
                  <a:lnTo>
                    <a:pt x="734" y="567"/>
                  </a:lnTo>
                  <a:lnTo>
                    <a:pt x="777" y="673"/>
                  </a:lnTo>
                  <a:lnTo>
                    <a:pt x="815" y="783"/>
                  </a:lnTo>
                  <a:lnTo>
                    <a:pt x="846" y="896"/>
                  </a:lnTo>
                  <a:lnTo>
                    <a:pt x="872" y="1014"/>
                  </a:lnTo>
                  <a:lnTo>
                    <a:pt x="891" y="1135"/>
                  </a:lnTo>
                  <a:lnTo>
                    <a:pt x="903" y="1259"/>
                  </a:lnTo>
                  <a:lnTo>
                    <a:pt x="392" y="1259"/>
                  </a:lnTo>
                  <a:lnTo>
                    <a:pt x="380" y="1159"/>
                  </a:lnTo>
                  <a:lnTo>
                    <a:pt x="360" y="1060"/>
                  </a:lnTo>
                  <a:lnTo>
                    <a:pt x="334" y="962"/>
                  </a:lnTo>
                  <a:lnTo>
                    <a:pt x="303" y="867"/>
                  </a:lnTo>
                  <a:lnTo>
                    <a:pt x="266" y="773"/>
                  </a:lnTo>
                  <a:lnTo>
                    <a:pt x="223" y="684"/>
                  </a:lnTo>
                  <a:lnTo>
                    <a:pt x="175" y="595"/>
                  </a:lnTo>
                  <a:lnTo>
                    <a:pt x="122" y="512"/>
                  </a:lnTo>
                  <a:lnTo>
                    <a:pt x="64" y="432"/>
                  </a:lnTo>
                  <a:lnTo>
                    <a:pt x="0" y="356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auto">
            <a:xfrm>
              <a:off x="5834063" y="3213100"/>
              <a:ext cx="2260600" cy="2230438"/>
            </a:xfrm>
            <a:custGeom>
              <a:avLst/>
              <a:gdLst>
                <a:gd name="T0" fmla="*/ 1971 w 4274"/>
                <a:gd name="T1" fmla="*/ 508 h 4214"/>
                <a:gd name="T2" fmla="*/ 1666 w 4274"/>
                <a:gd name="T3" fmla="*/ 568 h 4214"/>
                <a:gd name="T4" fmla="*/ 1375 w 4274"/>
                <a:gd name="T5" fmla="*/ 690 h 4214"/>
                <a:gd name="T6" fmla="*/ 1111 w 4274"/>
                <a:gd name="T7" fmla="*/ 869 h 4214"/>
                <a:gd name="T8" fmla="*/ 883 w 4274"/>
                <a:gd name="T9" fmla="*/ 1095 h 4214"/>
                <a:gd name="T10" fmla="*/ 700 w 4274"/>
                <a:gd name="T11" fmla="*/ 1363 h 4214"/>
                <a:gd name="T12" fmla="*/ 573 w 4274"/>
                <a:gd name="T13" fmla="*/ 1664 h 4214"/>
                <a:gd name="T14" fmla="*/ 513 w 4274"/>
                <a:gd name="T15" fmla="*/ 1992 h 4214"/>
                <a:gd name="T16" fmla="*/ 525 w 4274"/>
                <a:gd name="T17" fmla="*/ 2333 h 4214"/>
                <a:gd name="T18" fmla="*/ 608 w 4274"/>
                <a:gd name="T19" fmla="*/ 2654 h 4214"/>
                <a:gd name="T20" fmla="*/ 755 w 4274"/>
                <a:gd name="T21" fmla="*/ 2946 h 4214"/>
                <a:gd name="T22" fmla="*/ 957 w 4274"/>
                <a:gd name="T23" fmla="*/ 3201 h 4214"/>
                <a:gd name="T24" fmla="*/ 1206 w 4274"/>
                <a:gd name="T25" fmla="*/ 3413 h 4214"/>
                <a:gd name="T26" fmla="*/ 1493 w 4274"/>
                <a:gd name="T27" fmla="*/ 3573 h 4214"/>
                <a:gd name="T28" fmla="*/ 1811 w 4274"/>
                <a:gd name="T29" fmla="*/ 3675 h 4214"/>
                <a:gd name="T30" fmla="*/ 2152 w 4274"/>
                <a:gd name="T31" fmla="*/ 3710 h 4214"/>
                <a:gd name="T32" fmla="*/ 2493 w 4274"/>
                <a:gd name="T33" fmla="*/ 3675 h 4214"/>
                <a:gd name="T34" fmla="*/ 2809 w 4274"/>
                <a:gd name="T35" fmla="*/ 3572 h 4214"/>
                <a:gd name="T36" fmla="*/ 3092 w 4274"/>
                <a:gd name="T37" fmla="*/ 3409 h 4214"/>
                <a:gd name="T38" fmla="*/ 3336 w 4274"/>
                <a:gd name="T39" fmla="*/ 3195 h 4214"/>
                <a:gd name="T40" fmla="*/ 3532 w 4274"/>
                <a:gd name="T41" fmla="*/ 2936 h 4214"/>
                <a:gd name="T42" fmla="*/ 3674 w 4274"/>
                <a:gd name="T43" fmla="*/ 2641 h 4214"/>
                <a:gd name="T44" fmla="*/ 3753 w 4274"/>
                <a:gd name="T45" fmla="*/ 2315 h 4214"/>
                <a:gd name="T46" fmla="*/ 4264 w 4274"/>
                <a:gd name="T47" fmla="*/ 2333 h 4214"/>
                <a:gd name="T48" fmla="*/ 4183 w 4274"/>
                <a:gd name="T49" fmla="*/ 2710 h 4214"/>
                <a:gd name="T50" fmla="*/ 4035 w 4274"/>
                <a:gd name="T51" fmla="*/ 3063 h 4214"/>
                <a:gd name="T52" fmla="*/ 3827 w 4274"/>
                <a:gd name="T53" fmla="*/ 3383 h 4214"/>
                <a:gd name="T54" fmla="*/ 3566 w 4274"/>
                <a:gd name="T55" fmla="*/ 3662 h 4214"/>
                <a:gd name="T56" fmla="*/ 3259 w 4274"/>
                <a:gd name="T57" fmla="*/ 3892 h 4214"/>
                <a:gd name="T58" fmla="*/ 2914 w 4274"/>
                <a:gd name="T59" fmla="*/ 4066 h 4214"/>
                <a:gd name="T60" fmla="*/ 2538 w 4274"/>
                <a:gd name="T61" fmla="*/ 4177 h 4214"/>
                <a:gd name="T62" fmla="*/ 2138 w 4274"/>
                <a:gd name="T63" fmla="*/ 4214 h 4214"/>
                <a:gd name="T64" fmla="*/ 1742 w 4274"/>
                <a:gd name="T65" fmla="*/ 4178 h 4214"/>
                <a:gd name="T66" fmla="*/ 1369 w 4274"/>
                <a:gd name="T67" fmla="*/ 4072 h 4214"/>
                <a:gd name="T68" fmla="*/ 1027 w 4274"/>
                <a:gd name="T69" fmla="*/ 3905 h 4214"/>
                <a:gd name="T70" fmla="*/ 722 w 4274"/>
                <a:gd name="T71" fmla="*/ 3683 h 4214"/>
                <a:gd name="T72" fmla="*/ 462 w 4274"/>
                <a:gd name="T73" fmla="*/ 3411 h 4214"/>
                <a:gd name="T74" fmla="*/ 253 w 4274"/>
                <a:gd name="T75" fmla="*/ 3098 h 4214"/>
                <a:gd name="T76" fmla="*/ 102 w 4274"/>
                <a:gd name="T77" fmla="*/ 2750 h 4214"/>
                <a:gd name="T78" fmla="*/ 17 w 4274"/>
                <a:gd name="T79" fmla="*/ 2372 h 4214"/>
                <a:gd name="T80" fmla="*/ 4 w 4274"/>
                <a:gd name="T81" fmla="*/ 1974 h 4214"/>
                <a:gd name="T82" fmla="*/ 64 w 4274"/>
                <a:gd name="T83" fmla="*/ 1587 h 4214"/>
                <a:gd name="T84" fmla="*/ 191 w 4274"/>
                <a:gd name="T85" fmla="*/ 1227 h 4214"/>
                <a:gd name="T86" fmla="*/ 377 w 4274"/>
                <a:gd name="T87" fmla="*/ 900 h 4214"/>
                <a:gd name="T88" fmla="*/ 616 w 4274"/>
                <a:gd name="T89" fmla="*/ 613 h 4214"/>
                <a:gd name="T90" fmla="*/ 902 w 4274"/>
                <a:gd name="T91" fmla="*/ 372 h 4214"/>
                <a:gd name="T92" fmla="*/ 1228 w 4274"/>
                <a:gd name="T93" fmla="*/ 186 h 4214"/>
                <a:gd name="T94" fmla="*/ 1586 w 4274"/>
                <a:gd name="T95" fmla="*/ 59 h 4214"/>
                <a:gd name="T96" fmla="*/ 1971 w 4274"/>
                <a:gd name="T97" fmla="*/ 0 h 4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274" h="4214">
                  <a:moveTo>
                    <a:pt x="1971" y="0"/>
                  </a:moveTo>
                  <a:lnTo>
                    <a:pt x="1971" y="0"/>
                  </a:lnTo>
                  <a:lnTo>
                    <a:pt x="1971" y="508"/>
                  </a:lnTo>
                  <a:lnTo>
                    <a:pt x="1868" y="520"/>
                  </a:lnTo>
                  <a:lnTo>
                    <a:pt x="1765" y="540"/>
                  </a:lnTo>
                  <a:lnTo>
                    <a:pt x="1666" y="568"/>
                  </a:lnTo>
                  <a:lnTo>
                    <a:pt x="1566" y="601"/>
                  </a:lnTo>
                  <a:lnTo>
                    <a:pt x="1469" y="643"/>
                  </a:lnTo>
                  <a:lnTo>
                    <a:pt x="1375" y="690"/>
                  </a:lnTo>
                  <a:lnTo>
                    <a:pt x="1283" y="743"/>
                  </a:lnTo>
                  <a:lnTo>
                    <a:pt x="1196" y="803"/>
                  </a:lnTo>
                  <a:lnTo>
                    <a:pt x="1111" y="869"/>
                  </a:lnTo>
                  <a:lnTo>
                    <a:pt x="1030" y="938"/>
                  </a:lnTo>
                  <a:lnTo>
                    <a:pt x="955" y="1015"/>
                  </a:lnTo>
                  <a:lnTo>
                    <a:pt x="883" y="1095"/>
                  </a:lnTo>
                  <a:lnTo>
                    <a:pt x="816" y="1179"/>
                  </a:lnTo>
                  <a:lnTo>
                    <a:pt x="755" y="1269"/>
                  </a:lnTo>
                  <a:lnTo>
                    <a:pt x="700" y="1363"/>
                  </a:lnTo>
                  <a:lnTo>
                    <a:pt x="651" y="1459"/>
                  </a:lnTo>
                  <a:lnTo>
                    <a:pt x="610" y="1559"/>
                  </a:lnTo>
                  <a:lnTo>
                    <a:pt x="573" y="1664"/>
                  </a:lnTo>
                  <a:lnTo>
                    <a:pt x="545" y="1769"/>
                  </a:lnTo>
                  <a:lnTo>
                    <a:pt x="525" y="1879"/>
                  </a:lnTo>
                  <a:lnTo>
                    <a:pt x="513" y="1992"/>
                  </a:lnTo>
                  <a:lnTo>
                    <a:pt x="509" y="2105"/>
                  </a:lnTo>
                  <a:lnTo>
                    <a:pt x="513" y="2220"/>
                  </a:lnTo>
                  <a:lnTo>
                    <a:pt x="525" y="2333"/>
                  </a:lnTo>
                  <a:lnTo>
                    <a:pt x="545" y="2443"/>
                  </a:lnTo>
                  <a:lnTo>
                    <a:pt x="573" y="2550"/>
                  </a:lnTo>
                  <a:lnTo>
                    <a:pt x="608" y="2654"/>
                  </a:lnTo>
                  <a:lnTo>
                    <a:pt x="650" y="2754"/>
                  </a:lnTo>
                  <a:lnTo>
                    <a:pt x="700" y="2852"/>
                  </a:lnTo>
                  <a:lnTo>
                    <a:pt x="755" y="2946"/>
                  </a:lnTo>
                  <a:lnTo>
                    <a:pt x="817" y="3035"/>
                  </a:lnTo>
                  <a:lnTo>
                    <a:pt x="884" y="3121"/>
                  </a:lnTo>
                  <a:lnTo>
                    <a:pt x="957" y="3201"/>
                  </a:lnTo>
                  <a:lnTo>
                    <a:pt x="1035" y="3278"/>
                  </a:lnTo>
                  <a:lnTo>
                    <a:pt x="1119" y="3348"/>
                  </a:lnTo>
                  <a:lnTo>
                    <a:pt x="1206" y="3413"/>
                  </a:lnTo>
                  <a:lnTo>
                    <a:pt x="1298" y="3473"/>
                  </a:lnTo>
                  <a:lnTo>
                    <a:pt x="1394" y="3526"/>
                  </a:lnTo>
                  <a:lnTo>
                    <a:pt x="1493" y="3573"/>
                  </a:lnTo>
                  <a:lnTo>
                    <a:pt x="1597" y="3615"/>
                  </a:lnTo>
                  <a:lnTo>
                    <a:pt x="1702" y="3648"/>
                  </a:lnTo>
                  <a:lnTo>
                    <a:pt x="1811" y="3675"/>
                  </a:lnTo>
                  <a:lnTo>
                    <a:pt x="1923" y="3695"/>
                  </a:lnTo>
                  <a:lnTo>
                    <a:pt x="2036" y="3706"/>
                  </a:lnTo>
                  <a:lnTo>
                    <a:pt x="2152" y="3710"/>
                  </a:lnTo>
                  <a:lnTo>
                    <a:pt x="2268" y="3706"/>
                  </a:lnTo>
                  <a:lnTo>
                    <a:pt x="2382" y="3694"/>
                  </a:lnTo>
                  <a:lnTo>
                    <a:pt x="2493" y="3675"/>
                  </a:lnTo>
                  <a:lnTo>
                    <a:pt x="2602" y="3647"/>
                  </a:lnTo>
                  <a:lnTo>
                    <a:pt x="2707" y="3612"/>
                  </a:lnTo>
                  <a:lnTo>
                    <a:pt x="2809" y="3572"/>
                  </a:lnTo>
                  <a:lnTo>
                    <a:pt x="2907" y="3524"/>
                  </a:lnTo>
                  <a:lnTo>
                    <a:pt x="3002" y="3469"/>
                  </a:lnTo>
                  <a:lnTo>
                    <a:pt x="3092" y="3409"/>
                  </a:lnTo>
                  <a:lnTo>
                    <a:pt x="3178" y="3343"/>
                  </a:lnTo>
                  <a:lnTo>
                    <a:pt x="3259" y="3271"/>
                  </a:lnTo>
                  <a:lnTo>
                    <a:pt x="3336" y="3195"/>
                  </a:lnTo>
                  <a:lnTo>
                    <a:pt x="3407" y="3113"/>
                  </a:lnTo>
                  <a:lnTo>
                    <a:pt x="3472" y="3027"/>
                  </a:lnTo>
                  <a:lnTo>
                    <a:pt x="3532" y="2936"/>
                  </a:lnTo>
                  <a:lnTo>
                    <a:pt x="3586" y="2841"/>
                  </a:lnTo>
                  <a:lnTo>
                    <a:pt x="3633" y="2742"/>
                  </a:lnTo>
                  <a:lnTo>
                    <a:pt x="3674" y="2641"/>
                  </a:lnTo>
                  <a:lnTo>
                    <a:pt x="3707" y="2535"/>
                  </a:lnTo>
                  <a:lnTo>
                    <a:pt x="3734" y="2426"/>
                  </a:lnTo>
                  <a:lnTo>
                    <a:pt x="3753" y="2315"/>
                  </a:lnTo>
                  <a:lnTo>
                    <a:pt x="3764" y="2202"/>
                  </a:lnTo>
                  <a:lnTo>
                    <a:pt x="4274" y="2202"/>
                  </a:lnTo>
                  <a:lnTo>
                    <a:pt x="4264" y="2333"/>
                  </a:lnTo>
                  <a:lnTo>
                    <a:pt x="4245" y="2460"/>
                  </a:lnTo>
                  <a:lnTo>
                    <a:pt x="4218" y="2587"/>
                  </a:lnTo>
                  <a:lnTo>
                    <a:pt x="4183" y="2710"/>
                  </a:lnTo>
                  <a:lnTo>
                    <a:pt x="4141" y="2831"/>
                  </a:lnTo>
                  <a:lnTo>
                    <a:pt x="4091" y="2948"/>
                  </a:lnTo>
                  <a:lnTo>
                    <a:pt x="4035" y="3063"/>
                  </a:lnTo>
                  <a:lnTo>
                    <a:pt x="3971" y="3173"/>
                  </a:lnTo>
                  <a:lnTo>
                    <a:pt x="3903" y="3280"/>
                  </a:lnTo>
                  <a:lnTo>
                    <a:pt x="3827" y="3383"/>
                  </a:lnTo>
                  <a:lnTo>
                    <a:pt x="3745" y="3481"/>
                  </a:lnTo>
                  <a:lnTo>
                    <a:pt x="3659" y="3573"/>
                  </a:lnTo>
                  <a:lnTo>
                    <a:pt x="3566" y="3662"/>
                  </a:lnTo>
                  <a:lnTo>
                    <a:pt x="3469" y="3745"/>
                  </a:lnTo>
                  <a:lnTo>
                    <a:pt x="3367" y="3821"/>
                  </a:lnTo>
                  <a:lnTo>
                    <a:pt x="3259" y="3892"/>
                  </a:lnTo>
                  <a:lnTo>
                    <a:pt x="3148" y="3957"/>
                  </a:lnTo>
                  <a:lnTo>
                    <a:pt x="3034" y="4015"/>
                  </a:lnTo>
                  <a:lnTo>
                    <a:pt x="2914" y="4066"/>
                  </a:lnTo>
                  <a:lnTo>
                    <a:pt x="2793" y="4110"/>
                  </a:lnTo>
                  <a:lnTo>
                    <a:pt x="2666" y="4147"/>
                  </a:lnTo>
                  <a:lnTo>
                    <a:pt x="2538" y="4177"/>
                  </a:lnTo>
                  <a:lnTo>
                    <a:pt x="2408" y="4197"/>
                  </a:lnTo>
                  <a:lnTo>
                    <a:pt x="2274" y="4210"/>
                  </a:lnTo>
                  <a:lnTo>
                    <a:pt x="2138" y="4214"/>
                  </a:lnTo>
                  <a:lnTo>
                    <a:pt x="2005" y="4210"/>
                  </a:lnTo>
                  <a:lnTo>
                    <a:pt x="1872" y="4198"/>
                  </a:lnTo>
                  <a:lnTo>
                    <a:pt x="1742" y="4178"/>
                  </a:lnTo>
                  <a:lnTo>
                    <a:pt x="1616" y="4150"/>
                  </a:lnTo>
                  <a:lnTo>
                    <a:pt x="1491" y="4115"/>
                  </a:lnTo>
                  <a:lnTo>
                    <a:pt x="1369" y="4072"/>
                  </a:lnTo>
                  <a:lnTo>
                    <a:pt x="1252" y="4024"/>
                  </a:lnTo>
                  <a:lnTo>
                    <a:pt x="1138" y="3968"/>
                  </a:lnTo>
                  <a:lnTo>
                    <a:pt x="1027" y="3905"/>
                  </a:lnTo>
                  <a:lnTo>
                    <a:pt x="921" y="3837"/>
                  </a:lnTo>
                  <a:lnTo>
                    <a:pt x="820" y="3763"/>
                  </a:lnTo>
                  <a:lnTo>
                    <a:pt x="722" y="3683"/>
                  </a:lnTo>
                  <a:lnTo>
                    <a:pt x="630" y="3597"/>
                  </a:lnTo>
                  <a:lnTo>
                    <a:pt x="542" y="3508"/>
                  </a:lnTo>
                  <a:lnTo>
                    <a:pt x="462" y="3411"/>
                  </a:lnTo>
                  <a:lnTo>
                    <a:pt x="386" y="3312"/>
                  </a:lnTo>
                  <a:lnTo>
                    <a:pt x="316" y="3208"/>
                  </a:lnTo>
                  <a:lnTo>
                    <a:pt x="253" y="3098"/>
                  </a:lnTo>
                  <a:lnTo>
                    <a:pt x="195" y="2986"/>
                  </a:lnTo>
                  <a:lnTo>
                    <a:pt x="145" y="2869"/>
                  </a:lnTo>
                  <a:lnTo>
                    <a:pt x="102" y="2750"/>
                  </a:lnTo>
                  <a:lnTo>
                    <a:pt x="66" y="2627"/>
                  </a:lnTo>
                  <a:lnTo>
                    <a:pt x="37" y="2501"/>
                  </a:lnTo>
                  <a:lnTo>
                    <a:pt x="17" y="2372"/>
                  </a:lnTo>
                  <a:lnTo>
                    <a:pt x="4" y="2240"/>
                  </a:lnTo>
                  <a:lnTo>
                    <a:pt x="0" y="2108"/>
                  </a:lnTo>
                  <a:lnTo>
                    <a:pt x="4" y="1974"/>
                  </a:lnTo>
                  <a:lnTo>
                    <a:pt x="16" y="1843"/>
                  </a:lnTo>
                  <a:lnTo>
                    <a:pt x="36" y="1713"/>
                  </a:lnTo>
                  <a:lnTo>
                    <a:pt x="64" y="1587"/>
                  </a:lnTo>
                  <a:lnTo>
                    <a:pt x="99" y="1464"/>
                  </a:lnTo>
                  <a:lnTo>
                    <a:pt x="141" y="1344"/>
                  </a:lnTo>
                  <a:lnTo>
                    <a:pt x="191" y="1227"/>
                  </a:lnTo>
                  <a:lnTo>
                    <a:pt x="246" y="1114"/>
                  </a:lnTo>
                  <a:lnTo>
                    <a:pt x="308" y="1005"/>
                  </a:lnTo>
                  <a:lnTo>
                    <a:pt x="377" y="900"/>
                  </a:lnTo>
                  <a:lnTo>
                    <a:pt x="451" y="799"/>
                  </a:lnTo>
                  <a:lnTo>
                    <a:pt x="532" y="704"/>
                  </a:lnTo>
                  <a:lnTo>
                    <a:pt x="616" y="613"/>
                  </a:lnTo>
                  <a:lnTo>
                    <a:pt x="707" y="528"/>
                  </a:lnTo>
                  <a:lnTo>
                    <a:pt x="802" y="447"/>
                  </a:lnTo>
                  <a:lnTo>
                    <a:pt x="902" y="372"/>
                  </a:lnTo>
                  <a:lnTo>
                    <a:pt x="1007" y="304"/>
                  </a:lnTo>
                  <a:lnTo>
                    <a:pt x="1115" y="241"/>
                  </a:lnTo>
                  <a:lnTo>
                    <a:pt x="1228" y="186"/>
                  </a:lnTo>
                  <a:lnTo>
                    <a:pt x="1344" y="137"/>
                  </a:lnTo>
                  <a:lnTo>
                    <a:pt x="1464" y="94"/>
                  </a:lnTo>
                  <a:lnTo>
                    <a:pt x="1586" y="59"/>
                  </a:lnTo>
                  <a:lnTo>
                    <a:pt x="1713" y="32"/>
                  </a:lnTo>
                  <a:lnTo>
                    <a:pt x="1841" y="12"/>
                  </a:lnTo>
                  <a:lnTo>
                    <a:pt x="1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8106706" y="2530618"/>
            <a:ext cx="291229" cy="381578"/>
            <a:chOff x="5891213" y="3209925"/>
            <a:chExt cx="2016125" cy="2641600"/>
          </a:xfrm>
          <a:solidFill>
            <a:schemeClr val="bg2">
              <a:lumMod val="25000"/>
            </a:schemeClr>
          </a:solidFill>
        </p:grpSpPr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6423026" y="3209925"/>
              <a:ext cx="952500" cy="438150"/>
            </a:xfrm>
            <a:custGeom>
              <a:avLst/>
              <a:gdLst>
                <a:gd name="T0" fmla="*/ 409 w 1198"/>
                <a:gd name="T1" fmla="*/ 0 h 553"/>
                <a:gd name="T2" fmla="*/ 790 w 1198"/>
                <a:gd name="T3" fmla="*/ 0 h 553"/>
                <a:gd name="T4" fmla="*/ 815 w 1198"/>
                <a:gd name="T5" fmla="*/ 2 h 553"/>
                <a:gd name="T6" fmla="*/ 839 w 1198"/>
                <a:gd name="T7" fmla="*/ 10 h 553"/>
                <a:gd name="T8" fmla="*/ 860 w 1198"/>
                <a:gd name="T9" fmla="*/ 21 h 553"/>
                <a:gd name="T10" fmla="*/ 879 w 1198"/>
                <a:gd name="T11" fmla="*/ 37 h 553"/>
                <a:gd name="T12" fmla="*/ 894 w 1198"/>
                <a:gd name="T13" fmla="*/ 56 h 553"/>
                <a:gd name="T14" fmla="*/ 907 w 1198"/>
                <a:gd name="T15" fmla="*/ 77 h 553"/>
                <a:gd name="T16" fmla="*/ 914 w 1198"/>
                <a:gd name="T17" fmla="*/ 102 h 553"/>
                <a:gd name="T18" fmla="*/ 917 w 1198"/>
                <a:gd name="T19" fmla="*/ 127 h 553"/>
                <a:gd name="T20" fmla="*/ 917 w 1198"/>
                <a:gd name="T21" fmla="*/ 290 h 553"/>
                <a:gd name="T22" fmla="*/ 1198 w 1198"/>
                <a:gd name="T23" fmla="*/ 290 h 553"/>
                <a:gd name="T24" fmla="*/ 1198 w 1198"/>
                <a:gd name="T25" fmla="*/ 489 h 553"/>
                <a:gd name="T26" fmla="*/ 1196 w 1198"/>
                <a:gd name="T27" fmla="*/ 506 h 553"/>
                <a:gd name="T28" fmla="*/ 1190 w 1198"/>
                <a:gd name="T29" fmla="*/ 521 h 553"/>
                <a:gd name="T30" fmla="*/ 1179 w 1198"/>
                <a:gd name="T31" fmla="*/ 535 h 553"/>
                <a:gd name="T32" fmla="*/ 1166 w 1198"/>
                <a:gd name="T33" fmla="*/ 544 h 553"/>
                <a:gd name="T34" fmla="*/ 1151 w 1198"/>
                <a:gd name="T35" fmla="*/ 550 h 553"/>
                <a:gd name="T36" fmla="*/ 1135 w 1198"/>
                <a:gd name="T37" fmla="*/ 553 h 553"/>
                <a:gd name="T38" fmla="*/ 63 w 1198"/>
                <a:gd name="T39" fmla="*/ 553 h 553"/>
                <a:gd name="T40" fmla="*/ 47 w 1198"/>
                <a:gd name="T41" fmla="*/ 550 h 553"/>
                <a:gd name="T42" fmla="*/ 32 w 1198"/>
                <a:gd name="T43" fmla="*/ 544 h 553"/>
                <a:gd name="T44" fmla="*/ 19 w 1198"/>
                <a:gd name="T45" fmla="*/ 535 h 553"/>
                <a:gd name="T46" fmla="*/ 8 w 1198"/>
                <a:gd name="T47" fmla="*/ 521 h 553"/>
                <a:gd name="T48" fmla="*/ 2 w 1198"/>
                <a:gd name="T49" fmla="*/ 506 h 553"/>
                <a:gd name="T50" fmla="*/ 0 w 1198"/>
                <a:gd name="T51" fmla="*/ 489 h 553"/>
                <a:gd name="T52" fmla="*/ 0 w 1198"/>
                <a:gd name="T53" fmla="*/ 290 h 553"/>
                <a:gd name="T54" fmla="*/ 282 w 1198"/>
                <a:gd name="T55" fmla="*/ 290 h 553"/>
                <a:gd name="T56" fmla="*/ 282 w 1198"/>
                <a:gd name="T57" fmla="*/ 127 h 553"/>
                <a:gd name="T58" fmla="*/ 284 w 1198"/>
                <a:gd name="T59" fmla="*/ 102 h 553"/>
                <a:gd name="T60" fmla="*/ 291 w 1198"/>
                <a:gd name="T61" fmla="*/ 77 h 553"/>
                <a:gd name="T62" fmla="*/ 304 w 1198"/>
                <a:gd name="T63" fmla="*/ 56 h 553"/>
                <a:gd name="T64" fmla="*/ 319 w 1198"/>
                <a:gd name="T65" fmla="*/ 37 h 553"/>
                <a:gd name="T66" fmla="*/ 338 w 1198"/>
                <a:gd name="T67" fmla="*/ 21 h 553"/>
                <a:gd name="T68" fmla="*/ 359 w 1198"/>
                <a:gd name="T69" fmla="*/ 10 h 553"/>
                <a:gd name="T70" fmla="*/ 383 w 1198"/>
                <a:gd name="T71" fmla="*/ 2 h 553"/>
                <a:gd name="T72" fmla="*/ 409 w 1198"/>
                <a:gd name="T7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98" h="553">
                  <a:moveTo>
                    <a:pt x="409" y="0"/>
                  </a:moveTo>
                  <a:lnTo>
                    <a:pt x="790" y="0"/>
                  </a:lnTo>
                  <a:lnTo>
                    <a:pt x="815" y="2"/>
                  </a:lnTo>
                  <a:lnTo>
                    <a:pt x="839" y="10"/>
                  </a:lnTo>
                  <a:lnTo>
                    <a:pt x="860" y="21"/>
                  </a:lnTo>
                  <a:lnTo>
                    <a:pt x="879" y="37"/>
                  </a:lnTo>
                  <a:lnTo>
                    <a:pt x="894" y="56"/>
                  </a:lnTo>
                  <a:lnTo>
                    <a:pt x="907" y="77"/>
                  </a:lnTo>
                  <a:lnTo>
                    <a:pt x="914" y="102"/>
                  </a:lnTo>
                  <a:lnTo>
                    <a:pt x="917" y="127"/>
                  </a:lnTo>
                  <a:lnTo>
                    <a:pt x="917" y="290"/>
                  </a:lnTo>
                  <a:lnTo>
                    <a:pt x="1198" y="290"/>
                  </a:lnTo>
                  <a:lnTo>
                    <a:pt x="1198" y="489"/>
                  </a:lnTo>
                  <a:lnTo>
                    <a:pt x="1196" y="506"/>
                  </a:lnTo>
                  <a:lnTo>
                    <a:pt x="1190" y="521"/>
                  </a:lnTo>
                  <a:lnTo>
                    <a:pt x="1179" y="535"/>
                  </a:lnTo>
                  <a:lnTo>
                    <a:pt x="1166" y="544"/>
                  </a:lnTo>
                  <a:lnTo>
                    <a:pt x="1151" y="550"/>
                  </a:lnTo>
                  <a:lnTo>
                    <a:pt x="1135" y="553"/>
                  </a:lnTo>
                  <a:lnTo>
                    <a:pt x="63" y="553"/>
                  </a:lnTo>
                  <a:lnTo>
                    <a:pt x="47" y="550"/>
                  </a:lnTo>
                  <a:lnTo>
                    <a:pt x="32" y="544"/>
                  </a:lnTo>
                  <a:lnTo>
                    <a:pt x="19" y="535"/>
                  </a:lnTo>
                  <a:lnTo>
                    <a:pt x="8" y="521"/>
                  </a:lnTo>
                  <a:lnTo>
                    <a:pt x="2" y="506"/>
                  </a:lnTo>
                  <a:lnTo>
                    <a:pt x="0" y="489"/>
                  </a:lnTo>
                  <a:lnTo>
                    <a:pt x="0" y="290"/>
                  </a:lnTo>
                  <a:lnTo>
                    <a:pt x="282" y="290"/>
                  </a:lnTo>
                  <a:lnTo>
                    <a:pt x="282" y="127"/>
                  </a:lnTo>
                  <a:lnTo>
                    <a:pt x="284" y="102"/>
                  </a:lnTo>
                  <a:lnTo>
                    <a:pt x="291" y="77"/>
                  </a:lnTo>
                  <a:lnTo>
                    <a:pt x="304" y="56"/>
                  </a:lnTo>
                  <a:lnTo>
                    <a:pt x="319" y="37"/>
                  </a:lnTo>
                  <a:lnTo>
                    <a:pt x="338" y="21"/>
                  </a:lnTo>
                  <a:lnTo>
                    <a:pt x="359" y="10"/>
                  </a:lnTo>
                  <a:lnTo>
                    <a:pt x="383" y="2"/>
                  </a:lnTo>
                  <a:lnTo>
                    <a:pt x="4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5891213" y="3438525"/>
              <a:ext cx="2016125" cy="2413000"/>
            </a:xfrm>
            <a:custGeom>
              <a:avLst/>
              <a:gdLst>
                <a:gd name="T0" fmla="*/ 318 w 2540"/>
                <a:gd name="T1" fmla="*/ 674 h 3040"/>
                <a:gd name="T2" fmla="*/ 318 w 2540"/>
                <a:gd name="T3" fmla="*/ 2723 h 3040"/>
                <a:gd name="T4" fmla="*/ 2223 w 2540"/>
                <a:gd name="T5" fmla="*/ 2723 h 3040"/>
                <a:gd name="T6" fmla="*/ 2223 w 2540"/>
                <a:gd name="T7" fmla="*/ 674 h 3040"/>
                <a:gd name="T8" fmla="*/ 318 w 2540"/>
                <a:gd name="T9" fmla="*/ 674 h 3040"/>
                <a:gd name="T10" fmla="*/ 0 w 2540"/>
                <a:gd name="T11" fmla="*/ 0 h 3040"/>
                <a:gd name="T12" fmla="*/ 544 w 2540"/>
                <a:gd name="T13" fmla="*/ 0 h 3040"/>
                <a:gd name="T14" fmla="*/ 544 w 2540"/>
                <a:gd name="T15" fmla="*/ 199 h 3040"/>
                <a:gd name="T16" fmla="*/ 547 w 2540"/>
                <a:gd name="T17" fmla="*/ 233 h 3040"/>
                <a:gd name="T18" fmla="*/ 557 w 2540"/>
                <a:gd name="T19" fmla="*/ 266 h 3040"/>
                <a:gd name="T20" fmla="*/ 570 w 2540"/>
                <a:gd name="T21" fmla="*/ 295 h 3040"/>
                <a:gd name="T22" fmla="*/ 589 w 2540"/>
                <a:gd name="T23" fmla="*/ 322 h 3040"/>
                <a:gd name="T24" fmla="*/ 612 w 2540"/>
                <a:gd name="T25" fmla="*/ 345 h 3040"/>
                <a:gd name="T26" fmla="*/ 639 w 2540"/>
                <a:gd name="T27" fmla="*/ 364 h 3040"/>
                <a:gd name="T28" fmla="*/ 669 w 2540"/>
                <a:gd name="T29" fmla="*/ 378 h 3040"/>
                <a:gd name="T30" fmla="*/ 701 w 2540"/>
                <a:gd name="T31" fmla="*/ 386 h 3040"/>
                <a:gd name="T32" fmla="*/ 734 w 2540"/>
                <a:gd name="T33" fmla="*/ 389 h 3040"/>
                <a:gd name="T34" fmla="*/ 1806 w 2540"/>
                <a:gd name="T35" fmla="*/ 389 h 3040"/>
                <a:gd name="T36" fmla="*/ 1839 w 2540"/>
                <a:gd name="T37" fmla="*/ 386 h 3040"/>
                <a:gd name="T38" fmla="*/ 1871 w 2540"/>
                <a:gd name="T39" fmla="*/ 378 h 3040"/>
                <a:gd name="T40" fmla="*/ 1902 w 2540"/>
                <a:gd name="T41" fmla="*/ 364 h 3040"/>
                <a:gd name="T42" fmla="*/ 1928 w 2540"/>
                <a:gd name="T43" fmla="*/ 345 h 3040"/>
                <a:gd name="T44" fmla="*/ 1951 w 2540"/>
                <a:gd name="T45" fmla="*/ 322 h 3040"/>
                <a:gd name="T46" fmla="*/ 1970 w 2540"/>
                <a:gd name="T47" fmla="*/ 295 h 3040"/>
                <a:gd name="T48" fmla="*/ 1984 w 2540"/>
                <a:gd name="T49" fmla="*/ 266 h 3040"/>
                <a:gd name="T50" fmla="*/ 1993 w 2540"/>
                <a:gd name="T51" fmla="*/ 233 h 3040"/>
                <a:gd name="T52" fmla="*/ 1996 w 2540"/>
                <a:gd name="T53" fmla="*/ 199 h 3040"/>
                <a:gd name="T54" fmla="*/ 1996 w 2540"/>
                <a:gd name="T55" fmla="*/ 0 h 3040"/>
                <a:gd name="T56" fmla="*/ 2540 w 2540"/>
                <a:gd name="T57" fmla="*/ 0 h 3040"/>
                <a:gd name="T58" fmla="*/ 2540 w 2540"/>
                <a:gd name="T59" fmla="*/ 2786 h 3040"/>
                <a:gd name="T60" fmla="*/ 2537 w 2540"/>
                <a:gd name="T61" fmla="*/ 2827 h 3040"/>
                <a:gd name="T62" fmla="*/ 2527 w 2540"/>
                <a:gd name="T63" fmla="*/ 2867 h 3040"/>
                <a:gd name="T64" fmla="*/ 2511 w 2540"/>
                <a:gd name="T65" fmla="*/ 2902 h 3040"/>
                <a:gd name="T66" fmla="*/ 2491 w 2540"/>
                <a:gd name="T67" fmla="*/ 2936 h 3040"/>
                <a:gd name="T68" fmla="*/ 2466 w 2540"/>
                <a:gd name="T69" fmla="*/ 2966 h 3040"/>
                <a:gd name="T70" fmla="*/ 2436 w 2540"/>
                <a:gd name="T71" fmla="*/ 2991 h 3040"/>
                <a:gd name="T72" fmla="*/ 2402 w 2540"/>
                <a:gd name="T73" fmla="*/ 3011 h 3040"/>
                <a:gd name="T74" fmla="*/ 2366 w 2540"/>
                <a:gd name="T75" fmla="*/ 3027 h 3040"/>
                <a:gd name="T76" fmla="*/ 2327 w 2540"/>
                <a:gd name="T77" fmla="*/ 3037 h 3040"/>
                <a:gd name="T78" fmla="*/ 2286 w 2540"/>
                <a:gd name="T79" fmla="*/ 3040 h 3040"/>
                <a:gd name="T80" fmla="*/ 254 w 2540"/>
                <a:gd name="T81" fmla="*/ 3040 h 3040"/>
                <a:gd name="T82" fmla="*/ 213 w 2540"/>
                <a:gd name="T83" fmla="*/ 3037 h 3040"/>
                <a:gd name="T84" fmla="*/ 174 w 2540"/>
                <a:gd name="T85" fmla="*/ 3027 h 3040"/>
                <a:gd name="T86" fmla="*/ 138 w 2540"/>
                <a:gd name="T87" fmla="*/ 3011 h 3040"/>
                <a:gd name="T88" fmla="*/ 104 w 2540"/>
                <a:gd name="T89" fmla="*/ 2991 h 3040"/>
                <a:gd name="T90" fmla="*/ 74 w 2540"/>
                <a:gd name="T91" fmla="*/ 2966 h 3040"/>
                <a:gd name="T92" fmla="*/ 49 w 2540"/>
                <a:gd name="T93" fmla="*/ 2936 h 3040"/>
                <a:gd name="T94" fmla="*/ 29 w 2540"/>
                <a:gd name="T95" fmla="*/ 2902 h 3040"/>
                <a:gd name="T96" fmla="*/ 13 w 2540"/>
                <a:gd name="T97" fmla="*/ 2867 h 3040"/>
                <a:gd name="T98" fmla="*/ 3 w 2540"/>
                <a:gd name="T99" fmla="*/ 2827 h 3040"/>
                <a:gd name="T100" fmla="*/ 0 w 2540"/>
                <a:gd name="T101" fmla="*/ 2786 h 3040"/>
                <a:gd name="T102" fmla="*/ 0 w 2540"/>
                <a:gd name="T103" fmla="*/ 0 h 3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0" h="3040">
                  <a:moveTo>
                    <a:pt x="318" y="674"/>
                  </a:moveTo>
                  <a:lnTo>
                    <a:pt x="318" y="2723"/>
                  </a:lnTo>
                  <a:lnTo>
                    <a:pt x="2223" y="2723"/>
                  </a:lnTo>
                  <a:lnTo>
                    <a:pt x="2223" y="674"/>
                  </a:lnTo>
                  <a:lnTo>
                    <a:pt x="318" y="674"/>
                  </a:lnTo>
                  <a:close/>
                  <a:moveTo>
                    <a:pt x="0" y="0"/>
                  </a:moveTo>
                  <a:lnTo>
                    <a:pt x="544" y="0"/>
                  </a:lnTo>
                  <a:lnTo>
                    <a:pt x="544" y="199"/>
                  </a:lnTo>
                  <a:lnTo>
                    <a:pt x="547" y="233"/>
                  </a:lnTo>
                  <a:lnTo>
                    <a:pt x="557" y="266"/>
                  </a:lnTo>
                  <a:lnTo>
                    <a:pt x="570" y="295"/>
                  </a:lnTo>
                  <a:lnTo>
                    <a:pt x="589" y="322"/>
                  </a:lnTo>
                  <a:lnTo>
                    <a:pt x="612" y="345"/>
                  </a:lnTo>
                  <a:lnTo>
                    <a:pt x="639" y="364"/>
                  </a:lnTo>
                  <a:lnTo>
                    <a:pt x="669" y="378"/>
                  </a:lnTo>
                  <a:lnTo>
                    <a:pt x="701" y="386"/>
                  </a:lnTo>
                  <a:lnTo>
                    <a:pt x="734" y="389"/>
                  </a:lnTo>
                  <a:lnTo>
                    <a:pt x="1806" y="389"/>
                  </a:lnTo>
                  <a:lnTo>
                    <a:pt x="1839" y="386"/>
                  </a:lnTo>
                  <a:lnTo>
                    <a:pt x="1871" y="378"/>
                  </a:lnTo>
                  <a:lnTo>
                    <a:pt x="1902" y="364"/>
                  </a:lnTo>
                  <a:lnTo>
                    <a:pt x="1928" y="345"/>
                  </a:lnTo>
                  <a:lnTo>
                    <a:pt x="1951" y="322"/>
                  </a:lnTo>
                  <a:lnTo>
                    <a:pt x="1970" y="295"/>
                  </a:lnTo>
                  <a:lnTo>
                    <a:pt x="1984" y="266"/>
                  </a:lnTo>
                  <a:lnTo>
                    <a:pt x="1993" y="233"/>
                  </a:lnTo>
                  <a:lnTo>
                    <a:pt x="1996" y="199"/>
                  </a:lnTo>
                  <a:lnTo>
                    <a:pt x="1996" y="0"/>
                  </a:lnTo>
                  <a:lnTo>
                    <a:pt x="2540" y="0"/>
                  </a:lnTo>
                  <a:lnTo>
                    <a:pt x="2540" y="2786"/>
                  </a:lnTo>
                  <a:lnTo>
                    <a:pt x="2537" y="2827"/>
                  </a:lnTo>
                  <a:lnTo>
                    <a:pt x="2527" y="2867"/>
                  </a:lnTo>
                  <a:lnTo>
                    <a:pt x="2511" y="2902"/>
                  </a:lnTo>
                  <a:lnTo>
                    <a:pt x="2491" y="2936"/>
                  </a:lnTo>
                  <a:lnTo>
                    <a:pt x="2466" y="2966"/>
                  </a:lnTo>
                  <a:lnTo>
                    <a:pt x="2436" y="2991"/>
                  </a:lnTo>
                  <a:lnTo>
                    <a:pt x="2402" y="3011"/>
                  </a:lnTo>
                  <a:lnTo>
                    <a:pt x="2366" y="3027"/>
                  </a:lnTo>
                  <a:lnTo>
                    <a:pt x="2327" y="3037"/>
                  </a:lnTo>
                  <a:lnTo>
                    <a:pt x="2286" y="3040"/>
                  </a:lnTo>
                  <a:lnTo>
                    <a:pt x="254" y="3040"/>
                  </a:lnTo>
                  <a:lnTo>
                    <a:pt x="213" y="3037"/>
                  </a:lnTo>
                  <a:lnTo>
                    <a:pt x="174" y="3027"/>
                  </a:lnTo>
                  <a:lnTo>
                    <a:pt x="138" y="3011"/>
                  </a:lnTo>
                  <a:lnTo>
                    <a:pt x="104" y="2991"/>
                  </a:lnTo>
                  <a:lnTo>
                    <a:pt x="74" y="2966"/>
                  </a:lnTo>
                  <a:lnTo>
                    <a:pt x="49" y="2936"/>
                  </a:lnTo>
                  <a:lnTo>
                    <a:pt x="29" y="2902"/>
                  </a:lnTo>
                  <a:lnTo>
                    <a:pt x="13" y="2867"/>
                  </a:lnTo>
                  <a:lnTo>
                    <a:pt x="3" y="2827"/>
                  </a:lnTo>
                  <a:lnTo>
                    <a:pt x="0" y="27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8722383" y="2532504"/>
            <a:ext cx="535944" cy="377806"/>
            <a:chOff x="5834063" y="3311525"/>
            <a:chExt cx="3443288" cy="2427287"/>
          </a:xfrm>
          <a:solidFill>
            <a:schemeClr val="bg2">
              <a:lumMod val="25000"/>
            </a:schemeClr>
          </a:solidFill>
        </p:grpSpPr>
        <p:sp>
          <p:nvSpPr>
            <p:cNvPr id="96" name="Freeform 86"/>
            <p:cNvSpPr>
              <a:spLocks noEditPoints="1"/>
            </p:cNvSpPr>
            <p:nvPr/>
          </p:nvSpPr>
          <p:spPr bwMode="auto">
            <a:xfrm>
              <a:off x="6129338" y="3311525"/>
              <a:ext cx="3148013" cy="1814512"/>
            </a:xfrm>
            <a:custGeom>
              <a:avLst/>
              <a:gdLst>
                <a:gd name="T0" fmla="*/ 3063 w 3965"/>
                <a:gd name="T1" fmla="*/ 775 h 2287"/>
                <a:gd name="T2" fmla="*/ 3052 w 3965"/>
                <a:gd name="T3" fmla="*/ 945 h 2287"/>
                <a:gd name="T4" fmla="*/ 3256 w 3965"/>
                <a:gd name="T5" fmla="*/ 1028 h 2287"/>
                <a:gd name="T6" fmla="*/ 3353 w 3965"/>
                <a:gd name="T7" fmla="*/ 1015 h 2287"/>
                <a:gd name="T8" fmla="*/ 3439 w 3965"/>
                <a:gd name="T9" fmla="*/ 975 h 2287"/>
                <a:gd name="T10" fmla="*/ 3510 w 3965"/>
                <a:gd name="T11" fmla="*/ 914 h 2287"/>
                <a:gd name="T12" fmla="*/ 3560 w 3965"/>
                <a:gd name="T13" fmla="*/ 837 h 2287"/>
                <a:gd name="T14" fmla="*/ 3588 w 3965"/>
                <a:gd name="T15" fmla="*/ 747 h 2287"/>
                <a:gd name="T16" fmla="*/ 3588 w 3965"/>
                <a:gd name="T17" fmla="*/ 649 h 2287"/>
                <a:gd name="T18" fmla="*/ 3560 w 3965"/>
                <a:gd name="T19" fmla="*/ 558 h 2287"/>
                <a:gd name="T20" fmla="*/ 3510 w 3965"/>
                <a:gd name="T21" fmla="*/ 481 h 2287"/>
                <a:gd name="T22" fmla="*/ 3439 w 3965"/>
                <a:gd name="T23" fmla="*/ 420 h 2287"/>
                <a:gd name="T24" fmla="*/ 3353 w 3965"/>
                <a:gd name="T25" fmla="*/ 381 h 2287"/>
                <a:gd name="T26" fmla="*/ 3256 w 3965"/>
                <a:gd name="T27" fmla="*/ 367 h 2287"/>
                <a:gd name="T28" fmla="*/ 2043 w 3965"/>
                <a:gd name="T29" fmla="*/ 0 h 2287"/>
                <a:gd name="T30" fmla="*/ 3333 w 3965"/>
                <a:gd name="T31" fmla="*/ 4 h 2287"/>
                <a:gd name="T32" fmla="*/ 3481 w 3965"/>
                <a:gd name="T33" fmla="*/ 35 h 2287"/>
                <a:gd name="T34" fmla="*/ 3613 w 3965"/>
                <a:gd name="T35" fmla="*/ 95 h 2287"/>
                <a:gd name="T36" fmla="*/ 3731 w 3965"/>
                <a:gd name="T37" fmla="*/ 179 h 2287"/>
                <a:gd name="T38" fmla="*/ 3828 w 3965"/>
                <a:gd name="T39" fmla="*/ 285 h 2287"/>
                <a:gd name="T40" fmla="*/ 3901 w 3965"/>
                <a:gd name="T41" fmla="*/ 409 h 2287"/>
                <a:gd name="T42" fmla="*/ 3947 w 3965"/>
                <a:gd name="T43" fmla="*/ 548 h 2287"/>
                <a:gd name="T44" fmla="*/ 3965 w 3965"/>
                <a:gd name="T45" fmla="*/ 697 h 2287"/>
                <a:gd name="T46" fmla="*/ 3947 w 3965"/>
                <a:gd name="T47" fmla="*/ 847 h 2287"/>
                <a:gd name="T48" fmla="*/ 3901 w 3965"/>
                <a:gd name="T49" fmla="*/ 986 h 2287"/>
                <a:gd name="T50" fmla="*/ 3828 w 3965"/>
                <a:gd name="T51" fmla="*/ 1110 h 2287"/>
                <a:gd name="T52" fmla="*/ 3731 w 3965"/>
                <a:gd name="T53" fmla="*/ 1216 h 2287"/>
                <a:gd name="T54" fmla="*/ 3613 w 3965"/>
                <a:gd name="T55" fmla="*/ 1300 h 2287"/>
                <a:gd name="T56" fmla="*/ 3481 w 3965"/>
                <a:gd name="T57" fmla="*/ 1360 h 2287"/>
                <a:gd name="T58" fmla="*/ 3333 w 3965"/>
                <a:gd name="T59" fmla="*/ 1391 h 2287"/>
                <a:gd name="T60" fmla="*/ 2928 w 3965"/>
                <a:gd name="T61" fmla="*/ 1395 h 2287"/>
                <a:gd name="T62" fmla="*/ 2831 w 3965"/>
                <a:gd name="T63" fmla="*/ 1574 h 2287"/>
                <a:gd name="T64" fmla="*/ 2711 w 3965"/>
                <a:gd name="T65" fmla="*/ 1736 h 2287"/>
                <a:gd name="T66" fmla="*/ 2572 w 3965"/>
                <a:gd name="T67" fmla="*/ 1883 h 2287"/>
                <a:gd name="T68" fmla="*/ 2414 w 3965"/>
                <a:gd name="T69" fmla="*/ 2010 h 2287"/>
                <a:gd name="T70" fmla="*/ 2241 w 3965"/>
                <a:gd name="T71" fmla="*/ 2114 h 2287"/>
                <a:gd name="T72" fmla="*/ 2052 w 3965"/>
                <a:gd name="T73" fmla="*/ 2197 h 2287"/>
                <a:gd name="T74" fmla="*/ 1851 w 3965"/>
                <a:gd name="T75" fmla="*/ 2254 h 2287"/>
                <a:gd name="T76" fmla="*/ 1640 w 3965"/>
                <a:gd name="T77" fmla="*/ 2283 h 2287"/>
                <a:gd name="T78" fmla="*/ 1417 w 3965"/>
                <a:gd name="T79" fmla="*/ 2283 h 2287"/>
                <a:gd name="T80" fmla="*/ 1196 w 3965"/>
                <a:gd name="T81" fmla="*/ 2250 h 2287"/>
                <a:gd name="T82" fmla="*/ 985 w 3965"/>
                <a:gd name="T83" fmla="*/ 2187 h 2287"/>
                <a:gd name="T84" fmla="*/ 789 w 3965"/>
                <a:gd name="T85" fmla="*/ 2098 h 2287"/>
                <a:gd name="T86" fmla="*/ 610 w 3965"/>
                <a:gd name="T87" fmla="*/ 1982 h 2287"/>
                <a:gd name="T88" fmla="*/ 448 w 3965"/>
                <a:gd name="T89" fmla="*/ 1844 h 2287"/>
                <a:gd name="T90" fmla="*/ 307 w 3965"/>
                <a:gd name="T91" fmla="*/ 1685 h 2287"/>
                <a:gd name="T92" fmla="*/ 191 w 3965"/>
                <a:gd name="T93" fmla="*/ 1508 h 2287"/>
                <a:gd name="T94" fmla="*/ 99 w 3965"/>
                <a:gd name="T95" fmla="*/ 1314 h 2287"/>
                <a:gd name="T96" fmla="*/ 37 w 3965"/>
                <a:gd name="T97" fmla="*/ 1107 h 2287"/>
                <a:gd name="T98" fmla="*/ 4 w 3965"/>
                <a:gd name="T99" fmla="*/ 889 h 2287"/>
                <a:gd name="T100" fmla="*/ 0 w 3965"/>
                <a:gd name="T101" fmla="*/ 0 h 2287"/>
                <a:gd name="T102" fmla="*/ 2043 w 3965"/>
                <a:gd name="T103" fmla="*/ 0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65" h="2287">
                  <a:moveTo>
                    <a:pt x="3063" y="367"/>
                  </a:moveTo>
                  <a:lnTo>
                    <a:pt x="3063" y="775"/>
                  </a:lnTo>
                  <a:lnTo>
                    <a:pt x="3060" y="862"/>
                  </a:lnTo>
                  <a:lnTo>
                    <a:pt x="3052" y="945"/>
                  </a:lnTo>
                  <a:lnTo>
                    <a:pt x="3040" y="1028"/>
                  </a:lnTo>
                  <a:lnTo>
                    <a:pt x="3256" y="1028"/>
                  </a:lnTo>
                  <a:lnTo>
                    <a:pt x="3305" y="1025"/>
                  </a:lnTo>
                  <a:lnTo>
                    <a:pt x="3353" y="1015"/>
                  </a:lnTo>
                  <a:lnTo>
                    <a:pt x="3397" y="998"/>
                  </a:lnTo>
                  <a:lnTo>
                    <a:pt x="3439" y="975"/>
                  </a:lnTo>
                  <a:lnTo>
                    <a:pt x="3477" y="947"/>
                  </a:lnTo>
                  <a:lnTo>
                    <a:pt x="3510" y="914"/>
                  </a:lnTo>
                  <a:lnTo>
                    <a:pt x="3538" y="877"/>
                  </a:lnTo>
                  <a:lnTo>
                    <a:pt x="3560" y="837"/>
                  </a:lnTo>
                  <a:lnTo>
                    <a:pt x="3577" y="792"/>
                  </a:lnTo>
                  <a:lnTo>
                    <a:pt x="3588" y="747"/>
                  </a:lnTo>
                  <a:lnTo>
                    <a:pt x="3592" y="697"/>
                  </a:lnTo>
                  <a:lnTo>
                    <a:pt x="3588" y="649"/>
                  </a:lnTo>
                  <a:lnTo>
                    <a:pt x="3577" y="603"/>
                  </a:lnTo>
                  <a:lnTo>
                    <a:pt x="3560" y="558"/>
                  </a:lnTo>
                  <a:lnTo>
                    <a:pt x="3538" y="518"/>
                  </a:lnTo>
                  <a:lnTo>
                    <a:pt x="3510" y="481"/>
                  </a:lnTo>
                  <a:lnTo>
                    <a:pt x="3477" y="448"/>
                  </a:lnTo>
                  <a:lnTo>
                    <a:pt x="3439" y="420"/>
                  </a:lnTo>
                  <a:lnTo>
                    <a:pt x="3397" y="398"/>
                  </a:lnTo>
                  <a:lnTo>
                    <a:pt x="3353" y="381"/>
                  </a:lnTo>
                  <a:lnTo>
                    <a:pt x="3305" y="370"/>
                  </a:lnTo>
                  <a:lnTo>
                    <a:pt x="3256" y="367"/>
                  </a:lnTo>
                  <a:lnTo>
                    <a:pt x="3063" y="367"/>
                  </a:lnTo>
                  <a:close/>
                  <a:moveTo>
                    <a:pt x="2043" y="0"/>
                  </a:moveTo>
                  <a:lnTo>
                    <a:pt x="3256" y="0"/>
                  </a:lnTo>
                  <a:lnTo>
                    <a:pt x="3333" y="4"/>
                  </a:lnTo>
                  <a:lnTo>
                    <a:pt x="3408" y="16"/>
                  </a:lnTo>
                  <a:lnTo>
                    <a:pt x="3481" y="35"/>
                  </a:lnTo>
                  <a:lnTo>
                    <a:pt x="3548" y="62"/>
                  </a:lnTo>
                  <a:lnTo>
                    <a:pt x="3613" y="95"/>
                  </a:lnTo>
                  <a:lnTo>
                    <a:pt x="3674" y="135"/>
                  </a:lnTo>
                  <a:lnTo>
                    <a:pt x="3731" y="179"/>
                  </a:lnTo>
                  <a:lnTo>
                    <a:pt x="3782" y="230"/>
                  </a:lnTo>
                  <a:lnTo>
                    <a:pt x="3828" y="285"/>
                  </a:lnTo>
                  <a:lnTo>
                    <a:pt x="3868" y="345"/>
                  </a:lnTo>
                  <a:lnTo>
                    <a:pt x="3901" y="409"/>
                  </a:lnTo>
                  <a:lnTo>
                    <a:pt x="3929" y="477"/>
                  </a:lnTo>
                  <a:lnTo>
                    <a:pt x="3947" y="548"/>
                  </a:lnTo>
                  <a:lnTo>
                    <a:pt x="3961" y="621"/>
                  </a:lnTo>
                  <a:lnTo>
                    <a:pt x="3965" y="697"/>
                  </a:lnTo>
                  <a:lnTo>
                    <a:pt x="3961" y="774"/>
                  </a:lnTo>
                  <a:lnTo>
                    <a:pt x="3947" y="847"/>
                  </a:lnTo>
                  <a:lnTo>
                    <a:pt x="3929" y="918"/>
                  </a:lnTo>
                  <a:lnTo>
                    <a:pt x="3901" y="986"/>
                  </a:lnTo>
                  <a:lnTo>
                    <a:pt x="3868" y="1050"/>
                  </a:lnTo>
                  <a:lnTo>
                    <a:pt x="3828" y="1110"/>
                  </a:lnTo>
                  <a:lnTo>
                    <a:pt x="3782" y="1165"/>
                  </a:lnTo>
                  <a:lnTo>
                    <a:pt x="3731" y="1216"/>
                  </a:lnTo>
                  <a:lnTo>
                    <a:pt x="3674" y="1260"/>
                  </a:lnTo>
                  <a:lnTo>
                    <a:pt x="3613" y="1300"/>
                  </a:lnTo>
                  <a:lnTo>
                    <a:pt x="3548" y="1334"/>
                  </a:lnTo>
                  <a:lnTo>
                    <a:pt x="3481" y="1360"/>
                  </a:lnTo>
                  <a:lnTo>
                    <a:pt x="3409" y="1379"/>
                  </a:lnTo>
                  <a:lnTo>
                    <a:pt x="3333" y="1391"/>
                  </a:lnTo>
                  <a:lnTo>
                    <a:pt x="3256" y="1395"/>
                  </a:lnTo>
                  <a:lnTo>
                    <a:pt x="2928" y="1395"/>
                  </a:lnTo>
                  <a:lnTo>
                    <a:pt x="2882" y="1487"/>
                  </a:lnTo>
                  <a:lnTo>
                    <a:pt x="2831" y="1574"/>
                  </a:lnTo>
                  <a:lnTo>
                    <a:pt x="2774" y="1658"/>
                  </a:lnTo>
                  <a:lnTo>
                    <a:pt x="2711" y="1736"/>
                  </a:lnTo>
                  <a:lnTo>
                    <a:pt x="2645" y="1812"/>
                  </a:lnTo>
                  <a:lnTo>
                    <a:pt x="2572" y="1883"/>
                  </a:lnTo>
                  <a:lnTo>
                    <a:pt x="2495" y="1948"/>
                  </a:lnTo>
                  <a:lnTo>
                    <a:pt x="2414" y="2010"/>
                  </a:lnTo>
                  <a:lnTo>
                    <a:pt x="2330" y="2064"/>
                  </a:lnTo>
                  <a:lnTo>
                    <a:pt x="2241" y="2114"/>
                  </a:lnTo>
                  <a:lnTo>
                    <a:pt x="2148" y="2159"/>
                  </a:lnTo>
                  <a:lnTo>
                    <a:pt x="2052" y="2197"/>
                  </a:lnTo>
                  <a:lnTo>
                    <a:pt x="1953" y="2228"/>
                  </a:lnTo>
                  <a:lnTo>
                    <a:pt x="1851" y="2254"/>
                  </a:lnTo>
                  <a:lnTo>
                    <a:pt x="1747" y="2271"/>
                  </a:lnTo>
                  <a:lnTo>
                    <a:pt x="1640" y="2283"/>
                  </a:lnTo>
                  <a:lnTo>
                    <a:pt x="1531" y="2287"/>
                  </a:lnTo>
                  <a:lnTo>
                    <a:pt x="1417" y="2283"/>
                  </a:lnTo>
                  <a:lnTo>
                    <a:pt x="1304" y="2270"/>
                  </a:lnTo>
                  <a:lnTo>
                    <a:pt x="1196" y="2250"/>
                  </a:lnTo>
                  <a:lnTo>
                    <a:pt x="1088" y="2223"/>
                  </a:lnTo>
                  <a:lnTo>
                    <a:pt x="985" y="2187"/>
                  </a:lnTo>
                  <a:lnTo>
                    <a:pt x="885" y="2146"/>
                  </a:lnTo>
                  <a:lnTo>
                    <a:pt x="789" y="2098"/>
                  </a:lnTo>
                  <a:lnTo>
                    <a:pt x="697" y="2044"/>
                  </a:lnTo>
                  <a:lnTo>
                    <a:pt x="610" y="1982"/>
                  </a:lnTo>
                  <a:lnTo>
                    <a:pt x="526" y="1915"/>
                  </a:lnTo>
                  <a:lnTo>
                    <a:pt x="448" y="1844"/>
                  </a:lnTo>
                  <a:lnTo>
                    <a:pt x="375" y="1768"/>
                  </a:lnTo>
                  <a:lnTo>
                    <a:pt x="307" y="1685"/>
                  </a:lnTo>
                  <a:lnTo>
                    <a:pt x="246" y="1599"/>
                  </a:lnTo>
                  <a:lnTo>
                    <a:pt x="191" y="1508"/>
                  </a:lnTo>
                  <a:lnTo>
                    <a:pt x="142" y="1413"/>
                  </a:lnTo>
                  <a:lnTo>
                    <a:pt x="99" y="1314"/>
                  </a:lnTo>
                  <a:lnTo>
                    <a:pt x="65" y="1212"/>
                  </a:lnTo>
                  <a:lnTo>
                    <a:pt x="37" y="1107"/>
                  </a:lnTo>
                  <a:lnTo>
                    <a:pt x="16" y="999"/>
                  </a:lnTo>
                  <a:lnTo>
                    <a:pt x="4" y="889"/>
                  </a:lnTo>
                  <a:lnTo>
                    <a:pt x="0" y="775"/>
                  </a:lnTo>
                  <a:lnTo>
                    <a:pt x="0" y="0"/>
                  </a:lnTo>
                  <a:lnTo>
                    <a:pt x="2043" y="0"/>
                  </a:lnTo>
                  <a:lnTo>
                    <a:pt x="20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Freeform 87"/>
            <p:cNvSpPr>
              <a:spLocks/>
            </p:cNvSpPr>
            <p:nvPr/>
          </p:nvSpPr>
          <p:spPr bwMode="auto">
            <a:xfrm>
              <a:off x="5834063" y="5260975"/>
              <a:ext cx="3022600" cy="477837"/>
            </a:xfrm>
            <a:custGeom>
              <a:avLst/>
              <a:gdLst>
                <a:gd name="T0" fmla="*/ 0 w 3808"/>
                <a:gd name="T1" fmla="*/ 0 h 601"/>
                <a:gd name="T2" fmla="*/ 3808 w 3808"/>
                <a:gd name="T3" fmla="*/ 0 h 601"/>
                <a:gd name="T4" fmla="*/ 3514 w 3808"/>
                <a:gd name="T5" fmla="*/ 476 h 601"/>
                <a:gd name="T6" fmla="*/ 3492 w 3808"/>
                <a:gd name="T7" fmla="*/ 504 h 601"/>
                <a:gd name="T8" fmla="*/ 3465 w 3808"/>
                <a:gd name="T9" fmla="*/ 530 h 601"/>
                <a:gd name="T10" fmla="*/ 3433 w 3808"/>
                <a:gd name="T11" fmla="*/ 554 h 601"/>
                <a:gd name="T12" fmla="*/ 3397 w 3808"/>
                <a:gd name="T13" fmla="*/ 574 h 601"/>
                <a:gd name="T14" fmla="*/ 3360 w 3808"/>
                <a:gd name="T15" fmla="*/ 588 h 601"/>
                <a:gd name="T16" fmla="*/ 3323 w 3808"/>
                <a:gd name="T17" fmla="*/ 597 h 601"/>
                <a:gd name="T18" fmla="*/ 3287 w 3808"/>
                <a:gd name="T19" fmla="*/ 601 h 601"/>
                <a:gd name="T20" fmla="*/ 521 w 3808"/>
                <a:gd name="T21" fmla="*/ 601 h 601"/>
                <a:gd name="T22" fmla="*/ 485 w 3808"/>
                <a:gd name="T23" fmla="*/ 597 h 601"/>
                <a:gd name="T24" fmla="*/ 448 w 3808"/>
                <a:gd name="T25" fmla="*/ 588 h 601"/>
                <a:gd name="T26" fmla="*/ 411 w 3808"/>
                <a:gd name="T27" fmla="*/ 574 h 601"/>
                <a:gd name="T28" fmla="*/ 377 w 3808"/>
                <a:gd name="T29" fmla="*/ 554 h 601"/>
                <a:gd name="T30" fmla="*/ 343 w 3808"/>
                <a:gd name="T31" fmla="*/ 530 h 601"/>
                <a:gd name="T32" fmla="*/ 317 w 3808"/>
                <a:gd name="T33" fmla="*/ 504 h 601"/>
                <a:gd name="T34" fmla="*/ 294 w 3808"/>
                <a:gd name="T35" fmla="*/ 476 h 601"/>
                <a:gd name="T36" fmla="*/ 0 w 3808"/>
                <a:gd name="T37" fmla="*/ 0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08" h="601">
                  <a:moveTo>
                    <a:pt x="0" y="0"/>
                  </a:moveTo>
                  <a:lnTo>
                    <a:pt x="3808" y="0"/>
                  </a:lnTo>
                  <a:lnTo>
                    <a:pt x="3514" y="476"/>
                  </a:lnTo>
                  <a:lnTo>
                    <a:pt x="3492" y="504"/>
                  </a:lnTo>
                  <a:lnTo>
                    <a:pt x="3465" y="530"/>
                  </a:lnTo>
                  <a:lnTo>
                    <a:pt x="3433" y="554"/>
                  </a:lnTo>
                  <a:lnTo>
                    <a:pt x="3397" y="574"/>
                  </a:lnTo>
                  <a:lnTo>
                    <a:pt x="3360" y="588"/>
                  </a:lnTo>
                  <a:lnTo>
                    <a:pt x="3323" y="597"/>
                  </a:lnTo>
                  <a:lnTo>
                    <a:pt x="3287" y="601"/>
                  </a:lnTo>
                  <a:lnTo>
                    <a:pt x="521" y="601"/>
                  </a:lnTo>
                  <a:lnTo>
                    <a:pt x="485" y="597"/>
                  </a:lnTo>
                  <a:lnTo>
                    <a:pt x="448" y="588"/>
                  </a:lnTo>
                  <a:lnTo>
                    <a:pt x="411" y="574"/>
                  </a:lnTo>
                  <a:lnTo>
                    <a:pt x="377" y="554"/>
                  </a:lnTo>
                  <a:lnTo>
                    <a:pt x="343" y="530"/>
                  </a:lnTo>
                  <a:lnTo>
                    <a:pt x="317" y="504"/>
                  </a:lnTo>
                  <a:lnTo>
                    <a:pt x="294" y="4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9582776" y="2532193"/>
            <a:ext cx="373913" cy="378426"/>
            <a:chOff x="5842001" y="3186113"/>
            <a:chExt cx="2630488" cy="2662237"/>
          </a:xfrm>
          <a:solidFill>
            <a:schemeClr val="bg2">
              <a:lumMod val="25000"/>
            </a:schemeClr>
          </a:solidFill>
        </p:grpSpPr>
        <p:sp>
          <p:nvSpPr>
            <p:cNvPr id="103" name="Freeform 92"/>
            <p:cNvSpPr>
              <a:spLocks/>
            </p:cNvSpPr>
            <p:nvPr/>
          </p:nvSpPr>
          <p:spPr bwMode="auto">
            <a:xfrm>
              <a:off x="6970713" y="4327525"/>
              <a:ext cx="373063" cy="377825"/>
            </a:xfrm>
            <a:custGeom>
              <a:avLst/>
              <a:gdLst>
                <a:gd name="T0" fmla="*/ 235 w 470"/>
                <a:gd name="T1" fmla="*/ 0 h 477"/>
                <a:gd name="T2" fmla="*/ 273 w 470"/>
                <a:gd name="T3" fmla="*/ 4 h 477"/>
                <a:gd name="T4" fmla="*/ 310 w 470"/>
                <a:gd name="T5" fmla="*/ 12 h 477"/>
                <a:gd name="T6" fmla="*/ 343 w 470"/>
                <a:gd name="T7" fmla="*/ 27 h 477"/>
                <a:gd name="T8" fmla="*/ 374 w 470"/>
                <a:gd name="T9" fmla="*/ 46 h 477"/>
                <a:gd name="T10" fmla="*/ 402 w 470"/>
                <a:gd name="T11" fmla="*/ 70 h 477"/>
                <a:gd name="T12" fmla="*/ 425 w 470"/>
                <a:gd name="T13" fmla="*/ 98 h 477"/>
                <a:gd name="T14" fmla="*/ 444 w 470"/>
                <a:gd name="T15" fmla="*/ 128 h 477"/>
                <a:gd name="T16" fmla="*/ 459 w 470"/>
                <a:gd name="T17" fmla="*/ 163 h 477"/>
                <a:gd name="T18" fmla="*/ 467 w 470"/>
                <a:gd name="T19" fmla="*/ 200 h 477"/>
                <a:gd name="T20" fmla="*/ 470 w 470"/>
                <a:gd name="T21" fmla="*/ 239 h 477"/>
                <a:gd name="T22" fmla="*/ 467 w 470"/>
                <a:gd name="T23" fmla="*/ 277 h 477"/>
                <a:gd name="T24" fmla="*/ 459 w 470"/>
                <a:gd name="T25" fmla="*/ 314 h 477"/>
                <a:gd name="T26" fmla="*/ 444 w 470"/>
                <a:gd name="T27" fmla="*/ 348 h 477"/>
                <a:gd name="T28" fmla="*/ 425 w 470"/>
                <a:gd name="T29" fmla="*/ 379 h 477"/>
                <a:gd name="T30" fmla="*/ 402 w 470"/>
                <a:gd name="T31" fmla="*/ 407 h 477"/>
                <a:gd name="T32" fmla="*/ 374 w 470"/>
                <a:gd name="T33" fmla="*/ 431 h 477"/>
                <a:gd name="T34" fmla="*/ 343 w 470"/>
                <a:gd name="T35" fmla="*/ 450 h 477"/>
                <a:gd name="T36" fmla="*/ 310 w 470"/>
                <a:gd name="T37" fmla="*/ 465 h 477"/>
                <a:gd name="T38" fmla="*/ 273 w 470"/>
                <a:gd name="T39" fmla="*/ 474 h 477"/>
                <a:gd name="T40" fmla="*/ 235 w 470"/>
                <a:gd name="T41" fmla="*/ 477 h 477"/>
                <a:gd name="T42" fmla="*/ 197 w 470"/>
                <a:gd name="T43" fmla="*/ 474 h 477"/>
                <a:gd name="T44" fmla="*/ 160 w 470"/>
                <a:gd name="T45" fmla="*/ 465 h 477"/>
                <a:gd name="T46" fmla="*/ 127 w 470"/>
                <a:gd name="T47" fmla="*/ 450 h 477"/>
                <a:gd name="T48" fmla="*/ 96 w 470"/>
                <a:gd name="T49" fmla="*/ 431 h 477"/>
                <a:gd name="T50" fmla="*/ 68 w 470"/>
                <a:gd name="T51" fmla="*/ 407 h 477"/>
                <a:gd name="T52" fmla="*/ 45 w 470"/>
                <a:gd name="T53" fmla="*/ 379 h 477"/>
                <a:gd name="T54" fmla="*/ 26 w 470"/>
                <a:gd name="T55" fmla="*/ 348 h 477"/>
                <a:gd name="T56" fmla="*/ 11 w 470"/>
                <a:gd name="T57" fmla="*/ 314 h 477"/>
                <a:gd name="T58" fmla="*/ 3 w 470"/>
                <a:gd name="T59" fmla="*/ 277 h 477"/>
                <a:gd name="T60" fmla="*/ 0 w 470"/>
                <a:gd name="T61" fmla="*/ 239 h 477"/>
                <a:gd name="T62" fmla="*/ 3 w 470"/>
                <a:gd name="T63" fmla="*/ 200 h 477"/>
                <a:gd name="T64" fmla="*/ 11 w 470"/>
                <a:gd name="T65" fmla="*/ 163 h 477"/>
                <a:gd name="T66" fmla="*/ 26 w 470"/>
                <a:gd name="T67" fmla="*/ 128 h 477"/>
                <a:gd name="T68" fmla="*/ 45 w 470"/>
                <a:gd name="T69" fmla="*/ 98 h 477"/>
                <a:gd name="T70" fmla="*/ 68 w 470"/>
                <a:gd name="T71" fmla="*/ 70 h 477"/>
                <a:gd name="T72" fmla="*/ 96 w 470"/>
                <a:gd name="T73" fmla="*/ 46 h 477"/>
                <a:gd name="T74" fmla="*/ 127 w 470"/>
                <a:gd name="T75" fmla="*/ 27 h 477"/>
                <a:gd name="T76" fmla="*/ 160 w 470"/>
                <a:gd name="T77" fmla="*/ 12 h 477"/>
                <a:gd name="T78" fmla="*/ 197 w 470"/>
                <a:gd name="T79" fmla="*/ 4 h 477"/>
                <a:gd name="T80" fmla="*/ 235 w 470"/>
                <a:gd name="T81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0" h="477">
                  <a:moveTo>
                    <a:pt x="235" y="0"/>
                  </a:moveTo>
                  <a:lnTo>
                    <a:pt x="273" y="4"/>
                  </a:lnTo>
                  <a:lnTo>
                    <a:pt x="310" y="12"/>
                  </a:lnTo>
                  <a:lnTo>
                    <a:pt x="343" y="27"/>
                  </a:lnTo>
                  <a:lnTo>
                    <a:pt x="374" y="46"/>
                  </a:lnTo>
                  <a:lnTo>
                    <a:pt x="402" y="70"/>
                  </a:lnTo>
                  <a:lnTo>
                    <a:pt x="425" y="98"/>
                  </a:lnTo>
                  <a:lnTo>
                    <a:pt x="444" y="128"/>
                  </a:lnTo>
                  <a:lnTo>
                    <a:pt x="459" y="163"/>
                  </a:lnTo>
                  <a:lnTo>
                    <a:pt x="467" y="200"/>
                  </a:lnTo>
                  <a:lnTo>
                    <a:pt x="470" y="239"/>
                  </a:lnTo>
                  <a:lnTo>
                    <a:pt x="467" y="277"/>
                  </a:lnTo>
                  <a:lnTo>
                    <a:pt x="459" y="314"/>
                  </a:lnTo>
                  <a:lnTo>
                    <a:pt x="444" y="348"/>
                  </a:lnTo>
                  <a:lnTo>
                    <a:pt x="425" y="379"/>
                  </a:lnTo>
                  <a:lnTo>
                    <a:pt x="402" y="407"/>
                  </a:lnTo>
                  <a:lnTo>
                    <a:pt x="374" y="431"/>
                  </a:lnTo>
                  <a:lnTo>
                    <a:pt x="343" y="450"/>
                  </a:lnTo>
                  <a:lnTo>
                    <a:pt x="310" y="465"/>
                  </a:lnTo>
                  <a:lnTo>
                    <a:pt x="273" y="474"/>
                  </a:lnTo>
                  <a:lnTo>
                    <a:pt x="235" y="477"/>
                  </a:lnTo>
                  <a:lnTo>
                    <a:pt x="197" y="474"/>
                  </a:lnTo>
                  <a:lnTo>
                    <a:pt x="160" y="465"/>
                  </a:lnTo>
                  <a:lnTo>
                    <a:pt x="127" y="450"/>
                  </a:lnTo>
                  <a:lnTo>
                    <a:pt x="96" y="431"/>
                  </a:lnTo>
                  <a:lnTo>
                    <a:pt x="68" y="407"/>
                  </a:lnTo>
                  <a:lnTo>
                    <a:pt x="45" y="379"/>
                  </a:lnTo>
                  <a:lnTo>
                    <a:pt x="26" y="348"/>
                  </a:lnTo>
                  <a:lnTo>
                    <a:pt x="11" y="314"/>
                  </a:lnTo>
                  <a:lnTo>
                    <a:pt x="3" y="277"/>
                  </a:lnTo>
                  <a:lnTo>
                    <a:pt x="0" y="239"/>
                  </a:lnTo>
                  <a:lnTo>
                    <a:pt x="3" y="200"/>
                  </a:lnTo>
                  <a:lnTo>
                    <a:pt x="11" y="163"/>
                  </a:lnTo>
                  <a:lnTo>
                    <a:pt x="26" y="128"/>
                  </a:lnTo>
                  <a:lnTo>
                    <a:pt x="45" y="98"/>
                  </a:lnTo>
                  <a:lnTo>
                    <a:pt x="68" y="70"/>
                  </a:lnTo>
                  <a:lnTo>
                    <a:pt x="96" y="46"/>
                  </a:lnTo>
                  <a:lnTo>
                    <a:pt x="127" y="27"/>
                  </a:lnTo>
                  <a:lnTo>
                    <a:pt x="160" y="12"/>
                  </a:lnTo>
                  <a:lnTo>
                    <a:pt x="197" y="4"/>
                  </a:lnTo>
                  <a:lnTo>
                    <a:pt x="2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" name="Freeform 93"/>
            <p:cNvSpPr>
              <a:spLocks noEditPoints="1"/>
            </p:cNvSpPr>
            <p:nvPr/>
          </p:nvSpPr>
          <p:spPr bwMode="auto">
            <a:xfrm>
              <a:off x="5842001" y="3186113"/>
              <a:ext cx="2630488" cy="2662237"/>
            </a:xfrm>
            <a:custGeom>
              <a:avLst/>
              <a:gdLst>
                <a:gd name="T0" fmla="*/ 1428 w 3312"/>
                <a:gd name="T1" fmla="*/ 325 h 3355"/>
                <a:gd name="T2" fmla="*/ 1121 w 3312"/>
                <a:gd name="T3" fmla="*/ 418 h 3355"/>
                <a:gd name="T4" fmla="*/ 836 w 3312"/>
                <a:gd name="T5" fmla="*/ 591 h 3355"/>
                <a:gd name="T6" fmla="*/ 1301 w 3312"/>
                <a:gd name="T7" fmla="*/ 1312 h 3355"/>
                <a:gd name="T8" fmla="*/ 1207 w 3312"/>
                <a:gd name="T9" fmla="*/ 1439 h 3355"/>
                <a:gd name="T10" fmla="*/ 1152 w 3312"/>
                <a:gd name="T11" fmla="*/ 1628 h 3355"/>
                <a:gd name="T12" fmla="*/ 1170 w 3312"/>
                <a:gd name="T13" fmla="*/ 1823 h 3355"/>
                <a:gd name="T14" fmla="*/ 1263 w 3312"/>
                <a:gd name="T15" fmla="*/ 2002 h 3355"/>
                <a:gd name="T16" fmla="*/ 1422 w 3312"/>
                <a:gd name="T17" fmla="*/ 2133 h 3355"/>
                <a:gd name="T18" fmla="*/ 1611 w 3312"/>
                <a:gd name="T19" fmla="*/ 2188 h 3355"/>
                <a:gd name="T20" fmla="*/ 1817 w 3312"/>
                <a:gd name="T21" fmla="*/ 3034 h 3355"/>
                <a:gd name="T22" fmla="*/ 2127 w 3312"/>
                <a:gd name="T23" fmla="*/ 2962 h 3355"/>
                <a:gd name="T24" fmla="*/ 2419 w 3312"/>
                <a:gd name="T25" fmla="*/ 2808 h 3355"/>
                <a:gd name="T26" fmla="*/ 2019 w 3312"/>
                <a:gd name="T27" fmla="*/ 2035 h 3355"/>
                <a:gd name="T28" fmla="*/ 2127 w 3312"/>
                <a:gd name="T29" fmla="*/ 1866 h 3355"/>
                <a:gd name="T30" fmla="*/ 2163 w 3312"/>
                <a:gd name="T31" fmla="*/ 1674 h 3355"/>
                <a:gd name="T32" fmla="*/ 2124 w 3312"/>
                <a:gd name="T33" fmla="*/ 1483 h 3355"/>
                <a:gd name="T34" fmla="*/ 2015 w 3312"/>
                <a:gd name="T35" fmla="*/ 1315 h 3355"/>
                <a:gd name="T36" fmla="*/ 1850 w 3312"/>
                <a:gd name="T37" fmla="*/ 1203 h 3355"/>
                <a:gd name="T38" fmla="*/ 1662 w 3312"/>
                <a:gd name="T39" fmla="*/ 1166 h 3355"/>
                <a:gd name="T40" fmla="*/ 1844 w 3312"/>
                <a:gd name="T41" fmla="*/ 12 h 3355"/>
                <a:gd name="T42" fmla="*/ 2204 w 3312"/>
                <a:gd name="T43" fmla="*/ 94 h 3355"/>
                <a:gd name="T44" fmla="*/ 2536 w 3312"/>
                <a:gd name="T45" fmla="*/ 256 h 3355"/>
                <a:gd name="T46" fmla="*/ 2827 w 3312"/>
                <a:gd name="T47" fmla="*/ 492 h 3355"/>
                <a:gd name="T48" fmla="*/ 3064 w 3312"/>
                <a:gd name="T49" fmla="*/ 794 h 3355"/>
                <a:gd name="T50" fmla="*/ 3223 w 3312"/>
                <a:gd name="T51" fmla="*/ 1133 h 3355"/>
                <a:gd name="T52" fmla="*/ 3302 w 3312"/>
                <a:gd name="T53" fmla="*/ 1494 h 3355"/>
                <a:gd name="T54" fmla="*/ 3302 w 3312"/>
                <a:gd name="T55" fmla="*/ 1861 h 3355"/>
                <a:gd name="T56" fmla="*/ 3223 w 3312"/>
                <a:gd name="T57" fmla="*/ 2222 h 3355"/>
                <a:gd name="T58" fmla="*/ 3064 w 3312"/>
                <a:gd name="T59" fmla="*/ 2560 h 3355"/>
                <a:gd name="T60" fmla="*/ 2827 w 3312"/>
                <a:gd name="T61" fmla="*/ 2863 h 3355"/>
                <a:gd name="T62" fmla="*/ 2536 w 3312"/>
                <a:gd name="T63" fmla="*/ 3099 h 3355"/>
                <a:gd name="T64" fmla="*/ 2204 w 3312"/>
                <a:gd name="T65" fmla="*/ 3261 h 3355"/>
                <a:gd name="T66" fmla="*/ 1844 w 3312"/>
                <a:gd name="T67" fmla="*/ 3345 h 3355"/>
                <a:gd name="T68" fmla="*/ 1468 w 3312"/>
                <a:gd name="T69" fmla="*/ 3345 h 3355"/>
                <a:gd name="T70" fmla="*/ 1108 w 3312"/>
                <a:gd name="T71" fmla="*/ 3261 h 3355"/>
                <a:gd name="T72" fmla="*/ 776 w 3312"/>
                <a:gd name="T73" fmla="*/ 3099 h 3355"/>
                <a:gd name="T74" fmla="*/ 485 w 3312"/>
                <a:gd name="T75" fmla="*/ 2863 h 3355"/>
                <a:gd name="T76" fmla="*/ 248 w 3312"/>
                <a:gd name="T77" fmla="*/ 2560 h 3355"/>
                <a:gd name="T78" fmla="*/ 89 w 3312"/>
                <a:gd name="T79" fmla="*/ 2222 h 3355"/>
                <a:gd name="T80" fmla="*/ 10 w 3312"/>
                <a:gd name="T81" fmla="*/ 1861 h 3355"/>
                <a:gd name="T82" fmla="*/ 3 w 3312"/>
                <a:gd name="T83" fmla="*/ 1585 h 3355"/>
                <a:gd name="T84" fmla="*/ 62 w 3312"/>
                <a:gd name="T85" fmla="*/ 1222 h 3355"/>
                <a:gd name="T86" fmla="*/ 200 w 3312"/>
                <a:gd name="T87" fmla="*/ 877 h 3355"/>
                <a:gd name="T88" fmla="*/ 418 w 3312"/>
                <a:gd name="T89" fmla="*/ 563 h 3355"/>
                <a:gd name="T90" fmla="*/ 699 w 3312"/>
                <a:gd name="T91" fmla="*/ 309 h 3355"/>
                <a:gd name="T92" fmla="*/ 1022 w 3312"/>
                <a:gd name="T93" fmla="*/ 127 h 3355"/>
                <a:gd name="T94" fmla="*/ 1376 w 3312"/>
                <a:gd name="T95" fmla="*/ 24 h 3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2" h="3355">
                  <a:moveTo>
                    <a:pt x="1664" y="309"/>
                  </a:moveTo>
                  <a:lnTo>
                    <a:pt x="1586" y="309"/>
                  </a:lnTo>
                  <a:lnTo>
                    <a:pt x="1507" y="315"/>
                  </a:lnTo>
                  <a:lnTo>
                    <a:pt x="1428" y="325"/>
                  </a:lnTo>
                  <a:lnTo>
                    <a:pt x="1350" y="340"/>
                  </a:lnTo>
                  <a:lnTo>
                    <a:pt x="1273" y="361"/>
                  </a:lnTo>
                  <a:lnTo>
                    <a:pt x="1197" y="387"/>
                  </a:lnTo>
                  <a:lnTo>
                    <a:pt x="1121" y="418"/>
                  </a:lnTo>
                  <a:lnTo>
                    <a:pt x="1048" y="453"/>
                  </a:lnTo>
                  <a:lnTo>
                    <a:pt x="975" y="494"/>
                  </a:lnTo>
                  <a:lnTo>
                    <a:pt x="905" y="539"/>
                  </a:lnTo>
                  <a:lnTo>
                    <a:pt x="836" y="591"/>
                  </a:lnTo>
                  <a:lnTo>
                    <a:pt x="770" y="646"/>
                  </a:lnTo>
                  <a:lnTo>
                    <a:pt x="707" y="707"/>
                  </a:lnTo>
                  <a:lnTo>
                    <a:pt x="1303" y="1310"/>
                  </a:lnTo>
                  <a:lnTo>
                    <a:pt x="1301" y="1312"/>
                  </a:lnTo>
                  <a:lnTo>
                    <a:pt x="1299" y="1315"/>
                  </a:lnTo>
                  <a:lnTo>
                    <a:pt x="1263" y="1354"/>
                  </a:lnTo>
                  <a:lnTo>
                    <a:pt x="1233" y="1395"/>
                  </a:lnTo>
                  <a:lnTo>
                    <a:pt x="1207" y="1439"/>
                  </a:lnTo>
                  <a:lnTo>
                    <a:pt x="1187" y="1485"/>
                  </a:lnTo>
                  <a:lnTo>
                    <a:pt x="1170" y="1532"/>
                  </a:lnTo>
                  <a:lnTo>
                    <a:pt x="1159" y="1580"/>
                  </a:lnTo>
                  <a:lnTo>
                    <a:pt x="1152" y="1628"/>
                  </a:lnTo>
                  <a:lnTo>
                    <a:pt x="1149" y="1678"/>
                  </a:lnTo>
                  <a:lnTo>
                    <a:pt x="1152" y="1727"/>
                  </a:lnTo>
                  <a:lnTo>
                    <a:pt x="1159" y="1775"/>
                  </a:lnTo>
                  <a:lnTo>
                    <a:pt x="1170" y="1823"/>
                  </a:lnTo>
                  <a:lnTo>
                    <a:pt x="1187" y="1871"/>
                  </a:lnTo>
                  <a:lnTo>
                    <a:pt x="1207" y="1916"/>
                  </a:lnTo>
                  <a:lnTo>
                    <a:pt x="1233" y="1960"/>
                  </a:lnTo>
                  <a:lnTo>
                    <a:pt x="1263" y="2002"/>
                  </a:lnTo>
                  <a:lnTo>
                    <a:pt x="1299" y="2041"/>
                  </a:lnTo>
                  <a:lnTo>
                    <a:pt x="1337" y="2076"/>
                  </a:lnTo>
                  <a:lnTo>
                    <a:pt x="1378" y="2107"/>
                  </a:lnTo>
                  <a:lnTo>
                    <a:pt x="1422" y="2133"/>
                  </a:lnTo>
                  <a:lnTo>
                    <a:pt x="1467" y="2154"/>
                  </a:lnTo>
                  <a:lnTo>
                    <a:pt x="1515" y="2170"/>
                  </a:lnTo>
                  <a:lnTo>
                    <a:pt x="1563" y="2181"/>
                  </a:lnTo>
                  <a:lnTo>
                    <a:pt x="1611" y="2188"/>
                  </a:lnTo>
                  <a:lnTo>
                    <a:pt x="1661" y="2191"/>
                  </a:lnTo>
                  <a:lnTo>
                    <a:pt x="1658" y="3040"/>
                  </a:lnTo>
                  <a:lnTo>
                    <a:pt x="1738" y="3039"/>
                  </a:lnTo>
                  <a:lnTo>
                    <a:pt x="1817" y="3034"/>
                  </a:lnTo>
                  <a:lnTo>
                    <a:pt x="1895" y="3024"/>
                  </a:lnTo>
                  <a:lnTo>
                    <a:pt x="1973" y="3008"/>
                  </a:lnTo>
                  <a:lnTo>
                    <a:pt x="2051" y="2987"/>
                  </a:lnTo>
                  <a:lnTo>
                    <a:pt x="2127" y="2962"/>
                  </a:lnTo>
                  <a:lnTo>
                    <a:pt x="2202" y="2931"/>
                  </a:lnTo>
                  <a:lnTo>
                    <a:pt x="2276" y="2896"/>
                  </a:lnTo>
                  <a:lnTo>
                    <a:pt x="2348" y="2855"/>
                  </a:lnTo>
                  <a:lnTo>
                    <a:pt x="2419" y="2808"/>
                  </a:lnTo>
                  <a:lnTo>
                    <a:pt x="2487" y="2758"/>
                  </a:lnTo>
                  <a:lnTo>
                    <a:pt x="2554" y="2703"/>
                  </a:lnTo>
                  <a:lnTo>
                    <a:pt x="2617" y="2642"/>
                  </a:lnTo>
                  <a:lnTo>
                    <a:pt x="2019" y="2035"/>
                  </a:lnTo>
                  <a:lnTo>
                    <a:pt x="2052" y="1997"/>
                  </a:lnTo>
                  <a:lnTo>
                    <a:pt x="2082" y="1956"/>
                  </a:lnTo>
                  <a:lnTo>
                    <a:pt x="2107" y="1912"/>
                  </a:lnTo>
                  <a:lnTo>
                    <a:pt x="2127" y="1866"/>
                  </a:lnTo>
                  <a:lnTo>
                    <a:pt x="2143" y="1820"/>
                  </a:lnTo>
                  <a:lnTo>
                    <a:pt x="2153" y="1772"/>
                  </a:lnTo>
                  <a:lnTo>
                    <a:pt x="2161" y="1724"/>
                  </a:lnTo>
                  <a:lnTo>
                    <a:pt x="2163" y="1674"/>
                  </a:lnTo>
                  <a:lnTo>
                    <a:pt x="2160" y="1626"/>
                  </a:lnTo>
                  <a:lnTo>
                    <a:pt x="2152" y="1578"/>
                  </a:lnTo>
                  <a:lnTo>
                    <a:pt x="2141" y="1530"/>
                  </a:lnTo>
                  <a:lnTo>
                    <a:pt x="2124" y="1483"/>
                  </a:lnTo>
                  <a:lnTo>
                    <a:pt x="2104" y="1438"/>
                  </a:lnTo>
                  <a:lnTo>
                    <a:pt x="2079" y="1395"/>
                  </a:lnTo>
                  <a:lnTo>
                    <a:pt x="2049" y="1353"/>
                  </a:lnTo>
                  <a:lnTo>
                    <a:pt x="2015" y="1315"/>
                  </a:lnTo>
                  <a:lnTo>
                    <a:pt x="1976" y="1280"/>
                  </a:lnTo>
                  <a:lnTo>
                    <a:pt x="1936" y="1251"/>
                  </a:lnTo>
                  <a:lnTo>
                    <a:pt x="1893" y="1224"/>
                  </a:lnTo>
                  <a:lnTo>
                    <a:pt x="1850" y="1203"/>
                  </a:lnTo>
                  <a:lnTo>
                    <a:pt x="1804" y="1188"/>
                  </a:lnTo>
                  <a:lnTo>
                    <a:pt x="1758" y="1175"/>
                  </a:lnTo>
                  <a:lnTo>
                    <a:pt x="1710" y="1168"/>
                  </a:lnTo>
                  <a:lnTo>
                    <a:pt x="1662" y="1166"/>
                  </a:lnTo>
                  <a:lnTo>
                    <a:pt x="1664" y="309"/>
                  </a:lnTo>
                  <a:close/>
                  <a:moveTo>
                    <a:pt x="1656" y="0"/>
                  </a:moveTo>
                  <a:lnTo>
                    <a:pt x="1750" y="3"/>
                  </a:lnTo>
                  <a:lnTo>
                    <a:pt x="1844" y="12"/>
                  </a:lnTo>
                  <a:lnTo>
                    <a:pt x="1936" y="24"/>
                  </a:lnTo>
                  <a:lnTo>
                    <a:pt x="2027" y="42"/>
                  </a:lnTo>
                  <a:lnTo>
                    <a:pt x="2116" y="66"/>
                  </a:lnTo>
                  <a:lnTo>
                    <a:pt x="2204" y="94"/>
                  </a:lnTo>
                  <a:lnTo>
                    <a:pt x="2290" y="127"/>
                  </a:lnTo>
                  <a:lnTo>
                    <a:pt x="2374" y="166"/>
                  </a:lnTo>
                  <a:lnTo>
                    <a:pt x="2456" y="209"/>
                  </a:lnTo>
                  <a:lnTo>
                    <a:pt x="2536" y="256"/>
                  </a:lnTo>
                  <a:lnTo>
                    <a:pt x="2613" y="309"/>
                  </a:lnTo>
                  <a:lnTo>
                    <a:pt x="2687" y="365"/>
                  </a:lnTo>
                  <a:lnTo>
                    <a:pt x="2759" y="426"/>
                  </a:lnTo>
                  <a:lnTo>
                    <a:pt x="2827" y="492"/>
                  </a:lnTo>
                  <a:lnTo>
                    <a:pt x="2894" y="563"/>
                  </a:lnTo>
                  <a:lnTo>
                    <a:pt x="2956" y="638"/>
                  </a:lnTo>
                  <a:lnTo>
                    <a:pt x="3013" y="716"/>
                  </a:lnTo>
                  <a:lnTo>
                    <a:pt x="3064" y="794"/>
                  </a:lnTo>
                  <a:lnTo>
                    <a:pt x="3112" y="877"/>
                  </a:lnTo>
                  <a:lnTo>
                    <a:pt x="3154" y="961"/>
                  </a:lnTo>
                  <a:lnTo>
                    <a:pt x="3191" y="1046"/>
                  </a:lnTo>
                  <a:lnTo>
                    <a:pt x="3223" y="1133"/>
                  </a:lnTo>
                  <a:lnTo>
                    <a:pt x="3250" y="1222"/>
                  </a:lnTo>
                  <a:lnTo>
                    <a:pt x="3273" y="1311"/>
                  </a:lnTo>
                  <a:lnTo>
                    <a:pt x="3290" y="1403"/>
                  </a:lnTo>
                  <a:lnTo>
                    <a:pt x="3302" y="1494"/>
                  </a:lnTo>
                  <a:lnTo>
                    <a:pt x="3310" y="1585"/>
                  </a:lnTo>
                  <a:lnTo>
                    <a:pt x="3312" y="1678"/>
                  </a:lnTo>
                  <a:lnTo>
                    <a:pt x="3310" y="1770"/>
                  </a:lnTo>
                  <a:lnTo>
                    <a:pt x="3302" y="1861"/>
                  </a:lnTo>
                  <a:lnTo>
                    <a:pt x="3290" y="1952"/>
                  </a:lnTo>
                  <a:lnTo>
                    <a:pt x="3273" y="2044"/>
                  </a:lnTo>
                  <a:lnTo>
                    <a:pt x="3250" y="2133"/>
                  </a:lnTo>
                  <a:lnTo>
                    <a:pt x="3223" y="2222"/>
                  </a:lnTo>
                  <a:lnTo>
                    <a:pt x="3191" y="2309"/>
                  </a:lnTo>
                  <a:lnTo>
                    <a:pt x="3154" y="2394"/>
                  </a:lnTo>
                  <a:lnTo>
                    <a:pt x="3112" y="2478"/>
                  </a:lnTo>
                  <a:lnTo>
                    <a:pt x="3064" y="2560"/>
                  </a:lnTo>
                  <a:lnTo>
                    <a:pt x="3013" y="2640"/>
                  </a:lnTo>
                  <a:lnTo>
                    <a:pt x="2956" y="2717"/>
                  </a:lnTo>
                  <a:lnTo>
                    <a:pt x="2894" y="2792"/>
                  </a:lnTo>
                  <a:lnTo>
                    <a:pt x="2827" y="2863"/>
                  </a:lnTo>
                  <a:lnTo>
                    <a:pt x="2759" y="2929"/>
                  </a:lnTo>
                  <a:lnTo>
                    <a:pt x="2687" y="2990"/>
                  </a:lnTo>
                  <a:lnTo>
                    <a:pt x="2613" y="3047"/>
                  </a:lnTo>
                  <a:lnTo>
                    <a:pt x="2536" y="3099"/>
                  </a:lnTo>
                  <a:lnTo>
                    <a:pt x="2456" y="3147"/>
                  </a:lnTo>
                  <a:lnTo>
                    <a:pt x="2374" y="3189"/>
                  </a:lnTo>
                  <a:lnTo>
                    <a:pt x="2290" y="3228"/>
                  </a:lnTo>
                  <a:lnTo>
                    <a:pt x="2204" y="3261"/>
                  </a:lnTo>
                  <a:lnTo>
                    <a:pt x="2116" y="3289"/>
                  </a:lnTo>
                  <a:lnTo>
                    <a:pt x="2027" y="3313"/>
                  </a:lnTo>
                  <a:lnTo>
                    <a:pt x="1936" y="3331"/>
                  </a:lnTo>
                  <a:lnTo>
                    <a:pt x="1844" y="3345"/>
                  </a:lnTo>
                  <a:lnTo>
                    <a:pt x="1750" y="3352"/>
                  </a:lnTo>
                  <a:lnTo>
                    <a:pt x="1656" y="3355"/>
                  </a:lnTo>
                  <a:lnTo>
                    <a:pt x="1562" y="3352"/>
                  </a:lnTo>
                  <a:lnTo>
                    <a:pt x="1468" y="3345"/>
                  </a:lnTo>
                  <a:lnTo>
                    <a:pt x="1376" y="3331"/>
                  </a:lnTo>
                  <a:lnTo>
                    <a:pt x="1285" y="3313"/>
                  </a:lnTo>
                  <a:lnTo>
                    <a:pt x="1196" y="3289"/>
                  </a:lnTo>
                  <a:lnTo>
                    <a:pt x="1108" y="3261"/>
                  </a:lnTo>
                  <a:lnTo>
                    <a:pt x="1022" y="3228"/>
                  </a:lnTo>
                  <a:lnTo>
                    <a:pt x="938" y="3189"/>
                  </a:lnTo>
                  <a:lnTo>
                    <a:pt x="856" y="3147"/>
                  </a:lnTo>
                  <a:lnTo>
                    <a:pt x="776" y="3099"/>
                  </a:lnTo>
                  <a:lnTo>
                    <a:pt x="699" y="3047"/>
                  </a:lnTo>
                  <a:lnTo>
                    <a:pt x="625" y="2990"/>
                  </a:lnTo>
                  <a:lnTo>
                    <a:pt x="553" y="2929"/>
                  </a:lnTo>
                  <a:lnTo>
                    <a:pt x="485" y="2863"/>
                  </a:lnTo>
                  <a:lnTo>
                    <a:pt x="418" y="2792"/>
                  </a:lnTo>
                  <a:lnTo>
                    <a:pt x="356" y="2717"/>
                  </a:lnTo>
                  <a:lnTo>
                    <a:pt x="299" y="2640"/>
                  </a:lnTo>
                  <a:lnTo>
                    <a:pt x="248" y="2560"/>
                  </a:lnTo>
                  <a:lnTo>
                    <a:pt x="200" y="2478"/>
                  </a:lnTo>
                  <a:lnTo>
                    <a:pt x="159" y="2394"/>
                  </a:lnTo>
                  <a:lnTo>
                    <a:pt x="121" y="2309"/>
                  </a:lnTo>
                  <a:lnTo>
                    <a:pt x="89" y="2222"/>
                  </a:lnTo>
                  <a:lnTo>
                    <a:pt x="62" y="2133"/>
                  </a:lnTo>
                  <a:lnTo>
                    <a:pt x="39" y="2044"/>
                  </a:lnTo>
                  <a:lnTo>
                    <a:pt x="23" y="1952"/>
                  </a:lnTo>
                  <a:lnTo>
                    <a:pt x="10" y="1861"/>
                  </a:lnTo>
                  <a:lnTo>
                    <a:pt x="3" y="1770"/>
                  </a:lnTo>
                  <a:lnTo>
                    <a:pt x="0" y="1682"/>
                  </a:lnTo>
                  <a:lnTo>
                    <a:pt x="0" y="1673"/>
                  </a:lnTo>
                  <a:lnTo>
                    <a:pt x="3" y="1585"/>
                  </a:lnTo>
                  <a:lnTo>
                    <a:pt x="10" y="1494"/>
                  </a:lnTo>
                  <a:lnTo>
                    <a:pt x="23" y="1403"/>
                  </a:lnTo>
                  <a:lnTo>
                    <a:pt x="39" y="1311"/>
                  </a:lnTo>
                  <a:lnTo>
                    <a:pt x="62" y="1222"/>
                  </a:lnTo>
                  <a:lnTo>
                    <a:pt x="89" y="1133"/>
                  </a:lnTo>
                  <a:lnTo>
                    <a:pt x="121" y="1046"/>
                  </a:lnTo>
                  <a:lnTo>
                    <a:pt x="159" y="961"/>
                  </a:lnTo>
                  <a:lnTo>
                    <a:pt x="200" y="877"/>
                  </a:lnTo>
                  <a:lnTo>
                    <a:pt x="248" y="794"/>
                  </a:lnTo>
                  <a:lnTo>
                    <a:pt x="299" y="716"/>
                  </a:lnTo>
                  <a:lnTo>
                    <a:pt x="356" y="638"/>
                  </a:lnTo>
                  <a:lnTo>
                    <a:pt x="418" y="563"/>
                  </a:lnTo>
                  <a:lnTo>
                    <a:pt x="485" y="492"/>
                  </a:lnTo>
                  <a:lnTo>
                    <a:pt x="553" y="426"/>
                  </a:lnTo>
                  <a:lnTo>
                    <a:pt x="625" y="365"/>
                  </a:lnTo>
                  <a:lnTo>
                    <a:pt x="699" y="309"/>
                  </a:lnTo>
                  <a:lnTo>
                    <a:pt x="776" y="256"/>
                  </a:lnTo>
                  <a:lnTo>
                    <a:pt x="856" y="209"/>
                  </a:lnTo>
                  <a:lnTo>
                    <a:pt x="938" y="166"/>
                  </a:lnTo>
                  <a:lnTo>
                    <a:pt x="1022" y="127"/>
                  </a:lnTo>
                  <a:lnTo>
                    <a:pt x="1108" y="94"/>
                  </a:lnTo>
                  <a:lnTo>
                    <a:pt x="1196" y="66"/>
                  </a:lnTo>
                  <a:lnTo>
                    <a:pt x="1285" y="42"/>
                  </a:lnTo>
                  <a:lnTo>
                    <a:pt x="1376" y="24"/>
                  </a:lnTo>
                  <a:lnTo>
                    <a:pt x="1468" y="12"/>
                  </a:lnTo>
                  <a:lnTo>
                    <a:pt x="1562" y="3"/>
                  </a:lnTo>
                  <a:lnTo>
                    <a:pt x="1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0" name="Freeform 98"/>
          <p:cNvSpPr>
            <a:spLocks/>
          </p:cNvSpPr>
          <p:nvPr/>
        </p:nvSpPr>
        <p:spPr bwMode="auto">
          <a:xfrm>
            <a:off x="10281138" y="2530730"/>
            <a:ext cx="354797" cy="381355"/>
          </a:xfrm>
          <a:custGeom>
            <a:avLst/>
            <a:gdLst>
              <a:gd name="T0" fmla="*/ 1224 w 3127"/>
              <a:gd name="T1" fmla="*/ 0 h 3360"/>
              <a:gd name="T2" fmla="*/ 1490 w 3127"/>
              <a:gd name="T3" fmla="*/ 0 h 3360"/>
              <a:gd name="T4" fmla="*/ 1509 w 3127"/>
              <a:gd name="T5" fmla="*/ 3 h 3360"/>
              <a:gd name="T6" fmla="*/ 1527 w 3127"/>
              <a:gd name="T7" fmla="*/ 11 h 3360"/>
              <a:gd name="T8" fmla="*/ 1542 w 3127"/>
              <a:gd name="T9" fmla="*/ 22 h 3360"/>
              <a:gd name="T10" fmla="*/ 1554 w 3127"/>
              <a:gd name="T11" fmla="*/ 37 h 3360"/>
              <a:gd name="T12" fmla="*/ 1561 w 3127"/>
              <a:gd name="T13" fmla="*/ 54 h 3360"/>
              <a:gd name="T14" fmla="*/ 1564 w 3127"/>
              <a:gd name="T15" fmla="*/ 74 h 3360"/>
              <a:gd name="T16" fmla="*/ 1564 w 3127"/>
              <a:gd name="T17" fmla="*/ 395 h 3360"/>
              <a:gd name="T18" fmla="*/ 2460 w 3127"/>
              <a:gd name="T19" fmla="*/ 395 h 3360"/>
              <a:gd name="T20" fmla="*/ 3127 w 3127"/>
              <a:gd name="T21" fmla="*/ 1058 h 3360"/>
              <a:gd name="T22" fmla="*/ 2460 w 3127"/>
              <a:gd name="T23" fmla="*/ 1721 h 3360"/>
              <a:gd name="T24" fmla="*/ 1564 w 3127"/>
              <a:gd name="T25" fmla="*/ 1721 h 3360"/>
              <a:gd name="T26" fmla="*/ 1564 w 3127"/>
              <a:gd name="T27" fmla="*/ 1982 h 3360"/>
              <a:gd name="T28" fmla="*/ 2073 w 3127"/>
              <a:gd name="T29" fmla="*/ 1982 h 3360"/>
              <a:gd name="T30" fmla="*/ 2087 w 3127"/>
              <a:gd name="T31" fmla="*/ 1984 h 3360"/>
              <a:gd name="T32" fmla="*/ 2099 w 3127"/>
              <a:gd name="T33" fmla="*/ 1991 h 3360"/>
              <a:gd name="T34" fmla="*/ 2106 w 3127"/>
              <a:gd name="T35" fmla="*/ 2003 h 3360"/>
              <a:gd name="T36" fmla="*/ 2108 w 3127"/>
              <a:gd name="T37" fmla="*/ 2016 h 3360"/>
              <a:gd name="T38" fmla="*/ 2108 w 3127"/>
              <a:gd name="T39" fmla="*/ 2610 h 3360"/>
              <a:gd name="T40" fmla="*/ 2106 w 3127"/>
              <a:gd name="T41" fmla="*/ 2623 h 3360"/>
              <a:gd name="T42" fmla="*/ 2099 w 3127"/>
              <a:gd name="T43" fmla="*/ 2634 h 3360"/>
              <a:gd name="T44" fmla="*/ 2087 w 3127"/>
              <a:gd name="T45" fmla="*/ 2641 h 3360"/>
              <a:gd name="T46" fmla="*/ 2073 w 3127"/>
              <a:gd name="T47" fmla="*/ 2644 h 3360"/>
              <a:gd name="T48" fmla="*/ 1564 w 3127"/>
              <a:gd name="T49" fmla="*/ 2644 h 3360"/>
              <a:gd name="T50" fmla="*/ 1564 w 3127"/>
              <a:gd name="T51" fmla="*/ 3287 h 3360"/>
              <a:gd name="T52" fmla="*/ 1561 w 3127"/>
              <a:gd name="T53" fmla="*/ 3307 h 3360"/>
              <a:gd name="T54" fmla="*/ 1554 w 3127"/>
              <a:gd name="T55" fmla="*/ 3324 h 3360"/>
              <a:gd name="T56" fmla="*/ 1542 w 3127"/>
              <a:gd name="T57" fmla="*/ 3339 h 3360"/>
              <a:gd name="T58" fmla="*/ 1527 w 3127"/>
              <a:gd name="T59" fmla="*/ 3351 h 3360"/>
              <a:gd name="T60" fmla="*/ 1509 w 3127"/>
              <a:gd name="T61" fmla="*/ 3358 h 3360"/>
              <a:gd name="T62" fmla="*/ 1490 w 3127"/>
              <a:gd name="T63" fmla="*/ 3360 h 3360"/>
              <a:gd name="T64" fmla="*/ 1224 w 3127"/>
              <a:gd name="T65" fmla="*/ 3360 h 3360"/>
              <a:gd name="T66" fmla="*/ 1205 w 3127"/>
              <a:gd name="T67" fmla="*/ 3358 h 3360"/>
              <a:gd name="T68" fmla="*/ 1187 w 3127"/>
              <a:gd name="T69" fmla="*/ 3351 h 3360"/>
              <a:gd name="T70" fmla="*/ 1172 w 3127"/>
              <a:gd name="T71" fmla="*/ 3339 h 3360"/>
              <a:gd name="T72" fmla="*/ 1160 w 3127"/>
              <a:gd name="T73" fmla="*/ 3324 h 3360"/>
              <a:gd name="T74" fmla="*/ 1153 w 3127"/>
              <a:gd name="T75" fmla="*/ 3307 h 3360"/>
              <a:gd name="T76" fmla="*/ 1151 w 3127"/>
              <a:gd name="T77" fmla="*/ 3287 h 3360"/>
              <a:gd name="T78" fmla="*/ 1151 w 3127"/>
              <a:gd name="T79" fmla="*/ 2644 h 3360"/>
              <a:gd name="T80" fmla="*/ 738 w 3127"/>
              <a:gd name="T81" fmla="*/ 2644 h 3360"/>
              <a:gd name="T82" fmla="*/ 404 w 3127"/>
              <a:gd name="T83" fmla="*/ 2314 h 3360"/>
              <a:gd name="T84" fmla="*/ 738 w 3127"/>
              <a:gd name="T85" fmla="*/ 1982 h 3360"/>
              <a:gd name="T86" fmla="*/ 1151 w 3127"/>
              <a:gd name="T87" fmla="*/ 1982 h 3360"/>
              <a:gd name="T88" fmla="*/ 1151 w 3127"/>
              <a:gd name="T89" fmla="*/ 1721 h 3360"/>
              <a:gd name="T90" fmla="*/ 35 w 3127"/>
              <a:gd name="T91" fmla="*/ 1721 h 3360"/>
              <a:gd name="T92" fmla="*/ 21 w 3127"/>
              <a:gd name="T93" fmla="*/ 1718 h 3360"/>
              <a:gd name="T94" fmla="*/ 11 w 3127"/>
              <a:gd name="T95" fmla="*/ 1711 h 3360"/>
              <a:gd name="T96" fmla="*/ 3 w 3127"/>
              <a:gd name="T97" fmla="*/ 1699 h 3360"/>
              <a:gd name="T98" fmla="*/ 0 w 3127"/>
              <a:gd name="T99" fmla="*/ 1686 h 3360"/>
              <a:gd name="T100" fmla="*/ 0 w 3127"/>
              <a:gd name="T101" fmla="*/ 429 h 3360"/>
              <a:gd name="T102" fmla="*/ 3 w 3127"/>
              <a:gd name="T103" fmla="*/ 416 h 3360"/>
              <a:gd name="T104" fmla="*/ 11 w 3127"/>
              <a:gd name="T105" fmla="*/ 405 h 3360"/>
              <a:gd name="T106" fmla="*/ 21 w 3127"/>
              <a:gd name="T107" fmla="*/ 398 h 3360"/>
              <a:gd name="T108" fmla="*/ 35 w 3127"/>
              <a:gd name="T109" fmla="*/ 395 h 3360"/>
              <a:gd name="T110" fmla="*/ 1151 w 3127"/>
              <a:gd name="T111" fmla="*/ 395 h 3360"/>
              <a:gd name="T112" fmla="*/ 1151 w 3127"/>
              <a:gd name="T113" fmla="*/ 74 h 3360"/>
              <a:gd name="T114" fmla="*/ 1153 w 3127"/>
              <a:gd name="T115" fmla="*/ 54 h 3360"/>
              <a:gd name="T116" fmla="*/ 1160 w 3127"/>
              <a:gd name="T117" fmla="*/ 37 h 3360"/>
              <a:gd name="T118" fmla="*/ 1172 w 3127"/>
              <a:gd name="T119" fmla="*/ 22 h 3360"/>
              <a:gd name="T120" fmla="*/ 1187 w 3127"/>
              <a:gd name="T121" fmla="*/ 11 h 3360"/>
              <a:gd name="T122" fmla="*/ 1205 w 3127"/>
              <a:gd name="T123" fmla="*/ 3 h 3360"/>
              <a:gd name="T124" fmla="*/ 1224 w 3127"/>
              <a:gd name="T125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27" h="3360">
                <a:moveTo>
                  <a:pt x="1224" y="0"/>
                </a:moveTo>
                <a:lnTo>
                  <a:pt x="1490" y="0"/>
                </a:lnTo>
                <a:lnTo>
                  <a:pt x="1509" y="3"/>
                </a:lnTo>
                <a:lnTo>
                  <a:pt x="1527" y="11"/>
                </a:lnTo>
                <a:lnTo>
                  <a:pt x="1542" y="22"/>
                </a:lnTo>
                <a:lnTo>
                  <a:pt x="1554" y="37"/>
                </a:lnTo>
                <a:lnTo>
                  <a:pt x="1561" y="54"/>
                </a:lnTo>
                <a:lnTo>
                  <a:pt x="1564" y="74"/>
                </a:lnTo>
                <a:lnTo>
                  <a:pt x="1564" y="395"/>
                </a:lnTo>
                <a:lnTo>
                  <a:pt x="2460" y="395"/>
                </a:lnTo>
                <a:lnTo>
                  <a:pt x="3127" y="1058"/>
                </a:lnTo>
                <a:lnTo>
                  <a:pt x="2460" y="1721"/>
                </a:lnTo>
                <a:lnTo>
                  <a:pt x="1564" y="1721"/>
                </a:lnTo>
                <a:lnTo>
                  <a:pt x="1564" y="1982"/>
                </a:lnTo>
                <a:lnTo>
                  <a:pt x="2073" y="1982"/>
                </a:lnTo>
                <a:lnTo>
                  <a:pt x="2087" y="1984"/>
                </a:lnTo>
                <a:lnTo>
                  <a:pt x="2099" y="1991"/>
                </a:lnTo>
                <a:lnTo>
                  <a:pt x="2106" y="2003"/>
                </a:lnTo>
                <a:lnTo>
                  <a:pt x="2108" y="2016"/>
                </a:lnTo>
                <a:lnTo>
                  <a:pt x="2108" y="2610"/>
                </a:lnTo>
                <a:lnTo>
                  <a:pt x="2106" y="2623"/>
                </a:lnTo>
                <a:lnTo>
                  <a:pt x="2099" y="2634"/>
                </a:lnTo>
                <a:lnTo>
                  <a:pt x="2087" y="2641"/>
                </a:lnTo>
                <a:lnTo>
                  <a:pt x="2073" y="2644"/>
                </a:lnTo>
                <a:lnTo>
                  <a:pt x="1564" y="2644"/>
                </a:lnTo>
                <a:lnTo>
                  <a:pt x="1564" y="3287"/>
                </a:lnTo>
                <a:lnTo>
                  <a:pt x="1561" y="3307"/>
                </a:lnTo>
                <a:lnTo>
                  <a:pt x="1554" y="3324"/>
                </a:lnTo>
                <a:lnTo>
                  <a:pt x="1542" y="3339"/>
                </a:lnTo>
                <a:lnTo>
                  <a:pt x="1527" y="3351"/>
                </a:lnTo>
                <a:lnTo>
                  <a:pt x="1509" y="3358"/>
                </a:lnTo>
                <a:lnTo>
                  <a:pt x="1490" y="3360"/>
                </a:lnTo>
                <a:lnTo>
                  <a:pt x="1224" y="3360"/>
                </a:lnTo>
                <a:lnTo>
                  <a:pt x="1205" y="3358"/>
                </a:lnTo>
                <a:lnTo>
                  <a:pt x="1187" y="3351"/>
                </a:lnTo>
                <a:lnTo>
                  <a:pt x="1172" y="3339"/>
                </a:lnTo>
                <a:lnTo>
                  <a:pt x="1160" y="3324"/>
                </a:lnTo>
                <a:lnTo>
                  <a:pt x="1153" y="3307"/>
                </a:lnTo>
                <a:lnTo>
                  <a:pt x="1151" y="3287"/>
                </a:lnTo>
                <a:lnTo>
                  <a:pt x="1151" y="2644"/>
                </a:lnTo>
                <a:lnTo>
                  <a:pt x="738" y="2644"/>
                </a:lnTo>
                <a:lnTo>
                  <a:pt x="404" y="2314"/>
                </a:lnTo>
                <a:lnTo>
                  <a:pt x="738" y="1982"/>
                </a:lnTo>
                <a:lnTo>
                  <a:pt x="1151" y="1982"/>
                </a:lnTo>
                <a:lnTo>
                  <a:pt x="1151" y="1721"/>
                </a:lnTo>
                <a:lnTo>
                  <a:pt x="35" y="1721"/>
                </a:lnTo>
                <a:lnTo>
                  <a:pt x="21" y="1718"/>
                </a:lnTo>
                <a:lnTo>
                  <a:pt x="11" y="1711"/>
                </a:lnTo>
                <a:lnTo>
                  <a:pt x="3" y="1699"/>
                </a:lnTo>
                <a:lnTo>
                  <a:pt x="0" y="1686"/>
                </a:lnTo>
                <a:lnTo>
                  <a:pt x="0" y="429"/>
                </a:lnTo>
                <a:lnTo>
                  <a:pt x="3" y="416"/>
                </a:lnTo>
                <a:lnTo>
                  <a:pt x="11" y="405"/>
                </a:lnTo>
                <a:lnTo>
                  <a:pt x="21" y="398"/>
                </a:lnTo>
                <a:lnTo>
                  <a:pt x="35" y="395"/>
                </a:lnTo>
                <a:lnTo>
                  <a:pt x="1151" y="395"/>
                </a:lnTo>
                <a:lnTo>
                  <a:pt x="1151" y="74"/>
                </a:lnTo>
                <a:lnTo>
                  <a:pt x="1153" y="54"/>
                </a:lnTo>
                <a:lnTo>
                  <a:pt x="1160" y="37"/>
                </a:lnTo>
                <a:lnTo>
                  <a:pt x="1172" y="22"/>
                </a:lnTo>
                <a:lnTo>
                  <a:pt x="1187" y="11"/>
                </a:lnTo>
                <a:lnTo>
                  <a:pt x="1205" y="3"/>
                </a:lnTo>
                <a:lnTo>
                  <a:pt x="122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8" name="Группа 117"/>
          <p:cNvGrpSpPr/>
          <p:nvPr/>
        </p:nvGrpSpPr>
        <p:grpSpPr>
          <a:xfrm>
            <a:off x="10960378" y="2530814"/>
            <a:ext cx="319722" cy="381184"/>
            <a:chOff x="5886450" y="3221038"/>
            <a:chExt cx="2452688" cy="2924175"/>
          </a:xfrm>
          <a:solidFill>
            <a:schemeClr val="bg2">
              <a:lumMod val="25000"/>
            </a:schemeClr>
          </a:solidFill>
        </p:grpSpPr>
        <p:sp>
          <p:nvSpPr>
            <p:cNvPr id="115" name="Rectangle 103"/>
            <p:cNvSpPr>
              <a:spLocks noChangeArrowheads="1"/>
            </p:cNvSpPr>
            <p:nvPr/>
          </p:nvSpPr>
          <p:spPr bwMode="auto">
            <a:xfrm>
              <a:off x="6480175" y="3956051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6" name="Rectangle 104"/>
            <p:cNvSpPr>
              <a:spLocks noChangeArrowheads="1"/>
            </p:cNvSpPr>
            <p:nvPr/>
          </p:nvSpPr>
          <p:spPr bwMode="auto">
            <a:xfrm>
              <a:off x="6480175" y="4392613"/>
              <a:ext cx="1263650" cy="18256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7" name="Freeform 105"/>
            <p:cNvSpPr>
              <a:spLocks noEditPoints="1"/>
            </p:cNvSpPr>
            <p:nvPr/>
          </p:nvSpPr>
          <p:spPr bwMode="auto">
            <a:xfrm>
              <a:off x="5886450" y="3221038"/>
              <a:ext cx="2452688" cy="2924175"/>
            </a:xfrm>
            <a:custGeom>
              <a:avLst/>
              <a:gdLst>
                <a:gd name="T0" fmla="*/ 388 w 3090"/>
                <a:gd name="T1" fmla="*/ 2646 h 3684"/>
                <a:gd name="T2" fmla="*/ 388 w 3090"/>
                <a:gd name="T3" fmla="*/ 2669 h 3684"/>
                <a:gd name="T4" fmla="*/ 401 w 3090"/>
                <a:gd name="T5" fmla="*/ 2763 h 3684"/>
                <a:gd name="T6" fmla="*/ 436 w 3090"/>
                <a:gd name="T7" fmla="*/ 2847 h 3684"/>
                <a:gd name="T8" fmla="*/ 492 w 3090"/>
                <a:gd name="T9" fmla="*/ 2916 h 3684"/>
                <a:gd name="T10" fmla="*/ 565 w 3090"/>
                <a:gd name="T11" fmla="*/ 2969 h 3684"/>
                <a:gd name="T12" fmla="*/ 652 w 3090"/>
                <a:gd name="T13" fmla="*/ 3003 h 3684"/>
                <a:gd name="T14" fmla="*/ 746 w 3090"/>
                <a:gd name="T15" fmla="*/ 3015 h 3684"/>
                <a:gd name="T16" fmla="*/ 842 w 3090"/>
                <a:gd name="T17" fmla="*/ 3003 h 3684"/>
                <a:gd name="T18" fmla="*/ 929 w 3090"/>
                <a:gd name="T19" fmla="*/ 2965 h 3684"/>
                <a:gd name="T20" fmla="*/ 1001 w 3090"/>
                <a:gd name="T21" fmla="*/ 2910 h 3684"/>
                <a:gd name="T22" fmla="*/ 1059 w 3090"/>
                <a:gd name="T23" fmla="*/ 2837 h 3684"/>
                <a:gd name="T24" fmla="*/ 1095 w 3090"/>
                <a:gd name="T25" fmla="*/ 2751 h 3684"/>
                <a:gd name="T26" fmla="*/ 1108 w 3090"/>
                <a:gd name="T27" fmla="*/ 2656 h 3684"/>
                <a:gd name="T28" fmla="*/ 1108 w 3090"/>
                <a:gd name="T29" fmla="*/ 2643 h 3684"/>
                <a:gd name="T30" fmla="*/ 1110 w 3090"/>
                <a:gd name="T31" fmla="*/ 2362 h 3684"/>
                <a:gd name="T32" fmla="*/ 1126 w 3090"/>
                <a:gd name="T33" fmla="*/ 2339 h 3684"/>
                <a:gd name="T34" fmla="*/ 1155 w 3090"/>
                <a:gd name="T35" fmla="*/ 2338 h 3684"/>
                <a:gd name="T36" fmla="*/ 2704 w 3090"/>
                <a:gd name="T37" fmla="*/ 3238 h 3684"/>
                <a:gd name="T38" fmla="*/ 388 w 3090"/>
                <a:gd name="T39" fmla="*/ 384 h 3684"/>
                <a:gd name="T40" fmla="*/ 3013 w 3090"/>
                <a:gd name="T41" fmla="*/ 0 h 3684"/>
                <a:gd name="T42" fmla="*/ 3052 w 3090"/>
                <a:gd name="T43" fmla="*/ 10 h 3684"/>
                <a:gd name="T44" fmla="*/ 3080 w 3090"/>
                <a:gd name="T45" fmla="*/ 38 h 3684"/>
                <a:gd name="T46" fmla="*/ 3090 w 3090"/>
                <a:gd name="T47" fmla="*/ 77 h 3684"/>
                <a:gd name="T48" fmla="*/ 3087 w 3090"/>
                <a:gd name="T49" fmla="*/ 3560 h 3684"/>
                <a:gd name="T50" fmla="*/ 3064 w 3090"/>
                <a:gd name="T51" fmla="*/ 3615 h 3684"/>
                <a:gd name="T52" fmla="*/ 3023 w 3090"/>
                <a:gd name="T53" fmla="*/ 3657 h 3684"/>
                <a:gd name="T54" fmla="*/ 2966 w 3090"/>
                <a:gd name="T55" fmla="*/ 3680 h 3684"/>
                <a:gd name="T56" fmla="*/ 648 w 3090"/>
                <a:gd name="T57" fmla="*/ 3393 h 3684"/>
                <a:gd name="T58" fmla="*/ 578 w 3090"/>
                <a:gd name="T59" fmla="*/ 3379 h 3684"/>
                <a:gd name="T60" fmla="*/ 442 w 3090"/>
                <a:gd name="T61" fmla="*/ 3333 h 3684"/>
                <a:gd name="T62" fmla="*/ 319 w 3090"/>
                <a:gd name="T63" fmla="*/ 3264 h 3684"/>
                <a:gd name="T64" fmla="*/ 212 w 3090"/>
                <a:gd name="T65" fmla="*/ 3173 h 3684"/>
                <a:gd name="T66" fmla="*/ 123 w 3090"/>
                <a:gd name="T67" fmla="*/ 3064 h 3684"/>
                <a:gd name="T68" fmla="*/ 56 w 3090"/>
                <a:gd name="T69" fmla="*/ 2940 h 3684"/>
                <a:gd name="T70" fmla="*/ 14 w 3090"/>
                <a:gd name="T71" fmla="*/ 2803 h 3684"/>
                <a:gd name="T72" fmla="*/ 0 w 3090"/>
                <a:gd name="T73" fmla="*/ 2656 h 3684"/>
                <a:gd name="T74" fmla="*/ 2 w 3090"/>
                <a:gd name="T75" fmla="*/ 2634 h 3684"/>
                <a:gd name="T76" fmla="*/ 5 w 3090"/>
                <a:gd name="T77" fmla="*/ 57 h 3684"/>
                <a:gd name="T78" fmla="*/ 25 w 3090"/>
                <a:gd name="T79" fmla="*/ 23 h 3684"/>
                <a:gd name="T80" fmla="*/ 58 w 3090"/>
                <a:gd name="T81" fmla="*/ 3 h 3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90" h="3684">
                  <a:moveTo>
                    <a:pt x="388" y="384"/>
                  </a:moveTo>
                  <a:lnTo>
                    <a:pt x="388" y="2646"/>
                  </a:lnTo>
                  <a:lnTo>
                    <a:pt x="388" y="2657"/>
                  </a:lnTo>
                  <a:lnTo>
                    <a:pt x="388" y="2669"/>
                  </a:lnTo>
                  <a:lnTo>
                    <a:pt x="391" y="2718"/>
                  </a:lnTo>
                  <a:lnTo>
                    <a:pt x="401" y="2763"/>
                  </a:lnTo>
                  <a:lnTo>
                    <a:pt x="416" y="2806"/>
                  </a:lnTo>
                  <a:lnTo>
                    <a:pt x="436" y="2847"/>
                  </a:lnTo>
                  <a:lnTo>
                    <a:pt x="462" y="2883"/>
                  </a:lnTo>
                  <a:lnTo>
                    <a:pt x="492" y="2916"/>
                  </a:lnTo>
                  <a:lnTo>
                    <a:pt x="528" y="2944"/>
                  </a:lnTo>
                  <a:lnTo>
                    <a:pt x="565" y="2969"/>
                  </a:lnTo>
                  <a:lnTo>
                    <a:pt x="607" y="2989"/>
                  </a:lnTo>
                  <a:lnTo>
                    <a:pt x="652" y="3003"/>
                  </a:lnTo>
                  <a:lnTo>
                    <a:pt x="698" y="3012"/>
                  </a:lnTo>
                  <a:lnTo>
                    <a:pt x="746" y="3015"/>
                  </a:lnTo>
                  <a:lnTo>
                    <a:pt x="795" y="3012"/>
                  </a:lnTo>
                  <a:lnTo>
                    <a:pt x="842" y="3003"/>
                  </a:lnTo>
                  <a:lnTo>
                    <a:pt x="887" y="2986"/>
                  </a:lnTo>
                  <a:lnTo>
                    <a:pt x="929" y="2965"/>
                  </a:lnTo>
                  <a:lnTo>
                    <a:pt x="967" y="2940"/>
                  </a:lnTo>
                  <a:lnTo>
                    <a:pt x="1001" y="2910"/>
                  </a:lnTo>
                  <a:lnTo>
                    <a:pt x="1032" y="2875"/>
                  </a:lnTo>
                  <a:lnTo>
                    <a:pt x="1059" y="2837"/>
                  </a:lnTo>
                  <a:lnTo>
                    <a:pt x="1078" y="2796"/>
                  </a:lnTo>
                  <a:lnTo>
                    <a:pt x="1095" y="2751"/>
                  </a:lnTo>
                  <a:lnTo>
                    <a:pt x="1104" y="2705"/>
                  </a:lnTo>
                  <a:lnTo>
                    <a:pt x="1108" y="2656"/>
                  </a:lnTo>
                  <a:lnTo>
                    <a:pt x="1107" y="2649"/>
                  </a:lnTo>
                  <a:lnTo>
                    <a:pt x="1108" y="2643"/>
                  </a:lnTo>
                  <a:lnTo>
                    <a:pt x="1108" y="2382"/>
                  </a:lnTo>
                  <a:lnTo>
                    <a:pt x="1110" y="2362"/>
                  </a:lnTo>
                  <a:lnTo>
                    <a:pt x="1116" y="2348"/>
                  </a:lnTo>
                  <a:lnTo>
                    <a:pt x="1126" y="2339"/>
                  </a:lnTo>
                  <a:lnTo>
                    <a:pt x="1139" y="2335"/>
                  </a:lnTo>
                  <a:lnTo>
                    <a:pt x="1155" y="2338"/>
                  </a:lnTo>
                  <a:lnTo>
                    <a:pt x="1172" y="2346"/>
                  </a:lnTo>
                  <a:lnTo>
                    <a:pt x="2704" y="3238"/>
                  </a:lnTo>
                  <a:lnTo>
                    <a:pt x="2704" y="384"/>
                  </a:lnTo>
                  <a:lnTo>
                    <a:pt x="388" y="384"/>
                  </a:lnTo>
                  <a:close/>
                  <a:moveTo>
                    <a:pt x="80" y="0"/>
                  </a:moveTo>
                  <a:lnTo>
                    <a:pt x="3013" y="0"/>
                  </a:lnTo>
                  <a:lnTo>
                    <a:pt x="3033" y="3"/>
                  </a:lnTo>
                  <a:lnTo>
                    <a:pt x="3052" y="10"/>
                  </a:lnTo>
                  <a:lnTo>
                    <a:pt x="3067" y="23"/>
                  </a:lnTo>
                  <a:lnTo>
                    <a:pt x="3080" y="38"/>
                  </a:lnTo>
                  <a:lnTo>
                    <a:pt x="3087" y="57"/>
                  </a:lnTo>
                  <a:lnTo>
                    <a:pt x="3090" y="77"/>
                  </a:lnTo>
                  <a:lnTo>
                    <a:pt x="3090" y="3529"/>
                  </a:lnTo>
                  <a:lnTo>
                    <a:pt x="3087" y="3560"/>
                  </a:lnTo>
                  <a:lnTo>
                    <a:pt x="3078" y="3590"/>
                  </a:lnTo>
                  <a:lnTo>
                    <a:pt x="3064" y="3615"/>
                  </a:lnTo>
                  <a:lnTo>
                    <a:pt x="3045" y="3638"/>
                  </a:lnTo>
                  <a:lnTo>
                    <a:pt x="3023" y="3657"/>
                  </a:lnTo>
                  <a:lnTo>
                    <a:pt x="2996" y="3671"/>
                  </a:lnTo>
                  <a:lnTo>
                    <a:pt x="2966" y="3680"/>
                  </a:lnTo>
                  <a:lnTo>
                    <a:pt x="2936" y="3684"/>
                  </a:lnTo>
                  <a:lnTo>
                    <a:pt x="648" y="3393"/>
                  </a:lnTo>
                  <a:lnTo>
                    <a:pt x="650" y="3392"/>
                  </a:lnTo>
                  <a:lnTo>
                    <a:pt x="578" y="3379"/>
                  </a:lnTo>
                  <a:lnTo>
                    <a:pt x="509" y="3359"/>
                  </a:lnTo>
                  <a:lnTo>
                    <a:pt x="442" y="3333"/>
                  </a:lnTo>
                  <a:lnTo>
                    <a:pt x="379" y="3301"/>
                  </a:lnTo>
                  <a:lnTo>
                    <a:pt x="319" y="3264"/>
                  </a:lnTo>
                  <a:lnTo>
                    <a:pt x="263" y="3221"/>
                  </a:lnTo>
                  <a:lnTo>
                    <a:pt x="212" y="3173"/>
                  </a:lnTo>
                  <a:lnTo>
                    <a:pt x="165" y="3121"/>
                  </a:lnTo>
                  <a:lnTo>
                    <a:pt x="123" y="3064"/>
                  </a:lnTo>
                  <a:lnTo>
                    <a:pt x="87" y="3004"/>
                  </a:lnTo>
                  <a:lnTo>
                    <a:pt x="56" y="2940"/>
                  </a:lnTo>
                  <a:lnTo>
                    <a:pt x="33" y="2872"/>
                  </a:lnTo>
                  <a:lnTo>
                    <a:pt x="14" y="2803"/>
                  </a:lnTo>
                  <a:lnTo>
                    <a:pt x="4" y="2730"/>
                  </a:lnTo>
                  <a:lnTo>
                    <a:pt x="0" y="2656"/>
                  </a:lnTo>
                  <a:lnTo>
                    <a:pt x="0" y="2644"/>
                  </a:lnTo>
                  <a:lnTo>
                    <a:pt x="2" y="2634"/>
                  </a:lnTo>
                  <a:lnTo>
                    <a:pt x="2" y="77"/>
                  </a:lnTo>
                  <a:lnTo>
                    <a:pt x="5" y="57"/>
                  </a:lnTo>
                  <a:lnTo>
                    <a:pt x="13" y="38"/>
                  </a:lnTo>
                  <a:lnTo>
                    <a:pt x="25" y="23"/>
                  </a:lnTo>
                  <a:lnTo>
                    <a:pt x="40" y="10"/>
                  </a:lnTo>
                  <a:lnTo>
                    <a:pt x="58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5" name="Группа 124"/>
          <p:cNvGrpSpPr/>
          <p:nvPr/>
        </p:nvGrpSpPr>
        <p:grpSpPr>
          <a:xfrm>
            <a:off x="875578" y="1788312"/>
            <a:ext cx="354803" cy="395502"/>
            <a:chOff x="5853113" y="3194050"/>
            <a:chExt cx="2159000" cy="2406650"/>
          </a:xfrm>
          <a:solidFill>
            <a:schemeClr val="bg2">
              <a:lumMod val="25000"/>
            </a:schemeClr>
          </a:solidFill>
        </p:grpSpPr>
        <p:sp>
          <p:nvSpPr>
            <p:cNvPr id="123" name="Freeform 110"/>
            <p:cNvSpPr>
              <a:spLocks/>
            </p:cNvSpPr>
            <p:nvPr/>
          </p:nvSpPr>
          <p:spPr bwMode="auto">
            <a:xfrm>
              <a:off x="6410326" y="3194050"/>
              <a:ext cx="1020763" cy="1325562"/>
            </a:xfrm>
            <a:custGeom>
              <a:avLst/>
              <a:gdLst>
                <a:gd name="T0" fmla="*/ 964 w 1928"/>
                <a:gd name="T1" fmla="*/ 0 h 2505"/>
                <a:gd name="T2" fmla="*/ 1020 w 1928"/>
                <a:gd name="T3" fmla="*/ 5 h 2505"/>
                <a:gd name="T4" fmla="*/ 1074 w 1928"/>
                <a:gd name="T5" fmla="*/ 17 h 2505"/>
                <a:gd name="T6" fmla="*/ 1123 w 1928"/>
                <a:gd name="T7" fmla="*/ 38 h 2505"/>
                <a:gd name="T8" fmla="*/ 1167 w 1928"/>
                <a:gd name="T9" fmla="*/ 66 h 2505"/>
                <a:gd name="T10" fmla="*/ 1207 w 1928"/>
                <a:gd name="T11" fmla="*/ 101 h 2505"/>
                <a:gd name="T12" fmla="*/ 1242 w 1928"/>
                <a:gd name="T13" fmla="*/ 141 h 2505"/>
                <a:gd name="T14" fmla="*/ 1271 w 1928"/>
                <a:gd name="T15" fmla="*/ 186 h 2505"/>
                <a:gd name="T16" fmla="*/ 1291 w 1928"/>
                <a:gd name="T17" fmla="*/ 236 h 2505"/>
                <a:gd name="T18" fmla="*/ 1305 w 1928"/>
                <a:gd name="T19" fmla="*/ 289 h 2505"/>
                <a:gd name="T20" fmla="*/ 1309 w 1928"/>
                <a:gd name="T21" fmla="*/ 344 h 2505"/>
                <a:gd name="T22" fmla="*/ 1309 w 1928"/>
                <a:gd name="T23" fmla="*/ 1448 h 2505"/>
                <a:gd name="T24" fmla="*/ 1816 w 1928"/>
                <a:gd name="T25" fmla="*/ 1448 h 2505"/>
                <a:gd name="T26" fmla="*/ 1850 w 1928"/>
                <a:gd name="T27" fmla="*/ 1449 h 2505"/>
                <a:gd name="T28" fmla="*/ 1879 w 1928"/>
                <a:gd name="T29" fmla="*/ 1455 h 2505"/>
                <a:gd name="T30" fmla="*/ 1900 w 1928"/>
                <a:gd name="T31" fmla="*/ 1463 h 2505"/>
                <a:gd name="T32" fmla="*/ 1916 w 1928"/>
                <a:gd name="T33" fmla="*/ 1475 h 2505"/>
                <a:gd name="T34" fmla="*/ 1925 w 1928"/>
                <a:gd name="T35" fmla="*/ 1489 h 2505"/>
                <a:gd name="T36" fmla="*/ 1928 w 1928"/>
                <a:gd name="T37" fmla="*/ 1506 h 2505"/>
                <a:gd name="T38" fmla="*/ 1923 w 1928"/>
                <a:gd name="T39" fmla="*/ 1527 h 2505"/>
                <a:gd name="T40" fmla="*/ 1912 w 1928"/>
                <a:gd name="T41" fmla="*/ 1548 h 2505"/>
                <a:gd name="T42" fmla="*/ 1895 w 1928"/>
                <a:gd name="T43" fmla="*/ 1573 h 2505"/>
                <a:gd name="T44" fmla="*/ 1872 w 1928"/>
                <a:gd name="T45" fmla="*/ 1598 h 2505"/>
                <a:gd name="T46" fmla="*/ 963 w 1928"/>
                <a:gd name="T47" fmla="*/ 2505 h 2505"/>
                <a:gd name="T48" fmla="*/ 56 w 1928"/>
                <a:gd name="T49" fmla="*/ 1598 h 2505"/>
                <a:gd name="T50" fmla="*/ 33 w 1928"/>
                <a:gd name="T51" fmla="*/ 1573 h 2505"/>
                <a:gd name="T52" fmla="*/ 15 w 1928"/>
                <a:gd name="T53" fmla="*/ 1548 h 2505"/>
                <a:gd name="T54" fmla="*/ 4 w 1928"/>
                <a:gd name="T55" fmla="*/ 1527 h 2505"/>
                <a:gd name="T56" fmla="*/ 0 w 1928"/>
                <a:gd name="T57" fmla="*/ 1506 h 2505"/>
                <a:gd name="T58" fmla="*/ 2 w 1928"/>
                <a:gd name="T59" fmla="*/ 1489 h 2505"/>
                <a:gd name="T60" fmla="*/ 11 w 1928"/>
                <a:gd name="T61" fmla="*/ 1475 h 2505"/>
                <a:gd name="T62" fmla="*/ 27 w 1928"/>
                <a:gd name="T63" fmla="*/ 1463 h 2505"/>
                <a:gd name="T64" fmla="*/ 48 w 1928"/>
                <a:gd name="T65" fmla="*/ 1455 h 2505"/>
                <a:gd name="T66" fmla="*/ 77 w 1928"/>
                <a:gd name="T67" fmla="*/ 1449 h 2505"/>
                <a:gd name="T68" fmla="*/ 112 w 1928"/>
                <a:gd name="T69" fmla="*/ 1448 h 2505"/>
                <a:gd name="T70" fmla="*/ 619 w 1928"/>
                <a:gd name="T71" fmla="*/ 1448 h 2505"/>
                <a:gd name="T72" fmla="*/ 619 w 1928"/>
                <a:gd name="T73" fmla="*/ 344 h 2505"/>
                <a:gd name="T74" fmla="*/ 624 w 1928"/>
                <a:gd name="T75" fmla="*/ 289 h 2505"/>
                <a:gd name="T76" fmla="*/ 637 w 1928"/>
                <a:gd name="T77" fmla="*/ 236 h 2505"/>
                <a:gd name="T78" fmla="*/ 657 w 1928"/>
                <a:gd name="T79" fmla="*/ 186 h 2505"/>
                <a:gd name="T80" fmla="*/ 685 w 1928"/>
                <a:gd name="T81" fmla="*/ 141 h 2505"/>
                <a:gd name="T82" fmla="*/ 720 w 1928"/>
                <a:gd name="T83" fmla="*/ 101 h 2505"/>
                <a:gd name="T84" fmla="*/ 760 w 1928"/>
                <a:gd name="T85" fmla="*/ 66 h 2505"/>
                <a:gd name="T86" fmla="*/ 805 w 1928"/>
                <a:gd name="T87" fmla="*/ 38 h 2505"/>
                <a:gd name="T88" fmla="*/ 855 w 1928"/>
                <a:gd name="T89" fmla="*/ 17 h 2505"/>
                <a:gd name="T90" fmla="*/ 908 w 1928"/>
                <a:gd name="T91" fmla="*/ 5 h 2505"/>
                <a:gd name="T92" fmla="*/ 964 w 1928"/>
                <a:gd name="T93" fmla="*/ 0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8" h="2505">
                  <a:moveTo>
                    <a:pt x="964" y="0"/>
                  </a:moveTo>
                  <a:lnTo>
                    <a:pt x="1020" y="5"/>
                  </a:lnTo>
                  <a:lnTo>
                    <a:pt x="1074" y="17"/>
                  </a:lnTo>
                  <a:lnTo>
                    <a:pt x="1123" y="38"/>
                  </a:lnTo>
                  <a:lnTo>
                    <a:pt x="1167" y="66"/>
                  </a:lnTo>
                  <a:lnTo>
                    <a:pt x="1207" y="101"/>
                  </a:lnTo>
                  <a:lnTo>
                    <a:pt x="1242" y="141"/>
                  </a:lnTo>
                  <a:lnTo>
                    <a:pt x="1271" y="186"/>
                  </a:lnTo>
                  <a:lnTo>
                    <a:pt x="1291" y="236"/>
                  </a:lnTo>
                  <a:lnTo>
                    <a:pt x="1305" y="289"/>
                  </a:lnTo>
                  <a:lnTo>
                    <a:pt x="1309" y="344"/>
                  </a:lnTo>
                  <a:lnTo>
                    <a:pt x="1309" y="1448"/>
                  </a:lnTo>
                  <a:lnTo>
                    <a:pt x="1816" y="1448"/>
                  </a:lnTo>
                  <a:lnTo>
                    <a:pt x="1850" y="1449"/>
                  </a:lnTo>
                  <a:lnTo>
                    <a:pt x="1879" y="1455"/>
                  </a:lnTo>
                  <a:lnTo>
                    <a:pt x="1900" y="1463"/>
                  </a:lnTo>
                  <a:lnTo>
                    <a:pt x="1916" y="1475"/>
                  </a:lnTo>
                  <a:lnTo>
                    <a:pt x="1925" y="1489"/>
                  </a:lnTo>
                  <a:lnTo>
                    <a:pt x="1928" y="1506"/>
                  </a:lnTo>
                  <a:lnTo>
                    <a:pt x="1923" y="1527"/>
                  </a:lnTo>
                  <a:lnTo>
                    <a:pt x="1912" y="1548"/>
                  </a:lnTo>
                  <a:lnTo>
                    <a:pt x="1895" y="1573"/>
                  </a:lnTo>
                  <a:lnTo>
                    <a:pt x="1872" y="1598"/>
                  </a:lnTo>
                  <a:lnTo>
                    <a:pt x="963" y="2505"/>
                  </a:lnTo>
                  <a:lnTo>
                    <a:pt x="56" y="1598"/>
                  </a:lnTo>
                  <a:lnTo>
                    <a:pt x="33" y="1573"/>
                  </a:lnTo>
                  <a:lnTo>
                    <a:pt x="15" y="1548"/>
                  </a:lnTo>
                  <a:lnTo>
                    <a:pt x="4" y="1527"/>
                  </a:lnTo>
                  <a:lnTo>
                    <a:pt x="0" y="1506"/>
                  </a:lnTo>
                  <a:lnTo>
                    <a:pt x="2" y="1489"/>
                  </a:lnTo>
                  <a:lnTo>
                    <a:pt x="11" y="1475"/>
                  </a:lnTo>
                  <a:lnTo>
                    <a:pt x="27" y="1463"/>
                  </a:lnTo>
                  <a:lnTo>
                    <a:pt x="48" y="1455"/>
                  </a:lnTo>
                  <a:lnTo>
                    <a:pt x="77" y="1449"/>
                  </a:lnTo>
                  <a:lnTo>
                    <a:pt x="112" y="1448"/>
                  </a:lnTo>
                  <a:lnTo>
                    <a:pt x="619" y="1448"/>
                  </a:lnTo>
                  <a:lnTo>
                    <a:pt x="619" y="344"/>
                  </a:lnTo>
                  <a:lnTo>
                    <a:pt x="624" y="289"/>
                  </a:lnTo>
                  <a:lnTo>
                    <a:pt x="637" y="236"/>
                  </a:lnTo>
                  <a:lnTo>
                    <a:pt x="657" y="186"/>
                  </a:lnTo>
                  <a:lnTo>
                    <a:pt x="685" y="141"/>
                  </a:lnTo>
                  <a:lnTo>
                    <a:pt x="720" y="101"/>
                  </a:lnTo>
                  <a:lnTo>
                    <a:pt x="760" y="66"/>
                  </a:lnTo>
                  <a:lnTo>
                    <a:pt x="805" y="38"/>
                  </a:lnTo>
                  <a:lnTo>
                    <a:pt x="855" y="17"/>
                  </a:lnTo>
                  <a:lnTo>
                    <a:pt x="908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111"/>
            <p:cNvSpPr>
              <a:spLocks/>
            </p:cNvSpPr>
            <p:nvPr/>
          </p:nvSpPr>
          <p:spPr bwMode="auto">
            <a:xfrm>
              <a:off x="5853113" y="4368800"/>
              <a:ext cx="2159000" cy="1231900"/>
            </a:xfrm>
            <a:custGeom>
              <a:avLst/>
              <a:gdLst>
                <a:gd name="T0" fmla="*/ 86 w 4081"/>
                <a:gd name="T1" fmla="*/ 0 h 2327"/>
                <a:gd name="T2" fmla="*/ 608 w 4081"/>
                <a:gd name="T3" fmla="*/ 0 h 2327"/>
                <a:gd name="T4" fmla="*/ 636 w 4081"/>
                <a:gd name="T5" fmla="*/ 5 h 2327"/>
                <a:gd name="T6" fmla="*/ 659 w 4081"/>
                <a:gd name="T7" fmla="*/ 16 h 2327"/>
                <a:gd name="T8" fmla="*/ 677 w 4081"/>
                <a:gd name="T9" fmla="*/ 35 h 2327"/>
                <a:gd name="T10" fmla="*/ 690 w 4081"/>
                <a:gd name="T11" fmla="*/ 59 h 2327"/>
                <a:gd name="T12" fmla="*/ 695 w 4081"/>
                <a:gd name="T13" fmla="*/ 86 h 2327"/>
                <a:gd name="T14" fmla="*/ 695 w 4081"/>
                <a:gd name="T15" fmla="*/ 1633 h 2327"/>
                <a:gd name="T16" fmla="*/ 3386 w 4081"/>
                <a:gd name="T17" fmla="*/ 1633 h 2327"/>
                <a:gd name="T18" fmla="*/ 3386 w 4081"/>
                <a:gd name="T19" fmla="*/ 86 h 2327"/>
                <a:gd name="T20" fmla="*/ 3391 w 4081"/>
                <a:gd name="T21" fmla="*/ 59 h 2327"/>
                <a:gd name="T22" fmla="*/ 3402 w 4081"/>
                <a:gd name="T23" fmla="*/ 35 h 2327"/>
                <a:gd name="T24" fmla="*/ 3421 w 4081"/>
                <a:gd name="T25" fmla="*/ 16 h 2327"/>
                <a:gd name="T26" fmla="*/ 3445 w 4081"/>
                <a:gd name="T27" fmla="*/ 5 h 2327"/>
                <a:gd name="T28" fmla="*/ 3473 w 4081"/>
                <a:gd name="T29" fmla="*/ 0 h 2327"/>
                <a:gd name="T30" fmla="*/ 3994 w 4081"/>
                <a:gd name="T31" fmla="*/ 0 h 2327"/>
                <a:gd name="T32" fmla="*/ 4022 w 4081"/>
                <a:gd name="T33" fmla="*/ 5 h 2327"/>
                <a:gd name="T34" fmla="*/ 4045 w 4081"/>
                <a:gd name="T35" fmla="*/ 16 h 2327"/>
                <a:gd name="T36" fmla="*/ 4063 w 4081"/>
                <a:gd name="T37" fmla="*/ 35 h 2327"/>
                <a:gd name="T38" fmla="*/ 4076 w 4081"/>
                <a:gd name="T39" fmla="*/ 59 h 2327"/>
                <a:gd name="T40" fmla="*/ 4081 w 4081"/>
                <a:gd name="T41" fmla="*/ 86 h 2327"/>
                <a:gd name="T42" fmla="*/ 4081 w 4081"/>
                <a:gd name="T43" fmla="*/ 1851 h 2327"/>
                <a:gd name="T44" fmla="*/ 4076 w 4081"/>
                <a:gd name="T45" fmla="*/ 1916 h 2327"/>
                <a:gd name="T46" fmla="*/ 4063 w 4081"/>
                <a:gd name="T47" fmla="*/ 1978 h 2327"/>
                <a:gd name="T48" fmla="*/ 4043 w 4081"/>
                <a:gd name="T49" fmla="*/ 2035 h 2327"/>
                <a:gd name="T50" fmla="*/ 4015 w 4081"/>
                <a:gd name="T51" fmla="*/ 2091 h 2327"/>
                <a:gd name="T52" fmla="*/ 3982 w 4081"/>
                <a:gd name="T53" fmla="*/ 2142 h 2327"/>
                <a:gd name="T54" fmla="*/ 3941 w 4081"/>
                <a:gd name="T55" fmla="*/ 2188 h 2327"/>
                <a:gd name="T56" fmla="*/ 3895 w 4081"/>
                <a:gd name="T57" fmla="*/ 2228 h 2327"/>
                <a:gd name="T58" fmla="*/ 3843 w 4081"/>
                <a:gd name="T59" fmla="*/ 2263 h 2327"/>
                <a:gd name="T60" fmla="*/ 3789 w 4081"/>
                <a:gd name="T61" fmla="*/ 2290 h 2327"/>
                <a:gd name="T62" fmla="*/ 3730 w 4081"/>
                <a:gd name="T63" fmla="*/ 2310 h 2327"/>
                <a:gd name="T64" fmla="*/ 3668 w 4081"/>
                <a:gd name="T65" fmla="*/ 2323 h 2327"/>
                <a:gd name="T66" fmla="*/ 3603 w 4081"/>
                <a:gd name="T67" fmla="*/ 2327 h 2327"/>
                <a:gd name="T68" fmla="*/ 476 w 4081"/>
                <a:gd name="T69" fmla="*/ 2327 h 2327"/>
                <a:gd name="T70" fmla="*/ 411 w 4081"/>
                <a:gd name="T71" fmla="*/ 2323 h 2327"/>
                <a:gd name="T72" fmla="*/ 349 w 4081"/>
                <a:gd name="T73" fmla="*/ 2310 h 2327"/>
                <a:gd name="T74" fmla="*/ 292 w 4081"/>
                <a:gd name="T75" fmla="*/ 2290 h 2327"/>
                <a:gd name="T76" fmla="*/ 236 w 4081"/>
                <a:gd name="T77" fmla="*/ 2263 h 2327"/>
                <a:gd name="T78" fmla="*/ 185 w 4081"/>
                <a:gd name="T79" fmla="*/ 2228 h 2327"/>
                <a:gd name="T80" fmla="*/ 139 w 4081"/>
                <a:gd name="T81" fmla="*/ 2188 h 2327"/>
                <a:gd name="T82" fmla="*/ 99 w 4081"/>
                <a:gd name="T83" fmla="*/ 2142 h 2327"/>
                <a:gd name="T84" fmla="*/ 65 w 4081"/>
                <a:gd name="T85" fmla="*/ 2091 h 2327"/>
                <a:gd name="T86" fmla="*/ 37 w 4081"/>
                <a:gd name="T87" fmla="*/ 2035 h 2327"/>
                <a:gd name="T88" fmla="*/ 17 w 4081"/>
                <a:gd name="T89" fmla="*/ 1978 h 2327"/>
                <a:gd name="T90" fmla="*/ 4 w 4081"/>
                <a:gd name="T91" fmla="*/ 1916 h 2327"/>
                <a:gd name="T92" fmla="*/ 0 w 4081"/>
                <a:gd name="T93" fmla="*/ 1851 h 2327"/>
                <a:gd name="T94" fmla="*/ 0 w 4081"/>
                <a:gd name="T95" fmla="*/ 86 h 2327"/>
                <a:gd name="T96" fmla="*/ 3 w 4081"/>
                <a:gd name="T97" fmla="*/ 62 h 2327"/>
                <a:gd name="T98" fmla="*/ 12 w 4081"/>
                <a:gd name="T99" fmla="*/ 42 h 2327"/>
                <a:gd name="T100" fmla="*/ 26 w 4081"/>
                <a:gd name="T101" fmla="*/ 25 h 2327"/>
                <a:gd name="T102" fmla="*/ 43 w 4081"/>
                <a:gd name="T103" fmla="*/ 12 h 2327"/>
                <a:gd name="T104" fmla="*/ 63 w 4081"/>
                <a:gd name="T105" fmla="*/ 3 h 2327"/>
                <a:gd name="T106" fmla="*/ 86 w 4081"/>
                <a:gd name="T107" fmla="*/ 0 h 2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81" h="2327">
                  <a:moveTo>
                    <a:pt x="86" y="0"/>
                  </a:moveTo>
                  <a:lnTo>
                    <a:pt x="608" y="0"/>
                  </a:lnTo>
                  <a:lnTo>
                    <a:pt x="636" y="5"/>
                  </a:lnTo>
                  <a:lnTo>
                    <a:pt x="659" y="16"/>
                  </a:lnTo>
                  <a:lnTo>
                    <a:pt x="677" y="35"/>
                  </a:lnTo>
                  <a:lnTo>
                    <a:pt x="690" y="59"/>
                  </a:lnTo>
                  <a:lnTo>
                    <a:pt x="695" y="86"/>
                  </a:lnTo>
                  <a:lnTo>
                    <a:pt x="695" y="1633"/>
                  </a:lnTo>
                  <a:lnTo>
                    <a:pt x="3386" y="1633"/>
                  </a:lnTo>
                  <a:lnTo>
                    <a:pt x="3386" y="86"/>
                  </a:lnTo>
                  <a:lnTo>
                    <a:pt x="3391" y="59"/>
                  </a:lnTo>
                  <a:lnTo>
                    <a:pt x="3402" y="35"/>
                  </a:lnTo>
                  <a:lnTo>
                    <a:pt x="3421" y="16"/>
                  </a:lnTo>
                  <a:lnTo>
                    <a:pt x="3445" y="5"/>
                  </a:lnTo>
                  <a:lnTo>
                    <a:pt x="3473" y="0"/>
                  </a:lnTo>
                  <a:lnTo>
                    <a:pt x="3994" y="0"/>
                  </a:lnTo>
                  <a:lnTo>
                    <a:pt x="4022" y="5"/>
                  </a:lnTo>
                  <a:lnTo>
                    <a:pt x="4045" y="16"/>
                  </a:lnTo>
                  <a:lnTo>
                    <a:pt x="4063" y="35"/>
                  </a:lnTo>
                  <a:lnTo>
                    <a:pt x="4076" y="59"/>
                  </a:lnTo>
                  <a:lnTo>
                    <a:pt x="4081" y="86"/>
                  </a:lnTo>
                  <a:lnTo>
                    <a:pt x="4081" y="1851"/>
                  </a:lnTo>
                  <a:lnTo>
                    <a:pt x="4076" y="1916"/>
                  </a:lnTo>
                  <a:lnTo>
                    <a:pt x="4063" y="1978"/>
                  </a:lnTo>
                  <a:lnTo>
                    <a:pt x="4043" y="2035"/>
                  </a:lnTo>
                  <a:lnTo>
                    <a:pt x="4015" y="2091"/>
                  </a:lnTo>
                  <a:lnTo>
                    <a:pt x="3982" y="2142"/>
                  </a:lnTo>
                  <a:lnTo>
                    <a:pt x="3941" y="2188"/>
                  </a:lnTo>
                  <a:lnTo>
                    <a:pt x="3895" y="2228"/>
                  </a:lnTo>
                  <a:lnTo>
                    <a:pt x="3843" y="2263"/>
                  </a:lnTo>
                  <a:lnTo>
                    <a:pt x="3789" y="2290"/>
                  </a:lnTo>
                  <a:lnTo>
                    <a:pt x="3730" y="2310"/>
                  </a:lnTo>
                  <a:lnTo>
                    <a:pt x="3668" y="2323"/>
                  </a:lnTo>
                  <a:lnTo>
                    <a:pt x="3603" y="2327"/>
                  </a:lnTo>
                  <a:lnTo>
                    <a:pt x="476" y="2327"/>
                  </a:lnTo>
                  <a:lnTo>
                    <a:pt x="411" y="2323"/>
                  </a:lnTo>
                  <a:lnTo>
                    <a:pt x="349" y="2310"/>
                  </a:lnTo>
                  <a:lnTo>
                    <a:pt x="292" y="2290"/>
                  </a:lnTo>
                  <a:lnTo>
                    <a:pt x="236" y="2263"/>
                  </a:lnTo>
                  <a:lnTo>
                    <a:pt x="185" y="2228"/>
                  </a:lnTo>
                  <a:lnTo>
                    <a:pt x="139" y="2188"/>
                  </a:lnTo>
                  <a:lnTo>
                    <a:pt x="99" y="2142"/>
                  </a:lnTo>
                  <a:lnTo>
                    <a:pt x="65" y="2091"/>
                  </a:lnTo>
                  <a:lnTo>
                    <a:pt x="37" y="2035"/>
                  </a:lnTo>
                  <a:lnTo>
                    <a:pt x="17" y="1978"/>
                  </a:lnTo>
                  <a:lnTo>
                    <a:pt x="4" y="1916"/>
                  </a:lnTo>
                  <a:lnTo>
                    <a:pt x="0" y="1851"/>
                  </a:lnTo>
                  <a:lnTo>
                    <a:pt x="0" y="86"/>
                  </a:lnTo>
                  <a:lnTo>
                    <a:pt x="3" y="62"/>
                  </a:lnTo>
                  <a:lnTo>
                    <a:pt x="12" y="42"/>
                  </a:lnTo>
                  <a:lnTo>
                    <a:pt x="26" y="25"/>
                  </a:lnTo>
                  <a:lnTo>
                    <a:pt x="43" y="12"/>
                  </a:lnTo>
                  <a:lnTo>
                    <a:pt x="63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1544947" y="1845887"/>
            <a:ext cx="388788" cy="393710"/>
            <a:chOff x="5843588" y="3170238"/>
            <a:chExt cx="501650" cy="508000"/>
          </a:xfrm>
          <a:solidFill>
            <a:schemeClr val="bg2">
              <a:lumMod val="25000"/>
            </a:schemeClr>
          </a:solidFill>
        </p:grpSpPr>
        <p:sp>
          <p:nvSpPr>
            <p:cNvPr id="130" name="Freeform 116"/>
            <p:cNvSpPr>
              <a:spLocks/>
            </p:cNvSpPr>
            <p:nvPr/>
          </p:nvSpPr>
          <p:spPr bwMode="auto">
            <a:xfrm>
              <a:off x="5962651" y="3302001"/>
              <a:ext cx="123825" cy="93663"/>
            </a:xfrm>
            <a:custGeom>
              <a:avLst/>
              <a:gdLst>
                <a:gd name="T0" fmla="*/ 514 w 859"/>
                <a:gd name="T1" fmla="*/ 0 h 658"/>
                <a:gd name="T2" fmla="*/ 517 w 859"/>
                <a:gd name="T3" fmla="*/ 5 h 658"/>
                <a:gd name="T4" fmla="*/ 525 w 859"/>
                <a:gd name="T5" fmla="*/ 15 h 658"/>
                <a:gd name="T6" fmla="*/ 534 w 859"/>
                <a:gd name="T7" fmla="*/ 28 h 658"/>
                <a:gd name="T8" fmla="*/ 546 w 859"/>
                <a:gd name="T9" fmla="*/ 46 h 658"/>
                <a:gd name="T10" fmla="*/ 562 w 859"/>
                <a:gd name="T11" fmla="*/ 68 h 658"/>
                <a:gd name="T12" fmla="*/ 579 w 859"/>
                <a:gd name="T13" fmla="*/ 92 h 658"/>
                <a:gd name="T14" fmla="*/ 599 w 859"/>
                <a:gd name="T15" fmla="*/ 121 h 658"/>
                <a:gd name="T16" fmla="*/ 619 w 859"/>
                <a:gd name="T17" fmla="*/ 152 h 658"/>
                <a:gd name="T18" fmla="*/ 642 w 859"/>
                <a:gd name="T19" fmla="*/ 187 h 658"/>
                <a:gd name="T20" fmla="*/ 667 w 859"/>
                <a:gd name="T21" fmla="*/ 224 h 658"/>
                <a:gd name="T22" fmla="*/ 692 w 859"/>
                <a:gd name="T23" fmla="*/ 264 h 658"/>
                <a:gd name="T24" fmla="*/ 719 w 859"/>
                <a:gd name="T25" fmla="*/ 305 h 658"/>
                <a:gd name="T26" fmla="*/ 746 w 859"/>
                <a:gd name="T27" fmla="*/ 349 h 658"/>
                <a:gd name="T28" fmla="*/ 775 w 859"/>
                <a:gd name="T29" fmla="*/ 396 h 658"/>
                <a:gd name="T30" fmla="*/ 803 w 859"/>
                <a:gd name="T31" fmla="*/ 444 h 658"/>
                <a:gd name="T32" fmla="*/ 831 w 859"/>
                <a:gd name="T33" fmla="*/ 492 h 658"/>
                <a:gd name="T34" fmla="*/ 859 w 859"/>
                <a:gd name="T35" fmla="*/ 543 h 658"/>
                <a:gd name="T36" fmla="*/ 777 w 859"/>
                <a:gd name="T37" fmla="*/ 565 h 658"/>
                <a:gd name="T38" fmla="*/ 695 w 859"/>
                <a:gd name="T39" fmla="*/ 583 h 658"/>
                <a:gd name="T40" fmla="*/ 616 w 859"/>
                <a:gd name="T41" fmla="*/ 599 h 658"/>
                <a:gd name="T42" fmla="*/ 540 w 859"/>
                <a:gd name="T43" fmla="*/ 612 h 658"/>
                <a:gd name="T44" fmla="*/ 467 w 859"/>
                <a:gd name="T45" fmla="*/ 623 h 658"/>
                <a:gd name="T46" fmla="*/ 398 w 859"/>
                <a:gd name="T47" fmla="*/ 633 h 658"/>
                <a:gd name="T48" fmla="*/ 332 w 859"/>
                <a:gd name="T49" fmla="*/ 641 h 658"/>
                <a:gd name="T50" fmla="*/ 271 w 859"/>
                <a:gd name="T51" fmla="*/ 646 h 658"/>
                <a:gd name="T52" fmla="*/ 215 w 859"/>
                <a:gd name="T53" fmla="*/ 651 h 658"/>
                <a:gd name="T54" fmla="*/ 164 w 859"/>
                <a:gd name="T55" fmla="*/ 654 h 658"/>
                <a:gd name="T56" fmla="*/ 119 w 859"/>
                <a:gd name="T57" fmla="*/ 656 h 658"/>
                <a:gd name="T58" fmla="*/ 81 w 859"/>
                <a:gd name="T59" fmla="*/ 657 h 658"/>
                <a:gd name="T60" fmla="*/ 50 w 859"/>
                <a:gd name="T61" fmla="*/ 658 h 658"/>
                <a:gd name="T62" fmla="*/ 25 w 859"/>
                <a:gd name="T63" fmla="*/ 658 h 658"/>
                <a:gd name="T64" fmla="*/ 8 w 859"/>
                <a:gd name="T65" fmla="*/ 658 h 658"/>
                <a:gd name="T66" fmla="*/ 0 w 859"/>
                <a:gd name="T67" fmla="*/ 658 h 658"/>
                <a:gd name="T68" fmla="*/ 17 w 859"/>
                <a:gd name="T69" fmla="*/ 587 h 658"/>
                <a:gd name="T70" fmla="*/ 40 w 859"/>
                <a:gd name="T71" fmla="*/ 517 h 658"/>
                <a:gd name="T72" fmla="*/ 68 w 859"/>
                <a:gd name="T73" fmla="*/ 449 h 658"/>
                <a:gd name="T74" fmla="*/ 102 w 859"/>
                <a:gd name="T75" fmla="*/ 386 h 658"/>
                <a:gd name="T76" fmla="*/ 140 w 859"/>
                <a:gd name="T77" fmla="*/ 324 h 658"/>
                <a:gd name="T78" fmla="*/ 182 w 859"/>
                <a:gd name="T79" fmla="*/ 266 h 658"/>
                <a:gd name="T80" fmla="*/ 228 w 859"/>
                <a:gd name="T81" fmla="*/ 212 h 658"/>
                <a:gd name="T82" fmla="*/ 278 w 859"/>
                <a:gd name="T83" fmla="*/ 161 h 658"/>
                <a:gd name="T84" fmla="*/ 332 w 859"/>
                <a:gd name="T85" fmla="*/ 114 h 658"/>
                <a:gd name="T86" fmla="*/ 390 w 859"/>
                <a:gd name="T87" fmla="*/ 71 h 658"/>
                <a:gd name="T88" fmla="*/ 450 w 859"/>
                <a:gd name="T89" fmla="*/ 34 h 658"/>
                <a:gd name="T90" fmla="*/ 514 w 859"/>
                <a:gd name="T91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9" h="658">
                  <a:moveTo>
                    <a:pt x="514" y="0"/>
                  </a:moveTo>
                  <a:lnTo>
                    <a:pt x="517" y="5"/>
                  </a:lnTo>
                  <a:lnTo>
                    <a:pt x="525" y="15"/>
                  </a:lnTo>
                  <a:lnTo>
                    <a:pt x="534" y="28"/>
                  </a:lnTo>
                  <a:lnTo>
                    <a:pt x="546" y="46"/>
                  </a:lnTo>
                  <a:lnTo>
                    <a:pt x="562" y="68"/>
                  </a:lnTo>
                  <a:lnTo>
                    <a:pt x="579" y="92"/>
                  </a:lnTo>
                  <a:lnTo>
                    <a:pt x="599" y="121"/>
                  </a:lnTo>
                  <a:lnTo>
                    <a:pt x="619" y="152"/>
                  </a:lnTo>
                  <a:lnTo>
                    <a:pt x="642" y="187"/>
                  </a:lnTo>
                  <a:lnTo>
                    <a:pt x="667" y="224"/>
                  </a:lnTo>
                  <a:lnTo>
                    <a:pt x="692" y="264"/>
                  </a:lnTo>
                  <a:lnTo>
                    <a:pt x="719" y="305"/>
                  </a:lnTo>
                  <a:lnTo>
                    <a:pt x="746" y="349"/>
                  </a:lnTo>
                  <a:lnTo>
                    <a:pt x="775" y="396"/>
                  </a:lnTo>
                  <a:lnTo>
                    <a:pt x="803" y="444"/>
                  </a:lnTo>
                  <a:lnTo>
                    <a:pt x="831" y="492"/>
                  </a:lnTo>
                  <a:lnTo>
                    <a:pt x="859" y="543"/>
                  </a:lnTo>
                  <a:lnTo>
                    <a:pt x="777" y="565"/>
                  </a:lnTo>
                  <a:lnTo>
                    <a:pt x="695" y="583"/>
                  </a:lnTo>
                  <a:lnTo>
                    <a:pt x="616" y="599"/>
                  </a:lnTo>
                  <a:lnTo>
                    <a:pt x="540" y="612"/>
                  </a:lnTo>
                  <a:lnTo>
                    <a:pt x="467" y="623"/>
                  </a:lnTo>
                  <a:lnTo>
                    <a:pt x="398" y="633"/>
                  </a:lnTo>
                  <a:lnTo>
                    <a:pt x="332" y="641"/>
                  </a:lnTo>
                  <a:lnTo>
                    <a:pt x="271" y="646"/>
                  </a:lnTo>
                  <a:lnTo>
                    <a:pt x="215" y="651"/>
                  </a:lnTo>
                  <a:lnTo>
                    <a:pt x="164" y="654"/>
                  </a:lnTo>
                  <a:lnTo>
                    <a:pt x="119" y="656"/>
                  </a:lnTo>
                  <a:lnTo>
                    <a:pt x="81" y="657"/>
                  </a:lnTo>
                  <a:lnTo>
                    <a:pt x="50" y="658"/>
                  </a:lnTo>
                  <a:lnTo>
                    <a:pt x="25" y="658"/>
                  </a:lnTo>
                  <a:lnTo>
                    <a:pt x="8" y="658"/>
                  </a:lnTo>
                  <a:lnTo>
                    <a:pt x="0" y="658"/>
                  </a:lnTo>
                  <a:lnTo>
                    <a:pt x="17" y="587"/>
                  </a:lnTo>
                  <a:lnTo>
                    <a:pt x="40" y="517"/>
                  </a:lnTo>
                  <a:lnTo>
                    <a:pt x="68" y="449"/>
                  </a:lnTo>
                  <a:lnTo>
                    <a:pt x="102" y="386"/>
                  </a:lnTo>
                  <a:lnTo>
                    <a:pt x="140" y="324"/>
                  </a:lnTo>
                  <a:lnTo>
                    <a:pt x="182" y="266"/>
                  </a:lnTo>
                  <a:lnTo>
                    <a:pt x="228" y="212"/>
                  </a:lnTo>
                  <a:lnTo>
                    <a:pt x="278" y="161"/>
                  </a:lnTo>
                  <a:lnTo>
                    <a:pt x="332" y="114"/>
                  </a:lnTo>
                  <a:lnTo>
                    <a:pt x="390" y="71"/>
                  </a:lnTo>
                  <a:lnTo>
                    <a:pt x="450" y="34"/>
                  </a:lnTo>
                  <a:lnTo>
                    <a:pt x="5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" name="Freeform 117"/>
            <p:cNvSpPr>
              <a:spLocks/>
            </p:cNvSpPr>
            <p:nvPr/>
          </p:nvSpPr>
          <p:spPr bwMode="auto">
            <a:xfrm>
              <a:off x="6061076" y="3292476"/>
              <a:ext cx="1588" cy="0"/>
            </a:xfrm>
            <a:custGeom>
              <a:avLst/>
              <a:gdLst>
                <a:gd name="T0" fmla="*/ 3 w 3"/>
                <a:gd name="T1" fmla="*/ 0 h 1"/>
                <a:gd name="T2" fmla="*/ 3 w 3"/>
                <a:gd name="T3" fmla="*/ 1 h 1"/>
                <a:gd name="T4" fmla="*/ 3 w 3"/>
                <a:gd name="T5" fmla="*/ 1 h 1"/>
                <a:gd name="T6" fmla="*/ 0 w 3"/>
                <a:gd name="T7" fmla="*/ 1 h 1"/>
                <a:gd name="T8" fmla="*/ 3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3" y="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Freeform 118"/>
            <p:cNvSpPr>
              <a:spLocks/>
            </p:cNvSpPr>
            <p:nvPr/>
          </p:nvSpPr>
          <p:spPr bwMode="auto">
            <a:xfrm>
              <a:off x="6062663" y="3287713"/>
              <a:ext cx="120650" cy="84138"/>
            </a:xfrm>
            <a:custGeom>
              <a:avLst/>
              <a:gdLst>
                <a:gd name="T0" fmla="*/ 220 w 835"/>
                <a:gd name="T1" fmla="*/ 0 h 578"/>
                <a:gd name="T2" fmla="*/ 297 w 835"/>
                <a:gd name="T3" fmla="*/ 4 h 578"/>
                <a:gd name="T4" fmla="*/ 373 w 835"/>
                <a:gd name="T5" fmla="*/ 14 h 578"/>
                <a:gd name="T6" fmla="*/ 448 w 835"/>
                <a:gd name="T7" fmla="*/ 29 h 578"/>
                <a:gd name="T8" fmla="*/ 519 w 835"/>
                <a:gd name="T9" fmla="*/ 51 h 578"/>
                <a:gd name="T10" fmla="*/ 588 w 835"/>
                <a:gd name="T11" fmla="*/ 77 h 578"/>
                <a:gd name="T12" fmla="*/ 654 w 835"/>
                <a:gd name="T13" fmla="*/ 110 h 578"/>
                <a:gd name="T14" fmla="*/ 718 w 835"/>
                <a:gd name="T15" fmla="*/ 148 h 578"/>
                <a:gd name="T16" fmla="*/ 778 w 835"/>
                <a:gd name="T17" fmla="*/ 190 h 578"/>
                <a:gd name="T18" fmla="*/ 835 w 835"/>
                <a:gd name="T19" fmla="*/ 236 h 578"/>
                <a:gd name="T20" fmla="*/ 832 w 835"/>
                <a:gd name="T21" fmla="*/ 239 h 578"/>
                <a:gd name="T22" fmla="*/ 828 w 835"/>
                <a:gd name="T23" fmla="*/ 247 h 578"/>
                <a:gd name="T24" fmla="*/ 819 w 835"/>
                <a:gd name="T25" fmla="*/ 258 h 578"/>
                <a:gd name="T26" fmla="*/ 807 w 835"/>
                <a:gd name="T27" fmla="*/ 272 h 578"/>
                <a:gd name="T28" fmla="*/ 792 w 835"/>
                <a:gd name="T29" fmla="*/ 290 h 578"/>
                <a:gd name="T30" fmla="*/ 773 w 835"/>
                <a:gd name="T31" fmla="*/ 311 h 578"/>
                <a:gd name="T32" fmla="*/ 750 w 835"/>
                <a:gd name="T33" fmla="*/ 334 h 578"/>
                <a:gd name="T34" fmla="*/ 723 w 835"/>
                <a:gd name="T35" fmla="*/ 358 h 578"/>
                <a:gd name="T36" fmla="*/ 691 w 835"/>
                <a:gd name="T37" fmla="*/ 384 h 578"/>
                <a:gd name="T38" fmla="*/ 656 w 835"/>
                <a:gd name="T39" fmla="*/ 412 h 578"/>
                <a:gd name="T40" fmla="*/ 616 w 835"/>
                <a:gd name="T41" fmla="*/ 440 h 578"/>
                <a:gd name="T42" fmla="*/ 573 w 835"/>
                <a:gd name="T43" fmla="*/ 469 h 578"/>
                <a:gd name="T44" fmla="*/ 524 w 835"/>
                <a:gd name="T45" fmla="*/ 496 h 578"/>
                <a:gd name="T46" fmla="*/ 469 w 835"/>
                <a:gd name="T47" fmla="*/ 525 h 578"/>
                <a:gd name="T48" fmla="*/ 412 w 835"/>
                <a:gd name="T49" fmla="*/ 551 h 578"/>
                <a:gd name="T50" fmla="*/ 348 w 835"/>
                <a:gd name="T51" fmla="*/ 578 h 578"/>
                <a:gd name="T52" fmla="*/ 319 w 835"/>
                <a:gd name="T53" fmla="*/ 526 h 578"/>
                <a:gd name="T54" fmla="*/ 291 w 835"/>
                <a:gd name="T55" fmla="*/ 476 h 578"/>
                <a:gd name="T56" fmla="*/ 263 w 835"/>
                <a:gd name="T57" fmla="*/ 427 h 578"/>
                <a:gd name="T58" fmla="*/ 235 w 835"/>
                <a:gd name="T59" fmla="*/ 381 h 578"/>
                <a:gd name="T60" fmla="*/ 208 w 835"/>
                <a:gd name="T61" fmla="*/ 336 h 578"/>
                <a:gd name="T62" fmla="*/ 181 w 835"/>
                <a:gd name="T63" fmla="*/ 294 h 578"/>
                <a:gd name="T64" fmla="*/ 155 w 835"/>
                <a:gd name="T65" fmla="*/ 253 h 578"/>
                <a:gd name="T66" fmla="*/ 131 w 835"/>
                <a:gd name="T67" fmla="*/ 216 h 578"/>
                <a:gd name="T68" fmla="*/ 108 w 835"/>
                <a:gd name="T69" fmla="*/ 182 h 578"/>
                <a:gd name="T70" fmla="*/ 87 w 835"/>
                <a:gd name="T71" fmla="*/ 150 h 578"/>
                <a:gd name="T72" fmla="*/ 66 w 835"/>
                <a:gd name="T73" fmla="*/ 121 h 578"/>
                <a:gd name="T74" fmla="*/ 49 w 835"/>
                <a:gd name="T75" fmla="*/ 96 h 578"/>
                <a:gd name="T76" fmla="*/ 34 w 835"/>
                <a:gd name="T77" fmla="*/ 74 h 578"/>
                <a:gd name="T78" fmla="*/ 21 w 835"/>
                <a:gd name="T79" fmla="*/ 56 h 578"/>
                <a:gd name="T80" fmla="*/ 11 w 835"/>
                <a:gd name="T81" fmla="*/ 43 h 578"/>
                <a:gd name="T82" fmla="*/ 3 w 835"/>
                <a:gd name="T83" fmla="*/ 33 h 578"/>
                <a:gd name="T84" fmla="*/ 0 w 835"/>
                <a:gd name="T85" fmla="*/ 28 h 578"/>
                <a:gd name="T86" fmla="*/ 71 w 835"/>
                <a:gd name="T87" fmla="*/ 12 h 578"/>
                <a:gd name="T88" fmla="*/ 145 w 835"/>
                <a:gd name="T89" fmla="*/ 4 h 578"/>
                <a:gd name="T90" fmla="*/ 220 w 835"/>
                <a:gd name="T91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35" h="578">
                  <a:moveTo>
                    <a:pt x="220" y="0"/>
                  </a:moveTo>
                  <a:lnTo>
                    <a:pt x="297" y="4"/>
                  </a:lnTo>
                  <a:lnTo>
                    <a:pt x="373" y="14"/>
                  </a:lnTo>
                  <a:lnTo>
                    <a:pt x="448" y="29"/>
                  </a:lnTo>
                  <a:lnTo>
                    <a:pt x="519" y="51"/>
                  </a:lnTo>
                  <a:lnTo>
                    <a:pt x="588" y="77"/>
                  </a:lnTo>
                  <a:lnTo>
                    <a:pt x="654" y="110"/>
                  </a:lnTo>
                  <a:lnTo>
                    <a:pt x="718" y="148"/>
                  </a:lnTo>
                  <a:lnTo>
                    <a:pt x="778" y="190"/>
                  </a:lnTo>
                  <a:lnTo>
                    <a:pt x="835" y="236"/>
                  </a:lnTo>
                  <a:lnTo>
                    <a:pt x="832" y="239"/>
                  </a:lnTo>
                  <a:lnTo>
                    <a:pt x="828" y="247"/>
                  </a:lnTo>
                  <a:lnTo>
                    <a:pt x="819" y="258"/>
                  </a:lnTo>
                  <a:lnTo>
                    <a:pt x="807" y="272"/>
                  </a:lnTo>
                  <a:lnTo>
                    <a:pt x="792" y="290"/>
                  </a:lnTo>
                  <a:lnTo>
                    <a:pt x="773" y="311"/>
                  </a:lnTo>
                  <a:lnTo>
                    <a:pt x="750" y="334"/>
                  </a:lnTo>
                  <a:lnTo>
                    <a:pt x="723" y="358"/>
                  </a:lnTo>
                  <a:lnTo>
                    <a:pt x="691" y="384"/>
                  </a:lnTo>
                  <a:lnTo>
                    <a:pt x="656" y="412"/>
                  </a:lnTo>
                  <a:lnTo>
                    <a:pt x="616" y="440"/>
                  </a:lnTo>
                  <a:lnTo>
                    <a:pt x="573" y="469"/>
                  </a:lnTo>
                  <a:lnTo>
                    <a:pt x="524" y="496"/>
                  </a:lnTo>
                  <a:lnTo>
                    <a:pt x="469" y="525"/>
                  </a:lnTo>
                  <a:lnTo>
                    <a:pt x="412" y="551"/>
                  </a:lnTo>
                  <a:lnTo>
                    <a:pt x="348" y="578"/>
                  </a:lnTo>
                  <a:lnTo>
                    <a:pt x="319" y="526"/>
                  </a:lnTo>
                  <a:lnTo>
                    <a:pt x="291" y="476"/>
                  </a:lnTo>
                  <a:lnTo>
                    <a:pt x="263" y="427"/>
                  </a:lnTo>
                  <a:lnTo>
                    <a:pt x="235" y="381"/>
                  </a:lnTo>
                  <a:lnTo>
                    <a:pt x="208" y="336"/>
                  </a:lnTo>
                  <a:lnTo>
                    <a:pt x="181" y="294"/>
                  </a:lnTo>
                  <a:lnTo>
                    <a:pt x="155" y="253"/>
                  </a:lnTo>
                  <a:lnTo>
                    <a:pt x="131" y="216"/>
                  </a:lnTo>
                  <a:lnTo>
                    <a:pt x="108" y="182"/>
                  </a:lnTo>
                  <a:lnTo>
                    <a:pt x="87" y="150"/>
                  </a:lnTo>
                  <a:lnTo>
                    <a:pt x="66" y="121"/>
                  </a:lnTo>
                  <a:lnTo>
                    <a:pt x="49" y="96"/>
                  </a:lnTo>
                  <a:lnTo>
                    <a:pt x="34" y="74"/>
                  </a:lnTo>
                  <a:lnTo>
                    <a:pt x="21" y="56"/>
                  </a:lnTo>
                  <a:lnTo>
                    <a:pt x="11" y="43"/>
                  </a:lnTo>
                  <a:lnTo>
                    <a:pt x="3" y="33"/>
                  </a:lnTo>
                  <a:lnTo>
                    <a:pt x="0" y="28"/>
                  </a:lnTo>
                  <a:lnTo>
                    <a:pt x="71" y="12"/>
                  </a:lnTo>
                  <a:lnTo>
                    <a:pt x="145" y="4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Freeform 119"/>
            <p:cNvSpPr>
              <a:spLocks/>
            </p:cNvSpPr>
            <p:nvPr/>
          </p:nvSpPr>
          <p:spPr bwMode="auto">
            <a:xfrm>
              <a:off x="6011863" y="3446463"/>
              <a:ext cx="134938" cy="114300"/>
            </a:xfrm>
            <a:custGeom>
              <a:avLst/>
              <a:gdLst>
                <a:gd name="T0" fmla="*/ 738 w 937"/>
                <a:gd name="T1" fmla="*/ 0 h 792"/>
                <a:gd name="T2" fmla="*/ 764 w 937"/>
                <a:gd name="T3" fmla="*/ 74 h 792"/>
                <a:gd name="T4" fmla="*/ 789 w 937"/>
                <a:gd name="T5" fmla="*/ 144 h 792"/>
                <a:gd name="T6" fmla="*/ 812 w 937"/>
                <a:gd name="T7" fmla="*/ 213 h 792"/>
                <a:gd name="T8" fmla="*/ 831 w 937"/>
                <a:gd name="T9" fmla="*/ 279 h 792"/>
                <a:gd name="T10" fmla="*/ 850 w 937"/>
                <a:gd name="T11" fmla="*/ 342 h 792"/>
                <a:gd name="T12" fmla="*/ 866 w 937"/>
                <a:gd name="T13" fmla="*/ 401 h 792"/>
                <a:gd name="T14" fmla="*/ 880 w 937"/>
                <a:gd name="T15" fmla="*/ 458 h 792"/>
                <a:gd name="T16" fmla="*/ 893 w 937"/>
                <a:gd name="T17" fmla="*/ 509 h 792"/>
                <a:gd name="T18" fmla="*/ 904 w 937"/>
                <a:gd name="T19" fmla="*/ 557 h 792"/>
                <a:gd name="T20" fmla="*/ 914 w 937"/>
                <a:gd name="T21" fmla="*/ 599 h 792"/>
                <a:gd name="T22" fmla="*/ 921 w 937"/>
                <a:gd name="T23" fmla="*/ 637 h 792"/>
                <a:gd name="T24" fmla="*/ 928 w 937"/>
                <a:gd name="T25" fmla="*/ 669 h 792"/>
                <a:gd name="T26" fmla="*/ 932 w 937"/>
                <a:gd name="T27" fmla="*/ 696 h 792"/>
                <a:gd name="T28" fmla="*/ 937 w 937"/>
                <a:gd name="T29" fmla="*/ 717 h 792"/>
                <a:gd name="T30" fmla="*/ 868 w 937"/>
                <a:gd name="T31" fmla="*/ 742 h 792"/>
                <a:gd name="T32" fmla="*/ 796 w 937"/>
                <a:gd name="T33" fmla="*/ 763 h 792"/>
                <a:gd name="T34" fmla="*/ 724 w 937"/>
                <a:gd name="T35" fmla="*/ 779 h 792"/>
                <a:gd name="T36" fmla="*/ 649 w 937"/>
                <a:gd name="T37" fmla="*/ 789 h 792"/>
                <a:gd name="T38" fmla="*/ 573 w 937"/>
                <a:gd name="T39" fmla="*/ 792 h 792"/>
                <a:gd name="T40" fmla="*/ 492 w 937"/>
                <a:gd name="T41" fmla="*/ 788 h 792"/>
                <a:gd name="T42" fmla="*/ 414 w 937"/>
                <a:gd name="T43" fmla="*/ 778 h 792"/>
                <a:gd name="T44" fmla="*/ 338 w 937"/>
                <a:gd name="T45" fmla="*/ 761 h 792"/>
                <a:gd name="T46" fmla="*/ 264 w 937"/>
                <a:gd name="T47" fmla="*/ 738 h 792"/>
                <a:gd name="T48" fmla="*/ 193 w 937"/>
                <a:gd name="T49" fmla="*/ 709 h 792"/>
                <a:gd name="T50" fmla="*/ 126 w 937"/>
                <a:gd name="T51" fmla="*/ 675 h 792"/>
                <a:gd name="T52" fmla="*/ 61 w 937"/>
                <a:gd name="T53" fmla="*/ 636 h 792"/>
                <a:gd name="T54" fmla="*/ 0 w 937"/>
                <a:gd name="T55" fmla="*/ 592 h 792"/>
                <a:gd name="T56" fmla="*/ 1 w 937"/>
                <a:gd name="T57" fmla="*/ 588 h 792"/>
                <a:gd name="T58" fmla="*/ 5 w 937"/>
                <a:gd name="T59" fmla="*/ 580 h 792"/>
                <a:gd name="T60" fmla="*/ 13 w 937"/>
                <a:gd name="T61" fmla="*/ 565 h 792"/>
                <a:gd name="T62" fmla="*/ 24 w 937"/>
                <a:gd name="T63" fmla="*/ 548 h 792"/>
                <a:gd name="T64" fmla="*/ 37 w 937"/>
                <a:gd name="T65" fmla="*/ 526 h 792"/>
                <a:gd name="T66" fmla="*/ 54 w 937"/>
                <a:gd name="T67" fmla="*/ 499 h 792"/>
                <a:gd name="T68" fmla="*/ 75 w 937"/>
                <a:gd name="T69" fmla="*/ 471 h 792"/>
                <a:gd name="T70" fmla="*/ 100 w 937"/>
                <a:gd name="T71" fmla="*/ 439 h 792"/>
                <a:gd name="T72" fmla="*/ 127 w 937"/>
                <a:gd name="T73" fmla="*/ 405 h 792"/>
                <a:gd name="T74" fmla="*/ 160 w 937"/>
                <a:gd name="T75" fmla="*/ 368 h 792"/>
                <a:gd name="T76" fmla="*/ 195 w 937"/>
                <a:gd name="T77" fmla="*/ 331 h 792"/>
                <a:gd name="T78" fmla="*/ 237 w 937"/>
                <a:gd name="T79" fmla="*/ 293 h 792"/>
                <a:gd name="T80" fmla="*/ 281 w 937"/>
                <a:gd name="T81" fmla="*/ 254 h 792"/>
                <a:gd name="T82" fmla="*/ 330 w 937"/>
                <a:gd name="T83" fmla="*/ 214 h 792"/>
                <a:gd name="T84" fmla="*/ 385 w 937"/>
                <a:gd name="T85" fmla="*/ 176 h 792"/>
                <a:gd name="T86" fmla="*/ 444 w 937"/>
                <a:gd name="T87" fmla="*/ 137 h 792"/>
                <a:gd name="T88" fmla="*/ 507 w 937"/>
                <a:gd name="T89" fmla="*/ 101 h 792"/>
                <a:gd name="T90" fmla="*/ 577 w 937"/>
                <a:gd name="T91" fmla="*/ 66 h 792"/>
                <a:gd name="T92" fmla="*/ 651 w 937"/>
                <a:gd name="T93" fmla="*/ 33 h 792"/>
                <a:gd name="T94" fmla="*/ 731 w 937"/>
                <a:gd name="T95" fmla="*/ 2 h 792"/>
                <a:gd name="T96" fmla="*/ 738 w 937"/>
                <a:gd name="T97" fmla="*/ 0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37" h="792">
                  <a:moveTo>
                    <a:pt x="738" y="0"/>
                  </a:moveTo>
                  <a:lnTo>
                    <a:pt x="764" y="74"/>
                  </a:lnTo>
                  <a:lnTo>
                    <a:pt x="789" y="144"/>
                  </a:lnTo>
                  <a:lnTo>
                    <a:pt x="812" y="213"/>
                  </a:lnTo>
                  <a:lnTo>
                    <a:pt x="831" y="279"/>
                  </a:lnTo>
                  <a:lnTo>
                    <a:pt x="850" y="342"/>
                  </a:lnTo>
                  <a:lnTo>
                    <a:pt x="866" y="401"/>
                  </a:lnTo>
                  <a:lnTo>
                    <a:pt x="880" y="458"/>
                  </a:lnTo>
                  <a:lnTo>
                    <a:pt x="893" y="509"/>
                  </a:lnTo>
                  <a:lnTo>
                    <a:pt x="904" y="557"/>
                  </a:lnTo>
                  <a:lnTo>
                    <a:pt x="914" y="599"/>
                  </a:lnTo>
                  <a:lnTo>
                    <a:pt x="921" y="637"/>
                  </a:lnTo>
                  <a:lnTo>
                    <a:pt x="928" y="669"/>
                  </a:lnTo>
                  <a:lnTo>
                    <a:pt x="932" y="696"/>
                  </a:lnTo>
                  <a:lnTo>
                    <a:pt x="937" y="717"/>
                  </a:lnTo>
                  <a:lnTo>
                    <a:pt x="868" y="742"/>
                  </a:lnTo>
                  <a:lnTo>
                    <a:pt x="796" y="763"/>
                  </a:lnTo>
                  <a:lnTo>
                    <a:pt x="724" y="779"/>
                  </a:lnTo>
                  <a:lnTo>
                    <a:pt x="649" y="789"/>
                  </a:lnTo>
                  <a:lnTo>
                    <a:pt x="573" y="792"/>
                  </a:lnTo>
                  <a:lnTo>
                    <a:pt x="492" y="788"/>
                  </a:lnTo>
                  <a:lnTo>
                    <a:pt x="414" y="778"/>
                  </a:lnTo>
                  <a:lnTo>
                    <a:pt x="338" y="761"/>
                  </a:lnTo>
                  <a:lnTo>
                    <a:pt x="264" y="738"/>
                  </a:lnTo>
                  <a:lnTo>
                    <a:pt x="193" y="709"/>
                  </a:lnTo>
                  <a:lnTo>
                    <a:pt x="126" y="675"/>
                  </a:lnTo>
                  <a:lnTo>
                    <a:pt x="61" y="636"/>
                  </a:lnTo>
                  <a:lnTo>
                    <a:pt x="0" y="592"/>
                  </a:lnTo>
                  <a:lnTo>
                    <a:pt x="1" y="588"/>
                  </a:lnTo>
                  <a:lnTo>
                    <a:pt x="5" y="580"/>
                  </a:lnTo>
                  <a:lnTo>
                    <a:pt x="13" y="565"/>
                  </a:lnTo>
                  <a:lnTo>
                    <a:pt x="24" y="548"/>
                  </a:lnTo>
                  <a:lnTo>
                    <a:pt x="37" y="526"/>
                  </a:lnTo>
                  <a:lnTo>
                    <a:pt x="54" y="499"/>
                  </a:lnTo>
                  <a:lnTo>
                    <a:pt x="75" y="471"/>
                  </a:lnTo>
                  <a:lnTo>
                    <a:pt x="100" y="439"/>
                  </a:lnTo>
                  <a:lnTo>
                    <a:pt x="127" y="405"/>
                  </a:lnTo>
                  <a:lnTo>
                    <a:pt x="160" y="368"/>
                  </a:lnTo>
                  <a:lnTo>
                    <a:pt x="195" y="331"/>
                  </a:lnTo>
                  <a:lnTo>
                    <a:pt x="237" y="293"/>
                  </a:lnTo>
                  <a:lnTo>
                    <a:pt x="281" y="254"/>
                  </a:lnTo>
                  <a:lnTo>
                    <a:pt x="330" y="214"/>
                  </a:lnTo>
                  <a:lnTo>
                    <a:pt x="385" y="176"/>
                  </a:lnTo>
                  <a:lnTo>
                    <a:pt x="444" y="137"/>
                  </a:lnTo>
                  <a:lnTo>
                    <a:pt x="507" y="101"/>
                  </a:lnTo>
                  <a:lnTo>
                    <a:pt x="577" y="66"/>
                  </a:lnTo>
                  <a:lnTo>
                    <a:pt x="651" y="33"/>
                  </a:lnTo>
                  <a:lnTo>
                    <a:pt x="731" y="2"/>
                  </a:lnTo>
                  <a:lnTo>
                    <a:pt x="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20"/>
            <p:cNvSpPr>
              <a:spLocks noEditPoints="1"/>
            </p:cNvSpPr>
            <p:nvPr/>
          </p:nvSpPr>
          <p:spPr bwMode="auto">
            <a:xfrm>
              <a:off x="5959476" y="3400426"/>
              <a:ext cx="149225" cy="114300"/>
            </a:xfrm>
            <a:custGeom>
              <a:avLst/>
              <a:gdLst>
                <a:gd name="T0" fmla="*/ 238 w 1034"/>
                <a:gd name="T1" fmla="*/ 795 h 795"/>
                <a:gd name="T2" fmla="*/ 239 w 1034"/>
                <a:gd name="T3" fmla="*/ 795 h 795"/>
                <a:gd name="T4" fmla="*/ 238 w 1034"/>
                <a:gd name="T5" fmla="*/ 795 h 795"/>
                <a:gd name="T6" fmla="*/ 238 w 1034"/>
                <a:gd name="T7" fmla="*/ 795 h 795"/>
                <a:gd name="T8" fmla="*/ 957 w 1034"/>
                <a:gd name="T9" fmla="*/ 0 h 795"/>
                <a:gd name="T10" fmla="*/ 997 w 1034"/>
                <a:gd name="T11" fmla="*/ 80 h 795"/>
                <a:gd name="T12" fmla="*/ 1034 w 1034"/>
                <a:gd name="T13" fmla="*/ 161 h 795"/>
                <a:gd name="T14" fmla="*/ 997 w 1034"/>
                <a:gd name="T15" fmla="*/ 173 h 795"/>
                <a:gd name="T16" fmla="*/ 933 w 1034"/>
                <a:gd name="T17" fmla="*/ 196 h 795"/>
                <a:gd name="T18" fmla="*/ 872 w 1034"/>
                <a:gd name="T19" fmla="*/ 221 h 795"/>
                <a:gd name="T20" fmla="*/ 813 w 1034"/>
                <a:gd name="T21" fmla="*/ 250 h 795"/>
                <a:gd name="T22" fmla="*/ 756 w 1034"/>
                <a:gd name="T23" fmla="*/ 281 h 795"/>
                <a:gd name="T24" fmla="*/ 704 w 1034"/>
                <a:gd name="T25" fmla="*/ 314 h 795"/>
                <a:gd name="T26" fmla="*/ 654 w 1034"/>
                <a:gd name="T27" fmla="*/ 348 h 795"/>
                <a:gd name="T28" fmla="*/ 607 w 1034"/>
                <a:gd name="T29" fmla="*/ 383 h 795"/>
                <a:gd name="T30" fmla="*/ 562 w 1034"/>
                <a:gd name="T31" fmla="*/ 419 h 795"/>
                <a:gd name="T32" fmla="*/ 521 w 1034"/>
                <a:gd name="T33" fmla="*/ 456 h 795"/>
                <a:gd name="T34" fmla="*/ 482 w 1034"/>
                <a:gd name="T35" fmla="*/ 492 h 795"/>
                <a:gd name="T36" fmla="*/ 446 w 1034"/>
                <a:gd name="T37" fmla="*/ 528 h 795"/>
                <a:gd name="T38" fmla="*/ 413 w 1034"/>
                <a:gd name="T39" fmla="*/ 563 h 795"/>
                <a:gd name="T40" fmla="*/ 383 w 1034"/>
                <a:gd name="T41" fmla="*/ 597 h 795"/>
                <a:gd name="T42" fmla="*/ 355 w 1034"/>
                <a:gd name="T43" fmla="*/ 629 h 795"/>
                <a:gd name="T44" fmla="*/ 332 w 1034"/>
                <a:gd name="T45" fmla="*/ 660 h 795"/>
                <a:gd name="T46" fmla="*/ 310 w 1034"/>
                <a:gd name="T47" fmla="*/ 689 h 795"/>
                <a:gd name="T48" fmla="*/ 290 w 1034"/>
                <a:gd name="T49" fmla="*/ 715 h 795"/>
                <a:gd name="T50" fmla="*/ 275 w 1034"/>
                <a:gd name="T51" fmla="*/ 738 h 795"/>
                <a:gd name="T52" fmla="*/ 262 w 1034"/>
                <a:gd name="T53" fmla="*/ 757 h 795"/>
                <a:gd name="T54" fmla="*/ 252 w 1034"/>
                <a:gd name="T55" fmla="*/ 773 h 795"/>
                <a:gd name="T56" fmla="*/ 245 w 1034"/>
                <a:gd name="T57" fmla="*/ 786 h 795"/>
                <a:gd name="T58" fmla="*/ 240 w 1034"/>
                <a:gd name="T59" fmla="*/ 792 h 795"/>
                <a:gd name="T60" fmla="*/ 238 w 1034"/>
                <a:gd name="T61" fmla="*/ 795 h 795"/>
                <a:gd name="T62" fmla="*/ 191 w 1034"/>
                <a:gd name="T63" fmla="*/ 738 h 795"/>
                <a:gd name="T64" fmla="*/ 149 w 1034"/>
                <a:gd name="T65" fmla="*/ 677 h 795"/>
                <a:gd name="T66" fmla="*/ 111 w 1034"/>
                <a:gd name="T67" fmla="*/ 612 h 795"/>
                <a:gd name="T68" fmla="*/ 78 w 1034"/>
                <a:gd name="T69" fmla="*/ 544 h 795"/>
                <a:gd name="T70" fmla="*/ 51 w 1034"/>
                <a:gd name="T71" fmla="*/ 473 h 795"/>
                <a:gd name="T72" fmla="*/ 29 w 1034"/>
                <a:gd name="T73" fmla="*/ 399 h 795"/>
                <a:gd name="T74" fmla="*/ 13 w 1034"/>
                <a:gd name="T75" fmla="*/ 324 h 795"/>
                <a:gd name="T76" fmla="*/ 3 w 1034"/>
                <a:gd name="T77" fmla="*/ 245 h 795"/>
                <a:gd name="T78" fmla="*/ 0 w 1034"/>
                <a:gd name="T79" fmla="*/ 165 h 795"/>
                <a:gd name="T80" fmla="*/ 1 w 1034"/>
                <a:gd name="T81" fmla="*/ 135 h 795"/>
                <a:gd name="T82" fmla="*/ 8 w 1034"/>
                <a:gd name="T83" fmla="*/ 135 h 795"/>
                <a:gd name="T84" fmla="*/ 23 w 1034"/>
                <a:gd name="T85" fmla="*/ 135 h 795"/>
                <a:gd name="T86" fmla="*/ 45 w 1034"/>
                <a:gd name="T87" fmla="*/ 135 h 795"/>
                <a:gd name="T88" fmla="*/ 73 w 1034"/>
                <a:gd name="T89" fmla="*/ 135 h 795"/>
                <a:gd name="T90" fmla="*/ 109 w 1034"/>
                <a:gd name="T91" fmla="*/ 134 h 795"/>
                <a:gd name="T92" fmla="*/ 150 w 1034"/>
                <a:gd name="T93" fmla="*/ 133 h 795"/>
                <a:gd name="T94" fmla="*/ 197 w 1034"/>
                <a:gd name="T95" fmla="*/ 131 h 795"/>
                <a:gd name="T96" fmla="*/ 249 w 1034"/>
                <a:gd name="T97" fmla="*/ 128 h 795"/>
                <a:gd name="T98" fmla="*/ 305 w 1034"/>
                <a:gd name="T99" fmla="*/ 122 h 795"/>
                <a:gd name="T100" fmla="*/ 366 w 1034"/>
                <a:gd name="T101" fmla="*/ 117 h 795"/>
                <a:gd name="T102" fmla="*/ 432 w 1034"/>
                <a:gd name="T103" fmla="*/ 109 h 795"/>
                <a:gd name="T104" fmla="*/ 500 w 1034"/>
                <a:gd name="T105" fmla="*/ 100 h 795"/>
                <a:gd name="T106" fmla="*/ 572 w 1034"/>
                <a:gd name="T107" fmla="*/ 89 h 795"/>
                <a:gd name="T108" fmla="*/ 646 w 1034"/>
                <a:gd name="T109" fmla="*/ 76 h 795"/>
                <a:gd name="T110" fmla="*/ 722 w 1034"/>
                <a:gd name="T111" fmla="*/ 62 h 795"/>
                <a:gd name="T112" fmla="*/ 799 w 1034"/>
                <a:gd name="T113" fmla="*/ 44 h 795"/>
                <a:gd name="T114" fmla="*/ 878 w 1034"/>
                <a:gd name="T115" fmla="*/ 23 h 795"/>
                <a:gd name="T116" fmla="*/ 957 w 1034"/>
                <a:gd name="T117" fmla="*/ 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4" h="795">
                  <a:moveTo>
                    <a:pt x="238" y="795"/>
                  </a:moveTo>
                  <a:lnTo>
                    <a:pt x="239" y="795"/>
                  </a:lnTo>
                  <a:lnTo>
                    <a:pt x="238" y="795"/>
                  </a:lnTo>
                  <a:lnTo>
                    <a:pt x="238" y="795"/>
                  </a:lnTo>
                  <a:close/>
                  <a:moveTo>
                    <a:pt x="957" y="0"/>
                  </a:moveTo>
                  <a:lnTo>
                    <a:pt x="997" y="80"/>
                  </a:lnTo>
                  <a:lnTo>
                    <a:pt x="1034" y="161"/>
                  </a:lnTo>
                  <a:lnTo>
                    <a:pt x="997" y="173"/>
                  </a:lnTo>
                  <a:lnTo>
                    <a:pt x="933" y="196"/>
                  </a:lnTo>
                  <a:lnTo>
                    <a:pt x="872" y="221"/>
                  </a:lnTo>
                  <a:lnTo>
                    <a:pt x="813" y="250"/>
                  </a:lnTo>
                  <a:lnTo>
                    <a:pt x="756" y="281"/>
                  </a:lnTo>
                  <a:lnTo>
                    <a:pt x="704" y="314"/>
                  </a:lnTo>
                  <a:lnTo>
                    <a:pt x="654" y="348"/>
                  </a:lnTo>
                  <a:lnTo>
                    <a:pt x="607" y="383"/>
                  </a:lnTo>
                  <a:lnTo>
                    <a:pt x="562" y="419"/>
                  </a:lnTo>
                  <a:lnTo>
                    <a:pt x="521" y="456"/>
                  </a:lnTo>
                  <a:lnTo>
                    <a:pt x="482" y="492"/>
                  </a:lnTo>
                  <a:lnTo>
                    <a:pt x="446" y="528"/>
                  </a:lnTo>
                  <a:lnTo>
                    <a:pt x="413" y="563"/>
                  </a:lnTo>
                  <a:lnTo>
                    <a:pt x="383" y="597"/>
                  </a:lnTo>
                  <a:lnTo>
                    <a:pt x="355" y="629"/>
                  </a:lnTo>
                  <a:lnTo>
                    <a:pt x="332" y="660"/>
                  </a:lnTo>
                  <a:lnTo>
                    <a:pt x="310" y="689"/>
                  </a:lnTo>
                  <a:lnTo>
                    <a:pt x="290" y="715"/>
                  </a:lnTo>
                  <a:lnTo>
                    <a:pt x="275" y="738"/>
                  </a:lnTo>
                  <a:lnTo>
                    <a:pt x="262" y="757"/>
                  </a:lnTo>
                  <a:lnTo>
                    <a:pt x="252" y="773"/>
                  </a:lnTo>
                  <a:lnTo>
                    <a:pt x="245" y="786"/>
                  </a:lnTo>
                  <a:lnTo>
                    <a:pt x="240" y="792"/>
                  </a:lnTo>
                  <a:lnTo>
                    <a:pt x="238" y="795"/>
                  </a:lnTo>
                  <a:lnTo>
                    <a:pt x="191" y="738"/>
                  </a:lnTo>
                  <a:lnTo>
                    <a:pt x="149" y="677"/>
                  </a:lnTo>
                  <a:lnTo>
                    <a:pt x="111" y="612"/>
                  </a:lnTo>
                  <a:lnTo>
                    <a:pt x="78" y="544"/>
                  </a:lnTo>
                  <a:lnTo>
                    <a:pt x="51" y="473"/>
                  </a:lnTo>
                  <a:lnTo>
                    <a:pt x="29" y="399"/>
                  </a:lnTo>
                  <a:lnTo>
                    <a:pt x="13" y="324"/>
                  </a:lnTo>
                  <a:lnTo>
                    <a:pt x="3" y="245"/>
                  </a:lnTo>
                  <a:lnTo>
                    <a:pt x="0" y="165"/>
                  </a:lnTo>
                  <a:lnTo>
                    <a:pt x="1" y="135"/>
                  </a:lnTo>
                  <a:lnTo>
                    <a:pt x="8" y="135"/>
                  </a:lnTo>
                  <a:lnTo>
                    <a:pt x="23" y="135"/>
                  </a:lnTo>
                  <a:lnTo>
                    <a:pt x="45" y="135"/>
                  </a:lnTo>
                  <a:lnTo>
                    <a:pt x="73" y="135"/>
                  </a:lnTo>
                  <a:lnTo>
                    <a:pt x="109" y="134"/>
                  </a:lnTo>
                  <a:lnTo>
                    <a:pt x="150" y="133"/>
                  </a:lnTo>
                  <a:lnTo>
                    <a:pt x="197" y="131"/>
                  </a:lnTo>
                  <a:lnTo>
                    <a:pt x="249" y="128"/>
                  </a:lnTo>
                  <a:lnTo>
                    <a:pt x="305" y="122"/>
                  </a:lnTo>
                  <a:lnTo>
                    <a:pt x="366" y="117"/>
                  </a:lnTo>
                  <a:lnTo>
                    <a:pt x="432" y="109"/>
                  </a:lnTo>
                  <a:lnTo>
                    <a:pt x="500" y="100"/>
                  </a:lnTo>
                  <a:lnTo>
                    <a:pt x="572" y="89"/>
                  </a:lnTo>
                  <a:lnTo>
                    <a:pt x="646" y="76"/>
                  </a:lnTo>
                  <a:lnTo>
                    <a:pt x="722" y="62"/>
                  </a:lnTo>
                  <a:lnTo>
                    <a:pt x="799" y="44"/>
                  </a:lnTo>
                  <a:lnTo>
                    <a:pt x="878" y="23"/>
                  </a:lnTo>
                  <a:lnTo>
                    <a:pt x="9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Freeform 121"/>
            <p:cNvSpPr>
              <a:spLocks noEditPoints="1"/>
            </p:cNvSpPr>
            <p:nvPr/>
          </p:nvSpPr>
          <p:spPr bwMode="auto">
            <a:xfrm>
              <a:off x="5843588" y="3170238"/>
              <a:ext cx="501650" cy="508000"/>
            </a:xfrm>
            <a:custGeom>
              <a:avLst/>
              <a:gdLst>
                <a:gd name="T0" fmla="*/ 1518 w 3474"/>
                <a:gd name="T1" fmla="*/ 677 h 3518"/>
                <a:gd name="T2" fmla="*/ 1249 w 3474"/>
                <a:gd name="T3" fmla="*/ 771 h 3518"/>
                <a:gd name="T4" fmla="*/ 1017 w 3474"/>
                <a:gd name="T5" fmla="*/ 930 h 3518"/>
                <a:gd name="T6" fmla="*/ 832 w 3474"/>
                <a:gd name="T7" fmla="*/ 1142 h 3518"/>
                <a:gd name="T8" fmla="*/ 706 w 3474"/>
                <a:gd name="T9" fmla="*/ 1397 h 3518"/>
                <a:gd name="T10" fmla="*/ 649 w 3474"/>
                <a:gd name="T11" fmla="*/ 1684 h 3518"/>
                <a:gd name="T12" fmla="*/ 668 w 3474"/>
                <a:gd name="T13" fmla="*/ 1981 h 3518"/>
                <a:gd name="T14" fmla="*/ 762 w 3474"/>
                <a:gd name="T15" fmla="*/ 2254 h 3518"/>
                <a:gd name="T16" fmla="*/ 918 w 3474"/>
                <a:gd name="T17" fmla="*/ 2488 h 3518"/>
                <a:gd name="T18" fmla="*/ 1127 w 3474"/>
                <a:gd name="T19" fmla="*/ 2675 h 3518"/>
                <a:gd name="T20" fmla="*/ 1379 w 3474"/>
                <a:gd name="T21" fmla="*/ 2803 h 3518"/>
                <a:gd name="T22" fmla="*/ 1664 w 3474"/>
                <a:gd name="T23" fmla="*/ 2861 h 3518"/>
                <a:gd name="T24" fmla="*/ 1957 w 3474"/>
                <a:gd name="T25" fmla="*/ 2842 h 3518"/>
                <a:gd name="T26" fmla="*/ 2227 w 3474"/>
                <a:gd name="T27" fmla="*/ 2747 h 3518"/>
                <a:gd name="T28" fmla="*/ 2458 w 3474"/>
                <a:gd name="T29" fmla="*/ 2589 h 3518"/>
                <a:gd name="T30" fmla="*/ 2642 w 3474"/>
                <a:gd name="T31" fmla="*/ 2377 h 3518"/>
                <a:gd name="T32" fmla="*/ 2769 w 3474"/>
                <a:gd name="T33" fmla="*/ 2121 h 3518"/>
                <a:gd name="T34" fmla="*/ 2826 w 3474"/>
                <a:gd name="T35" fmla="*/ 1834 h 3518"/>
                <a:gd name="T36" fmla="*/ 2806 w 3474"/>
                <a:gd name="T37" fmla="*/ 1537 h 3518"/>
                <a:gd name="T38" fmla="*/ 2713 w 3474"/>
                <a:gd name="T39" fmla="*/ 1264 h 3518"/>
                <a:gd name="T40" fmla="*/ 2557 w 3474"/>
                <a:gd name="T41" fmla="*/ 1030 h 3518"/>
                <a:gd name="T42" fmla="*/ 2347 w 3474"/>
                <a:gd name="T43" fmla="*/ 843 h 3518"/>
                <a:gd name="T44" fmla="*/ 2095 w 3474"/>
                <a:gd name="T45" fmla="*/ 715 h 3518"/>
                <a:gd name="T46" fmla="*/ 1811 w 3474"/>
                <a:gd name="T47" fmla="*/ 657 h 3518"/>
                <a:gd name="T48" fmla="*/ 1955 w 3474"/>
                <a:gd name="T49" fmla="*/ 15 h 3518"/>
                <a:gd name="T50" fmla="*/ 2365 w 3474"/>
                <a:gd name="T51" fmla="*/ 119 h 3518"/>
                <a:gd name="T52" fmla="*/ 2729 w 3474"/>
                <a:gd name="T53" fmla="*/ 316 h 3518"/>
                <a:gd name="T54" fmla="*/ 3035 w 3474"/>
                <a:gd name="T55" fmla="*/ 592 h 3518"/>
                <a:gd name="T56" fmla="*/ 3271 w 3474"/>
                <a:gd name="T57" fmla="*/ 933 h 3518"/>
                <a:gd name="T58" fmla="*/ 3422 w 3474"/>
                <a:gd name="T59" fmla="*/ 1327 h 3518"/>
                <a:gd name="T60" fmla="*/ 3474 w 3474"/>
                <a:gd name="T61" fmla="*/ 1759 h 3518"/>
                <a:gd name="T62" fmla="*/ 3422 w 3474"/>
                <a:gd name="T63" fmla="*/ 2191 h 3518"/>
                <a:gd name="T64" fmla="*/ 3271 w 3474"/>
                <a:gd name="T65" fmla="*/ 2585 h 3518"/>
                <a:gd name="T66" fmla="*/ 3035 w 3474"/>
                <a:gd name="T67" fmla="*/ 2926 h 3518"/>
                <a:gd name="T68" fmla="*/ 2729 w 3474"/>
                <a:gd name="T69" fmla="*/ 3202 h 3518"/>
                <a:gd name="T70" fmla="*/ 2365 w 3474"/>
                <a:gd name="T71" fmla="*/ 3399 h 3518"/>
                <a:gd name="T72" fmla="*/ 1955 w 3474"/>
                <a:gd name="T73" fmla="*/ 3504 h 3518"/>
                <a:gd name="T74" fmla="*/ 1519 w 3474"/>
                <a:gd name="T75" fmla="*/ 3504 h 3518"/>
                <a:gd name="T76" fmla="*/ 1110 w 3474"/>
                <a:gd name="T77" fmla="*/ 3399 h 3518"/>
                <a:gd name="T78" fmla="*/ 745 w 3474"/>
                <a:gd name="T79" fmla="*/ 3202 h 3518"/>
                <a:gd name="T80" fmla="*/ 439 w 3474"/>
                <a:gd name="T81" fmla="*/ 2926 h 3518"/>
                <a:gd name="T82" fmla="*/ 204 w 3474"/>
                <a:gd name="T83" fmla="*/ 2585 h 3518"/>
                <a:gd name="T84" fmla="*/ 53 w 3474"/>
                <a:gd name="T85" fmla="*/ 2191 h 3518"/>
                <a:gd name="T86" fmla="*/ 0 w 3474"/>
                <a:gd name="T87" fmla="*/ 1759 h 3518"/>
                <a:gd name="T88" fmla="*/ 53 w 3474"/>
                <a:gd name="T89" fmla="*/ 1327 h 3518"/>
                <a:gd name="T90" fmla="*/ 204 w 3474"/>
                <a:gd name="T91" fmla="*/ 933 h 3518"/>
                <a:gd name="T92" fmla="*/ 439 w 3474"/>
                <a:gd name="T93" fmla="*/ 592 h 3518"/>
                <a:gd name="T94" fmla="*/ 745 w 3474"/>
                <a:gd name="T95" fmla="*/ 316 h 3518"/>
                <a:gd name="T96" fmla="*/ 1110 w 3474"/>
                <a:gd name="T97" fmla="*/ 119 h 3518"/>
                <a:gd name="T98" fmla="*/ 1519 w 3474"/>
                <a:gd name="T99" fmla="*/ 15 h 3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4" h="3518">
                  <a:moveTo>
                    <a:pt x="1738" y="655"/>
                  </a:moveTo>
                  <a:lnTo>
                    <a:pt x="1664" y="657"/>
                  </a:lnTo>
                  <a:lnTo>
                    <a:pt x="1590" y="665"/>
                  </a:lnTo>
                  <a:lnTo>
                    <a:pt x="1518" y="677"/>
                  </a:lnTo>
                  <a:lnTo>
                    <a:pt x="1447" y="694"/>
                  </a:lnTo>
                  <a:lnTo>
                    <a:pt x="1379" y="715"/>
                  </a:lnTo>
                  <a:lnTo>
                    <a:pt x="1313" y="742"/>
                  </a:lnTo>
                  <a:lnTo>
                    <a:pt x="1249" y="771"/>
                  </a:lnTo>
                  <a:lnTo>
                    <a:pt x="1187" y="805"/>
                  </a:lnTo>
                  <a:lnTo>
                    <a:pt x="1127" y="843"/>
                  </a:lnTo>
                  <a:lnTo>
                    <a:pt x="1070" y="885"/>
                  </a:lnTo>
                  <a:lnTo>
                    <a:pt x="1017" y="930"/>
                  </a:lnTo>
                  <a:lnTo>
                    <a:pt x="966" y="978"/>
                  </a:lnTo>
                  <a:lnTo>
                    <a:pt x="918" y="1030"/>
                  </a:lnTo>
                  <a:lnTo>
                    <a:pt x="874" y="1085"/>
                  </a:lnTo>
                  <a:lnTo>
                    <a:pt x="832" y="1142"/>
                  </a:lnTo>
                  <a:lnTo>
                    <a:pt x="795" y="1201"/>
                  </a:lnTo>
                  <a:lnTo>
                    <a:pt x="762" y="1264"/>
                  </a:lnTo>
                  <a:lnTo>
                    <a:pt x="732" y="1329"/>
                  </a:lnTo>
                  <a:lnTo>
                    <a:pt x="706" y="1397"/>
                  </a:lnTo>
                  <a:lnTo>
                    <a:pt x="685" y="1467"/>
                  </a:lnTo>
                  <a:lnTo>
                    <a:pt x="668" y="1537"/>
                  </a:lnTo>
                  <a:lnTo>
                    <a:pt x="656" y="1610"/>
                  </a:lnTo>
                  <a:lnTo>
                    <a:pt x="649" y="1684"/>
                  </a:lnTo>
                  <a:lnTo>
                    <a:pt x="646" y="1759"/>
                  </a:lnTo>
                  <a:lnTo>
                    <a:pt x="649" y="1834"/>
                  </a:lnTo>
                  <a:lnTo>
                    <a:pt x="656" y="1909"/>
                  </a:lnTo>
                  <a:lnTo>
                    <a:pt x="668" y="1981"/>
                  </a:lnTo>
                  <a:lnTo>
                    <a:pt x="685" y="2052"/>
                  </a:lnTo>
                  <a:lnTo>
                    <a:pt x="706" y="2121"/>
                  </a:lnTo>
                  <a:lnTo>
                    <a:pt x="732" y="2189"/>
                  </a:lnTo>
                  <a:lnTo>
                    <a:pt x="762" y="2254"/>
                  </a:lnTo>
                  <a:lnTo>
                    <a:pt x="795" y="2317"/>
                  </a:lnTo>
                  <a:lnTo>
                    <a:pt x="832" y="2377"/>
                  </a:lnTo>
                  <a:lnTo>
                    <a:pt x="874" y="2435"/>
                  </a:lnTo>
                  <a:lnTo>
                    <a:pt x="918" y="2488"/>
                  </a:lnTo>
                  <a:lnTo>
                    <a:pt x="966" y="2540"/>
                  </a:lnTo>
                  <a:lnTo>
                    <a:pt x="1017" y="2589"/>
                  </a:lnTo>
                  <a:lnTo>
                    <a:pt x="1070" y="2634"/>
                  </a:lnTo>
                  <a:lnTo>
                    <a:pt x="1127" y="2675"/>
                  </a:lnTo>
                  <a:lnTo>
                    <a:pt x="1187" y="2713"/>
                  </a:lnTo>
                  <a:lnTo>
                    <a:pt x="1249" y="2747"/>
                  </a:lnTo>
                  <a:lnTo>
                    <a:pt x="1313" y="2777"/>
                  </a:lnTo>
                  <a:lnTo>
                    <a:pt x="1379" y="2803"/>
                  </a:lnTo>
                  <a:lnTo>
                    <a:pt x="1447" y="2824"/>
                  </a:lnTo>
                  <a:lnTo>
                    <a:pt x="1518" y="2842"/>
                  </a:lnTo>
                  <a:lnTo>
                    <a:pt x="1590" y="2854"/>
                  </a:lnTo>
                  <a:lnTo>
                    <a:pt x="1664" y="2861"/>
                  </a:lnTo>
                  <a:lnTo>
                    <a:pt x="1738" y="2864"/>
                  </a:lnTo>
                  <a:lnTo>
                    <a:pt x="1811" y="2861"/>
                  </a:lnTo>
                  <a:lnTo>
                    <a:pt x="1884" y="2854"/>
                  </a:lnTo>
                  <a:lnTo>
                    <a:pt x="1957" y="2842"/>
                  </a:lnTo>
                  <a:lnTo>
                    <a:pt x="2027" y="2824"/>
                  </a:lnTo>
                  <a:lnTo>
                    <a:pt x="2095" y="2803"/>
                  </a:lnTo>
                  <a:lnTo>
                    <a:pt x="2162" y="2777"/>
                  </a:lnTo>
                  <a:lnTo>
                    <a:pt x="2227" y="2747"/>
                  </a:lnTo>
                  <a:lnTo>
                    <a:pt x="2287" y="2713"/>
                  </a:lnTo>
                  <a:lnTo>
                    <a:pt x="2347" y="2675"/>
                  </a:lnTo>
                  <a:lnTo>
                    <a:pt x="2404" y="2634"/>
                  </a:lnTo>
                  <a:lnTo>
                    <a:pt x="2458" y="2589"/>
                  </a:lnTo>
                  <a:lnTo>
                    <a:pt x="2509" y="2540"/>
                  </a:lnTo>
                  <a:lnTo>
                    <a:pt x="2557" y="2488"/>
                  </a:lnTo>
                  <a:lnTo>
                    <a:pt x="2601" y="2435"/>
                  </a:lnTo>
                  <a:lnTo>
                    <a:pt x="2642" y="2377"/>
                  </a:lnTo>
                  <a:lnTo>
                    <a:pt x="2680" y="2317"/>
                  </a:lnTo>
                  <a:lnTo>
                    <a:pt x="2713" y="2254"/>
                  </a:lnTo>
                  <a:lnTo>
                    <a:pt x="2743" y="2189"/>
                  </a:lnTo>
                  <a:lnTo>
                    <a:pt x="2769" y="2121"/>
                  </a:lnTo>
                  <a:lnTo>
                    <a:pt x="2789" y="2052"/>
                  </a:lnTo>
                  <a:lnTo>
                    <a:pt x="2806" y="1981"/>
                  </a:lnTo>
                  <a:lnTo>
                    <a:pt x="2819" y="1908"/>
                  </a:lnTo>
                  <a:lnTo>
                    <a:pt x="2826" y="1834"/>
                  </a:lnTo>
                  <a:lnTo>
                    <a:pt x="2829" y="1759"/>
                  </a:lnTo>
                  <a:lnTo>
                    <a:pt x="2826" y="1684"/>
                  </a:lnTo>
                  <a:lnTo>
                    <a:pt x="2819" y="1610"/>
                  </a:lnTo>
                  <a:lnTo>
                    <a:pt x="2806" y="1537"/>
                  </a:lnTo>
                  <a:lnTo>
                    <a:pt x="2789" y="1467"/>
                  </a:lnTo>
                  <a:lnTo>
                    <a:pt x="2769" y="1397"/>
                  </a:lnTo>
                  <a:lnTo>
                    <a:pt x="2743" y="1329"/>
                  </a:lnTo>
                  <a:lnTo>
                    <a:pt x="2713" y="1264"/>
                  </a:lnTo>
                  <a:lnTo>
                    <a:pt x="2680" y="1201"/>
                  </a:lnTo>
                  <a:lnTo>
                    <a:pt x="2642" y="1142"/>
                  </a:lnTo>
                  <a:lnTo>
                    <a:pt x="2601" y="1084"/>
                  </a:lnTo>
                  <a:lnTo>
                    <a:pt x="2557" y="1030"/>
                  </a:lnTo>
                  <a:lnTo>
                    <a:pt x="2509" y="978"/>
                  </a:lnTo>
                  <a:lnTo>
                    <a:pt x="2458" y="930"/>
                  </a:lnTo>
                  <a:lnTo>
                    <a:pt x="2404" y="885"/>
                  </a:lnTo>
                  <a:lnTo>
                    <a:pt x="2347" y="843"/>
                  </a:lnTo>
                  <a:lnTo>
                    <a:pt x="2287" y="805"/>
                  </a:lnTo>
                  <a:lnTo>
                    <a:pt x="2227" y="771"/>
                  </a:lnTo>
                  <a:lnTo>
                    <a:pt x="2162" y="742"/>
                  </a:lnTo>
                  <a:lnTo>
                    <a:pt x="2095" y="715"/>
                  </a:lnTo>
                  <a:lnTo>
                    <a:pt x="2027" y="694"/>
                  </a:lnTo>
                  <a:lnTo>
                    <a:pt x="1957" y="677"/>
                  </a:lnTo>
                  <a:lnTo>
                    <a:pt x="1884" y="665"/>
                  </a:lnTo>
                  <a:lnTo>
                    <a:pt x="1811" y="657"/>
                  </a:lnTo>
                  <a:lnTo>
                    <a:pt x="1738" y="655"/>
                  </a:lnTo>
                  <a:close/>
                  <a:moveTo>
                    <a:pt x="1738" y="0"/>
                  </a:moveTo>
                  <a:lnTo>
                    <a:pt x="1847" y="5"/>
                  </a:lnTo>
                  <a:lnTo>
                    <a:pt x="1955" y="15"/>
                  </a:lnTo>
                  <a:lnTo>
                    <a:pt x="2060" y="31"/>
                  </a:lnTo>
                  <a:lnTo>
                    <a:pt x="2165" y="54"/>
                  </a:lnTo>
                  <a:lnTo>
                    <a:pt x="2266" y="84"/>
                  </a:lnTo>
                  <a:lnTo>
                    <a:pt x="2365" y="119"/>
                  </a:lnTo>
                  <a:lnTo>
                    <a:pt x="2460" y="161"/>
                  </a:lnTo>
                  <a:lnTo>
                    <a:pt x="2554" y="207"/>
                  </a:lnTo>
                  <a:lnTo>
                    <a:pt x="2643" y="259"/>
                  </a:lnTo>
                  <a:lnTo>
                    <a:pt x="2729" y="316"/>
                  </a:lnTo>
                  <a:lnTo>
                    <a:pt x="2811" y="379"/>
                  </a:lnTo>
                  <a:lnTo>
                    <a:pt x="2890" y="445"/>
                  </a:lnTo>
                  <a:lnTo>
                    <a:pt x="2965" y="516"/>
                  </a:lnTo>
                  <a:lnTo>
                    <a:pt x="3035" y="592"/>
                  </a:lnTo>
                  <a:lnTo>
                    <a:pt x="3101" y="671"/>
                  </a:lnTo>
                  <a:lnTo>
                    <a:pt x="3163" y="755"/>
                  </a:lnTo>
                  <a:lnTo>
                    <a:pt x="3220" y="843"/>
                  </a:lnTo>
                  <a:lnTo>
                    <a:pt x="3271" y="933"/>
                  </a:lnTo>
                  <a:lnTo>
                    <a:pt x="3316" y="1028"/>
                  </a:lnTo>
                  <a:lnTo>
                    <a:pt x="3358" y="1124"/>
                  </a:lnTo>
                  <a:lnTo>
                    <a:pt x="3393" y="1225"/>
                  </a:lnTo>
                  <a:lnTo>
                    <a:pt x="3422" y="1327"/>
                  </a:lnTo>
                  <a:lnTo>
                    <a:pt x="3445" y="1431"/>
                  </a:lnTo>
                  <a:lnTo>
                    <a:pt x="3461" y="1539"/>
                  </a:lnTo>
                  <a:lnTo>
                    <a:pt x="3471" y="1648"/>
                  </a:lnTo>
                  <a:lnTo>
                    <a:pt x="3474" y="1759"/>
                  </a:lnTo>
                  <a:lnTo>
                    <a:pt x="3471" y="1870"/>
                  </a:lnTo>
                  <a:lnTo>
                    <a:pt x="3461" y="1979"/>
                  </a:lnTo>
                  <a:lnTo>
                    <a:pt x="3445" y="2087"/>
                  </a:lnTo>
                  <a:lnTo>
                    <a:pt x="3422" y="2191"/>
                  </a:lnTo>
                  <a:lnTo>
                    <a:pt x="3393" y="2294"/>
                  </a:lnTo>
                  <a:lnTo>
                    <a:pt x="3358" y="2394"/>
                  </a:lnTo>
                  <a:lnTo>
                    <a:pt x="3316" y="2491"/>
                  </a:lnTo>
                  <a:lnTo>
                    <a:pt x="3271" y="2585"/>
                  </a:lnTo>
                  <a:lnTo>
                    <a:pt x="3220" y="2675"/>
                  </a:lnTo>
                  <a:lnTo>
                    <a:pt x="3163" y="2763"/>
                  </a:lnTo>
                  <a:lnTo>
                    <a:pt x="3101" y="2847"/>
                  </a:lnTo>
                  <a:lnTo>
                    <a:pt x="3035" y="2926"/>
                  </a:lnTo>
                  <a:lnTo>
                    <a:pt x="2965" y="3002"/>
                  </a:lnTo>
                  <a:lnTo>
                    <a:pt x="2890" y="3074"/>
                  </a:lnTo>
                  <a:lnTo>
                    <a:pt x="2811" y="3140"/>
                  </a:lnTo>
                  <a:lnTo>
                    <a:pt x="2729" y="3202"/>
                  </a:lnTo>
                  <a:lnTo>
                    <a:pt x="2643" y="3260"/>
                  </a:lnTo>
                  <a:lnTo>
                    <a:pt x="2554" y="3311"/>
                  </a:lnTo>
                  <a:lnTo>
                    <a:pt x="2460" y="3357"/>
                  </a:lnTo>
                  <a:lnTo>
                    <a:pt x="2365" y="3399"/>
                  </a:lnTo>
                  <a:lnTo>
                    <a:pt x="2266" y="3434"/>
                  </a:lnTo>
                  <a:lnTo>
                    <a:pt x="2165" y="3464"/>
                  </a:lnTo>
                  <a:lnTo>
                    <a:pt x="2060" y="3487"/>
                  </a:lnTo>
                  <a:lnTo>
                    <a:pt x="1955" y="3504"/>
                  </a:lnTo>
                  <a:lnTo>
                    <a:pt x="1847" y="3514"/>
                  </a:lnTo>
                  <a:lnTo>
                    <a:pt x="1738" y="3518"/>
                  </a:lnTo>
                  <a:lnTo>
                    <a:pt x="1628" y="3514"/>
                  </a:lnTo>
                  <a:lnTo>
                    <a:pt x="1519" y="3504"/>
                  </a:lnTo>
                  <a:lnTo>
                    <a:pt x="1414" y="3487"/>
                  </a:lnTo>
                  <a:lnTo>
                    <a:pt x="1310" y="3464"/>
                  </a:lnTo>
                  <a:lnTo>
                    <a:pt x="1208" y="3434"/>
                  </a:lnTo>
                  <a:lnTo>
                    <a:pt x="1110" y="3399"/>
                  </a:lnTo>
                  <a:lnTo>
                    <a:pt x="1014" y="3357"/>
                  </a:lnTo>
                  <a:lnTo>
                    <a:pt x="921" y="3311"/>
                  </a:lnTo>
                  <a:lnTo>
                    <a:pt x="831" y="3260"/>
                  </a:lnTo>
                  <a:lnTo>
                    <a:pt x="745" y="3202"/>
                  </a:lnTo>
                  <a:lnTo>
                    <a:pt x="663" y="3140"/>
                  </a:lnTo>
                  <a:lnTo>
                    <a:pt x="585" y="3074"/>
                  </a:lnTo>
                  <a:lnTo>
                    <a:pt x="510" y="3002"/>
                  </a:lnTo>
                  <a:lnTo>
                    <a:pt x="439" y="2926"/>
                  </a:lnTo>
                  <a:lnTo>
                    <a:pt x="373" y="2847"/>
                  </a:lnTo>
                  <a:lnTo>
                    <a:pt x="312" y="2763"/>
                  </a:lnTo>
                  <a:lnTo>
                    <a:pt x="255" y="2675"/>
                  </a:lnTo>
                  <a:lnTo>
                    <a:pt x="204" y="2585"/>
                  </a:lnTo>
                  <a:lnTo>
                    <a:pt x="157" y="2491"/>
                  </a:lnTo>
                  <a:lnTo>
                    <a:pt x="117" y="2394"/>
                  </a:lnTo>
                  <a:lnTo>
                    <a:pt x="83" y="2294"/>
                  </a:lnTo>
                  <a:lnTo>
                    <a:pt x="53" y="2191"/>
                  </a:lnTo>
                  <a:lnTo>
                    <a:pt x="30" y="2087"/>
                  </a:lnTo>
                  <a:lnTo>
                    <a:pt x="14" y="1979"/>
                  </a:lnTo>
                  <a:lnTo>
                    <a:pt x="3" y="1870"/>
                  </a:lnTo>
                  <a:lnTo>
                    <a:pt x="0" y="1759"/>
                  </a:lnTo>
                  <a:lnTo>
                    <a:pt x="3" y="1648"/>
                  </a:lnTo>
                  <a:lnTo>
                    <a:pt x="14" y="1539"/>
                  </a:lnTo>
                  <a:lnTo>
                    <a:pt x="30" y="1431"/>
                  </a:lnTo>
                  <a:lnTo>
                    <a:pt x="53" y="1327"/>
                  </a:lnTo>
                  <a:lnTo>
                    <a:pt x="83" y="1225"/>
                  </a:lnTo>
                  <a:lnTo>
                    <a:pt x="117" y="1124"/>
                  </a:lnTo>
                  <a:lnTo>
                    <a:pt x="157" y="1028"/>
                  </a:lnTo>
                  <a:lnTo>
                    <a:pt x="204" y="933"/>
                  </a:lnTo>
                  <a:lnTo>
                    <a:pt x="255" y="843"/>
                  </a:lnTo>
                  <a:lnTo>
                    <a:pt x="312" y="755"/>
                  </a:lnTo>
                  <a:lnTo>
                    <a:pt x="373" y="671"/>
                  </a:lnTo>
                  <a:lnTo>
                    <a:pt x="439" y="592"/>
                  </a:lnTo>
                  <a:lnTo>
                    <a:pt x="510" y="516"/>
                  </a:lnTo>
                  <a:lnTo>
                    <a:pt x="585" y="445"/>
                  </a:lnTo>
                  <a:lnTo>
                    <a:pt x="663" y="379"/>
                  </a:lnTo>
                  <a:lnTo>
                    <a:pt x="745" y="316"/>
                  </a:lnTo>
                  <a:lnTo>
                    <a:pt x="831" y="259"/>
                  </a:lnTo>
                  <a:lnTo>
                    <a:pt x="921" y="207"/>
                  </a:lnTo>
                  <a:lnTo>
                    <a:pt x="1014" y="161"/>
                  </a:lnTo>
                  <a:lnTo>
                    <a:pt x="1110" y="119"/>
                  </a:lnTo>
                  <a:lnTo>
                    <a:pt x="1208" y="84"/>
                  </a:lnTo>
                  <a:lnTo>
                    <a:pt x="1310" y="54"/>
                  </a:lnTo>
                  <a:lnTo>
                    <a:pt x="1414" y="31"/>
                  </a:lnTo>
                  <a:lnTo>
                    <a:pt x="1519" y="15"/>
                  </a:lnTo>
                  <a:lnTo>
                    <a:pt x="1628" y="5"/>
                  </a:lnTo>
                  <a:lnTo>
                    <a:pt x="17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Freeform 122"/>
            <p:cNvSpPr>
              <a:spLocks/>
            </p:cNvSpPr>
            <p:nvPr/>
          </p:nvSpPr>
          <p:spPr bwMode="auto">
            <a:xfrm>
              <a:off x="6143626" y="3438526"/>
              <a:ext cx="82550" cy="98425"/>
            </a:xfrm>
            <a:custGeom>
              <a:avLst/>
              <a:gdLst>
                <a:gd name="T0" fmla="*/ 173 w 580"/>
                <a:gd name="T1" fmla="*/ 0 h 688"/>
                <a:gd name="T2" fmla="*/ 228 w 580"/>
                <a:gd name="T3" fmla="*/ 0 h 688"/>
                <a:gd name="T4" fmla="*/ 280 w 580"/>
                <a:gd name="T5" fmla="*/ 3 h 688"/>
                <a:gd name="T6" fmla="*/ 329 w 580"/>
                <a:gd name="T7" fmla="*/ 6 h 688"/>
                <a:gd name="T8" fmla="*/ 374 w 580"/>
                <a:gd name="T9" fmla="*/ 12 h 688"/>
                <a:gd name="T10" fmla="*/ 416 w 580"/>
                <a:gd name="T11" fmla="*/ 18 h 688"/>
                <a:gd name="T12" fmla="*/ 454 w 580"/>
                <a:gd name="T13" fmla="*/ 25 h 688"/>
                <a:gd name="T14" fmla="*/ 489 w 580"/>
                <a:gd name="T15" fmla="*/ 32 h 688"/>
                <a:gd name="T16" fmla="*/ 517 w 580"/>
                <a:gd name="T17" fmla="*/ 38 h 688"/>
                <a:gd name="T18" fmla="*/ 542 w 580"/>
                <a:gd name="T19" fmla="*/ 45 h 688"/>
                <a:gd name="T20" fmla="*/ 560 w 580"/>
                <a:gd name="T21" fmla="*/ 50 h 688"/>
                <a:gd name="T22" fmla="*/ 573 w 580"/>
                <a:gd name="T23" fmla="*/ 54 h 688"/>
                <a:gd name="T24" fmla="*/ 580 w 580"/>
                <a:gd name="T25" fmla="*/ 56 h 688"/>
                <a:gd name="T26" fmla="*/ 565 w 580"/>
                <a:gd name="T27" fmla="*/ 134 h 688"/>
                <a:gd name="T28" fmla="*/ 543 w 580"/>
                <a:gd name="T29" fmla="*/ 209 h 688"/>
                <a:gd name="T30" fmla="*/ 516 w 580"/>
                <a:gd name="T31" fmla="*/ 281 h 688"/>
                <a:gd name="T32" fmla="*/ 482 w 580"/>
                <a:gd name="T33" fmla="*/ 351 h 688"/>
                <a:gd name="T34" fmla="*/ 444 w 580"/>
                <a:gd name="T35" fmla="*/ 418 h 688"/>
                <a:gd name="T36" fmla="*/ 399 w 580"/>
                <a:gd name="T37" fmla="*/ 480 h 688"/>
                <a:gd name="T38" fmla="*/ 352 w 580"/>
                <a:gd name="T39" fmla="*/ 539 h 688"/>
                <a:gd name="T40" fmla="*/ 298 w 580"/>
                <a:gd name="T41" fmla="*/ 593 h 688"/>
                <a:gd name="T42" fmla="*/ 242 w 580"/>
                <a:gd name="T43" fmla="*/ 643 h 688"/>
                <a:gd name="T44" fmla="*/ 181 w 580"/>
                <a:gd name="T45" fmla="*/ 688 h 688"/>
                <a:gd name="T46" fmla="*/ 178 w 580"/>
                <a:gd name="T47" fmla="*/ 673 h 688"/>
                <a:gd name="T48" fmla="*/ 174 w 580"/>
                <a:gd name="T49" fmla="*/ 651 h 688"/>
                <a:gd name="T50" fmla="*/ 169 w 580"/>
                <a:gd name="T51" fmla="*/ 623 h 688"/>
                <a:gd name="T52" fmla="*/ 163 w 580"/>
                <a:gd name="T53" fmla="*/ 589 h 688"/>
                <a:gd name="T54" fmla="*/ 154 w 580"/>
                <a:gd name="T55" fmla="*/ 551 h 688"/>
                <a:gd name="T56" fmla="*/ 144 w 580"/>
                <a:gd name="T57" fmla="*/ 507 h 688"/>
                <a:gd name="T58" fmla="*/ 132 w 580"/>
                <a:gd name="T59" fmla="*/ 458 h 688"/>
                <a:gd name="T60" fmla="*/ 119 w 580"/>
                <a:gd name="T61" fmla="*/ 404 h 688"/>
                <a:gd name="T62" fmla="*/ 104 w 580"/>
                <a:gd name="T63" fmla="*/ 348 h 688"/>
                <a:gd name="T64" fmla="*/ 88 w 580"/>
                <a:gd name="T65" fmla="*/ 287 h 688"/>
                <a:gd name="T66" fmla="*/ 69 w 580"/>
                <a:gd name="T67" fmla="*/ 223 h 688"/>
                <a:gd name="T68" fmla="*/ 47 w 580"/>
                <a:gd name="T69" fmla="*/ 156 h 688"/>
                <a:gd name="T70" fmla="*/ 25 w 580"/>
                <a:gd name="T71" fmla="*/ 87 h 688"/>
                <a:gd name="T72" fmla="*/ 0 w 580"/>
                <a:gd name="T73" fmla="*/ 15 h 688"/>
                <a:gd name="T74" fmla="*/ 59 w 580"/>
                <a:gd name="T75" fmla="*/ 7 h 688"/>
                <a:gd name="T76" fmla="*/ 117 w 580"/>
                <a:gd name="T77" fmla="*/ 2 h 688"/>
                <a:gd name="T78" fmla="*/ 173 w 580"/>
                <a:gd name="T79" fmla="*/ 0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688">
                  <a:moveTo>
                    <a:pt x="173" y="0"/>
                  </a:moveTo>
                  <a:lnTo>
                    <a:pt x="228" y="0"/>
                  </a:lnTo>
                  <a:lnTo>
                    <a:pt x="280" y="3"/>
                  </a:lnTo>
                  <a:lnTo>
                    <a:pt x="329" y="6"/>
                  </a:lnTo>
                  <a:lnTo>
                    <a:pt x="374" y="12"/>
                  </a:lnTo>
                  <a:lnTo>
                    <a:pt x="416" y="18"/>
                  </a:lnTo>
                  <a:lnTo>
                    <a:pt x="454" y="25"/>
                  </a:lnTo>
                  <a:lnTo>
                    <a:pt x="489" y="32"/>
                  </a:lnTo>
                  <a:lnTo>
                    <a:pt x="517" y="38"/>
                  </a:lnTo>
                  <a:lnTo>
                    <a:pt x="542" y="45"/>
                  </a:lnTo>
                  <a:lnTo>
                    <a:pt x="560" y="50"/>
                  </a:lnTo>
                  <a:lnTo>
                    <a:pt x="573" y="54"/>
                  </a:lnTo>
                  <a:lnTo>
                    <a:pt x="580" y="56"/>
                  </a:lnTo>
                  <a:lnTo>
                    <a:pt x="565" y="134"/>
                  </a:lnTo>
                  <a:lnTo>
                    <a:pt x="543" y="209"/>
                  </a:lnTo>
                  <a:lnTo>
                    <a:pt x="516" y="281"/>
                  </a:lnTo>
                  <a:lnTo>
                    <a:pt x="482" y="351"/>
                  </a:lnTo>
                  <a:lnTo>
                    <a:pt x="444" y="418"/>
                  </a:lnTo>
                  <a:lnTo>
                    <a:pt x="399" y="480"/>
                  </a:lnTo>
                  <a:lnTo>
                    <a:pt x="352" y="539"/>
                  </a:lnTo>
                  <a:lnTo>
                    <a:pt x="298" y="593"/>
                  </a:lnTo>
                  <a:lnTo>
                    <a:pt x="242" y="643"/>
                  </a:lnTo>
                  <a:lnTo>
                    <a:pt x="181" y="688"/>
                  </a:lnTo>
                  <a:lnTo>
                    <a:pt x="178" y="673"/>
                  </a:lnTo>
                  <a:lnTo>
                    <a:pt x="174" y="651"/>
                  </a:lnTo>
                  <a:lnTo>
                    <a:pt x="169" y="623"/>
                  </a:lnTo>
                  <a:lnTo>
                    <a:pt x="163" y="589"/>
                  </a:lnTo>
                  <a:lnTo>
                    <a:pt x="154" y="551"/>
                  </a:lnTo>
                  <a:lnTo>
                    <a:pt x="144" y="507"/>
                  </a:lnTo>
                  <a:lnTo>
                    <a:pt x="132" y="458"/>
                  </a:lnTo>
                  <a:lnTo>
                    <a:pt x="119" y="404"/>
                  </a:lnTo>
                  <a:lnTo>
                    <a:pt x="104" y="348"/>
                  </a:lnTo>
                  <a:lnTo>
                    <a:pt x="88" y="287"/>
                  </a:lnTo>
                  <a:lnTo>
                    <a:pt x="69" y="223"/>
                  </a:lnTo>
                  <a:lnTo>
                    <a:pt x="47" y="156"/>
                  </a:lnTo>
                  <a:lnTo>
                    <a:pt x="25" y="87"/>
                  </a:lnTo>
                  <a:lnTo>
                    <a:pt x="0" y="15"/>
                  </a:lnTo>
                  <a:lnTo>
                    <a:pt x="59" y="7"/>
                  </a:lnTo>
                  <a:lnTo>
                    <a:pt x="117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Freeform 123"/>
            <p:cNvSpPr>
              <a:spLocks/>
            </p:cNvSpPr>
            <p:nvPr/>
          </p:nvSpPr>
          <p:spPr bwMode="auto">
            <a:xfrm>
              <a:off x="6122988" y="3338513"/>
              <a:ext cx="106363" cy="84138"/>
            </a:xfrm>
            <a:custGeom>
              <a:avLst/>
              <a:gdLst>
                <a:gd name="T0" fmla="*/ 520 w 732"/>
                <a:gd name="T1" fmla="*/ 0 h 589"/>
                <a:gd name="T2" fmla="*/ 561 w 732"/>
                <a:gd name="T3" fmla="*/ 55 h 589"/>
                <a:gd name="T4" fmla="*/ 599 w 732"/>
                <a:gd name="T5" fmla="*/ 113 h 589"/>
                <a:gd name="T6" fmla="*/ 633 w 732"/>
                <a:gd name="T7" fmla="*/ 175 h 589"/>
                <a:gd name="T8" fmla="*/ 661 w 732"/>
                <a:gd name="T9" fmla="*/ 238 h 589"/>
                <a:gd name="T10" fmla="*/ 686 w 732"/>
                <a:gd name="T11" fmla="*/ 304 h 589"/>
                <a:gd name="T12" fmla="*/ 705 w 732"/>
                <a:gd name="T13" fmla="*/ 373 h 589"/>
                <a:gd name="T14" fmla="*/ 720 w 732"/>
                <a:gd name="T15" fmla="*/ 443 h 589"/>
                <a:gd name="T16" fmla="*/ 729 w 732"/>
                <a:gd name="T17" fmla="*/ 516 h 589"/>
                <a:gd name="T18" fmla="*/ 732 w 732"/>
                <a:gd name="T19" fmla="*/ 589 h 589"/>
                <a:gd name="T20" fmla="*/ 726 w 732"/>
                <a:gd name="T21" fmla="*/ 588 h 589"/>
                <a:gd name="T22" fmla="*/ 713 w 732"/>
                <a:gd name="T23" fmla="*/ 586 h 589"/>
                <a:gd name="T24" fmla="*/ 695 w 732"/>
                <a:gd name="T25" fmla="*/ 583 h 589"/>
                <a:gd name="T26" fmla="*/ 670 w 732"/>
                <a:gd name="T27" fmla="*/ 578 h 589"/>
                <a:gd name="T28" fmla="*/ 639 w 732"/>
                <a:gd name="T29" fmla="*/ 573 h 589"/>
                <a:gd name="T30" fmla="*/ 605 w 732"/>
                <a:gd name="T31" fmla="*/ 568 h 589"/>
                <a:gd name="T32" fmla="*/ 566 w 732"/>
                <a:gd name="T33" fmla="*/ 563 h 589"/>
                <a:gd name="T34" fmla="*/ 522 w 732"/>
                <a:gd name="T35" fmla="*/ 558 h 589"/>
                <a:gd name="T36" fmla="*/ 475 w 732"/>
                <a:gd name="T37" fmla="*/ 554 h 589"/>
                <a:gd name="T38" fmla="*/ 425 w 732"/>
                <a:gd name="T39" fmla="*/ 550 h 589"/>
                <a:gd name="T40" fmla="*/ 372 w 732"/>
                <a:gd name="T41" fmla="*/ 547 h 589"/>
                <a:gd name="T42" fmla="*/ 318 w 732"/>
                <a:gd name="T43" fmla="*/ 546 h 589"/>
                <a:gd name="T44" fmla="*/ 260 w 732"/>
                <a:gd name="T45" fmla="*/ 546 h 589"/>
                <a:gd name="T46" fmla="*/ 201 w 732"/>
                <a:gd name="T47" fmla="*/ 549 h 589"/>
                <a:gd name="T48" fmla="*/ 143 w 732"/>
                <a:gd name="T49" fmla="*/ 553 h 589"/>
                <a:gd name="T50" fmla="*/ 83 w 732"/>
                <a:gd name="T51" fmla="*/ 558 h 589"/>
                <a:gd name="T52" fmla="*/ 62 w 732"/>
                <a:gd name="T53" fmla="*/ 510 h 589"/>
                <a:gd name="T54" fmla="*/ 33 w 732"/>
                <a:gd name="T55" fmla="*/ 441 h 589"/>
                <a:gd name="T56" fmla="*/ 0 w 732"/>
                <a:gd name="T57" fmla="*/ 374 h 589"/>
                <a:gd name="T58" fmla="*/ 67 w 732"/>
                <a:gd name="T59" fmla="*/ 344 h 589"/>
                <a:gd name="T60" fmla="*/ 129 w 732"/>
                <a:gd name="T61" fmla="*/ 313 h 589"/>
                <a:gd name="T62" fmla="*/ 185 w 732"/>
                <a:gd name="T63" fmla="*/ 282 h 589"/>
                <a:gd name="T64" fmla="*/ 237 w 732"/>
                <a:gd name="T65" fmla="*/ 252 h 589"/>
                <a:gd name="T66" fmla="*/ 284 w 732"/>
                <a:gd name="T67" fmla="*/ 220 h 589"/>
                <a:gd name="T68" fmla="*/ 326 w 732"/>
                <a:gd name="T69" fmla="*/ 189 h 589"/>
                <a:gd name="T70" fmla="*/ 364 w 732"/>
                <a:gd name="T71" fmla="*/ 159 h 589"/>
                <a:gd name="T72" fmla="*/ 398 w 732"/>
                <a:gd name="T73" fmla="*/ 131 h 589"/>
                <a:gd name="T74" fmla="*/ 426 w 732"/>
                <a:gd name="T75" fmla="*/ 104 h 589"/>
                <a:gd name="T76" fmla="*/ 451 w 732"/>
                <a:gd name="T77" fmla="*/ 79 h 589"/>
                <a:gd name="T78" fmla="*/ 473 w 732"/>
                <a:gd name="T79" fmla="*/ 57 h 589"/>
                <a:gd name="T80" fmla="*/ 489 w 732"/>
                <a:gd name="T81" fmla="*/ 38 h 589"/>
                <a:gd name="T82" fmla="*/ 502 w 732"/>
                <a:gd name="T83" fmla="*/ 23 h 589"/>
                <a:gd name="T84" fmla="*/ 512 w 732"/>
                <a:gd name="T85" fmla="*/ 11 h 589"/>
                <a:gd name="T86" fmla="*/ 518 w 732"/>
                <a:gd name="T87" fmla="*/ 3 h 589"/>
                <a:gd name="T88" fmla="*/ 520 w 732"/>
                <a:gd name="T89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2" h="589">
                  <a:moveTo>
                    <a:pt x="520" y="0"/>
                  </a:moveTo>
                  <a:lnTo>
                    <a:pt x="561" y="55"/>
                  </a:lnTo>
                  <a:lnTo>
                    <a:pt x="599" y="113"/>
                  </a:lnTo>
                  <a:lnTo>
                    <a:pt x="633" y="175"/>
                  </a:lnTo>
                  <a:lnTo>
                    <a:pt x="661" y="238"/>
                  </a:lnTo>
                  <a:lnTo>
                    <a:pt x="686" y="304"/>
                  </a:lnTo>
                  <a:lnTo>
                    <a:pt x="705" y="373"/>
                  </a:lnTo>
                  <a:lnTo>
                    <a:pt x="720" y="443"/>
                  </a:lnTo>
                  <a:lnTo>
                    <a:pt x="729" y="516"/>
                  </a:lnTo>
                  <a:lnTo>
                    <a:pt x="732" y="589"/>
                  </a:lnTo>
                  <a:lnTo>
                    <a:pt x="726" y="588"/>
                  </a:lnTo>
                  <a:lnTo>
                    <a:pt x="713" y="586"/>
                  </a:lnTo>
                  <a:lnTo>
                    <a:pt x="695" y="583"/>
                  </a:lnTo>
                  <a:lnTo>
                    <a:pt x="670" y="578"/>
                  </a:lnTo>
                  <a:lnTo>
                    <a:pt x="639" y="573"/>
                  </a:lnTo>
                  <a:lnTo>
                    <a:pt x="605" y="568"/>
                  </a:lnTo>
                  <a:lnTo>
                    <a:pt x="566" y="563"/>
                  </a:lnTo>
                  <a:lnTo>
                    <a:pt x="522" y="558"/>
                  </a:lnTo>
                  <a:lnTo>
                    <a:pt x="475" y="554"/>
                  </a:lnTo>
                  <a:lnTo>
                    <a:pt x="425" y="550"/>
                  </a:lnTo>
                  <a:lnTo>
                    <a:pt x="372" y="547"/>
                  </a:lnTo>
                  <a:lnTo>
                    <a:pt x="318" y="546"/>
                  </a:lnTo>
                  <a:lnTo>
                    <a:pt x="260" y="546"/>
                  </a:lnTo>
                  <a:lnTo>
                    <a:pt x="201" y="549"/>
                  </a:lnTo>
                  <a:lnTo>
                    <a:pt x="143" y="553"/>
                  </a:lnTo>
                  <a:lnTo>
                    <a:pt x="83" y="558"/>
                  </a:lnTo>
                  <a:lnTo>
                    <a:pt x="62" y="510"/>
                  </a:lnTo>
                  <a:lnTo>
                    <a:pt x="33" y="441"/>
                  </a:lnTo>
                  <a:lnTo>
                    <a:pt x="0" y="374"/>
                  </a:lnTo>
                  <a:lnTo>
                    <a:pt x="67" y="344"/>
                  </a:lnTo>
                  <a:lnTo>
                    <a:pt x="129" y="313"/>
                  </a:lnTo>
                  <a:lnTo>
                    <a:pt x="185" y="282"/>
                  </a:lnTo>
                  <a:lnTo>
                    <a:pt x="237" y="252"/>
                  </a:lnTo>
                  <a:lnTo>
                    <a:pt x="284" y="220"/>
                  </a:lnTo>
                  <a:lnTo>
                    <a:pt x="326" y="189"/>
                  </a:lnTo>
                  <a:lnTo>
                    <a:pt x="364" y="159"/>
                  </a:lnTo>
                  <a:lnTo>
                    <a:pt x="398" y="131"/>
                  </a:lnTo>
                  <a:lnTo>
                    <a:pt x="426" y="104"/>
                  </a:lnTo>
                  <a:lnTo>
                    <a:pt x="451" y="79"/>
                  </a:lnTo>
                  <a:lnTo>
                    <a:pt x="473" y="57"/>
                  </a:lnTo>
                  <a:lnTo>
                    <a:pt x="489" y="38"/>
                  </a:lnTo>
                  <a:lnTo>
                    <a:pt x="502" y="23"/>
                  </a:lnTo>
                  <a:lnTo>
                    <a:pt x="512" y="11"/>
                  </a:lnTo>
                  <a:lnTo>
                    <a:pt x="518" y="3"/>
                  </a:lnTo>
                  <a:lnTo>
                    <a:pt x="5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2248301" y="1843971"/>
            <a:ext cx="392910" cy="397543"/>
            <a:chOff x="5843588" y="3176588"/>
            <a:chExt cx="1346200" cy="1362075"/>
          </a:xfrm>
          <a:solidFill>
            <a:schemeClr val="bg2">
              <a:lumMod val="25000"/>
            </a:schemeClr>
          </a:solidFill>
        </p:grpSpPr>
        <p:sp>
          <p:nvSpPr>
            <p:cNvPr id="143" name="Freeform 128"/>
            <p:cNvSpPr>
              <a:spLocks noEditPoints="1"/>
            </p:cNvSpPr>
            <p:nvPr/>
          </p:nvSpPr>
          <p:spPr bwMode="auto">
            <a:xfrm>
              <a:off x="5843588" y="3176588"/>
              <a:ext cx="1346200" cy="1362075"/>
            </a:xfrm>
            <a:custGeom>
              <a:avLst/>
              <a:gdLst>
                <a:gd name="T0" fmla="*/ 1462 w 3393"/>
                <a:gd name="T1" fmla="*/ 1007 h 3433"/>
                <a:gd name="T2" fmla="*/ 1187 w 3393"/>
                <a:gd name="T3" fmla="*/ 1094 h 3433"/>
                <a:gd name="T4" fmla="*/ 956 w 3393"/>
                <a:gd name="T5" fmla="*/ 1226 h 3433"/>
                <a:gd name="T6" fmla="*/ 768 w 3393"/>
                <a:gd name="T7" fmla="*/ 1379 h 3433"/>
                <a:gd name="T8" fmla="*/ 626 w 3393"/>
                <a:gd name="T9" fmla="*/ 1528 h 3433"/>
                <a:gd name="T10" fmla="*/ 531 w 3393"/>
                <a:gd name="T11" fmla="*/ 1650 h 3433"/>
                <a:gd name="T12" fmla="*/ 483 w 3393"/>
                <a:gd name="T13" fmla="*/ 1723 h 3433"/>
                <a:gd name="T14" fmla="*/ 483 w 3393"/>
                <a:gd name="T15" fmla="*/ 1744 h 3433"/>
                <a:gd name="T16" fmla="*/ 531 w 3393"/>
                <a:gd name="T17" fmla="*/ 1816 h 3433"/>
                <a:gd name="T18" fmla="*/ 626 w 3393"/>
                <a:gd name="T19" fmla="*/ 1939 h 3433"/>
                <a:gd name="T20" fmla="*/ 768 w 3393"/>
                <a:gd name="T21" fmla="*/ 2088 h 3433"/>
                <a:gd name="T22" fmla="*/ 956 w 3393"/>
                <a:gd name="T23" fmla="*/ 2240 h 3433"/>
                <a:gd name="T24" fmla="*/ 1187 w 3393"/>
                <a:gd name="T25" fmla="*/ 2372 h 3433"/>
                <a:gd name="T26" fmla="*/ 1462 w 3393"/>
                <a:gd name="T27" fmla="*/ 2459 h 3433"/>
                <a:gd name="T28" fmla="*/ 1777 w 3393"/>
                <a:gd name="T29" fmla="*/ 2479 h 3433"/>
                <a:gd name="T30" fmla="*/ 2074 w 3393"/>
                <a:gd name="T31" fmla="*/ 2422 h 3433"/>
                <a:gd name="T32" fmla="*/ 2327 w 3393"/>
                <a:gd name="T33" fmla="*/ 2310 h 3433"/>
                <a:gd name="T34" fmla="*/ 2537 w 3393"/>
                <a:gd name="T35" fmla="*/ 2166 h 3433"/>
                <a:gd name="T36" fmla="*/ 2702 w 3393"/>
                <a:gd name="T37" fmla="*/ 2011 h 3433"/>
                <a:gd name="T38" fmla="*/ 2821 w 3393"/>
                <a:gd name="T39" fmla="*/ 1873 h 3433"/>
                <a:gd name="T40" fmla="*/ 2893 w 3393"/>
                <a:gd name="T41" fmla="*/ 1772 h 3433"/>
                <a:gd name="T42" fmla="*/ 2917 w 3393"/>
                <a:gd name="T43" fmla="*/ 1733 h 3433"/>
                <a:gd name="T44" fmla="*/ 2893 w 3393"/>
                <a:gd name="T45" fmla="*/ 1694 h 3433"/>
                <a:gd name="T46" fmla="*/ 2821 w 3393"/>
                <a:gd name="T47" fmla="*/ 1593 h 3433"/>
                <a:gd name="T48" fmla="*/ 2702 w 3393"/>
                <a:gd name="T49" fmla="*/ 1455 h 3433"/>
                <a:gd name="T50" fmla="*/ 2537 w 3393"/>
                <a:gd name="T51" fmla="*/ 1301 h 3433"/>
                <a:gd name="T52" fmla="*/ 2327 w 3393"/>
                <a:gd name="T53" fmla="*/ 1156 h 3433"/>
                <a:gd name="T54" fmla="*/ 2074 w 3393"/>
                <a:gd name="T55" fmla="*/ 1043 h 3433"/>
                <a:gd name="T56" fmla="*/ 1777 w 3393"/>
                <a:gd name="T57" fmla="*/ 987 h 3433"/>
                <a:gd name="T58" fmla="*/ 1909 w 3393"/>
                <a:gd name="T59" fmla="*/ 14 h 3433"/>
                <a:gd name="T60" fmla="*/ 2309 w 3393"/>
                <a:gd name="T61" fmla="*/ 116 h 3433"/>
                <a:gd name="T62" fmla="*/ 2665 w 3393"/>
                <a:gd name="T63" fmla="*/ 308 h 3433"/>
                <a:gd name="T64" fmla="*/ 2964 w 3393"/>
                <a:gd name="T65" fmla="*/ 577 h 3433"/>
                <a:gd name="T66" fmla="*/ 3194 w 3393"/>
                <a:gd name="T67" fmla="*/ 910 h 3433"/>
                <a:gd name="T68" fmla="*/ 3342 w 3393"/>
                <a:gd name="T69" fmla="*/ 1295 h 3433"/>
                <a:gd name="T70" fmla="*/ 3393 w 3393"/>
                <a:gd name="T71" fmla="*/ 1717 h 3433"/>
                <a:gd name="T72" fmla="*/ 3342 w 3393"/>
                <a:gd name="T73" fmla="*/ 2139 h 3433"/>
                <a:gd name="T74" fmla="*/ 3194 w 3393"/>
                <a:gd name="T75" fmla="*/ 2523 h 3433"/>
                <a:gd name="T76" fmla="*/ 2964 w 3393"/>
                <a:gd name="T77" fmla="*/ 2856 h 3433"/>
                <a:gd name="T78" fmla="*/ 2665 w 3393"/>
                <a:gd name="T79" fmla="*/ 3126 h 3433"/>
                <a:gd name="T80" fmla="*/ 2309 w 3393"/>
                <a:gd name="T81" fmla="*/ 3318 h 3433"/>
                <a:gd name="T82" fmla="*/ 1909 w 3393"/>
                <a:gd name="T83" fmla="*/ 3420 h 3433"/>
                <a:gd name="T84" fmla="*/ 1483 w 3393"/>
                <a:gd name="T85" fmla="*/ 3420 h 3433"/>
                <a:gd name="T86" fmla="*/ 1084 w 3393"/>
                <a:gd name="T87" fmla="*/ 3318 h 3433"/>
                <a:gd name="T88" fmla="*/ 728 w 3393"/>
                <a:gd name="T89" fmla="*/ 3126 h 3433"/>
                <a:gd name="T90" fmla="*/ 429 w 3393"/>
                <a:gd name="T91" fmla="*/ 2856 h 3433"/>
                <a:gd name="T92" fmla="*/ 199 w 3393"/>
                <a:gd name="T93" fmla="*/ 2523 h 3433"/>
                <a:gd name="T94" fmla="*/ 52 w 3393"/>
                <a:gd name="T95" fmla="*/ 2139 h 3433"/>
                <a:gd name="T96" fmla="*/ 0 w 3393"/>
                <a:gd name="T97" fmla="*/ 1717 h 3433"/>
                <a:gd name="T98" fmla="*/ 52 w 3393"/>
                <a:gd name="T99" fmla="*/ 1295 h 3433"/>
                <a:gd name="T100" fmla="*/ 199 w 3393"/>
                <a:gd name="T101" fmla="*/ 910 h 3433"/>
                <a:gd name="T102" fmla="*/ 429 w 3393"/>
                <a:gd name="T103" fmla="*/ 577 h 3433"/>
                <a:gd name="T104" fmla="*/ 728 w 3393"/>
                <a:gd name="T105" fmla="*/ 308 h 3433"/>
                <a:gd name="T106" fmla="*/ 1084 w 3393"/>
                <a:gd name="T107" fmla="*/ 116 h 3433"/>
                <a:gd name="T108" fmla="*/ 1483 w 3393"/>
                <a:gd name="T109" fmla="*/ 14 h 3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93" h="3433">
                  <a:moveTo>
                    <a:pt x="1697" y="984"/>
                  </a:moveTo>
                  <a:lnTo>
                    <a:pt x="1616" y="987"/>
                  </a:lnTo>
                  <a:lnTo>
                    <a:pt x="1538" y="995"/>
                  </a:lnTo>
                  <a:lnTo>
                    <a:pt x="1462" y="1007"/>
                  </a:lnTo>
                  <a:lnTo>
                    <a:pt x="1389" y="1023"/>
                  </a:lnTo>
                  <a:lnTo>
                    <a:pt x="1319" y="1043"/>
                  </a:lnTo>
                  <a:lnTo>
                    <a:pt x="1252" y="1067"/>
                  </a:lnTo>
                  <a:lnTo>
                    <a:pt x="1187" y="1094"/>
                  </a:lnTo>
                  <a:lnTo>
                    <a:pt x="1125" y="1124"/>
                  </a:lnTo>
                  <a:lnTo>
                    <a:pt x="1066" y="1156"/>
                  </a:lnTo>
                  <a:lnTo>
                    <a:pt x="1009" y="1191"/>
                  </a:lnTo>
                  <a:lnTo>
                    <a:pt x="956" y="1226"/>
                  </a:lnTo>
                  <a:lnTo>
                    <a:pt x="905" y="1263"/>
                  </a:lnTo>
                  <a:lnTo>
                    <a:pt x="856" y="1301"/>
                  </a:lnTo>
                  <a:lnTo>
                    <a:pt x="811" y="1340"/>
                  </a:lnTo>
                  <a:lnTo>
                    <a:pt x="768" y="1379"/>
                  </a:lnTo>
                  <a:lnTo>
                    <a:pt x="729" y="1416"/>
                  </a:lnTo>
                  <a:lnTo>
                    <a:pt x="692" y="1455"/>
                  </a:lnTo>
                  <a:lnTo>
                    <a:pt x="658" y="1491"/>
                  </a:lnTo>
                  <a:lnTo>
                    <a:pt x="626" y="1528"/>
                  </a:lnTo>
                  <a:lnTo>
                    <a:pt x="598" y="1561"/>
                  </a:lnTo>
                  <a:lnTo>
                    <a:pt x="573" y="1593"/>
                  </a:lnTo>
                  <a:lnTo>
                    <a:pt x="551" y="1623"/>
                  </a:lnTo>
                  <a:lnTo>
                    <a:pt x="531" y="1650"/>
                  </a:lnTo>
                  <a:lnTo>
                    <a:pt x="515" y="1674"/>
                  </a:lnTo>
                  <a:lnTo>
                    <a:pt x="501" y="1694"/>
                  </a:lnTo>
                  <a:lnTo>
                    <a:pt x="490" y="1710"/>
                  </a:lnTo>
                  <a:lnTo>
                    <a:pt x="483" y="1723"/>
                  </a:lnTo>
                  <a:lnTo>
                    <a:pt x="479" y="1731"/>
                  </a:lnTo>
                  <a:lnTo>
                    <a:pt x="476" y="1733"/>
                  </a:lnTo>
                  <a:lnTo>
                    <a:pt x="479" y="1736"/>
                  </a:lnTo>
                  <a:lnTo>
                    <a:pt x="483" y="1744"/>
                  </a:lnTo>
                  <a:lnTo>
                    <a:pt x="490" y="1756"/>
                  </a:lnTo>
                  <a:lnTo>
                    <a:pt x="501" y="1772"/>
                  </a:lnTo>
                  <a:lnTo>
                    <a:pt x="515" y="1792"/>
                  </a:lnTo>
                  <a:lnTo>
                    <a:pt x="531" y="1816"/>
                  </a:lnTo>
                  <a:lnTo>
                    <a:pt x="551" y="1843"/>
                  </a:lnTo>
                  <a:lnTo>
                    <a:pt x="573" y="1873"/>
                  </a:lnTo>
                  <a:lnTo>
                    <a:pt x="598" y="1905"/>
                  </a:lnTo>
                  <a:lnTo>
                    <a:pt x="626" y="1939"/>
                  </a:lnTo>
                  <a:lnTo>
                    <a:pt x="658" y="1975"/>
                  </a:lnTo>
                  <a:lnTo>
                    <a:pt x="692" y="2011"/>
                  </a:lnTo>
                  <a:lnTo>
                    <a:pt x="729" y="2050"/>
                  </a:lnTo>
                  <a:lnTo>
                    <a:pt x="768" y="2088"/>
                  </a:lnTo>
                  <a:lnTo>
                    <a:pt x="811" y="2127"/>
                  </a:lnTo>
                  <a:lnTo>
                    <a:pt x="856" y="2166"/>
                  </a:lnTo>
                  <a:lnTo>
                    <a:pt x="905" y="2203"/>
                  </a:lnTo>
                  <a:lnTo>
                    <a:pt x="956" y="2240"/>
                  </a:lnTo>
                  <a:lnTo>
                    <a:pt x="1009" y="2276"/>
                  </a:lnTo>
                  <a:lnTo>
                    <a:pt x="1066" y="2310"/>
                  </a:lnTo>
                  <a:lnTo>
                    <a:pt x="1125" y="2342"/>
                  </a:lnTo>
                  <a:lnTo>
                    <a:pt x="1187" y="2372"/>
                  </a:lnTo>
                  <a:lnTo>
                    <a:pt x="1252" y="2399"/>
                  </a:lnTo>
                  <a:lnTo>
                    <a:pt x="1319" y="2422"/>
                  </a:lnTo>
                  <a:lnTo>
                    <a:pt x="1389" y="2443"/>
                  </a:lnTo>
                  <a:lnTo>
                    <a:pt x="1462" y="2459"/>
                  </a:lnTo>
                  <a:lnTo>
                    <a:pt x="1538" y="2472"/>
                  </a:lnTo>
                  <a:lnTo>
                    <a:pt x="1616" y="2479"/>
                  </a:lnTo>
                  <a:lnTo>
                    <a:pt x="1697" y="2482"/>
                  </a:lnTo>
                  <a:lnTo>
                    <a:pt x="1777" y="2479"/>
                  </a:lnTo>
                  <a:lnTo>
                    <a:pt x="1855" y="2472"/>
                  </a:lnTo>
                  <a:lnTo>
                    <a:pt x="1930" y="2459"/>
                  </a:lnTo>
                  <a:lnTo>
                    <a:pt x="2003" y="2443"/>
                  </a:lnTo>
                  <a:lnTo>
                    <a:pt x="2074" y="2422"/>
                  </a:lnTo>
                  <a:lnTo>
                    <a:pt x="2141" y="2399"/>
                  </a:lnTo>
                  <a:lnTo>
                    <a:pt x="2206" y="2372"/>
                  </a:lnTo>
                  <a:lnTo>
                    <a:pt x="2268" y="2342"/>
                  </a:lnTo>
                  <a:lnTo>
                    <a:pt x="2327" y="2310"/>
                  </a:lnTo>
                  <a:lnTo>
                    <a:pt x="2383" y="2276"/>
                  </a:lnTo>
                  <a:lnTo>
                    <a:pt x="2438" y="2240"/>
                  </a:lnTo>
                  <a:lnTo>
                    <a:pt x="2488" y="2203"/>
                  </a:lnTo>
                  <a:lnTo>
                    <a:pt x="2537" y="2166"/>
                  </a:lnTo>
                  <a:lnTo>
                    <a:pt x="2582" y="2127"/>
                  </a:lnTo>
                  <a:lnTo>
                    <a:pt x="2624" y="2088"/>
                  </a:lnTo>
                  <a:lnTo>
                    <a:pt x="2665" y="2050"/>
                  </a:lnTo>
                  <a:lnTo>
                    <a:pt x="2702" y="2011"/>
                  </a:lnTo>
                  <a:lnTo>
                    <a:pt x="2736" y="1975"/>
                  </a:lnTo>
                  <a:lnTo>
                    <a:pt x="2766" y="1939"/>
                  </a:lnTo>
                  <a:lnTo>
                    <a:pt x="2795" y="1905"/>
                  </a:lnTo>
                  <a:lnTo>
                    <a:pt x="2821" y="1873"/>
                  </a:lnTo>
                  <a:lnTo>
                    <a:pt x="2843" y="1843"/>
                  </a:lnTo>
                  <a:lnTo>
                    <a:pt x="2862" y="1816"/>
                  </a:lnTo>
                  <a:lnTo>
                    <a:pt x="2879" y="1792"/>
                  </a:lnTo>
                  <a:lnTo>
                    <a:pt x="2893" y="1772"/>
                  </a:lnTo>
                  <a:lnTo>
                    <a:pt x="2903" y="1756"/>
                  </a:lnTo>
                  <a:lnTo>
                    <a:pt x="2911" y="1744"/>
                  </a:lnTo>
                  <a:lnTo>
                    <a:pt x="2915" y="1736"/>
                  </a:lnTo>
                  <a:lnTo>
                    <a:pt x="2917" y="1733"/>
                  </a:lnTo>
                  <a:lnTo>
                    <a:pt x="2915" y="1731"/>
                  </a:lnTo>
                  <a:lnTo>
                    <a:pt x="2911" y="1723"/>
                  </a:lnTo>
                  <a:lnTo>
                    <a:pt x="2903" y="1710"/>
                  </a:lnTo>
                  <a:lnTo>
                    <a:pt x="2893" y="1694"/>
                  </a:lnTo>
                  <a:lnTo>
                    <a:pt x="2879" y="1674"/>
                  </a:lnTo>
                  <a:lnTo>
                    <a:pt x="2862" y="1650"/>
                  </a:lnTo>
                  <a:lnTo>
                    <a:pt x="2843" y="1623"/>
                  </a:lnTo>
                  <a:lnTo>
                    <a:pt x="2821" y="1593"/>
                  </a:lnTo>
                  <a:lnTo>
                    <a:pt x="2795" y="1561"/>
                  </a:lnTo>
                  <a:lnTo>
                    <a:pt x="2766" y="1528"/>
                  </a:lnTo>
                  <a:lnTo>
                    <a:pt x="2736" y="1491"/>
                  </a:lnTo>
                  <a:lnTo>
                    <a:pt x="2702" y="1455"/>
                  </a:lnTo>
                  <a:lnTo>
                    <a:pt x="2665" y="1416"/>
                  </a:lnTo>
                  <a:lnTo>
                    <a:pt x="2624" y="1379"/>
                  </a:lnTo>
                  <a:lnTo>
                    <a:pt x="2582" y="1340"/>
                  </a:lnTo>
                  <a:lnTo>
                    <a:pt x="2537" y="1301"/>
                  </a:lnTo>
                  <a:lnTo>
                    <a:pt x="2488" y="1263"/>
                  </a:lnTo>
                  <a:lnTo>
                    <a:pt x="2438" y="1226"/>
                  </a:lnTo>
                  <a:lnTo>
                    <a:pt x="2383" y="1191"/>
                  </a:lnTo>
                  <a:lnTo>
                    <a:pt x="2327" y="1156"/>
                  </a:lnTo>
                  <a:lnTo>
                    <a:pt x="2268" y="1124"/>
                  </a:lnTo>
                  <a:lnTo>
                    <a:pt x="2206" y="1094"/>
                  </a:lnTo>
                  <a:lnTo>
                    <a:pt x="2141" y="1067"/>
                  </a:lnTo>
                  <a:lnTo>
                    <a:pt x="2074" y="1043"/>
                  </a:lnTo>
                  <a:lnTo>
                    <a:pt x="2003" y="1023"/>
                  </a:lnTo>
                  <a:lnTo>
                    <a:pt x="1930" y="1007"/>
                  </a:lnTo>
                  <a:lnTo>
                    <a:pt x="1855" y="995"/>
                  </a:lnTo>
                  <a:lnTo>
                    <a:pt x="1777" y="987"/>
                  </a:lnTo>
                  <a:lnTo>
                    <a:pt x="1697" y="984"/>
                  </a:lnTo>
                  <a:close/>
                  <a:moveTo>
                    <a:pt x="1697" y="0"/>
                  </a:moveTo>
                  <a:lnTo>
                    <a:pt x="1804" y="3"/>
                  </a:lnTo>
                  <a:lnTo>
                    <a:pt x="1909" y="14"/>
                  </a:lnTo>
                  <a:lnTo>
                    <a:pt x="2012" y="30"/>
                  </a:lnTo>
                  <a:lnTo>
                    <a:pt x="2114" y="52"/>
                  </a:lnTo>
                  <a:lnTo>
                    <a:pt x="2213" y="81"/>
                  </a:lnTo>
                  <a:lnTo>
                    <a:pt x="2309" y="116"/>
                  </a:lnTo>
                  <a:lnTo>
                    <a:pt x="2402" y="155"/>
                  </a:lnTo>
                  <a:lnTo>
                    <a:pt x="2494" y="202"/>
                  </a:lnTo>
                  <a:lnTo>
                    <a:pt x="2581" y="252"/>
                  </a:lnTo>
                  <a:lnTo>
                    <a:pt x="2665" y="308"/>
                  </a:lnTo>
                  <a:lnTo>
                    <a:pt x="2745" y="369"/>
                  </a:lnTo>
                  <a:lnTo>
                    <a:pt x="2823" y="433"/>
                  </a:lnTo>
                  <a:lnTo>
                    <a:pt x="2896" y="503"/>
                  </a:lnTo>
                  <a:lnTo>
                    <a:pt x="2964" y="577"/>
                  </a:lnTo>
                  <a:lnTo>
                    <a:pt x="3029" y="655"/>
                  </a:lnTo>
                  <a:lnTo>
                    <a:pt x="3089" y="736"/>
                  </a:lnTo>
                  <a:lnTo>
                    <a:pt x="3144" y="822"/>
                  </a:lnTo>
                  <a:lnTo>
                    <a:pt x="3194" y="910"/>
                  </a:lnTo>
                  <a:lnTo>
                    <a:pt x="3239" y="1003"/>
                  </a:lnTo>
                  <a:lnTo>
                    <a:pt x="3279" y="1097"/>
                  </a:lnTo>
                  <a:lnTo>
                    <a:pt x="3313" y="1195"/>
                  </a:lnTo>
                  <a:lnTo>
                    <a:pt x="3342" y="1295"/>
                  </a:lnTo>
                  <a:lnTo>
                    <a:pt x="3364" y="1397"/>
                  </a:lnTo>
                  <a:lnTo>
                    <a:pt x="3380" y="1502"/>
                  </a:lnTo>
                  <a:lnTo>
                    <a:pt x="3389" y="1608"/>
                  </a:lnTo>
                  <a:lnTo>
                    <a:pt x="3393" y="1717"/>
                  </a:lnTo>
                  <a:lnTo>
                    <a:pt x="3389" y="1825"/>
                  </a:lnTo>
                  <a:lnTo>
                    <a:pt x="3380" y="1932"/>
                  </a:lnTo>
                  <a:lnTo>
                    <a:pt x="3364" y="2037"/>
                  </a:lnTo>
                  <a:lnTo>
                    <a:pt x="3342" y="2139"/>
                  </a:lnTo>
                  <a:lnTo>
                    <a:pt x="3313" y="2239"/>
                  </a:lnTo>
                  <a:lnTo>
                    <a:pt x="3279" y="2337"/>
                  </a:lnTo>
                  <a:lnTo>
                    <a:pt x="3239" y="2431"/>
                  </a:lnTo>
                  <a:lnTo>
                    <a:pt x="3194" y="2523"/>
                  </a:lnTo>
                  <a:lnTo>
                    <a:pt x="3144" y="2611"/>
                  </a:lnTo>
                  <a:lnTo>
                    <a:pt x="3089" y="2697"/>
                  </a:lnTo>
                  <a:lnTo>
                    <a:pt x="3029" y="2779"/>
                  </a:lnTo>
                  <a:lnTo>
                    <a:pt x="2964" y="2856"/>
                  </a:lnTo>
                  <a:lnTo>
                    <a:pt x="2896" y="2930"/>
                  </a:lnTo>
                  <a:lnTo>
                    <a:pt x="2823" y="3000"/>
                  </a:lnTo>
                  <a:lnTo>
                    <a:pt x="2745" y="3065"/>
                  </a:lnTo>
                  <a:lnTo>
                    <a:pt x="2665" y="3126"/>
                  </a:lnTo>
                  <a:lnTo>
                    <a:pt x="2581" y="3182"/>
                  </a:lnTo>
                  <a:lnTo>
                    <a:pt x="2494" y="3232"/>
                  </a:lnTo>
                  <a:lnTo>
                    <a:pt x="2402" y="3277"/>
                  </a:lnTo>
                  <a:lnTo>
                    <a:pt x="2309" y="3318"/>
                  </a:lnTo>
                  <a:lnTo>
                    <a:pt x="2213" y="3352"/>
                  </a:lnTo>
                  <a:lnTo>
                    <a:pt x="2114" y="3381"/>
                  </a:lnTo>
                  <a:lnTo>
                    <a:pt x="2012" y="3404"/>
                  </a:lnTo>
                  <a:lnTo>
                    <a:pt x="1909" y="3420"/>
                  </a:lnTo>
                  <a:lnTo>
                    <a:pt x="1804" y="3430"/>
                  </a:lnTo>
                  <a:lnTo>
                    <a:pt x="1697" y="3433"/>
                  </a:lnTo>
                  <a:lnTo>
                    <a:pt x="1590" y="3430"/>
                  </a:lnTo>
                  <a:lnTo>
                    <a:pt x="1483" y="3420"/>
                  </a:lnTo>
                  <a:lnTo>
                    <a:pt x="1381" y="3404"/>
                  </a:lnTo>
                  <a:lnTo>
                    <a:pt x="1280" y="3381"/>
                  </a:lnTo>
                  <a:lnTo>
                    <a:pt x="1180" y="3352"/>
                  </a:lnTo>
                  <a:lnTo>
                    <a:pt x="1084" y="3318"/>
                  </a:lnTo>
                  <a:lnTo>
                    <a:pt x="990" y="3277"/>
                  </a:lnTo>
                  <a:lnTo>
                    <a:pt x="900" y="3232"/>
                  </a:lnTo>
                  <a:lnTo>
                    <a:pt x="812" y="3182"/>
                  </a:lnTo>
                  <a:lnTo>
                    <a:pt x="728" y="3126"/>
                  </a:lnTo>
                  <a:lnTo>
                    <a:pt x="647" y="3065"/>
                  </a:lnTo>
                  <a:lnTo>
                    <a:pt x="571" y="3000"/>
                  </a:lnTo>
                  <a:lnTo>
                    <a:pt x="498" y="2930"/>
                  </a:lnTo>
                  <a:lnTo>
                    <a:pt x="429" y="2856"/>
                  </a:lnTo>
                  <a:lnTo>
                    <a:pt x="364" y="2779"/>
                  </a:lnTo>
                  <a:lnTo>
                    <a:pt x="305" y="2697"/>
                  </a:lnTo>
                  <a:lnTo>
                    <a:pt x="249" y="2611"/>
                  </a:lnTo>
                  <a:lnTo>
                    <a:pt x="199" y="2523"/>
                  </a:lnTo>
                  <a:lnTo>
                    <a:pt x="154" y="2431"/>
                  </a:lnTo>
                  <a:lnTo>
                    <a:pt x="115" y="2337"/>
                  </a:lnTo>
                  <a:lnTo>
                    <a:pt x="81" y="2239"/>
                  </a:lnTo>
                  <a:lnTo>
                    <a:pt x="52" y="2139"/>
                  </a:lnTo>
                  <a:lnTo>
                    <a:pt x="30" y="2037"/>
                  </a:lnTo>
                  <a:lnTo>
                    <a:pt x="14" y="1932"/>
                  </a:lnTo>
                  <a:lnTo>
                    <a:pt x="3" y="1825"/>
                  </a:lnTo>
                  <a:lnTo>
                    <a:pt x="0" y="1717"/>
                  </a:lnTo>
                  <a:lnTo>
                    <a:pt x="3" y="1608"/>
                  </a:lnTo>
                  <a:lnTo>
                    <a:pt x="14" y="1502"/>
                  </a:lnTo>
                  <a:lnTo>
                    <a:pt x="30" y="1397"/>
                  </a:lnTo>
                  <a:lnTo>
                    <a:pt x="52" y="1295"/>
                  </a:lnTo>
                  <a:lnTo>
                    <a:pt x="81" y="1195"/>
                  </a:lnTo>
                  <a:lnTo>
                    <a:pt x="115" y="1097"/>
                  </a:lnTo>
                  <a:lnTo>
                    <a:pt x="154" y="1003"/>
                  </a:lnTo>
                  <a:lnTo>
                    <a:pt x="199" y="910"/>
                  </a:lnTo>
                  <a:lnTo>
                    <a:pt x="249" y="822"/>
                  </a:lnTo>
                  <a:lnTo>
                    <a:pt x="305" y="736"/>
                  </a:lnTo>
                  <a:lnTo>
                    <a:pt x="364" y="655"/>
                  </a:lnTo>
                  <a:lnTo>
                    <a:pt x="429" y="577"/>
                  </a:lnTo>
                  <a:lnTo>
                    <a:pt x="498" y="503"/>
                  </a:lnTo>
                  <a:lnTo>
                    <a:pt x="571" y="433"/>
                  </a:lnTo>
                  <a:lnTo>
                    <a:pt x="647" y="369"/>
                  </a:lnTo>
                  <a:lnTo>
                    <a:pt x="728" y="308"/>
                  </a:lnTo>
                  <a:lnTo>
                    <a:pt x="812" y="252"/>
                  </a:lnTo>
                  <a:lnTo>
                    <a:pt x="900" y="202"/>
                  </a:lnTo>
                  <a:lnTo>
                    <a:pt x="990" y="155"/>
                  </a:lnTo>
                  <a:lnTo>
                    <a:pt x="1084" y="116"/>
                  </a:lnTo>
                  <a:lnTo>
                    <a:pt x="1180" y="81"/>
                  </a:lnTo>
                  <a:lnTo>
                    <a:pt x="1280" y="52"/>
                  </a:lnTo>
                  <a:lnTo>
                    <a:pt x="1381" y="30"/>
                  </a:lnTo>
                  <a:lnTo>
                    <a:pt x="1483" y="14"/>
                  </a:lnTo>
                  <a:lnTo>
                    <a:pt x="1590" y="3"/>
                  </a:lnTo>
                  <a:lnTo>
                    <a:pt x="1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Freeform 129"/>
            <p:cNvSpPr>
              <a:spLocks noEditPoints="1"/>
            </p:cNvSpPr>
            <p:nvPr/>
          </p:nvSpPr>
          <p:spPr bwMode="auto">
            <a:xfrm>
              <a:off x="6265863" y="3611563"/>
              <a:ext cx="501650" cy="506413"/>
            </a:xfrm>
            <a:custGeom>
              <a:avLst/>
              <a:gdLst>
                <a:gd name="T0" fmla="*/ 578 w 1262"/>
                <a:gd name="T1" fmla="*/ 211 h 1277"/>
                <a:gd name="T2" fmla="*/ 478 w 1262"/>
                <a:gd name="T3" fmla="*/ 236 h 1277"/>
                <a:gd name="T4" fmla="*/ 389 w 1262"/>
                <a:gd name="T5" fmla="*/ 285 h 1277"/>
                <a:gd name="T6" fmla="*/ 313 w 1262"/>
                <a:gd name="T7" fmla="*/ 352 h 1277"/>
                <a:gd name="T8" fmla="*/ 256 w 1262"/>
                <a:gd name="T9" fmla="*/ 436 h 1277"/>
                <a:gd name="T10" fmla="*/ 219 w 1262"/>
                <a:gd name="T11" fmla="*/ 532 h 1277"/>
                <a:gd name="T12" fmla="*/ 206 w 1262"/>
                <a:gd name="T13" fmla="*/ 638 h 1277"/>
                <a:gd name="T14" fmla="*/ 219 w 1262"/>
                <a:gd name="T15" fmla="*/ 744 h 1277"/>
                <a:gd name="T16" fmla="*/ 256 w 1262"/>
                <a:gd name="T17" fmla="*/ 841 h 1277"/>
                <a:gd name="T18" fmla="*/ 313 w 1262"/>
                <a:gd name="T19" fmla="*/ 924 h 1277"/>
                <a:gd name="T20" fmla="*/ 389 w 1262"/>
                <a:gd name="T21" fmla="*/ 991 h 1277"/>
                <a:gd name="T22" fmla="*/ 478 w 1262"/>
                <a:gd name="T23" fmla="*/ 1040 h 1277"/>
                <a:gd name="T24" fmla="*/ 578 w 1262"/>
                <a:gd name="T25" fmla="*/ 1065 h 1277"/>
                <a:gd name="T26" fmla="*/ 685 w 1262"/>
                <a:gd name="T27" fmla="*/ 1065 h 1277"/>
                <a:gd name="T28" fmla="*/ 786 w 1262"/>
                <a:gd name="T29" fmla="*/ 1040 h 1277"/>
                <a:gd name="T30" fmla="*/ 875 w 1262"/>
                <a:gd name="T31" fmla="*/ 991 h 1277"/>
                <a:gd name="T32" fmla="*/ 950 w 1262"/>
                <a:gd name="T33" fmla="*/ 924 h 1277"/>
                <a:gd name="T34" fmla="*/ 1007 w 1262"/>
                <a:gd name="T35" fmla="*/ 841 h 1277"/>
                <a:gd name="T36" fmla="*/ 1045 w 1262"/>
                <a:gd name="T37" fmla="*/ 744 h 1277"/>
                <a:gd name="T38" fmla="*/ 1057 w 1262"/>
                <a:gd name="T39" fmla="*/ 638 h 1277"/>
                <a:gd name="T40" fmla="*/ 1045 w 1262"/>
                <a:gd name="T41" fmla="*/ 533 h 1277"/>
                <a:gd name="T42" fmla="*/ 1007 w 1262"/>
                <a:gd name="T43" fmla="*/ 436 h 1277"/>
                <a:gd name="T44" fmla="*/ 950 w 1262"/>
                <a:gd name="T45" fmla="*/ 352 h 1277"/>
                <a:gd name="T46" fmla="*/ 875 w 1262"/>
                <a:gd name="T47" fmla="*/ 285 h 1277"/>
                <a:gd name="T48" fmla="*/ 786 w 1262"/>
                <a:gd name="T49" fmla="*/ 236 h 1277"/>
                <a:gd name="T50" fmla="*/ 685 w 1262"/>
                <a:gd name="T51" fmla="*/ 211 h 1277"/>
                <a:gd name="T52" fmla="*/ 632 w 1262"/>
                <a:gd name="T53" fmla="*/ 0 h 1277"/>
                <a:gd name="T54" fmla="*/ 758 w 1262"/>
                <a:gd name="T55" fmla="*/ 13 h 1277"/>
                <a:gd name="T56" fmla="*/ 877 w 1262"/>
                <a:gd name="T57" fmla="*/ 49 h 1277"/>
                <a:gd name="T58" fmla="*/ 984 w 1262"/>
                <a:gd name="T59" fmla="*/ 109 h 1277"/>
                <a:gd name="T60" fmla="*/ 1077 w 1262"/>
                <a:gd name="T61" fmla="*/ 187 h 1277"/>
                <a:gd name="T62" fmla="*/ 1155 w 1262"/>
                <a:gd name="T63" fmla="*/ 281 h 1277"/>
                <a:gd name="T64" fmla="*/ 1212 w 1262"/>
                <a:gd name="T65" fmla="*/ 390 h 1277"/>
                <a:gd name="T66" fmla="*/ 1249 w 1262"/>
                <a:gd name="T67" fmla="*/ 510 h 1277"/>
                <a:gd name="T68" fmla="*/ 1262 w 1262"/>
                <a:gd name="T69" fmla="*/ 638 h 1277"/>
                <a:gd name="T70" fmla="*/ 1249 w 1262"/>
                <a:gd name="T71" fmla="*/ 767 h 1277"/>
                <a:gd name="T72" fmla="*/ 1212 w 1262"/>
                <a:gd name="T73" fmla="*/ 886 h 1277"/>
                <a:gd name="T74" fmla="*/ 1155 w 1262"/>
                <a:gd name="T75" fmla="*/ 995 h 1277"/>
                <a:gd name="T76" fmla="*/ 1077 w 1262"/>
                <a:gd name="T77" fmla="*/ 1089 h 1277"/>
                <a:gd name="T78" fmla="*/ 984 w 1262"/>
                <a:gd name="T79" fmla="*/ 1167 h 1277"/>
                <a:gd name="T80" fmla="*/ 877 w 1262"/>
                <a:gd name="T81" fmla="*/ 1226 h 1277"/>
                <a:gd name="T82" fmla="*/ 758 w 1262"/>
                <a:gd name="T83" fmla="*/ 1264 h 1277"/>
                <a:gd name="T84" fmla="*/ 632 w 1262"/>
                <a:gd name="T85" fmla="*/ 1277 h 1277"/>
                <a:gd name="T86" fmla="*/ 504 w 1262"/>
                <a:gd name="T87" fmla="*/ 1264 h 1277"/>
                <a:gd name="T88" fmla="*/ 387 w 1262"/>
                <a:gd name="T89" fmla="*/ 1226 h 1277"/>
                <a:gd name="T90" fmla="*/ 279 w 1262"/>
                <a:gd name="T91" fmla="*/ 1167 h 1277"/>
                <a:gd name="T92" fmla="*/ 186 w 1262"/>
                <a:gd name="T93" fmla="*/ 1089 h 1277"/>
                <a:gd name="T94" fmla="*/ 109 w 1262"/>
                <a:gd name="T95" fmla="*/ 995 h 1277"/>
                <a:gd name="T96" fmla="*/ 50 w 1262"/>
                <a:gd name="T97" fmla="*/ 886 h 1277"/>
                <a:gd name="T98" fmla="*/ 14 w 1262"/>
                <a:gd name="T99" fmla="*/ 767 h 1277"/>
                <a:gd name="T100" fmla="*/ 0 w 1262"/>
                <a:gd name="T101" fmla="*/ 638 h 1277"/>
                <a:gd name="T102" fmla="*/ 14 w 1262"/>
                <a:gd name="T103" fmla="*/ 510 h 1277"/>
                <a:gd name="T104" fmla="*/ 50 w 1262"/>
                <a:gd name="T105" fmla="*/ 390 h 1277"/>
                <a:gd name="T106" fmla="*/ 109 w 1262"/>
                <a:gd name="T107" fmla="*/ 281 h 1277"/>
                <a:gd name="T108" fmla="*/ 186 w 1262"/>
                <a:gd name="T109" fmla="*/ 187 h 1277"/>
                <a:gd name="T110" fmla="*/ 279 w 1262"/>
                <a:gd name="T111" fmla="*/ 109 h 1277"/>
                <a:gd name="T112" fmla="*/ 387 w 1262"/>
                <a:gd name="T113" fmla="*/ 49 h 1277"/>
                <a:gd name="T114" fmla="*/ 504 w 1262"/>
                <a:gd name="T115" fmla="*/ 13 h 1277"/>
                <a:gd name="T116" fmla="*/ 632 w 1262"/>
                <a:gd name="T117" fmla="*/ 0 h 1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62" h="1277">
                  <a:moveTo>
                    <a:pt x="632" y="207"/>
                  </a:moveTo>
                  <a:lnTo>
                    <a:pt x="578" y="211"/>
                  </a:lnTo>
                  <a:lnTo>
                    <a:pt x="527" y="220"/>
                  </a:lnTo>
                  <a:lnTo>
                    <a:pt x="478" y="236"/>
                  </a:lnTo>
                  <a:lnTo>
                    <a:pt x="431" y="258"/>
                  </a:lnTo>
                  <a:lnTo>
                    <a:pt x="389" y="285"/>
                  </a:lnTo>
                  <a:lnTo>
                    <a:pt x="348" y="316"/>
                  </a:lnTo>
                  <a:lnTo>
                    <a:pt x="313" y="352"/>
                  </a:lnTo>
                  <a:lnTo>
                    <a:pt x="283" y="392"/>
                  </a:lnTo>
                  <a:lnTo>
                    <a:pt x="256" y="436"/>
                  </a:lnTo>
                  <a:lnTo>
                    <a:pt x="235" y="482"/>
                  </a:lnTo>
                  <a:lnTo>
                    <a:pt x="219" y="532"/>
                  </a:lnTo>
                  <a:lnTo>
                    <a:pt x="209" y="584"/>
                  </a:lnTo>
                  <a:lnTo>
                    <a:pt x="206" y="638"/>
                  </a:lnTo>
                  <a:lnTo>
                    <a:pt x="209" y="692"/>
                  </a:lnTo>
                  <a:lnTo>
                    <a:pt x="219" y="744"/>
                  </a:lnTo>
                  <a:lnTo>
                    <a:pt x="235" y="794"/>
                  </a:lnTo>
                  <a:lnTo>
                    <a:pt x="256" y="841"/>
                  </a:lnTo>
                  <a:lnTo>
                    <a:pt x="282" y="884"/>
                  </a:lnTo>
                  <a:lnTo>
                    <a:pt x="313" y="924"/>
                  </a:lnTo>
                  <a:lnTo>
                    <a:pt x="348" y="960"/>
                  </a:lnTo>
                  <a:lnTo>
                    <a:pt x="389" y="991"/>
                  </a:lnTo>
                  <a:lnTo>
                    <a:pt x="431" y="1018"/>
                  </a:lnTo>
                  <a:lnTo>
                    <a:pt x="478" y="1040"/>
                  </a:lnTo>
                  <a:lnTo>
                    <a:pt x="527" y="1056"/>
                  </a:lnTo>
                  <a:lnTo>
                    <a:pt x="578" y="1065"/>
                  </a:lnTo>
                  <a:lnTo>
                    <a:pt x="632" y="1069"/>
                  </a:lnTo>
                  <a:lnTo>
                    <a:pt x="685" y="1065"/>
                  </a:lnTo>
                  <a:lnTo>
                    <a:pt x="736" y="1056"/>
                  </a:lnTo>
                  <a:lnTo>
                    <a:pt x="786" y="1040"/>
                  </a:lnTo>
                  <a:lnTo>
                    <a:pt x="831" y="1018"/>
                  </a:lnTo>
                  <a:lnTo>
                    <a:pt x="875" y="991"/>
                  </a:lnTo>
                  <a:lnTo>
                    <a:pt x="914" y="960"/>
                  </a:lnTo>
                  <a:lnTo>
                    <a:pt x="950" y="924"/>
                  </a:lnTo>
                  <a:lnTo>
                    <a:pt x="981" y="884"/>
                  </a:lnTo>
                  <a:lnTo>
                    <a:pt x="1007" y="841"/>
                  </a:lnTo>
                  <a:lnTo>
                    <a:pt x="1029" y="794"/>
                  </a:lnTo>
                  <a:lnTo>
                    <a:pt x="1045" y="744"/>
                  </a:lnTo>
                  <a:lnTo>
                    <a:pt x="1054" y="692"/>
                  </a:lnTo>
                  <a:lnTo>
                    <a:pt x="1057" y="638"/>
                  </a:lnTo>
                  <a:lnTo>
                    <a:pt x="1054" y="584"/>
                  </a:lnTo>
                  <a:lnTo>
                    <a:pt x="1045" y="533"/>
                  </a:lnTo>
                  <a:lnTo>
                    <a:pt x="1029" y="482"/>
                  </a:lnTo>
                  <a:lnTo>
                    <a:pt x="1007" y="436"/>
                  </a:lnTo>
                  <a:lnTo>
                    <a:pt x="981" y="392"/>
                  </a:lnTo>
                  <a:lnTo>
                    <a:pt x="950" y="352"/>
                  </a:lnTo>
                  <a:lnTo>
                    <a:pt x="914" y="316"/>
                  </a:lnTo>
                  <a:lnTo>
                    <a:pt x="875" y="285"/>
                  </a:lnTo>
                  <a:lnTo>
                    <a:pt x="831" y="258"/>
                  </a:lnTo>
                  <a:lnTo>
                    <a:pt x="786" y="236"/>
                  </a:lnTo>
                  <a:lnTo>
                    <a:pt x="736" y="220"/>
                  </a:lnTo>
                  <a:lnTo>
                    <a:pt x="685" y="211"/>
                  </a:lnTo>
                  <a:lnTo>
                    <a:pt x="632" y="207"/>
                  </a:lnTo>
                  <a:close/>
                  <a:moveTo>
                    <a:pt x="632" y="0"/>
                  </a:moveTo>
                  <a:lnTo>
                    <a:pt x="695" y="3"/>
                  </a:lnTo>
                  <a:lnTo>
                    <a:pt x="758" y="13"/>
                  </a:lnTo>
                  <a:lnTo>
                    <a:pt x="819" y="28"/>
                  </a:lnTo>
                  <a:lnTo>
                    <a:pt x="877" y="49"/>
                  </a:lnTo>
                  <a:lnTo>
                    <a:pt x="932" y="76"/>
                  </a:lnTo>
                  <a:lnTo>
                    <a:pt x="984" y="109"/>
                  </a:lnTo>
                  <a:lnTo>
                    <a:pt x="1033" y="146"/>
                  </a:lnTo>
                  <a:lnTo>
                    <a:pt x="1077" y="187"/>
                  </a:lnTo>
                  <a:lnTo>
                    <a:pt x="1118" y="232"/>
                  </a:lnTo>
                  <a:lnTo>
                    <a:pt x="1155" y="281"/>
                  </a:lnTo>
                  <a:lnTo>
                    <a:pt x="1186" y="334"/>
                  </a:lnTo>
                  <a:lnTo>
                    <a:pt x="1212" y="390"/>
                  </a:lnTo>
                  <a:lnTo>
                    <a:pt x="1233" y="449"/>
                  </a:lnTo>
                  <a:lnTo>
                    <a:pt x="1249" y="510"/>
                  </a:lnTo>
                  <a:lnTo>
                    <a:pt x="1259" y="572"/>
                  </a:lnTo>
                  <a:lnTo>
                    <a:pt x="1262" y="638"/>
                  </a:lnTo>
                  <a:lnTo>
                    <a:pt x="1259" y="703"/>
                  </a:lnTo>
                  <a:lnTo>
                    <a:pt x="1249" y="767"/>
                  </a:lnTo>
                  <a:lnTo>
                    <a:pt x="1233" y="828"/>
                  </a:lnTo>
                  <a:lnTo>
                    <a:pt x="1212" y="886"/>
                  </a:lnTo>
                  <a:lnTo>
                    <a:pt x="1186" y="942"/>
                  </a:lnTo>
                  <a:lnTo>
                    <a:pt x="1155" y="995"/>
                  </a:lnTo>
                  <a:lnTo>
                    <a:pt x="1118" y="1044"/>
                  </a:lnTo>
                  <a:lnTo>
                    <a:pt x="1077" y="1089"/>
                  </a:lnTo>
                  <a:lnTo>
                    <a:pt x="1033" y="1131"/>
                  </a:lnTo>
                  <a:lnTo>
                    <a:pt x="984" y="1167"/>
                  </a:lnTo>
                  <a:lnTo>
                    <a:pt x="932" y="1200"/>
                  </a:lnTo>
                  <a:lnTo>
                    <a:pt x="877" y="1226"/>
                  </a:lnTo>
                  <a:lnTo>
                    <a:pt x="819" y="1248"/>
                  </a:lnTo>
                  <a:lnTo>
                    <a:pt x="758" y="1264"/>
                  </a:lnTo>
                  <a:lnTo>
                    <a:pt x="695" y="1274"/>
                  </a:lnTo>
                  <a:lnTo>
                    <a:pt x="632" y="1277"/>
                  </a:lnTo>
                  <a:lnTo>
                    <a:pt x="567" y="1274"/>
                  </a:lnTo>
                  <a:lnTo>
                    <a:pt x="504" y="1264"/>
                  </a:lnTo>
                  <a:lnTo>
                    <a:pt x="444" y="1248"/>
                  </a:lnTo>
                  <a:lnTo>
                    <a:pt x="387" y="1226"/>
                  </a:lnTo>
                  <a:lnTo>
                    <a:pt x="331" y="1200"/>
                  </a:lnTo>
                  <a:lnTo>
                    <a:pt x="279" y="1167"/>
                  </a:lnTo>
                  <a:lnTo>
                    <a:pt x="231" y="1131"/>
                  </a:lnTo>
                  <a:lnTo>
                    <a:pt x="186" y="1089"/>
                  </a:lnTo>
                  <a:lnTo>
                    <a:pt x="145" y="1044"/>
                  </a:lnTo>
                  <a:lnTo>
                    <a:pt x="109" y="995"/>
                  </a:lnTo>
                  <a:lnTo>
                    <a:pt x="77" y="942"/>
                  </a:lnTo>
                  <a:lnTo>
                    <a:pt x="50" y="886"/>
                  </a:lnTo>
                  <a:lnTo>
                    <a:pt x="29" y="828"/>
                  </a:lnTo>
                  <a:lnTo>
                    <a:pt x="14" y="767"/>
                  </a:lnTo>
                  <a:lnTo>
                    <a:pt x="5" y="703"/>
                  </a:lnTo>
                  <a:lnTo>
                    <a:pt x="0" y="638"/>
                  </a:lnTo>
                  <a:lnTo>
                    <a:pt x="5" y="572"/>
                  </a:lnTo>
                  <a:lnTo>
                    <a:pt x="14" y="510"/>
                  </a:lnTo>
                  <a:lnTo>
                    <a:pt x="29" y="449"/>
                  </a:lnTo>
                  <a:lnTo>
                    <a:pt x="50" y="390"/>
                  </a:lnTo>
                  <a:lnTo>
                    <a:pt x="77" y="334"/>
                  </a:lnTo>
                  <a:lnTo>
                    <a:pt x="109" y="281"/>
                  </a:lnTo>
                  <a:lnTo>
                    <a:pt x="145" y="232"/>
                  </a:lnTo>
                  <a:lnTo>
                    <a:pt x="186" y="187"/>
                  </a:lnTo>
                  <a:lnTo>
                    <a:pt x="231" y="146"/>
                  </a:lnTo>
                  <a:lnTo>
                    <a:pt x="279" y="109"/>
                  </a:lnTo>
                  <a:lnTo>
                    <a:pt x="331" y="76"/>
                  </a:lnTo>
                  <a:lnTo>
                    <a:pt x="387" y="49"/>
                  </a:lnTo>
                  <a:lnTo>
                    <a:pt x="444" y="28"/>
                  </a:lnTo>
                  <a:lnTo>
                    <a:pt x="504" y="13"/>
                  </a:lnTo>
                  <a:lnTo>
                    <a:pt x="567" y="3"/>
                  </a:lnTo>
                  <a:lnTo>
                    <a:pt x="6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30"/>
            <p:cNvSpPr>
              <a:spLocks/>
            </p:cNvSpPr>
            <p:nvPr/>
          </p:nvSpPr>
          <p:spPr bwMode="auto">
            <a:xfrm>
              <a:off x="6394451" y="3741738"/>
              <a:ext cx="244475" cy="246063"/>
            </a:xfrm>
            <a:custGeom>
              <a:avLst/>
              <a:gdLst>
                <a:gd name="T0" fmla="*/ 308 w 614"/>
                <a:gd name="T1" fmla="*/ 0 h 620"/>
                <a:gd name="T2" fmla="*/ 343 w 614"/>
                <a:gd name="T3" fmla="*/ 2 h 620"/>
                <a:gd name="T4" fmla="*/ 377 w 614"/>
                <a:gd name="T5" fmla="*/ 8 h 620"/>
                <a:gd name="T6" fmla="*/ 409 w 614"/>
                <a:gd name="T7" fmla="*/ 18 h 620"/>
                <a:gd name="T8" fmla="*/ 439 w 614"/>
                <a:gd name="T9" fmla="*/ 31 h 620"/>
                <a:gd name="T10" fmla="*/ 410 w 614"/>
                <a:gd name="T11" fmla="*/ 39 h 620"/>
                <a:gd name="T12" fmla="*/ 383 w 614"/>
                <a:gd name="T13" fmla="*/ 53 h 620"/>
                <a:gd name="T14" fmla="*/ 360 w 614"/>
                <a:gd name="T15" fmla="*/ 72 h 620"/>
                <a:gd name="T16" fmla="*/ 340 w 614"/>
                <a:gd name="T17" fmla="*/ 94 h 620"/>
                <a:gd name="T18" fmla="*/ 325 w 614"/>
                <a:gd name="T19" fmla="*/ 121 h 620"/>
                <a:gd name="T20" fmla="*/ 315 w 614"/>
                <a:gd name="T21" fmla="*/ 150 h 620"/>
                <a:gd name="T22" fmla="*/ 312 w 614"/>
                <a:gd name="T23" fmla="*/ 182 h 620"/>
                <a:gd name="T24" fmla="*/ 315 w 614"/>
                <a:gd name="T25" fmla="*/ 213 h 620"/>
                <a:gd name="T26" fmla="*/ 325 w 614"/>
                <a:gd name="T27" fmla="*/ 242 h 620"/>
                <a:gd name="T28" fmla="*/ 339 w 614"/>
                <a:gd name="T29" fmla="*/ 268 h 620"/>
                <a:gd name="T30" fmla="*/ 357 w 614"/>
                <a:gd name="T31" fmla="*/ 291 h 620"/>
                <a:gd name="T32" fmla="*/ 380 w 614"/>
                <a:gd name="T33" fmla="*/ 310 h 620"/>
                <a:gd name="T34" fmla="*/ 405 w 614"/>
                <a:gd name="T35" fmla="*/ 324 h 620"/>
                <a:gd name="T36" fmla="*/ 434 w 614"/>
                <a:gd name="T37" fmla="*/ 333 h 620"/>
                <a:gd name="T38" fmla="*/ 465 w 614"/>
                <a:gd name="T39" fmla="*/ 336 h 620"/>
                <a:gd name="T40" fmla="*/ 496 w 614"/>
                <a:gd name="T41" fmla="*/ 333 h 620"/>
                <a:gd name="T42" fmla="*/ 524 w 614"/>
                <a:gd name="T43" fmla="*/ 324 h 620"/>
                <a:gd name="T44" fmla="*/ 551 w 614"/>
                <a:gd name="T45" fmla="*/ 309 h 620"/>
                <a:gd name="T46" fmla="*/ 573 w 614"/>
                <a:gd name="T47" fmla="*/ 290 h 620"/>
                <a:gd name="T48" fmla="*/ 592 w 614"/>
                <a:gd name="T49" fmla="*/ 266 h 620"/>
                <a:gd name="T50" fmla="*/ 606 w 614"/>
                <a:gd name="T51" fmla="*/ 238 h 620"/>
                <a:gd name="T52" fmla="*/ 612 w 614"/>
                <a:gd name="T53" fmla="*/ 273 h 620"/>
                <a:gd name="T54" fmla="*/ 614 w 614"/>
                <a:gd name="T55" fmla="*/ 310 h 620"/>
                <a:gd name="T56" fmla="*/ 611 w 614"/>
                <a:gd name="T57" fmla="*/ 356 h 620"/>
                <a:gd name="T58" fmla="*/ 602 w 614"/>
                <a:gd name="T59" fmla="*/ 400 h 620"/>
                <a:gd name="T60" fmla="*/ 586 w 614"/>
                <a:gd name="T61" fmla="*/ 441 h 620"/>
                <a:gd name="T62" fmla="*/ 566 w 614"/>
                <a:gd name="T63" fmla="*/ 480 h 620"/>
                <a:gd name="T64" fmla="*/ 539 w 614"/>
                <a:gd name="T65" fmla="*/ 514 h 620"/>
                <a:gd name="T66" fmla="*/ 509 w 614"/>
                <a:gd name="T67" fmla="*/ 545 h 620"/>
                <a:gd name="T68" fmla="*/ 474 w 614"/>
                <a:gd name="T69" fmla="*/ 571 h 620"/>
                <a:gd name="T70" fmla="*/ 437 w 614"/>
                <a:gd name="T71" fmla="*/ 592 h 620"/>
                <a:gd name="T72" fmla="*/ 396 w 614"/>
                <a:gd name="T73" fmla="*/ 607 h 620"/>
                <a:gd name="T74" fmla="*/ 352 w 614"/>
                <a:gd name="T75" fmla="*/ 617 h 620"/>
                <a:gd name="T76" fmla="*/ 308 w 614"/>
                <a:gd name="T77" fmla="*/ 620 h 620"/>
                <a:gd name="T78" fmla="*/ 262 w 614"/>
                <a:gd name="T79" fmla="*/ 617 h 620"/>
                <a:gd name="T80" fmla="*/ 219 w 614"/>
                <a:gd name="T81" fmla="*/ 607 h 620"/>
                <a:gd name="T82" fmla="*/ 178 w 614"/>
                <a:gd name="T83" fmla="*/ 592 h 620"/>
                <a:gd name="T84" fmla="*/ 140 w 614"/>
                <a:gd name="T85" fmla="*/ 571 h 620"/>
                <a:gd name="T86" fmla="*/ 106 w 614"/>
                <a:gd name="T87" fmla="*/ 545 h 620"/>
                <a:gd name="T88" fmla="*/ 75 w 614"/>
                <a:gd name="T89" fmla="*/ 514 h 620"/>
                <a:gd name="T90" fmla="*/ 50 w 614"/>
                <a:gd name="T91" fmla="*/ 480 h 620"/>
                <a:gd name="T92" fmla="*/ 29 w 614"/>
                <a:gd name="T93" fmla="*/ 441 h 620"/>
                <a:gd name="T94" fmla="*/ 14 w 614"/>
                <a:gd name="T95" fmla="*/ 400 h 620"/>
                <a:gd name="T96" fmla="*/ 4 w 614"/>
                <a:gd name="T97" fmla="*/ 356 h 620"/>
                <a:gd name="T98" fmla="*/ 0 w 614"/>
                <a:gd name="T99" fmla="*/ 310 h 620"/>
                <a:gd name="T100" fmla="*/ 4 w 614"/>
                <a:gd name="T101" fmla="*/ 264 h 620"/>
                <a:gd name="T102" fmla="*/ 14 w 614"/>
                <a:gd name="T103" fmla="*/ 221 h 620"/>
                <a:gd name="T104" fmla="*/ 29 w 614"/>
                <a:gd name="T105" fmla="*/ 179 h 620"/>
                <a:gd name="T106" fmla="*/ 50 w 614"/>
                <a:gd name="T107" fmla="*/ 141 h 620"/>
                <a:gd name="T108" fmla="*/ 75 w 614"/>
                <a:gd name="T109" fmla="*/ 106 h 620"/>
                <a:gd name="T110" fmla="*/ 106 w 614"/>
                <a:gd name="T111" fmla="*/ 76 h 620"/>
                <a:gd name="T112" fmla="*/ 140 w 614"/>
                <a:gd name="T113" fmla="*/ 50 h 620"/>
                <a:gd name="T114" fmla="*/ 178 w 614"/>
                <a:gd name="T115" fmla="*/ 29 h 620"/>
                <a:gd name="T116" fmla="*/ 219 w 614"/>
                <a:gd name="T117" fmla="*/ 12 h 620"/>
                <a:gd name="T118" fmla="*/ 262 w 614"/>
                <a:gd name="T119" fmla="*/ 3 h 620"/>
                <a:gd name="T120" fmla="*/ 308 w 614"/>
                <a:gd name="T12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4" h="620">
                  <a:moveTo>
                    <a:pt x="308" y="0"/>
                  </a:moveTo>
                  <a:lnTo>
                    <a:pt x="343" y="2"/>
                  </a:lnTo>
                  <a:lnTo>
                    <a:pt x="377" y="8"/>
                  </a:lnTo>
                  <a:lnTo>
                    <a:pt x="409" y="18"/>
                  </a:lnTo>
                  <a:lnTo>
                    <a:pt x="439" y="31"/>
                  </a:lnTo>
                  <a:lnTo>
                    <a:pt x="410" y="39"/>
                  </a:lnTo>
                  <a:lnTo>
                    <a:pt x="383" y="53"/>
                  </a:lnTo>
                  <a:lnTo>
                    <a:pt x="360" y="72"/>
                  </a:lnTo>
                  <a:lnTo>
                    <a:pt x="340" y="94"/>
                  </a:lnTo>
                  <a:lnTo>
                    <a:pt x="325" y="121"/>
                  </a:lnTo>
                  <a:lnTo>
                    <a:pt x="315" y="150"/>
                  </a:lnTo>
                  <a:lnTo>
                    <a:pt x="312" y="182"/>
                  </a:lnTo>
                  <a:lnTo>
                    <a:pt x="315" y="213"/>
                  </a:lnTo>
                  <a:lnTo>
                    <a:pt x="325" y="242"/>
                  </a:lnTo>
                  <a:lnTo>
                    <a:pt x="339" y="268"/>
                  </a:lnTo>
                  <a:lnTo>
                    <a:pt x="357" y="291"/>
                  </a:lnTo>
                  <a:lnTo>
                    <a:pt x="380" y="310"/>
                  </a:lnTo>
                  <a:lnTo>
                    <a:pt x="405" y="324"/>
                  </a:lnTo>
                  <a:lnTo>
                    <a:pt x="434" y="333"/>
                  </a:lnTo>
                  <a:lnTo>
                    <a:pt x="465" y="336"/>
                  </a:lnTo>
                  <a:lnTo>
                    <a:pt x="496" y="333"/>
                  </a:lnTo>
                  <a:lnTo>
                    <a:pt x="524" y="324"/>
                  </a:lnTo>
                  <a:lnTo>
                    <a:pt x="551" y="309"/>
                  </a:lnTo>
                  <a:lnTo>
                    <a:pt x="573" y="290"/>
                  </a:lnTo>
                  <a:lnTo>
                    <a:pt x="592" y="266"/>
                  </a:lnTo>
                  <a:lnTo>
                    <a:pt x="606" y="238"/>
                  </a:lnTo>
                  <a:lnTo>
                    <a:pt x="612" y="273"/>
                  </a:lnTo>
                  <a:lnTo>
                    <a:pt x="614" y="310"/>
                  </a:lnTo>
                  <a:lnTo>
                    <a:pt x="611" y="356"/>
                  </a:lnTo>
                  <a:lnTo>
                    <a:pt x="602" y="400"/>
                  </a:lnTo>
                  <a:lnTo>
                    <a:pt x="586" y="441"/>
                  </a:lnTo>
                  <a:lnTo>
                    <a:pt x="566" y="480"/>
                  </a:lnTo>
                  <a:lnTo>
                    <a:pt x="539" y="514"/>
                  </a:lnTo>
                  <a:lnTo>
                    <a:pt x="509" y="545"/>
                  </a:lnTo>
                  <a:lnTo>
                    <a:pt x="474" y="571"/>
                  </a:lnTo>
                  <a:lnTo>
                    <a:pt x="437" y="592"/>
                  </a:lnTo>
                  <a:lnTo>
                    <a:pt x="396" y="607"/>
                  </a:lnTo>
                  <a:lnTo>
                    <a:pt x="352" y="617"/>
                  </a:lnTo>
                  <a:lnTo>
                    <a:pt x="308" y="620"/>
                  </a:lnTo>
                  <a:lnTo>
                    <a:pt x="262" y="617"/>
                  </a:lnTo>
                  <a:lnTo>
                    <a:pt x="219" y="607"/>
                  </a:lnTo>
                  <a:lnTo>
                    <a:pt x="178" y="592"/>
                  </a:lnTo>
                  <a:lnTo>
                    <a:pt x="140" y="571"/>
                  </a:lnTo>
                  <a:lnTo>
                    <a:pt x="106" y="545"/>
                  </a:lnTo>
                  <a:lnTo>
                    <a:pt x="75" y="514"/>
                  </a:lnTo>
                  <a:lnTo>
                    <a:pt x="50" y="480"/>
                  </a:lnTo>
                  <a:lnTo>
                    <a:pt x="29" y="441"/>
                  </a:lnTo>
                  <a:lnTo>
                    <a:pt x="14" y="400"/>
                  </a:lnTo>
                  <a:lnTo>
                    <a:pt x="4" y="356"/>
                  </a:lnTo>
                  <a:lnTo>
                    <a:pt x="0" y="310"/>
                  </a:lnTo>
                  <a:lnTo>
                    <a:pt x="4" y="264"/>
                  </a:lnTo>
                  <a:lnTo>
                    <a:pt x="14" y="221"/>
                  </a:lnTo>
                  <a:lnTo>
                    <a:pt x="29" y="179"/>
                  </a:lnTo>
                  <a:lnTo>
                    <a:pt x="50" y="141"/>
                  </a:lnTo>
                  <a:lnTo>
                    <a:pt x="75" y="106"/>
                  </a:lnTo>
                  <a:lnTo>
                    <a:pt x="106" y="76"/>
                  </a:lnTo>
                  <a:lnTo>
                    <a:pt x="140" y="50"/>
                  </a:lnTo>
                  <a:lnTo>
                    <a:pt x="178" y="29"/>
                  </a:lnTo>
                  <a:lnTo>
                    <a:pt x="219" y="12"/>
                  </a:lnTo>
                  <a:lnTo>
                    <a:pt x="262" y="3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1" name="Freeform 135"/>
          <p:cNvSpPr>
            <a:spLocks noEditPoints="1"/>
          </p:cNvSpPr>
          <p:nvPr/>
        </p:nvSpPr>
        <p:spPr bwMode="auto">
          <a:xfrm>
            <a:off x="2955777" y="1787653"/>
            <a:ext cx="391859" cy="396819"/>
          </a:xfrm>
          <a:custGeom>
            <a:avLst/>
            <a:gdLst>
              <a:gd name="T0" fmla="*/ 2042 w 3953"/>
              <a:gd name="T1" fmla="*/ 734 h 3202"/>
              <a:gd name="T2" fmla="*/ 1910 w 3953"/>
              <a:gd name="T3" fmla="*/ 767 h 3202"/>
              <a:gd name="T4" fmla="*/ 1812 w 3953"/>
              <a:gd name="T5" fmla="*/ 821 h 3202"/>
              <a:gd name="T6" fmla="*/ 1743 w 3953"/>
              <a:gd name="T7" fmla="*/ 889 h 3202"/>
              <a:gd name="T8" fmla="*/ 1700 w 3953"/>
              <a:gd name="T9" fmla="*/ 966 h 3202"/>
              <a:gd name="T10" fmla="*/ 1676 w 3953"/>
              <a:gd name="T11" fmla="*/ 1044 h 3202"/>
              <a:gd name="T12" fmla="*/ 1670 w 3953"/>
              <a:gd name="T13" fmla="*/ 1117 h 3202"/>
              <a:gd name="T14" fmla="*/ 1444 w 3953"/>
              <a:gd name="T15" fmla="*/ 1657 h 3202"/>
              <a:gd name="T16" fmla="*/ 2146 w 3953"/>
              <a:gd name="T17" fmla="*/ 2585 h 3202"/>
              <a:gd name="T18" fmla="*/ 2510 w 3953"/>
              <a:gd name="T19" fmla="*/ 1330 h 3202"/>
              <a:gd name="T20" fmla="*/ 2149 w 3953"/>
              <a:gd name="T21" fmla="*/ 1114 h 3202"/>
              <a:gd name="T22" fmla="*/ 2175 w 3953"/>
              <a:gd name="T23" fmla="*/ 1069 h 3202"/>
              <a:gd name="T24" fmla="*/ 2218 w 3953"/>
              <a:gd name="T25" fmla="*/ 1050 h 3202"/>
              <a:gd name="T26" fmla="*/ 2503 w 3953"/>
              <a:gd name="T27" fmla="*/ 1047 h 3202"/>
              <a:gd name="T28" fmla="*/ 1977 w 3953"/>
              <a:gd name="T29" fmla="*/ 0 h 3202"/>
              <a:gd name="T30" fmla="*/ 2344 w 3953"/>
              <a:gd name="T31" fmla="*/ 28 h 3202"/>
              <a:gd name="T32" fmla="*/ 2690 w 3953"/>
              <a:gd name="T33" fmla="*/ 108 h 3202"/>
              <a:gd name="T34" fmla="*/ 3007 w 3953"/>
              <a:gd name="T35" fmla="*/ 235 h 3202"/>
              <a:gd name="T36" fmla="*/ 3289 w 3953"/>
              <a:gd name="T37" fmla="*/ 405 h 3202"/>
              <a:gd name="T38" fmla="*/ 3528 w 3953"/>
              <a:gd name="T39" fmla="*/ 611 h 3202"/>
              <a:gd name="T40" fmla="*/ 3721 w 3953"/>
              <a:gd name="T41" fmla="*/ 849 h 3202"/>
              <a:gd name="T42" fmla="*/ 3860 w 3953"/>
              <a:gd name="T43" fmla="*/ 1114 h 3202"/>
              <a:gd name="T44" fmla="*/ 3938 w 3953"/>
              <a:gd name="T45" fmla="*/ 1401 h 3202"/>
              <a:gd name="T46" fmla="*/ 3949 w 3953"/>
              <a:gd name="T47" fmla="*/ 1702 h 3202"/>
              <a:gd name="T48" fmla="*/ 3893 w 3953"/>
              <a:gd name="T49" fmla="*/ 1994 h 3202"/>
              <a:gd name="T50" fmla="*/ 3773 w 3953"/>
              <a:gd name="T51" fmla="*/ 2267 h 3202"/>
              <a:gd name="T52" fmla="*/ 3599 w 3953"/>
              <a:gd name="T53" fmla="*/ 2515 h 3202"/>
              <a:gd name="T54" fmla="*/ 3374 w 3953"/>
              <a:gd name="T55" fmla="*/ 2732 h 3202"/>
              <a:gd name="T56" fmla="*/ 3104 w 3953"/>
              <a:gd name="T57" fmla="*/ 2915 h 3202"/>
              <a:gd name="T58" fmla="*/ 2799 w 3953"/>
              <a:gd name="T59" fmla="*/ 3056 h 3202"/>
              <a:gd name="T60" fmla="*/ 2463 w 3953"/>
              <a:gd name="T61" fmla="*/ 3153 h 3202"/>
              <a:gd name="T62" fmla="*/ 2102 w 3953"/>
              <a:gd name="T63" fmla="*/ 3198 h 3202"/>
              <a:gd name="T64" fmla="*/ 1728 w 3953"/>
              <a:gd name="T65" fmla="*/ 3189 h 3202"/>
              <a:gd name="T66" fmla="*/ 1375 w 3953"/>
              <a:gd name="T67" fmla="*/ 3126 h 3202"/>
              <a:gd name="T68" fmla="*/ 1048 w 3953"/>
              <a:gd name="T69" fmla="*/ 3014 h 3202"/>
              <a:gd name="T70" fmla="*/ 754 w 3953"/>
              <a:gd name="T71" fmla="*/ 2857 h 3202"/>
              <a:gd name="T72" fmla="*/ 499 w 3953"/>
              <a:gd name="T73" fmla="*/ 2663 h 3202"/>
              <a:gd name="T74" fmla="*/ 290 w 3953"/>
              <a:gd name="T75" fmla="*/ 2435 h 3202"/>
              <a:gd name="T76" fmla="*/ 133 w 3953"/>
              <a:gd name="T77" fmla="*/ 2179 h 3202"/>
              <a:gd name="T78" fmla="*/ 34 w 3953"/>
              <a:gd name="T79" fmla="*/ 1899 h 3202"/>
              <a:gd name="T80" fmla="*/ 0 w 3953"/>
              <a:gd name="T81" fmla="*/ 1601 h 3202"/>
              <a:gd name="T82" fmla="*/ 34 w 3953"/>
              <a:gd name="T83" fmla="*/ 1303 h 3202"/>
              <a:gd name="T84" fmla="*/ 133 w 3953"/>
              <a:gd name="T85" fmla="*/ 1023 h 3202"/>
              <a:gd name="T86" fmla="*/ 290 w 3953"/>
              <a:gd name="T87" fmla="*/ 767 h 3202"/>
              <a:gd name="T88" fmla="*/ 499 w 3953"/>
              <a:gd name="T89" fmla="*/ 539 h 3202"/>
              <a:gd name="T90" fmla="*/ 754 w 3953"/>
              <a:gd name="T91" fmla="*/ 344 h 3202"/>
              <a:gd name="T92" fmla="*/ 1048 w 3953"/>
              <a:gd name="T93" fmla="*/ 188 h 3202"/>
              <a:gd name="T94" fmla="*/ 1375 w 3953"/>
              <a:gd name="T95" fmla="*/ 76 h 3202"/>
              <a:gd name="T96" fmla="*/ 1728 w 3953"/>
              <a:gd name="T97" fmla="*/ 13 h 3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953" h="3202">
                <a:moveTo>
                  <a:pt x="2151" y="728"/>
                </a:moveTo>
                <a:lnTo>
                  <a:pt x="2094" y="729"/>
                </a:lnTo>
                <a:lnTo>
                  <a:pt x="2042" y="734"/>
                </a:lnTo>
                <a:lnTo>
                  <a:pt x="1994" y="743"/>
                </a:lnTo>
                <a:lnTo>
                  <a:pt x="1951" y="754"/>
                </a:lnTo>
                <a:lnTo>
                  <a:pt x="1910" y="767"/>
                </a:lnTo>
                <a:lnTo>
                  <a:pt x="1874" y="783"/>
                </a:lnTo>
                <a:lnTo>
                  <a:pt x="1842" y="801"/>
                </a:lnTo>
                <a:lnTo>
                  <a:pt x="1812" y="821"/>
                </a:lnTo>
                <a:lnTo>
                  <a:pt x="1786" y="842"/>
                </a:lnTo>
                <a:lnTo>
                  <a:pt x="1764" y="865"/>
                </a:lnTo>
                <a:lnTo>
                  <a:pt x="1743" y="889"/>
                </a:lnTo>
                <a:lnTo>
                  <a:pt x="1727" y="914"/>
                </a:lnTo>
                <a:lnTo>
                  <a:pt x="1712" y="940"/>
                </a:lnTo>
                <a:lnTo>
                  <a:pt x="1700" y="966"/>
                </a:lnTo>
                <a:lnTo>
                  <a:pt x="1690" y="992"/>
                </a:lnTo>
                <a:lnTo>
                  <a:pt x="1683" y="1018"/>
                </a:lnTo>
                <a:lnTo>
                  <a:pt x="1676" y="1044"/>
                </a:lnTo>
                <a:lnTo>
                  <a:pt x="1673" y="1069"/>
                </a:lnTo>
                <a:lnTo>
                  <a:pt x="1670" y="1093"/>
                </a:lnTo>
                <a:lnTo>
                  <a:pt x="1670" y="1117"/>
                </a:lnTo>
                <a:lnTo>
                  <a:pt x="1670" y="1330"/>
                </a:lnTo>
                <a:lnTo>
                  <a:pt x="1444" y="1330"/>
                </a:lnTo>
                <a:lnTo>
                  <a:pt x="1444" y="1657"/>
                </a:lnTo>
                <a:lnTo>
                  <a:pt x="1670" y="1657"/>
                </a:lnTo>
                <a:lnTo>
                  <a:pt x="1670" y="2585"/>
                </a:lnTo>
                <a:lnTo>
                  <a:pt x="2146" y="2585"/>
                </a:lnTo>
                <a:lnTo>
                  <a:pt x="2146" y="1657"/>
                </a:lnTo>
                <a:lnTo>
                  <a:pt x="2468" y="1657"/>
                </a:lnTo>
                <a:lnTo>
                  <a:pt x="2510" y="1330"/>
                </a:lnTo>
                <a:lnTo>
                  <a:pt x="2146" y="1330"/>
                </a:lnTo>
                <a:lnTo>
                  <a:pt x="2146" y="1136"/>
                </a:lnTo>
                <a:lnTo>
                  <a:pt x="2149" y="1114"/>
                </a:lnTo>
                <a:lnTo>
                  <a:pt x="2155" y="1096"/>
                </a:lnTo>
                <a:lnTo>
                  <a:pt x="2163" y="1081"/>
                </a:lnTo>
                <a:lnTo>
                  <a:pt x="2175" y="1069"/>
                </a:lnTo>
                <a:lnTo>
                  <a:pt x="2188" y="1060"/>
                </a:lnTo>
                <a:lnTo>
                  <a:pt x="2203" y="1054"/>
                </a:lnTo>
                <a:lnTo>
                  <a:pt x="2218" y="1050"/>
                </a:lnTo>
                <a:lnTo>
                  <a:pt x="2233" y="1048"/>
                </a:lnTo>
                <a:lnTo>
                  <a:pt x="2248" y="1047"/>
                </a:lnTo>
                <a:lnTo>
                  <a:pt x="2503" y="1047"/>
                </a:lnTo>
                <a:lnTo>
                  <a:pt x="2503" y="729"/>
                </a:lnTo>
                <a:lnTo>
                  <a:pt x="2151" y="728"/>
                </a:lnTo>
                <a:close/>
                <a:moveTo>
                  <a:pt x="1977" y="0"/>
                </a:moveTo>
                <a:lnTo>
                  <a:pt x="2102" y="4"/>
                </a:lnTo>
                <a:lnTo>
                  <a:pt x="2224" y="13"/>
                </a:lnTo>
                <a:lnTo>
                  <a:pt x="2344" y="28"/>
                </a:lnTo>
                <a:lnTo>
                  <a:pt x="2463" y="49"/>
                </a:lnTo>
                <a:lnTo>
                  <a:pt x="2578" y="76"/>
                </a:lnTo>
                <a:lnTo>
                  <a:pt x="2690" y="108"/>
                </a:lnTo>
                <a:lnTo>
                  <a:pt x="2799" y="146"/>
                </a:lnTo>
                <a:lnTo>
                  <a:pt x="2905" y="188"/>
                </a:lnTo>
                <a:lnTo>
                  <a:pt x="3007" y="235"/>
                </a:lnTo>
                <a:lnTo>
                  <a:pt x="3104" y="287"/>
                </a:lnTo>
                <a:lnTo>
                  <a:pt x="3198" y="344"/>
                </a:lnTo>
                <a:lnTo>
                  <a:pt x="3289" y="405"/>
                </a:lnTo>
                <a:lnTo>
                  <a:pt x="3374" y="470"/>
                </a:lnTo>
                <a:lnTo>
                  <a:pt x="3453" y="539"/>
                </a:lnTo>
                <a:lnTo>
                  <a:pt x="3528" y="611"/>
                </a:lnTo>
                <a:lnTo>
                  <a:pt x="3599" y="687"/>
                </a:lnTo>
                <a:lnTo>
                  <a:pt x="3663" y="767"/>
                </a:lnTo>
                <a:lnTo>
                  <a:pt x="3721" y="849"/>
                </a:lnTo>
                <a:lnTo>
                  <a:pt x="3773" y="935"/>
                </a:lnTo>
                <a:lnTo>
                  <a:pt x="3820" y="1023"/>
                </a:lnTo>
                <a:lnTo>
                  <a:pt x="3860" y="1114"/>
                </a:lnTo>
                <a:lnTo>
                  <a:pt x="3893" y="1207"/>
                </a:lnTo>
                <a:lnTo>
                  <a:pt x="3919" y="1303"/>
                </a:lnTo>
                <a:lnTo>
                  <a:pt x="3938" y="1401"/>
                </a:lnTo>
                <a:lnTo>
                  <a:pt x="3949" y="1500"/>
                </a:lnTo>
                <a:lnTo>
                  <a:pt x="3953" y="1601"/>
                </a:lnTo>
                <a:lnTo>
                  <a:pt x="3949" y="1702"/>
                </a:lnTo>
                <a:lnTo>
                  <a:pt x="3938" y="1801"/>
                </a:lnTo>
                <a:lnTo>
                  <a:pt x="3919" y="1899"/>
                </a:lnTo>
                <a:lnTo>
                  <a:pt x="3893" y="1994"/>
                </a:lnTo>
                <a:lnTo>
                  <a:pt x="3860" y="2088"/>
                </a:lnTo>
                <a:lnTo>
                  <a:pt x="3820" y="2179"/>
                </a:lnTo>
                <a:lnTo>
                  <a:pt x="3773" y="2267"/>
                </a:lnTo>
                <a:lnTo>
                  <a:pt x="3721" y="2353"/>
                </a:lnTo>
                <a:lnTo>
                  <a:pt x="3663" y="2435"/>
                </a:lnTo>
                <a:lnTo>
                  <a:pt x="3599" y="2515"/>
                </a:lnTo>
                <a:lnTo>
                  <a:pt x="3528" y="2591"/>
                </a:lnTo>
                <a:lnTo>
                  <a:pt x="3453" y="2663"/>
                </a:lnTo>
                <a:lnTo>
                  <a:pt x="3374" y="2732"/>
                </a:lnTo>
                <a:lnTo>
                  <a:pt x="3289" y="2797"/>
                </a:lnTo>
                <a:lnTo>
                  <a:pt x="3198" y="2857"/>
                </a:lnTo>
                <a:lnTo>
                  <a:pt x="3104" y="2915"/>
                </a:lnTo>
                <a:lnTo>
                  <a:pt x="3007" y="2967"/>
                </a:lnTo>
                <a:lnTo>
                  <a:pt x="2905" y="3014"/>
                </a:lnTo>
                <a:lnTo>
                  <a:pt x="2799" y="3056"/>
                </a:lnTo>
                <a:lnTo>
                  <a:pt x="2690" y="3094"/>
                </a:lnTo>
                <a:lnTo>
                  <a:pt x="2578" y="3126"/>
                </a:lnTo>
                <a:lnTo>
                  <a:pt x="2463" y="3153"/>
                </a:lnTo>
                <a:lnTo>
                  <a:pt x="2344" y="3174"/>
                </a:lnTo>
                <a:lnTo>
                  <a:pt x="2224" y="3189"/>
                </a:lnTo>
                <a:lnTo>
                  <a:pt x="2102" y="3198"/>
                </a:lnTo>
                <a:lnTo>
                  <a:pt x="1977" y="3202"/>
                </a:lnTo>
                <a:lnTo>
                  <a:pt x="1852" y="3198"/>
                </a:lnTo>
                <a:lnTo>
                  <a:pt x="1728" y="3189"/>
                </a:lnTo>
                <a:lnTo>
                  <a:pt x="1608" y="3174"/>
                </a:lnTo>
                <a:lnTo>
                  <a:pt x="1491" y="3153"/>
                </a:lnTo>
                <a:lnTo>
                  <a:pt x="1375" y="3126"/>
                </a:lnTo>
                <a:lnTo>
                  <a:pt x="1263" y="3094"/>
                </a:lnTo>
                <a:lnTo>
                  <a:pt x="1153" y="3056"/>
                </a:lnTo>
                <a:lnTo>
                  <a:pt x="1048" y="3014"/>
                </a:lnTo>
                <a:lnTo>
                  <a:pt x="946" y="2967"/>
                </a:lnTo>
                <a:lnTo>
                  <a:pt x="848" y="2915"/>
                </a:lnTo>
                <a:lnTo>
                  <a:pt x="754" y="2857"/>
                </a:lnTo>
                <a:lnTo>
                  <a:pt x="665" y="2797"/>
                </a:lnTo>
                <a:lnTo>
                  <a:pt x="580" y="2732"/>
                </a:lnTo>
                <a:lnTo>
                  <a:pt x="499" y="2663"/>
                </a:lnTo>
                <a:lnTo>
                  <a:pt x="424" y="2591"/>
                </a:lnTo>
                <a:lnTo>
                  <a:pt x="355" y="2515"/>
                </a:lnTo>
                <a:lnTo>
                  <a:pt x="290" y="2435"/>
                </a:lnTo>
                <a:lnTo>
                  <a:pt x="232" y="2353"/>
                </a:lnTo>
                <a:lnTo>
                  <a:pt x="179" y="2267"/>
                </a:lnTo>
                <a:lnTo>
                  <a:pt x="133" y="2179"/>
                </a:lnTo>
                <a:lnTo>
                  <a:pt x="94" y="2088"/>
                </a:lnTo>
                <a:lnTo>
                  <a:pt x="60" y="1994"/>
                </a:lnTo>
                <a:lnTo>
                  <a:pt x="34" y="1899"/>
                </a:lnTo>
                <a:lnTo>
                  <a:pt x="16" y="1801"/>
                </a:lnTo>
                <a:lnTo>
                  <a:pt x="3" y="1702"/>
                </a:lnTo>
                <a:lnTo>
                  <a:pt x="0" y="1601"/>
                </a:lnTo>
                <a:lnTo>
                  <a:pt x="3" y="1500"/>
                </a:lnTo>
                <a:lnTo>
                  <a:pt x="16" y="1401"/>
                </a:lnTo>
                <a:lnTo>
                  <a:pt x="34" y="1303"/>
                </a:lnTo>
                <a:lnTo>
                  <a:pt x="60" y="1207"/>
                </a:lnTo>
                <a:lnTo>
                  <a:pt x="94" y="1114"/>
                </a:lnTo>
                <a:lnTo>
                  <a:pt x="133" y="1023"/>
                </a:lnTo>
                <a:lnTo>
                  <a:pt x="179" y="935"/>
                </a:lnTo>
                <a:lnTo>
                  <a:pt x="232" y="849"/>
                </a:lnTo>
                <a:lnTo>
                  <a:pt x="290" y="767"/>
                </a:lnTo>
                <a:lnTo>
                  <a:pt x="355" y="687"/>
                </a:lnTo>
                <a:lnTo>
                  <a:pt x="424" y="611"/>
                </a:lnTo>
                <a:lnTo>
                  <a:pt x="499" y="539"/>
                </a:lnTo>
                <a:lnTo>
                  <a:pt x="580" y="470"/>
                </a:lnTo>
                <a:lnTo>
                  <a:pt x="665" y="405"/>
                </a:lnTo>
                <a:lnTo>
                  <a:pt x="754" y="344"/>
                </a:lnTo>
                <a:lnTo>
                  <a:pt x="848" y="287"/>
                </a:lnTo>
                <a:lnTo>
                  <a:pt x="946" y="235"/>
                </a:lnTo>
                <a:lnTo>
                  <a:pt x="1048" y="188"/>
                </a:lnTo>
                <a:lnTo>
                  <a:pt x="1153" y="146"/>
                </a:lnTo>
                <a:lnTo>
                  <a:pt x="1263" y="108"/>
                </a:lnTo>
                <a:lnTo>
                  <a:pt x="1375" y="76"/>
                </a:lnTo>
                <a:lnTo>
                  <a:pt x="1491" y="49"/>
                </a:lnTo>
                <a:lnTo>
                  <a:pt x="1608" y="28"/>
                </a:lnTo>
                <a:lnTo>
                  <a:pt x="1728" y="13"/>
                </a:lnTo>
                <a:lnTo>
                  <a:pt x="1852" y="4"/>
                </a:lnTo>
                <a:lnTo>
                  <a:pt x="197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6" name="Freeform 140"/>
          <p:cNvSpPr>
            <a:spLocks/>
          </p:cNvSpPr>
          <p:nvPr/>
        </p:nvSpPr>
        <p:spPr bwMode="auto">
          <a:xfrm>
            <a:off x="3662202" y="1787448"/>
            <a:ext cx="346086" cy="397228"/>
          </a:xfrm>
          <a:custGeom>
            <a:avLst/>
            <a:gdLst>
              <a:gd name="T0" fmla="*/ 430 w 3574"/>
              <a:gd name="T1" fmla="*/ 14 h 4100"/>
              <a:gd name="T2" fmla="*/ 553 w 3574"/>
              <a:gd name="T3" fmla="*/ 82 h 4100"/>
              <a:gd name="T4" fmla="*/ 638 w 3574"/>
              <a:gd name="T5" fmla="*/ 193 h 4100"/>
              <a:gd name="T6" fmla="*/ 668 w 3574"/>
              <a:gd name="T7" fmla="*/ 334 h 4100"/>
              <a:gd name="T8" fmla="*/ 636 w 3574"/>
              <a:gd name="T9" fmla="*/ 474 h 4100"/>
              <a:gd name="T10" fmla="*/ 552 w 3574"/>
              <a:gd name="T11" fmla="*/ 586 h 4100"/>
              <a:gd name="T12" fmla="*/ 644 w 3574"/>
              <a:gd name="T13" fmla="*/ 780 h 4100"/>
              <a:gd name="T14" fmla="*/ 840 w 3574"/>
              <a:gd name="T15" fmla="*/ 683 h 4100"/>
              <a:gd name="T16" fmla="*/ 1149 w 3574"/>
              <a:gd name="T17" fmla="*/ 562 h 4100"/>
              <a:gd name="T18" fmla="*/ 1433 w 3574"/>
              <a:gd name="T19" fmla="*/ 497 h 4100"/>
              <a:gd name="T20" fmla="*/ 1698 w 3574"/>
              <a:gd name="T21" fmla="*/ 487 h 4100"/>
              <a:gd name="T22" fmla="*/ 1949 w 3574"/>
              <a:gd name="T23" fmla="*/ 523 h 4100"/>
              <a:gd name="T24" fmla="*/ 2164 w 3574"/>
              <a:gd name="T25" fmla="*/ 592 h 4100"/>
              <a:gd name="T26" fmla="*/ 2399 w 3574"/>
              <a:gd name="T27" fmla="*/ 689 h 4100"/>
              <a:gd name="T28" fmla="*/ 2570 w 3574"/>
              <a:gd name="T29" fmla="*/ 759 h 4100"/>
              <a:gd name="T30" fmla="*/ 2726 w 3574"/>
              <a:gd name="T31" fmla="*/ 766 h 4100"/>
              <a:gd name="T32" fmla="*/ 2913 w 3574"/>
              <a:gd name="T33" fmla="*/ 725 h 4100"/>
              <a:gd name="T34" fmla="*/ 3093 w 3574"/>
              <a:gd name="T35" fmla="*/ 653 h 4100"/>
              <a:gd name="T36" fmla="*/ 3268 w 3574"/>
              <a:gd name="T37" fmla="*/ 559 h 4100"/>
              <a:gd name="T38" fmla="*/ 3387 w 3574"/>
              <a:gd name="T39" fmla="*/ 500 h 4100"/>
              <a:gd name="T40" fmla="*/ 3441 w 3574"/>
              <a:gd name="T41" fmla="*/ 484 h 4100"/>
              <a:gd name="T42" fmla="*/ 3514 w 3574"/>
              <a:gd name="T43" fmla="*/ 507 h 4100"/>
              <a:gd name="T44" fmla="*/ 3565 w 3574"/>
              <a:gd name="T45" fmla="*/ 568 h 4100"/>
              <a:gd name="T46" fmla="*/ 3574 w 3574"/>
              <a:gd name="T47" fmla="*/ 2212 h 4100"/>
              <a:gd name="T48" fmla="*/ 3560 w 3574"/>
              <a:gd name="T49" fmla="*/ 2278 h 4100"/>
              <a:gd name="T50" fmla="*/ 3500 w 3574"/>
              <a:gd name="T51" fmla="*/ 2330 h 4100"/>
              <a:gd name="T52" fmla="*/ 3273 w 3574"/>
              <a:gd name="T53" fmla="*/ 2445 h 4100"/>
              <a:gd name="T54" fmla="*/ 3007 w 3574"/>
              <a:gd name="T55" fmla="*/ 2544 h 4100"/>
              <a:gd name="T56" fmla="*/ 2769 w 3574"/>
              <a:gd name="T57" fmla="*/ 2590 h 4100"/>
              <a:gd name="T58" fmla="*/ 2568 w 3574"/>
              <a:gd name="T59" fmla="*/ 2581 h 4100"/>
              <a:gd name="T60" fmla="*/ 2355 w 3574"/>
              <a:gd name="T61" fmla="*/ 2515 h 4100"/>
              <a:gd name="T62" fmla="*/ 2160 w 3574"/>
              <a:gd name="T63" fmla="*/ 2420 h 4100"/>
              <a:gd name="T64" fmla="*/ 1969 w 3574"/>
              <a:gd name="T65" fmla="*/ 2345 h 4100"/>
              <a:gd name="T66" fmla="*/ 1748 w 3574"/>
              <a:gd name="T67" fmla="*/ 2303 h 4100"/>
              <a:gd name="T68" fmla="*/ 1506 w 3574"/>
              <a:gd name="T69" fmla="*/ 2312 h 4100"/>
              <a:gd name="T70" fmla="*/ 1232 w 3574"/>
              <a:gd name="T71" fmla="*/ 2376 h 4100"/>
              <a:gd name="T72" fmla="*/ 927 w 3574"/>
              <a:gd name="T73" fmla="*/ 2494 h 4100"/>
              <a:gd name="T74" fmla="*/ 1003 w 3574"/>
              <a:gd name="T75" fmla="*/ 3913 h 4100"/>
              <a:gd name="T76" fmla="*/ 972 w 3574"/>
              <a:gd name="T77" fmla="*/ 4009 h 4100"/>
              <a:gd name="T78" fmla="*/ 899 w 3574"/>
              <a:gd name="T79" fmla="*/ 4077 h 4100"/>
              <a:gd name="T80" fmla="*/ 805 w 3574"/>
              <a:gd name="T81" fmla="*/ 4100 h 4100"/>
              <a:gd name="T82" fmla="*/ 705 w 3574"/>
              <a:gd name="T83" fmla="*/ 4072 h 4100"/>
              <a:gd name="T84" fmla="*/ 634 w 3574"/>
              <a:gd name="T85" fmla="*/ 3999 h 4100"/>
              <a:gd name="T86" fmla="*/ 160 w 3574"/>
              <a:gd name="T87" fmla="*/ 619 h 4100"/>
              <a:gd name="T88" fmla="*/ 57 w 3574"/>
              <a:gd name="T89" fmla="*/ 519 h 4100"/>
              <a:gd name="T90" fmla="*/ 4 w 3574"/>
              <a:gd name="T91" fmla="*/ 384 h 4100"/>
              <a:gd name="T92" fmla="*/ 14 w 3574"/>
              <a:gd name="T93" fmla="*/ 237 h 4100"/>
              <a:gd name="T94" fmla="*/ 82 w 3574"/>
              <a:gd name="T95" fmla="*/ 115 h 4100"/>
              <a:gd name="T96" fmla="*/ 193 w 3574"/>
              <a:gd name="T97" fmla="*/ 31 h 4100"/>
              <a:gd name="T98" fmla="*/ 334 w 3574"/>
              <a:gd name="T99" fmla="*/ 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574" h="4100">
                <a:moveTo>
                  <a:pt x="334" y="0"/>
                </a:moveTo>
                <a:lnTo>
                  <a:pt x="384" y="4"/>
                </a:lnTo>
                <a:lnTo>
                  <a:pt x="430" y="14"/>
                </a:lnTo>
                <a:lnTo>
                  <a:pt x="475" y="31"/>
                </a:lnTo>
                <a:lnTo>
                  <a:pt x="516" y="54"/>
                </a:lnTo>
                <a:lnTo>
                  <a:pt x="553" y="82"/>
                </a:lnTo>
                <a:lnTo>
                  <a:pt x="586" y="115"/>
                </a:lnTo>
                <a:lnTo>
                  <a:pt x="614" y="152"/>
                </a:lnTo>
                <a:lnTo>
                  <a:pt x="638" y="193"/>
                </a:lnTo>
                <a:lnTo>
                  <a:pt x="654" y="237"/>
                </a:lnTo>
                <a:lnTo>
                  <a:pt x="664" y="284"/>
                </a:lnTo>
                <a:lnTo>
                  <a:pt x="668" y="334"/>
                </a:lnTo>
                <a:lnTo>
                  <a:pt x="664" y="383"/>
                </a:lnTo>
                <a:lnTo>
                  <a:pt x="654" y="430"/>
                </a:lnTo>
                <a:lnTo>
                  <a:pt x="636" y="474"/>
                </a:lnTo>
                <a:lnTo>
                  <a:pt x="613" y="515"/>
                </a:lnTo>
                <a:lnTo>
                  <a:pt x="585" y="552"/>
                </a:lnTo>
                <a:lnTo>
                  <a:pt x="552" y="586"/>
                </a:lnTo>
                <a:lnTo>
                  <a:pt x="584" y="815"/>
                </a:lnTo>
                <a:lnTo>
                  <a:pt x="611" y="798"/>
                </a:lnTo>
                <a:lnTo>
                  <a:pt x="644" y="780"/>
                </a:lnTo>
                <a:lnTo>
                  <a:pt x="684" y="760"/>
                </a:lnTo>
                <a:lnTo>
                  <a:pt x="731" y="736"/>
                </a:lnTo>
                <a:lnTo>
                  <a:pt x="840" y="683"/>
                </a:lnTo>
                <a:lnTo>
                  <a:pt x="945" y="636"/>
                </a:lnTo>
                <a:lnTo>
                  <a:pt x="1047" y="596"/>
                </a:lnTo>
                <a:lnTo>
                  <a:pt x="1149" y="562"/>
                </a:lnTo>
                <a:lnTo>
                  <a:pt x="1246" y="534"/>
                </a:lnTo>
                <a:lnTo>
                  <a:pt x="1341" y="512"/>
                </a:lnTo>
                <a:lnTo>
                  <a:pt x="1433" y="497"/>
                </a:lnTo>
                <a:lnTo>
                  <a:pt x="1523" y="488"/>
                </a:lnTo>
                <a:lnTo>
                  <a:pt x="1610" y="484"/>
                </a:lnTo>
                <a:lnTo>
                  <a:pt x="1698" y="487"/>
                </a:lnTo>
                <a:lnTo>
                  <a:pt x="1784" y="495"/>
                </a:lnTo>
                <a:lnTo>
                  <a:pt x="1867" y="506"/>
                </a:lnTo>
                <a:lnTo>
                  <a:pt x="1949" y="523"/>
                </a:lnTo>
                <a:lnTo>
                  <a:pt x="2027" y="545"/>
                </a:lnTo>
                <a:lnTo>
                  <a:pt x="2094" y="566"/>
                </a:lnTo>
                <a:lnTo>
                  <a:pt x="2164" y="592"/>
                </a:lnTo>
                <a:lnTo>
                  <a:pt x="2238" y="621"/>
                </a:lnTo>
                <a:lnTo>
                  <a:pt x="2317" y="653"/>
                </a:lnTo>
                <a:lnTo>
                  <a:pt x="2399" y="689"/>
                </a:lnTo>
                <a:lnTo>
                  <a:pt x="2484" y="729"/>
                </a:lnTo>
                <a:lnTo>
                  <a:pt x="2527" y="746"/>
                </a:lnTo>
                <a:lnTo>
                  <a:pt x="2570" y="759"/>
                </a:lnTo>
                <a:lnTo>
                  <a:pt x="2618" y="766"/>
                </a:lnTo>
                <a:lnTo>
                  <a:pt x="2669" y="769"/>
                </a:lnTo>
                <a:lnTo>
                  <a:pt x="2726" y="766"/>
                </a:lnTo>
                <a:lnTo>
                  <a:pt x="2787" y="757"/>
                </a:lnTo>
                <a:lnTo>
                  <a:pt x="2849" y="745"/>
                </a:lnTo>
                <a:lnTo>
                  <a:pt x="2913" y="725"/>
                </a:lnTo>
                <a:lnTo>
                  <a:pt x="2977" y="702"/>
                </a:lnTo>
                <a:lnTo>
                  <a:pt x="3038" y="678"/>
                </a:lnTo>
                <a:lnTo>
                  <a:pt x="3093" y="653"/>
                </a:lnTo>
                <a:lnTo>
                  <a:pt x="3144" y="627"/>
                </a:lnTo>
                <a:lnTo>
                  <a:pt x="3207" y="592"/>
                </a:lnTo>
                <a:lnTo>
                  <a:pt x="3268" y="559"/>
                </a:lnTo>
                <a:lnTo>
                  <a:pt x="3327" y="528"/>
                </a:lnTo>
                <a:lnTo>
                  <a:pt x="3359" y="512"/>
                </a:lnTo>
                <a:lnTo>
                  <a:pt x="3387" y="500"/>
                </a:lnTo>
                <a:lnTo>
                  <a:pt x="3410" y="492"/>
                </a:lnTo>
                <a:lnTo>
                  <a:pt x="3428" y="487"/>
                </a:lnTo>
                <a:lnTo>
                  <a:pt x="3441" y="484"/>
                </a:lnTo>
                <a:lnTo>
                  <a:pt x="3467" y="487"/>
                </a:lnTo>
                <a:lnTo>
                  <a:pt x="3491" y="495"/>
                </a:lnTo>
                <a:lnTo>
                  <a:pt x="3514" y="507"/>
                </a:lnTo>
                <a:lnTo>
                  <a:pt x="3535" y="524"/>
                </a:lnTo>
                <a:lnTo>
                  <a:pt x="3552" y="545"/>
                </a:lnTo>
                <a:lnTo>
                  <a:pt x="3565" y="568"/>
                </a:lnTo>
                <a:lnTo>
                  <a:pt x="3572" y="592"/>
                </a:lnTo>
                <a:lnTo>
                  <a:pt x="3574" y="619"/>
                </a:lnTo>
                <a:lnTo>
                  <a:pt x="3574" y="2212"/>
                </a:lnTo>
                <a:lnTo>
                  <a:pt x="3573" y="2237"/>
                </a:lnTo>
                <a:lnTo>
                  <a:pt x="3568" y="2258"/>
                </a:lnTo>
                <a:lnTo>
                  <a:pt x="3560" y="2278"/>
                </a:lnTo>
                <a:lnTo>
                  <a:pt x="3549" y="2293"/>
                </a:lnTo>
                <a:lnTo>
                  <a:pt x="3528" y="2311"/>
                </a:lnTo>
                <a:lnTo>
                  <a:pt x="3500" y="2330"/>
                </a:lnTo>
                <a:lnTo>
                  <a:pt x="3465" y="2351"/>
                </a:lnTo>
                <a:lnTo>
                  <a:pt x="3368" y="2401"/>
                </a:lnTo>
                <a:lnTo>
                  <a:pt x="3273" y="2445"/>
                </a:lnTo>
                <a:lnTo>
                  <a:pt x="3181" y="2485"/>
                </a:lnTo>
                <a:lnTo>
                  <a:pt x="3093" y="2517"/>
                </a:lnTo>
                <a:lnTo>
                  <a:pt x="3007" y="2544"/>
                </a:lnTo>
                <a:lnTo>
                  <a:pt x="2924" y="2566"/>
                </a:lnTo>
                <a:lnTo>
                  <a:pt x="2844" y="2581"/>
                </a:lnTo>
                <a:lnTo>
                  <a:pt x="2769" y="2590"/>
                </a:lnTo>
                <a:lnTo>
                  <a:pt x="2696" y="2593"/>
                </a:lnTo>
                <a:lnTo>
                  <a:pt x="2632" y="2590"/>
                </a:lnTo>
                <a:lnTo>
                  <a:pt x="2568" y="2581"/>
                </a:lnTo>
                <a:lnTo>
                  <a:pt x="2502" y="2567"/>
                </a:lnTo>
                <a:lnTo>
                  <a:pt x="2438" y="2547"/>
                </a:lnTo>
                <a:lnTo>
                  <a:pt x="2355" y="2515"/>
                </a:lnTo>
                <a:lnTo>
                  <a:pt x="2279" y="2481"/>
                </a:lnTo>
                <a:lnTo>
                  <a:pt x="2212" y="2447"/>
                </a:lnTo>
                <a:lnTo>
                  <a:pt x="2160" y="2420"/>
                </a:lnTo>
                <a:lnTo>
                  <a:pt x="2103" y="2394"/>
                </a:lnTo>
                <a:lnTo>
                  <a:pt x="2040" y="2370"/>
                </a:lnTo>
                <a:lnTo>
                  <a:pt x="1969" y="2345"/>
                </a:lnTo>
                <a:lnTo>
                  <a:pt x="1898" y="2326"/>
                </a:lnTo>
                <a:lnTo>
                  <a:pt x="1823" y="2312"/>
                </a:lnTo>
                <a:lnTo>
                  <a:pt x="1748" y="2303"/>
                </a:lnTo>
                <a:lnTo>
                  <a:pt x="1672" y="2301"/>
                </a:lnTo>
                <a:lnTo>
                  <a:pt x="1592" y="2303"/>
                </a:lnTo>
                <a:lnTo>
                  <a:pt x="1506" y="2312"/>
                </a:lnTo>
                <a:lnTo>
                  <a:pt x="1419" y="2328"/>
                </a:lnTo>
                <a:lnTo>
                  <a:pt x="1327" y="2349"/>
                </a:lnTo>
                <a:lnTo>
                  <a:pt x="1232" y="2376"/>
                </a:lnTo>
                <a:lnTo>
                  <a:pt x="1133" y="2410"/>
                </a:lnTo>
                <a:lnTo>
                  <a:pt x="1032" y="2449"/>
                </a:lnTo>
                <a:lnTo>
                  <a:pt x="927" y="2494"/>
                </a:lnTo>
                <a:lnTo>
                  <a:pt x="819" y="2547"/>
                </a:lnTo>
                <a:lnTo>
                  <a:pt x="1000" y="3877"/>
                </a:lnTo>
                <a:lnTo>
                  <a:pt x="1003" y="3913"/>
                </a:lnTo>
                <a:lnTo>
                  <a:pt x="997" y="3946"/>
                </a:lnTo>
                <a:lnTo>
                  <a:pt x="987" y="3980"/>
                </a:lnTo>
                <a:lnTo>
                  <a:pt x="972" y="4009"/>
                </a:lnTo>
                <a:lnTo>
                  <a:pt x="951" y="4036"/>
                </a:lnTo>
                <a:lnTo>
                  <a:pt x="927" y="4059"/>
                </a:lnTo>
                <a:lnTo>
                  <a:pt x="899" y="4077"/>
                </a:lnTo>
                <a:lnTo>
                  <a:pt x="867" y="4091"/>
                </a:lnTo>
                <a:lnTo>
                  <a:pt x="832" y="4099"/>
                </a:lnTo>
                <a:lnTo>
                  <a:pt x="805" y="4100"/>
                </a:lnTo>
                <a:lnTo>
                  <a:pt x="769" y="4098"/>
                </a:lnTo>
                <a:lnTo>
                  <a:pt x="736" y="4087"/>
                </a:lnTo>
                <a:lnTo>
                  <a:pt x="705" y="4072"/>
                </a:lnTo>
                <a:lnTo>
                  <a:pt x="677" y="4053"/>
                </a:lnTo>
                <a:lnTo>
                  <a:pt x="653" y="4027"/>
                </a:lnTo>
                <a:lnTo>
                  <a:pt x="634" y="3999"/>
                </a:lnTo>
                <a:lnTo>
                  <a:pt x="620" y="3966"/>
                </a:lnTo>
                <a:lnTo>
                  <a:pt x="612" y="3931"/>
                </a:lnTo>
                <a:lnTo>
                  <a:pt x="160" y="619"/>
                </a:lnTo>
                <a:lnTo>
                  <a:pt x="121" y="591"/>
                </a:lnTo>
                <a:lnTo>
                  <a:pt x="87" y="557"/>
                </a:lnTo>
                <a:lnTo>
                  <a:pt x="57" y="519"/>
                </a:lnTo>
                <a:lnTo>
                  <a:pt x="33" y="478"/>
                </a:lnTo>
                <a:lnTo>
                  <a:pt x="15" y="433"/>
                </a:lnTo>
                <a:lnTo>
                  <a:pt x="4" y="384"/>
                </a:lnTo>
                <a:lnTo>
                  <a:pt x="0" y="334"/>
                </a:lnTo>
                <a:lnTo>
                  <a:pt x="4" y="284"/>
                </a:lnTo>
                <a:lnTo>
                  <a:pt x="14" y="237"/>
                </a:lnTo>
                <a:lnTo>
                  <a:pt x="30" y="193"/>
                </a:lnTo>
                <a:lnTo>
                  <a:pt x="54" y="152"/>
                </a:lnTo>
                <a:lnTo>
                  <a:pt x="82" y="115"/>
                </a:lnTo>
                <a:lnTo>
                  <a:pt x="115" y="82"/>
                </a:lnTo>
                <a:lnTo>
                  <a:pt x="152" y="54"/>
                </a:lnTo>
                <a:lnTo>
                  <a:pt x="193" y="31"/>
                </a:lnTo>
                <a:lnTo>
                  <a:pt x="238" y="14"/>
                </a:lnTo>
                <a:lnTo>
                  <a:pt x="285" y="4"/>
                </a:lnTo>
                <a:lnTo>
                  <a:pt x="334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Freeform 145"/>
          <p:cNvSpPr>
            <a:spLocks noEditPoints="1"/>
          </p:cNvSpPr>
          <p:nvPr/>
        </p:nvSpPr>
        <p:spPr bwMode="auto">
          <a:xfrm>
            <a:off x="4322854" y="1789988"/>
            <a:ext cx="330464" cy="392147"/>
          </a:xfrm>
          <a:custGeom>
            <a:avLst/>
            <a:gdLst>
              <a:gd name="T0" fmla="*/ 1321 w 3102"/>
              <a:gd name="T1" fmla="*/ 1301 h 3681"/>
              <a:gd name="T2" fmla="*/ 896 w 3102"/>
              <a:gd name="T3" fmla="*/ 2150 h 3681"/>
              <a:gd name="T4" fmla="*/ 1733 w 3102"/>
              <a:gd name="T5" fmla="*/ 1374 h 3681"/>
              <a:gd name="T6" fmla="*/ 1697 w 3102"/>
              <a:gd name="T7" fmla="*/ 309 h 3681"/>
              <a:gd name="T8" fmla="*/ 920 w 3102"/>
              <a:gd name="T9" fmla="*/ 0 h 3681"/>
              <a:gd name="T10" fmla="*/ 2126 w 3102"/>
              <a:gd name="T11" fmla="*/ 3 h 3681"/>
              <a:gd name="T12" fmla="*/ 2160 w 3102"/>
              <a:gd name="T13" fmla="*/ 23 h 3681"/>
              <a:gd name="T14" fmla="*/ 2180 w 3102"/>
              <a:gd name="T15" fmla="*/ 57 h 3681"/>
              <a:gd name="T16" fmla="*/ 2182 w 3102"/>
              <a:gd name="T17" fmla="*/ 232 h 3681"/>
              <a:gd name="T18" fmla="*/ 2172 w 3102"/>
              <a:gd name="T19" fmla="*/ 271 h 3681"/>
              <a:gd name="T20" fmla="*/ 2145 w 3102"/>
              <a:gd name="T21" fmla="*/ 299 h 3681"/>
              <a:gd name="T22" fmla="*/ 2105 w 3102"/>
              <a:gd name="T23" fmla="*/ 309 h 3681"/>
              <a:gd name="T24" fmla="*/ 2008 w 3102"/>
              <a:gd name="T25" fmla="*/ 1229 h 3681"/>
              <a:gd name="T26" fmla="*/ 3024 w 3102"/>
              <a:gd name="T27" fmla="*/ 3097 h 3681"/>
              <a:gd name="T28" fmla="*/ 3073 w 3102"/>
              <a:gd name="T29" fmla="*/ 3204 h 3681"/>
              <a:gd name="T30" fmla="*/ 3098 w 3102"/>
              <a:gd name="T31" fmla="*/ 3303 h 3681"/>
              <a:gd name="T32" fmla="*/ 3098 w 3102"/>
              <a:gd name="T33" fmla="*/ 3395 h 3681"/>
              <a:gd name="T34" fmla="*/ 3076 w 3102"/>
              <a:gd name="T35" fmla="*/ 3475 h 3681"/>
              <a:gd name="T36" fmla="*/ 3031 w 3102"/>
              <a:gd name="T37" fmla="*/ 3546 h 3681"/>
              <a:gd name="T38" fmla="*/ 2964 w 3102"/>
              <a:gd name="T39" fmla="*/ 3603 h 3681"/>
              <a:gd name="T40" fmla="*/ 2876 w 3102"/>
              <a:gd name="T41" fmla="*/ 3645 h 3681"/>
              <a:gd name="T42" fmla="*/ 2769 w 3102"/>
              <a:gd name="T43" fmla="*/ 3671 h 3681"/>
              <a:gd name="T44" fmla="*/ 2643 w 3102"/>
              <a:gd name="T45" fmla="*/ 3681 h 3681"/>
              <a:gd name="T46" fmla="*/ 399 w 3102"/>
              <a:gd name="T47" fmla="*/ 3678 h 3681"/>
              <a:gd name="T48" fmla="*/ 282 w 3102"/>
              <a:gd name="T49" fmla="*/ 3660 h 3681"/>
              <a:gd name="T50" fmla="*/ 184 w 3102"/>
              <a:gd name="T51" fmla="*/ 3625 h 3681"/>
              <a:gd name="T52" fmla="*/ 106 w 3102"/>
              <a:gd name="T53" fmla="*/ 3574 h 3681"/>
              <a:gd name="T54" fmla="*/ 48 w 3102"/>
              <a:gd name="T55" fmla="*/ 3510 h 3681"/>
              <a:gd name="T56" fmla="*/ 13 w 3102"/>
              <a:gd name="T57" fmla="*/ 3433 h 3681"/>
              <a:gd name="T58" fmla="*/ 0 w 3102"/>
              <a:gd name="T59" fmla="*/ 3346 h 3681"/>
              <a:gd name="T60" fmla="*/ 11 w 3102"/>
              <a:gd name="T61" fmla="*/ 3250 h 3681"/>
              <a:gd name="T62" fmla="*/ 46 w 3102"/>
              <a:gd name="T63" fmla="*/ 3145 h 3681"/>
              <a:gd name="T64" fmla="*/ 106 w 3102"/>
              <a:gd name="T65" fmla="*/ 3035 h 3681"/>
              <a:gd name="T66" fmla="*/ 1010 w 3102"/>
              <a:gd name="T67" fmla="*/ 309 h 3681"/>
              <a:gd name="T68" fmla="*/ 900 w 3102"/>
              <a:gd name="T69" fmla="*/ 307 h 3681"/>
              <a:gd name="T70" fmla="*/ 865 w 3102"/>
              <a:gd name="T71" fmla="*/ 287 h 3681"/>
              <a:gd name="T72" fmla="*/ 845 w 3102"/>
              <a:gd name="T73" fmla="*/ 253 h 3681"/>
              <a:gd name="T74" fmla="*/ 843 w 3102"/>
              <a:gd name="T75" fmla="*/ 78 h 3681"/>
              <a:gd name="T76" fmla="*/ 853 w 3102"/>
              <a:gd name="T77" fmla="*/ 38 h 3681"/>
              <a:gd name="T78" fmla="*/ 881 w 3102"/>
              <a:gd name="T79" fmla="*/ 12 h 3681"/>
              <a:gd name="T80" fmla="*/ 920 w 3102"/>
              <a:gd name="T81" fmla="*/ 0 h 3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02" h="3681">
                <a:moveTo>
                  <a:pt x="1321" y="309"/>
                </a:moveTo>
                <a:lnTo>
                  <a:pt x="1321" y="1301"/>
                </a:lnTo>
                <a:lnTo>
                  <a:pt x="1288" y="1365"/>
                </a:lnTo>
                <a:lnTo>
                  <a:pt x="896" y="2150"/>
                </a:lnTo>
                <a:lnTo>
                  <a:pt x="2154" y="2150"/>
                </a:lnTo>
                <a:lnTo>
                  <a:pt x="1733" y="1374"/>
                </a:lnTo>
                <a:lnTo>
                  <a:pt x="1697" y="1307"/>
                </a:lnTo>
                <a:lnTo>
                  <a:pt x="1697" y="309"/>
                </a:lnTo>
                <a:lnTo>
                  <a:pt x="1321" y="309"/>
                </a:lnTo>
                <a:close/>
                <a:moveTo>
                  <a:pt x="920" y="0"/>
                </a:moveTo>
                <a:lnTo>
                  <a:pt x="2105" y="0"/>
                </a:lnTo>
                <a:lnTo>
                  <a:pt x="2126" y="3"/>
                </a:lnTo>
                <a:lnTo>
                  <a:pt x="2145" y="12"/>
                </a:lnTo>
                <a:lnTo>
                  <a:pt x="2160" y="23"/>
                </a:lnTo>
                <a:lnTo>
                  <a:pt x="2172" y="38"/>
                </a:lnTo>
                <a:lnTo>
                  <a:pt x="2180" y="57"/>
                </a:lnTo>
                <a:lnTo>
                  <a:pt x="2182" y="78"/>
                </a:lnTo>
                <a:lnTo>
                  <a:pt x="2182" y="232"/>
                </a:lnTo>
                <a:lnTo>
                  <a:pt x="2180" y="253"/>
                </a:lnTo>
                <a:lnTo>
                  <a:pt x="2172" y="271"/>
                </a:lnTo>
                <a:lnTo>
                  <a:pt x="2160" y="287"/>
                </a:lnTo>
                <a:lnTo>
                  <a:pt x="2145" y="299"/>
                </a:lnTo>
                <a:lnTo>
                  <a:pt x="2126" y="307"/>
                </a:lnTo>
                <a:lnTo>
                  <a:pt x="2105" y="309"/>
                </a:lnTo>
                <a:lnTo>
                  <a:pt x="2008" y="309"/>
                </a:lnTo>
                <a:lnTo>
                  <a:pt x="2008" y="1229"/>
                </a:lnTo>
                <a:lnTo>
                  <a:pt x="2990" y="3043"/>
                </a:lnTo>
                <a:lnTo>
                  <a:pt x="3024" y="3097"/>
                </a:lnTo>
                <a:lnTo>
                  <a:pt x="3052" y="3152"/>
                </a:lnTo>
                <a:lnTo>
                  <a:pt x="3073" y="3204"/>
                </a:lnTo>
                <a:lnTo>
                  <a:pt x="3089" y="3254"/>
                </a:lnTo>
                <a:lnTo>
                  <a:pt x="3098" y="3303"/>
                </a:lnTo>
                <a:lnTo>
                  <a:pt x="3102" y="3349"/>
                </a:lnTo>
                <a:lnTo>
                  <a:pt x="3098" y="3395"/>
                </a:lnTo>
                <a:lnTo>
                  <a:pt x="3090" y="3437"/>
                </a:lnTo>
                <a:lnTo>
                  <a:pt x="3076" y="3475"/>
                </a:lnTo>
                <a:lnTo>
                  <a:pt x="3056" y="3512"/>
                </a:lnTo>
                <a:lnTo>
                  <a:pt x="3031" y="3546"/>
                </a:lnTo>
                <a:lnTo>
                  <a:pt x="3000" y="3576"/>
                </a:lnTo>
                <a:lnTo>
                  <a:pt x="2964" y="3603"/>
                </a:lnTo>
                <a:lnTo>
                  <a:pt x="2922" y="3626"/>
                </a:lnTo>
                <a:lnTo>
                  <a:pt x="2876" y="3645"/>
                </a:lnTo>
                <a:lnTo>
                  <a:pt x="2825" y="3661"/>
                </a:lnTo>
                <a:lnTo>
                  <a:pt x="2769" y="3671"/>
                </a:lnTo>
                <a:lnTo>
                  <a:pt x="2708" y="3678"/>
                </a:lnTo>
                <a:lnTo>
                  <a:pt x="2643" y="3681"/>
                </a:lnTo>
                <a:lnTo>
                  <a:pt x="464" y="3681"/>
                </a:lnTo>
                <a:lnTo>
                  <a:pt x="399" y="3678"/>
                </a:lnTo>
                <a:lnTo>
                  <a:pt x="338" y="3671"/>
                </a:lnTo>
                <a:lnTo>
                  <a:pt x="282" y="3660"/>
                </a:lnTo>
                <a:lnTo>
                  <a:pt x="231" y="3645"/>
                </a:lnTo>
                <a:lnTo>
                  <a:pt x="184" y="3625"/>
                </a:lnTo>
                <a:lnTo>
                  <a:pt x="143" y="3602"/>
                </a:lnTo>
                <a:lnTo>
                  <a:pt x="106" y="3574"/>
                </a:lnTo>
                <a:lnTo>
                  <a:pt x="74" y="3543"/>
                </a:lnTo>
                <a:lnTo>
                  <a:pt x="48" y="3510"/>
                </a:lnTo>
                <a:lnTo>
                  <a:pt x="28" y="3473"/>
                </a:lnTo>
                <a:lnTo>
                  <a:pt x="13" y="3433"/>
                </a:lnTo>
                <a:lnTo>
                  <a:pt x="4" y="3390"/>
                </a:lnTo>
                <a:lnTo>
                  <a:pt x="0" y="3346"/>
                </a:lnTo>
                <a:lnTo>
                  <a:pt x="2" y="3298"/>
                </a:lnTo>
                <a:lnTo>
                  <a:pt x="11" y="3250"/>
                </a:lnTo>
                <a:lnTo>
                  <a:pt x="25" y="3198"/>
                </a:lnTo>
                <a:lnTo>
                  <a:pt x="46" y="3145"/>
                </a:lnTo>
                <a:lnTo>
                  <a:pt x="72" y="3090"/>
                </a:lnTo>
                <a:lnTo>
                  <a:pt x="106" y="3035"/>
                </a:lnTo>
                <a:lnTo>
                  <a:pt x="1010" y="1229"/>
                </a:lnTo>
                <a:lnTo>
                  <a:pt x="1010" y="309"/>
                </a:lnTo>
                <a:lnTo>
                  <a:pt x="920" y="309"/>
                </a:lnTo>
                <a:lnTo>
                  <a:pt x="900" y="307"/>
                </a:lnTo>
                <a:lnTo>
                  <a:pt x="881" y="299"/>
                </a:lnTo>
                <a:lnTo>
                  <a:pt x="865" y="287"/>
                </a:lnTo>
                <a:lnTo>
                  <a:pt x="853" y="271"/>
                </a:lnTo>
                <a:lnTo>
                  <a:pt x="845" y="253"/>
                </a:lnTo>
                <a:lnTo>
                  <a:pt x="843" y="232"/>
                </a:lnTo>
                <a:lnTo>
                  <a:pt x="843" y="78"/>
                </a:lnTo>
                <a:lnTo>
                  <a:pt x="845" y="57"/>
                </a:lnTo>
                <a:lnTo>
                  <a:pt x="853" y="38"/>
                </a:lnTo>
                <a:lnTo>
                  <a:pt x="865" y="23"/>
                </a:lnTo>
                <a:lnTo>
                  <a:pt x="881" y="12"/>
                </a:lnTo>
                <a:lnTo>
                  <a:pt x="900" y="3"/>
                </a:lnTo>
                <a:lnTo>
                  <a:pt x="92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0" name="Группа 169"/>
          <p:cNvGrpSpPr/>
          <p:nvPr/>
        </p:nvGrpSpPr>
        <p:grpSpPr>
          <a:xfrm>
            <a:off x="4967884" y="1788312"/>
            <a:ext cx="497794" cy="395502"/>
            <a:chOff x="5848350" y="3260726"/>
            <a:chExt cx="1908176" cy="1516063"/>
          </a:xfrm>
          <a:solidFill>
            <a:schemeClr val="bg2">
              <a:lumMod val="25000"/>
            </a:schemeClr>
          </a:solidFill>
        </p:grpSpPr>
        <p:sp>
          <p:nvSpPr>
            <p:cNvPr id="166" name="Freeform 150"/>
            <p:cNvSpPr>
              <a:spLocks/>
            </p:cNvSpPr>
            <p:nvPr/>
          </p:nvSpPr>
          <p:spPr bwMode="auto">
            <a:xfrm>
              <a:off x="6367463" y="3260726"/>
              <a:ext cx="400050" cy="1506538"/>
            </a:xfrm>
            <a:custGeom>
              <a:avLst/>
              <a:gdLst>
                <a:gd name="T0" fmla="*/ 0 w 756"/>
                <a:gd name="T1" fmla="*/ 0 h 2849"/>
                <a:gd name="T2" fmla="*/ 756 w 756"/>
                <a:gd name="T3" fmla="*/ 507 h 2849"/>
                <a:gd name="T4" fmla="*/ 756 w 756"/>
                <a:gd name="T5" fmla="*/ 2849 h 2849"/>
                <a:gd name="T6" fmla="*/ 0 w 756"/>
                <a:gd name="T7" fmla="*/ 2343 h 2849"/>
                <a:gd name="T8" fmla="*/ 0 w 756"/>
                <a:gd name="T9" fmla="*/ 0 h 2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849">
                  <a:moveTo>
                    <a:pt x="0" y="0"/>
                  </a:moveTo>
                  <a:lnTo>
                    <a:pt x="756" y="507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51"/>
            <p:cNvSpPr>
              <a:spLocks/>
            </p:cNvSpPr>
            <p:nvPr/>
          </p:nvSpPr>
          <p:spPr bwMode="auto">
            <a:xfrm>
              <a:off x="6846888" y="3260726"/>
              <a:ext cx="396875" cy="1504950"/>
            </a:xfrm>
            <a:custGeom>
              <a:avLst/>
              <a:gdLst>
                <a:gd name="T0" fmla="*/ 752 w 752"/>
                <a:gd name="T1" fmla="*/ 0 h 2846"/>
                <a:gd name="T2" fmla="*/ 752 w 752"/>
                <a:gd name="T3" fmla="*/ 2343 h 2846"/>
                <a:gd name="T4" fmla="*/ 0 w 752"/>
                <a:gd name="T5" fmla="*/ 2846 h 2846"/>
                <a:gd name="T6" fmla="*/ 0 w 752"/>
                <a:gd name="T7" fmla="*/ 504 h 2846"/>
                <a:gd name="T8" fmla="*/ 752 w 752"/>
                <a:gd name="T9" fmla="*/ 0 h 2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2" h="2846">
                  <a:moveTo>
                    <a:pt x="752" y="0"/>
                  </a:moveTo>
                  <a:lnTo>
                    <a:pt x="752" y="2343"/>
                  </a:lnTo>
                  <a:lnTo>
                    <a:pt x="0" y="2846"/>
                  </a:lnTo>
                  <a:lnTo>
                    <a:pt x="0" y="504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52"/>
            <p:cNvSpPr>
              <a:spLocks/>
            </p:cNvSpPr>
            <p:nvPr/>
          </p:nvSpPr>
          <p:spPr bwMode="auto">
            <a:xfrm>
              <a:off x="7323138" y="3263901"/>
              <a:ext cx="433388" cy="1512888"/>
            </a:xfrm>
            <a:custGeom>
              <a:avLst/>
              <a:gdLst>
                <a:gd name="T0" fmla="*/ 0 w 818"/>
                <a:gd name="T1" fmla="*/ 0 h 2860"/>
                <a:gd name="T2" fmla="*/ 756 w 818"/>
                <a:gd name="T3" fmla="*/ 507 h 2860"/>
                <a:gd name="T4" fmla="*/ 773 w 818"/>
                <a:gd name="T5" fmla="*/ 520 h 2860"/>
                <a:gd name="T6" fmla="*/ 787 w 818"/>
                <a:gd name="T7" fmla="*/ 538 h 2860"/>
                <a:gd name="T8" fmla="*/ 801 w 818"/>
                <a:gd name="T9" fmla="*/ 559 h 2860"/>
                <a:gd name="T10" fmla="*/ 810 w 818"/>
                <a:gd name="T11" fmla="*/ 581 h 2860"/>
                <a:gd name="T12" fmla="*/ 816 w 818"/>
                <a:gd name="T13" fmla="*/ 603 h 2860"/>
                <a:gd name="T14" fmla="*/ 818 w 818"/>
                <a:gd name="T15" fmla="*/ 625 h 2860"/>
                <a:gd name="T16" fmla="*/ 818 w 818"/>
                <a:gd name="T17" fmla="*/ 2815 h 2860"/>
                <a:gd name="T18" fmla="*/ 817 w 818"/>
                <a:gd name="T19" fmla="*/ 2832 h 2860"/>
                <a:gd name="T20" fmla="*/ 812 w 818"/>
                <a:gd name="T21" fmla="*/ 2844 h 2860"/>
                <a:gd name="T22" fmla="*/ 805 w 818"/>
                <a:gd name="T23" fmla="*/ 2853 h 2860"/>
                <a:gd name="T24" fmla="*/ 795 w 818"/>
                <a:gd name="T25" fmla="*/ 2859 h 2860"/>
                <a:gd name="T26" fmla="*/ 784 w 818"/>
                <a:gd name="T27" fmla="*/ 2860 h 2860"/>
                <a:gd name="T28" fmla="*/ 771 w 818"/>
                <a:gd name="T29" fmla="*/ 2856 h 2860"/>
                <a:gd name="T30" fmla="*/ 756 w 818"/>
                <a:gd name="T31" fmla="*/ 2849 h 2860"/>
                <a:gd name="T32" fmla="*/ 0 w 818"/>
                <a:gd name="T33" fmla="*/ 2343 h 2860"/>
                <a:gd name="T34" fmla="*/ 0 w 818"/>
                <a:gd name="T35" fmla="*/ 0 h 2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8" h="2860">
                  <a:moveTo>
                    <a:pt x="0" y="0"/>
                  </a:moveTo>
                  <a:lnTo>
                    <a:pt x="756" y="507"/>
                  </a:lnTo>
                  <a:lnTo>
                    <a:pt x="773" y="520"/>
                  </a:lnTo>
                  <a:lnTo>
                    <a:pt x="787" y="538"/>
                  </a:lnTo>
                  <a:lnTo>
                    <a:pt x="801" y="559"/>
                  </a:lnTo>
                  <a:lnTo>
                    <a:pt x="810" y="581"/>
                  </a:lnTo>
                  <a:lnTo>
                    <a:pt x="816" y="603"/>
                  </a:lnTo>
                  <a:lnTo>
                    <a:pt x="818" y="625"/>
                  </a:lnTo>
                  <a:lnTo>
                    <a:pt x="818" y="2815"/>
                  </a:lnTo>
                  <a:lnTo>
                    <a:pt x="817" y="2832"/>
                  </a:lnTo>
                  <a:lnTo>
                    <a:pt x="812" y="2844"/>
                  </a:lnTo>
                  <a:lnTo>
                    <a:pt x="805" y="2853"/>
                  </a:lnTo>
                  <a:lnTo>
                    <a:pt x="795" y="2859"/>
                  </a:lnTo>
                  <a:lnTo>
                    <a:pt x="784" y="2860"/>
                  </a:lnTo>
                  <a:lnTo>
                    <a:pt x="771" y="2856"/>
                  </a:lnTo>
                  <a:lnTo>
                    <a:pt x="756" y="2849"/>
                  </a:lnTo>
                  <a:lnTo>
                    <a:pt x="0" y="234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53"/>
            <p:cNvSpPr>
              <a:spLocks/>
            </p:cNvSpPr>
            <p:nvPr/>
          </p:nvSpPr>
          <p:spPr bwMode="auto">
            <a:xfrm>
              <a:off x="5848350" y="3260726"/>
              <a:ext cx="438150" cy="1516063"/>
            </a:xfrm>
            <a:custGeom>
              <a:avLst/>
              <a:gdLst>
                <a:gd name="T0" fmla="*/ 829 w 829"/>
                <a:gd name="T1" fmla="*/ 0 h 2867"/>
                <a:gd name="T2" fmla="*/ 829 w 829"/>
                <a:gd name="T3" fmla="*/ 2342 h 2867"/>
                <a:gd name="T4" fmla="*/ 63 w 829"/>
                <a:gd name="T5" fmla="*/ 2856 h 2867"/>
                <a:gd name="T6" fmla="*/ 49 w 829"/>
                <a:gd name="T7" fmla="*/ 2863 h 2867"/>
                <a:gd name="T8" fmla="*/ 36 w 829"/>
                <a:gd name="T9" fmla="*/ 2867 h 2867"/>
                <a:gd name="T10" fmla="*/ 23 w 829"/>
                <a:gd name="T11" fmla="*/ 2866 h 2867"/>
                <a:gd name="T12" fmla="*/ 13 w 829"/>
                <a:gd name="T13" fmla="*/ 2860 h 2867"/>
                <a:gd name="T14" fmla="*/ 7 w 829"/>
                <a:gd name="T15" fmla="*/ 2851 h 2867"/>
                <a:gd name="T16" fmla="*/ 1 w 829"/>
                <a:gd name="T17" fmla="*/ 2839 h 2867"/>
                <a:gd name="T18" fmla="*/ 0 w 829"/>
                <a:gd name="T19" fmla="*/ 2822 h 2867"/>
                <a:gd name="T20" fmla="*/ 0 w 829"/>
                <a:gd name="T21" fmla="*/ 632 h 2867"/>
                <a:gd name="T22" fmla="*/ 2 w 829"/>
                <a:gd name="T23" fmla="*/ 610 h 2867"/>
                <a:gd name="T24" fmla="*/ 9 w 829"/>
                <a:gd name="T25" fmla="*/ 588 h 2867"/>
                <a:gd name="T26" fmla="*/ 18 w 829"/>
                <a:gd name="T27" fmla="*/ 566 h 2867"/>
                <a:gd name="T28" fmla="*/ 31 w 829"/>
                <a:gd name="T29" fmla="*/ 545 h 2867"/>
                <a:gd name="T30" fmla="*/ 46 w 829"/>
                <a:gd name="T31" fmla="*/ 527 h 2867"/>
                <a:gd name="T32" fmla="*/ 63 w 829"/>
                <a:gd name="T33" fmla="*/ 514 h 2867"/>
                <a:gd name="T34" fmla="*/ 829 w 829"/>
                <a:gd name="T35" fmla="*/ 0 h 2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9" h="2867">
                  <a:moveTo>
                    <a:pt x="829" y="0"/>
                  </a:moveTo>
                  <a:lnTo>
                    <a:pt x="829" y="2342"/>
                  </a:lnTo>
                  <a:lnTo>
                    <a:pt x="63" y="2856"/>
                  </a:lnTo>
                  <a:lnTo>
                    <a:pt x="49" y="2863"/>
                  </a:lnTo>
                  <a:lnTo>
                    <a:pt x="36" y="2867"/>
                  </a:lnTo>
                  <a:lnTo>
                    <a:pt x="23" y="2866"/>
                  </a:lnTo>
                  <a:lnTo>
                    <a:pt x="13" y="2860"/>
                  </a:lnTo>
                  <a:lnTo>
                    <a:pt x="7" y="2851"/>
                  </a:lnTo>
                  <a:lnTo>
                    <a:pt x="1" y="2839"/>
                  </a:lnTo>
                  <a:lnTo>
                    <a:pt x="0" y="2822"/>
                  </a:lnTo>
                  <a:lnTo>
                    <a:pt x="0" y="632"/>
                  </a:lnTo>
                  <a:lnTo>
                    <a:pt x="2" y="610"/>
                  </a:lnTo>
                  <a:lnTo>
                    <a:pt x="9" y="588"/>
                  </a:lnTo>
                  <a:lnTo>
                    <a:pt x="18" y="566"/>
                  </a:lnTo>
                  <a:lnTo>
                    <a:pt x="31" y="545"/>
                  </a:lnTo>
                  <a:lnTo>
                    <a:pt x="46" y="527"/>
                  </a:lnTo>
                  <a:lnTo>
                    <a:pt x="63" y="514"/>
                  </a:lnTo>
                  <a:lnTo>
                    <a:pt x="8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5" name="Freeform 158"/>
          <p:cNvSpPr>
            <a:spLocks noEditPoints="1"/>
          </p:cNvSpPr>
          <p:nvPr/>
        </p:nvSpPr>
        <p:spPr bwMode="auto">
          <a:xfrm>
            <a:off x="5780245" y="1792516"/>
            <a:ext cx="382581" cy="387093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3" name="Группа 182"/>
          <p:cNvGrpSpPr/>
          <p:nvPr/>
        </p:nvGrpSpPr>
        <p:grpSpPr>
          <a:xfrm>
            <a:off x="6477392" y="1788535"/>
            <a:ext cx="390216" cy="395053"/>
            <a:chOff x="5843588" y="3181350"/>
            <a:chExt cx="2049463" cy="2074862"/>
          </a:xfrm>
          <a:solidFill>
            <a:schemeClr val="bg2">
              <a:lumMod val="25000"/>
            </a:schemeClr>
          </a:solidFill>
        </p:grpSpPr>
        <p:sp>
          <p:nvSpPr>
            <p:cNvPr id="180" name="Freeform 163"/>
            <p:cNvSpPr>
              <a:spLocks/>
            </p:cNvSpPr>
            <p:nvPr/>
          </p:nvSpPr>
          <p:spPr bwMode="auto">
            <a:xfrm>
              <a:off x="6446838" y="4365625"/>
              <a:ext cx="376238" cy="277812"/>
            </a:xfrm>
            <a:custGeom>
              <a:avLst/>
              <a:gdLst>
                <a:gd name="T0" fmla="*/ 367 w 709"/>
                <a:gd name="T1" fmla="*/ 0 h 524"/>
                <a:gd name="T2" fmla="*/ 373 w 709"/>
                <a:gd name="T3" fmla="*/ 0 h 524"/>
                <a:gd name="T4" fmla="*/ 416 w 709"/>
                <a:gd name="T5" fmla="*/ 3 h 524"/>
                <a:gd name="T6" fmla="*/ 457 w 709"/>
                <a:gd name="T7" fmla="*/ 10 h 524"/>
                <a:gd name="T8" fmla="*/ 497 w 709"/>
                <a:gd name="T9" fmla="*/ 20 h 524"/>
                <a:gd name="T10" fmla="*/ 536 w 709"/>
                <a:gd name="T11" fmla="*/ 47 h 524"/>
                <a:gd name="T12" fmla="*/ 572 w 709"/>
                <a:gd name="T13" fmla="*/ 73 h 524"/>
                <a:gd name="T14" fmla="*/ 605 w 709"/>
                <a:gd name="T15" fmla="*/ 96 h 524"/>
                <a:gd name="T16" fmla="*/ 634 w 709"/>
                <a:gd name="T17" fmla="*/ 119 h 524"/>
                <a:gd name="T18" fmla="*/ 658 w 709"/>
                <a:gd name="T19" fmla="*/ 143 h 524"/>
                <a:gd name="T20" fmla="*/ 679 w 709"/>
                <a:gd name="T21" fmla="*/ 166 h 524"/>
                <a:gd name="T22" fmla="*/ 693 w 709"/>
                <a:gd name="T23" fmla="*/ 190 h 524"/>
                <a:gd name="T24" fmla="*/ 703 w 709"/>
                <a:gd name="T25" fmla="*/ 217 h 524"/>
                <a:gd name="T26" fmla="*/ 707 w 709"/>
                <a:gd name="T27" fmla="*/ 242 h 524"/>
                <a:gd name="T28" fmla="*/ 709 w 709"/>
                <a:gd name="T29" fmla="*/ 266 h 524"/>
                <a:gd name="T30" fmla="*/ 707 w 709"/>
                <a:gd name="T31" fmla="*/ 308 h 524"/>
                <a:gd name="T32" fmla="*/ 698 w 709"/>
                <a:gd name="T33" fmla="*/ 345 h 524"/>
                <a:gd name="T34" fmla="*/ 685 w 709"/>
                <a:gd name="T35" fmla="*/ 379 h 524"/>
                <a:gd name="T36" fmla="*/ 667 w 709"/>
                <a:gd name="T37" fmla="*/ 410 h 524"/>
                <a:gd name="T38" fmla="*/ 644 w 709"/>
                <a:gd name="T39" fmla="*/ 436 h 524"/>
                <a:gd name="T40" fmla="*/ 615 w 709"/>
                <a:gd name="T41" fmla="*/ 459 h 524"/>
                <a:gd name="T42" fmla="*/ 581 w 709"/>
                <a:gd name="T43" fmla="*/ 479 h 524"/>
                <a:gd name="T44" fmla="*/ 542 w 709"/>
                <a:gd name="T45" fmla="*/ 496 h 524"/>
                <a:gd name="T46" fmla="*/ 498 w 709"/>
                <a:gd name="T47" fmla="*/ 508 h 524"/>
                <a:gd name="T48" fmla="*/ 449 w 709"/>
                <a:gd name="T49" fmla="*/ 517 h 524"/>
                <a:gd name="T50" fmla="*/ 394 w 709"/>
                <a:gd name="T51" fmla="*/ 523 h 524"/>
                <a:gd name="T52" fmla="*/ 335 w 709"/>
                <a:gd name="T53" fmla="*/ 524 h 524"/>
                <a:gd name="T54" fmla="*/ 285 w 709"/>
                <a:gd name="T55" fmla="*/ 522 h 524"/>
                <a:gd name="T56" fmla="*/ 238 w 709"/>
                <a:gd name="T57" fmla="*/ 513 h 524"/>
                <a:gd name="T58" fmla="*/ 193 w 709"/>
                <a:gd name="T59" fmla="*/ 499 h 524"/>
                <a:gd name="T60" fmla="*/ 152 w 709"/>
                <a:gd name="T61" fmla="*/ 482 h 524"/>
                <a:gd name="T62" fmla="*/ 114 w 709"/>
                <a:gd name="T63" fmla="*/ 460 h 524"/>
                <a:gd name="T64" fmla="*/ 81 w 709"/>
                <a:gd name="T65" fmla="*/ 433 h 524"/>
                <a:gd name="T66" fmla="*/ 54 w 709"/>
                <a:gd name="T67" fmla="*/ 404 h 524"/>
                <a:gd name="T68" fmla="*/ 31 w 709"/>
                <a:gd name="T69" fmla="*/ 371 h 524"/>
                <a:gd name="T70" fmla="*/ 14 w 709"/>
                <a:gd name="T71" fmla="*/ 336 h 524"/>
                <a:gd name="T72" fmla="*/ 3 w 709"/>
                <a:gd name="T73" fmla="*/ 298 h 524"/>
                <a:gd name="T74" fmla="*/ 0 w 709"/>
                <a:gd name="T75" fmla="*/ 258 h 524"/>
                <a:gd name="T76" fmla="*/ 4 w 709"/>
                <a:gd name="T77" fmla="*/ 221 h 524"/>
                <a:gd name="T78" fmla="*/ 16 w 709"/>
                <a:gd name="T79" fmla="*/ 186 h 524"/>
                <a:gd name="T80" fmla="*/ 35 w 709"/>
                <a:gd name="T81" fmla="*/ 151 h 524"/>
                <a:gd name="T82" fmla="*/ 61 w 709"/>
                <a:gd name="T83" fmla="*/ 121 h 524"/>
                <a:gd name="T84" fmla="*/ 92 w 709"/>
                <a:gd name="T85" fmla="*/ 91 h 524"/>
                <a:gd name="T86" fmla="*/ 129 w 709"/>
                <a:gd name="T87" fmla="*/ 65 h 524"/>
                <a:gd name="T88" fmla="*/ 170 w 709"/>
                <a:gd name="T89" fmla="*/ 43 h 524"/>
                <a:gd name="T90" fmla="*/ 216 w 709"/>
                <a:gd name="T91" fmla="*/ 26 h 524"/>
                <a:gd name="T92" fmla="*/ 264 w 709"/>
                <a:gd name="T93" fmla="*/ 13 h 524"/>
                <a:gd name="T94" fmla="*/ 315 w 709"/>
                <a:gd name="T95" fmla="*/ 4 h 524"/>
                <a:gd name="T96" fmla="*/ 367 w 709"/>
                <a:gd name="T97" fmla="*/ 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09" h="524">
                  <a:moveTo>
                    <a:pt x="367" y="0"/>
                  </a:moveTo>
                  <a:lnTo>
                    <a:pt x="373" y="0"/>
                  </a:lnTo>
                  <a:lnTo>
                    <a:pt x="416" y="3"/>
                  </a:lnTo>
                  <a:lnTo>
                    <a:pt x="457" y="10"/>
                  </a:lnTo>
                  <a:lnTo>
                    <a:pt x="497" y="20"/>
                  </a:lnTo>
                  <a:lnTo>
                    <a:pt x="536" y="47"/>
                  </a:lnTo>
                  <a:lnTo>
                    <a:pt x="572" y="73"/>
                  </a:lnTo>
                  <a:lnTo>
                    <a:pt x="605" y="96"/>
                  </a:lnTo>
                  <a:lnTo>
                    <a:pt x="634" y="119"/>
                  </a:lnTo>
                  <a:lnTo>
                    <a:pt x="658" y="143"/>
                  </a:lnTo>
                  <a:lnTo>
                    <a:pt x="679" y="166"/>
                  </a:lnTo>
                  <a:lnTo>
                    <a:pt x="693" y="190"/>
                  </a:lnTo>
                  <a:lnTo>
                    <a:pt x="703" y="217"/>
                  </a:lnTo>
                  <a:lnTo>
                    <a:pt x="707" y="242"/>
                  </a:lnTo>
                  <a:lnTo>
                    <a:pt x="709" y="266"/>
                  </a:lnTo>
                  <a:lnTo>
                    <a:pt x="707" y="308"/>
                  </a:lnTo>
                  <a:lnTo>
                    <a:pt x="698" y="345"/>
                  </a:lnTo>
                  <a:lnTo>
                    <a:pt x="685" y="379"/>
                  </a:lnTo>
                  <a:lnTo>
                    <a:pt x="667" y="410"/>
                  </a:lnTo>
                  <a:lnTo>
                    <a:pt x="644" y="436"/>
                  </a:lnTo>
                  <a:lnTo>
                    <a:pt x="615" y="459"/>
                  </a:lnTo>
                  <a:lnTo>
                    <a:pt x="581" y="479"/>
                  </a:lnTo>
                  <a:lnTo>
                    <a:pt x="542" y="496"/>
                  </a:lnTo>
                  <a:lnTo>
                    <a:pt x="498" y="508"/>
                  </a:lnTo>
                  <a:lnTo>
                    <a:pt x="449" y="517"/>
                  </a:lnTo>
                  <a:lnTo>
                    <a:pt x="394" y="523"/>
                  </a:lnTo>
                  <a:lnTo>
                    <a:pt x="335" y="524"/>
                  </a:lnTo>
                  <a:lnTo>
                    <a:pt x="285" y="522"/>
                  </a:lnTo>
                  <a:lnTo>
                    <a:pt x="238" y="513"/>
                  </a:lnTo>
                  <a:lnTo>
                    <a:pt x="193" y="499"/>
                  </a:lnTo>
                  <a:lnTo>
                    <a:pt x="152" y="482"/>
                  </a:lnTo>
                  <a:lnTo>
                    <a:pt x="114" y="460"/>
                  </a:lnTo>
                  <a:lnTo>
                    <a:pt x="81" y="433"/>
                  </a:lnTo>
                  <a:lnTo>
                    <a:pt x="54" y="404"/>
                  </a:lnTo>
                  <a:lnTo>
                    <a:pt x="31" y="371"/>
                  </a:lnTo>
                  <a:lnTo>
                    <a:pt x="14" y="336"/>
                  </a:lnTo>
                  <a:lnTo>
                    <a:pt x="3" y="298"/>
                  </a:lnTo>
                  <a:lnTo>
                    <a:pt x="0" y="258"/>
                  </a:lnTo>
                  <a:lnTo>
                    <a:pt x="4" y="221"/>
                  </a:lnTo>
                  <a:lnTo>
                    <a:pt x="16" y="186"/>
                  </a:lnTo>
                  <a:lnTo>
                    <a:pt x="35" y="151"/>
                  </a:lnTo>
                  <a:lnTo>
                    <a:pt x="61" y="121"/>
                  </a:lnTo>
                  <a:lnTo>
                    <a:pt x="92" y="91"/>
                  </a:lnTo>
                  <a:lnTo>
                    <a:pt x="129" y="65"/>
                  </a:lnTo>
                  <a:lnTo>
                    <a:pt x="170" y="43"/>
                  </a:lnTo>
                  <a:lnTo>
                    <a:pt x="216" y="26"/>
                  </a:lnTo>
                  <a:lnTo>
                    <a:pt x="264" y="13"/>
                  </a:lnTo>
                  <a:lnTo>
                    <a:pt x="315" y="4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1" name="Freeform 164"/>
            <p:cNvSpPr>
              <a:spLocks/>
            </p:cNvSpPr>
            <p:nvPr/>
          </p:nvSpPr>
          <p:spPr bwMode="auto">
            <a:xfrm>
              <a:off x="6510338" y="3789363"/>
              <a:ext cx="239713" cy="327025"/>
            </a:xfrm>
            <a:custGeom>
              <a:avLst/>
              <a:gdLst>
                <a:gd name="T0" fmla="*/ 173 w 453"/>
                <a:gd name="T1" fmla="*/ 0 h 618"/>
                <a:gd name="T2" fmla="*/ 180 w 453"/>
                <a:gd name="T3" fmla="*/ 0 h 618"/>
                <a:gd name="T4" fmla="*/ 217 w 453"/>
                <a:gd name="T5" fmla="*/ 6 h 618"/>
                <a:gd name="T6" fmla="*/ 253 w 453"/>
                <a:gd name="T7" fmla="*/ 18 h 618"/>
                <a:gd name="T8" fmla="*/ 290 w 453"/>
                <a:gd name="T9" fmla="*/ 38 h 618"/>
                <a:gd name="T10" fmla="*/ 324 w 453"/>
                <a:gd name="T11" fmla="*/ 65 h 618"/>
                <a:gd name="T12" fmla="*/ 354 w 453"/>
                <a:gd name="T13" fmla="*/ 97 h 618"/>
                <a:gd name="T14" fmla="*/ 382 w 453"/>
                <a:gd name="T15" fmla="*/ 134 h 618"/>
                <a:gd name="T16" fmla="*/ 406 w 453"/>
                <a:gd name="T17" fmla="*/ 175 h 618"/>
                <a:gd name="T18" fmla="*/ 425 w 453"/>
                <a:gd name="T19" fmla="*/ 221 h 618"/>
                <a:gd name="T20" fmla="*/ 441 w 453"/>
                <a:gd name="T21" fmla="*/ 270 h 618"/>
                <a:gd name="T22" fmla="*/ 451 w 453"/>
                <a:gd name="T23" fmla="*/ 320 h 618"/>
                <a:gd name="T24" fmla="*/ 453 w 453"/>
                <a:gd name="T25" fmla="*/ 362 h 618"/>
                <a:gd name="T26" fmla="*/ 453 w 453"/>
                <a:gd name="T27" fmla="*/ 401 h 618"/>
                <a:gd name="T28" fmla="*/ 449 w 453"/>
                <a:gd name="T29" fmla="*/ 439 h 618"/>
                <a:gd name="T30" fmla="*/ 440 w 453"/>
                <a:gd name="T31" fmla="*/ 474 h 618"/>
                <a:gd name="T32" fmla="*/ 428 w 453"/>
                <a:gd name="T33" fmla="*/ 508 h 618"/>
                <a:gd name="T34" fmla="*/ 412 w 453"/>
                <a:gd name="T35" fmla="*/ 537 h 618"/>
                <a:gd name="T36" fmla="*/ 394 w 453"/>
                <a:gd name="T37" fmla="*/ 563 h 618"/>
                <a:gd name="T38" fmla="*/ 375 w 453"/>
                <a:gd name="T39" fmla="*/ 582 h 618"/>
                <a:gd name="T40" fmla="*/ 353 w 453"/>
                <a:gd name="T41" fmla="*/ 598 h 618"/>
                <a:gd name="T42" fmla="*/ 330 w 453"/>
                <a:gd name="T43" fmla="*/ 608 h 618"/>
                <a:gd name="T44" fmla="*/ 304 w 453"/>
                <a:gd name="T45" fmla="*/ 615 h 618"/>
                <a:gd name="T46" fmla="*/ 276 w 453"/>
                <a:gd name="T47" fmla="*/ 618 h 618"/>
                <a:gd name="T48" fmla="*/ 275 w 453"/>
                <a:gd name="T49" fmla="*/ 618 h 618"/>
                <a:gd name="T50" fmla="*/ 238 w 453"/>
                <a:gd name="T51" fmla="*/ 612 h 618"/>
                <a:gd name="T52" fmla="*/ 201 w 453"/>
                <a:gd name="T53" fmla="*/ 598 h 618"/>
                <a:gd name="T54" fmla="*/ 165 w 453"/>
                <a:gd name="T55" fmla="*/ 577 h 618"/>
                <a:gd name="T56" fmla="*/ 132 w 453"/>
                <a:gd name="T57" fmla="*/ 550 h 618"/>
                <a:gd name="T58" fmla="*/ 101 w 453"/>
                <a:gd name="T59" fmla="*/ 517 h 618"/>
                <a:gd name="T60" fmla="*/ 73 w 453"/>
                <a:gd name="T61" fmla="*/ 479 h 618"/>
                <a:gd name="T62" fmla="*/ 49 w 453"/>
                <a:gd name="T63" fmla="*/ 438 h 618"/>
                <a:gd name="T64" fmla="*/ 28 w 453"/>
                <a:gd name="T65" fmla="*/ 392 h 618"/>
                <a:gd name="T66" fmla="*/ 12 w 453"/>
                <a:gd name="T67" fmla="*/ 343 h 618"/>
                <a:gd name="T68" fmla="*/ 3 w 453"/>
                <a:gd name="T69" fmla="*/ 292 h 618"/>
                <a:gd name="T70" fmla="*/ 0 w 453"/>
                <a:gd name="T71" fmla="*/ 251 h 618"/>
                <a:gd name="T72" fmla="*/ 0 w 453"/>
                <a:gd name="T73" fmla="*/ 212 h 618"/>
                <a:gd name="T74" fmla="*/ 5 w 453"/>
                <a:gd name="T75" fmla="*/ 175 h 618"/>
                <a:gd name="T76" fmla="*/ 12 w 453"/>
                <a:gd name="T77" fmla="*/ 141 h 618"/>
                <a:gd name="T78" fmla="*/ 24 w 453"/>
                <a:gd name="T79" fmla="*/ 109 h 618"/>
                <a:gd name="T80" fmla="*/ 40 w 453"/>
                <a:gd name="T81" fmla="*/ 80 h 618"/>
                <a:gd name="T82" fmla="*/ 58 w 453"/>
                <a:gd name="T83" fmla="*/ 54 h 618"/>
                <a:gd name="T84" fmla="*/ 83 w 453"/>
                <a:gd name="T85" fmla="*/ 31 h 618"/>
                <a:gd name="T86" fmla="*/ 110 w 453"/>
                <a:gd name="T87" fmla="*/ 13 h 618"/>
                <a:gd name="T88" fmla="*/ 141 w 453"/>
                <a:gd name="T89" fmla="*/ 4 h 618"/>
                <a:gd name="T90" fmla="*/ 173 w 453"/>
                <a:gd name="T91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3" h="618">
                  <a:moveTo>
                    <a:pt x="173" y="0"/>
                  </a:moveTo>
                  <a:lnTo>
                    <a:pt x="180" y="0"/>
                  </a:lnTo>
                  <a:lnTo>
                    <a:pt x="217" y="6"/>
                  </a:lnTo>
                  <a:lnTo>
                    <a:pt x="253" y="18"/>
                  </a:lnTo>
                  <a:lnTo>
                    <a:pt x="290" y="38"/>
                  </a:lnTo>
                  <a:lnTo>
                    <a:pt x="324" y="65"/>
                  </a:lnTo>
                  <a:lnTo>
                    <a:pt x="354" y="97"/>
                  </a:lnTo>
                  <a:lnTo>
                    <a:pt x="382" y="134"/>
                  </a:lnTo>
                  <a:lnTo>
                    <a:pt x="406" y="175"/>
                  </a:lnTo>
                  <a:lnTo>
                    <a:pt x="425" y="221"/>
                  </a:lnTo>
                  <a:lnTo>
                    <a:pt x="441" y="270"/>
                  </a:lnTo>
                  <a:lnTo>
                    <a:pt x="451" y="320"/>
                  </a:lnTo>
                  <a:lnTo>
                    <a:pt x="453" y="362"/>
                  </a:lnTo>
                  <a:lnTo>
                    <a:pt x="453" y="401"/>
                  </a:lnTo>
                  <a:lnTo>
                    <a:pt x="449" y="439"/>
                  </a:lnTo>
                  <a:lnTo>
                    <a:pt x="440" y="474"/>
                  </a:lnTo>
                  <a:lnTo>
                    <a:pt x="428" y="508"/>
                  </a:lnTo>
                  <a:lnTo>
                    <a:pt x="412" y="537"/>
                  </a:lnTo>
                  <a:lnTo>
                    <a:pt x="394" y="563"/>
                  </a:lnTo>
                  <a:lnTo>
                    <a:pt x="375" y="582"/>
                  </a:lnTo>
                  <a:lnTo>
                    <a:pt x="353" y="598"/>
                  </a:lnTo>
                  <a:lnTo>
                    <a:pt x="330" y="608"/>
                  </a:lnTo>
                  <a:lnTo>
                    <a:pt x="304" y="615"/>
                  </a:lnTo>
                  <a:lnTo>
                    <a:pt x="276" y="618"/>
                  </a:lnTo>
                  <a:lnTo>
                    <a:pt x="275" y="618"/>
                  </a:lnTo>
                  <a:lnTo>
                    <a:pt x="238" y="612"/>
                  </a:lnTo>
                  <a:lnTo>
                    <a:pt x="201" y="598"/>
                  </a:lnTo>
                  <a:lnTo>
                    <a:pt x="165" y="577"/>
                  </a:lnTo>
                  <a:lnTo>
                    <a:pt x="132" y="550"/>
                  </a:lnTo>
                  <a:lnTo>
                    <a:pt x="101" y="517"/>
                  </a:lnTo>
                  <a:lnTo>
                    <a:pt x="73" y="479"/>
                  </a:lnTo>
                  <a:lnTo>
                    <a:pt x="49" y="438"/>
                  </a:lnTo>
                  <a:lnTo>
                    <a:pt x="28" y="392"/>
                  </a:lnTo>
                  <a:lnTo>
                    <a:pt x="12" y="343"/>
                  </a:lnTo>
                  <a:lnTo>
                    <a:pt x="3" y="292"/>
                  </a:lnTo>
                  <a:lnTo>
                    <a:pt x="0" y="251"/>
                  </a:lnTo>
                  <a:lnTo>
                    <a:pt x="0" y="212"/>
                  </a:lnTo>
                  <a:lnTo>
                    <a:pt x="5" y="175"/>
                  </a:lnTo>
                  <a:lnTo>
                    <a:pt x="12" y="141"/>
                  </a:lnTo>
                  <a:lnTo>
                    <a:pt x="24" y="109"/>
                  </a:lnTo>
                  <a:lnTo>
                    <a:pt x="40" y="80"/>
                  </a:lnTo>
                  <a:lnTo>
                    <a:pt x="58" y="54"/>
                  </a:lnTo>
                  <a:lnTo>
                    <a:pt x="83" y="31"/>
                  </a:lnTo>
                  <a:lnTo>
                    <a:pt x="110" y="13"/>
                  </a:lnTo>
                  <a:lnTo>
                    <a:pt x="141" y="4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2" name="Freeform 165"/>
            <p:cNvSpPr>
              <a:spLocks noEditPoints="1"/>
            </p:cNvSpPr>
            <p:nvPr/>
          </p:nvSpPr>
          <p:spPr bwMode="auto">
            <a:xfrm>
              <a:off x="5843588" y="3181350"/>
              <a:ext cx="2049463" cy="2074862"/>
            </a:xfrm>
            <a:custGeom>
              <a:avLst/>
              <a:gdLst>
                <a:gd name="T0" fmla="*/ 2458 w 3873"/>
                <a:gd name="T1" fmla="*/ 1445 h 3922"/>
                <a:gd name="T2" fmla="*/ 2089 w 3873"/>
                <a:gd name="T3" fmla="*/ 1804 h 3922"/>
                <a:gd name="T4" fmla="*/ 2113 w 3873"/>
                <a:gd name="T5" fmla="*/ 1958 h 3922"/>
                <a:gd name="T6" fmla="*/ 2471 w 3873"/>
                <a:gd name="T7" fmla="*/ 2325 h 3922"/>
                <a:gd name="T8" fmla="*/ 2628 w 3873"/>
                <a:gd name="T9" fmla="*/ 2325 h 3922"/>
                <a:gd name="T10" fmla="*/ 2986 w 3873"/>
                <a:gd name="T11" fmla="*/ 1958 h 3922"/>
                <a:gd name="T12" fmla="*/ 3011 w 3873"/>
                <a:gd name="T13" fmla="*/ 1804 h 3922"/>
                <a:gd name="T14" fmla="*/ 2641 w 3873"/>
                <a:gd name="T15" fmla="*/ 1445 h 3922"/>
                <a:gd name="T16" fmla="*/ 2503 w 3873"/>
                <a:gd name="T17" fmla="*/ 1398 h 3922"/>
                <a:gd name="T18" fmla="*/ 1269 w 3873"/>
                <a:gd name="T19" fmla="*/ 1030 h 3922"/>
                <a:gd name="T20" fmla="*/ 1051 w 3873"/>
                <a:gd name="T21" fmla="*/ 1207 h 3922"/>
                <a:gd name="T22" fmla="*/ 968 w 3873"/>
                <a:gd name="T23" fmla="*/ 1447 h 3922"/>
                <a:gd name="T24" fmla="*/ 1050 w 3873"/>
                <a:gd name="T25" fmla="*/ 1716 h 3922"/>
                <a:gd name="T26" fmla="*/ 1265 w 3873"/>
                <a:gd name="T27" fmla="*/ 1882 h 3922"/>
                <a:gd name="T28" fmla="*/ 1431 w 3873"/>
                <a:gd name="T29" fmla="*/ 1978 h 3922"/>
                <a:gd name="T30" fmla="*/ 1391 w 3873"/>
                <a:gd name="T31" fmla="*/ 2096 h 3922"/>
                <a:gd name="T32" fmla="*/ 1102 w 3873"/>
                <a:gd name="T33" fmla="*/ 2182 h 3922"/>
                <a:gd name="T34" fmla="*/ 902 w 3873"/>
                <a:gd name="T35" fmla="*/ 2364 h 3922"/>
                <a:gd name="T36" fmla="*/ 845 w 3873"/>
                <a:gd name="T37" fmla="*/ 2595 h 3922"/>
                <a:gd name="T38" fmla="*/ 933 w 3873"/>
                <a:gd name="T39" fmla="*/ 2768 h 3922"/>
                <a:gd name="T40" fmla="*/ 1156 w 3873"/>
                <a:gd name="T41" fmla="*/ 2899 h 3922"/>
                <a:gd name="T42" fmla="*/ 1478 w 3873"/>
                <a:gd name="T43" fmla="*/ 2948 h 3922"/>
                <a:gd name="T44" fmla="*/ 1774 w 3873"/>
                <a:gd name="T45" fmla="*/ 2894 h 3922"/>
                <a:gd name="T46" fmla="*/ 2004 w 3873"/>
                <a:gd name="T47" fmla="*/ 2726 h 3922"/>
                <a:gd name="T48" fmla="*/ 2090 w 3873"/>
                <a:gd name="T49" fmla="*/ 2482 h 3922"/>
                <a:gd name="T50" fmla="*/ 2039 w 3873"/>
                <a:gd name="T51" fmla="*/ 2247 h 3922"/>
                <a:gd name="T52" fmla="*/ 1869 w 3873"/>
                <a:gd name="T53" fmla="*/ 2066 h 3922"/>
                <a:gd name="T54" fmla="*/ 1770 w 3873"/>
                <a:gd name="T55" fmla="*/ 1974 h 3922"/>
                <a:gd name="T56" fmla="*/ 1736 w 3873"/>
                <a:gd name="T57" fmla="*/ 1911 h 3922"/>
                <a:gd name="T58" fmla="*/ 1758 w 3873"/>
                <a:gd name="T59" fmla="*/ 1857 h 3922"/>
                <a:gd name="T60" fmla="*/ 1870 w 3873"/>
                <a:gd name="T61" fmla="*/ 1755 h 3922"/>
                <a:gd name="T62" fmla="*/ 1998 w 3873"/>
                <a:gd name="T63" fmla="*/ 1545 h 3922"/>
                <a:gd name="T64" fmla="*/ 1984 w 3873"/>
                <a:gd name="T65" fmla="*/ 1289 h 3922"/>
                <a:gd name="T66" fmla="*/ 1976 w 3873"/>
                <a:gd name="T67" fmla="*/ 1158 h 3922"/>
                <a:gd name="T68" fmla="*/ 2136 w 3873"/>
                <a:gd name="T69" fmla="*/ 1020 h 3922"/>
                <a:gd name="T70" fmla="*/ 2090 w 3873"/>
                <a:gd name="T71" fmla="*/ 974 h 3922"/>
                <a:gd name="T72" fmla="*/ 2297 w 3873"/>
                <a:gd name="T73" fmla="*/ 34 h 3922"/>
                <a:gd name="T74" fmla="*/ 2847 w 3873"/>
                <a:gd name="T75" fmla="*/ 231 h 3922"/>
                <a:gd name="T76" fmla="*/ 3306 w 3873"/>
                <a:gd name="T77" fmla="*/ 575 h 3922"/>
                <a:gd name="T78" fmla="*/ 3647 w 3873"/>
                <a:gd name="T79" fmla="*/ 1040 h 3922"/>
                <a:gd name="T80" fmla="*/ 3840 w 3873"/>
                <a:gd name="T81" fmla="*/ 1595 h 3922"/>
                <a:gd name="T82" fmla="*/ 3859 w 3873"/>
                <a:gd name="T83" fmla="*/ 2206 h 3922"/>
                <a:gd name="T84" fmla="*/ 3697 w 3873"/>
                <a:gd name="T85" fmla="*/ 2776 h 3922"/>
                <a:gd name="T86" fmla="*/ 3384 w 3873"/>
                <a:gd name="T87" fmla="*/ 3262 h 3922"/>
                <a:gd name="T88" fmla="*/ 2946 w 3873"/>
                <a:gd name="T89" fmla="*/ 3634 h 3922"/>
                <a:gd name="T90" fmla="*/ 2413 w 3873"/>
                <a:gd name="T91" fmla="*/ 3862 h 3922"/>
                <a:gd name="T92" fmla="*/ 1815 w 3873"/>
                <a:gd name="T93" fmla="*/ 3917 h 3922"/>
                <a:gd name="T94" fmla="*/ 1238 w 3873"/>
                <a:gd name="T95" fmla="*/ 3789 h 3922"/>
                <a:gd name="T96" fmla="*/ 739 w 3873"/>
                <a:gd name="T97" fmla="*/ 3500 h 3922"/>
                <a:gd name="T98" fmla="*/ 348 w 3873"/>
                <a:gd name="T99" fmla="*/ 3081 h 3922"/>
                <a:gd name="T100" fmla="*/ 92 w 3873"/>
                <a:gd name="T101" fmla="*/ 2557 h 3922"/>
                <a:gd name="T102" fmla="*/ 0 w 3873"/>
                <a:gd name="T103" fmla="*/ 1961 h 3922"/>
                <a:gd name="T104" fmla="*/ 92 w 3873"/>
                <a:gd name="T105" fmla="*/ 1365 h 3922"/>
                <a:gd name="T106" fmla="*/ 348 w 3873"/>
                <a:gd name="T107" fmla="*/ 841 h 3922"/>
                <a:gd name="T108" fmla="*/ 739 w 3873"/>
                <a:gd name="T109" fmla="*/ 422 h 3922"/>
                <a:gd name="T110" fmla="*/ 1238 w 3873"/>
                <a:gd name="T111" fmla="*/ 132 h 3922"/>
                <a:gd name="T112" fmla="*/ 1815 w 3873"/>
                <a:gd name="T113" fmla="*/ 5 h 3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73" h="3922">
                  <a:moveTo>
                    <a:pt x="2503" y="1398"/>
                  </a:moveTo>
                  <a:lnTo>
                    <a:pt x="2486" y="1402"/>
                  </a:lnTo>
                  <a:lnTo>
                    <a:pt x="2471" y="1412"/>
                  </a:lnTo>
                  <a:lnTo>
                    <a:pt x="2462" y="1426"/>
                  </a:lnTo>
                  <a:lnTo>
                    <a:pt x="2458" y="1445"/>
                  </a:lnTo>
                  <a:lnTo>
                    <a:pt x="2458" y="1776"/>
                  </a:lnTo>
                  <a:lnTo>
                    <a:pt x="2131" y="1776"/>
                  </a:lnTo>
                  <a:lnTo>
                    <a:pt x="2113" y="1779"/>
                  </a:lnTo>
                  <a:lnTo>
                    <a:pt x="2098" y="1789"/>
                  </a:lnTo>
                  <a:lnTo>
                    <a:pt x="2089" y="1804"/>
                  </a:lnTo>
                  <a:lnTo>
                    <a:pt x="2085" y="1821"/>
                  </a:lnTo>
                  <a:lnTo>
                    <a:pt x="2085" y="1916"/>
                  </a:lnTo>
                  <a:lnTo>
                    <a:pt x="2089" y="1934"/>
                  </a:lnTo>
                  <a:lnTo>
                    <a:pt x="2098" y="1949"/>
                  </a:lnTo>
                  <a:lnTo>
                    <a:pt x="2113" y="1958"/>
                  </a:lnTo>
                  <a:lnTo>
                    <a:pt x="2131" y="1962"/>
                  </a:lnTo>
                  <a:lnTo>
                    <a:pt x="2458" y="1962"/>
                  </a:lnTo>
                  <a:lnTo>
                    <a:pt x="2458" y="2293"/>
                  </a:lnTo>
                  <a:lnTo>
                    <a:pt x="2462" y="2310"/>
                  </a:lnTo>
                  <a:lnTo>
                    <a:pt x="2471" y="2325"/>
                  </a:lnTo>
                  <a:lnTo>
                    <a:pt x="2486" y="2335"/>
                  </a:lnTo>
                  <a:lnTo>
                    <a:pt x="2503" y="2339"/>
                  </a:lnTo>
                  <a:lnTo>
                    <a:pt x="2596" y="2339"/>
                  </a:lnTo>
                  <a:lnTo>
                    <a:pt x="2614" y="2335"/>
                  </a:lnTo>
                  <a:lnTo>
                    <a:pt x="2628" y="2325"/>
                  </a:lnTo>
                  <a:lnTo>
                    <a:pt x="2637" y="2310"/>
                  </a:lnTo>
                  <a:lnTo>
                    <a:pt x="2641" y="2293"/>
                  </a:lnTo>
                  <a:lnTo>
                    <a:pt x="2641" y="1962"/>
                  </a:lnTo>
                  <a:lnTo>
                    <a:pt x="2969" y="1962"/>
                  </a:lnTo>
                  <a:lnTo>
                    <a:pt x="2986" y="1958"/>
                  </a:lnTo>
                  <a:lnTo>
                    <a:pt x="3001" y="1949"/>
                  </a:lnTo>
                  <a:lnTo>
                    <a:pt x="3011" y="1934"/>
                  </a:lnTo>
                  <a:lnTo>
                    <a:pt x="3014" y="1916"/>
                  </a:lnTo>
                  <a:lnTo>
                    <a:pt x="3014" y="1821"/>
                  </a:lnTo>
                  <a:lnTo>
                    <a:pt x="3011" y="1804"/>
                  </a:lnTo>
                  <a:lnTo>
                    <a:pt x="3001" y="1789"/>
                  </a:lnTo>
                  <a:lnTo>
                    <a:pt x="2986" y="1779"/>
                  </a:lnTo>
                  <a:lnTo>
                    <a:pt x="2969" y="1776"/>
                  </a:lnTo>
                  <a:lnTo>
                    <a:pt x="2641" y="1776"/>
                  </a:lnTo>
                  <a:lnTo>
                    <a:pt x="2641" y="1445"/>
                  </a:lnTo>
                  <a:lnTo>
                    <a:pt x="2637" y="1426"/>
                  </a:lnTo>
                  <a:lnTo>
                    <a:pt x="2628" y="1412"/>
                  </a:lnTo>
                  <a:lnTo>
                    <a:pt x="2614" y="1402"/>
                  </a:lnTo>
                  <a:lnTo>
                    <a:pt x="2596" y="1398"/>
                  </a:lnTo>
                  <a:lnTo>
                    <a:pt x="2503" y="1398"/>
                  </a:lnTo>
                  <a:close/>
                  <a:moveTo>
                    <a:pt x="1514" y="974"/>
                  </a:moveTo>
                  <a:lnTo>
                    <a:pt x="1451" y="977"/>
                  </a:lnTo>
                  <a:lnTo>
                    <a:pt x="1388" y="988"/>
                  </a:lnTo>
                  <a:lnTo>
                    <a:pt x="1324" y="1007"/>
                  </a:lnTo>
                  <a:lnTo>
                    <a:pt x="1269" y="1030"/>
                  </a:lnTo>
                  <a:lnTo>
                    <a:pt x="1217" y="1057"/>
                  </a:lnTo>
                  <a:lnTo>
                    <a:pt x="1169" y="1089"/>
                  </a:lnTo>
                  <a:lnTo>
                    <a:pt x="1124" y="1125"/>
                  </a:lnTo>
                  <a:lnTo>
                    <a:pt x="1085" y="1164"/>
                  </a:lnTo>
                  <a:lnTo>
                    <a:pt x="1051" y="1207"/>
                  </a:lnTo>
                  <a:lnTo>
                    <a:pt x="1022" y="1251"/>
                  </a:lnTo>
                  <a:lnTo>
                    <a:pt x="999" y="1299"/>
                  </a:lnTo>
                  <a:lnTo>
                    <a:pt x="982" y="1347"/>
                  </a:lnTo>
                  <a:lnTo>
                    <a:pt x="971" y="1397"/>
                  </a:lnTo>
                  <a:lnTo>
                    <a:pt x="968" y="1447"/>
                  </a:lnTo>
                  <a:lnTo>
                    <a:pt x="971" y="1507"/>
                  </a:lnTo>
                  <a:lnTo>
                    <a:pt x="982" y="1564"/>
                  </a:lnTo>
                  <a:lnTo>
                    <a:pt x="998" y="1618"/>
                  </a:lnTo>
                  <a:lnTo>
                    <a:pt x="1021" y="1668"/>
                  </a:lnTo>
                  <a:lnTo>
                    <a:pt x="1050" y="1716"/>
                  </a:lnTo>
                  <a:lnTo>
                    <a:pt x="1084" y="1759"/>
                  </a:lnTo>
                  <a:lnTo>
                    <a:pt x="1123" y="1797"/>
                  </a:lnTo>
                  <a:lnTo>
                    <a:pt x="1165" y="1831"/>
                  </a:lnTo>
                  <a:lnTo>
                    <a:pt x="1214" y="1859"/>
                  </a:lnTo>
                  <a:lnTo>
                    <a:pt x="1265" y="1882"/>
                  </a:lnTo>
                  <a:lnTo>
                    <a:pt x="1320" y="1900"/>
                  </a:lnTo>
                  <a:lnTo>
                    <a:pt x="1379" y="1911"/>
                  </a:lnTo>
                  <a:lnTo>
                    <a:pt x="1439" y="1916"/>
                  </a:lnTo>
                  <a:lnTo>
                    <a:pt x="1433" y="1947"/>
                  </a:lnTo>
                  <a:lnTo>
                    <a:pt x="1431" y="1978"/>
                  </a:lnTo>
                  <a:lnTo>
                    <a:pt x="1434" y="2017"/>
                  </a:lnTo>
                  <a:lnTo>
                    <a:pt x="1444" y="2057"/>
                  </a:lnTo>
                  <a:lnTo>
                    <a:pt x="1462" y="2093"/>
                  </a:lnTo>
                  <a:lnTo>
                    <a:pt x="1455" y="2093"/>
                  </a:lnTo>
                  <a:lnTo>
                    <a:pt x="1391" y="2096"/>
                  </a:lnTo>
                  <a:lnTo>
                    <a:pt x="1329" y="2104"/>
                  </a:lnTo>
                  <a:lnTo>
                    <a:pt x="1268" y="2117"/>
                  </a:lnTo>
                  <a:lnTo>
                    <a:pt x="1210" y="2134"/>
                  </a:lnTo>
                  <a:lnTo>
                    <a:pt x="1156" y="2156"/>
                  </a:lnTo>
                  <a:lnTo>
                    <a:pt x="1102" y="2182"/>
                  </a:lnTo>
                  <a:lnTo>
                    <a:pt x="1054" y="2211"/>
                  </a:lnTo>
                  <a:lnTo>
                    <a:pt x="1009" y="2244"/>
                  </a:lnTo>
                  <a:lnTo>
                    <a:pt x="969" y="2281"/>
                  </a:lnTo>
                  <a:lnTo>
                    <a:pt x="933" y="2321"/>
                  </a:lnTo>
                  <a:lnTo>
                    <a:pt x="902" y="2364"/>
                  </a:lnTo>
                  <a:lnTo>
                    <a:pt x="878" y="2411"/>
                  </a:lnTo>
                  <a:lnTo>
                    <a:pt x="859" y="2460"/>
                  </a:lnTo>
                  <a:lnTo>
                    <a:pt x="847" y="2510"/>
                  </a:lnTo>
                  <a:lnTo>
                    <a:pt x="843" y="2559"/>
                  </a:lnTo>
                  <a:lnTo>
                    <a:pt x="845" y="2595"/>
                  </a:lnTo>
                  <a:lnTo>
                    <a:pt x="853" y="2631"/>
                  </a:lnTo>
                  <a:lnTo>
                    <a:pt x="864" y="2664"/>
                  </a:lnTo>
                  <a:lnTo>
                    <a:pt x="879" y="2697"/>
                  </a:lnTo>
                  <a:lnTo>
                    <a:pt x="904" y="2734"/>
                  </a:lnTo>
                  <a:lnTo>
                    <a:pt x="933" y="2768"/>
                  </a:lnTo>
                  <a:lnTo>
                    <a:pt x="968" y="2800"/>
                  </a:lnTo>
                  <a:lnTo>
                    <a:pt x="1008" y="2828"/>
                  </a:lnTo>
                  <a:lnTo>
                    <a:pt x="1053" y="2855"/>
                  </a:lnTo>
                  <a:lnTo>
                    <a:pt x="1101" y="2878"/>
                  </a:lnTo>
                  <a:lnTo>
                    <a:pt x="1156" y="2899"/>
                  </a:lnTo>
                  <a:lnTo>
                    <a:pt x="1214" y="2916"/>
                  </a:lnTo>
                  <a:lnTo>
                    <a:pt x="1277" y="2930"/>
                  </a:lnTo>
                  <a:lnTo>
                    <a:pt x="1342" y="2940"/>
                  </a:lnTo>
                  <a:lnTo>
                    <a:pt x="1409" y="2946"/>
                  </a:lnTo>
                  <a:lnTo>
                    <a:pt x="1478" y="2948"/>
                  </a:lnTo>
                  <a:lnTo>
                    <a:pt x="1540" y="2946"/>
                  </a:lnTo>
                  <a:lnTo>
                    <a:pt x="1599" y="2940"/>
                  </a:lnTo>
                  <a:lnTo>
                    <a:pt x="1657" y="2930"/>
                  </a:lnTo>
                  <a:lnTo>
                    <a:pt x="1713" y="2915"/>
                  </a:lnTo>
                  <a:lnTo>
                    <a:pt x="1774" y="2894"/>
                  </a:lnTo>
                  <a:lnTo>
                    <a:pt x="1829" y="2870"/>
                  </a:lnTo>
                  <a:lnTo>
                    <a:pt x="1881" y="2839"/>
                  </a:lnTo>
                  <a:lnTo>
                    <a:pt x="1927" y="2805"/>
                  </a:lnTo>
                  <a:lnTo>
                    <a:pt x="1969" y="2768"/>
                  </a:lnTo>
                  <a:lnTo>
                    <a:pt x="2004" y="2726"/>
                  </a:lnTo>
                  <a:lnTo>
                    <a:pt x="2034" y="2682"/>
                  </a:lnTo>
                  <a:lnTo>
                    <a:pt x="2058" y="2635"/>
                  </a:lnTo>
                  <a:lnTo>
                    <a:pt x="2075" y="2586"/>
                  </a:lnTo>
                  <a:lnTo>
                    <a:pt x="2086" y="2535"/>
                  </a:lnTo>
                  <a:lnTo>
                    <a:pt x="2090" y="2482"/>
                  </a:lnTo>
                  <a:lnTo>
                    <a:pt x="2087" y="2428"/>
                  </a:lnTo>
                  <a:lnTo>
                    <a:pt x="2082" y="2378"/>
                  </a:lnTo>
                  <a:lnTo>
                    <a:pt x="2073" y="2331"/>
                  </a:lnTo>
                  <a:lnTo>
                    <a:pt x="2058" y="2287"/>
                  </a:lnTo>
                  <a:lnTo>
                    <a:pt x="2039" y="2247"/>
                  </a:lnTo>
                  <a:lnTo>
                    <a:pt x="2016" y="2207"/>
                  </a:lnTo>
                  <a:lnTo>
                    <a:pt x="1988" y="2171"/>
                  </a:lnTo>
                  <a:lnTo>
                    <a:pt x="1954" y="2135"/>
                  </a:lnTo>
                  <a:lnTo>
                    <a:pt x="1914" y="2101"/>
                  </a:lnTo>
                  <a:lnTo>
                    <a:pt x="1869" y="2066"/>
                  </a:lnTo>
                  <a:lnTo>
                    <a:pt x="1846" y="2049"/>
                  </a:lnTo>
                  <a:lnTo>
                    <a:pt x="1824" y="2031"/>
                  </a:lnTo>
                  <a:lnTo>
                    <a:pt x="1804" y="2011"/>
                  </a:lnTo>
                  <a:lnTo>
                    <a:pt x="1786" y="1993"/>
                  </a:lnTo>
                  <a:lnTo>
                    <a:pt x="1770" y="1974"/>
                  </a:lnTo>
                  <a:lnTo>
                    <a:pt x="1755" y="1958"/>
                  </a:lnTo>
                  <a:lnTo>
                    <a:pt x="1746" y="1944"/>
                  </a:lnTo>
                  <a:lnTo>
                    <a:pt x="1738" y="1932"/>
                  </a:lnTo>
                  <a:lnTo>
                    <a:pt x="1736" y="1922"/>
                  </a:lnTo>
                  <a:lnTo>
                    <a:pt x="1736" y="1911"/>
                  </a:lnTo>
                  <a:lnTo>
                    <a:pt x="1737" y="1900"/>
                  </a:lnTo>
                  <a:lnTo>
                    <a:pt x="1740" y="1890"/>
                  </a:lnTo>
                  <a:lnTo>
                    <a:pt x="1743" y="1879"/>
                  </a:lnTo>
                  <a:lnTo>
                    <a:pt x="1749" y="1868"/>
                  </a:lnTo>
                  <a:lnTo>
                    <a:pt x="1758" y="1857"/>
                  </a:lnTo>
                  <a:lnTo>
                    <a:pt x="1770" y="1843"/>
                  </a:lnTo>
                  <a:lnTo>
                    <a:pt x="1786" y="1828"/>
                  </a:lnTo>
                  <a:lnTo>
                    <a:pt x="1805" y="1811"/>
                  </a:lnTo>
                  <a:lnTo>
                    <a:pt x="1829" y="1792"/>
                  </a:lnTo>
                  <a:lnTo>
                    <a:pt x="1870" y="1755"/>
                  </a:lnTo>
                  <a:lnTo>
                    <a:pt x="1907" y="1717"/>
                  </a:lnTo>
                  <a:lnTo>
                    <a:pt x="1938" y="1676"/>
                  </a:lnTo>
                  <a:lnTo>
                    <a:pt x="1964" y="1635"/>
                  </a:lnTo>
                  <a:lnTo>
                    <a:pt x="1983" y="1591"/>
                  </a:lnTo>
                  <a:lnTo>
                    <a:pt x="1998" y="1545"/>
                  </a:lnTo>
                  <a:lnTo>
                    <a:pt x="2007" y="1499"/>
                  </a:lnTo>
                  <a:lnTo>
                    <a:pt x="2010" y="1451"/>
                  </a:lnTo>
                  <a:lnTo>
                    <a:pt x="2007" y="1394"/>
                  </a:lnTo>
                  <a:lnTo>
                    <a:pt x="1999" y="1340"/>
                  </a:lnTo>
                  <a:lnTo>
                    <a:pt x="1984" y="1289"/>
                  </a:lnTo>
                  <a:lnTo>
                    <a:pt x="1966" y="1242"/>
                  </a:lnTo>
                  <a:lnTo>
                    <a:pt x="1943" y="1198"/>
                  </a:lnTo>
                  <a:lnTo>
                    <a:pt x="1915" y="1160"/>
                  </a:lnTo>
                  <a:lnTo>
                    <a:pt x="1961" y="1160"/>
                  </a:lnTo>
                  <a:lnTo>
                    <a:pt x="1976" y="1158"/>
                  </a:lnTo>
                  <a:lnTo>
                    <a:pt x="1988" y="1152"/>
                  </a:lnTo>
                  <a:lnTo>
                    <a:pt x="2116" y="1057"/>
                  </a:lnTo>
                  <a:lnTo>
                    <a:pt x="2127" y="1047"/>
                  </a:lnTo>
                  <a:lnTo>
                    <a:pt x="2133" y="1034"/>
                  </a:lnTo>
                  <a:lnTo>
                    <a:pt x="2136" y="1020"/>
                  </a:lnTo>
                  <a:lnTo>
                    <a:pt x="2133" y="1006"/>
                  </a:lnTo>
                  <a:lnTo>
                    <a:pt x="2126" y="993"/>
                  </a:lnTo>
                  <a:lnTo>
                    <a:pt x="2116" y="982"/>
                  </a:lnTo>
                  <a:lnTo>
                    <a:pt x="2104" y="976"/>
                  </a:lnTo>
                  <a:lnTo>
                    <a:pt x="2090" y="974"/>
                  </a:lnTo>
                  <a:lnTo>
                    <a:pt x="1514" y="974"/>
                  </a:lnTo>
                  <a:close/>
                  <a:moveTo>
                    <a:pt x="1937" y="0"/>
                  </a:moveTo>
                  <a:lnTo>
                    <a:pt x="2059" y="5"/>
                  </a:lnTo>
                  <a:lnTo>
                    <a:pt x="2179" y="16"/>
                  </a:lnTo>
                  <a:lnTo>
                    <a:pt x="2297" y="34"/>
                  </a:lnTo>
                  <a:lnTo>
                    <a:pt x="2413" y="60"/>
                  </a:lnTo>
                  <a:lnTo>
                    <a:pt x="2526" y="93"/>
                  </a:lnTo>
                  <a:lnTo>
                    <a:pt x="2636" y="132"/>
                  </a:lnTo>
                  <a:lnTo>
                    <a:pt x="2743" y="179"/>
                  </a:lnTo>
                  <a:lnTo>
                    <a:pt x="2847" y="231"/>
                  </a:lnTo>
                  <a:lnTo>
                    <a:pt x="2946" y="288"/>
                  </a:lnTo>
                  <a:lnTo>
                    <a:pt x="3042" y="352"/>
                  </a:lnTo>
                  <a:lnTo>
                    <a:pt x="3134" y="422"/>
                  </a:lnTo>
                  <a:lnTo>
                    <a:pt x="3223" y="495"/>
                  </a:lnTo>
                  <a:lnTo>
                    <a:pt x="3306" y="575"/>
                  </a:lnTo>
                  <a:lnTo>
                    <a:pt x="3384" y="660"/>
                  </a:lnTo>
                  <a:lnTo>
                    <a:pt x="3458" y="748"/>
                  </a:lnTo>
                  <a:lnTo>
                    <a:pt x="3527" y="841"/>
                  </a:lnTo>
                  <a:lnTo>
                    <a:pt x="3590" y="939"/>
                  </a:lnTo>
                  <a:lnTo>
                    <a:pt x="3647" y="1040"/>
                  </a:lnTo>
                  <a:lnTo>
                    <a:pt x="3697" y="1145"/>
                  </a:lnTo>
                  <a:lnTo>
                    <a:pt x="3743" y="1253"/>
                  </a:lnTo>
                  <a:lnTo>
                    <a:pt x="3782" y="1365"/>
                  </a:lnTo>
                  <a:lnTo>
                    <a:pt x="3815" y="1479"/>
                  </a:lnTo>
                  <a:lnTo>
                    <a:pt x="3840" y="1595"/>
                  </a:lnTo>
                  <a:lnTo>
                    <a:pt x="3859" y="1716"/>
                  </a:lnTo>
                  <a:lnTo>
                    <a:pt x="3869" y="1837"/>
                  </a:lnTo>
                  <a:lnTo>
                    <a:pt x="3873" y="1961"/>
                  </a:lnTo>
                  <a:lnTo>
                    <a:pt x="3869" y="2085"/>
                  </a:lnTo>
                  <a:lnTo>
                    <a:pt x="3859" y="2206"/>
                  </a:lnTo>
                  <a:lnTo>
                    <a:pt x="3840" y="2326"/>
                  </a:lnTo>
                  <a:lnTo>
                    <a:pt x="3815" y="2443"/>
                  </a:lnTo>
                  <a:lnTo>
                    <a:pt x="3782" y="2557"/>
                  </a:lnTo>
                  <a:lnTo>
                    <a:pt x="3743" y="2669"/>
                  </a:lnTo>
                  <a:lnTo>
                    <a:pt x="3697" y="2776"/>
                  </a:lnTo>
                  <a:lnTo>
                    <a:pt x="3647" y="2882"/>
                  </a:lnTo>
                  <a:lnTo>
                    <a:pt x="3590" y="2982"/>
                  </a:lnTo>
                  <a:lnTo>
                    <a:pt x="3527" y="3081"/>
                  </a:lnTo>
                  <a:lnTo>
                    <a:pt x="3458" y="3174"/>
                  </a:lnTo>
                  <a:lnTo>
                    <a:pt x="3384" y="3262"/>
                  </a:lnTo>
                  <a:lnTo>
                    <a:pt x="3306" y="3347"/>
                  </a:lnTo>
                  <a:lnTo>
                    <a:pt x="3223" y="3426"/>
                  </a:lnTo>
                  <a:lnTo>
                    <a:pt x="3134" y="3500"/>
                  </a:lnTo>
                  <a:lnTo>
                    <a:pt x="3042" y="3570"/>
                  </a:lnTo>
                  <a:lnTo>
                    <a:pt x="2946" y="3634"/>
                  </a:lnTo>
                  <a:lnTo>
                    <a:pt x="2847" y="3691"/>
                  </a:lnTo>
                  <a:lnTo>
                    <a:pt x="2743" y="3743"/>
                  </a:lnTo>
                  <a:lnTo>
                    <a:pt x="2636" y="3789"/>
                  </a:lnTo>
                  <a:lnTo>
                    <a:pt x="2526" y="3829"/>
                  </a:lnTo>
                  <a:lnTo>
                    <a:pt x="2413" y="3862"/>
                  </a:lnTo>
                  <a:lnTo>
                    <a:pt x="2297" y="3888"/>
                  </a:lnTo>
                  <a:lnTo>
                    <a:pt x="2179" y="3906"/>
                  </a:lnTo>
                  <a:lnTo>
                    <a:pt x="2059" y="3917"/>
                  </a:lnTo>
                  <a:lnTo>
                    <a:pt x="1937" y="3922"/>
                  </a:lnTo>
                  <a:lnTo>
                    <a:pt x="1815" y="3917"/>
                  </a:lnTo>
                  <a:lnTo>
                    <a:pt x="1694" y="3906"/>
                  </a:lnTo>
                  <a:lnTo>
                    <a:pt x="1576" y="3888"/>
                  </a:lnTo>
                  <a:lnTo>
                    <a:pt x="1461" y="3862"/>
                  </a:lnTo>
                  <a:lnTo>
                    <a:pt x="1347" y="3829"/>
                  </a:lnTo>
                  <a:lnTo>
                    <a:pt x="1238" y="3789"/>
                  </a:lnTo>
                  <a:lnTo>
                    <a:pt x="1130" y="3743"/>
                  </a:lnTo>
                  <a:lnTo>
                    <a:pt x="1027" y="3691"/>
                  </a:lnTo>
                  <a:lnTo>
                    <a:pt x="927" y="3634"/>
                  </a:lnTo>
                  <a:lnTo>
                    <a:pt x="831" y="3570"/>
                  </a:lnTo>
                  <a:lnTo>
                    <a:pt x="739" y="3500"/>
                  </a:lnTo>
                  <a:lnTo>
                    <a:pt x="652" y="3426"/>
                  </a:lnTo>
                  <a:lnTo>
                    <a:pt x="568" y="3347"/>
                  </a:lnTo>
                  <a:lnTo>
                    <a:pt x="489" y="3262"/>
                  </a:lnTo>
                  <a:lnTo>
                    <a:pt x="415" y="3174"/>
                  </a:lnTo>
                  <a:lnTo>
                    <a:pt x="348" y="3081"/>
                  </a:lnTo>
                  <a:lnTo>
                    <a:pt x="285" y="2982"/>
                  </a:lnTo>
                  <a:lnTo>
                    <a:pt x="228" y="2882"/>
                  </a:lnTo>
                  <a:lnTo>
                    <a:pt x="175" y="2776"/>
                  </a:lnTo>
                  <a:lnTo>
                    <a:pt x="131" y="2669"/>
                  </a:lnTo>
                  <a:lnTo>
                    <a:pt x="92" y="2557"/>
                  </a:lnTo>
                  <a:lnTo>
                    <a:pt x="59" y="2443"/>
                  </a:lnTo>
                  <a:lnTo>
                    <a:pt x="34" y="2326"/>
                  </a:lnTo>
                  <a:lnTo>
                    <a:pt x="16" y="2206"/>
                  </a:lnTo>
                  <a:lnTo>
                    <a:pt x="3" y="2085"/>
                  </a:lnTo>
                  <a:lnTo>
                    <a:pt x="0" y="1961"/>
                  </a:lnTo>
                  <a:lnTo>
                    <a:pt x="3" y="1837"/>
                  </a:lnTo>
                  <a:lnTo>
                    <a:pt x="16" y="1716"/>
                  </a:lnTo>
                  <a:lnTo>
                    <a:pt x="34" y="1595"/>
                  </a:lnTo>
                  <a:lnTo>
                    <a:pt x="59" y="1479"/>
                  </a:lnTo>
                  <a:lnTo>
                    <a:pt x="92" y="1365"/>
                  </a:lnTo>
                  <a:lnTo>
                    <a:pt x="131" y="1253"/>
                  </a:lnTo>
                  <a:lnTo>
                    <a:pt x="175" y="1145"/>
                  </a:lnTo>
                  <a:lnTo>
                    <a:pt x="228" y="1040"/>
                  </a:lnTo>
                  <a:lnTo>
                    <a:pt x="285" y="939"/>
                  </a:lnTo>
                  <a:lnTo>
                    <a:pt x="348" y="841"/>
                  </a:lnTo>
                  <a:lnTo>
                    <a:pt x="415" y="748"/>
                  </a:lnTo>
                  <a:lnTo>
                    <a:pt x="489" y="660"/>
                  </a:lnTo>
                  <a:lnTo>
                    <a:pt x="568" y="575"/>
                  </a:lnTo>
                  <a:lnTo>
                    <a:pt x="652" y="495"/>
                  </a:lnTo>
                  <a:lnTo>
                    <a:pt x="739" y="422"/>
                  </a:lnTo>
                  <a:lnTo>
                    <a:pt x="831" y="352"/>
                  </a:lnTo>
                  <a:lnTo>
                    <a:pt x="927" y="288"/>
                  </a:lnTo>
                  <a:lnTo>
                    <a:pt x="1027" y="231"/>
                  </a:lnTo>
                  <a:lnTo>
                    <a:pt x="1130" y="179"/>
                  </a:lnTo>
                  <a:lnTo>
                    <a:pt x="1238" y="132"/>
                  </a:lnTo>
                  <a:lnTo>
                    <a:pt x="1347" y="93"/>
                  </a:lnTo>
                  <a:lnTo>
                    <a:pt x="1461" y="60"/>
                  </a:lnTo>
                  <a:lnTo>
                    <a:pt x="1576" y="34"/>
                  </a:lnTo>
                  <a:lnTo>
                    <a:pt x="1694" y="16"/>
                  </a:lnTo>
                  <a:lnTo>
                    <a:pt x="1815" y="5"/>
                  </a:lnTo>
                  <a:lnTo>
                    <a:pt x="19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95" name="Freeform 176"/>
          <p:cNvSpPr>
            <a:spLocks/>
          </p:cNvSpPr>
          <p:nvPr/>
        </p:nvSpPr>
        <p:spPr bwMode="auto">
          <a:xfrm>
            <a:off x="7974690" y="1787867"/>
            <a:ext cx="517356" cy="396390"/>
          </a:xfrm>
          <a:custGeom>
            <a:avLst/>
            <a:gdLst>
              <a:gd name="T0" fmla="*/ 4434 w 4773"/>
              <a:gd name="T1" fmla="*/ 4 h 3657"/>
              <a:gd name="T2" fmla="*/ 4592 w 4773"/>
              <a:gd name="T3" fmla="*/ 64 h 3657"/>
              <a:gd name="T4" fmla="*/ 4708 w 4773"/>
              <a:gd name="T5" fmla="*/ 181 h 3657"/>
              <a:gd name="T6" fmla="*/ 4769 w 4773"/>
              <a:gd name="T7" fmla="*/ 337 h 3657"/>
              <a:gd name="T8" fmla="*/ 4769 w 4773"/>
              <a:gd name="T9" fmla="*/ 3320 h 3657"/>
              <a:gd name="T10" fmla="*/ 4708 w 4773"/>
              <a:gd name="T11" fmla="*/ 3476 h 3657"/>
              <a:gd name="T12" fmla="*/ 4592 w 4773"/>
              <a:gd name="T13" fmla="*/ 3593 h 3657"/>
              <a:gd name="T14" fmla="*/ 4434 w 4773"/>
              <a:gd name="T15" fmla="*/ 3653 h 3657"/>
              <a:gd name="T16" fmla="*/ 339 w 4773"/>
              <a:gd name="T17" fmla="*/ 3653 h 3657"/>
              <a:gd name="T18" fmla="*/ 182 w 4773"/>
              <a:gd name="T19" fmla="*/ 3593 h 3657"/>
              <a:gd name="T20" fmla="*/ 65 w 4773"/>
              <a:gd name="T21" fmla="*/ 3476 h 3657"/>
              <a:gd name="T22" fmla="*/ 4 w 4773"/>
              <a:gd name="T23" fmla="*/ 3320 h 3657"/>
              <a:gd name="T24" fmla="*/ 1359 w 4773"/>
              <a:gd name="T25" fmla="*/ 2022 h 3657"/>
              <a:gd name="T26" fmla="*/ 1472 w 4773"/>
              <a:gd name="T27" fmla="*/ 1987 h 3657"/>
              <a:gd name="T28" fmla="*/ 1544 w 4773"/>
              <a:gd name="T29" fmla="*/ 1895 h 3657"/>
              <a:gd name="T30" fmla="*/ 2046 w 4773"/>
              <a:gd name="T31" fmla="*/ 2741 h 3657"/>
              <a:gd name="T32" fmla="*/ 2115 w 4773"/>
              <a:gd name="T33" fmla="*/ 2814 h 3657"/>
              <a:gd name="T34" fmla="*/ 2214 w 4773"/>
              <a:gd name="T35" fmla="*/ 2845 h 3657"/>
              <a:gd name="T36" fmla="*/ 2298 w 4773"/>
              <a:gd name="T37" fmla="*/ 2829 h 3657"/>
              <a:gd name="T38" fmla="*/ 2386 w 4773"/>
              <a:gd name="T39" fmla="*/ 2757 h 3657"/>
              <a:gd name="T40" fmla="*/ 2978 w 4773"/>
              <a:gd name="T41" fmla="*/ 1914 h 3657"/>
              <a:gd name="T42" fmla="*/ 3051 w 4773"/>
              <a:gd name="T43" fmla="*/ 1993 h 3657"/>
              <a:gd name="T44" fmla="*/ 3156 w 4773"/>
              <a:gd name="T45" fmla="*/ 2022 h 3657"/>
              <a:gd name="T46" fmla="*/ 3624 w 4773"/>
              <a:gd name="T47" fmla="*/ 2006 h 3657"/>
              <a:gd name="T48" fmla="*/ 3712 w 4773"/>
              <a:gd name="T49" fmla="*/ 1935 h 3657"/>
              <a:gd name="T50" fmla="*/ 3746 w 4773"/>
              <a:gd name="T51" fmla="*/ 1824 h 3657"/>
              <a:gd name="T52" fmla="*/ 3712 w 4773"/>
              <a:gd name="T53" fmla="*/ 1713 h 3657"/>
              <a:gd name="T54" fmla="*/ 3624 w 4773"/>
              <a:gd name="T55" fmla="*/ 1642 h 3657"/>
              <a:gd name="T56" fmla="*/ 3278 w 4773"/>
              <a:gd name="T57" fmla="*/ 1627 h 3657"/>
              <a:gd name="T58" fmla="*/ 2966 w 4773"/>
              <a:gd name="T59" fmla="*/ 1050 h 3657"/>
              <a:gd name="T60" fmla="*/ 2866 w 4773"/>
              <a:gd name="T61" fmla="*/ 1004 h 3657"/>
              <a:gd name="T62" fmla="*/ 2753 w 4773"/>
              <a:gd name="T63" fmla="*/ 1019 h 3657"/>
              <a:gd name="T64" fmla="*/ 2669 w 4773"/>
              <a:gd name="T65" fmla="*/ 1089 h 3657"/>
              <a:gd name="T66" fmla="*/ 1864 w 4773"/>
              <a:gd name="T67" fmla="*/ 958 h 3657"/>
              <a:gd name="T68" fmla="*/ 1807 w 4773"/>
              <a:gd name="T69" fmla="*/ 872 h 3657"/>
              <a:gd name="T70" fmla="*/ 1716 w 4773"/>
              <a:gd name="T71" fmla="*/ 827 h 3657"/>
              <a:gd name="T72" fmla="*/ 1613 w 4773"/>
              <a:gd name="T73" fmla="*/ 832 h 3657"/>
              <a:gd name="T74" fmla="*/ 1528 w 4773"/>
              <a:gd name="T75" fmla="*/ 888 h 3657"/>
              <a:gd name="T76" fmla="*/ 1224 w 4773"/>
              <a:gd name="T77" fmla="*/ 1626 h 3657"/>
              <a:gd name="T78" fmla="*/ 4 w 4773"/>
              <a:gd name="T79" fmla="*/ 337 h 3657"/>
              <a:gd name="T80" fmla="*/ 65 w 4773"/>
              <a:gd name="T81" fmla="*/ 181 h 3657"/>
              <a:gd name="T82" fmla="*/ 182 w 4773"/>
              <a:gd name="T83" fmla="*/ 64 h 3657"/>
              <a:gd name="T84" fmla="*/ 339 w 4773"/>
              <a:gd name="T85" fmla="*/ 4 h 36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73" h="3657">
                <a:moveTo>
                  <a:pt x="398" y="0"/>
                </a:moveTo>
                <a:lnTo>
                  <a:pt x="4375" y="0"/>
                </a:lnTo>
                <a:lnTo>
                  <a:pt x="4434" y="4"/>
                </a:lnTo>
                <a:lnTo>
                  <a:pt x="4490" y="17"/>
                </a:lnTo>
                <a:lnTo>
                  <a:pt x="4542" y="36"/>
                </a:lnTo>
                <a:lnTo>
                  <a:pt x="4592" y="64"/>
                </a:lnTo>
                <a:lnTo>
                  <a:pt x="4636" y="97"/>
                </a:lnTo>
                <a:lnTo>
                  <a:pt x="4676" y="135"/>
                </a:lnTo>
                <a:lnTo>
                  <a:pt x="4708" y="181"/>
                </a:lnTo>
                <a:lnTo>
                  <a:pt x="4736" y="229"/>
                </a:lnTo>
                <a:lnTo>
                  <a:pt x="4757" y="281"/>
                </a:lnTo>
                <a:lnTo>
                  <a:pt x="4769" y="337"/>
                </a:lnTo>
                <a:lnTo>
                  <a:pt x="4773" y="395"/>
                </a:lnTo>
                <a:lnTo>
                  <a:pt x="4773" y="3262"/>
                </a:lnTo>
                <a:lnTo>
                  <a:pt x="4769" y="3320"/>
                </a:lnTo>
                <a:lnTo>
                  <a:pt x="4757" y="3376"/>
                </a:lnTo>
                <a:lnTo>
                  <a:pt x="4736" y="3428"/>
                </a:lnTo>
                <a:lnTo>
                  <a:pt x="4708" y="3476"/>
                </a:lnTo>
                <a:lnTo>
                  <a:pt x="4676" y="3521"/>
                </a:lnTo>
                <a:lnTo>
                  <a:pt x="4636" y="3559"/>
                </a:lnTo>
                <a:lnTo>
                  <a:pt x="4592" y="3593"/>
                </a:lnTo>
                <a:lnTo>
                  <a:pt x="4542" y="3621"/>
                </a:lnTo>
                <a:lnTo>
                  <a:pt x="4490" y="3640"/>
                </a:lnTo>
                <a:lnTo>
                  <a:pt x="4434" y="3653"/>
                </a:lnTo>
                <a:lnTo>
                  <a:pt x="4375" y="3657"/>
                </a:lnTo>
                <a:lnTo>
                  <a:pt x="398" y="3657"/>
                </a:lnTo>
                <a:lnTo>
                  <a:pt x="339" y="3653"/>
                </a:lnTo>
                <a:lnTo>
                  <a:pt x="284" y="3640"/>
                </a:lnTo>
                <a:lnTo>
                  <a:pt x="231" y="3621"/>
                </a:lnTo>
                <a:lnTo>
                  <a:pt x="182" y="3593"/>
                </a:lnTo>
                <a:lnTo>
                  <a:pt x="137" y="3559"/>
                </a:lnTo>
                <a:lnTo>
                  <a:pt x="98" y="3521"/>
                </a:lnTo>
                <a:lnTo>
                  <a:pt x="65" y="3476"/>
                </a:lnTo>
                <a:lnTo>
                  <a:pt x="37" y="3428"/>
                </a:lnTo>
                <a:lnTo>
                  <a:pt x="18" y="3376"/>
                </a:lnTo>
                <a:lnTo>
                  <a:pt x="4" y="3320"/>
                </a:lnTo>
                <a:lnTo>
                  <a:pt x="0" y="3262"/>
                </a:lnTo>
                <a:lnTo>
                  <a:pt x="0" y="2022"/>
                </a:lnTo>
                <a:lnTo>
                  <a:pt x="1359" y="2022"/>
                </a:lnTo>
                <a:lnTo>
                  <a:pt x="1400" y="2018"/>
                </a:lnTo>
                <a:lnTo>
                  <a:pt x="1437" y="2006"/>
                </a:lnTo>
                <a:lnTo>
                  <a:pt x="1472" y="1987"/>
                </a:lnTo>
                <a:lnTo>
                  <a:pt x="1501" y="1963"/>
                </a:lnTo>
                <a:lnTo>
                  <a:pt x="1526" y="1932"/>
                </a:lnTo>
                <a:lnTo>
                  <a:pt x="1544" y="1895"/>
                </a:lnTo>
                <a:lnTo>
                  <a:pt x="1660" y="1601"/>
                </a:lnTo>
                <a:lnTo>
                  <a:pt x="2032" y="2709"/>
                </a:lnTo>
                <a:lnTo>
                  <a:pt x="2046" y="2741"/>
                </a:lnTo>
                <a:lnTo>
                  <a:pt x="2066" y="2770"/>
                </a:lnTo>
                <a:lnTo>
                  <a:pt x="2089" y="2794"/>
                </a:lnTo>
                <a:lnTo>
                  <a:pt x="2115" y="2814"/>
                </a:lnTo>
                <a:lnTo>
                  <a:pt x="2146" y="2830"/>
                </a:lnTo>
                <a:lnTo>
                  <a:pt x="2179" y="2840"/>
                </a:lnTo>
                <a:lnTo>
                  <a:pt x="2214" y="2845"/>
                </a:lnTo>
                <a:lnTo>
                  <a:pt x="2221" y="2845"/>
                </a:lnTo>
                <a:lnTo>
                  <a:pt x="2259" y="2840"/>
                </a:lnTo>
                <a:lnTo>
                  <a:pt x="2298" y="2829"/>
                </a:lnTo>
                <a:lnTo>
                  <a:pt x="2331" y="2811"/>
                </a:lnTo>
                <a:lnTo>
                  <a:pt x="2361" y="2788"/>
                </a:lnTo>
                <a:lnTo>
                  <a:pt x="2386" y="2757"/>
                </a:lnTo>
                <a:lnTo>
                  <a:pt x="2405" y="2724"/>
                </a:lnTo>
                <a:lnTo>
                  <a:pt x="2852" y="1668"/>
                </a:lnTo>
                <a:lnTo>
                  <a:pt x="2978" y="1914"/>
                </a:lnTo>
                <a:lnTo>
                  <a:pt x="2998" y="1945"/>
                </a:lnTo>
                <a:lnTo>
                  <a:pt x="3023" y="1971"/>
                </a:lnTo>
                <a:lnTo>
                  <a:pt x="3051" y="1993"/>
                </a:lnTo>
                <a:lnTo>
                  <a:pt x="3084" y="2008"/>
                </a:lnTo>
                <a:lnTo>
                  <a:pt x="3119" y="2018"/>
                </a:lnTo>
                <a:lnTo>
                  <a:pt x="3156" y="2022"/>
                </a:lnTo>
                <a:lnTo>
                  <a:pt x="3548" y="2022"/>
                </a:lnTo>
                <a:lnTo>
                  <a:pt x="3588" y="2018"/>
                </a:lnTo>
                <a:lnTo>
                  <a:pt x="3624" y="2006"/>
                </a:lnTo>
                <a:lnTo>
                  <a:pt x="3658" y="1987"/>
                </a:lnTo>
                <a:lnTo>
                  <a:pt x="3687" y="1964"/>
                </a:lnTo>
                <a:lnTo>
                  <a:pt x="3712" y="1935"/>
                </a:lnTo>
                <a:lnTo>
                  <a:pt x="3730" y="1901"/>
                </a:lnTo>
                <a:lnTo>
                  <a:pt x="3742" y="1863"/>
                </a:lnTo>
                <a:lnTo>
                  <a:pt x="3746" y="1824"/>
                </a:lnTo>
                <a:lnTo>
                  <a:pt x="3742" y="1785"/>
                </a:lnTo>
                <a:lnTo>
                  <a:pt x="3730" y="1747"/>
                </a:lnTo>
                <a:lnTo>
                  <a:pt x="3712" y="1713"/>
                </a:lnTo>
                <a:lnTo>
                  <a:pt x="3687" y="1684"/>
                </a:lnTo>
                <a:lnTo>
                  <a:pt x="3658" y="1661"/>
                </a:lnTo>
                <a:lnTo>
                  <a:pt x="3624" y="1642"/>
                </a:lnTo>
                <a:lnTo>
                  <a:pt x="3588" y="1632"/>
                </a:lnTo>
                <a:lnTo>
                  <a:pt x="3548" y="1627"/>
                </a:lnTo>
                <a:lnTo>
                  <a:pt x="3278" y="1627"/>
                </a:lnTo>
                <a:lnTo>
                  <a:pt x="3012" y="1109"/>
                </a:lnTo>
                <a:lnTo>
                  <a:pt x="2991" y="1077"/>
                </a:lnTo>
                <a:lnTo>
                  <a:pt x="2966" y="1050"/>
                </a:lnTo>
                <a:lnTo>
                  <a:pt x="2935" y="1029"/>
                </a:lnTo>
                <a:lnTo>
                  <a:pt x="2903" y="1013"/>
                </a:lnTo>
                <a:lnTo>
                  <a:pt x="2866" y="1004"/>
                </a:lnTo>
                <a:lnTo>
                  <a:pt x="2827" y="1002"/>
                </a:lnTo>
                <a:lnTo>
                  <a:pt x="2790" y="1007"/>
                </a:lnTo>
                <a:lnTo>
                  <a:pt x="2753" y="1019"/>
                </a:lnTo>
                <a:lnTo>
                  <a:pt x="2721" y="1037"/>
                </a:lnTo>
                <a:lnTo>
                  <a:pt x="2693" y="1060"/>
                </a:lnTo>
                <a:lnTo>
                  <a:pt x="2669" y="1089"/>
                </a:lnTo>
                <a:lnTo>
                  <a:pt x="2650" y="1123"/>
                </a:lnTo>
                <a:lnTo>
                  <a:pt x="2243" y="2087"/>
                </a:lnTo>
                <a:lnTo>
                  <a:pt x="1864" y="958"/>
                </a:lnTo>
                <a:lnTo>
                  <a:pt x="1851" y="926"/>
                </a:lnTo>
                <a:lnTo>
                  <a:pt x="1832" y="897"/>
                </a:lnTo>
                <a:lnTo>
                  <a:pt x="1807" y="872"/>
                </a:lnTo>
                <a:lnTo>
                  <a:pt x="1781" y="851"/>
                </a:lnTo>
                <a:lnTo>
                  <a:pt x="1750" y="837"/>
                </a:lnTo>
                <a:lnTo>
                  <a:pt x="1716" y="827"/>
                </a:lnTo>
                <a:lnTo>
                  <a:pt x="1681" y="822"/>
                </a:lnTo>
                <a:lnTo>
                  <a:pt x="1647" y="825"/>
                </a:lnTo>
                <a:lnTo>
                  <a:pt x="1613" y="832"/>
                </a:lnTo>
                <a:lnTo>
                  <a:pt x="1582" y="846"/>
                </a:lnTo>
                <a:lnTo>
                  <a:pt x="1553" y="864"/>
                </a:lnTo>
                <a:lnTo>
                  <a:pt x="1528" y="888"/>
                </a:lnTo>
                <a:lnTo>
                  <a:pt x="1507" y="916"/>
                </a:lnTo>
                <a:lnTo>
                  <a:pt x="1491" y="948"/>
                </a:lnTo>
                <a:lnTo>
                  <a:pt x="1224" y="1626"/>
                </a:lnTo>
                <a:lnTo>
                  <a:pt x="0" y="1626"/>
                </a:lnTo>
                <a:lnTo>
                  <a:pt x="0" y="395"/>
                </a:lnTo>
                <a:lnTo>
                  <a:pt x="4" y="337"/>
                </a:lnTo>
                <a:lnTo>
                  <a:pt x="18" y="281"/>
                </a:lnTo>
                <a:lnTo>
                  <a:pt x="37" y="229"/>
                </a:lnTo>
                <a:lnTo>
                  <a:pt x="65" y="181"/>
                </a:lnTo>
                <a:lnTo>
                  <a:pt x="98" y="135"/>
                </a:lnTo>
                <a:lnTo>
                  <a:pt x="137" y="97"/>
                </a:lnTo>
                <a:lnTo>
                  <a:pt x="182" y="64"/>
                </a:lnTo>
                <a:lnTo>
                  <a:pt x="231" y="36"/>
                </a:lnTo>
                <a:lnTo>
                  <a:pt x="284" y="17"/>
                </a:lnTo>
                <a:lnTo>
                  <a:pt x="339" y="4"/>
                </a:lnTo>
                <a:lnTo>
                  <a:pt x="39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02" name="Группа 201"/>
          <p:cNvGrpSpPr/>
          <p:nvPr/>
        </p:nvGrpSpPr>
        <p:grpSpPr>
          <a:xfrm>
            <a:off x="8806612" y="1788312"/>
            <a:ext cx="398947" cy="395502"/>
            <a:chOff x="5848350" y="3216275"/>
            <a:chExt cx="1654176" cy="1639888"/>
          </a:xfrm>
          <a:solidFill>
            <a:schemeClr val="bg2">
              <a:lumMod val="25000"/>
            </a:schemeClr>
          </a:solidFill>
        </p:grpSpPr>
        <p:sp>
          <p:nvSpPr>
            <p:cNvPr id="200" name="Freeform 181"/>
            <p:cNvSpPr>
              <a:spLocks noEditPoints="1"/>
            </p:cNvSpPr>
            <p:nvPr/>
          </p:nvSpPr>
          <p:spPr bwMode="auto">
            <a:xfrm>
              <a:off x="5848350" y="3681413"/>
              <a:ext cx="1320800" cy="1174750"/>
            </a:xfrm>
            <a:custGeom>
              <a:avLst/>
              <a:gdLst>
                <a:gd name="T0" fmla="*/ 884 w 3330"/>
                <a:gd name="T1" fmla="*/ 362 h 2958"/>
                <a:gd name="T2" fmla="*/ 691 w 3330"/>
                <a:gd name="T3" fmla="*/ 437 h 2958"/>
                <a:gd name="T4" fmla="*/ 533 w 3330"/>
                <a:gd name="T5" fmla="*/ 564 h 2958"/>
                <a:gd name="T6" fmla="*/ 422 w 3330"/>
                <a:gd name="T7" fmla="*/ 734 h 2958"/>
                <a:gd name="T8" fmla="*/ 366 w 3330"/>
                <a:gd name="T9" fmla="*/ 934 h 2958"/>
                <a:gd name="T10" fmla="*/ 377 w 3330"/>
                <a:gd name="T11" fmla="*/ 1057 h 2958"/>
                <a:gd name="T12" fmla="*/ 439 w 3330"/>
                <a:gd name="T13" fmla="*/ 1106 h 2958"/>
                <a:gd name="T14" fmla="*/ 520 w 3330"/>
                <a:gd name="T15" fmla="*/ 1096 h 2958"/>
                <a:gd name="T16" fmla="*/ 568 w 3330"/>
                <a:gd name="T17" fmla="*/ 1034 h 2958"/>
                <a:gd name="T18" fmla="*/ 587 w 3330"/>
                <a:gd name="T19" fmla="*/ 886 h 2958"/>
                <a:gd name="T20" fmla="*/ 667 w 3330"/>
                <a:gd name="T21" fmla="*/ 730 h 2958"/>
                <a:gd name="T22" fmla="*/ 796 w 3330"/>
                <a:gd name="T23" fmla="*/ 616 h 2958"/>
                <a:gd name="T24" fmla="*/ 964 w 3330"/>
                <a:gd name="T25" fmla="*/ 559 h 2958"/>
                <a:gd name="T26" fmla="*/ 1078 w 3330"/>
                <a:gd name="T27" fmla="*/ 541 h 2958"/>
                <a:gd name="T28" fmla="*/ 1126 w 3330"/>
                <a:gd name="T29" fmla="*/ 479 h 2958"/>
                <a:gd name="T30" fmla="*/ 1115 w 3330"/>
                <a:gd name="T31" fmla="*/ 399 h 2958"/>
                <a:gd name="T32" fmla="*/ 1053 w 3330"/>
                <a:gd name="T33" fmla="*/ 350 h 2958"/>
                <a:gd name="T34" fmla="*/ 996 w 3330"/>
                <a:gd name="T35" fmla="*/ 3 h 2958"/>
                <a:gd name="T36" fmla="*/ 1236 w 3330"/>
                <a:gd name="T37" fmla="*/ 57 h 2958"/>
                <a:gd name="T38" fmla="*/ 1453 w 3330"/>
                <a:gd name="T39" fmla="*/ 171 h 2958"/>
                <a:gd name="T40" fmla="*/ 1664 w 3330"/>
                <a:gd name="T41" fmla="*/ 366 h 2958"/>
                <a:gd name="T42" fmla="*/ 1877 w 3330"/>
                <a:gd name="T43" fmla="*/ 171 h 2958"/>
                <a:gd name="T44" fmla="*/ 2093 w 3330"/>
                <a:gd name="T45" fmla="*/ 57 h 2958"/>
                <a:gd name="T46" fmla="*/ 2332 w 3330"/>
                <a:gd name="T47" fmla="*/ 3 h 2958"/>
                <a:gd name="T48" fmla="*/ 2577 w 3330"/>
                <a:gd name="T49" fmla="*/ 13 h 2958"/>
                <a:gd name="T50" fmla="*/ 2803 w 3330"/>
                <a:gd name="T51" fmla="*/ 86 h 2958"/>
                <a:gd name="T52" fmla="*/ 3004 w 3330"/>
                <a:gd name="T53" fmla="*/ 214 h 2958"/>
                <a:gd name="T54" fmla="*/ 3165 w 3330"/>
                <a:gd name="T55" fmla="*/ 392 h 2958"/>
                <a:gd name="T56" fmla="*/ 3272 w 3330"/>
                <a:gd name="T57" fmla="*/ 597 h 2958"/>
                <a:gd name="T58" fmla="*/ 3325 w 3330"/>
                <a:gd name="T59" fmla="*/ 819 h 2958"/>
                <a:gd name="T60" fmla="*/ 3323 w 3330"/>
                <a:gd name="T61" fmla="*/ 1047 h 2958"/>
                <a:gd name="T62" fmla="*/ 3268 w 3330"/>
                <a:gd name="T63" fmla="*/ 1271 h 2958"/>
                <a:gd name="T64" fmla="*/ 3158 w 3330"/>
                <a:gd name="T65" fmla="*/ 1478 h 2958"/>
                <a:gd name="T66" fmla="*/ 1752 w 3330"/>
                <a:gd name="T67" fmla="*/ 2922 h 2958"/>
                <a:gd name="T68" fmla="*/ 1688 w 3330"/>
                <a:gd name="T69" fmla="*/ 2957 h 2958"/>
                <a:gd name="T70" fmla="*/ 1619 w 3330"/>
                <a:gd name="T71" fmla="*/ 2950 h 2958"/>
                <a:gd name="T72" fmla="*/ 275 w 3330"/>
                <a:gd name="T73" fmla="*/ 1602 h 2958"/>
                <a:gd name="T74" fmla="*/ 130 w 3330"/>
                <a:gd name="T75" fmla="*/ 1411 h 2958"/>
                <a:gd name="T76" fmla="*/ 38 w 3330"/>
                <a:gd name="T77" fmla="*/ 1197 h 2958"/>
                <a:gd name="T78" fmla="*/ 0 w 3330"/>
                <a:gd name="T79" fmla="*/ 972 h 2958"/>
                <a:gd name="T80" fmla="*/ 17 w 3330"/>
                <a:gd name="T81" fmla="*/ 744 h 2958"/>
                <a:gd name="T82" fmla="*/ 87 w 3330"/>
                <a:gd name="T83" fmla="*/ 526 h 2958"/>
                <a:gd name="T84" fmla="*/ 212 w 3330"/>
                <a:gd name="T85" fmla="*/ 329 h 2958"/>
                <a:gd name="T86" fmla="*/ 389 w 3330"/>
                <a:gd name="T87" fmla="*/ 166 h 2958"/>
                <a:gd name="T88" fmla="*/ 599 w 3330"/>
                <a:gd name="T89" fmla="*/ 55 h 2958"/>
                <a:gd name="T90" fmla="*/ 832 w 3330"/>
                <a:gd name="T91" fmla="*/ 3 h 2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0" h="2958">
                  <a:moveTo>
                    <a:pt x="1025" y="347"/>
                  </a:moveTo>
                  <a:lnTo>
                    <a:pt x="954" y="351"/>
                  </a:lnTo>
                  <a:lnTo>
                    <a:pt x="884" y="362"/>
                  </a:lnTo>
                  <a:lnTo>
                    <a:pt x="816" y="380"/>
                  </a:lnTo>
                  <a:lnTo>
                    <a:pt x="751" y="405"/>
                  </a:lnTo>
                  <a:lnTo>
                    <a:pt x="691" y="437"/>
                  </a:lnTo>
                  <a:lnTo>
                    <a:pt x="634" y="474"/>
                  </a:lnTo>
                  <a:lnTo>
                    <a:pt x="582" y="517"/>
                  </a:lnTo>
                  <a:lnTo>
                    <a:pt x="533" y="564"/>
                  </a:lnTo>
                  <a:lnTo>
                    <a:pt x="491" y="617"/>
                  </a:lnTo>
                  <a:lnTo>
                    <a:pt x="454" y="673"/>
                  </a:lnTo>
                  <a:lnTo>
                    <a:pt x="422" y="734"/>
                  </a:lnTo>
                  <a:lnTo>
                    <a:pt x="397" y="797"/>
                  </a:lnTo>
                  <a:lnTo>
                    <a:pt x="378" y="864"/>
                  </a:lnTo>
                  <a:lnTo>
                    <a:pt x="366" y="934"/>
                  </a:lnTo>
                  <a:lnTo>
                    <a:pt x="362" y="1006"/>
                  </a:lnTo>
                  <a:lnTo>
                    <a:pt x="366" y="1034"/>
                  </a:lnTo>
                  <a:lnTo>
                    <a:pt x="377" y="1057"/>
                  </a:lnTo>
                  <a:lnTo>
                    <a:pt x="393" y="1078"/>
                  </a:lnTo>
                  <a:lnTo>
                    <a:pt x="414" y="1096"/>
                  </a:lnTo>
                  <a:lnTo>
                    <a:pt x="439" y="1106"/>
                  </a:lnTo>
                  <a:lnTo>
                    <a:pt x="467" y="1110"/>
                  </a:lnTo>
                  <a:lnTo>
                    <a:pt x="495" y="1106"/>
                  </a:lnTo>
                  <a:lnTo>
                    <a:pt x="520" y="1096"/>
                  </a:lnTo>
                  <a:lnTo>
                    <a:pt x="541" y="1078"/>
                  </a:lnTo>
                  <a:lnTo>
                    <a:pt x="557" y="1057"/>
                  </a:lnTo>
                  <a:lnTo>
                    <a:pt x="568" y="1034"/>
                  </a:lnTo>
                  <a:lnTo>
                    <a:pt x="572" y="1006"/>
                  </a:lnTo>
                  <a:lnTo>
                    <a:pt x="575" y="944"/>
                  </a:lnTo>
                  <a:lnTo>
                    <a:pt x="587" y="886"/>
                  </a:lnTo>
                  <a:lnTo>
                    <a:pt x="607" y="830"/>
                  </a:lnTo>
                  <a:lnTo>
                    <a:pt x="634" y="779"/>
                  </a:lnTo>
                  <a:lnTo>
                    <a:pt x="667" y="730"/>
                  </a:lnTo>
                  <a:lnTo>
                    <a:pt x="705" y="687"/>
                  </a:lnTo>
                  <a:lnTo>
                    <a:pt x="749" y="648"/>
                  </a:lnTo>
                  <a:lnTo>
                    <a:pt x="796" y="616"/>
                  </a:lnTo>
                  <a:lnTo>
                    <a:pt x="849" y="589"/>
                  </a:lnTo>
                  <a:lnTo>
                    <a:pt x="905" y="571"/>
                  </a:lnTo>
                  <a:lnTo>
                    <a:pt x="964" y="559"/>
                  </a:lnTo>
                  <a:lnTo>
                    <a:pt x="1025" y="554"/>
                  </a:lnTo>
                  <a:lnTo>
                    <a:pt x="1053" y="551"/>
                  </a:lnTo>
                  <a:lnTo>
                    <a:pt x="1078" y="541"/>
                  </a:lnTo>
                  <a:lnTo>
                    <a:pt x="1099" y="523"/>
                  </a:lnTo>
                  <a:lnTo>
                    <a:pt x="1115" y="502"/>
                  </a:lnTo>
                  <a:lnTo>
                    <a:pt x="1126" y="479"/>
                  </a:lnTo>
                  <a:lnTo>
                    <a:pt x="1130" y="451"/>
                  </a:lnTo>
                  <a:lnTo>
                    <a:pt x="1126" y="424"/>
                  </a:lnTo>
                  <a:lnTo>
                    <a:pt x="1115" y="399"/>
                  </a:lnTo>
                  <a:lnTo>
                    <a:pt x="1099" y="378"/>
                  </a:lnTo>
                  <a:lnTo>
                    <a:pt x="1078" y="360"/>
                  </a:lnTo>
                  <a:lnTo>
                    <a:pt x="1053" y="350"/>
                  </a:lnTo>
                  <a:lnTo>
                    <a:pt x="1025" y="347"/>
                  </a:lnTo>
                  <a:close/>
                  <a:moveTo>
                    <a:pt x="914" y="0"/>
                  </a:moveTo>
                  <a:lnTo>
                    <a:pt x="996" y="3"/>
                  </a:lnTo>
                  <a:lnTo>
                    <a:pt x="1078" y="15"/>
                  </a:lnTo>
                  <a:lnTo>
                    <a:pt x="1159" y="32"/>
                  </a:lnTo>
                  <a:lnTo>
                    <a:pt x="1236" y="57"/>
                  </a:lnTo>
                  <a:lnTo>
                    <a:pt x="1311" y="88"/>
                  </a:lnTo>
                  <a:lnTo>
                    <a:pt x="1384" y="126"/>
                  </a:lnTo>
                  <a:lnTo>
                    <a:pt x="1453" y="171"/>
                  </a:lnTo>
                  <a:lnTo>
                    <a:pt x="1519" y="222"/>
                  </a:lnTo>
                  <a:lnTo>
                    <a:pt x="1580" y="280"/>
                  </a:lnTo>
                  <a:lnTo>
                    <a:pt x="1664" y="366"/>
                  </a:lnTo>
                  <a:lnTo>
                    <a:pt x="1750" y="280"/>
                  </a:lnTo>
                  <a:lnTo>
                    <a:pt x="1811" y="222"/>
                  </a:lnTo>
                  <a:lnTo>
                    <a:pt x="1877" y="171"/>
                  </a:lnTo>
                  <a:lnTo>
                    <a:pt x="1946" y="126"/>
                  </a:lnTo>
                  <a:lnTo>
                    <a:pt x="2018" y="88"/>
                  </a:lnTo>
                  <a:lnTo>
                    <a:pt x="2093" y="57"/>
                  </a:lnTo>
                  <a:lnTo>
                    <a:pt x="2171" y="32"/>
                  </a:lnTo>
                  <a:lnTo>
                    <a:pt x="2250" y="15"/>
                  </a:lnTo>
                  <a:lnTo>
                    <a:pt x="2332" y="3"/>
                  </a:lnTo>
                  <a:lnTo>
                    <a:pt x="2416" y="0"/>
                  </a:lnTo>
                  <a:lnTo>
                    <a:pt x="2498" y="3"/>
                  </a:lnTo>
                  <a:lnTo>
                    <a:pt x="2577" y="13"/>
                  </a:lnTo>
                  <a:lnTo>
                    <a:pt x="2655" y="30"/>
                  </a:lnTo>
                  <a:lnTo>
                    <a:pt x="2731" y="55"/>
                  </a:lnTo>
                  <a:lnTo>
                    <a:pt x="2803" y="86"/>
                  </a:lnTo>
                  <a:lnTo>
                    <a:pt x="2875" y="122"/>
                  </a:lnTo>
                  <a:lnTo>
                    <a:pt x="2941" y="166"/>
                  </a:lnTo>
                  <a:lnTo>
                    <a:pt x="3004" y="214"/>
                  </a:lnTo>
                  <a:lnTo>
                    <a:pt x="3064" y="270"/>
                  </a:lnTo>
                  <a:lnTo>
                    <a:pt x="3117" y="329"/>
                  </a:lnTo>
                  <a:lnTo>
                    <a:pt x="3165" y="392"/>
                  </a:lnTo>
                  <a:lnTo>
                    <a:pt x="3207" y="458"/>
                  </a:lnTo>
                  <a:lnTo>
                    <a:pt x="3243" y="526"/>
                  </a:lnTo>
                  <a:lnTo>
                    <a:pt x="3272" y="597"/>
                  </a:lnTo>
                  <a:lnTo>
                    <a:pt x="3296" y="669"/>
                  </a:lnTo>
                  <a:lnTo>
                    <a:pt x="3313" y="744"/>
                  </a:lnTo>
                  <a:lnTo>
                    <a:pt x="3325" y="819"/>
                  </a:lnTo>
                  <a:lnTo>
                    <a:pt x="3330" y="896"/>
                  </a:lnTo>
                  <a:lnTo>
                    <a:pt x="3330" y="972"/>
                  </a:lnTo>
                  <a:lnTo>
                    <a:pt x="3323" y="1047"/>
                  </a:lnTo>
                  <a:lnTo>
                    <a:pt x="3310" y="1123"/>
                  </a:lnTo>
                  <a:lnTo>
                    <a:pt x="3292" y="1197"/>
                  </a:lnTo>
                  <a:lnTo>
                    <a:pt x="3268" y="1271"/>
                  </a:lnTo>
                  <a:lnTo>
                    <a:pt x="3237" y="1342"/>
                  </a:lnTo>
                  <a:lnTo>
                    <a:pt x="3200" y="1411"/>
                  </a:lnTo>
                  <a:lnTo>
                    <a:pt x="3158" y="1478"/>
                  </a:lnTo>
                  <a:lnTo>
                    <a:pt x="3109" y="1541"/>
                  </a:lnTo>
                  <a:lnTo>
                    <a:pt x="3055" y="1602"/>
                  </a:lnTo>
                  <a:lnTo>
                    <a:pt x="1752" y="2922"/>
                  </a:lnTo>
                  <a:lnTo>
                    <a:pt x="1733" y="2938"/>
                  </a:lnTo>
                  <a:lnTo>
                    <a:pt x="1711" y="2950"/>
                  </a:lnTo>
                  <a:lnTo>
                    <a:pt x="1688" y="2957"/>
                  </a:lnTo>
                  <a:lnTo>
                    <a:pt x="1666" y="2958"/>
                  </a:lnTo>
                  <a:lnTo>
                    <a:pt x="1642" y="2957"/>
                  </a:lnTo>
                  <a:lnTo>
                    <a:pt x="1619" y="2950"/>
                  </a:lnTo>
                  <a:lnTo>
                    <a:pt x="1597" y="2938"/>
                  </a:lnTo>
                  <a:lnTo>
                    <a:pt x="1578" y="2922"/>
                  </a:lnTo>
                  <a:lnTo>
                    <a:pt x="275" y="1602"/>
                  </a:lnTo>
                  <a:lnTo>
                    <a:pt x="221" y="1541"/>
                  </a:lnTo>
                  <a:lnTo>
                    <a:pt x="172" y="1478"/>
                  </a:lnTo>
                  <a:lnTo>
                    <a:pt x="130" y="1411"/>
                  </a:lnTo>
                  <a:lnTo>
                    <a:pt x="93" y="1342"/>
                  </a:lnTo>
                  <a:lnTo>
                    <a:pt x="62" y="1271"/>
                  </a:lnTo>
                  <a:lnTo>
                    <a:pt x="38" y="1197"/>
                  </a:lnTo>
                  <a:lnTo>
                    <a:pt x="20" y="1123"/>
                  </a:lnTo>
                  <a:lnTo>
                    <a:pt x="7" y="1047"/>
                  </a:lnTo>
                  <a:lnTo>
                    <a:pt x="0" y="972"/>
                  </a:lnTo>
                  <a:lnTo>
                    <a:pt x="0" y="896"/>
                  </a:lnTo>
                  <a:lnTo>
                    <a:pt x="5" y="819"/>
                  </a:lnTo>
                  <a:lnTo>
                    <a:pt x="17" y="744"/>
                  </a:lnTo>
                  <a:lnTo>
                    <a:pt x="34" y="669"/>
                  </a:lnTo>
                  <a:lnTo>
                    <a:pt x="58" y="597"/>
                  </a:lnTo>
                  <a:lnTo>
                    <a:pt x="87" y="526"/>
                  </a:lnTo>
                  <a:lnTo>
                    <a:pt x="123" y="458"/>
                  </a:lnTo>
                  <a:lnTo>
                    <a:pt x="164" y="392"/>
                  </a:lnTo>
                  <a:lnTo>
                    <a:pt x="212" y="329"/>
                  </a:lnTo>
                  <a:lnTo>
                    <a:pt x="266" y="270"/>
                  </a:lnTo>
                  <a:lnTo>
                    <a:pt x="325" y="214"/>
                  </a:lnTo>
                  <a:lnTo>
                    <a:pt x="389" y="166"/>
                  </a:lnTo>
                  <a:lnTo>
                    <a:pt x="455" y="122"/>
                  </a:lnTo>
                  <a:lnTo>
                    <a:pt x="525" y="86"/>
                  </a:lnTo>
                  <a:lnTo>
                    <a:pt x="599" y="55"/>
                  </a:lnTo>
                  <a:lnTo>
                    <a:pt x="675" y="30"/>
                  </a:lnTo>
                  <a:lnTo>
                    <a:pt x="753" y="13"/>
                  </a:lnTo>
                  <a:lnTo>
                    <a:pt x="832" y="3"/>
                  </a:lnTo>
                  <a:lnTo>
                    <a:pt x="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82"/>
            <p:cNvSpPr>
              <a:spLocks/>
            </p:cNvSpPr>
            <p:nvPr/>
          </p:nvSpPr>
          <p:spPr bwMode="auto">
            <a:xfrm>
              <a:off x="6218238" y="3216275"/>
              <a:ext cx="1284288" cy="781050"/>
            </a:xfrm>
            <a:custGeom>
              <a:avLst/>
              <a:gdLst>
                <a:gd name="T0" fmla="*/ 1047 w 3236"/>
                <a:gd name="T1" fmla="*/ 14 h 1966"/>
                <a:gd name="T2" fmla="*/ 1274 w 3236"/>
                <a:gd name="T3" fmla="*/ 87 h 1966"/>
                <a:gd name="T4" fmla="*/ 1475 w 3236"/>
                <a:gd name="T5" fmla="*/ 217 h 1966"/>
                <a:gd name="T6" fmla="*/ 1700 w 3236"/>
                <a:gd name="T7" fmla="*/ 272 h 1966"/>
                <a:gd name="T8" fmla="*/ 1890 w 3236"/>
                <a:gd name="T9" fmla="*/ 124 h 1966"/>
                <a:gd name="T10" fmla="*/ 2110 w 3236"/>
                <a:gd name="T11" fmla="*/ 32 h 1966"/>
                <a:gd name="T12" fmla="*/ 2347 w 3236"/>
                <a:gd name="T13" fmla="*/ 0 h 1966"/>
                <a:gd name="T14" fmla="*/ 2579 w 3236"/>
                <a:gd name="T15" fmla="*/ 30 h 1966"/>
                <a:gd name="T16" fmla="*/ 2792 w 3236"/>
                <a:gd name="T17" fmla="*/ 120 h 1966"/>
                <a:gd name="T18" fmla="*/ 2976 w 3236"/>
                <a:gd name="T19" fmla="*/ 262 h 1966"/>
                <a:gd name="T20" fmla="*/ 3115 w 3236"/>
                <a:gd name="T21" fmla="*/ 444 h 1966"/>
                <a:gd name="T22" fmla="*/ 3203 w 3236"/>
                <a:gd name="T23" fmla="*/ 651 h 1966"/>
                <a:gd name="T24" fmla="*/ 3236 w 3236"/>
                <a:gd name="T25" fmla="*/ 871 h 1966"/>
                <a:gd name="T26" fmla="*/ 3216 w 3236"/>
                <a:gd name="T27" fmla="*/ 1092 h 1966"/>
                <a:gd name="T28" fmla="*/ 3144 w 3236"/>
                <a:gd name="T29" fmla="*/ 1305 h 1966"/>
                <a:gd name="T30" fmla="*/ 3020 w 3236"/>
                <a:gd name="T31" fmla="*/ 1498 h 1966"/>
                <a:gd name="T32" fmla="*/ 2550 w 3236"/>
                <a:gd name="T33" fmla="*/ 1889 h 1966"/>
                <a:gd name="T34" fmla="*/ 2483 w 3236"/>
                <a:gd name="T35" fmla="*/ 1660 h 1966"/>
                <a:gd name="T36" fmla="*/ 2759 w 3236"/>
                <a:gd name="T37" fmla="*/ 1266 h 1966"/>
                <a:gd name="T38" fmla="*/ 2849 w 3236"/>
                <a:gd name="T39" fmla="*/ 1109 h 1966"/>
                <a:gd name="T40" fmla="*/ 2886 w 3236"/>
                <a:gd name="T41" fmla="*/ 936 h 1966"/>
                <a:gd name="T42" fmla="*/ 2871 w 3236"/>
                <a:gd name="T43" fmla="*/ 763 h 1966"/>
                <a:gd name="T44" fmla="*/ 2803 w 3236"/>
                <a:gd name="T45" fmla="*/ 601 h 1966"/>
                <a:gd name="T46" fmla="*/ 2683 w 3236"/>
                <a:gd name="T47" fmla="*/ 464 h 1966"/>
                <a:gd name="T48" fmla="*/ 2525 w 3236"/>
                <a:gd name="T49" fmla="*/ 377 h 1966"/>
                <a:gd name="T50" fmla="*/ 2347 w 3236"/>
                <a:gd name="T51" fmla="*/ 347 h 1966"/>
                <a:gd name="T52" fmla="*/ 2161 w 3236"/>
                <a:gd name="T53" fmla="*/ 379 h 1966"/>
                <a:gd name="T54" fmla="*/ 1997 w 3236"/>
                <a:gd name="T55" fmla="*/ 472 h 1966"/>
                <a:gd name="T56" fmla="*/ 1618 w 3236"/>
                <a:gd name="T57" fmla="*/ 852 h 1966"/>
                <a:gd name="T58" fmla="*/ 1238 w 3236"/>
                <a:gd name="T59" fmla="*/ 472 h 1966"/>
                <a:gd name="T60" fmla="*/ 1074 w 3236"/>
                <a:gd name="T61" fmla="*/ 379 h 1966"/>
                <a:gd name="T62" fmla="*/ 887 w 3236"/>
                <a:gd name="T63" fmla="*/ 347 h 1966"/>
                <a:gd name="T64" fmla="*/ 709 w 3236"/>
                <a:gd name="T65" fmla="*/ 377 h 1966"/>
                <a:gd name="T66" fmla="*/ 553 w 3236"/>
                <a:gd name="T67" fmla="*/ 464 h 1966"/>
                <a:gd name="T68" fmla="*/ 431 w 3236"/>
                <a:gd name="T69" fmla="*/ 604 h 1966"/>
                <a:gd name="T70" fmla="*/ 362 w 3236"/>
                <a:gd name="T71" fmla="*/ 772 h 1966"/>
                <a:gd name="T72" fmla="*/ 350 w 3236"/>
                <a:gd name="T73" fmla="*/ 951 h 1966"/>
                <a:gd name="T74" fmla="*/ 284 w 3236"/>
                <a:gd name="T75" fmla="*/ 1042 h 1966"/>
                <a:gd name="T76" fmla="*/ 5 w 3236"/>
                <a:gd name="T77" fmla="*/ 999 h 1966"/>
                <a:gd name="T78" fmla="*/ 6 w 3236"/>
                <a:gd name="T79" fmla="*/ 784 h 1966"/>
                <a:gd name="T80" fmla="*/ 59 w 3236"/>
                <a:gd name="T81" fmla="*/ 573 h 1966"/>
                <a:gd name="T82" fmla="*/ 161 w 3236"/>
                <a:gd name="T83" fmla="*/ 379 h 1966"/>
                <a:gd name="T84" fmla="*/ 316 w 3236"/>
                <a:gd name="T85" fmla="*/ 209 h 1966"/>
                <a:gd name="T86" fmla="*/ 510 w 3236"/>
                <a:gd name="T87" fmla="*/ 83 h 1966"/>
                <a:gd name="T88" fmla="*/ 731 w 3236"/>
                <a:gd name="T89" fmla="*/ 13 h 1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36" h="1966">
                  <a:moveTo>
                    <a:pt x="887" y="0"/>
                  </a:moveTo>
                  <a:lnTo>
                    <a:pt x="968" y="4"/>
                  </a:lnTo>
                  <a:lnTo>
                    <a:pt x="1047" y="14"/>
                  </a:lnTo>
                  <a:lnTo>
                    <a:pt x="1126" y="32"/>
                  </a:lnTo>
                  <a:lnTo>
                    <a:pt x="1201" y="55"/>
                  </a:lnTo>
                  <a:lnTo>
                    <a:pt x="1274" y="87"/>
                  </a:lnTo>
                  <a:lnTo>
                    <a:pt x="1345" y="124"/>
                  </a:lnTo>
                  <a:lnTo>
                    <a:pt x="1411" y="167"/>
                  </a:lnTo>
                  <a:lnTo>
                    <a:pt x="1475" y="217"/>
                  </a:lnTo>
                  <a:lnTo>
                    <a:pt x="1534" y="272"/>
                  </a:lnTo>
                  <a:lnTo>
                    <a:pt x="1618" y="356"/>
                  </a:lnTo>
                  <a:lnTo>
                    <a:pt x="1700" y="272"/>
                  </a:lnTo>
                  <a:lnTo>
                    <a:pt x="1759" y="217"/>
                  </a:lnTo>
                  <a:lnTo>
                    <a:pt x="1823" y="167"/>
                  </a:lnTo>
                  <a:lnTo>
                    <a:pt x="1890" y="124"/>
                  </a:lnTo>
                  <a:lnTo>
                    <a:pt x="1960" y="87"/>
                  </a:lnTo>
                  <a:lnTo>
                    <a:pt x="2033" y="55"/>
                  </a:lnTo>
                  <a:lnTo>
                    <a:pt x="2110" y="32"/>
                  </a:lnTo>
                  <a:lnTo>
                    <a:pt x="2187" y="14"/>
                  </a:lnTo>
                  <a:lnTo>
                    <a:pt x="2266" y="4"/>
                  </a:lnTo>
                  <a:lnTo>
                    <a:pt x="2347" y="0"/>
                  </a:lnTo>
                  <a:lnTo>
                    <a:pt x="2426" y="4"/>
                  </a:lnTo>
                  <a:lnTo>
                    <a:pt x="2504" y="13"/>
                  </a:lnTo>
                  <a:lnTo>
                    <a:pt x="2579" y="30"/>
                  </a:lnTo>
                  <a:lnTo>
                    <a:pt x="2654" y="54"/>
                  </a:lnTo>
                  <a:lnTo>
                    <a:pt x="2724" y="83"/>
                  </a:lnTo>
                  <a:lnTo>
                    <a:pt x="2792" y="120"/>
                  </a:lnTo>
                  <a:lnTo>
                    <a:pt x="2857" y="160"/>
                  </a:lnTo>
                  <a:lnTo>
                    <a:pt x="2919" y="209"/>
                  </a:lnTo>
                  <a:lnTo>
                    <a:pt x="2976" y="262"/>
                  </a:lnTo>
                  <a:lnTo>
                    <a:pt x="3029" y="320"/>
                  </a:lnTo>
                  <a:lnTo>
                    <a:pt x="3076" y="381"/>
                  </a:lnTo>
                  <a:lnTo>
                    <a:pt x="3115" y="444"/>
                  </a:lnTo>
                  <a:lnTo>
                    <a:pt x="3151" y="512"/>
                  </a:lnTo>
                  <a:lnTo>
                    <a:pt x="3179" y="580"/>
                  </a:lnTo>
                  <a:lnTo>
                    <a:pt x="3203" y="651"/>
                  </a:lnTo>
                  <a:lnTo>
                    <a:pt x="3218" y="723"/>
                  </a:lnTo>
                  <a:lnTo>
                    <a:pt x="3230" y="797"/>
                  </a:lnTo>
                  <a:lnTo>
                    <a:pt x="3236" y="871"/>
                  </a:lnTo>
                  <a:lnTo>
                    <a:pt x="3234" y="944"/>
                  </a:lnTo>
                  <a:lnTo>
                    <a:pt x="3229" y="1018"/>
                  </a:lnTo>
                  <a:lnTo>
                    <a:pt x="3216" y="1092"/>
                  </a:lnTo>
                  <a:lnTo>
                    <a:pt x="3199" y="1164"/>
                  </a:lnTo>
                  <a:lnTo>
                    <a:pt x="3175" y="1235"/>
                  </a:lnTo>
                  <a:lnTo>
                    <a:pt x="3144" y="1305"/>
                  </a:lnTo>
                  <a:lnTo>
                    <a:pt x="3109" y="1372"/>
                  </a:lnTo>
                  <a:lnTo>
                    <a:pt x="3068" y="1436"/>
                  </a:lnTo>
                  <a:lnTo>
                    <a:pt x="3020" y="1498"/>
                  </a:lnTo>
                  <a:lnTo>
                    <a:pt x="2967" y="1557"/>
                  </a:lnTo>
                  <a:lnTo>
                    <a:pt x="2562" y="1966"/>
                  </a:lnTo>
                  <a:lnTo>
                    <a:pt x="2550" y="1889"/>
                  </a:lnTo>
                  <a:lnTo>
                    <a:pt x="2533" y="1811"/>
                  </a:lnTo>
                  <a:lnTo>
                    <a:pt x="2511" y="1735"/>
                  </a:lnTo>
                  <a:lnTo>
                    <a:pt x="2483" y="1660"/>
                  </a:lnTo>
                  <a:lnTo>
                    <a:pt x="2449" y="1586"/>
                  </a:lnTo>
                  <a:lnTo>
                    <a:pt x="2718" y="1314"/>
                  </a:lnTo>
                  <a:lnTo>
                    <a:pt x="2759" y="1266"/>
                  </a:lnTo>
                  <a:lnTo>
                    <a:pt x="2795" y="1216"/>
                  </a:lnTo>
                  <a:lnTo>
                    <a:pt x="2826" y="1164"/>
                  </a:lnTo>
                  <a:lnTo>
                    <a:pt x="2849" y="1109"/>
                  </a:lnTo>
                  <a:lnTo>
                    <a:pt x="2868" y="1052"/>
                  </a:lnTo>
                  <a:lnTo>
                    <a:pt x="2880" y="994"/>
                  </a:lnTo>
                  <a:lnTo>
                    <a:pt x="2886" y="936"/>
                  </a:lnTo>
                  <a:lnTo>
                    <a:pt x="2886" y="878"/>
                  </a:lnTo>
                  <a:lnTo>
                    <a:pt x="2882" y="819"/>
                  </a:lnTo>
                  <a:lnTo>
                    <a:pt x="2871" y="763"/>
                  </a:lnTo>
                  <a:lnTo>
                    <a:pt x="2853" y="706"/>
                  </a:lnTo>
                  <a:lnTo>
                    <a:pt x="2831" y="652"/>
                  </a:lnTo>
                  <a:lnTo>
                    <a:pt x="2803" y="601"/>
                  </a:lnTo>
                  <a:lnTo>
                    <a:pt x="2767" y="551"/>
                  </a:lnTo>
                  <a:lnTo>
                    <a:pt x="2728" y="505"/>
                  </a:lnTo>
                  <a:lnTo>
                    <a:pt x="2683" y="464"/>
                  </a:lnTo>
                  <a:lnTo>
                    <a:pt x="2634" y="430"/>
                  </a:lnTo>
                  <a:lnTo>
                    <a:pt x="2581" y="400"/>
                  </a:lnTo>
                  <a:lnTo>
                    <a:pt x="2525" y="377"/>
                  </a:lnTo>
                  <a:lnTo>
                    <a:pt x="2468" y="360"/>
                  </a:lnTo>
                  <a:lnTo>
                    <a:pt x="2409" y="350"/>
                  </a:lnTo>
                  <a:lnTo>
                    <a:pt x="2347" y="347"/>
                  </a:lnTo>
                  <a:lnTo>
                    <a:pt x="2283" y="351"/>
                  </a:lnTo>
                  <a:lnTo>
                    <a:pt x="2221" y="362"/>
                  </a:lnTo>
                  <a:lnTo>
                    <a:pt x="2161" y="379"/>
                  </a:lnTo>
                  <a:lnTo>
                    <a:pt x="2103" y="404"/>
                  </a:lnTo>
                  <a:lnTo>
                    <a:pt x="2049" y="434"/>
                  </a:lnTo>
                  <a:lnTo>
                    <a:pt x="1997" y="472"/>
                  </a:lnTo>
                  <a:lnTo>
                    <a:pt x="1950" y="514"/>
                  </a:lnTo>
                  <a:lnTo>
                    <a:pt x="1868" y="598"/>
                  </a:lnTo>
                  <a:lnTo>
                    <a:pt x="1618" y="852"/>
                  </a:lnTo>
                  <a:lnTo>
                    <a:pt x="1368" y="598"/>
                  </a:lnTo>
                  <a:lnTo>
                    <a:pt x="1286" y="514"/>
                  </a:lnTo>
                  <a:lnTo>
                    <a:pt x="1238" y="472"/>
                  </a:lnTo>
                  <a:lnTo>
                    <a:pt x="1186" y="434"/>
                  </a:lnTo>
                  <a:lnTo>
                    <a:pt x="1131" y="404"/>
                  </a:lnTo>
                  <a:lnTo>
                    <a:pt x="1074" y="379"/>
                  </a:lnTo>
                  <a:lnTo>
                    <a:pt x="1013" y="362"/>
                  </a:lnTo>
                  <a:lnTo>
                    <a:pt x="951" y="351"/>
                  </a:lnTo>
                  <a:lnTo>
                    <a:pt x="887" y="347"/>
                  </a:lnTo>
                  <a:lnTo>
                    <a:pt x="827" y="350"/>
                  </a:lnTo>
                  <a:lnTo>
                    <a:pt x="767" y="360"/>
                  </a:lnTo>
                  <a:lnTo>
                    <a:pt x="709" y="377"/>
                  </a:lnTo>
                  <a:lnTo>
                    <a:pt x="655" y="400"/>
                  </a:lnTo>
                  <a:lnTo>
                    <a:pt x="602" y="430"/>
                  </a:lnTo>
                  <a:lnTo>
                    <a:pt x="553" y="464"/>
                  </a:lnTo>
                  <a:lnTo>
                    <a:pt x="508" y="505"/>
                  </a:lnTo>
                  <a:lnTo>
                    <a:pt x="465" y="552"/>
                  </a:lnTo>
                  <a:lnTo>
                    <a:pt x="431" y="604"/>
                  </a:lnTo>
                  <a:lnTo>
                    <a:pt x="402" y="658"/>
                  </a:lnTo>
                  <a:lnTo>
                    <a:pt x="378" y="714"/>
                  </a:lnTo>
                  <a:lnTo>
                    <a:pt x="362" y="772"/>
                  </a:lnTo>
                  <a:lnTo>
                    <a:pt x="352" y="831"/>
                  </a:lnTo>
                  <a:lnTo>
                    <a:pt x="348" y="892"/>
                  </a:lnTo>
                  <a:lnTo>
                    <a:pt x="350" y="951"/>
                  </a:lnTo>
                  <a:lnTo>
                    <a:pt x="358" y="1011"/>
                  </a:lnTo>
                  <a:lnTo>
                    <a:pt x="373" y="1070"/>
                  </a:lnTo>
                  <a:lnTo>
                    <a:pt x="284" y="1042"/>
                  </a:lnTo>
                  <a:lnTo>
                    <a:pt x="193" y="1019"/>
                  </a:lnTo>
                  <a:lnTo>
                    <a:pt x="100" y="1006"/>
                  </a:lnTo>
                  <a:lnTo>
                    <a:pt x="5" y="999"/>
                  </a:lnTo>
                  <a:lnTo>
                    <a:pt x="0" y="928"/>
                  </a:lnTo>
                  <a:lnTo>
                    <a:pt x="1" y="855"/>
                  </a:lnTo>
                  <a:lnTo>
                    <a:pt x="6" y="784"/>
                  </a:lnTo>
                  <a:lnTo>
                    <a:pt x="18" y="711"/>
                  </a:lnTo>
                  <a:lnTo>
                    <a:pt x="35" y="642"/>
                  </a:lnTo>
                  <a:lnTo>
                    <a:pt x="59" y="573"/>
                  </a:lnTo>
                  <a:lnTo>
                    <a:pt x="87" y="506"/>
                  </a:lnTo>
                  <a:lnTo>
                    <a:pt x="121" y="441"/>
                  </a:lnTo>
                  <a:lnTo>
                    <a:pt x="161" y="379"/>
                  </a:lnTo>
                  <a:lnTo>
                    <a:pt x="207" y="318"/>
                  </a:lnTo>
                  <a:lnTo>
                    <a:pt x="258" y="262"/>
                  </a:lnTo>
                  <a:lnTo>
                    <a:pt x="316" y="209"/>
                  </a:lnTo>
                  <a:lnTo>
                    <a:pt x="377" y="160"/>
                  </a:lnTo>
                  <a:lnTo>
                    <a:pt x="443" y="120"/>
                  </a:lnTo>
                  <a:lnTo>
                    <a:pt x="510" y="83"/>
                  </a:lnTo>
                  <a:lnTo>
                    <a:pt x="582" y="54"/>
                  </a:lnTo>
                  <a:lnTo>
                    <a:pt x="656" y="30"/>
                  </a:lnTo>
                  <a:lnTo>
                    <a:pt x="731" y="13"/>
                  </a:lnTo>
                  <a:lnTo>
                    <a:pt x="808" y="4"/>
                  </a:lnTo>
                  <a:lnTo>
                    <a:pt x="8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9" name="Группа 208"/>
          <p:cNvGrpSpPr/>
          <p:nvPr/>
        </p:nvGrpSpPr>
        <p:grpSpPr>
          <a:xfrm>
            <a:off x="9520124" y="1788312"/>
            <a:ext cx="373321" cy="395502"/>
            <a:chOff x="5967989" y="1990744"/>
            <a:chExt cx="2859087" cy="3028951"/>
          </a:xfrm>
          <a:solidFill>
            <a:schemeClr val="bg2">
              <a:lumMod val="25000"/>
            </a:schemeClr>
          </a:solidFill>
        </p:grpSpPr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6245801" y="2649557"/>
              <a:ext cx="2305050" cy="2370138"/>
            </a:xfrm>
            <a:custGeom>
              <a:avLst/>
              <a:gdLst>
                <a:gd name="T0" fmla="*/ 510 w 2904"/>
                <a:gd name="T1" fmla="*/ 1651 h 2987"/>
                <a:gd name="T2" fmla="*/ 510 w 2904"/>
                <a:gd name="T3" fmla="*/ 2274 h 2987"/>
                <a:gd name="T4" fmla="*/ 1180 w 2904"/>
                <a:gd name="T5" fmla="*/ 2274 h 2987"/>
                <a:gd name="T6" fmla="*/ 1180 w 2904"/>
                <a:gd name="T7" fmla="*/ 1651 h 2987"/>
                <a:gd name="T8" fmla="*/ 510 w 2904"/>
                <a:gd name="T9" fmla="*/ 1651 h 2987"/>
                <a:gd name="T10" fmla="*/ 1453 w 2904"/>
                <a:gd name="T11" fmla="*/ 0 h 2987"/>
                <a:gd name="T12" fmla="*/ 2904 w 2904"/>
                <a:gd name="T13" fmla="*/ 1445 h 2987"/>
                <a:gd name="T14" fmla="*/ 2904 w 2904"/>
                <a:gd name="T15" fmla="*/ 2919 h 2987"/>
                <a:gd name="T16" fmla="*/ 2900 w 2904"/>
                <a:gd name="T17" fmla="*/ 2940 h 2987"/>
                <a:gd name="T18" fmla="*/ 2891 w 2904"/>
                <a:gd name="T19" fmla="*/ 2958 h 2987"/>
                <a:gd name="T20" fmla="*/ 2876 w 2904"/>
                <a:gd name="T21" fmla="*/ 2974 h 2987"/>
                <a:gd name="T22" fmla="*/ 2857 w 2904"/>
                <a:gd name="T23" fmla="*/ 2983 h 2987"/>
                <a:gd name="T24" fmla="*/ 2836 w 2904"/>
                <a:gd name="T25" fmla="*/ 2987 h 2987"/>
                <a:gd name="T26" fmla="*/ 2394 w 2904"/>
                <a:gd name="T27" fmla="*/ 2987 h 2987"/>
                <a:gd name="T28" fmla="*/ 2394 w 2904"/>
                <a:gd name="T29" fmla="*/ 1651 h 2987"/>
                <a:gd name="T30" fmla="*/ 1651 w 2904"/>
                <a:gd name="T31" fmla="*/ 1651 h 2987"/>
                <a:gd name="T32" fmla="*/ 1651 w 2904"/>
                <a:gd name="T33" fmla="*/ 2987 h 2987"/>
                <a:gd name="T34" fmla="*/ 67 w 2904"/>
                <a:gd name="T35" fmla="*/ 2987 h 2987"/>
                <a:gd name="T36" fmla="*/ 45 w 2904"/>
                <a:gd name="T37" fmla="*/ 2983 h 2987"/>
                <a:gd name="T38" fmla="*/ 28 w 2904"/>
                <a:gd name="T39" fmla="*/ 2974 h 2987"/>
                <a:gd name="T40" fmla="*/ 13 w 2904"/>
                <a:gd name="T41" fmla="*/ 2958 h 2987"/>
                <a:gd name="T42" fmla="*/ 4 w 2904"/>
                <a:gd name="T43" fmla="*/ 2940 h 2987"/>
                <a:gd name="T44" fmla="*/ 0 w 2904"/>
                <a:gd name="T45" fmla="*/ 2919 h 2987"/>
                <a:gd name="T46" fmla="*/ 0 w 2904"/>
                <a:gd name="T47" fmla="*/ 1445 h 2987"/>
                <a:gd name="T48" fmla="*/ 1453 w 2904"/>
                <a:gd name="T49" fmla="*/ 0 h 2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4" h="2987">
                  <a:moveTo>
                    <a:pt x="510" y="1651"/>
                  </a:moveTo>
                  <a:lnTo>
                    <a:pt x="510" y="2274"/>
                  </a:lnTo>
                  <a:lnTo>
                    <a:pt x="1180" y="2274"/>
                  </a:lnTo>
                  <a:lnTo>
                    <a:pt x="1180" y="1651"/>
                  </a:lnTo>
                  <a:lnTo>
                    <a:pt x="510" y="1651"/>
                  </a:lnTo>
                  <a:close/>
                  <a:moveTo>
                    <a:pt x="1453" y="0"/>
                  </a:moveTo>
                  <a:lnTo>
                    <a:pt x="2904" y="1445"/>
                  </a:lnTo>
                  <a:lnTo>
                    <a:pt x="2904" y="2919"/>
                  </a:lnTo>
                  <a:lnTo>
                    <a:pt x="2900" y="2940"/>
                  </a:lnTo>
                  <a:lnTo>
                    <a:pt x="2891" y="2958"/>
                  </a:lnTo>
                  <a:lnTo>
                    <a:pt x="2876" y="2974"/>
                  </a:lnTo>
                  <a:lnTo>
                    <a:pt x="2857" y="2983"/>
                  </a:lnTo>
                  <a:lnTo>
                    <a:pt x="2836" y="2987"/>
                  </a:lnTo>
                  <a:lnTo>
                    <a:pt x="2394" y="2987"/>
                  </a:lnTo>
                  <a:lnTo>
                    <a:pt x="2394" y="1651"/>
                  </a:lnTo>
                  <a:lnTo>
                    <a:pt x="1651" y="1651"/>
                  </a:lnTo>
                  <a:lnTo>
                    <a:pt x="1651" y="2987"/>
                  </a:lnTo>
                  <a:lnTo>
                    <a:pt x="67" y="2987"/>
                  </a:lnTo>
                  <a:lnTo>
                    <a:pt x="45" y="2983"/>
                  </a:lnTo>
                  <a:lnTo>
                    <a:pt x="28" y="2974"/>
                  </a:lnTo>
                  <a:lnTo>
                    <a:pt x="13" y="2958"/>
                  </a:lnTo>
                  <a:lnTo>
                    <a:pt x="4" y="2940"/>
                  </a:lnTo>
                  <a:lnTo>
                    <a:pt x="0" y="2919"/>
                  </a:lnTo>
                  <a:lnTo>
                    <a:pt x="0" y="1445"/>
                  </a:lnTo>
                  <a:lnTo>
                    <a:pt x="1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5967989" y="1990744"/>
              <a:ext cx="2859087" cy="1644650"/>
            </a:xfrm>
            <a:custGeom>
              <a:avLst/>
              <a:gdLst>
                <a:gd name="T0" fmla="*/ 1802 w 3603"/>
                <a:gd name="T1" fmla="*/ 0 h 2073"/>
                <a:gd name="T2" fmla="*/ 3548 w 3603"/>
                <a:gd name="T3" fmla="*/ 1745 h 2073"/>
                <a:gd name="T4" fmla="*/ 3569 w 3603"/>
                <a:gd name="T5" fmla="*/ 1772 h 2073"/>
                <a:gd name="T6" fmla="*/ 3586 w 3603"/>
                <a:gd name="T7" fmla="*/ 1801 h 2073"/>
                <a:gd name="T8" fmla="*/ 3598 w 3603"/>
                <a:gd name="T9" fmla="*/ 1832 h 2073"/>
                <a:gd name="T10" fmla="*/ 3603 w 3603"/>
                <a:gd name="T11" fmla="*/ 1864 h 2073"/>
                <a:gd name="T12" fmla="*/ 3603 w 3603"/>
                <a:gd name="T13" fmla="*/ 1898 h 2073"/>
                <a:gd name="T14" fmla="*/ 3598 w 3603"/>
                <a:gd name="T15" fmla="*/ 1930 h 2073"/>
                <a:gd name="T16" fmla="*/ 3586 w 3603"/>
                <a:gd name="T17" fmla="*/ 1961 h 2073"/>
                <a:gd name="T18" fmla="*/ 3569 w 3603"/>
                <a:gd name="T19" fmla="*/ 1989 h 2073"/>
                <a:gd name="T20" fmla="*/ 3548 w 3603"/>
                <a:gd name="T21" fmla="*/ 2017 h 2073"/>
                <a:gd name="T22" fmla="*/ 3521 w 3603"/>
                <a:gd name="T23" fmla="*/ 2038 h 2073"/>
                <a:gd name="T24" fmla="*/ 3492 w 3603"/>
                <a:gd name="T25" fmla="*/ 2055 h 2073"/>
                <a:gd name="T26" fmla="*/ 3461 w 3603"/>
                <a:gd name="T27" fmla="*/ 2067 h 2073"/>
                <a:gd name="T28" fmla="*/ 3429 w 3603"/>
                <a:gd name="T29" fmla="*/ 2072 h 2073"/>
                <a:gd name="T30" fmla="*/ 3395 w 3603"/>
                <a:gd name="T31" fmla="*/ 2072 h 2073"/>
                <a:gd name="T32" fmla="*/ 3363 w 3603"/>
                <a:gd name="T33" fmla="*/ 2067 h 2073"/>
                <a:gd name="T34" fmla="*/ 3332 w 3603"/>
                <a:gd name="T35" fmla="*/ 2055 h 2073"/>
                <a:gd name="T36" fmla="*/ 3303 w 3603"/>
                <a:gd name="T37" fmla="*/ 2038 h 2073"/>
                <a:gd name="T38" fmla="*/ 3276 w 3603"/>
                <a:gd name="T39" fmla="*/ 2017 h 2073"/>
                <a:gd name="T40" fmla="*/ 1802 w 3603"/>
                <a:gd name="T41" fmla="*/ 543 h 2073"/>
                <a:gd name="T42" fmla="*/ 328 w 3603"/>
                <a:gd name="T43" fmla="*/ 2017 h 2073"/>
                <a:gd name="T44" fmla="*/ 304 w 3603"/>
                <a:gd name="T45" fmla="*/ 2037 h 2073"/>
                <a:gd name="T46" fmla="*/ 277 w 3603"/>
                <a:gd name="T47" fmla="*/ 2053 h 2073"/>
                <a:gd name="T48" fmla="*/ 250 w 3603"/>
                <a:gd name="T49" fmla="*/ 2063 h 2073"/>
                <a:gd name="T50" fmla="*/ 220 w 3603"/>
                <a:gd name="T51" fmla="*/ 2070 h 2073"/>
                <a:gd name="T52" fmla="*/ 192 w 3603"/>
                <a:gd name="T53" fmla="*/ 2073 h 2073"/>
                <a:gd name="T54" fmla="*/ 162 w 3603"/>
                <a:gd name="T55" fmla="*/ 2070 h 2073"/>
                <a:gd name="T56" fmla="*/ 133 w 3603"/>
                <a:gd name="T57" fmla="*/ 2063 h 2073"/>
                <a:gd name="T58" fmla="*/ 106 w 3603"/>
                <a:gd name="T59" fmla="*/ 2053 h 2073"/>
                <a:gd name="T60" fmla="*/ 80 w 3603"/>
                <a:gd name="T61" fmla="*/ 2037 h 2073"/>
                <a:gd name="T62" fmla="*/ 56 w 3603"/>
                <a:gd name="T63" fmla="*/ 2017 h 2073"/>
                <a:gd name="T64" fmla="*/ 33 w 3603"/>
                <a:gd name="T65" fmla="*/ 1989 h 2073"/>
                <a:gd name="T66" fmla="*/ 17 w 3603"/>
                <a:gd name="T67" fmla="*/ 1961 h 2073"/>
                <a:gd name="T68" fmla="*/ 6 w 3603"/>
                <a:gd name="T69" fmla="*/ 1930 h 2073"/>
                <a:gd name="T70" fmla="*/ 0 w 3603"/>
                <a:gd name="T71" fmla="*/ 1898 h 2073"/>
                <a:gd name="T72" fmla="*/ 0 w 3603"/>
                <a:gd name="T73" fmla="*/ 1864 h 2073"/>
                <a:gd name="T74" fmla="*/ 6 w 3603"/>
                <a:gd name="T75" fmla="*/ 1832 h 2073"/>
                <a:gd name="T76" fmla="*/ 17 w 3603"/>
                <a:gd name="T77" fmla="*/ 1801 h 2073"/>
                <a:gd name="T78" fmla="*/ 33 w 3603"/>
                <a:gd name="T79" fmla="*/ 1772 h 2073"/>
                <a:gd name="T80" fmla="*/ 56 w 3603"/>
                <a:gd name="T81" fmla="*/ 1745 h 2073"/>
                <a:gd name="T82" fmla="*/ 672 w 3603"/>
                <a:gd name="T83" fmla="*/ 1130 h 2073"/>
                <a:gd name="T84" fmla="*/ 672 w 3603"/>
                <a:gd name="T85" fmla="*/ 461 h 2073"/>
                <a:gd name="T86" fmla="*/ 674 w 3603"/>
                <a:gd name="T87" fmla="*/ 430 h 2073"/>
                <a:gd name="T88" fmla="*/ 684 w 3603"/>
                <a:gd name="T89" fmla="*/ 402 h 2073"/>
                <a:gd name="T90" fmla="*/ 698 w 3603"/>
                <a:gd name="T91" fmla="*/ 375 h 2073"/>
                <a:gd name="T92" fmla="*/ 716 w 3603"/>
                <a:gd name="T93" fmla="*/ 353 h 2073"/>
                <a:gd name="T94" fmla="*/ 740 w 3603"/>
                <a:gd name="T95" fmla="*/ 335 h 2073"/>
                <a:gd name="T96" fmla="*/ 765 w 3603"/>
                <a:gd name="T97" fmla="*/ 321 h 2073"/>
                <a:gd name="T98" fmla="*/ 794 w 3603"/>
                <a:gd name="T99" fmla="*/ 311 h 2073"/>
                <a:gd name="T100" fmla="*/ 825 w 3603"/>
                <a:gd name="T101" fmla="*/ 309 h 2073"/>
                <a:gd name="T102" fmla="*/ 856 w 3603"/>
                <a:gd name="T103" fmla="*/ 311 h 2073"/>
                <a:gd name="T104" fmla="*/ 885 w 3603"/>
                <a:gd name="T105" fmla="*/ 321 h 2073"/>
                <a:gd name="T106" fmla="*/ 911 w 3603"/>
                <a:gd name="T107" fmla="*/ 335 h 2073"/>
                <a:gd name="T108" fmla="*/ 934 w 3603"/>
                <a:gd name="T109" fmla="*/ 353 h 2073"/>
                <a:gd name="T110" fmla="*/ 952 w 3603"/>
                <a:gd name="T111" fmla="*/ 375 h 2073"/>
                <a:gd name="T112" fmla="*/ 966 w 3603"/>
                <a:gd name="T113" fmla="*/ 402 h 2073"/>
                <a:gd name="T114" fmla="*/ 975 w 3603"/>
                <a:gd name="T115" fmla="*/ 430 h 2073"/>
                <a:gd name="T116" fmla="*/ 978 w 3603"/>
                <a:gd name="T117" fmla="*/ 461 h 2073"/>
                <a:gd name="T118" fmla="*/ 978 w 3603"/>
                <a:gd name="T119" fmla="*/ 824 h 2073"/>
                <a:gd name="T120" fmla="*/ 1802 w 3603"/>
                <a:gd name="T121" fmla="*/ 0 h 2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03" h="2073">
                  <a:moveTo>
                    <a:pt x="1802" y="0"/>
                  </a:moveTo>
                  <a:lnTo>
                    <a:pt x="3548" y="1745"/>
                  </a:lnTo>
                  <a:lnTo>
                    <a:pt x="3569" y="1772"/>
                  </a:lnTo>
                  <a:lnTo>
                    <a:pt x="3586" y="1801"/>
                  </a:lnTo>
                  <a:lnTo>
                    <a:pt x="3598" y="1832"/>
                  </a:lnTo>
                  <a:lnTo>
                    <a:pt x="3603" y="1864"/>
                  </a:lnTo>
                  <a:lnTo>
                    <a:pt x="3603" y="1898"/>
                  </a:lnTo>
                  <a:lnTo>
                    <a:pt x="3598" y="1930"/>
                  </a:lnTo>
                  <a:lnTo>
                    <a:pt x="3586" y="1961"/>
                  </a:lnTo>
                  <a:lnTo>
                    <a:pt x="3569" y="1989"/>
                  </a:lnTo>
                  <a:lnTo>
                    <a:pt x="3548" y="2017"/>
                  </a:lnTo>
                  <a:lnTo>
                    <a:pt x="3521" y="2038"/>
                  </a:lnTo>
                  <a:lnTo>
                    <a:pt x="3492" y="2055"/>
                  </a:lnTo>
                  <a:lnTo>
                    <a:pt x="3461" y="2067"/>
                  </a:lnTo>
                  <a:lnTo>
                    <a:pt x="3429" y="2072"/>
                  </a:lnTo>
                  <a:lnTo>
                    <a:pt x="3395" y="2072"/>
                  </a:lnTo>
                  <a:lnTo>
                    <a:pt x="3363" y="2067"/>
                  </a:lnTo>
                  <a:lnTo>
                    <a:pt x="3332" y="2055"/>
                  </a:lnTo>
                  <a:lnTo>
                    <a:pt x="3303" y="2038"/>
                  </a:lnTo>
                  <a:lnTo>
                    <a:pt x="3276" y="2017"/>
                  </a:lnTo>
                  <a:lnTo>
                    <a:pt x="1802" y="543"/>
                  </a:lnTo>
                  <a:lnTo>
                    <a:pt x="328" y="2017"/>
                  </a:lnTo>
                  <a:lnTo>
                    <a:pt x="304" y="2037"/>
                  </a:lnTo>
                  <a:lnTo>
                    <a:pt x="277" y="2053"/>
                  </a:lnTo>
                  <a:lnTo>
                    <a:pt x="250" y="2063"/>
                  </a:lnTo>
                  <a:lnTo>
                    <a:pt x="220" y="2070"/>
                  </a:lnTo>
                  <a:lnTo>
                    <a:pt x="192" y="2073"/>
                  </a:lnTo>
                  <a:lnTo>
                    <a:pt x="162" y="2070"/>
                  </a:lnTo>
                  <a:lnTo>
                    <a:pt x="133" y="2063"/>
                  </a:lnTo>
                  <a:lnTo>
                    <a:pt x="106" y="2053"/>
                  </a:lnTo>
                  <a:lnTo>
                    <a:pt x="80" y="2037"/>
                  </a:lnTo>
                  <a:lnTo>
                    <a:pt x="56" y="2017"/>
                  </a:lnTo>
                  <a:lnTo>
                    <a:pt x="33" y="1989"/>
                  </a:lnTo>
                  <a:lnTo>
                    <a:pt x="17" y="1961"/>
                  </a:lnTo>
                  <a:lnTo>
                    <a:pt x="6" y="1930"/>
                  </a:lnTo>
                  <a:lnTo>
                    <a:pt x="0" y="1898"/>
                  </a:lnTo>
                  <a:lnTo>
                    <a:pt x="0" y="1864"/>
                  </a:lnTo>
                  <a:lnTo>
                    <a:pt x="6" y="1832"/>
                  </a:lnTo>
                  <a:lnTo>
                    <a:pt x="17" y="1801"/>
                  </a:lnTo>
                  <a:lnTo>
                    <a:pt x="33" y="1772"/>
                  </a:lnTo>
                  <a:lnTo>
                    <a:pt x="56" y="1745"/>
                  </a:lnTo>
                  <a:lnTo>
                    <a:pt x="672" y="1130"/>
                  </a:lnTo>
                  <a:lnTo>
                    <a:pt x="672" y="461"/>
                  </a:lnTo>
                  <a:lnTo>
                    <a:pt x="674" y="430"/>
                  </a:lnTo>
                  <a:lnTo>
                    <a:pt x="684" y="402"/>
                  </a:lnTo>
                  <a:lnTo>
                    <a:pt x="698" y="375"/>
                  </a:lnTo>
                  <a:lnTo>
                    <a:pt x="716" y="353"/>
                  </a:lnTo>
                  <a:lnTo>
                    <a:pt x="740" y="335"/>
                  </a:lnTo>
                  <a:lnTo>
                    <a:pt x="765" y="321"/>
                  </a:lnTo>
                  <a:lnTo>
                    <a:pt x="794" y="311"/>
                  </a:lnTo>
                  <a:lnTo>
                    <a:pt x="825" y="309"/>
                  </a:lnTo>
                  <a:lnTo>
                    <a:pt x="856" y="311"/>
                  </a:lnTo>
                  <a:lnTo>
                    <a:pt x="885" y="321"/>
                  </a:lnTo>
                  <a:lnTo>
                    <a:pt x="911" y="335"/>
                  </a:lnTo>
                  <a:lnTo>
                    <a:pt x="934" y="353"/>
                  </a:lnTo>
                  <a:lnTo>
                    <a:pt x="952" y="375"/>
                  </a:lnTo>
                  <a:lnTo>
                    <a:pt x="966" y="402"/>
                  </a:lnTo>
                  <a:lnTo>
                    <a:pt x="975" y="430"/>
                  </a:lnTo>
                  <a:lnTo>
                    <a:pt x="978" y="461"/>
                  </a:lnTo>
                  <a:lnTo>
                    <a:pt x="978" y="824"/>
                  </a:lnTo>
                  <a:lnTo>
                    <a:pt x="18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6" name="Группа 215"/>
          <p:cNvGrpSpPr/>
          <p:nvPr/>
        </p:nvGrpSpPr>
        <p:grpSpPr>
          <a:xfrm>
            <a:off x="10208012" y="1787448"/>
            <a:ext cx="377430" cy="397228"/>
            <a:chOff x="5848350" y="3198813"/>
            <a:chExt cx="2390775" cy="2516188"/>
          </a:xfrm>
          <a:solidFill>
            <a:schemeClr val="bg2">
              <a:lumMod val="25000"/>
            </a:schemeClr>
          </a:solidFill>
        </p:grpSpPr>
        <p:sp>
          <p:nvSpPr>
            <p:cNvPr id="214" name="Freeform 193"/>
            <p:cNvSpPr>
              <a:spLocks/>
            </p:cNvSpPr>
            <p:nvPr/>
          </p:nvSpPr>
          <p:spPr bwMode="auto">
            <a:xfrm>
              <a:off x="5848350" y="4668838"/>
              <a:ext cx="2390775" cy="1046163"/>
            </a:xfrm>
            <a:custGeom>
              <a:avLst/>
              <a:gdLst>
                <a:gd name="T0" fmla="*/ 0 w 4517"/>
                <a:gd name="T1" fmla="*/ 0 h 1977"/>
                <a:gd name="T2" fmla="*/ 1506 w 4517"/>
                <a:gd name="T3" fmla="*/ 0 h 1977"/>
                <a:gd name="T4" fmla="*/ 1511 w 4517"/>
                <a:gd name="T5" fmla="*/ 71 h 1977"/>
                <a:gd name="T6" fmla="*/ 1523 w 4517"/>
                <a:gd name="T7" fmla="*/ 140 h 1977"/>
                <a:gd name="T8" fmla="*/ 1543 w 4517"/>
                <a:gd name="T9" fmla="*/ 204 h 1977"/>
                <a:gd name="T10" fmla="*/ 1572 w 4517"/>
                <a:gd name="T11" fmla="*/ 265 h 1977"/>
                <a:gd name="T12" fmla="*/ 1606 w 4517"/>
                <a:gd name="T13" fmla="*/ 322 h 1977"/>
                <a:gd name="T14" fmla="*/ 1647 w 4517"/>
                <a:gd name="T15" fmla="*/ 375 h 1977"/>
                <a:gd name="T16" fmla="*/ 1695 w 4517"/>
                <a:gd name="T17" fmla="*/ 421 h 1977"/>
                <a:gd name="T18" fmla="*/ 1746 w 4517"/>
                <a:gd name="T19" fmla="*/ 461 h 1977"/>
                <a:gd name="T20" fmla="*/ 1802 w 4517"/>
                <a:gd name="T21" fmla="*/ 497 h 1977"/>
                <a:gd name="T22" fmla="*/ 1864 w 4517"/>
                <a:gd name="T23" fmla="*/ 524 h 1977"/>
                <a:gd name="T24" fmla="*/ 1928 w 4517"/>
                <a:gd name="T25" fmla="*/ 545 h 1977"/>
                <a:gd name="T26" fmla="*/ 1997 w 4517"/>
                <a:gd name="T27" fmla="*/ 559 h 1977"/>
                <a:gd name="T28" fmla="*/ 2067 w 4517"/>
                <a:gd name="T29" fmla="*/ 563 h 1977"/>
                <a:gd name="T30" fmla="*/ 2449 w 4517"/>
                <a:gd name="T31" fmla="*/ 563 h 1977"/>
                <a:gd name="T32" fmla="*/ 2520 w 4517"/>
                <a:gd name="T33" fmla="*/ 559 h 1977"/>
                <a:gd name="T34" fmla="*/ 2587 w 4517"/>
                <a:gd name="T35" fmla="*/ 545 h 1977"/>
                <a:gd name="T36" fmla="*/ 2653 w 4517"/>
                <a:gd name="T37" fmla="*/ 524 h 1977"/>
                <a:gd name="T38" fmla="*/ 2713 w 4517"/>
                <a:gd name="T39" fmla="*/ 497 h 1977"/>
                <a:gd name="T40" fmla="*/ 2770 w 4517"/>
                <a:gd name="T41" fmla="*/ 461 h 1977"/>
                <a:gd name="T42" fmla="*/ 2822 w 4517"/>
                <a:gd name="T43" fmla="*/ 421 h 1977"/>
                <a:gd name="T44" fmla="*/ 2870 w 4517"/>
                <a:gd name="T45" fmla="*/ 375 h 1977"/>
                <a:gd name="T46" fmla="*/ 2910 w 4517"/>
                <a:gd name="T47" fmla="*/ 322 h 1977"/>
                <a:gd name="T48" fmla="*/ 2945 w 4517"/>
                <a:gd name="T49" fmla="*/ 265 h 1977"/>
                <a:gd name="T50" fmla="*/ 2973 w 4517"/>
                <a:gd name="T51" fmla="*/ 204 h 1977"/>
                <a:gd name="T52" fmla="*/ 2994 w 4517"/>
                <a:gd name="T53" fmla="*/ 140 h 1977"/>
                <a:gd name="T54" fmla="*/ 3008 w 4517"/>
                <a:gd name="T55" fmla="*/ 71 h 1977"/>
                <a:gd name="T56" fmla="*/ 3011 w 4517"/>
                <a:gd name="T57" fmla="*/ 0 h 1977"/>
                <a:gd name="T58" fmla="*/ 4517 w 4517"/>
                <a:gd name="T59" fmla="*/ 0 h 1977"/>
                <a:gd name="T60" fmla="*/ 4517 w 4517"/>
                <a:gd name="T61" fmla="*/ 1601 h 1977"/>
                <a:gd name="T62" fmla="*/ 4512 w 4517"/>
                <a:gd name="T63" fmla="*/ 1656 h 1977"/>
                <a:gd name="T64" fmla="*/ 4500 w 4517"/>
                <a:gd name="T65" fmla="*/ 1710 h 1977"/>
                <a:gd name="T66" fmla="*/ 4482 w 4517"/>
                <a:gd name="T67" fmla="*/ 1760 h 1977"/>
                <a:gd name="T68" fmla="*/ 4455 w 4517"/>
                <a:gd name="T69" fmla="*/ 1806 h 1977"/>
                <a:gd name="T70" fmla="*/ 4424 w 4517"/>
                <a:gd name="T71" fmla="*/ 1848 h 1977"/>
                <a:gd name="T72" fmla="*/ 4388 w 4517"/>
                <a:gd name="T73" fmla="*/ 1885 h 1977"/>
                <a:gd name="T74" fmla="*/ 4344 w 4517"/>
                <a:gd name="T75" fmla="*/ 1917 h 1977"/>
                <a:gd name="T76" fmla="*/ 4300 w 4517"/>
                <a:gd name="T77" fmla="*/ 1942 h 1977"/>
                <a:gd name="T78" fmla="*/ 4249 w 4517"/>
                <a:gd name="T79" fmla="*/ 1962 h 1977"/>
                <a:gd name="T80" fmla="*/ 4196 w 4517"/>
                <a:gd name="T81" fmla="*/ 1974 h 1977"/>
                <a:gd name="T82" fmla="*/ 4139 w 4517"/>
                <a:gd name="T83" fmla="*/ 1977 h 1977"/>
                <a:gd name="T84" fmla="*/ 376 w 4517"/>
                <a:gd name="T85" fmla="*/ 1977 h 1977"/>
                <a:gd name="T86" fmla="*/ 320 w 4517"/>
                <a:gd name="T87" fmla="*/ 1974 h 1977"/>
                <a:gd name="T88" fmla="*/ 268 w 4517"/>
                <a:gd name="T89" fmla="*/ 1962 h 1977"/>
                <a:gd name="T90" fmla="*/ 217 w 4517"/>
                <a:gd name="T91" fmla="*/ 1942 h 1977"/>
                <a:gd name="T92" fmla="*/ 171 w 4517"/>
                <a:gd name="T93" fmla="*/ 1917 h 1977"/>
                <a:gd name="T94" fmla="*/ 129 w 4517"/>
                <a:gd name="T95" fmla="*/ 1885 h 1977"/>
                <a:gd name="T96" fmla="*/ 93 w 4517"/>
                <a:gd name="T97" fmla="*/ 1848 h 1977"/>
                <a:gd name="T98" fmla="*/ 60 w 4517"/>
                <a:gd name="T99" fmla="*/ 1806 h 1977"/>
                <a:gd name="T100" fmla="*/ 34 w 4517"/>
                <a:gd name="T101" fmla="*/ 1760 h 1977"/>
                <a:gd name="T102" fmla="*/ 16 w 4517"/>
                <a:gd name="T103" fmla="*/ 1710 h 1977"/>
                <a:gd name="T104" fmla="*/ 4 w 4517"/>
                <a:gd name="T105" fmla="*/ 1656 h 1977"/>
                <a:gd name="T106" fmla="*/ 0 w 4517"/>
                <a:gd name="T107" fmla="*/ 1601 h 1977"/>
                <a:gd name="T108" fmla="*/ 0 w 4517"/>
                <a:gd name="T109" fmla="*/ 0 h 1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7" h="1977">
                  <a:moveTo>
                    <a:pt x="0" y="0"/>
                  </a:moveTo>
                  <a:lnTo>
                    <a:pt x="1506" y="0"/>
                  </a:lnTo>
                  <a:lnTo>
                    <a:pt x="1511" y="71"/>
                  </a:lnTo>
                  <a:lnTo>
                    <a:pt x="1523" y="140"/>
                  </a:lnTo>
                  <a:lnTo>
                    <a:pt x="1543" y="204"/>
                  </a:lnTo>
                  <a:lnTo>
                    <a:pt x="1572" y="265"/>
                  </a:lnTo>
                  <a:lnTo>
                    <a:pt x="1606" y="322"/>
                  </a:lnTo>
                  <a:lnTo>
                    <a:pt x="1647" y="375"/>
                  </a:lnTo>
                  <a:lnTo>
                    <a:pt x="1695" y="421"/>
                  </a:lnTo>
                  <a:lnTo>
                    <a:pt x="1746" y="461"/>
                  </a:lnTo>
                  <a:lnTo>
                    <a:pt x="1802" y="497"/>
                  </a:lnTo>
                  <a:lnTo>
                    <a:pt x="1864" y="524"/>
                  </a:lnTo>
                  <a:lnTo>
                    <a:pt x="1928" y="545"/>
                  </a:lnTo>
                  <a:lnTo>
                    <a:pt x="1997" y="559"/>
                  </a:lnTo>
                  <a:lnTo>
                    <a:pt x="2067" y="563"/>
                  </a:lnTo>
                  <a:lnTo>
                    <a:pt x="2449" y="563"/>
                  </a:lnTo>
                  <a:lnTo>
                    <a:pt x="2520" y="559"/>
                  </a:lnTo>
                  <a:lnTo>
                    <a:pt x="2587" y="545"/>
                  </a:lnTo>
                  <a:lnTo>
                    <a:pt x="2653" y="524"/>
                  </a:lnTo>
                  <a:lnTo>
                    <a:pt x="2713" y="497"/>
                  </a:lnTo>
                  <a:lnTo>
                    <a:pt x="2770" y="461"/>
                  </a:lnTo>
                  <a:lnTo>
                    <a:pt x="2822" y="421"/>
                  </a:lnTo>
                  <a:lnTo>
                    <a:pt x="2870" y="375"/>
                  </a:lnTo>
                  <a:lnTo>
                    <a:pt x="2910" y="322"/>
                  </a:lnTo>
                  <a:lnTo>
                    <a:pt x="2945" y="265"/>
                  </a:lnTo>
                  <a:lnTo>
                    <a:pt x="2973" y="204"/>
                  </a:lnTo>
                  <a:lnTo>
                    <a:pt x="2994" y="140"/>
                  </a:lnTo>
                  <a:lnTo>
                    <a:pt x="3008" y="71"/>
                  </a:lnTo>
                  <a:lnTo>
                    <a:pt x="3011" y="0"/>
                  </a:lnTo>
                  <a:lnTo>
                    <a:pt x="4517" y="0"/>
                  </a:lnTo>
                  <a:lnTo>
                    <a:pt x="4517" y="1601"/>
                  </a:lnTo>
                  <a:lnTo>
                    <a:pt x="4512" y="1656"/>
                  </a:lnTo>
                  <a:lnTo>
                    <a:pt x="4500" y="1710"/>
                  </a:lnTo>
                  <a:lnTo>
                    <a:pt x="4482" y="1760"/>
                  </a:lnTo>
                  <a:lnTo>
                    <a:pt x="4455" y="1806"/>
                  </a:lnTo>
                  <a:lnTo>
                    <a:pt x="4424" y="1848"/>
                  </a:lnTo>
                  <a:lnTo>
                    <a:pt x="4388" y="1885"/>
                  </a:lnTo>
                  <a:lnTo>
                    <a:pt x="4344" y="1917"/>
                  </a:lnTo>
                  <a:lnTo>
                    <a:pt x="4300" y="1942"/>
                  </a:lnTo>
                  <a:lnTo>
                    <a:pt x="4249" y="1962"/>
                  </a:lnTo>
                  <a:lnTo>
                    <a:pt x="4196" y="1974"/>
                  </a:lnTo>
                  <a:lnTo>
                    <a:pt x="4139" y="1977"/>
                  </a:lnTo>
                  <a:lnTo>
                    <a:pt x="376" y="1977"/>
                  </a:lnTo>
                  <a:lnTo>
                    <a:pt x="320" y="1974"/>
                  </a:lnTo>
                  <a:lnTo>
                    <a:pt x="268" y="1962"/>
                  </a:lnTo>
                  <a:lnTo>
                    <a:pt x="217" y="1942"/>
                  </a:lnTo>
                  <a:lnTo>
                    <a:pt x="171" y="1917"/>
                  </a:lnTo>
                  <a:lnTo>
                    <a:pt x="129" y="1885"/>
                  </a:lnTo>
                  <a:lnTo>
                    <a:pt x="93" y="1848"/>
                  </a:lnTo>
                  <a:lnTo>
                    <a:pt x="60" y="1806"/>
                  </a:lnTo>
                  <a:lnTo>
                    <a:pt x="34" y="1760"/>
                  </a:lnTo>
                  <a:lnTo>
                    <a:pt x="16" y="1710"/>
                  </a:lnTo>
                  <a:lnTo>
                    <a:pt x="4" y="1656"/>
                  </a:lnTo>
                  <a:lnTo>
                    <a:pt x="0" y="160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Freeform 194"/>
            <p:cNvSpPr>
              <a:spLocks/>
            </p:cNvSpPr>
            <p:nvPr/>
          </p:nvSpPr>
          <p:spPr bwMode="auto">
            <a:xfrm>
              <a:off x="6638925" y="3198813"/>
              <a:ext cx="800100" cy="1319213"/>
            </a:xfrm>
            <a:custGeom>
              <a:avLst/>
              <a:gdLst>
                <a:gd name="T0" fmla="*/ 756 w 1512"/>
                <a:gd name="T1" fmla="*/ 0 h 2493"/>
                <a:gd name="T2" fmla="*/ 798 w 1512"/>
                <a:gd name="T3" fmla="*/ 3 h 2493"/>
                <a:gd name="T4" fmla="*/ 838 w 1512"/>
                <a:gd name="T5" fmla="*/ 14 h 2493"/>
                <a:gd name="T6" fmla="*/ 874 w 1512"/>
                <a:gd name="T7" fmla="*/ 32 h 2493"/>
                <a:gd name="T8" fmla="*/ 907 w 1512"/>
                <a:gd name="T9" fmla="*/ 56 h 2493"/>
                <a:gd name="T10" fmla="*/ 936 w 1512"/>
                <a:gd name="T11" fmla="*/ 84 h 2493"/>
                <a:gd name="T12" fmla="*/ 960 w 1512"/>
                <a:gd name="T13" fmla="*/ 116 h 2493"/>
                <a:gd name="T14" fmla="*/ 976 w 1512"/>
                <a:gd name="T15" fmla="*/ 153 h 2493"/>
                <a:gd name="T16" fmla="*/ 988 w 1512"/>
                <a:gd name="T17" fmla="*/ 194 h 2493"/>
                <a:gd name="T18" fmla="*/ 991 w 1512"/>
                <a:gd name="T19" fmla="*/ 235 h 2493"/>
                <a:gd name="T20" fmla="*/ 991 w 1512"/>
                <a:gd name="T21" fmla="*/ 1667 h 2493"/>
                <a:gd name="T22" fmla="*/ 1421 w 1512"/>
                <a:gd name="T23" fmla="*/ 1667 h 2493"/>
                <a:gd name="T24" fmla="*/ 1451 w 1512"/>
                <a:gd name="T25" fmla="*/ 1670 h 2493"/>
                <a:gd name="T26" fmla="*/ 1476 w 1512"/>
                <a:gd name="T27" fmla="*/ 1676 h 2493"/>
                <a:gd name="T28" fmla="*/ 1494 w 1512"/>
                <a:gd name="T29" fmla="*/ 1685 h 2493"/>
                <a:gd name="T30" fmla="*/ 1506 w 1512"/>
                <a:gd name="T31" fmla="*/ 1697 h 2493"/>
                <a:gd name="T32" fmla="*/ 1512 w 1512"/>
                <a:gd name="T33" fmla="*/ 1712 h 2493"/>
                <a:gd name="T34" fmla="*/ 1512 w 1512"/>
                <a:gd name="T35" fmla="*/ 1730 h 2493"/>
                <a:gd name="T36" fmla="*/ 1506 w 1512"/>
                <a:gd name="T37" fmla="*/ 1749 h 2493"/>
                <a:gd name="T38" fmla="*/ 1493 w 1512"/>
                <a:gd name="T39" fmla="*/ 1770 h 2493"/>
                <a:gd name="T40" fmla="*/ 1472 w 1512"/>
                <a:gd name="T41" fmla="*/ 1793 h 2493"/>
                <a:gd name="T42" fmla="*/ 756 w 1512"/>
                <a:gd name="T43" fmla="*/ 2493 h 2493"/>
                <a:gd name="T44" fmla="*/ 40 w 1512"/>
                <a:gd name="T45" fmla="*/ 1793 h 2493"/>
                <a:gd name="T46" fmla="*/ 21 w 1512"/>
                <a:gd name="T47" fmla="*/ 1770 h 2493"/>
                <a:gd name="T48" fmla="*/ 8 w 1512"/>
                <a:gd name="T49" fmla="*/ 1749 h 2493"/>
                <a:gd name="T50" fmla="*/ 0 w 1512"/>
                <a:gd name="T51" fmla="*/ 1730 h 2493"/>
                <a:gd name="T52" fmla="*/ 0 w 1512"/>
                <a:gd name="T53" fmla="*/ 1712 h 2493"/>
                <a:gd name="T54" fmla="*/ 6 w 1512"/>
                <a:gd name="T55" fmla="*/ 1697 h 2493"/>
                <a:gd name="T56" fmla="*/ 18 w 1512"/>
                <a:gd name="T57" fmla="*/ 1685 h 2493"/>
                <a:gd name="T58" fmla="*/ 37 w 1512"/>
                <a:gd name="T59" fmla="*/ 1676 h 2493"/>
                <a:gd name="T60" fmla="*/ 61 w 1512"/>
                <a:gd name="T61" fmla="*/ 1670 h 2493"/>
                <a:gd name="T62" fmla="*/ 91 w 1512"/>
                <a:gd name="T63" fmla="*/ 1667 h 2493"/>
                <a:gd name="T64" fmla="*/ 521 w 1512"/>
                <a:gd name="T65" fmla="*/ 1667 h 2493"/>
                <a:gd name="T66" fmla="*/ 521 w 1512"/>
                <a:gd name="T67" fmla="*/ 235 h 2493"/>
                <a:gd name="T68" fmla="*/ 526 w 1512"/>
                <a:gd name="T69" fmla="*/ 194 h 2493"/>
                <a:gd name="T70" fmla="*/ 536 w 1512"/>
                <a:gd name="T71" fmla="*/ 153 h 2493"/>
                <a:gd name="T72" fmla="*/ 552 w 1512"/>
                <a:gd name="T73" fmla="*/ 116 h 2493"/>
                <a:gd name="T74" fmla="*/ 576 w 1512"/>
                <a:gd name="T75" fmla="*/ 84 h 2493"/>
                <a:gd name="T76" fmla="*/ 605 w 1512"/>
                <a:gd name="T77" fmla="*/ 56 h 2493"/>
                <a:gd name="T78" fmla="*/ 638 w 1512"/>
                <a:gd name="T79" fmla="*/ 32 h 2493"/>
                <a:gd name="T80" fmla="*/ 674 w 1512"/>
                <a:gd name="T81" fmla="*/ 14 h 2493"/>
                <a:gd name="T82" fmla="*/ 714 w 1512"/>
                <a:gd name="T83" fmla="*/ 3 h 2493"/>
                <a:gd name="T84" fmla="*/ 756 w 1512"/>
                <a:gd name="T85" fmla="*/ 0 h 2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512" h="2493">
                  <a:moveTo>
                    <a:pt x="756" y="0"/>
                  </a:moveTo>
                  <a:lnTo>
                    <a:pt x="798" y="3"/>
                  </a:lnTo>
                  <a:lnTo>
                    <a:pt x="838" y="14"/>
                  </a:lnTo>
                  <a:lnTo>
                    <a:pt x="874" y="32"/>
                  </a:lnTo>
                  <a:lnTo>
                    <a:pt x="907" y="56"/>
                  </a:lnTo>
                  <a:lnTo>
                    <a:pt x="936" y="84"/>
                  </a:lnTo>
                  <a:lnTo>
                    <a:pt x="960" y="116"/>
                  </a:lnTo>
                  <a:lnTo>
                    <a:pt x="976" y="153"/>
                  </a:lnTo>
                  <a:lnTo>
                    <a:pt x="988" y="194"/>
                  </a:lnTo>
                  <a:lnTo>
                    <a:pt x="991" y="235"/>
                  </a:lnTo>
                  <a:lnTo>
                    <a:pt x="991" y="1667"/>
                  </a:lnTo>
                  <a:lnTo>
                    <a:pt x="1421" y="1667"/>
                  </a:lnTo>
                  <a:lnTo>
                    <a:pt x="1451" y="1670"/>
                  </a:lnTo>
                  <a:lnTo>
                    <a:pt x="1476" y="1676"/>
                  </a:lnTo>
                  <a:lnTo>
                    <a:pt x="1494" y="1685"/>
                  </a:lnTo>
                  <a:lnTo>
                    <a:pt x="1506" y="1697"/>
                  </a:lnTo>
                  <a:lnTo>
                    <a:pt x="1512" y="1712"/>
                  </a:lnTo>
                  <a:lnTo>
                    <a:pt x="1512" y="1730"/>
                  </a:lnTo>
                  <a:lnTo>
                    <a:pt x="1506" y="1749"/>
                  </a:lnTo>
                  <a:lnTo>
                    <a:pt x="1493" y="1770"/>
                  </a:lnTo>
                  <a:lnTo>
                    <a:pt x="1472" y="1793"/>
                  </a:lnTo>
                  <a:lnTo>
                    <a:pt x="756" y="2493"/>
                  </a:lnTo>
                  <a:lnTo>
                    <a:pt x="40" y="1793"/>
                  </a:lnTo>
                  <a:lnTo>
                    <a:pt x="21" y="1770"/>
                  </a:lnTo>
                  <a:lnTo>
                    <a:pt x="8" y="1749"/>
                  </a:lnTo>
                  <a:lnTo>
                    <a:pt x="0" y="1730"/>
                  </a:lnTo>
                  <a:lnTo>
                    <a:pt x="0" y="1712"/>
                  </a:lnTo>
                  <a:lnTo>
                    <a:pt x="6" y="1697"/>
                  </a:lnTo>
                  <a:lnTo>
                    <a:pt x="18" y="1685"/>
                  </a:lnTo>
                  <a:lnTo>
                    <a:pt x="37" y="1676"/>
                  </a:lnTo>
                  <a:lnTo>
                    <a:pt x="61" y="1670"/>
                  </a:lnTo>
                  <a:lnTo>
                    <a:pt x="91" y="1667"/>
                  </a:lnTo>
                  <a:lnTo>
                    <a:pt x="521" y="1667"/>
                  </a:lnTo>
                  <a:lnTo>
                    <a:pt x="521" y="235"/>
                  </a:lnTo>
                  <a:lnTo>
                    <a:pt x="526" y="194"/>
                  </a:lnTo>
                  <a:lnTo>
                    <a:pt x="536" y="153"/>
                  </a:lnTo>
                  <a:lnTo>
                    <a:pt x="552" y="116"/>
                  </a:lnTo>
                  <a:lnTo>
                    <a:pt x="576" y="84"/>
                  </a:lnTo>
                  <a:lnTo>
                    <a:pt x="605" y="56"/>
                  </a:lnTo>
                  <a:lnTo>
                    <a:pt x="638" y="32"/>
                  </a:lnTo>
                  <a:lnTo>
                    <a:pt x="674" y="14"/>
                  </a:lnTo>
                  <a:lnTo>
                    <a:pt x="714" y="3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3" name="Группа 222"/>
          <p:cNvGrpSpPr/>
          <p:nvPr/>
        </p:nvGrpSpPr>
        <p:grpSpPr>
          <a:xfrm>
            <a:off x="10900008" y="1787723"/>
            <a:ext cx="376903" cy="396678"/>
            <a:chOff x="5848350" y="3194050"/>
            <a:chExt cx="2027238" cy="2133601"/>
          </a:xfrm>
          <a:solidFill>
            <a:schemeClr val="bg2">
              <a:lumMod val="25000"/>
            </a:schemeClr>
          </a:solidFill>
        </p:grpSpPr>
        <p:sp>
          <p:nvSpPr>
            <p:cNvPr id="221" name="Freeform 199"/>
            <p:cNvSpPr>
              <a:spLocks/>
            </p:cNvSpPr>
            <p:nvPr/>
          </p:nvSpPr>
          <p:spPr bwMode="auto">
            <a:xfrm>
              <a:off x="5848350" y="4440238"/>
              <a:ext cx="2027238" cy="887413"/>
            </a:xfrm>
            <a:custGeom>
              <a:avLst/>
              <a:gdLst>
                <a:gd name="T0" fmla="*/ 0 w 3831"/>
                <a:gd name="T1" fmla="*/ 0 h 1677"/>
                <a:gd name="T2" fmla="*/ 1278 w 3831"/>
                <a:gd name="T3" fmla="*/ 0 h 1677"/>
                <a:gd name="T4" fmla="*/ 1281 w 3831"/>
                <a:gd name="T5" fmla="*/ 60 h 1677"/>
                <a:gd name="T6" fmla="*/ 1291 w 3831"/>
                <a:gd name="T7" fmla="*/ 118 h 1677"/>
                <a:gd name="T8" fmla="*/ 1309 w 3831"/>
                <a:gd name="T9" fmla="*/ 173 h 1677"/>
                <a:gd name="T10" fmla="*/ 1333 w 3831"/>
                <a:gd name="T11" fmla="*/ 225 h 1677"/>
                <a:gd name="T12" fmla="*/ 1363 w 3831"/>
                <a:gd name="T13" fmla="*/ 273 h 1677"/>
                <a:gd name="T14" fmla="*/ 1397 w 3831"/>
                <a:gd name="T15" fmla="*/ 318 h 1677"/>
                <a:gd name="T16" fmla="*/ 1438 w 3831"/>
                <a:gd name="T17" fmla="*/ 357 h 1677"/>
                <a:gd name="T18" fmla="*/ 1481 w 3831"/>
                <a:gd name="T19" fmla="*/ 391 h 1677"/>
                <a:gd name="T20" fmla="*/ 1529 w 3831"/>
                <a:gd name="T21" fmla="*/ 422 h 1677"/>
                <a:gd name="T22" fmla="*/ 1581 w 3831"/>
                <a:gd name="T23" fmla="*/ 445 h 1677"/>
                <a:gd name="T24" fmla="*/ 1636 w 3831"/>
                <a:gd name="T25" fmla="*/ 463 h 1677"/>
                <a:gd name="T26" fmla="*/ 1694 w 3831"/>
                <a:gd name="T27" fmla="*/ 474 h 1677"/>
                <a:gd name="T28" fmla="*/ 1754 w 3831"/>
                <a:gd name="T29" fmla="*/ 478 h 1677"/>
                <a:gd name="T30" fmla="*/ 2078 w 3831"/>
                <a:gd name="T31" fmla="*/ 478 h 1677"/>
                <a:gd name="T32" fmla="*/ 2137 w 3831"/>
                <a:gd name="T33" fmla="*/ 474 h 1677"/>
                <a:gd name="T34" fmla="*/ 2194 w 3831"/>
                <a:gd name="T35" fmla="*/ 463 h 1677"/>
                <a:gd name="T36" fmla="*/ 2250 w 3831"/>
                <a:gd name="T37" fmla="*/ 445 h 1677"/>
                <a:gd name="T38" fmla="*/ 2301 w 3831"/>
                <a:gd name="T39" fmla="*/ 422 h 1677"/>
                <a:gd name="T40" fmla="*/ 2349 w 3831"/>
                <a:gd name="T41" fmla="*/ 391 h 1677"/>
                <a:gd name="T42" fmla="*/ 2394 w 3831"/>
                <a:gd name="T43" fmla="*/ 357 h 1677"/>
                <a:gd name="T44" fmla="*/ 2434 w 3831"/>
                <a:gd name="T45" fmla="*/ 318 h 1677"/>
                <a:gd name="T46" fmla="*/ 2469 w 3831"/>
                <a:gd name="T47" fmla="*/ 273 h 1677"/>
                <a:gd name="T48" fmla="*/ 2498 w 3831"/>
                <a:gd name="T49" fmla="*/ 225 h 1677"/>
                <a:gd name="T50" fmla="*/ 2522 w 3831"/>
                <a:gd name="T51" fmla="*/ 173 h 1677"/>
                <a:gd name="T52" fmla="*/ 2540 w 3831"/>
                <a:gd name="T53" fmla="*/ 118 h 1677"/>
                <a:gd name="T54" fmla="*/ 2551 w 3831"/>
                <a:gd name="T55" fmla="*/ 60 h 1677"/>
                <a:gd name="T56" fmla="*/ 2554 w 3831"/>
                <a:gd name="T57" fmla="*/ 0 h 1677"/>
                <a:gd name="T58" fmla="*/ 3831 w 3831"/>
                <a:gd name="T59" fmla="*/ 0 h 1677"/>
                <a:gd name="T60" fmla="*/ 3831 w 3831"/>
                <a:gd name="T61" fmla="*/ 1358 h 1677"/>
                <a:gd name="T62" fmla="*/ 3828 w 3831"/>
                <a:gd name="T63" fmla="*/ 1405 h 1677"/>
                <a:gd name="T64" fmla="*/ 3817 w 3831"/>
                <a:gd name="T65" fmla="*/ 1451 h 1677"/>
                <a:gd name="T66" fmla="*/ 3802 w 3831"/>
                <a:gd name="T67" fmla="*/ 1493 h 1677"/>
                <a:gd name="T68" fmla="*/ 3779 w 3831"/>
                <a:gd name="T69" fmla="*/ 1532 h 1677"/>
                <a:gd name="T70" fmla="*/ 3753 w 3831"/>
                <a:gd name="T71" fmla="*/ 1567 h 1677"/>
                <a:gd name="T72" fmla="*/ 3722 w 3831"/>
                <a:gd name="T73" fmla="*/ 1599 h 1677"/>
                <a:gd name="T74" fmla="*/ 3685 w 3831"/>
                <a:gd name="T75" fmla="*/ 1626 h 1677"/>
                <a:gd name="T76" fmla="*/ 3647 w 3831"/>
                <a:gd name="T77" fmla="*/ 1647 h 1677"/>
                <a:gd name="T78" fmla="*/ 3604 w 3831"/>
                <a:gd name="T79" fmla="*/ 1664 h 1677"/>
                <a:gd name="T80" fmla="*/ 3560 w 3831"/>
                <a:gd name="T81" fmla="*/ 1674 h 1677"/>
                <a:gd name="T82" fmla="*/ 3511 w 3831"/>
                <a:gd name="T83" fmla="*/ 1677 h 1677"/>
                <a:gd name="T84" fmla="*/ 319 w 3831"/>
                <a:gd name="T85" fmla="*/ 1677 h 1677"/>
                <a:gd name="T86" fmla="*/ 272 w 3831"/>
                <a:gd name="T87" fmla="*/ 1674 h 1677"/>
                <a:gd name="T88" fmla="*/ 227 w 3831"/>
                <a:gd name="T89" fmla="*/ 1664 h 1677"/>
                <a:gd name="T90" fmla="*/ 184 w 3831"/>
                <a:gd name="T91" fmla="*/ 1647 h 1677"/>
                <a:gd name="T92" fmla="*/ 145 w 3831"/>
                <a:gd name="T93" fmla="*/ 1626 h 1677"/>
                <a:gd name="T94" fmla="*/ 109 w 3831"/>
                <a:gd name="T95" fmla="*/ 1599 h 1677"/>
                <a:gd name="T96" fmla="*/ 79 w 3831"/>
                <a:gd name="T97" fmla="*/ 1567 h 1677"/>
                <a:gd name="T98" fmla="*/ 51 w 3831"/>
                <a:gd name="T99" fmla="*/ 1532 h 1677"/>
                <a:gd name="T100" fmla="*/ 29 w 3831"/>
                <a:gd name="T101" fmla="*/ 1493 h 1677"/>
                <a:gd name="T102" fmla="*/ 14 w 3831"/>
                <a:gd name="T103" fmla="*/ 1451 h 1677"/>
                <a:gd name="T104" fmla="*/ 4 w 3831"/>
                <a:gd name="T105" fmla="*/ 1405 h 1677"/>
                <a:gd name="T106" fmla="*/ 0 w 3831"/>
                <a:gd name="T107" fmla="*/ 1358 h 1677"/>
                <a:gd name="T108" fmla="*/ 0 w 3831"/>
                <a:gd name="T109" fmla="*/ 0 h 1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31" h="1677">
                  <a:moveTo>
                    <a:pt x="0" y="0"/>
                  </a:moveTo>
                  <a:lnTo>
                    <a:pt x="1278" y="0"/>
                  </a:lnTo>
                  <a:lnTo>
                    <a:pt x="1281" y="60"/>
                  </a:lnTo>
                  <a:lnTo>
                    <a:pt x="1291" y="118"/>
                  </a:lnTo>
                  <a:lnTo>
                    <a:pt x="1309" y="173"/>
                  </a:lnTo>
                  <a:lnTo>
                    <a:pt x="1333" y="225"/>
                  </a:lnTo>
                  <a:lnTo>
                    <a:pt x="1363" y="273"/>
                  </a:lnTo>
                  <a:lnTo>
                    <a:pt x="1397" y="318"/>
                  </a:lnTo>
                  <a:lnTo>
                    <a:pt x="1438" y="357"/>
                  </a:lnTo>
                  <a:lnTo>
                    <a:pt x="1481" y="391"/>
                  </a:lnTo>
                  <a:lnTo>
                    <a:pt x="1529" y="422"/>
                  </a:lnTo>
                  <a:lnTo>
                    <a:pt x="1581" y="445"/>
                  </a:lnTo>
                  <a:lnTo>
                    <a:pt x="1636" y="463"/>
                  </a:lnTo>
                  <a:lnTo>
                    <a:pt x="1694" y="474"/>
                  </a:lnTo>
                  <a:lnTo>
                    <a:pt x="1754" y="478"/>
                  </a:lnTo>
                  <a:lnTo>
                    <a:pt x="2078" y="478"/>
                  </a:lnTo>
                  <a:lnTo>
                    <a:pt x="2137" y="474"/>
                  </a:lnTo>
                  <a:lnTo>
                    <a:pt x="2194" y="463"/>
                  </a:lnTo>
                  <a:lnTo>
                    <a:pt x="2250" y="445"/>
                  </a:lnTo>
                  <a:lnTo>
                    <a:pt x="2301" y="422"/>
                  </a:lnTo>
                  <a:lnTo>
                    <a:pt x="2349" y="391"/>
                  </a:lnTo>
                  <a:lnTo>
                    <a:pt x="2394" y="357"/>
                  </a:lnTo>
                  <a:lnTo>
                    <a:pt x="2434" y="318"/>
                  </a:lnTo>
                  <a:lnTo>
                    <a:pt x="2469" y="273"/>
                  </a:lnTo>
                  <a:lnTo>
                    <a:pt x="2498" y="225"/>
                  </a:lnTo>
                  <a:lnTo>
                    <a:pt x="2522" y="173"/>
                  </a:lnTo>
                  <a:lnTo>
                    <a:pt x="2540" y="118"/>
                  </a:lnTo>
                  <a:lnTo>
                    <a:pt x="2551" y="60"/>
                  </a:lnTo>
                  <a:lnTo>
                    <a:pt x="2554" y="0"/>
                  </a:lnTo>
                  <a:lnTo>
                    <a:pt x="3831" y="0"/>
                  </a:lnTo>
                  <a:lnTo>
                    <a:pt x="3831" y="1358"/>
                  </a:lnTo>
                  <a:lnTo>
                    <a:pt x="3828" y="1405"/>
                  </a:lnTo>
                  <a:lnTo>
                    <a:pt x="3817" y="1451"/>
                  </a:lnTo>
                  <a:lnTo>
                    <a:pt x="3802" y="1493"/>
                  </a:lnTo>
                  <a:lnTo>
                    <a:pt x="3779" y="1532"/>
                  </a:lnTo>
                  <a:lnTo>
                    <a:pt x="3753" y="1567"/>
                  </a:lnTo>
                  <a:lnTo>
                    <a:pt x="3722" y="1599"/>
                  </a:lnTo>
                  <a:lnTo>
                    <a:pt x="3685" y="1626"/>
                  </a:lnTo>
                  <a:lnTo>
                    <a:pt x="3647" y="1647"/>
                  </a:lnTo>
                  <a:lnTo>
                    <a:pt x="3604" y="1664"/>
                  </a:lnTo>
                  <a:lnTo>
                    <a:pt x="3560" y="1674"/>
                  </a:lnTo>
                  <a:lnTo>
                    <a:pt x="3511" y="1677"/>
                  </a:lnTo>
                  <a:lnTo>
                    <a:pt x="319" y="1677"/>
                  </a:lnTo>
                  <a:lnTo>
                    <a:pt x="272" y="1674"/>
                  </a:lnTo>
                  <a:lnTo>
                    <a:pt x="227" y="1664"/>
                  </a:lnTo>
                  <a:lnTo>
                    <a:pt x="184" y="1647"/>
                  </a:lnTo>
                  <a:lnTo>
                    <a:pt x="145" y="1626"/>
                  </a:lnTo>
                  <a:lnTo>
                    <a:pt x="109" y="1599"/>
                  </a:lnTo>
                  <a:lnTo>
                    <a:pt x="79" y="1567"/>
                  </a:lnTo>
                  <a:lnTo>
                    <a:pt x="51" y="1532"/>
                  </a:lnTo>
                  <a:lnTo>
                    <a:pt x="29" y="1493"/>
                  </a:lnTo>
                  <a:lnTo>
                    <a:pt x="14" y="1451"/>
                  </a:lnTo>
                  <a:lnTo>
                    <a:pt x="4" y="1405"/>
                  </a:lnTo>
                  <a:lnTo>
                    <a:pt x="0" y="13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200"/>
            <p:cNvSpPr>
              <a:spLocks/>
            </p:cNvSpPr>
            <p:nvPr/>
          </p:nvSpPr>
          <p:spPr bwMode="auto">
            <a:xfrm>
              <a:off x="6518275" y="3194050"/>
              <a:ext cx="679450" cy="1119188"/>
            </a:xfrm>
            <a:custGeom>
              <a:avLst/>
              <a:gdLst>
                <a:gd name="T0" fmla="*/ 642 w 1283"/>
                <a:gd name="T1" fmla="*/ 0 h 2114"/>
                <a:gd name="T2" fmla="*/ 1249 w 1283"/>
                <a:gd name="T3" fmla="*/ 594 h 2114"/>
                <a:gd name="T4" fmla="*/ 1266 w 1283"/>
                <a:gd name="T5" fmla="*/ 613 h 2114"/>
                <a:gd name="T6" fmla="*/ 1278 w 1283"/>
                <a:gd name="T7" fmla="*/ 631 h 2114"/>
                <a:gd name="T8" fmla="*/ 1283 w 1283"/>
                <a:gd name="T9" fmla="*/ 647 h 2114"/>
                <a:gd name="T10" fmla="*/ 1283 w 1283"/>
                <a:gd name="T11" fmla="*/ 663 h 2114"/>
                <a:gd name="T12" fmla="*/ 1278 w 1283"/>
                <a:gd name="T13" fmla="*/ 675 h 2114"/>
                <a:gd name="T14" fmla="*/ 1268 w 1283"/>
                <a:gd name="T15" fmla="*/ 685 h 2114"/>
                <a:gd name="T16" fmla="*/ 1252 w 1283"/>
                <a:gd name="T17" fmla="*/ 693 h 2114"/>
                <a:gd name="T18" fmla="*/ 1231 w 1283"/>
                <a:gd name="T19" fmla="*/ 698 h 2114"/>
                <a:gd name="T20" fmla="*/ 1206 w 1283"/>
                <a:gd name="T21" fmla="*/ 699 h 2114"/>
                <a:gd name="T22" fmla="*/ 841 w 1283"/>
                <a:gd name="T23" fmla="*/ 699 h 2114"/>
                <a:gd name="T24" fmla="*/ 841 w 1283"/>
                <a:gd name="T25" fmla="*/ 1915 h 2114"/>
                <a:gd name="T26" fmla="*/ 839 w 1283"/>
                <a:gd name="T27" fmla="*/ 1950 h 2114"/>
                <a:gd name="T28" fmla="*/ 828 w 1283"/>
                <a:gd name="T29" fmla="*/ 1985 h 2114"/>
                <a:gd name="T30" fmla="*/ 814 w 1283"/>
                <a:gd name="T31" fmla="*/ 2015 h 2114"/>
                <a:gd name="T32" fmla="*/ 794 w 1283"/>
                <a:gd name="T33" fmla="*/ 2043 h 2114"/>
                <a:gd name="T34" fmla="*/ 770 w 1283"/>
                <a:gd name="T35" fmla="*/ 2067 h 2114"/>
                <a:gd name="T36" fmla="*/ 742 w 1283"/>
                <a:gd name="T37" fmla="*/ 2088 h 2114"/>
                <a:gd name="T38" fmla="*/ 712 w 1283"/>
                <a:gd name="T39" fmla="*/ 2102 h 2114"/>
                <a:gd name="T40" fmla="*/ 677 w 1283"/>
                <a:gd name="T41" fmla="*/ 2112 h 2114"/>
                <a:gd name="T42" fmla="*/ 642 w 1283"/>
                <a:gd name="T43" fmla="*/ 2114 h 2114"/>
                <a:gd name="T44" fmla="*/ 606 w 1283"/>
                <a:gd name="T45" fmla="*/ 2112 h 2114"/>
                <a:gd name="T46" fmla="*/ 572 w 1283"/>
                <a:gd name="T47" fmla="*/ 2102 h 2114"/>
                <a:gd name="T48" fmla="*/ 541 w 1283"/>
                <a:gd name="T49" fmla="*/ 2088 h 2114"/>
                <a:gd name="T50" fmla="*/ 513 w 1283"/>
                <a:gd name="T51" fmla="*/ 2067 h 2114"/>
                <a:gd name="T52" fmla="*/ 489 w 1283"/>
                <a:gd name="T53" fmla="*/ 2043 h 2114"/>
                <a:gd name="T54" fmla="*/ 469 w 1283"/>
                <a:gd name="T55" fmla="*/ 2015 h 2114"/>
                <a:gd name="T56" fmla="*/ 455 w 1283"/>
                <a:gd name="T57" fmla="*/ 1985 h 2114"/>
                <a:gd name="T58" fmla="*/ 446 w 1283"/>
                <a:gd name="T59" fmla="*/ 1950 h 2114"/>
                <a:gd name="T60" fmla="*/ 442 w 1283"/>
                <a:gd name="T61" fmla="*/ 1915 h 2114"/>
                <a:gd name="T62" fmla="*/ 442 w 1283"/>
                <a:gd name="T63" fmla="*/ 699 h 2114"/>
                <a:gd name="T64" fmla="*/ 78 w 1283"/>
                <a:gd name="T65" fmla="*/ 699 h 2114"/>
                <a:gd name="T66" fmla="*/ 52 w 1283"/>
                <a:gd name="T67" fmla="*/ 698 h 2114"/>
                <a:gd name="T68" fmla="*/ 32 w 1283"/>
                <a:gd name="T69" fmla="*/ 693 h 2114"/>
                <a:gd name="T70" fmla="*/ 16 w 1283"/>
                <a:gd name="T71" fmla="*/ 685 h 2114"/>
                <a:gd name="T72" fmla="*/ 5 w 1283"/>
                <a:gd name="T73" fmla="*/ 675 h 2114"/>
                <a:gd name="T74" fmla="*/ 0 w 1283"/>
                <a:gd name="T75" fmla="*/ 663 h 2114"/>
                <a:gd name="T76" fmla="*/ 0 w 1283"/>
                <a:gd name="T77" fmla="*/ 647 h 2114"/>
                <a:gd name="T78" fmla="*/ 7 w 1283"/>
                <a:gd name="T79" fmla="*/ 631 h 2114"/>
                <a:gd name="T80" fmla="*/ 18 w 1283"/>
                <a:gd name="T81" fmla="*/ 613 h 2114"/>
                <a:gd name="T82" fmla="*/ 35 w 1283"/>
                <a:gd name="T83" fmla="*/ 594 h 2114"/>
                <a:gd name="T84" fmla="*/ 642 w 1283"/>
                <a:gd name="T85" fmla="*/ 0 h 2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3" h="2114">
                  <a:moveTo>
                    <a:pt x="642" y="0"/>
                  </a:moveTo>
                  <a:lnTo>
                    <a:pt x="1249" y="594"/>
                  </a:lnTo>
                  <a:lnTo>
                    <a:pt x="1266" y="613"/>
                  </a:lnTo>
                  <a:lnTo>
                    <a:pt x="1278" y="631"/>
                  </a:lnTo>
                  <a:lnTo>
                    <a:pt x="1283" y="647"/>
                  </a:lnTo>
                  <a:lnTo>
                    <a:pt x="1283" y="663"/>
                  </a:lnTo>
                  <a:lnTo>
                    <a:pt x="1278" y="675"/>
                  </a:lnTo>
                  <a:lnTo>
                    <a:pt x="1268" y="685"/>
                  </a:lnTo>
                  <a:lnTo>
                    <a:pt x="1252" y="693"/>
                  </a:lnTo>
                  <a:lnTo>
                    <a:pt x="1231" y="698"/>
                  </a:lnTo>
                  <a:lnTo>
                    <a:pt x="1206" y="699"/>
                  </a:lnTo>
                  <a:lnTo>
                    <a:pt x="841" y="699"/>
                  </a:lnTo>
                  <a:lnTo>
                    <a:pt x="841" y="1915"/>
                  </a:lnTo>
                  <a:lnTo>
                    <a:pt x="839" y="1950"/>
                  </a:lnTo>
                  <a:lnTo>
                    <a:pt x="828" y="1985"/>
                  </a:lnTo>
                  <a:lnTo>
                    <a:pt x="814" y="2015"/>
                  </a:lnTo>
                  <a:lnTo>
                    <a:pt x="794" y="2043"/>
                  </a:lnTo>
                  <a:lnTo>
                    <a:pt x="770" y="2067"/>
                  </a:lnTo>
                  <a:lnTo>
                    <a:pt x="742" y="2088"/>
                  </a:lnTo>
                  <a:lnTo>
                    <a:pt x="712" y="2102"/>
                  </a:lnTo>
                  <a:lnTo>
                    <a:pt x="677" y="2112"/>
                  </a:lnTo>
                  <a:lnTo>
                    <a:pt x="642" y="2114"/>
                  </a:lnTo>
                  <a:lnTo>
                    <a:pt x="606" y="2112"/>
                  </a:lnTo>
                  <a:lnTo>
                    <a:pt x="572" y="2102"/>
                  </a:lnTo>
                  <a:lnTo>
                    <a:pt x="541" y="2088"/>
                  </a:lnTo>
                  <a:lnTo>
                    <a:pt x="513" y="2067"/>
                  </a:lnTo>
                  <a:lnTo>
                    <a:pt x="489" y="2043"/>
                  </a:lnTo>
                  <a:lnTo>
                    <a:pt x="469" y="2015"/>
                  </a:lnTo>
                  <a:lnTo>
                    <a:pt x="455" y="1985"/>
                  </a:lnTo>
                  <a:lnTo>
                    <a:pt x="446" y="1950"/>
                  </a:lnTo>
                  <a:lnTo>
                    <a:pt x="442" y="1915"/>
                  </a:lnTo>
                  <a:lnTo>
                    <a:pt x="442" y="699"/>
                  </a:lnTo>
                  <a:lnTo>
                    <a:pt x="78" y="699"/>
                  </a:lnTo>
                  <a:lnTo>
                    <a:pt x="52" y="698"/>
                  </a:lnTo>
                  <a:lnTo>
                    <a:pt x="32" y="693"/>
                  </a:lnTo>
                  <a:lnTo>
                    <a:pt x="16" y="685"/>
                  </a:lnTo>
                  <a:lnTo>
                    <a:pt x="5" y="675"/>
                  </a:lnTo>
                  <a:lnTo>
                    <a:pt x="0" y="663"/>
                  </a:lnTo>
                  <a:lnTo>
                    <a:pt x="0" y="647"/>
                  </a:lnTo>
                  <a:lnTo>
                    <a:pt x="7" y="631"/>
                  </a:lnTo>
                  <a:lnTo>
                    <a:pt x="18" y="613"/>
                  </a:lnTo>
                  <a:lnTo>
                    <a:pt x="35" y="594"/>
                  </a:lnTo>
                  <a:lnTo>
                    <a:pt x="6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883871" y="4003951"/>
            <a:ext cx="389222" cy="394111"/>
            <a:chOff x="5843588" y="3178175"/>
            <a:chExt cx="1643063" cy="1663700"/>
          </a:xfrm>
          <a:solidFill>
            <a:schemeClr val="bg2">
              <a:lumMod val="25000"/>
            </a:schemeClr>
          </a:solidFill>
        </p:grpSpPr>
        <p:sp>
          <p:nvSpPr>
            <p:cNvPr id="228" name="Freeform 205"/>
            <p:cNvSpPr>
              <a:spLocks/>
            </p:cNvSpPr>
            <p:nvPr/>
          </p:nvSpPr>
          <p:spPr bwMode="auto">
            <a:xfrm>
              <a:off x="6500813" y="3843338"/>
              <a:ext cx="328613" cy="333375"/>
            </a:xfrm>
            <a:custGeom>
              <a:avLst/>
              <a:gdLst>
                <a:gd name="T0" fmla="*/ 414 w 828"/>
                <a:gd name="T1" fmla="*/ 0 h 838"/>
                <a:gd name="T2" fmla="*/ 472 w 828"/>
                <a:gd name="T3" fmla="*/ 4 h 838"/>
                <a:gd name="T4" fmla="*/ 528 w 828"/>
                <a:gd name="T5" fmla="*/ 15 h 838"/>
                <a:gd name="T6" fmla="*/ 580 w 828"/>
                <a:gd name="T7" fmla="*/ 35 h 838"/>
                <a:gd name="T8" fmla="*/ 629 w 828"/>
                <a:gd name="T9" fmla="*/ 61 h 838"/>
                <a:gd name="T10" fmla="*/ 674 w 828"/>
                <a:gd name="T11" fmla="*/ 94 h 838"/>
                <a:gd name="T12" fmla="*/ 715 w 828"/>
                <a:gd name="T13" fmla="*/ 132 h 838"/>
                <a:gd name="T14" fmla="*/ 749 w 828"/>
                <a:gd name="T15" fmla="*/ 174 h 838"/>
                <a:gd name="T16" fmla="*/ 777 w 828"/>
                <a:gd name="T17" fmla="*/ 217 h 838"/>
                <a:gd name="T18" fmla="*/ 799 w 828"/>
                <a:gd name="T19" fmla="*/ 264 h 838"/>
                <a:gd name="T20" fmla="*/ 814 w 828"/>
                <a:gd name="T21" fmla="*/ 313 h 838"/>
                <a:gd name="T22" fmla="*/ 825 w 828"/>
                <a:gd name="T23" fmla="*/ 365 h 838"/>
                <a:gd name="T24" fmla="*/ 828 w 828"/>
                <a:gd name="T25" fmla="*/ 419 h 838"/>
                <a:gd name="T26" fmla="*/ 825 w 828"/>
                <a:gd name="T27" fmla="*/ 475 h 838"/>
                <a:gd name="T28" fmla="*/ 813 w 828"/>
                <a:gd name="T29" fmla="*/ 530 h 838"/>
                <a:gd name="T30" fmla="*/ 796 w 828"/>
                <a:gd name="T31" fmla="*/ 581 h 838"/>
                <a:gd name="T32" fmla="*/ 771 w 828"/>
                <a:gd name="T33" fmla="*/ 630 h 838"/>
                <a:gd name="T34" fmla="*/ 742 w 828"/>
                <a:gd name="T35" fmla="*/ 675 h 838"/>
                <a:gd name="T36" fmla="*/ 707 w 828"/>
                <a:gd name="T37" fmla="*/ 715 h 838"/>
                <a:gd name="T38" fmla="*/ 667 w 828"/>
                <a:gd name="T39" fmla="*/ 751 h 838"/>
                <a:gd name="T40" fmla="*/ 623 w 828"/>
                <a:gd name="T41" fmla="*/ 781 h 838"/>
                <a:gd name="T42" fmla="*/ 575 w 828"/>
                <a:gd name="T43" fmla="*/ 806 h 838"/>
                <a:gd name="T44" fmla="*/ 524 w 828"/>
                <a:gd name="T45" fmla="*/ 823 h 838"/>
                <a:gd name="T46" fmla="*/ 470 w 828"/>
                <a:gd name="T47" fmla="*/ 834 h 838"/>
                <a:gd name="T48" fmla="*/ 414 w 828"/>
                <a:gd name="T49" fmla="*/ 838 h 838"/>
                <a:gd name="T50" fmla="*/ 357 w 828"/>
                <a:gd name="T51" fmla="*/ 834 h 838"/>
                <a:gd name="T52" fmla="*/ 304 w 828"/>
                <a:gd name="T53" fmla="*/ 823 h 838"/>
                <a:gd name="T54" fmla="*/ 252 w 828"/>
                <a:gd name="T55" fmla="*/ 806 h 838"/>
                <a:gd name="T56" fmla="*/ 204 w 828"/>
                <a:gd name="T57" fmla="*/ 781 h 838"/>
                <a:gd name="T58" fmla="*/ 160 w 828"/>
                <a:gd name="T59" fmla="*/ 751 h 838"/>
                <a:gd name="T60" fmla="*/ 121 w 828"/>
                <a:gd name="T61" fmla="*/ 715 h 838"/>
                <a:gd name="T62" fmla="*/ 85 w 828"/>
                <a:gd name="T63" fmla="*/ 675 h 838"/>
                <a:gd name="T64" fmla="*/ 55 w 828"/>
                <a:gd name="T65" fmla="*/ 630 h 838"/>
                <a:gd name="T66" fmla="*/ 32 w 828"/>
                <a:gd name="T67" fmla="*/ 581 h 838"/>
                <a:gd name="T68" fmla="*/ 14 w 828"/>
                <a:gd name="T69" fmla="*/ 530 h 838"/>
                <a:gd name="T70" fmla="*/ 4 w 828"/>
                <a:gd name="T71" fmla="*/ 475 h 838"/>
                <a:gd name="T72" fmla="*/ 0 w 828"/>
                <a:gd name="T73" fmla="*/ 419 h 838"/>
                <a:gd name="T74" fmla="*/ 2 w 828"/>
                <a:gd name="T75" fmla="*/ 365 h 838"/>
                <a:gd name="T76" fmla="*/ 13 w 828"/>
                <a:gd name="T77" fmla="*/ 313 h 838"/>
                <a:gd name="T78" fmla="*/ 30 w 828"/>
                <a:gd name="T79" fmla="*/ 264 h 838"/>
                <a:gd name="T80" fmla="*/ 50 w 828"/>
                <a:gd name="T81" fmla="*/ 217 h 838"/>
                <a:gd name="T82" fmla="*/ 77 w 828"/>
                <a:gd name="T83" fmla="*/ 174 h 838"/>
                <a:gd name="T84" fmla="*/ 112 w 828"/>
                <a:gd name="T85" fmla="*/ 132 h 838"/>
                <a:gd name="T86" fmla="*/ 154 w 828"/>
                <a:gd name="T87" fmla="*/ 94 h 838"/>
                <a:gd name="T88" fmla="*/ 198 w 828"/>
                <a:gd name="T89" fmla="*/ 61 h 838"/>
                <a:gd name="T90" fmla="*/ 247 w 828"/>
                <a:gd name="T91" fmla="*/ 35 h 838"/>
                <a:gd name="T92" fmla="*/ 300 w 828"/>
                <a:gd name="T93" fmla="*/ 15 h 838"/>
                <a:gd name="T94" fmla="*/ 356 w 828"/>
                <a:gd name="T95" fmla="*/ 4 h 838"/>
                <a:gd name="T96" fmla="*/ 414 w 828"/>
                <a:gd name="T9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8" h="838">
                  <a:moveTo>
                    <a:pt x="414" y="0"/>
                  </a:moveTo>
                  <a:lnTo>
                    <a:pt x="472" y="4"/>
                  </a:lnTo>
                  <a:lnTo>
                    <a:pt x="528" y="15"/>
                  </a:lnTo>
                  <a:lnTo>
                    <a:pt x="580" y="35"/>
                  </a:lnTo>
                  <a:lnTo>
                    <a:pt x="629" y="61"/>
                  </a:lnTo>
                  <a:lnTo>
                    <a:pt x="674" y="94"/>
                  </a:lnTo>
                  <a:lnTo>
                    <a:pt x="715" y="132"/>
                  </a:lnTo>
                  <a:lnTo>
                    <a:pt x="749" y="174"/>
                  </a:lnTo>
                  <a:lnTo>
                    <a:pt x="777" y="217"/>
                  </a:lnTo>
                  <a:lnTo>
                    <a:pt x="799" y="264"/>
                  </a:lnTo>
                  <a:lnTo>
                    <a:pt x="814" y="313"/>
                  </a:lnTo>
                  <a:lnTo>
                    <a:pt x="825" y="365"/>
                  </a:lnTo>
                  <a:lnTo>
                    <a:pt x="828" y="419"/>
                  </a:lnTo>
                  <a:lnTo>
                    <a:pt x="825" y="475"/>
                  </a:lnTo>
                  <a:lnTo>
                    <a:pt x="813" y="530"/>
                  </a:lnTo>
                  <a:lnTo>
                    <a:pt x="796" y="581"/>
                  </a:lnTo>
                  <a:lnTo>
                    <a:pt x="771" y="630"/>
                  </a:lnTo>
                  <a:lnTo>
                    <a:pt x="742" y="675"/>
                  </a:lnTo>
                  <a:lnTo>
                    <a:pt x="707" y="715"/>
                  </a:lnTo>
                  <a:lnTo>
                    <a:pt x="667" y="751"/>
                  </a:lnTo>
                  <a:lnTo>
                    <a:pt x="623" y="781"/>
                  </a:lnTo>
                  <a:lnTo>
                    <a:pt x="575" y="806"/>
                  </a:lnTo>
                  <a:lnTo>
                    <a:pt x="524" y="823"/>
                  </a:lnTo>
                  <a:lnTo>
                    <a:pt x="470" y="834"/>
                  </a:lnTo>
                  <a:lnTo>
                    <a:pt x="414" y="838"/>
                  </a:lnTo>
                  <a:lnTo>
                    <a:pt x="357" y="834"/>
                  </a:lnTo>
                  <a:lnTo>
                    <a:pt x="304" y="823"/>
                  </a:lnTo>
                  <a:lnTo>
                    <a:pt x="252" y="806"/>
                  </a:lnTo>
                  <a:lnTo>
                    <a:pt x="204" y="781"/>
                  </a:lnTo>
                  <a:lnTo>
                    <a:pt x="160" y="751"/>
                  </a:lnTo>
                  <a:lnTo>
                    <a:pt x="121" y="715"/>
                  </a:lnTo>
                  <a:lnTo>
                    <a:pt x="85" y="675"/>
                  </a:lnTo>
                  <a:lnTo>
                    <a:pt x="55" y="630"/>
                  </a:lnTo>
                  <a:lnTo>
                    <a:pt x="32" y="581"/>
                  </a:lnTo>
                  <a:lnTo>
                    <a:pt x="14" y="530"/>
                  </a:lnTo>
                  <a:lnTo>
                    <a:pt x="4" y="475"/>
                  </a:lnTo>
                  <a:lnTo>
                    <a:pt x="0" y="419"/>
                  </a:lnTo>
                  <a:lnTo>
                    <a:pt x="2" y="365"/>
                  </a:lnTo>
                  <a:lnTo>
                    <a:pt x="13" y="313"/>
                  </a:lnTo>
                  <a:lnTo>
                    <a:pt x="30" y="264"/>
                  </a:lnTo>
                  <a:lnTo>
                    <a:pt x="50" y="217"/>
                  </a:lnTo>
                  <a:lnTo>
                    <a:pt x="77" y="174"/>
                  </a:lnTo>
                  <a:lnTo>
                    <a:pt x="112" y="132"/>
                  </a:lnTo>
                  <a:lnTo>
                    <a:pt x="154" y="94"/>
                  </a:lnTo>
                  <a:lnTo>
                    <a:pt x="198" y="61"/>
                  </a:lnTo>
                  <a:lnTo>
                    <a:pt x="247" y="35"/>
                  </a:lnTo>
                  <a:lnTo>
                    <a:pt x="300" y="15"/>
                  </a:lnTo>
                  <a:lnTo>
                    <a:pt x="356" y="4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206"/>
            <p:cNvSpPr>
              <a:spLocks/>
            </p:cNvSpPr>
            <p:nvPr/>
          </p:nvSpPr>
          <p:spPr bwMode="auto">
            <a:xfrm>
              <a:off x="6865938" y="3646488"/>
              <a:ext cx="158750" cy="160337"/>
            </a:xfrm>
            <a:custGeom>
              <a:avLst/>
              <a:gdLst>
                <a:gd name="T0" fmla="*/ 347 w 400"/>
                <a:gd name="T1" fmla="*/ 0 h 405"/>
                <a:gd name="T2" fmla="*/ 400 w 400"/>
                <a:gd name="T3" fmla="*/ 0 h 405"/>
                <a:gd name="T4" fmla="*/ 400 w 400"/>
                <a:gd name="T5" fmla="*/ 403 h 405"/>
                <a:gd name="T6" fmla="*/ 1 w 400"/>
                <a:gd name="T7" fmla="*/ 405 h 405"/>
                <a:gd name="T8" fmla="*/ 0 w 400"/>
                <a:gd name="T9" fmla="*/ 1 h 405"/>
                <a:gd name="T10" fmla="*/ 347 w 400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405">
                  <a:moveTo>
                    <a:pt x="347" y="0"/>
                  </a:moveTo>
                  <a:lnTo>
                    <a:pt x="400" y="0"/>
                  </a:lnTo>
                  <a:lnTo>
                    <a:pt x="400" y="403"/>
                  </a:lnTo>
                  <a:lnTo>
                    <a:pt x="1" y="405"/>
                  </a:lnTo>
                  <a:lnTo>
                    <a:pt x="0" y="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Freeform 207"/>
            <p:cNvSpPr>
              <a:spLocks noEditPoints="1"/>
            </p:cNvSpPr>
            <p:nvPr/>
          </p:nvSpPr>
          <p:spPr bwMode="auto">
            <a:xfrm>
              <a:off x="5843588" y="3178175"/>
              <a:ext cx="1643063" cy="1663700"/>
            </a:xfrm>
            <a:custGeom>
              <a:avLst/>
              <a:gdLst>
                <a:gd name="T0" fmla="*/ 1236 w 4139"/>
                <a:gd name="T1" fmla="*/ 918 h 4190"/>
                <a:gd name="T2" fmla="*/ 1087 w 4139"/>
                <a:gd name="T3" fmla="*/ 986 h 4190"/>
                <a:gd name="T4" fmla="*/ 975 w 4139"/>
                <a:gd name="T5" fmla="*/ 1102 h 4190"/>
                <a:gd name="T6" fmla="*/ 906 w 4139"/>
                <a:gd name="T7" fmla="*/ 1251 h 4190"/>
                <a:gd name="T8" fmla="*/ 893 w 4139"/>
                <a:gd name="T9" fmla="*/ 2826 h 4190"/>
                <a:gd name="T10" fmla="*/ 923 w 4139"/>
                <a:gd name="T11" fmla="*/ 2993 h 4190"/>
                <a:gd name="T12" fmla="*/ 1007 w 4139"/>
                <a:gd name="T13" fmla="*/ 3131 h 4190"/>
                <a:gd name="T14" fmla="*/ 1134 w 4139"/>
                <a:gd name="T15" fmla="*/ 3232 h 4190"/>
                <a:gd name="T16" fmla="*/ 1291 w 4139"/>
                <a:gd name="T17" fmla="*/ 3282 h 4190"/>
                <a:gd name="T18" fmla="*/ 2848 w 4139"/>
                <a:gd name="T19" fmla="*/ 3282 h 4190"/>
                <a:gd name="T20" fmla="*/ 3006 w 4139"/>
                <a:gd name="T21" fmla="*/ 3232 h 4190"/>
                <a:gd name="T22" fmla="*/ 3132 w 4139"/>
                <a:gd name="T23" fmla="*/ 3131 h 4190"/>
                <a:gd name="T24" fmla="*/ 3216 w 4139"/>
                <a:gd name="T25" fmla="*/ 2993 h 4190"/>
                <a:gd name="T26" fmla="*/ 3247 w 4139"/>
                <a:gd name="T27" fmla="*/ 2826 h 4190"/>
                <a:gd name="T28" fmla="*/ 3233 w 4139"/>
                <a:gd name="T29" fmla="*/ 1251 h 4190"/>
                <a:gd name="T30" fmla="*/ 3166 w 4139"/>
                <a:gd name="T31" fmla="*/ 1102 h 4190"/>
                <a:gd name="T32" fmla="*/ 3052 w 4139"/>
                <a:gd name="T33" fmla="*/ 986 h 4190"/>
                <a:gd name="T34" fmla="*/ 2904 w 4139"/>
                <a:gd name="T35" fmla="*/ 918 h 4190"/>
                <a:gd name="T36" fmla="*/ 1348 w 4139"/>
                <a:gd name="T37" fmla="*/ 904 h 4190"/>
                <a:gd name="T38" fmla="*/ 2329 w 4139"/>
                <a:gd name="T39" fmla="*/ 17 h 4190"/>
                <a:gd name="T40" fmla="*/ 2699 w 4139"/>
                <a:gd name="T41" fmla="*/ 99 h 4190"/>
                <a:gd name="T42" fmla="*/ 3043 w 4139"/>
                <a:gd name="T43" fmla="*/ 246 h 4190"/>
                <a:gd name="T44" fmla="*/ 3349 w 4139"/>
                <a:gd name="T45" fmla="*/ 451 h 4190"/>
                <a:gd name="T46" fmla="*/ 3616 w 4139"/>
                <a:gd name="T47" fmla="*/ 705 h 4190"/>
                <a:gd name="T48" fmla="*/ 3836 w 4139"/>
                <a:gd name="T49" fmla="*/ 1004 h 4190"/>
                <a:gd name="T50" fmla="*/ 4001 w 4139"/>
                <a:gd name="T51" fmla="*/ 1339 h 4190"/>
                <a:gd name="T52" fmla="*/ 4104 w 4139"/>
                <a:gd name="T53" fmla="*/ 1705 h 4190"/>
                <a:gd name="T54" fmla="*/ 4139 w 4139"/>
                <a:gd name="T55" fmla="*/ 2095 h 4190"/>
                <a:gd name="T56" fmla="*/ 4104 w 4139"/>
                <a:gd name="T57" fmla="*/ 2485 h 4190"/>
                <a:gd name="T58" fmla="*/ 4001 w 4139"/>
                <a:gd name="T59" fmla="*/ 2851 h 4190"/>
                <a:gd name="T60" fmla="*/ 3836 w 4139"/>
                <a:gd name="T61" fmla="*/ 3186 h 4190"/>
                <a:gd name="T62" fmla="*/ 3616 w 4139"/>
                <a:gd name="T63" fmla="*/ 3485 h 4190"/>
                <a:gd name="T64" fmla="*/ 3349 w 4139"/>
                <a:gd name="T65" fmla="*/ 3739 h 4190"/>
                <a:gd name="T66" fmla="*/ 3043 w 4139"/>
                <a:gd name="T67" fmla="*/ 3944 h 4190"/>
                <a:gd name="T68" fmla="*/ 2699 w 4139"/>
                <a:gd name="T69" fmla="*/ 4091 h 4190"/>
                <a:gd name="T70" fmla="*/ 2329 w 4139"/>
                <a:gd name="T71" fmla="*/ 4173 h 4190"/>
                <a:gd name="T72" fmla="*/ 1939 w 4139"/>
                <a:gd name="T73" fmla="*/ 4185 h 4190"/>
                <a:gd name="T74" fmla="*/ 1561 w 4139"/>
                <a:gd name="T75" fmla="*/ 4126 h 4190"/>
                <a:gd name="T76" fmla="*/ 1208 w 4139"/>
                <a:gd name="T77" fmla="*/ 3999 h 4190"/>
                <a:gd name="T78" fmla="*/ 888 w 4139"/>
                <a:gd name="T79" fmla="*/ 3814 h 4190"/>
                <a:gd name="T80" fmla="*/ 607 w 4139"/>
                <a:gd name="T81" fmla="*/ 3576 h 4190"/>
                <a:gd name="T82" fmla="*/ 371 w 4139"/>
                <a:gd name="T83" fmla="*/ 3291 h 4190"/>
                <a:gd name="T84" fmla="*/ 187 w 4139"/>
                <a:gd name="T85" fmla="*/ 2966 h 4190"/>
                <a:gd name="T86" fmla="*/ 63 w 4139"/>
                <a:gd name="T87" fmla="*/ 2610 h 4190"/>
                <a:gd name="T88" fmla="*/ 4 w 4139"/>
                <a:gd name="T89" fmla="*/ 2227 h 4190"/>
                <a:gd name="T90" fmla="*/ 17 w 4139"/>
                <a:gd name="T91" fmla="*/ 1833 h 4190"/>
                <a:gd name="T92" fmla="*/ 98 w 4139"/>
                <a:gd name="T93" fmla="*/ 1458 h 4190"/>
                <a:gd name="T94" fmla="*/ 243 w 4139"/>
                <a:gd name="T95" fmla="*/ 1111 h 4190"/>
                <a:gd name="T96" fmla="*/ 444 w 4139"/>
                <a:gd name="T97" fmla="*/ 799 h 4190"/>
                <a:gd name="T98" fmla="*/ 696 w 4139"/>
                <a:gd name="T99" fmla="*/ 529 h 4190"/>
                <a:gd name="T100" fmla="*/ 990 w 4139"/>
                <a:gd name="T101" fmla="*/ 308 h 4190"/>
                <a:gd name="T102" fmla="*/ 1323 w 4139"/>
                <a:gd name="T103" fmla="*/ 141 h 4190"/>
                <a:gd name="T104" fmla="*/ 1684 w 4139"/>
                <a:gd name="T105" fmla="*/ 37 h 4190"/>
                <a:gd name="T106" fmla="*/ 2070 w 4139"/>
                <a:gd name="T107" fmla="*/ 0 h 4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39" h="4190">
                  <a:moveTo>
                    <a:pt x="1348" y="904"/>
                  </a:moveTo>
                  <a:lnTo>
                    <a:pt x="1291" y="908"/>
                  </a:lnTo>
                  <a:lnTo>
                    <a:pt x="1236" y="918"/>
                  </a:lnTo>
                  <a:lnTo>
                    <a:pt x="1183" y="935"/>
                  </a:lnTo>
                  <a:lnTo>
                    <a:pt x="1134" y="958"/>
                  </a:lnTo>
                  <a:lnTo>
                    <a:pt x="1087" y="986"/>
                  </a:lnTo>
                  <a:lnTo>
                    <a:pt x="1046" y="1021"/>
                  </a:lnTo>
                  <a:lnTo>
                    <a:pt x="1007" y="1059"/>
                  </a:lnTo>
                  <a:lnTo>
                    <a:pt x="975" y="1102"/>
                  </a:lnTo>
                  <a:lnTo>
                    <a:pt x="946" y="1148"/>
                  </a:lnTo>
                  <a:lnTo>
                    <a:pt x="923" y="1197"/>
                  </a:lnTo>
                  <a:lnTo>
                    <a:pt x="906" y="1251"/>
                  </a:lnTo>
                  <a:lnTo>
                    <a:pt x="896" y="1306"/>
                  </a:lnTo>
                  <a:lnTo>
                    <a:pt x="893" y="1364"/>
                  </a:lnTo>
                  <a:lnTo>
                    <a:pt x="893" y="2826"/>
                  </a:lnTo>
                  <a:lnTo>
                    <a:pt x="896" y="2884"/>
                  </a:lnTo>
                  <a:lnTo>
                    <a:pt x="906" y="2939"/>
                  </a:lnTo>
                  <a:lnTo>
                    <a:pt x="923" y="2993"/>
                  </a:lnTo>
                  <a:lnTo>
                    <a:pt x="946" y="3042"/>
                  </a:lnTo>
                  <a:lnTo>
                    <a:pt x="975" y="3088"/>
                  </a:lnTo>
                  <a:lnTo>
                    <a:pt x="1007" y="3131"/>
                  </a:lnTo>
                  <a:lnTo>
                    <a:pt x="1046" y="3169"/>
                  </a:lnTo>
                  <a:lnTo>
                    <a:pt x="1087" y="3204"/>
                  </a:lnTo>
                  <a:lnTo>
                    <a:pt x="1134" y="3232"/>
                  </a:lnTo>
                  <a:lnTo>
                    <a:pt x="1183" y="3255"/>
                  </a:lnTo>
                  <a:lnTo>
                    <a:pt x="1236" y="3272"/>
                  </a:lnTo>
                  <a:lnTo>
                    <a:pt x="1291" y="3282"/>
                  </a:lnTo>
                  <a:lnTo>
                    <a:pt x="1348" y="3286"/>
                  </a:lnTo>
                  <a:lnTo>
                    <a:pt x="2791" y="3286"/>
                  </a:lnTo>
                  <a:lnTo>
                    <a:pt x="2848" y="3282"/>
                  </a:lnTo>
                  <a:lnTo>
                    <a:pt x="2904" y="3272"/>
                  </a:lnTo>
                  <a:lnTo>
                    <a:pt x="2956" y="3255"/>
                  </a:lnTo>
                  <a:lnTo>
                    <a:pt x="3006" y="3232"/>
                  </a:lnTo>
                  <a:lnTo>
                    <a:pt x="3052" y="3204"/>
                  </a:lnTo>
                  <a:lnTo>
                    <a:pt x="3094" y="3169"/>
                  </a:lnTo>
                  <a:lnTo>
                    <a:pt x="3132" y="3131"/>
                  </a:lnTo>
                  <a:lnTo>
                    <a:pt x="3166" y="3088"/>
                  </a:lnTo>
                  <a:lnTo>
                    <a:pt x="3194" y="3042"/>
                  </a:lnTo>
                  <a:lnTo>
                    <a:pt x="3216" y="2993"/>
                  </a:lnTo>
                  <a:lnTo>
                    <a:pt x="3233" y="2939"/>
                  </a:lnTo>
                  <a:lnTo>
                    <a:pt x="3243" y="2884"/>
                  </a:lnTo>
                  <a:lnTo>
                    <a:pt x="3247" y="2826"/>
                  </a:lnTo>
                  <a:lnTo>
                    <a:pt x="3247" y="1364"/>
                  </a:lnTo>
                  <a:lnTo>
                    <a:pt x="3243" y="1306"/>
                  </a:lnTo>
                  <a:lnTo>
                    <a:pt x="3233" y="1251"/>
                  </a:lnTo>
                  <a:lnTo>
                    <a:pt x="3216" y="1197"/>
                  </a:lnTo>
                  <a:lnTo>
                    <a:pt x="3194" y="1148"/>
                  </a:lnTo>
                  <a:lnTo>
                    <a:pt x="3166" y="1102"/>
                  </a:lnTo>
                  <a:lnTo>
                    <a:pt x="3132" y="1059"/>
                  </a:lnTo>
                  <a:lnTo>
                    <a:pt x="3094" y="1021"/>
                  </a:lnTo>
                  <a:lnTo>
                    <a:pt x="3052" y="986"/>
                  </a:lnTo>
                  <a:lnTo>
                    <a:pt x="3006" y="958"/>
                  </a:lnTo>
                  <a:lnTo>
                    <a:pt x="2956" y="935"/>
                  </a:lnTo>
                  <a:lnTo>
                    <a:pt x="2904" y="918"/>
                  </a:lnTo>
                  <a:lnTo>
                    <a:pt x="2848" y="908"/>
                  </a:lnTo>
                  <a:lnTo>
                    <a:pt x="2791" y="904"/>
                  </a:lnTo>
                  <a:lnTo>
                    <a:pt x="1348" y="904"/>
                  </a:lnTo>
                  <a:close/>
                  <a:moveTo>
                    <a:pt x="2070" y="0"/>
                  </a:moveTo>
                  <a:lnTo>
                    <a:pt x="2201" y="5"/>
                  </a:lnTo>
                  <a:lnTo>
                    <a:pt x="2329" y="17"/>
                  </a:lnTo>
                  <a:lnTo>
                    <a:pt x="2455" y="37"/>
                  </a:lnTo>
                  <a:lnTo>
                    <a:pt x="2579" y="64"/>
                  </a:lnTo>
                  <a:lnTo>
                    <a:pt x="2699" y="99"/>
                  </a:lnTo>
                  <a:lnTo>
                    <a:pt x="2817" y="141"/>
                  </a:lnTo>
                  <a:lnTo>
                    <a:pt x="2931" y="191"/>
                  </a:lnTo>
                  <a:lnTo>
                    <a:pt x="3043" y="246"/>
                  </a:lnTo>
                  <a:lnTo>
                    <a:pt x="3149" y="308"/>
                  </a:lnTo>
                  <a:lnTo>
                    <a:pt x="3251" y="376"/>
                  </a:lnTo>
                  <a:lnTo>
                    <a:pt x="3349" y="451"/>
                  </a:lnTo>
                  <a:lnTo>
                    <a:pt x="3444" y="529"/>
                  </a:lnTo>
                  <a:lnTo>
                    <a:pt x="3533" y="614"/>
                  </a:lnTo>
                  <a:lnTo>
                    <a:pt x="3616" y="705"/>
                  </a:lnTo>
                  <a:lnTo>
                    <a:pt x="3695" y="799"/>
                  </a:lnTo>
                  <a:lnTo>
                    <a:pt x="3769" y="899"/>
                  </a:lnTo>
                  <a:lnTo>
                    <a:pt x="3836" y="1004"/>
                  </a:lnTo>
                  <a:lnTo>
                    <a:pt x="3897" y="1111"/>
                  </a:lnTo>
                  <a:lnTo>
                    <a:pt x="3951" y="1224"/>
                  </a:lnTo>
                  <a:lnTo>
                    <a:pt x="4001" y="1339"/>
                  </a:lnTo>
                  <a:lnTo>
                    <a:pt x="4042" y="1458"/>
                  </a:lnTo>
                  <a:lnTo>
                    <a:pt x="4077" y="1580"/>
                  </a:lnTo>
                  <a:lnTo>
                    <a:pt x="4104" y="1705"/>
                  </a:lnTo>
                  <a:lnTo>
                    <a:pt x="4124" y="1833"/>
                  </a:lnTo>
                  <a:lnTo>
                    <a:pt x="4135" y="1963"/>
                  </a:lnTo>
                  <a:lnTo>
                    <a:pt x="4139" y="2095"/>
                  </a:lnTo>
                  <a:lnTo>
                    <a:pt x="4135" y="2227"/>
                  </a:lnTo>
                  <a:lnTo>
                    <a:pt x="4124" y="2357"/>
                  </a:lnTo>
                  <a:lnTo>
                    <a:pt x="4104" y="2485"/>
                  </a:lnTo>
                  <a:lnTo>
                    <a:pt x="4077" y="2610"/>
                  </a:lnTo>
                  <a:lnTo>
                    <a:pt x="4042" y="2732"/>
                  </a:lnTo>
                  <a:lnTo>
                    <a:pt x="4001" y="2851"/>
                  </a:lnTo>
                  <a:lnTo>
                    <a:pt x="3951" y="2966"/>
                  </a:lnTo>
                  <a:lnTo>
                    <a:pt x="3897" y="3079"/>
                  </a:lnTo>
                  <a:lnTo>
                    <a:pt x="3836" y="3186"/>
                  </a:lnTo>
                  <a:lnTo>
                    <a:pt x="3769" y="3291"/>
                  </a:lnTo>
                  <a:lnTo>
                    <a:pt x="3695" y="3391"/>
                  </a:lnTo>
                  <a:lnTo>
                    <a:pt x="3616" y="3485"/>
                  </a:lnTo>
                  <a:lnTo>
                    <a:pt x="3533" y="3576"/>
                  </a:lnTo>
                  <a:lnTo>
                    <a:pt x="3444" y="3661"/>
                  </a:lnTo>
                  <a:lnTo>
                    <a:pt x="3349" y="3739"/>
                  </a:lnTo>
                  <a:lnTo>
                    <a:pt x="3251" y="3814"/>
                  </a:lnTo>
                  <a:lnTo>
                    <a:pt x="3149" y="3882"/>
                  </a:lnTo>
                  <a:lnTo>
                    <a:pt x="3043" y="3944"/>
                  </a:lnTo>
                  <a:lnTo>
                    <a:pt x="2931" y="3999"/>
                  </a:lnTo>
                  <a:lnTo>
                    <a:pt x="2817" y="4049"/>
                  </a:lnTo>
                  <a:lnTo>
                    <a:pt x="2699" y="4091"/>
                  </a:lnTo>
                  <a:lnTo>
                    <a:pt x="2579" y="4126"/>
                  </a:lnTo>
                  <a:lnTo>
                    <a:pt x="2455" y="4153"/>
                  </a:lnTo>
                  <a:lnTo>
                    <a:pt x="2329" y="4173"/>
                  </a:lnTo>
                  <a:lnTo>
                    <a:pt x="2201" y="4185"/>
                  </a:lnTo>
                  <a:lnTo>
                    <a:pt x="2070" y="4190"/>
                  </a:lnTo>
                  <a:lnTo>
                    <a:pt x="1939" y="4185"/>
                  </a:lnTo>
                  <a:lnTo>
                    <a:pt x="1810" y="4173"/>
                  </a:lnTo>
                  <a:lnTo>
                    <a:pt x="1684" y="4153"/>
                  </a:lnTo>
                  <a:lnTo>
                    <a:pt x="1561" y="4126"/>
                  </a:lnTo>
                  <a:lnTo>
                    <a:pt x="1440" y="4091"/>
                  </a:lnTo>
                  <a:lnTo>
                    <a:pt x="1323" y="4049"/>
                  </a:lnTo>
                  <a:lnTo>
                    <a:pt x="1208" y="3999"/>
                  </a:lnTo>
                  <a:lnTo>
                    <a:pt x="1098" y="3944"/>
                  </a:lnTo>
                  <a:lnTo>
                    <a:pt x="990" y="3882"/>
                  </a:lnTo>
                  <a:lnTo>
                    <a:pt x="888" y="3814"/>
                  </a:lnTo>
                  <a:lnTo>
                    <a:pt x="790" y="3739"/>
                  </a:lnTo>
                  <a:lnTo>
                    <a:pt x="696" y="3661"/>
                  </a:lnTo>
                  <a:lnTo>
                    <a:pt x="607" y="3576"/>
                  </a:lnTo>
                  <a:lnTo>
                    <a:pt x="523" y="3485"/>
                  </a:lnTo>
                  <a:lnTo>
                    <a:pt x="444" y="3391"/>
                  </a:lnTo>
                  <a:lnTo>
                    <a:pt x="371" y="3291"/>
                  </a:lnTo>
                  <a:lnTo>
                    <a:pt x="304" y="3186"/>
                  </a:lnTo>
                  <a:lnTo>
                    <a:pt x="243" y="3079"/>
                  </a:lnTo>
                  <a:lnTo>
                    <a:pt x="187" y="2966"/>
                  </a:lnTo>
                  <a:lnTo>
                    <a:pt x="140" y="2851"/>
                  </a:lnTo>
                  <a:lnTo>
                    <a:pt x="98" y="2732"/>
                  </a:lnTo>
                  <a:lnTo>
                    <a:pt x="63" y="2610"/>
                  </a:lnTo>
                  <a:lnTo>
                    <a:pt x="36" y="2485"/>
                  </a:lnTo>
                  <a:lnTo>
                    <a:pt x="17" y="2357"/>
                  </a:lnTo>
                  <a:lnTo>
                    <a:pt x="4" y="2227"/>
                  </a:lnTo>
                  <a:lnTo>
                    <a:pt x="0" y="2095"/>
                  </a:lnTo>
                  <a:lnTo>
                    <a:pt x="4" y="1963"/>
                  </a:lnTo>
                  <a:lnTo>
                    <a:pt x="17" y="1833"/>
                  </a:lnTo>
                  <a:lnTo>
                    <a:pt x="36" y="1705"/>
                  </a:lnTo>
                  <a:lnTo>
                    <a:pt x="63" y="1580"/>
                  </a:lnTo>
                  <a:lnTo>
                    <a:pt x="98" y="1458"/>
                  </a:lnTo>
                  <a:lnTo>
                    <a:pt x="140" y="1339"/>
                  </a:lnTo>
                  <a:lnTo>
                    <a:pt x="187" y="1224"/>
                  </a:lnTo>
                  <a:lnTo>
                    <a:pt x="243" y="1111"/>
                  </a:lnTo>
                  <a:lnTo>
                    <a:pt x="304" y="1004"/>
                  </a:lnTo>
                  <a:lnTo>
                    <a:pt x="371" y="899"/>
                  </a:lnTo>
                  <a:lnTo>
                    <a:pt x="444" y="799"/>
                  </a:lnTo>
                  <a:lnTo>
                    <a:pt x="523" y="705"/>
                  </a:lnTo>
                  <a:lnTo>
                    <a:pt x="607" y="614"/>
                  </a:lnTo>
                  <a:lnTo>
                    <a:pt x="696" y="529"/>
                  </a:lnTo>
                  <a:lnTo>
                    <a:pt x="790" y="451"/>
                  </a:lnTo>
                  <a:lnTo>
                    <a:pt x="888" y="376"/>
                  </a:lnTo>
                  <a:lnTo>
                    <a:pt x="990" y="308"/>
                  </a:lnTo>
                  <a:lnTo>
                    <a:pt x="1098" y="246"/>
                  </a:lnTo>
                  <a:lnTo>
                    <a:pt x="1208" y="191"/>
                  </a:lnTo>
                  <a:lnTo>
                    <a:pt x="1323" y="141"/>
                  </a:lnTo>
                  <a:lnTo>
                    <a:pt x="1440" y="99"/>
                  </a:lnTo>
                  <a:lnTo>
                    <a:pt x="1561" y="64"/>
                  </a:lnTo>
                  <a:lnTo>
                    <a:pt x="1684" y="37"/>
                  </a:lnTo>
                  <a:lnTo>
                    <a:pt x="1810" y="17"/>
                  </a:lnTo>
                  <a:lnTo>
                    <a:pt x="1939" y="5"/>
                  </a:lnTo>
                  <a:lnTo>
                    <a:pt x="20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Freeform 208"/>
            <p:cNvSpPr>
              <a:spLocks/>
            </p:cNvSpPr>
            <p:nvPr/>
          </p:nvSpPr>
          <p:spPr bwMode="auto">
            <a:xfrm>
              <a:off x="6288088" y="3913188"/>
              <a:ext cx="752475" cy="477837"/>
            </a:xfrm>
            <a:custGeom>
              <a:avLst/>
              <a:gdLst>
                <a:gd name="T0" fmla="*/ 0 w 1896"/>
                <a:gd name="T1" fmla="*/ 0 h 1204"/>
                <a:gd name="T2" fmla="*/ 351 w 1896"/>
                <a:gd name="T3" fmla="*/ 0 h 1204"/>
                <a:gd name="T4" fmla="*/ 332 w 1896"/>
                <a:gd name="T5" fmla="*/ 59 h 1204"/>
                <a:gd name="T6" fmla="*/ 316 w 1896"/>
                <a:gd name="T7" fmla="*/ 119 h 1204"/>
                <a:gd name="T8" fmla="*/ 307 w 1896"/>
                <a:gd name="T9" fmla="*/ 181 h 1204"/>
                <a:gd name="T10" fmla="*/ 305 w 1896"/>
                <a:gd name="T11" fmla="*/ 245 h 1204"/>
                <a:gd name="T12" fmla="*/ 308 w 1896"/>
                <a:gd name="T13" fmla="*/ 316 h 1204"/>
                <a:gd name="T14" fmla="*/ 319 w 1896"/>
                <a:gd name="T15" fmla="*/ 384 h 1204"/>
                <a:gd name="T16" fmla="*/ 337 w 1896"/>
                <a:gd name="T17" fmla="*/ 451 h 1204"/>
                <a:gd name="T18" fmla="*/ 362 w 1896"/>
                <a:gd name="T19" fmla="*/ 514 h 1204"/>
                <a:gd name="T20" fmla="*/ 393 w 1896"/>
                <a:gd name="T21" fmla="*/ 574 h 1204"/>
                <a:gd name="T22" fmla="*/ 429 w 1896"/>
                <a:gd name="T23" fmla="*/ 629 h 1204"/>
                <a:gd name="T24" fmla="*/ 470 w 1896"/>
                <a:gd name="T25" fmla="*/ 681 h 1204"/>
                <a:gd name="T26" fmla="*/ 517 w 1896"/>
                <a:gd name="T27" fmla="*/ 729 h 1204"/>
                <a:gd name="T28" fmla="*/ 567 w 1896"/>
                <a:gd name="T29" fmla="*/ 770 h 1204"/>
                <a:gd name="T30" fmla="*/ 623 w 1896"/>
                <a:gd name="T31" fmla="*/ 807 h 1204"/>
                <a:gd name="T32" fmla="*/ 683 w 1896"/>
                <a:gd name="T33" fmla="*/ 839 h 1204"/>
                <a:gd name="T34" fmla="*/ 745 w 1896"/>
                <a:gd name="T35" fmla="*/ 863 h 1204"/>
                <a:gd name="T36" fmla="*/ 810 w 1896"/>
                <a:gd name="T37" fmla="*/ 882 h 1204"/>
                <a:gd name="T38" fmla="*/ 878 w 1896"/>
                <a:gd name="T39" fmla="*/ 892 h 1204"/>
                <a:gd name="T40" fmla="*/ 948 w 1896"/>
                <a:gd name="T41" fmla="*/ 896 h 1204"/>
                <a:gd name="T42" fmla="*/ 1018 w 1896"/>
                <a:gd name="T43" fmla="*/ 892 h 1204"/>
                <a:gd name="T44" fmla="*/ 1085 w 1896"/>
                <a:gd name="T45" fmla="*/ 882 h 1204"/>
                <a:gd name="T46" fmla="*/ 1151 w 1896"/>
                <a:gd name="T47" fmla="*/ 863 h 1204"/>
                <a:gd name="T48" fmla="*/ 1214 w 1896"/>
                <a:gd name="T49" fmla="*/ 839 h 1204"/>
                <a:gd name="T50" fmla="*/ 1273 w 1896"/>
                <a:gd name="T51" fmla="*/ 807 h 1204"/>
                <a:gd name="T52" fmla="*/ 1327 w 1896"/>
                <a:gd name="T53" fmla="*/ 770 h 1204"/>
                <a:gd name="T54" fmla="*/ 1379 w 1896"/>
                <a:gd name="T55" fmla="*/ 729 h 1204"/>
                <a:gd name="T56" fmla="*/ 1426 w 1896"/>
                <a:gd name="T57" fmla="*/ 681 h 1204"/>
                <a:gd name="T58" fmla="*/ 1467 w 1896"/>
                <a:gd name="T59" fmla="*/ 629 h 1204"/>
                <a:gd name="T60" fmla="*/ 1504 w 1896"/>
                <a:gd name="T61" fmla="*/ 574 h 1204"/>
                <a:gd name="T62" fmla="*/ 1535 w 1896"/>
                <a:gd name="T63" fmla="*/ 514 h 1204"/>
                <a:gd name="T64" fmla="*/ 1559 w 1896"/>
                <a:gd name="T65" fmla="*/ 451 h 1204"/>
                <a:gd name="T66" fmla="*/ 1577 w 1896"/>
                <a:gd name="T67" fmla="*/ 384 h 1204"/>
                <a:gd name="T68" fmla="*/ 1588 w 1896"/>
                <a:gd name="T69" fmla="*/ 316 h 1204"/>
                <a:gd name="T70" fmla="*/ 1592 w 1896"/>
                <a:gd name="T71" fmla="*/ 245 h 1204"/>
                <a:gd name="T72" fmla="*/ 1589 w 1896"/>
                <a:gd name="T73" fmla="*/ 181 h 1204"/>
                <a:gd name="T74" fmla="*/ 1579 w 1896"/>
                <a:gd name="T75" fmla="*/ 119 h 1204"/>
                <a:gd name="T76" fmla="*/ 1564 w 1896"/>
                <a:gd name="T77" fmla="*/ 59 h 1204"/>
                <a:gd name="T78" fmla="*/ 1544 w 1896"/>
                <a:gd name="T79" fmla="*/ 0 h 1204"/>
                <a:gd name="T80" fmla="*/ 1896 w 1896"/>
                <a:gd name="T81" fmla="*/ 0 h 1204"/>
                <a:gd name="T82" fmla="*/ 1896 w 1896"/>
                <a:gd name="T83" fmla="*/ 976 h 1204"/>
                <a:gd name="T84" fmla="*/ 1892 w 1896"/>
                <a:gd name="T85" fmla="*/ 1017 h 1204"/>
                <a:gd name="T86" fmla="*/ 1882 w 1896"/>
                <a:gd name="T87" fmla="*/ 1056 h 1204"/>
                <a:gd name="T88" fmla="*/ 1865 w 1896"/>
                <a:gd name="T89" fmla="*/ 1091 h 1204"/>
                <a:gd name="T90" fmla="*/ 1843 w 1896"/>
                <a:gd name="T91" fmla="*/ 1123 h 1204"/>
                <a:gd name="T92" fmla="*/ 1816 w 1896"/>
                <a:gd name="T93" fmla="*/ 1150 h 1204"/>
                <a:gd name="T94" fmla="*/ 1783 w 1896"/>
                <a:gd name="T95" fmla="*/ 1173 h 1204"/>
                <a:gd name="T96" fmla="*/ 1748 w 1896"/>
                <a:gd name="T97" fmla="*/ 1190 h 1204"/>
                <a:gd name="T98" fmla="*/ 1711 w 1896"/>
                <a:gd name="T99" fmla="*/ 1200 h 1204"/>
                <a:gd name="T100" fmla="*/ 1669 w 1896"/>
                <a:gd name="T101" fmla="*/ 1204 h 1204"/>
                <a:gd name="T102" fmla="*/ 226 w 1896"/>
                <a:gd name="T103" fmla="*/ 1204 h 1204"/>
                <a:gd name="T104" fmla="*/ 185 w 1896"/>
                <a:gd name="T105" fmla="*/ 1200 h 1204"/>
                <a:gd name="T106" fmla="*/ 147 w 1896"/>
                <a:gd name="T107" fmla="*/ 1190 h 1204"/>
                <a:gd name="T108" fmla="*/ 112 w 1896"/>
                <a:gd name="T109" fmla="*/ 1173 h 1204"/>
                <a:gd name="T110" fmla="*/ 81 w 1896"/>
                <a:gd name="T111" fmla="*/ 1150 h 1204"/>
                <a:gd name="T112" fmla="*/ 53 w 1896"/>
                <a:gd name="T113" fmla="*/ 1123 h 1204"/>
                <a:gd name="T114" fmla="*/ 31 w 1896"/>
                <a:gd name="T115" fmla="*/ 1091 h 1204"/>
                <a:gd name="T116" fmla="*/ 15 w 1896"/>
                <a:gd name="T117" fmla="*/ 1056 h 1204"/>
                <a:gd name="T118" fmla="*/ 4 w 1896"/>
                <a:gd name="T119" fmla="*/ 1017 h 1204"/>
                <a:gd name="T120" fmla="*/ 0 w 1896"/>
                <a:gd name="T121" fmla="*/ 976 h 1204"/>
                <a:gd name="T122" fmla="*/ 0 w 1896"/>
                <a:gd name="T123" fmla="*/ 0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96" h="1204">
                  <a:moveTo>
                    <a:pt x="0" y="0"/>
                  </a:moveTo>
                  <a:lnTo>
                    <a:pt x="351" y="0"/>
                  </a:lnTo>
                  <a:lnTo>
                    <a:pt x="332" y="59"/>
                  </a:lnTo>
                  <a:lnTo>
                    <a:pt x="316" y="119"/>
                  </a:lnTo>
                  <a:lnTo>
                    <a:pt x="307" y="181"/>
                  </a:lnTo>
                  <a:lnTo>
                    <a:pt x="305" y="245"/>
                  </a:lnTo>
                  <a:lnTo>
                    <a:pt x="308" y="316"/>
                  </a:lnTo>
                  <a:lnTo>
                    <a:pt x="319" y="384"/>
                  </a:lnTo>
                  <a:lnTo>
                    <a:pt x="337" y="451"/>
                  </a:lnTo>
                  <a:lnTo>
                    <a:pt x="362" y="514"/>
                  </a:lnTo>
                  <a:lnTo>
                    <a:pt x="393" y="574"/>
                  </a:lnTo>
                  <a:lnTo>
                    <a:pt x="429" y="629"/>
                  </a:lnTo>
                  <a:lnTo>
                    <a:pt x="470" y="681"/>
                  </a:lnTo>
                  <a:lnTo>
                    <a:pt x="517" y="729"/>
                  </a:lnTo>
                  <a:lnTo>
                    <a:pt x="567" y="770"/>
                  </a:lnTo>
                  <a:lnTo>
                    <a:pt x="623" y="807"/>
                  </a:lnTo>
                  <a:lnTo>
                    <a:pt x="683" y="839"/>
                  </a:lnTo>
                  <a:lnTo>
                    <a:pt x="745" y="863"/>
                  </a:lnTo>
                  <a:lnTo>
                    <a:pt x="810" y="882"/>
                  </a:lnTo>
                  <a:lnTo>
                    <a:pt x="878" y="892"/>
                  </a:lnTo>
                  <a:lnTo>
                    <a:pt x="948" y="896"/>
                  </a:lnTo>
                  <a:lnTo>
                    <a:pt x="1018" y="892"/>
                  </a:lnTo>
                  <a:lnTo>
                    <a:pt x="1085" y="882"/>
                  </a:lnTo>
                  <a:lnTo>
                    <a:pt x="1151" y="863"/>
                  </a:lnTo>
                  <a:lnTo>
                    <a:pt x="1214" y="839"/>
                  </a:lnTo>
                  <a:lnTo>
                    <a:pt x="1273" y="807"/>
                  </a:lnTo>
                  <a:lnTo>
                    <a:pt x="1327" y="770"/>
                  </a:lnTo>
                  <a:lnTo>
                    <a:pt x="1379" y="729"/>
                  </a:lnTo>
                  <a:lnTo>
                    <a:pt x="1426" y="681"/>
                  </a:lnTo>
                  <a:lnTo>
                    <a:pt x="1467" y="629"/>
                  </a:lnTo>
                  <a:lnTo>
                    <a:pt x="1504" y="574"/>
                  </a:lnTo>
                  <a:lnTo>
                    <a:pt x="1535" y="514"/>
                  </a:lnTo>
                  <a:lnTo>
                    <a:pt x="1559" y="451"/>
                  </a:lnTo>
                  <a:lnTo>
                    <a:pt x="1577" y="384"/>
                  </a:lnTo>
                  <a:lnTo>
                    <a:pt x="1588" y="316"/>
                  </a:lnTo>
                  <a:lnTo>
                    <a:pt x="1592" y="245"/>
                  </a:lnTo>
                  <a:lnTo>
                    <a:pt x="1589" y="181"/>
                  </a:lnTo>
                  <a:lnTo>
                    <a:pt x="1579" y="119"/>
                  </a:lnTo>
                  <a:lnTo>
                    <a:pt x="1564" y="59"/>
                  </a:lnTo>
                  <a:lnTo>
                    <a:pt x="1544" y="0"/>
                  </a:lnTo>
                  <a:lnTo>
                    <a:pt x="1896" y="0"/>
                  </a:lnTo>
                  <a:lnTo>
                    <a:pt x="1896" y="976"/>
                  </a:lnTo>
                  <a:lnTo>
                    <a:pt x="1892" y="1017"/>
                  </a:lnTo>
                  <a:lnTo>
                    <a:pt x="1882" y="1056"/>
                  </a:lnTo>
                  <a:lnTo>
                    <a:pt x="1865" y="1091"/>
                  </a:lnTo>
                  <a:lnTo>
                    <a:pt x="1843" y="1123"/>
                  </a:lnTo>
                  <a:lnTo>
                    <a:pt x="1816" y="1150"/>
                  </a:lnTo>
                  <a:lnTo>
                    <a:pt x="1783" y="1173"/>
                  </a:lnTo>
                  <a:lnTo>
                    <a:pt x="1748" y="1190"/>
                  </a:lnTo>
                  <a:lnTo>
                    <a:pt x="1711" y="1200"/>
                  </a:lnTo>
                  <a:lnTo>
                    <a:pt x="1669" y="1204"/>
                  </a:lnTo>
                  <a:lnTo>
                    <a:pt x="226" y="1204"/>
                  </a:lnTo>
                  <a:lnTo>
                    <a:pt x="185" y="1200"/>
                  </a:lnTo>
                  <a:lnTo>
                    <a:pt x="147" y="1190"/>
                  </a:lnTo>
                  <a:lnTo>
                    <a:pt x="112" y="1173"/>
                  </a:lnTo>
                  <a:lnTo>
                    <a:pt x="81" y="1150"/>
                  </a:lnTo>
                  <a:lnTo>
                    <a:pt x="53" y="1123"/>
                  </a:lnTo>
                  <a:lnTo>
                    <a:pt x="31" y="1091"/>
                  </a:lnTo>
                  <a:lnTo>
                    <a:pt x="15" y="1056"/>
                  </a:lnTo>
                  <a:lnTo>
                    <a:pt x="4" y="1017"/>
                  </a:lnTo>
                  <a:lnTo>
                    <a:pt x="0" y="97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39" name="Группа 238"/>
          <p:cNvGrpSpPr/>
          <p:nvPr/>
        </p:nvGrpSpPr>
        <p:grpSpPr>
          <a:xfrm>
            <a:off x="1611374" y="4004307"/>
            <a:ext cx="362782" cy="393399"/>
            <a:chOff x="5867400" y="3209925"/>
            <a:chExt cx="1993900" cy="2162175"/>
          </a:xfrm>
          <a:solidFill>
            <a:schemeClr val="bg2">
              <a:lumMod val="25000"/>
            </a:schemeClr>
          </a:solidFill>
        </p:grpSpPr>
        <p:sp>
          <p:nvSpPr>
            <p:cNvPr id="237" name="Freeform 213"/>
            <p:cNvSpPr>
              <a:spLocks noEditPoints="1"/>
            </p:cNvSpPr>
            <p:nvPr/>
          </p:nvSpPr>
          <p:spPr bwMode="auto">
            <a:xfrm>
              <a:off x="5867400" y="3621088"/>
              <a:ext cx="1993900" cy="1751012"/>
            </a:xfrm>
            <a:custGeom>
              <a:avLst/>
              <a:gdLst>
                <a:gd name="T0" fmla="*/ 554 w 3769"/>
                <a:gd name="T1" fmla="*/ 341 h 3309"/>
                <a:gd name="T2" fmla="*/ 343 w 3769"/>
                <a:gd name="T3" fmla="*/ 520 h 3309"/>
                <a:gd name="T4" fmla="*/ 343 w 3769"/>
                <a:gd name="T5" fmla="*/ 1355 h 3309"/>
                <a:gd name="T6" fmla="*/ 3427 w 3769"/>
                <a:gd name="T7" fmla="*/ 1355 h 3309"/>
                <a:gd name="T8" fmla="*/ 3427 w 3769"/>
                <a:gd name="T9" fmla="*/ 520 h 3309"/>
                <a:gd name="T10" fmla="*/ 3215 w 3769"/>
                <a:gd name="T11" fmla="*/ 341 h 3309"/>
                <a:gd name="T12" fmla="*/ 554 w 3769"/>
                <a:gd name="T13" fmla="*/ 341 h 3309"/>
                <a:gd name="T14" fmla="*/ 428 w 3769"/>
                <a:gd name="T15" fmla="*/ 0 h 3309"/>
                <a:gd name="T16" fmla="*/ 3341 w 3769"/>
                <a:gd name="T17" fmla="*/ 0 h 3309"/>
                <a:gd name="T18" fmla="*/ 3712 w 3769"/>
                <a:gd name="T19" fmla="*/ 314 h 3309"/>
                <a:gd name="T20" fmla="*/ 3728 w 3769"/>
                <a:gd name="T21" fmla="*/ 334 h 3309"/>
                <a:gd name="T22" fmla="*/ 3741 w 3769"/>
                <a:gd name="T23" fmla="*/ 357 h 3309"/>
                <a:gd name="T24" fmla="*/ 3752 w 3769"/>
                <a:gd name="T25" fmla="*/ 383 h 3309"/>
                <a:gd name="T26" fmla="*/ 3762 w 3769"/>
                <a:gd name="T27" fmla="*/ 410 h 3309"/>
                <a:gd name="T28" fmla="*/ 3767 w 3769"/>
                <a:gd name="T29" fmla="*/ 437 h 3309"/>
                <a:gd name="T30" fmla="*/ 3769 w 3769"/>
                <a:gd name="T31" fmla="*/ 462 h 3309"/>
                <a:gd name="T32" fmla="*/ 3769 w 3769"/>
                <a:gd name="T33" fmla="*/ 2847 h 3309"/>
                <a:gd name="T34" fmla="*/ 3767 w 3769"/>
                <a:gd name="T35" fmla="*/ 2872 h 3309"/>
                <a:gd name="T36" fmla="*/ 3762 w 3769"/>
                <a:gd name="T37" fmla="*/ 2899 h 3309"/>
                <a:gd name="T38" fmla="*/ 3752 w 3769"/>
                <a:gd name="T39" fmla="*/ 2926 h 3309"/>
                <a:gd name="T40" fmla="*/ 3741 w 3769"/>
                <a:gd name="T41" fmla="*/ 2952 h 3309"/>
                <a:gd name="T42" fmla="*/ 3728 w 3769"/>
                <a:gd name="T43" fmla="*/ 2975 h 3309"/>
                <a:gd name="T44" fmla="*/ 3712 w 3769"/>
                <a:gd name="T45" fmla="*/ 2994 h 3309"/>
                <a:gd name="T46" fmla="*/ 3484 w 3769"/>
                <a:gd name="T47" fmla="*/ 3246 h 3309"/>
                <a:gd name="T48" fmla="*/ 3466 w 3769"/>
                <a:gd name="T49" fmla="*/ 3262 h 3309"/>
                <a:gd name="T50" fmla="*/ 3444 w 3769"/>
                <a:gd name="T51" fmla="*/ 3278 h 3309"/>
                <a:gd name="T52" fmla="*/ 3419 w 3769"/>
                <a:gd name="T53" fmla="*/ 3291 h 3309"/>
                <a:gd name="T54" fmla="*/ 3392 w 3769"/>
                <a:gd name="T55" fmla="*/ 3301 h 3309"/>
                <a:gd name="T56" fmla="*/ 3366 w 3769"/>
                <a:gd name="T57" fmla="*/ 3308 h 3309"/>
                <a:gd name="T58" fmla="*/ 3341 w 3769"/>
                <a:gd name="T59" fmla="*/ 3309 h 3309"/>
                <a:gd name="T60" fmla="*/ 428 w 3769"/>
                <a:gd name="T61" fmla="*/ 3309 h 3309"/>
                <a:gd name="T62" fmla="*/ 404 w 3769"/>
                <a:gd name="T63" fmla="*/ 3308 h 3309"/>
                <a:gd name="T64" fmla="*/ 378 w 3769"/>
                <a:gd name="T65" fmla="*/ 3301 h 3309"/>
                <a:gd name="T66" fmla="*/ 350 w 3769"/>
                <a:gd name="T67" fmla="*/ 3291 h 3309"/>
                <a:gd name="T68" fmla="*/ 326 w 3769"/>
                <a:gd name="T69" fmla="*/ 3278 h 3309"/>
                <a:gd name="T70" fmla="*/ 304 w 3769"/>
                <a:gd name="T71" fmla="*/ 3262 h 3309"/>
                <a:gd name="T72" fmla="*/ 286 w 3769"/>
                <a:gd name="T73" fmla="*/ 3246 h 3309"/>
                <a:gd name="T74" fmla="*/ 57 w 3769"/>
                <a:gd name="T75" fmla="*/ 2995 h 3309"/>
                <a:gd name="T76" fmla="*/ 42 w 3769"/>
                <a:gd name="T77" fmla="*/ 2975 h 3309"/>
                <a:gd name="T78" fmla="*/ 29 w 3769"/>
                <a:gd name="T79" fmla="*/ 2952 h 3309"/>
                <a:gd name="T80" fmla="*/ 17 w 3769"/>
                <a:gd name="T81" fmla="*/ 2926 h 3309"/>
                <a:gd name="T82" fmla="*/ 8 w 3769"/>
                <a:gd name="T83" fmla="*/ 2899 h 3309"/>
                <a:gd name="T84" fmla="*/ 3 w 3769"/>
                <a:gd name="T85" fmla="*/ 2872 h 3309"/>
                <a:gd name="T86" fmla="*/ 0 w 3769"/>
                <a:gd name="T87" fmla="*/ 2847 h 3309"/>
                <a:gd name="T88" fmla="*/ 0 w 3769"/>
                <a:gd name="T89" fmla="*/ 462 h 3309"/>
                <a:gd name="T90" fmla="*/ 3 w 3769"/>
                <a:gd name="T91" fmla="*/ 437 h 3309"/>
                <a:gd name="T92" fmla="*/ 8 w 3769"/>
                <a:gd name="T93" fmla="*/ 410 h 3309"/>
                <a:gd name="T94" fmla="*/ 17 w 3769"/>
                <a:gd name="T95" fmla="*/ 383 h 3309"/>
                <a:gd name="T96" fmla="*/ 29 w 3769"/>
                <a:gd name="T97" fmla="*/ 357 h 3309"/>
                <a:gd name="T98" fmla="*/ 42 w 3769"/>
                <a:gd name="T99" fmla="*/ 334 h 3309"/>
                <a:gd name="T100" fmla="*/ 57 w 3769"/>
                <a:gd name="T101" fmla="*/ 314 h 3309"/>
                <a:gd name="T102" fmla="*/ 428 w 3769"/>
                <a:gd name="T103" fmla="*/ 0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769" h="3309">
                  <a:moveTo>
                    <a:pt x="554" y="341"/>
                  </a:moveTo>
                  <a:lnTo>
                    <a:pt x="343" y="520"/>
                  </a:lnTo>
                  <a:lnTo>
                    <a:pt x="343" y="1355"/>
                  </a:lnTo>
                  <a:lnTo>
                    <a:pt x="3427" y="1355"/>
                  </a:lnTo>
                  <a:lnTo>
                    <a:pt x="3427" y="520"/>
                  </a:lnTo>
                  <a:lnTo>
                    <a:pt x="3215" y="341"/>
                  </a:lnTo>
                  <a:lnTo>
                    <a:pt x="554" y="341"/>
                  </a:lnTo>
                  <a:close/>
                  <a:moveTo>
                    <a:pt x="428" y="0"/>
                  </a:moveTo>
                  <a:lnTo>
                    <a:pt x="3341" y="0"/>
                  </a:lnTo>
                  <a:lnTo>
                    <a:pt x="3712" y="314"/>
                  </a:lnTo>
                  <a:lnTo>
                    <a:pt x="3728" y="334"/>
                  </a:lnTo>
                  <a:lnTo>
                    <a:pt x="3741" y="357"/>
                  </a:lnTo>
                  <a:lnTo>
                    <a:pt x="3752" y="383"/>
                  </a:lnTo>
                  <a:lnTo>
                    <a:pt x="3762" y="410"/>
                  </a:lnTo>
                  <a:lnTo>
                    <a:pt x="3767" y="437"/>
                  </a:lnTo>
                  <a:lnTo>
                    <a:pt x="3769" y="462"/>
                  </a:lnTo>
                  <a:lnTo>
                    <a:pt x="3769" y="2847"/>
                  </a:lnTo>
                  <a:lnTo>
                    <a:pt x="3767" y="2872"/>
                  </a:lnTo>
                  <a:lnTo>
                    <a:pt x="3762" y="2899"/>
                  </a:lnTo>
                  <a:lnTo>
                    <a:pt x="3752" y="2926"/>
                  </a:lnTo>
                  <a:lnTo>
                    <a:pt x="3741" y="2952"/>
                  </a:lnTo>
                  <a:lnTo>
                    <a:pt x="3728" y="2975"/>
                  </a:lnTo>
                  <a:lnTo>
                    <a:pt x="3712" y="2994"/>
                  </a:lnTo>
                  <a:lnTo>
                    <a:pt x="3484" y="3246"/>
                  </a:lnTo>
                  <a:lnTo>
                    <a:pt x="3466" y="3262"/>
                  </a:lnTo>
                  <a:lnTo>
                    <a:pt x="3444" y="3278"/>
                  </a:lnTo>
                  <a:lnTo>
                    <a:pt x="3419" y="3291"/>
                  </a:lnTo>
                  <a:lnTo>
                    <a:pt x="3392" y="3301"/>
                  </a:lnTo>
                  <a:lnTo>
                    <a:pt x="3366" y="3308"/>
                  </a:lnTo>
                  <a:lnTo>
                    <a:pt x="3341" y="3309"/>
                  </a:lnTo>
                  <a:lnTo>
                    <a:pt x="428" y="3309"/>
                  </a:lnTo>
                  <a:lnTo>
                    <a:pt x="404" y="3308"/>
                  </a:lnTo>
                  <a:lnTo>
                    <a:pt x="378" y="3301"/>
                  </a:lnTo>
                  <a:lnTo>
                    <a:pt x="350" y="3291"/>
                  </a:lnTo>
                  <a:lnTo>
                    <a:pt x="326" y="3278"/>
                  </a:lnTo>
                  <a:lnTo>
                    <a:pt x="304" y="3262"/>
                  </a:lnTo>
                  <a:lnTo>
                    <a:pt x="286" y="3246"/>
                  </a:lnTo>
                  <a:lnTo>
                    <a:pt x="57" y="2995"/>
                  </a:lnTo>
                  <a:lnTo>
                    <a:pt x="42" y="2975"/>
                  </a:lnTo>
                  <a:lnTo>
                    <a:pt x="29" y="2952"/>
                  </a:lnTo>
                  <a:lnTo>
                    <a:pt x="17" y="2926"/>
                  </a:lnTo>
                  <a:lnTo>
                    <a:pt x="8" y="2899"/>
                  </a:lnTo>
                  <a:lnTo>
                    <a:pt x="3" y="2872"/>
                  </a:lnTo>
                  <a:lnTo>
                    <a:pt x="0" y="2847"/>
                  </a:lnTo>
                  <a:lnTo>
                    <a:pt x="0" y="462"/>
                  </a:lnTo>
                  <a:lnTo>
                    <a:pt x="3" y="437"/>
                  </a:lnTo>
                  <a:lnTo>
                    <a:pt x="8" y="410"/>
                  </a:lnTo>
                  <a:lnTo>
                    <a:pt x="17" y="383"/>
                  </a:lnTo>
                  <a:lnTo>
                    <a:pt x="29" y="357"/>
                  </a:lnTo>
                  <a:lnTo>
                    <a:pt x="42" y="334"/>
                  </a:lnTo>
                  <a:lnTo>
                    <a:pt x="57" y="314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8" name="Freeform 214"/>
            <p:cNvSpPr>
              <a:spLocks/>
            </p:cNvSpPr>
            <p:nvPr/>
          </p:nvSpPr>
          <p:spPr bwMode="auto">
            <a:xfrm>
              <a:off x="6089650" y="3209925"/>
              <a:ext cx="1541463" cy="303212"/>
            </a:xfrm>
            <a:custGeom>
              <a:avLst/>
              <a:gdLst>
                <a:gd name="T0" fmla="*/ 85 w 2912"/>
                <a:gd name="T1" fmla="*/ 0 h 574"/>
                <a:gd name="T2" fmla="*/ 2827 w 2912"/>
                <a:gd name="T3" fmla="*/ 0 h 574"/>
                <a:gd name="T4" fmla="*/ 2850 w 2912"/>
                <a:gd name="T5" fmla="*/ 4 h 574"/>
                <a:gd name="T6" fmla="*/ 2869 w 2912"/>
                <a:gd name="T7" fmla="*/ 13 h 574"/>
                <a:gd name="T8" fmla="*/ 2888 w 2912"/>
                <a:gd name="T9" fmla="*/ 26 h 574"/>
                <a:gd name="T10" fmla="*/ 2901 w 2912"/>
                <a:gd name="T11" fmla="*/ 43 h 574"/>
                <a:gd name="T12" fmla="*/ 2910 w 2912"/>
                <a:gd name="T13" fmla="*/ 63 h 574"/>
                <a:gd name="T14" fmla="*/ 2912 w 2912"/>
                <a:gd name="T15" fmla="*/ 87 h 574"/>
                <a:gd name="T16" fmla="*/ 2912 w 2912"/>
                <a:gd name="T17" fmla="*/ 574 h 574"/>
                <a:gd name="T18" fmla="*/ 0 w 2912"/>
                <a:gd name="T19" fmla="*/ 574 h 574"/>
                <a:gd name="T20" fmla="*/ 0 w 2912"/>
                <a:gd name="T21" fmla="*/ 87 h 574"/>
                <a:gd name="T22" fmla="*/ 3 w 2912"/>
                <a:gd name="T23" fmla="*/ 63 h 574"/>
                <a:gd name="T24" fmla="*/ 11 w 2912"/>
                <a:gd name="T25" fmla="*/ 43 h 574"/>
                <a:gd name="T26" fmla="*/ 26 w 2912"/>
                <a:gd name="T27" fmla="*/ 26 h 574"/>
                <a:gd name="T28" fmla="*/ 42 w 2912"/>
                <a:gd name="T29" fmla="*/ 13 h 574"/>
                <a:gd name="T30" fmla="*/ 63 w 2912"/>
                <a:gd name="T31" fmla="*/ 4 h 574"/>
                <a:gd name="T32" fmla="*/ 85 w 2912"/>
                <a:gd name="T33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12" h="574">
                  <a:moveTo>
                    <a:pt x="85" y="0"/>
                  </a:moveTo>
                  <a:lnTo>
                    <a:pt x="2827" y="0"/>
                  </a:lnTo>
                  <a:lnTo>
                    <a:pt x="2850" y="4"/>
                  </a:lnTo>
                  <a:lnTo>
                    <a:pt x="2869" y="13"/>
                  </a:lnTo>
                  <a:lnTo>
                    <a:pt x="2888" y="26"/>
                  </a:lnTo>
                  <a:lnTo>
                    <a:pt x="2901" y="43"/>
                  </a:lnTo>
                  <a:lnTo>
                    <a:pt x="2910" y="63"/>
                  </a:lnTo>
                  <a:lnTo>
                    <a:pt x="2912" y="87"/>
                  </a:lnTo>
                  <a:lnTo>
                    <a:pt x="2912" y="574"/>
                  </a:lnTo>
                  <a:lnTo>
                    <a:pt x="0" y="574"/>
                  </a:lnTo>
                  <a:lnTo>
                    <a:pt x="0" y="87"/>
                  </a:lnTo>
                  <a:lnTo>
                    <a:pt x="3" y="63"/>
                  </a:lnTo>
                  <a:lnTo>
                    <a:pt x="11" y="43"/>
                  </a:lnTo>
                  <a:lnTo>
                    <a:pt x="26" y="26"/>
                  </a:lnTo>
                  <a:lnTo>
                    <a:pt x="42" y="13"/>
                  </a:lnTo>
                  <a:lnTo>
                    <a:pt x="63" y="4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6" name="Группа 245"/>
          <p:cNvGrpSpPr/>
          <p:nvPr/>
        </p:nvGrpSpPr>
        <p:grpSpPr>
          <a:xfrm>
            <a:off x="2312437" y="4004746"/>
            <a:ext cx="444720" cy="392522"/>
            <a:chOff x="5824538" y="3197225"/>
            <a:chExt cx="2055813" cy="1814513"/>
          </a:xfrm>
          <a:solidFill>
            <a:schemeClr val="bg2">
              <a:lumMod val="25000"/>
            </a:schemeClr>
          </a:solidFill>
        </p:grpSpPr>
        <p:sp>
          <p:nvSpPr>
            <p:cNvPr id="244" name="Freeform 219"/>
            <p:cNvSpPr>
              <a:spLocks noEditPoints="1"/>
            </p:cNvSpPr>
            <p:nvPr/>
          </p:nvSpPr>
          <p:spPr bwMode="auto">
            <a:xfrm>
              <a:off x="5935663" y="3197225"/>
              <a:ext cx="1833563" cy="1423988"/>
            </a:xfrm>
            <a:custGeom>
              <a:avLst/>
              <a:gdLst>
                <a:gd name="T0" fmla="*/ 361 w 3467"/>
                <a:gd name="T1" fmla="*/ 364 h 2690"/>
                <a:gd name="T2" fmla="*/ 361 w 3467"/>
                <a:gd name="T3" fmla="*/ 2326 h 2690"/>
                <a:gd name="T4" fmla="*/ 3105 w 3467"/>
                <a:gd name="T5" fmla="*/ 2326 h 2690"/>
                <a:gd name="T6" fmla="*/ 3105 w 3467"/>
                <a:gd name="T7" fmla="*/ 364 h 2690"/>
                <a:gd name="T8" fmla="*/ 361 w 3467"/>
                <a:gd name="T9" fmla="*/ 364 h 2690"/>
                <a:gd name="T10" fmla="*/ 288 w 3467"/>
                <a:gd name="T11" fmla="*/ 0 h 2690"/>
                <a:gd name="T12" fmla="*/ 3178 w 3467"/>
                <a:gd name="T13" fmla="*/ 0 h 2690"/>
                <a:gd name="T14" fmla="*/ 3221 w 3467"/>
                <a:gd name="T15" fmla="*/ 3 h 2690"/>
                <a:gd name="T16" fmla="*/ 3262 w 3467"/>
                <a:gd name="T17" fmla="*/ 12 h 2690"/>
                <a:gd name="T18" fmla="*/ 3300 w 3467"/>
                <a:gd name="T19" fmla="*/ 27 h 2690"/>
                <a:gd name="T20" fmla="*/ 3335 w 3467"/>
                <a:gd name="T21" fmla="*/ 47 h 2690"/>
                <a:gd name="T22" fmla="*/ 3368 w 3467"/>
                <a:gd name="T23" fmla="*/ 71 h 2690"/>
                <a:gd name="T24" fmla="*/ 3396 w 3467"/>
                <a:gd name="T25" fmla="*/ 99 h 2690"/>
                <a:gd name="T26" fmla="*/ 3421 w 3467"/>
                <a:gd name="T27" fmla="*/ 133 h 2690"/>
                <a:gd name="T28" fmla="*/ 3440 w 3467"/>
                <a:gd name="T29" fmla="*/ 168 h 2690"/>
                <a:gd name="T30" fmla="*/ 3455 w 3467"/>
                <a:gd name="T31" fmla="*/ 206 h 2690"/>
                <a:gd name="T32" fmla="*/ 3463 w 3467"/>
                <a:gd name="T33" fmla="*/ 248 h 2690"/>
                <a:gd name="T34" fmla="*/ 3467 w 3467"/>
                <a:gd name="T35" fmla="*/ 290 h 2690"/>
                <a:gd name="T36" fmla="*/ 3467 w 3467"/>
                <a:gd name="T37" fmla="*/ 2472 h 2690"/>
                <a:gd name="T38" fmla="*/ 3463 w 3467"/>
                <a:gd name="T39" fmla="*/ 2511 h 2690"/>
                <a:gd name="T40" fmla="*/ 3454 w 3467"/>
                <a:gd name="T41" fmla="*/ 2548 h 2690"/>
                <a:gd name="T42" fmla="*/ 3437 w 3467"/>
                <a:gd name="T43" fmla="*/ 2582 h 2690"/>
                <a:gd name="T44" fmla="*/ 3416 w 3467"/>
                <a:gd name="T45" fmla="*/ 2612 h 2690"/>
                <a:gd name="T46" fmla="*/ 3390 w 3467"/>
                <a:gd name="T47" fmla="*/ 2638 h 2690"/>
                <a:gd name="T48" fmla="*/ 3360 w 3467"/>
                <a:gd name="T49" fmla="*/ 2660 h 2690"/>
                <a:gd name="T50" fmla="*/ 3326 w 3467"/>
                <a:gd name="T51" fmla="*/ 2676 h 2690"/>
                <a:gd name="T52" fmla="*/ 3289 w 3467"/>
                <a:gd name="T53" fmla="*/ 2687 h 2690"/>
                <a:gd name="T54" fmla="*/ 3250 w 3467"/>
                <a:gd name="T55" fmla="*/ 2690 h 2690"/>
                <a:gd name="T56" fmla="*/ 216 w 3467"/>
                <a:gd name="T57" fmla="*/ 2690 h 2690"/>
                <a:gd name="T58" fmla="*/ 177 w 3467"/>
                <a:gd name="T59" fmla="*/ 2687 h 2690"/>
                <a:gd name="T60" fmla="*/ 141 w 3467"/>
                <a:gd name="T61" fmla="*/ 2676 h 2690"/>
                <a:gd name="T62" fmla="*/ 107 w 3467"/>
                <a:gd name="T63" fmla="*/ 2660 h 2690"/>
                <a:gd name="T64" fmla="*/ 77 w 3467"/>
                <a:gd name="T65" fmla="*/ 2638 h 2690"/>
                <a:gd name="T66" fmla="*/ 50 w 3467"/>
                <a:gd name="T67" fmla="*/ 2612 h 2690"/>
                <a:gd name="T68" fmla="*/ 29 w 3467"/>
                <a:gd name="T69" fmla="*/ 2582 h 2690"/>
                <a:gd name="T70" fmla="*/ 14 w 3467"/>
                <a:gd name="T71" fmla="*/ 2548 h 2690"/>
                <a:gd name="T72" fmla="*/ 3 w 3467"/>
                <a:gd name="T73" fmla="*/ 2511 h 2690"/>
                <a:gd name="T74" fmla="*/ 0 w 3467"/>
                <a:gd name="T75" fmla="*/ 2472 h 2690"/>
                <a:gd name="T76" fmla="*/ 0 w 3467"/>
                <a:gd name="T77" fmla="*/ 290 h 2690"/>
                <a:gd name="T78" fmla="*/ 3 w 3467"/>
                <a:gd name="T79" fmla="*/ 248 h 2690"/>
                <a:gd name="T80" fmla="*/ 12 w 3467"/>
                <a:gd name="T81" fmla="*/ 206 h 2690"/>
                <a:gd name="T82" fmla="*/ 27 w 3467"/>
                <a:gd name="T83" fmla="*/ 168 h 2690"/>
                <a:gd name="T84" fmla="*/ 47 w 3467"/>
                <a:gd name="T85" fmla="*/ 133 h 2690"/>
                <a:gd name="T86" fmla="*/ 70 w 3467"/>
                <a:gd name="T87" fmla="*/ 99 h 2690"/>
                <a:gd name="T88" fmla="*/ 99 w 3467"/>
                <a:gd name="T89" fmla="*/ 71 h 2690"/>
                <a:gd name="T90" fmla="*/ 131 w 3467"/>
                <a:gd name="T91" fmla="*/ 47 h 2690"/>
                <a:gd name="T92" fmla="*/ 167 w 3467"/>
                <a:gd name="T93" fmla="*/ 27 h 2690"/>
                <a:gd name="T94" fmla="*/ 206 w 3467"/>
                <a:gd name="T95" fmla="*/ 12 h 2690"/>
                <a:gd name="T96" fmla="*/ 246 w 3467"/>
                <a:gd name="T97" fmla="*/ 3 h 2690"/>
                <a:gd name="T98" fmla="*/ 288 w 3467"/>
                <a:gd name="T99" fmla="*/ 0 h 2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67" h="2690">
                  <a:moveTo>
                    <a:pt x="361" y="364"/>
                  </a:moveTo>
                  <a:lnTo>
                    <a:pt x="361" y="2326"/>
                  </a:lnTo>
                  <a:lnTo>
                    <a:pt x="3105" y="2326"/>
                  </a:lnTo>
                  <a:lnTo>
                    <a:pt x="3105" y="364"/>
                  </a:lnTo>
                  <a:lnTo>
                    <a:pt x="361" y="364"/>
                  </a:lnTo>
                  <a:close/>
                  <a:moveTo>
                    <a:pt x="288" y="0"/>
                  </a:moveTo>
                  <a:lnTo>
                    <a:pt x="3178" y="0"/>
                  </a:lnTo>
                  <a:lnTo>
                    <a:pt x="3221" y="3"/>
                  </a:lnTo>
                  <a:lnTo>
                    <a:pt x="3262" y="12"/>
                  </a:lnTo>
                  <a:lnTo>
                    <a:pt x="3300" y="27"/>
                  </a:lnTo>
                  <a:lnTo>
                    <a:pt x="3335" y="47"/>
                  </a:lnTo>
                  <a:lnTo>
                    <a:pt x="3368" y="71"/>
                  </a:lnTo>
                  <a:lnTo>
                    <a:pt x="3396" y="99"/>
                  </a:lnTo>
                  <a:lnTo>
                    <a:pt x="3421" y="133"/>
                  </a:lnTo>
                  <a:lnTo>
                    <a:pt x="3440" y="168"/>
                  </a:lnTo>
                  <a:lnTo>
                    <a:pt x="3455" y="206"/>
                  </a:lnTo>
                  <a:lnTo>
                    <a:pt x="3463" y="248"/>
                  </a:lnTo>
                  <a:lnTo>
                    <a:pt x="3467" y="290"/>
                  </a:lnTo>
                  <a:lnTo>
                    <a:pt x="3467" y="2472"/>
                  </a:lnTo>
                  <a:lnTo>
                    <a:pt x="3463" y="2511"/>
                  </a:lnTo>
                  <a:lnTo>
                    <a:pt x="3454" y="2548"/>
                  </a:lnTo>
                  <a:lnTo>
                    <a:pt x="3437" y="2582"/>
                  </a:lnTo>
                  <a:lnTo>
                    <a:pt x="3416" y="2612"/>
                  </a:lnTo>
                  <a:lnTo>
                    <a:pt x="3390" y="2638"/>
                  </a:lnTo>
                  <a:lnTo>
                    <a:pt x="3360" y="2660"/>
                  </a:lnTo>
                  <a:lnTo>
                    <a:pt x="3326" y="2676"/>
                  </a:lnTo>
                  <a:lnTo>
                    <a:pt x="3289" y="2687"/>
                  </a:lnTo>
                  <a:lnTo>
                    <a:pt x="3250" y="2690"/>
                  </a:lnTo>
                  <a:lnTo>
                    <a:pt x="216" y="2690"/>
                  </a:lnTo>
                  <a:lnTo>
                    <a:pt x="177" y="2687"/>
                  </a:lnTo>
                  <a:lnTo>
                    <a:pt x="141" y="2676"/>
                  </a:lnTo>
                  <a:lnTo>
                    <a:pt x="107" y="2660"/>
                  </a:lnTo>
                  <a:lnTo>
                    <a:pt x="77" y="2638"/>
                  </a:lnTo>
                  <a:lnTo>
                    <a:pt x="50" y="2612"/>
                  </a:lnTo>
                  <a:lnTo>
                    <a:pt x="29" y="2582"/>
                  </a:lnTo>
                  <a:lnTo>
                    <a:pt x="14" y="2548"/>
                  </a:lnTo>
                  <a:lnTo>
                    <a:pt x="3" y="2511"/>
                  </a:lnTo>
                  <a:lnTo>
                    <a:pt x="0" y="2472"/>
                  </a:lnTo>
                  <a:lnTo>
                    <a:pt x="0" y="290"/>
                  </a:lnTo>
                  <a:lnTo>
                    <a:pt x="3" y="248"/>
                  </a:lnTo>
                  <a:lnTo>
                    <a:pt x="12" y="206"/>
                  </a:lnTo>
                  <a:lnTo>
                    <a:pt x="27" y="168"/>
                  </a:lnTo>
                  <a:lnTo>
                    <a:pt x="47" y="133"/>
                  </a:lnTo>
                  <a:lnTo>
                    <a:pt x="70" y="99"/>
                  </a:lnTo>
                  <a:lnTo>
                    <a:pt x="99" y="71"/>
                  </a:lnTo>
                  <a:lnTo>
                    <a:pt x="131" y="47"/>
                  </a:lnTo>
                  <a:lnTo>
                    <a:pt x="167" y="27"/>
                  </a:lnTo>
                  <a:lnTo>
                    <a:pt x="206" y="12"/>
                  </a:lnTo>
                  <a:lnTo>
                    <a:pt x="246" y="3"/>
                  </a:lnTo>
                  <a:lnTo>
                    <a:pt x="2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" name="Freeform 220"/>
            <p:cNvSpPr>
              <a:spLocks noEditPoints="1"/>
            </p:cNvSpPr>
            <p:nvPr/>
          </p:nvSpPr>
          <p:spPr bwMode="auto">
            <a:xfrm>
              <a:off x="5824538" y="4691063"/>
              <a:ext cx="2055813" cy="320675"/>
            </a:xfrm>
            <a:custGeom>
              <a:avLst/>
              <a:gdLst>
                <a:gd name="T0" fmla="*/ 1472 w 3884"/>
                <a:gd name="T1" fmla="*/ 231 h 604"/>
                <a:gd name="T2" fmla="*/ 1440 w 3884"/>
                <a:gd name="T3" fmla="*/ 250 h 604"/>
                <a:gd name="T4" fmla="*/ 1421 w 3884"/>
                <a:gd name="T5" fmla="*/ 282 h 604"/>
                <a:gd name="T6" fmla="*/ 1421 w 3884"/>
                <a:gd name="T7" fmla="*/ 321 h 604"/>
                <a:gd name="T8" fmla="*/ 1440 w 3884"/>
                <a:gd name="T9" fmla="*/ 353 h 604"/>
                <a:gd name="T10" fmla="*/ 1472 w 3884"/>
                <a:gd name="T11" fmla="*/ 372 h 604"/>
                <a:gd name="T12" fmla="*/ 2394 w 3884"/>
                <a:gd name="T13" fmla="*/ 375 h 604"/>
                <a:gd name="T14" fmla="*/ 2431 w 3884"/>
                <a:gd name="T15" fmla="*/ 365 h 604"/>
                <a:gd name="T16" fmla="*/ 2457 w 3884"/>
                <a:gd name="T17" fmla="*/ 339 h 604"/>
                <a:gd name="T18" fmla="*/ 2466 w 3884"/>
                <a:gd name="T19" fmla="*/ 301 h 604"/>
                <a:gd name="T20" fmla="*/ 2457 w 3884"/>
                <a:gd name="T21" fmla="*/ 266 h 604"/>
                <a:gd name="T22" fmla="*/ 2431 w 3884"/>
                <a:gd name="T23" fmla="*/ 240 h 604"/>
                <a:gd name="T24" fmla="*/ 2394 w 3884"/>
                <a:gd name="T25" fmla="*/ 229 h 604"/>
                <a:gd name="T26" fmla="*/ 72 w 3884"/>
                <a:gd name="T27" fmla="*/ 0 h 604"/>
                <a:gd name="T28" fmla="*/ 3831 w 3884"/>
                <a:gd name="T29" fmla="*/ 3 h 604"/>
                <a:gd name="T30" fmla="*/ 3863 w 3884"/>
                <a:gd name="T31" fmla="*/ 21 h 604"/>
                <a:gd name="T32" fmla="*/ 3882 w 3884"/>
                <a:gd name="T33" fmla="*/ 54 h 604"/>
                <a:gd name="T34" fmla="*/ 3884 w 3884"/>
                <a:gd name="T35" fmla="*/ 343 h 604"/>
                <a:gd name="T36" fmla="*/ 3872 w 3884"/>
                <a:gd name="T37" fmla="*/ 418 h 604"/>
                <a:gd name="T38" fmla="*/ 3833 w 3884"/>
                <a:gd name="T39" fmla="*/ 485 h 604"/>
                <a:gd name="T40" fmla="*/ 3774 w 3884"/>
                <a:gd name="T41" fmla="*/ 540 h 604"/>
                <a:gd name="T42" fmla="*/ 3697 w 3884"/>
                <a:gd name="T43" fmla="*/ 579 h 604"/>
                <a:gd name="T44" fmla="*/ 3609 w 3884"/>
                <a:gd name="T45" fmla="*/ 600 h 604"/>
                <a:gd name="T46" fmla="*/ 325 w 3884"/>
                <a:gd name="T47" fmla="*/ 604 h 604"/>
                <a:gd name="T48" fmla="*/ 231 w 3884"/>
                <a:gd name="T49" fmla="*/ 592 h 604"/>
                <a:gd name="T50" fmla="*/ 147 w 3884"/>
                <a:gd name="T51" fmla="*/ 561 h 604"/>
                <a:gd name="T52" fmla="*/ 80 w 3884"/>
                <a:gd name="T53" fmla="*/ 514 h 604"/>
                <a:gd name="T54" fmla="*/ 31 w 3884"/>
                <a:gd name="T55" fmla="*/ 453 h 604"/>
                <a:gd name="T56" fmla="*/ 4 w 3884"/>
                <a:gd name="T57" fmla="*/ 381 h 604"/>
                <a:gd name="T58" fmla="*/ 0 w 3884"/>
                <a:gd name="T59" fmla="*/ 74 h 604"/>
                <a:gd name="T60" fmla="*/ 9 w 3884"/>
                <a:gd name="T61" fmla="*/ 37 h 604"/>
                <a:gd name="T62" fmla="*/ 35 w 3884"/>
                <a:gd name="T63" fmla="*/ 11 h 604"/>
                <a:gd name="T64" fmla="*/ 72 w 3884"/>
                <a:gd name="T6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84" h="604">
                  <a:moveTo>
                    <a:pt x="1492" y="229"/>
                  </a:moveTo>
                  <a:lnTo>
                    <a:pt x="1472" y="231"/>
                  </a:lnTo>
                  <a:lnTo>
                    <a:pt x="1455" y="240"/>
                  </a:lnTo>
                  <a:lnTo>
                    <a:pt x="1440" y="250"/>
                  </a:lnTo>
                  <a:lnTo>
                    <a:pt x="1429" y="266"/>
                  </a:lnTo>
                  <a:lnTo>
                    <a:pt x="1421" y="282"/>
                  </a:lnTo>
                  <a:lnTo>
                    <a:pt x="1419" y="301"/>
                  </a:lnTo>
                  <a:lnTo>
                    <a:pt x="1421" y="321"/>
                  </a:lnTo>
                  <a:lnTo>
                    <a:pt x="1429" y="339"/>
                  </a:lnTo>
                  <a:lnTo>
                    <a:pt x="1440" y="353"/>
                  </a:lnTo>
                  <a:lnTo>
                    <a:pt x="1455" y="365"/>
                  </a:lnTo>
                  <a:lnTo>
                    <a:pt x="1472" y="372"/>
                  </a:lnTo>
                  <a:lnTo>
                    <a:pt x="1492" y="375"/>
                  </a:lnTo>
                  <a:lnTo>
                    <a:pt x="2394" y="375"/>
                  </a:lnTo>
                  <a:lnTo>
                    <a:pt x="2413" y="372"/>
                  </a:lnTo>
                  <a:lnTo>
                    <a:pt x="2431" y="365"/>
                  </a:lnTo>
                  <a:lnTo>
                    <a:pt x="2445" y="353"/>
                  </a:lnTo>
                  <a:lnTo>
                    <a:pt x="2457" y="339"/>
                  </a:lnTo>
                  <a:lnTo>
                    <a:pt x="2464" y="321"/>
                  </a:lnTo>
                  <a:lnTo>
                    <a:pt x="2466" y="301"/>
                  </a:lnTo>
                  <a:lnTo>
                    <a:pt x="2464" y="282"/>
                  </a:lnTo>
                  <a:lnTo>
                    <a:pt x="2457" y="266"/>
                  </a:lnTo>
                  <a:lnTo>
                    <a:pt x="2445" y="250"/>
                  </a:lnTo>
                  <a:lnTo>
                    <a:pt x="2431" y="240"/>
                  </a:lnTo>
                  <a:lnTo>
                    <a:pt x="2413" y="231"/>
                  </a:lnTo>
                  <a:lnTo>
                    <a:pt x="2394" y="229"/>
                  </a:lnTo>
                  <a:lnTo>
                    <a:pt x="1492" y="229"/>
                  </a:lnTo>
                  <a:close/>
                  <a:moveTo>
                    <a:pt x="72" y="0"/>
                  </a:moveTo>
                  <a:lnTo>
                    <a:pt x="3813" y="0"/>
                  </a:lnTo>
                  <a:lnTo>
                    <a:pt x="3831" y="3"/>
                  </a:lnTo>
                  <a:lnTo>
                    <a:pt x="3849" y="11"/>
                  </a:lnTo>
                  <a:lnTo>
                    <a:pt x="3863" y="21"/>
                  </a:lnTo>
                  <a:lnTo>
                    <a:pt x="3875" y="37"/>
                  </a:lnTo>
                  <a:lnTo>
                    <a:pt x="3882" y="54"/>
                  </a:lnTo>
                  <a:lnTo>
                    <a:pt x="3884" y="74"/>
                  </a:lnTo>
                  <a:lnTo>
                    <a:pt x="3884" y="343"/>
                  </a:lnTo>
                  <a:lnTo>
                    <a:pt x="3881" y="381"/>
                  </a:lnTo>
                  <a:lnTo>
                    <a:pt x="3872" y="418"/>
                  </a:lnTo>
                  <a:lnTo>
                    <a:pt x="3855" y="453"/>
                  </a:lnTo>
                  <a:lnTo>
                    <a:pt x="3833" y="485"/>
                  </a:lnTo>
                  <a:lnTo>
                    <a:pt x="3806" y="514"/>
                  </a:lnTo>
                  <a:lnTo>
                    <a:pt x="3774" y="540"/>
                  </a:lnTo>
                  <a:lnTo>
                    <a:pt x="3737" y="561"/>
                  </a:lnTo>
                  <a:lnTo>
                    <a:pt x="3697" y="579"/>
                  </a:lnTo>
                  <a:lnTo>
                    <a:pt x="3654" y="592"/>
                  </a:lnTo>
                  <a:lnTo>
                    <a:pt x="3609" y="600"/>
                  </a:lnTo>
                  <a:lnTo>
                    <a:pt x="3560" y="604"/>
                  </a:lnTo>
                  <a:lnTo>
                    <a:pt x="325" y="604"/>
                  </a:lnTo>
                  <a:lnTo>
                    <a:pt x="277" y="600"/>
                  </a:lnTo>
                  <a:lnTo>
                    <a:pt x="231" y="592"/>
                  </a:lnTo>
                  <a:lnTo>
                    <a:pt x="187" y="579"/>
                  </a:lnTo>
                  <a:lnTo>
                    <a:pt x="147" y="561"/>
                  </a:lnTo>
                  <a:lnTo>
                    <a:pt x="112" y="540"/>
                  </a:lnTo>
                  <a:lnTo>
                    <a:pt x="80" y="514"/>
                  </a:lnTo>
                  <a:lnTo>
                    <a:pt x="52" y="485"/>
                  </a:lnTo>
                  <a:lnTo>
                    <a:pt x="31" y="453"/>
                  </a:lnTo>
                  <a:lnTo>
                    <a:pt x="14" y="418"/>
                  </a:lnTo>
                  <a:lnTo>
                    <a:pt x="4" y="381"/>
                  </a:lnTo>
                  <a:lnTo>
                    <a:pt x="0" y="343"/>
                  </a:lnTo>
                  <a:lnTo>
                    <a:pt x="0" y="74"/>
                  </a:lnTo>
                  <a:lnTo>
                    <a:pt x="2" y="54"/>
                  </a:lnTo>
                  <a:lnTo>
                    <a:pt x="9" y="37"/>
                  </a:lnTo>
                  <a:lnTo>
                    <a:pt x="21" y="21"/>
                  </a:lnTo>
                  <a:lnTo>
                    <a:pt x="35" y="11"/>
                  </a:lnTo>
                  <a:lnTo>
                    <a:pt x="53" y="3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54" name="Группа 253"/>
          <p:cNvGrpSpPr/>
          <p:nvPr/>
        </p:nvGrpSpPr>
        <p:grpSpPr>
          <a:xfrm>
            <a:off x="3095438" y="4003755"/>
            <a:ext cx="462590" cy="394503"/>
            <a:chOff x="5815013" y="3198813"/>
            <a:chExt cx="2200275" cy="1876425"/>
          </a:xfrm>
          <a:solidFill>
            <a:schemeClr val="bg2">
              <a:lumMod val="25000"/>
            </a:schemeClr>
          </a:solidFill>
        </p:grpSpPr>
        <p:sp>
          <p:nvSpPr>
            <p:cNvPr id="251" name="Freeform 225"/>
            <p:cNvSpPr>
              <a:spLocks/>
            </p:cNvSpPr>
            <p:nvPr/>
          </p:nvSpPr>
          <p:spPr bwMode="auto">
            <a:xfrm>
              <a:off x="5815013" y="4445000"/>
              <a:ext cx="2200275" cy="630238"/>
            </a:xfrm>
            <a:custGeom>
              <a:avLst/>
              <a:gdLst>
                <a:gd name="T0" fmla="*/ 813 w 4159"/>
                <a:gd name="T1" fmla="*/ 0 h 1193"/>
                <a:gd name="T2" fmla="*/ 1943 w 4159"/>
                <a:gd name="T3" fmla="*/ 450 h 1193"/>
                <a:gd name="T4" fmla="*/ 1975 w 4159"/>
                <a:gd name="T5" fmla="*/ 460 h 1193"/>
                <a:gd name="T6" fmla="*/ 2009 w 4159"/>
                <a:gd name="T7" fmla="*/ 468 h 1193"/>
                <a:gd name="T8" fmla="*/ 2043 w 4159"/>
                <a:gd name="T9" fmla="*/ 473 h 1193"/>
                <a:gd name="T10" fmla="*/ 2079 w 4159"/>
                <a:gd name="T11" fmla="*/ 474 h 1193"/>
                <a:gd name="T12" fmla="*/ 2127 w 4159"/>
                <a:gd name="T13" fmla="*/ 471 h 1193"/>
                <a:gd name="T14" fmla="*/ 2172 w 4159"/>
                <a:gd name="T15" fmla="*/ 464 h 1193"/>
                <a:gd name="T16" fmla="*/ 2215 w 4159"/>
                <a:gd name="T17" fmla="*/ 450 h 1193"/>
                <a:gd name="T18" fmla="*/ 3346 w 4159"/>
                <a:gd name="T19" fmla="*/ 0 h 1193"/>
                <a:gd name="T20" fmla="*/ 4132 w 4159"/>
                <a:gd name="T21" fmla="*/ 338 h 1193"/>
                <a:gd name="T22" fmla="*/ 4147 w 4159"/>
                <a:gd name="T23" fmla="*/ 347 h 1193"/>
                <a:gd name="T24" fmla="*/ 4156 w 4159"/>
                <a:gd name="T25" fmla="*/ 356 h 1193"/>
                <a:gd name="T26" fmla="*/ 4159 w 4159"/>
                <a:gd name="T27" fmla="*/ 366 h 1193"/>
                <a:gd name="T28" fmla="*/ 4155 w 4159"/>
                <a:gd name="T29" fmla="*/ 376 h 1193"/>
                <a:gd name="T30" fmla="*/ 4146 w 4159"/>
                <a:gd name="T31" fmla="*/ 385 h 1193"/>
                <a:gd name="T32" fmla="*/ 4131 w 4159"/>
                <a:gd name="T33" fmla="*/ 392 h 1193"/>
                <a:gd name="T34" fmla="*/ 2144 w 4159"/>
                <a:gd name="T35" fmla="*/ 1182 h 1193"/>
                <a:gd name="T36" fmla="*/ 2120 w 4159"/>
                <a:gd name="T37" fmla="*/ 1189 h 1193"/>
                <a:gd name="T38" fmla="*/ 2094 w 4159"/>
                <a:gd name="T39" fmla="*/ 1193 h 1193"/>
                <a:gd name="T40" fmla="*/ 2065 w 4159"/>
                <a:gd name="T41" fmla="*/ 1193 h 1193"/>
                <a:gd name="T42" fmla="*/ 2038 w 4159"/>
                <a:gd name="T43" fmla="*/ 1189 h 1193"/>
                <a:gd name="T44" fmla="*/ 2013 w 4159"/>
                <a:gd name="T45" fmla="*/ 1182 h 1193"/>
                <a:gd name="T46" fmla="*/ 28 w 4159"/>
                <a:gd name="T47" fmla="*/ 392 h 1193"/>
                <a:gd name="T48" fmla="*/ 13 w 4159"/>
                <a:gd name="T49" fmla="*/ 385 h 1193"/>
                <a:gd name="T50" fmla="*/ 3 w 4159"/>
                <a:gd name="T51" fmla="*/ 376 h 1193"/>
                <a:gd name="T52" fmla="*/ 0 w 4159"/>
                <a:gd name="T53" fmla="*/ 366 h 1193"/>
                <a:gd name="T54" fmla="*/ 0 w 4159"/>
                <a:gd name="T55" fmla="*/ 366 h 1193"/>
                <a:gd name="T56" fmla="*/ 3 w 4159"/>
                <a:gd name="T57" fmla="*/ 356 h 1193"/>
                <a:gd name="T58" fmla="*/ 11 w 4159"/>
                <a:gd name="T59" fmla="*/ 347 h 1193"/>
                <a:gd name="T60" fmla="*/ 27 w 4159"/>
                <a:gd name="T61" fmla="*/ 338 h 1193"/>
                <a:gd name="T62" fmla="*/ 813 w 4159"/>
                <a:gd name="T63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9" h="1193">
                  <a:moveTo>
                    <a:pt x="813" y="0"/>
                  </a:moveTo>
                  <a:lnTo>
                    <a:pt x="1943" y="450"/>
                  </a:lnTo>
                  <a:lnTo>
                    <a:pt x="1975" y="460"/>
                  </a:lnTo>
                  <a:lnTo>
                    <a:pt x="2009" y="468"/>
                  </a:lnTo>
                  <a:lnTo>
                    <a:pt x="2043" y="473"/>
                  </a:lnTo>
                  <a:lnTo>
                    <a:pt x="2079" y="474"/>
                  </a:lnTo>
                  <a:lnTo>
                    <a:pt x="2127" y="471"/>
                  </a:lnTo>
                  <a:lnTo>
                    <a:pt x="2172" y="464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5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3"/>
                  </a:lnTo>
                  <a:lnTo>
                    <a:pt x="2065" y="1193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5"/>
                  </a:lnTo>
                  <a:lnTo>
                    <a:pt x="3" y="37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2" name="Freeform 226"/>
            <p:cNvSpPr>
              <a:spLocks/>
            </p:cNvSpPr>
            <p:nvPr/>
          </p:nvSpPr>
          <p:spPr bwMode="auto">
            <a:xfrm>
              <a:off x="5815013" y="3962400"/>
              <a:ext cx="2200275" cy="630238"/>
            </a:xfrm>
            <a:custGeom>
              <a:avLst/>
              <a:gdLst>
                <a:gd name="T0" fmla="*/ 813 w 4159"/>
                <a:gd name="T1" fmla="*/ 0 h 1192"/>
                <a:gd name="T2" fmla="*/ 1943 w 4159"/>
                <a:gd name="T3" fmla="*/ 450 h 1192"/>
                <a:gd name="T4" fmla="*/ 1986 w 4159"/>
                <a:gd name="T5" fmla="*/ 462 h 1192"/>
                <a:gd name="T6" fmla="*/ 2032 w 4159"/>
                <a:gd name="T7" fmla="*/ 471 h 1192"/>
                <a:gd name="T8" fmla="*/ 2080 w 4159"/>
                <a:gd name="T9" fmla="*/ 474 h 1192"/>
                <a:gd name="T10" fmla="*/ 2127 w 4159"/>
                <a:gd name="T11" fmla="*/ 471 h 1192"/>
                <a:gd name="T12" fmla="*/ 2172 w 4159"/>
                <a:gd name="T13" fmla="*/ 462 h 1192"/>
                <a:gd name="T14" fmla="*/ 2215 w 4159"/>
                <a:gd name="T15" fmla="*/ 450 h 1192"/>
                <a:gd name="T16" fmla="*/ 3346 w 4159"/>
                <a:gd name="T17" fmla="*/ 0 h 1192"/>
                <a:gd name="T18" fmla="*/ 4132 w 4159"/>
                <a:gd name="T19" fmla="*/ 338 h 1192"/>
                <a:gd name="T20" fmla="*/ 4147 w 4159"/>
                <a:gd name="T21" fmla="*/ 347 h 1192"/>
                <a:gd name="T22" fmla="*/ 4156 w 4159"/>
                <a:gd name="T23" fmla="*/ 356 h 1192"/>
                <a:gd name="T24" fmla="*/ 4159 w 4159"/>
                <a:gd name="T25" fmla="*/ 366 h 1192"/>
                <a:gd name="T26" fmla="*/ 4155 w 4159"/>
                <a:gd name="T27" fmla="*/ 376 h 1192"/>
                <a:gd name="T28" fmla="*/ 4146 w 4159"/>
                <a:gd name="T29" fmla="*/ 384 h 1192"/>
                <a:gd name="T30" fmla="*/ 4131 w 4159"/>
                <a:gd name="T31" fmla="*/ 392 h 1192"/>
                <a:gd name="T32" fmla="*/ 2144 w 4159"/>
                <a:gd name="T33" fmla="*/ 1182 h 1192"/>
                <a:gd name="T34" fmla="*/ 2120 w 4159"/>
                <a:gd name="T35" fmla="*/ 1189 h 1192"/>
                <a:gd name="T36" fmla="*/ 2094 w 4159"/>
                <a:gd name="T37" fmla="*/ 1192 h 1192"/>
                <a:gd name="T38" fmla="*/ 2065 w 4159"/>
                <a:gd name="T39" fmla="*/ 1192 h 1192"/>
                <a:gd name="T40" fmla="*/ 2038 w 4159"/>
                <a:gd name="T41" fmla="*/ 1189 h 1192"/>
                <a:gd name="T42" fmla="*/ 2013 w 4159"/>
                <a:gd name="T43" fmla="*/ 1182 h 1192"/>
                <a:gd name="T44" fmla="*/ 28 w 4159"/>
                <a:gd name="T45" fmla="*/ 392 h 1192"/>
                <a:gd name="T46" fmla="*/ 13 w 4159"/>
                <a:gd name="T47" fmla="*/ 384 h 1192"/>
                <a:gd name="T48" fmla="*/ 3 w 4159"/>
                <a:gd name="T49" fmla="*/ 374 h 1192"/>
                <a:gd name="T50" fmla="*/ 0 w 4159"/>
                <a:gd name="T51" fmla="*/ 366 h 1192"/>
                <a:gd name="T52" fmla="*/ 0 w 4159"/>
                <a:gd name="T53" fmla="*/ 366 h 1192"/>
                <a:gd name="T54" fmla="*/ 3 w 4159"/>
                <a:gd name="T55" fmla="*/ 356 h 1192"/>
                <a:gd name="T56" fmla="*/ 11 w 4159"/>
                <a:gd name="T57" fmla="*/ 347 h 1192"/>
                <a:gd name="T58" fmla="*/ 27 w 4159"/>
                <a:gd name="T59" fmla="*/ 338 h 1192"/>
                <a:gd name="T60" fmla="*/ 813 w 4159"/>
                <a:gd name="T6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9" h="1192">
                  <a:moveTo>
                    <a:pt x="813" y="0"/>
                  </a:moveTo>
                  <a:lnTo>
                    <a:pt x="1943" y="450"/>
                  </a:lnTo>
                  <a:lnTo>
                    <a:pt x="1986" y="462"/>
                  </a:lnTo>
                  <a:lnTo>
                    <a:pt x="2032" y="471"/>
                  </a:lnTo>
                  <a:lnTo>
                    <a:pt x="2080" y="474"/>
                  </a:lnTo>
                  <a:lnTo>
                    <a:pt x="2127" y="471"/>
                  </a:lnTo>
                  <a:lnTo>
                    <a:pt x="2172" y="462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4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2"/>
                  </a:lnTo>
                  <a:lnTo>
                    <a:pt x="2065" y="1192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4"/>
                  </a:lnTo>
                  <a:lnTo>
                    <a:pt x="3" y="37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3" name="Freeform 227"/>
            <p:cNvSpPr>
              <a:spLocks/>
            </p:cNvSpPr>
            <p:nvPr/>
          </p:nvSpPr>
          <p:spPr bwMode="auto">
            <a:xfrm>
              <a:off x="5815013" y="3198813"/>
              <a:ext cx="2200275" cy="911225"/>
            </a:xfrm>
            <a:custGeom>
              <a:avLst/>
              <a:gdLst>
                <a:gd name="T0" fmla="*/ 2094 w 4159"/>
                <a:gd name="T1" fmla="*/ 0 h 1721"/>
                <a:gd name="T2" fmla="*/ 2120 w 4159"/>
                <a:gd name="T3" fmla="*/ 2 h 1721"/>
                <a:gd name="T4" fmla="*/ 2144 w 4159"/>
                <a:gd name="T5" fmla="*/ 10 h 1721"/>
                <a:gd name="T6" fmla="*/ 4132 w 4159"/>
                <a:gd name="T7" fmla="*/ 867 h 1721"/>
                <a:gd name="T8" fmla="*/ 4147 w 4159"/>
                <a:gd name="T9" fmla="*/ 876 h 1721"/>
                <a:gd name="T10" fmla="*/ 4156 w 4159"/>
                <a:gd name="T11" fmla="*/ 884 h 1721"/>
                <a:gd name="T12" fmla="*/ 4159 w 4159"/>
                <a:gd name="T13" fmla="*/ 894 h 1721"/>
                <a:gd name="T14" fmla="*/ 4155 w 4159"/>
                <a:gd name="T15" fmla="*/ 905 h 1721"/>
                <a:gd name="T16" fmla="*/ 4146 w 4159"/>
                <a:gd name="T17" fmla="*/ 913 h 1721"/>
                <a:gd name="T18" fmla="*/ 4131 w 4159"/>
                <a:gd name="T19" fmla="*/ 921 h 1721"/>
                <a:gd name="T20" fmla="*/ 3096 w 4159"/>
                <a:gd name="T21" fmla="*/ 1333 h 1721"/>
                <a:gd name="T22" fmla="*/ 2144 w 4159"/>
                <a:gd name="T23" fmla="*/ 1711 h 1721"/>
                <a:gd name="T24" fmla="*/ 2120 w 4159"/>
                <a:gd name="T25" fmla="*/ 1717 h 1721"/>
                <a:gd name="T26" fmla="*/ 2094 w 4159"/>
                <a:gd name="T27" fmla="*/ 1721 h 1721"/>
                <a:gd name="T28" fmla="*/ 2065 w 4159"/>
                <a:gd name="T29" fmla="*/ 1721 h 1721"/>
                <a:gd name="T30" fmla="*/ 2038 w 4159"/>
                <a:gd name="T31" fmla="*/ 1717 h 1721"/>
                <a:gd name="T32" fmla="*/ 2013 w 4159"/>
                <a:gd name="T33" fmla="*/ 1711 h 1721"/>
                <a:gd name="T34" fmla="*/ 1063 w 4159"/>
                <a:gd name="T35" fmla="*/ 1333 h 1721"/>
                <a:gd name="T36" fmla="*/ 28 w 4159"/>
                <a:gd name="T37" fmla="*/ 921 h 1721"/>
                <a:gd name="T38" fmla="*/ 13 w 4159"/>
                <a:gd name="T39" fmla="*/ 913 h 1721"/>
                <a:gd name="T40" fmla="*/ 3 w 4159"/>
                <a:gd name="T41" fmla="*/ 905 h 1721"/>
                <a:gd name="T42" fmla="*/ 0 w 4159"/>
                <a:gd name="T43" fmla="*/ 894 h 1721"/>
                <a:gd name="T44" fmla="*/ 0 w 4159"/>
                <a:gd name="T45" fmla="*/ 894 h 1721"/>
                <a:gd name="T46" fmla="*/ 3 w 4159"/>
                <a:gd name="T47" fmla="*/ 884 h 1721"/>
                <a:gd name="T48" fmla="*/ 11 w 4159"/>
                <a:gd name="T49" fmla="*/ 876 h 1721"/>
                <a:gd name="T50" fmla="*/ 27 w 4159"/>
                <a:gd name="T51" fmla="*/ 867 h 1721"/>
                <a:gd name="T52" fmla="*/ 2014 w 4159"/>
                <a:gd name="T53" fmla="*/ 10 h 1721"/>
                <a:gd name="T54" fmla="*/ 2038 w 4159"/>
                <a:gd name="T55" fmla="*/ 2 h 1721"/>
                <a:gd name="T56" fmla="*/ 2065 w 4159"/>
                <a:gd name="T57" fmla="*/ 0 h 1721"/>
                <a:gd name="T58" fmla="*/ 2094 w 4159"/>
                <a:gd name="T59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9" h="1721">
                  <a:moveTo>
                    <a:pt x="2094" y="0"/>
                  </a:moveTo>
                  <a:lnTo>
                    <a:pt x="2120" y="2"/>
                  </a:lnTo>
                  <a:lnTo>
                    <a:pt x="2144" y="10"/>
                  </a:lnTo>
                  <a:lnTo>
                    <a:pt x="4132" y="867"/>
                  </a:lnTo>
                  <a:lnTo>
                    <a:pt x="4147" y="876"/>
                  </a:lnTo>
                  <a:lnTo>
                    <a:pt x="4156" y="884"/>
                  </a:lnTo>
                  <a:lnTo>
                    <a:pt x="4159" y="894"/>
                  </a:lnTo>
                  <a:lnTo>
                    <a:pt x="4155" y="905"/>
                  </a:lnTo>
                  <a:lnTo>
                    <a:pt x="4146" y="913"/>
                  </a:lnTo>
                  <a:lnTo>
                    <a:pt x="4131" y="921"/>
                  </a:lnTo>
                  <a:lnTo>
                    <a:pt x="3096" y="1333"/>
                  </a:lnTo>
                  <a:lnTo>
                    <a:pt x="2144" y="1711"/>
                  </a:lnTo>
                  <a:lnTo>
                    <a:pt x="2120" y="1717"/>
                  </a:lnTo>
                  <a:lnTo>
                    <a:pt x="2094" y="1721"/>
                  </a:lnTo>
                  <a:lnTo>
                    <a:pt x="2065" y="1721"/>
                  </a:lnTo>
                  <a:lnTo>
                    <a:pt x="2038" y="1717"/>
                  </a:lnTo>
                  <a:lnTo>
                    <a:pt x="2013" y="1711"/>
                  </a:lnTo>
                  <a:lnTo>
                    <a:pt x="1063" y="1333"/>
                  </a:lnTo>
                  <a:lnTo>
                    <a:pt x="28" y="921"/>
                  </a:lnTo>
                  <a:lnTo>
                    <a:pt x="13" y="913"/>
                  </a:lnTo>
                  <a:lnTo>
                    <a:pt x="3" y="905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3" y="884"/>
                  </a:lnTo>
                  <a:lnTo>
                    <a:pt x="11" y="876"/>
                  </a:lnTo>
                  <a:lnTo>
                    <a:pt x="27" y="867"/>
                  </a:lnTo>
                  <a:lnTo>
                    <a:pt x="2014" y="10"/>
                  </a:lnTo>
                  <a:lnTo>
                    <a:pt x="2038" y="2"/>
                  </a:lnTo>
                  <a:lnTo>
                    <a:pt x="2065" y="0"/>
                  </a:lnTo>
                  <a:lnTo>
                    <a:pt x="20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3896309" y="4005852"/>
            <a:ext cx="246713" cy="390310"/>
            <a:chOff x="5943600" y="3198813"/>
            <a:chExt cx="2563813" cy="4056063"/>
          </a:xfrm>
          <a:solidFill>
            <a:schemeClr val="bg2">
              <a:lumMod val="25000"/>
            </a:schemeClr>
          </a:solidFill>
        </p:grpSpPr>
        <p:sp>
          <p:nvSpPr>
            <p:cNvPr id="259" name="Freeform 232"/>
            <p:cNvSpPr>
              <a:spLocks/>
            </p:cNvSpPr>
            <p:nvPr/>
          </p:nvSpPr>
          <p:spPr bwMode="auto">
            <a:xfrm>
              <a:off x="6626225" y="6738938"/>
              <a:ext cx="1196975" cy="515938"/>
            </a:xfrm>
            <a:custGeom>
              <a:avLst/>
              <a:gdLst>
                <a:gd name="T0" fmla="*/ 0 w 1507"/>
                <a:gd name="T1" fmla="*/ 0 h 649"/>
                <a:gd name="T2" fmla="*/ 1507 w 1507"/>
                <a:gd name="T3" fmla="*/ 0 h 649"/>
                <a:gd name="T4" fmla="*/ 1507 w 1507"/>
                <a:gd name="T5" fmla="*/ 209 h 649"/>
                <a:gd name="T6" fmla="*/ 1503 w 1507"/>
                <a:gd name="T7" fmla="*/ 274 h 649"/>
                <a:gd name="T8" fmla="*/ 1488 w 1507"/>
                <a:gd name="T9" fmla="*/ 336 h 649"/>
                <a:gd name="T10" fmla="*/ 1464 w 1507"/>
                <a:gd name="T11" fmla="*/ 394 h 649"/>
                <a:gd name="T12" fmla="*/ 1434 w 1507"/>
                <a:gd name="T13" fmla="*/ 448 h 649"/>
                <a:gd name="T14" fmla="*/ 1396 w 1507"/>
                <a:gd name="T15" fmla="*/ 498 h 649"/>
                <a:gd name="T16" fmla="*/ 1351 w 1507"/>
                <a:gd name="T17" fmla="*/ 541 h 649"/>
                <a:gd name="T18" fmla="*/ 1301 w 1507"/>
                <a:gd name="T19" fmla="*/ 579 h 649"/>
                <a:gd name="T20" fmla="*/ 1246 w 1507"/>
                <a:gd name="T21" fmla="*/ 609 h 649"/>
                <a:gd name="T22" fmla="*/ 1185 w 1507"/>
                <a:gd name="T23" fmla="*/ 632 h 649"/>
                <a:gd name="T24" fmla="*/ 1121 w 1507"/>
                <a:gd name="T25" fmla="*/ 645 h 649"/>
                <a:gd name="T26" fmla="*/ 1054 w 1507"/>
                <a:gd name="T27" fmla="*/ 649 h 649"/>
                <a:gd name="T28" fmla="*/ 452 w 1507"/>
                <a:gd name="T29" fmla="*/ 649 h 649"/>
                <a:gd name="T30" fmla="*/ 385 w 1507"/>
                <a:gd name="T31" fmla="*/ 645 h 649"/>
                <a:gd name="T32" fmla="*/ 321 w 1507"/>
                <a:gd name="T33" fmla="*/ 632 h 649"/>
                <a:gd name="T34" fmla="*/ 262 w 1507"/>
                <a:gd name="T35" fmla="*/ 609 h 649"/>
                <a:gd name="T36" fmla="*/ 206 w 1507"/>
                <a:gd name="T37" fmla="*/ 579 h 649"/>
                <a:gd name="T38" fmla="*/ 155 w 1507"/>
                <a:gd name="T39" fmla="*/ 541 h 649"/>
                <a:gd name="T40" fmla="*/ 110 w 1507"/>
                <a:gd name="T41" fmla="*/ 498 h 649"/>
                <a:gd name="T42" fmla="*/ 73 w 1507"/>
                <a:gd name="T43" fmla="*/ 448 h 649"/>
                <a:gd name="T44" fmla="*/ 41 w 1507"/>
                <a:gd name="T45" fmla="*/ 394 h 649"/>
                <a:gd name="T46" fmla="*/ 19 w 1507"/>
                <a:gd name="T47" fmla="*/ 336 h 649"/>
                <a:gd name="T48" fmla="*/ 5 w 1507"/>
                <a:gd name="T49" fmla="*/ 274 h 649"/>
                <a:gd name="T50" fmla="*/ 0 w 1507"/>
                <a:gd name="T51" fmla="*/ 209 h 649"/>
                <a:gd name="T52" fmla="*/ 0 w 1507"/>
                <a:gd name="T5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07" h="649">
                  <a:moveTo>
                    <a:pt x="0" y="0"/>
                  </a:moveTo>
                  <a:lnTo>
                    <a:pt x="1507" y="0"/>
                  </a:lnTo>
                  <a:lnTo>
                    <a:pt x="1507" y="209"/>
                  </a:lnTo>
                  <a:lnTo>
                    <a:pt x="1503" y="274"/>
                  </a:lnTo>
                  <a:lnTo>
                    <a:pt x="1488" y="336"/>
                  </a:lnTo>
                  <a:lnTo>
                    <a:pt x="1464" y="394"/>
                  </a:lnTo>
                  <a:lnTo>
                    <a:pt x="1434" y="448"/>
                  </a:lnTo>
                  <a:lnTo>
                    <a:pt x="1396" y="498"/>
                  </a:lnTo>
                  <a:lnTo>
                    <a:pt x="1351" y="541"/>
                  </a:lnTo>
                  <a:lnTo>
                    <a:pt x="1301" y="579"/>
                  </a:lnTo>
                  <a:lnTo>
                    <a:pt x="1246" y="609"/>
                  </a:lnTo>
                  <a:lnTo>
                    <a:pt x="1185" y="632"/>
                  </a:lnTo>
                  <a:lnTo>
                    <a:pt x="1121" y="645"/>
                  </a:lnTo>
                  <a:lnTo>
                    <a:pt x="1054" y="649"/>
                  </a:lnTo>
                  <a:lnTo>
                    <a:pt x="452" y="649"/>
                  </a:lnTo>
                  <a:lnTo>
                    <a:pt x="385" y="645"/>
                  </a:lnTo>
                  <a:lnTo>
                    <a:pt x="321" y="632"/>
                  </a:lnTo>
                  <a:lnTo>
                    <a:pt x="262" y="609"/>
                  </a:lnTo>
                  <a:lnTo>
                    <a:pt x="206" y="579"/>
                  </a:lnTo>
                  <a:lnTo>
                    <a:pt x="155" y="541"/>
                  </a:lnTo>
                  <a:lnTo>
                    <a:pt x="110" y="498"/>
                  </a:lnTo>
                  <a:lnTo>
                    <a:pt x="73" y="448"/>
                  </a:lnTo>
                  <a:lnTo>
                    <a:pt x="41" y="394"/>
                  </a:lnTo>
                  <a:lnTo>
                    <a:pt x="19" y="336"/>
                  </a:lnTo>
                  <a:lnTo>
                    <a:pt x="5" y="274"/>
                  </a:ln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0" name="Freeform 233"/>
            <p:cNvSpPr>
              <a:spLocks/>
            </p:cNvSpPr>
            <p:nvPr/>
          </p:nvSpPr>
          <p:spPr bwMode="auto">
            <a:xfrm>
              <a:off x="5943600" y="3198813"/>
              <a:ext cx="2563813" cy="3384550"/>
            </a:xfrm>
            <a:custGeom>
              <a:avLst/>
              <a:gdLst>
                <a:gd name="T0" fmla="*/ 1864 w 3229"/>
                <a:gd name="T1" fmla="*/ 20 h 4264"/>
                <a:gd name="T2" fmla="*/ 2215 w 3229"/>
                <a:gd name="T3" fmla="*/ 115 h 4264"/>
                <a:gd name="T4" fmla="*/ 2528 w 3229"/>
                <a:gd name="T5" fmla="*/ 280 h 4264"/>
                <a:gd name="T6" fmla="*/ 2796 w 3229"/>
                <a:gd name="T7" fmla="*/ 506 h 4264"/>
                <a:gd name="T8" fmla="*/ 3009 w 3229"/>
                <a:gd name="T9" fmla="*/ 786 h 4264"/>
                <a:gd name="T10" fmla="*/ 3154 w 3229"/>
                <a:gd name="T11" fmla="*/ 1107 h 4264"/>
                <a:gd name="T12" fmla="*/ 3224 w 3229"/>
                <a:gd name="T13" fmla="*/ 1461 h 4264"/>
                <a:gd name="T14" fmla="*/ 3210 w 3229"/>
                <a:gd name="T15" fmla="*/ 1827 h 4264"/>
                <a:gd name="T16" fmla="*/ 3113 w 3229"/>
                <a:gd name="T17" fmla="*/ 2173 h 4264"/>
                <a:gd name="T18" fmla="*/ 2934 w 3229"/>
                <a:gd name="T19" fmla="*/ 2494 h 4264"/>
                <a:gd name="T20" fmla="*/ 2793 w 3229"/>
                <a:gd name="T21" fmla="*/ 2697 h 4264"/>
                <a:gd name="T22" fmla="*/ 2694 w 3229"/>
                <a:gd name="T23" fmla="*/ 2848 h 4264"/>
                <a:gd name="T24" fmla="*/ 2632 w 3229"/>
                <a:gd name="T25" fmla="*/ 2960 h 4264"/>
                <a:gd name="T26" fmla="*/ 2595 w 3229"/>
                <a:gd name="T27" fmla="*/ 3038 h 4264"/>
                <a:gd name="T28" fmla="*/ 2579 w 3229"/>
                <a:gd name="T29" fmla="*/ 3093 h 4264"/>
                <a:gd name="T30" fmla="*/ 2576 w 3229"/>
                <a:gd name="T31" fmla="*/ 3134 h 4264"/>
                <a:gd name="T32" fmla="*/ 2685 w 3229"/>
                <a:gd name="T33" fmla="*/ 3437 h 4264"/>
                <a:gd name="T34" fmla="*/ 2752 w 3229"/>
                <a:gd name="T35" fmla="*/ 3461 h 4264"/>
                <a:gd name="T36" fmla="*/ 2788 w 3229"/>
                <a:gd name="T37" fmla="*/ 3522 h 4264"/>
                <a:gd name="T38" fmla="*/ 2788 w 3229"/>
                <a:gd name="T39" fmla="*/ 4165 h 4264"/>
                <a:gd name="T40" fmla="*/ 2742 w 3229"/>
                <a:gd name="T41" fmla="*/ 4239 h 4264"/>
                <a:gd name="T42" fmla="*/ 2657 w 3229"/>
                <a:gd name="T43" fmla="*/ 4264 h 4264"/>
                <a:gd name="T44" fmla="*/ 513 w 3229"/>
                <a:gd name="T45" fmla="*/ 4253 h 4264"/>
                <a:gd name="T46" fmla="*/ 450 w 3229"/>
                <a:gd name="T47" fmla="*/ 4196 h 4264"/>
                <a:gd name="T48" fmla="*/ 438 w 3229"/>
                <a:gd name="T49" fmla="*/ 3554 h 4264"/>
                <a:gd name="T50" fmla="*/ 460 w 3229"/>
                <a:gd name="T51" fmla="*/ 3477 h 4264"/>
                <a:gd name="T52" fmla="*/ 519 w 3229"/>
                <a:gd name="T53" fmla="*/ 3442 h 4264"/>
                <a:gd name="T54" fmla="*/ 652 w 3229"/>
                <a:gd name="T55" fmla="*/ 3436 h 4264"/>
                <a:gd name="T56" fmla="*/ 648 w 3229"/>
                <a:gd name="T57" fmla="*/ 3099 h 4264"/>
                <a:gd name="T58" fmla="*/ 629 w 3229"/>
                <a:gd name="T59" fmla="*/ 3032 h 4264"/>
                <a:gd name="T60" fmla="*/ 585 w 3229"/>
                <a:gd name="T61" fmla="*/ 2938 h 4264"/>
                <a:gd name="T62" fmla="*/ 509 w 3229"/>
                <a:gd name="T63" fmla="*/ 2810 h 4264"/>
                <a:gd name="T64" fmla="*/ 394 w 3229"/>
                <a:gd name="T65" fmla="*/ 2638 h 4264"/>
                <a:gd name="T66" fmla="*/ 279 w 3229"/>
                <a:gd name="T67" fmla="*/ 2476 h 4264"/>
                <a:gd name="T68" fmla="*/ 152 w 3229"/>
                <a:gd name="T69" fmla="*/ 2253 h 4264"/>
                <a:gd name="T70" fmla="*/ 38 w 3229"/>
                <a:gd name="T71" fmla="*/ 1927 h 4264"/>
                <a:gd name="T72" fmla="*/ 0 w 3229"/>
                <a:gd name="T73" fmla="*/ 1584 h 4264"/>
                <a:gd name="T74" fmla="*/ 42 w 3229"/>
                <a:gd name="T75" fmla="*/ 1222 h 4264"/>
                <a:gd name="T76" fmla="*/ 164 w 3229"/>
                <a:gd name="T77" fmla="*/ 888 h 4264"/>
                <a:gd name="T78" fmla="*/ 355 w 3229"/>
                <a:gd name="T79" fmla="*/ 594 h 4264"/>
                <a:gd name="T80" fmla="*/ 605 w 3229"/>
                <a:gd name="T81" fmla="*/ 350 h 4264"/>
                <a:gd name="T82" fmla="*/ 906 w 3229"/>
                <a:gd name="T83" fmla="*/ 162 h 4264"/>
                <a:gd name="T84" fmla="*/ 1244 w 3229"/>
                <a:gd name="T85" fmla="*/ 43 h 4264"/>
                <a:gd name="T86" fmla="*/ 1615 w 3229"/>
                <a:gd name="T87" fmla="*/ 0 h 4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9" h="4264">
                  <a:moveTo>
                    <a:pt x="1615" y="0"/>
                  </a:moveTo>
                  <a:lnTo>
                    <a:pt x="1741" y="5"/>
                  </a:lnTo>
                  <a:lnTo>
                    <a:pt x="1864" y="20"/>
                  </a:lnTo>
                  <a:lnTo>
                    <a:pt x="1984" y="43"/>
                  </a:lnTo>
                  <a:lnTo>
                    <a:pt x="2102" y="75"/>
                  </a:lnTo>
                  <a:lnTo>
                    <a:pt x="2215" y="115"/>
                  </a:lnTo>
                  <a:lnTo>
                    <a:pt x="2324" y="162"/>
                  </a:lnTo>
                  <a:lnTo>
                    <a:pt x="2429" y="217"/>
                  </a:lnTo>
                  <a:lnTo>
                    <a:pt x="2528" y="280"/>
                  </a:lnTo>
                  <a:lnTo>
                    <a:pt x="2624" y="350"/>
                  </a:lnTo>
                  <a:lnTo>
                    <a:pt x="2713" y="425"/>
                  </a:lnTo>
                  <a:lnTo>
                    <a:pt x="2796" y="506"/>
                  </a:lnTo>
                  <a:lnTo>
                    <a:pt x="2875" y="594"/>
                  </a:lnTo>
                  <a:lnTo>
                    <a:pt x="2945" y="688"/>
                  </a:lnTo>
                  <a:lnTo>
                    <a:pt x="3009" y="786"/>
                  </a:lnTo>
                  <a:lnTo>
                    <a:pt x="3065" y="888"/>
                  </a:lnTo>
                  <a:lnTo>
                    <a:pt x="3114" y="996"/>
                  </a:lnTo>
                  <a:lnTo>
                    <a:pt x="3154" y="1107"/>
                  </a:lnTo>
                  <a:lnTo>
                    <a:pt x="3186" y="1222"/>
                  </a:lnTo>
                  <a:lnTo>
                    <a:pt x="3210" y="1340"/>
                  </a:lnTo>
                  <a:lnTo>
                    <a:pt x="3224" y="1461"/>
                  </a:lnTo>
                  <a:lnTo>
                    <a:pt x="3229" y="1584"/>
                  </a:lnTo>
                  <a:lnTo>
                    <a:pt x="3224" y="1705"/>
                  </a:lnTo>
                  <a:lnTo>
                    <a:pt x="3210" y="1827"/>
                  </a:lnTo>
                  <a:lnTo>
                    <a:pt x="3186" y="1945"/>
                  </a:lnTo>
                  <a:lnTo>
                    <a:pt x="3154" y="2060"/>
                  </a:lnTo>
                  <a:lnTo>
                    <a:pt x="3113" y="2173"/>
                  </a:lnTo>
                  <a:lnTo>
                    <a:pt x="3062" y="2285"/>
                  </a:lnTo>
                  <a:lnTo>
                    <a:pt x="3002" y="2392"/>
                  </a:lnTo>
                  <a:lnTo>
                    <a:pt x="2934" y="2494"/>
                  </a:lnTo>
                  <a:lnTo>
                    <a:pt x="2881" y="2567"/>
                  </a:lnTo>
                  <a:lnTo>
                    <a:pt x="2835" y="2634"/>
                  </a:lnTo>
                  <a:lnTo>
                    <a:pt x="2793" y="2697"/>
                  </a:lnTo>
                  <a:lnTo>
                    <a:pt x="2755" y="2752"/>
                  </a:lnTo>
                  <a:lnTo>
                    <a:pt x="2723" y="2802"/>
                  </a:lnTo>
                  <a:lnTo>
                    <a:pt x="2694" y="2848"/>
                  </a:lnTo>
                  <a:lnTo>
                    <a:pt x="2670" y="2890"/>
                  </a:lnTo>
                  <a:lnTo>
                    <a:pt x="2649" y="2926"/>
                  </a:lnTo>
                  <a:lnTo>
                    <a:pt x="2632" y="2960"/>
                  </a:lnTo>
                  <a:lnTo>
                    <a:pt x="2618" y="2989"/>
                  </a:lnTo>
                  <a:lnTo>
                    <a:pt x="2605" y="3014"/>
                  </a:lnTo>
                  <a:lnTo>
                    <a:pt x="2595" y="3038"/>
                  </a:lnTo>
                  <a:lnTo>
                    <a:pt x="2589" y="3059"/>
                  </a:lnTo>
                  <a:lnTo>
                    <a:pt x="2584" y="3077"/>
                  </a:lnTo>
                  <a:lnTo>
                    <a:pt x="2579" y="3093"/>
                  </a:lnTo>
                  <a:lnTo>
                    <a:pt x="2578" y="3108"/>
                  </a:lnTo>
                  <a:lnTo>
                    <a:pt x="2576" y="3121"/>
                  </a:lnTo>
                  <a:lnTo>
                    <a:pt x="2576" y="3134"/>
                  </a:lnTo>
                  <a:lnTo>
                    <a:pt x="2576" y="3436"/>
                  </a:lnTo>
                  <a:lnTo>
                    <a:pt x="2657" y="3436"/>
                  </a:lnTo>
                  <a:lnTo>
                    <a:pt x="2685" y="3437"/>
                  </a:lnTo>
                  <a:lnTo>
                    <a:pt x="2710" y="3442"/>
                  </a:lnTo>
                  <a:lnTo>
                    <a:pt x="2733" y="3450"/>
                  </a:lnTo>
                  <a:lnTo>
                    <a:pt x="2752" y="3461"/>
                  </a:lnTo>
                  <a:lnTo>
                    <a:pt x="2769" y="3477"/>
                  </a:lnTo>
                  <a:lnTo>
                    <a:pt x="2780" y="3498"/>
                  </a:lnTo>
                  <a:lnTo>
                    <a:pt x="2788" y="3522"/>
                  </a:lnTo>
                  <a:lnTo>
                    <a:pt x="2792" y="3554"/>
                  </a:lnTo>
                  <a:lnTo>
                    <a:pt x="2792" y="4130"/>
                  </a:lnTo>
                  <a:lnTo>
                    <a:pt x="2788" y="4165"/>
                  </a:lnTo>
                  <a:lnTo>
                    <a:pt x="2779" y="4196"/>
                  </a:lnTo>
                  <a:lnTo>
                    <a:pt x="2763" y="4220"/>
                  </a:lnTo>
                  <a:lnTo>
                    <a:pt x="2742" y="4239"/>
                  </a:lnTo>
                  <a:lnTo>
                    <a:pt x="2717" y="4253"/>
                  </a:lnTo>
                  <a:lnTo>
                    <a:pt x="2688" y="4261"/>
                  </a:lnTo>
                  <a:lnTo>
                    <a:pt x="2657" y="4264"/>
                  </a:lnTo>
                  <a:lnTo>
                    <a:pt x="572" y="4264"/>
                  </a:lnTo>
                  <a:lnTo>
                    <a:pt x="541" y="4261"/>
                  </a:lnTo>
                  <a:lnTo>
                    <a:pt x="513" y="4253"/>
                  </a:lnTo>
                  <a:lnTo>
                    <a:pt x="487" y="4239"/>
                  </a:lnTo>
                  <a:lnTo>
                    <a:pt x="466" y="4220"/>
                  </a:lnTo>
                  <a:lnTo>
                    <a:pt x="450" y="4196"/>
                  </a:lnTo>
                  <a:lnTo>
                    <a:pt x="441" y="4165"/>
                  </a:lnTo>
                  <a:lnTo>
                    <a:pt x="438" y="4130"/>
                  </a:lnTo>
                  <a:lnTo>
                    <a:pt x="438" y="3554"/>
                  </a:lnTo>
                  <a:lnTo>
                    <a:pt x="439" y="3522"/>
                  </a:lnTo>
                  <a:lnTo>
                    <a:pt x="447" y="3498"/>
                  </a:lnTo>
                  <a:lnTo>
                    <a:pt x="460" y="3477"/>
                  </a:lnTo>
                  <a:lnTo>
                    <a:pt x="476" y="3461"/>
                  </a:lnTo>
                  <a:lnTo>
                    <a:pt x="497" y="3450"/>
                  </a:lnTo>
                  <a:lnTo>
                    <a:pt x="519" y="3442"/>
                  </a:lnTo>
                  <a:lnTo>
                    <a:pt x="545" y="3437"/>
                  </a:lnTo>
                  <a:lnTo>
                    <a:pt x="572" y="3436"/>
                  </a:lnTo>
                  <a:lnTo>
                    <a:pt x="652" y="3436"/>
                  </a:lnTo>
                  <a:lnTo>
                    <a:pt x="652" y="3134"/>
                  </a:lnTo>
                  <a:lnTo>
                    <a:pt x="652" y="3116"/>
                  </a:lnTo>
                  <a:lnTo>
                    <a:pt x="648" y="3099"/>
                  </a:lnTo>
                  <a:lnTo>
                    <a:pt x="645" y="3078"/>
                  </a:lnTo>
                  <a:lnTo>
                    <a:pt x="639" y="3056"/>
                  </a:lnTo>
                  <a:lnTo>
                    <a:pt x="629" y="3032"/>
                  </a:lnTo>
                  <a:lnTo>
                    <a:pt x="618" y="3003"/>
                  </a:lnTo>
                  <a:lnTo>
                    <a:pt x="602" y="2973"/>
                  </a:lnTo>
                  <a:lnTo>
                    <a:pt x="585" y="2938"/>
                  </a:lnTo>
                  <a:lnTo>
                    <a:pt x="564" y="2899"/>
                  </a:lnTo>
                  <a:lnTo>
                    <a:pt x="538" y="2858"/>
                  </a:lnTo>
                  <a:lnTo>
                    <a:pt x="509" y="2810"/>
                  </a:lnTo>
                  <a:lnTo>
                    <a:pt x="474" y="2757"/>
                  </a:lnTo>
                  <a:lnTo>
                    <a:pt x="438" y="2701"/>
                  </a:lnTo>
                  <a:lnTo>
                    <a:pt x="394" y="2638"/>
                  </a:lnTo>
                  <a:lnTo>
                    <a:pt x="347" y="2569"/>
                  </a:lnTo>
                  <a:lnTo>
                    <a:pt x="292" y="2494"/>
                  </a:lnTo>
                  <a:lnTo>
                    <a:pt x="279" y="2476"/>
                  </a:lnTo>
                  <a:lnTo>
                    <a:pt x="268" y="2456"/>
                  </a:lnTo>
                  <a:lnTo>
                    <a:pt x="206" y="2355"/>
                  </a:lnTo>
                  <a:lnTo>
                    <a:pt x="152" y="2253"/>
                  </a:lnTo>
                  <a:lnTo>
                    <a:pt x="105" y="2147"/>
                  </a:lnTo>
                  <a:lnTo>
                    <a:pt x="67" y="2039"/>
                  </a:lnTo>
                  <a:lnTo>
                    <a:pt x="38" y="1927"/>
                  </a:lnTo>
                  <a:lnTo>
                    <a:pt x="16" y="1814"/>
                  </a:lnTo>
                  <a:lnTo>
                    <a:pt x="3" y="1700"/>
                  </a:lnTo>
                  <a:lnTo>
                    <a:pt x="0" y="1584"/>
                  </a:lnTo>
                  <a:lnTo>
                    <a:pt x="5" y="1461"/>
                  </a:lnTo>
                  <a:lnTo>
                    <a:pt x="19" y="1340"/>
                  </a:lnTo>
                  <a:lnTo>
                    <a:pt x="42" y="1222"/>
                  </a:lnTo>
                  <a:lnTo>
                    <a:pt x="75" y="1107"/>
                  </a:lnTo>
                  <a:lnTo>
                    <a:pt x="115" y="996"/>
                  </a:lnTo>
                  <a:lnTo>
                    <a:pt x="164" y="888"/>
                  </a:lnTo>
                  <a:lnTo>
                    <a:pt x="220" y="786"/>
                  </a:lnTo>
                  <a:lnTo>
                    <a:pt x="284" y="688"/>
                  </a:lnTo>
                  <a:lnTo>
                    <a:pt x="355" y="594"/>
                  </a:lnTo>
                  <a:lnTo>
                    <a:pt x="431" y="506"/>
                  </a:lnTo>
                  <a:lnTo>
                    <a:pt x="516" y="425"/>
                  </a:lnTo>
                  <a:lnTo>
                    <a:pt x="605" y="350"/>
                  </a:lnTo>
                  <a:lnTo>
                    <a:pt x="700" y="280"/>
                  </a:lnTo>
                  <a:lnTo>
                    <a:pt x="800" y="217"/>
                  </a:lnTo>
                  <a:lnTo>
                    <a:pt x="906" y="162"/>
                  </a:lnTo>
                  <a:lnTo>
                    <a:pt x="1014" y="115"/>
                  </a:lnTo>
                  <a:lnTo>
                    <a:pt x="1128" y="75"/>
                  </a:lnTo>
                  <a:lnTo>
                    <a:pt x="1244" y="43"/>
                  </a:lnTo>
                  <a:lnTo>
                    <a:pt x="1365" y="20"/>
                  </a:lnTo>
                  <a:lnTo>
                    <a:pt x="1488" y="5"/>
                  </a:lnTo>
                  <a:lnTo>
                    <a:pt x="16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" name="Freeform 238"/>
          <p:cNvSpPr>
            <a:spLocks noEditPoints="1"/>
          </p:cNvSpPr>
          <p:nvPr/>
        </p:nvSpPr>
        <p:spPr bwMode="auto">
          <a:xfrm>
            <a:off x="4481302" y="4004544"/>
            <a:ext cx="387682" cy="392926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5" name="Группа 274"/>
          <p:cNvGrpSpPr/>
          <p:nvPr/>
        </p:nvGrpSpPr>
        <p:grpSpPr>
          <a:xfrm>
            <a:off x="5207265" y="4004618"/>
            <a:ext cx="387863" cy="392777"/>
            <a:chOff x="5843588" y="3179763"/>
            <a:chExt cx="1754187" cy="1776412"/>
          </a:xfrm>
          <a:solidFill>
            <a:schemeClr val="bg2">
              <a:lumMod val="25000"/>
            </a:schemeClr>
          </a:solidFill>
        </p:grpSpPr>
        <p:sp>
          <p:nvSpPr>
            <p:cNvPr id="271" name="Freeform 243"/>
            <p:cNvSpPr>
              <a:spLocks/>
            </p:cNvSpPr>
            <p:nvPr/>
          </p:nvSpPr>
          <p:spPr bwMode="auto">
            <a:xfrm>
              <a:off x="6611938" y="3941763"/>
              <a:ext cx="431800" cy="439737"/>
            </a:xfrm>
            <a:custGeom>
              <a:avLst/>
              <a:gdLst>
                <a:gd name="T0" fmla="*/ 546 w 816"/>
                <a:gd name="T1" fmla="*/ 2 h 832"/>
                <a:gd name="T2" fmla="*/ 614 w 816"/>
                <a:gd name="T3" fmla="*/ 15 h 832"/>
                <a:gd name="T4" fmla="*/ 676 w 816"/>
                <a:gd name="T5" fmla="*/ 45 h 832"/>
                <a:gd name="T6" fmla="*/ 728 w 816"/>
                <a:gd name="T7" fmla="*/ 89 h 832"/>
                <a:gd name="T8" fmla="*/ 770 w 816"/>
                <a:gd name="T9" fmla="*/ 148 h 832"/>
                <a:gd name="T10" fmla="*/ 799 w 816"/>
                <a:gd name="T11" fmla="*/ 223 h 832"/>
                <a:gd name="T12" fmla="*/ 814 w 816"/>
                <a:gd name="T13" fmla="*/ 314 h 832"/>
                <a:gd name="T14" fmla="*/ 816 w 816"/>
                <a:gd name="T15" fmla="*/ 832 h 832"/>
                <a:gd name="T16" fmla="*/ 549 w 816"/>
                <a:gd name="T17" fmla="*/ 397 h 832"/>
                <a:gd name="T18" fmla="*/ 544 w 816"/>
                <a:gd name="T19" fmla="*/ 336 h 832"/>
                <a:gd name="T20" fmla="*/ 529 w 816"/>
                <a:gd name="T21" fmla="*/ 285 h 832"/>
                <a:gd name="T22" fmla="*/ 503 w 816"/>
                <a:gd name="T23" fmla="*/ 246 h 832"/>
                <a:gd name="T24" fmla="*/ 465 w 816"/>
                <a:gd name="T25" fmla="*/ 222 h 832"/>
                <a:gd name="T26" fmla="*/ 414 w 816"/>
                <a:gd name="T27" fmla="*/ 213 h 832"/>
                <a:gd name="T28" fmla="*/ 363 w 816"/>
                <a:gd name="T29" fmla="*/ 221 h 832"/>
                <a:gd name="T30" fmla="*/ 325 w 816"/>
                <a:gd name="T31" fmla="*/ 244 h 832"/>
                <a:gd name="T32" fmla="*/ 296 w 816"/>
                <a:gd name="T33" fmla="*/ 276 h 832"/>
                <a:gd name="T34" fmla="*/ 276 w 816"/>
                <a:gd name="T35" fmla="*/ 313 h 832"/>
                <a:gd name="T36" fmla="*/ 269 w 816"/>
                <a:gd name="T37" fmla="*/ 342 h 832"/>
                <a:gd name="T38" fmla="*/ 268 w 816"/>
                <a:gd name="T39" fmla="*/ 378 h 832"/>
                <a:gd name="T40" fmla="*/ 0 w 816"/>
                <a:gd name="T41" fmla="*/ 832 h 832"/>
                <a:gd name="T42" fmla="*/ 0 w 816"/>
                <a:gd name="T43" fmla="*/ 819 h 832"/>
                <a:gd name="T44" fmla="*/ 1 w 816"/>
                <a:gd name="T45" fmla="*/ 778 h 832"/>
                <a:gd name="T46" fmla="*/ 1 w 816"/>
                <a:gd name="T47" fmla="*/ 716 h 832"/>
                <a:gd name="T48" fmla="*/ 1 w 816"/>
                <a:gd name="T49" fmla="*/ 639 h 832"/>
                <a:gd name="T50" fmla="*/ 1 w 816"/>
                <a:gd name="T51" fmla="*/ 550 h 832"/>
                <a:gd name="T52" fmla="*/ 2 w 816"/>
                <a:gd name="T53" fmla="*/ 454 h 832"/>
                <a:gd name="T54" fmla="*/ 2 w 816"/>
                <a:gd name="T55" fmla="*/ 358 h 832"/>
                <a:gd name="T56" fmla="*/ 2 w 816"/>
                <a:gd name="T57" fmla="*/ 263 h 832"/>
                <a:gd name="T58" fmla="*/ 2 w 816"/>
                <a:gd name="T59" fmla="*/ 178 h 832"/>
                <a:gd name="T60" fmla="*/ 1 w 816"/>
                <a:gd name="T61" fmla="*/ 106 h 832"/>
                <a:gd name="T62" fmla="*/ 1 w 816"/>
                <a:gd name="T63" fmla="*/ 51 h 832"/>
                <a:gd name="T64" fmla="*/ 0 w 816"/>
                <a:gd name="T65" fmla="*/ 19 h 832"/>
                <a:gd name="T66" fmla="*/ 268 w 816"/>
                <a:gd name="T67" fmla="*/ 134 h 832"/>
                <a:gd name="T68" fmla="*/ 266 w 816"/>
                <a:gd name="T69" fmla="*/ 137 h 832"/>
                <a:gd name="T70" fmla="*/ 268 w 816"/>
                <a:gd name="T71" fmla="*/ 134 h 832"/>
                <a:gd name="T72" fmla="*/ 290 w 816"/>
                <a:gd name="T73" fmla="*/ 102 h 832"/>
                <a:gd name="T74" fmla="*/ 320 w 816"/>
                <a:gd name="T75" fmla="*/ 69 h 832"/>
                <a:gd name="T76" fmla="*/ 359 w 816"/>
                <a:gd name="T77" fmla="*/ 39 h 832"/>
                <a:gd name="T78" fmla="*/ 409 w 816"/>
                <a:gd name="T79" fmla="*/ 15 h 832"/>
                <a:gd name="T80" fmla="*/ 472 w 816"/>
                <a:gd name="T81" fmla="*/ 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16" h="832">
                  <a:moveTo>
                    <a:pt x="508" y="0"/>
                  </a:moveTo>
                  <a:lnTo>
                    <a:pt x="546" y="2"/>
                  </a:lnTo>
                  <a:lnTo>
                    <a:pt x="581" y="7"/>
                  </a:lnTo>
                  <a:lnTo>
                    <a:pt x="614" y="15"/>
                  </a:lnTo>
                  <a:lnTo>
                    <a:pt x="646" y="28"/>
                  </a:lnTo>
                  <a:lnTo>
                    <a:pt x="676" y="45"/>
                  </a:lnTo>
                  <a:lnTo>
                    <a:pt x="703" y="65"/>
                  </a:lnTo>
                  <a:lnTo>
                    <a:pt x="728" y="89"/>
                  </a:lnTo>
                  <a:lnTo>
                    <a:pt x="750" y="116"/>
                  </a:lnTo>
                  <a:lnTo>
                    <a:pt x="770" y="148"/>
                  </a:lnTo>
                  <a:lnTo>
                    <a:pt x="786" y="183"/>
                  </a:lnTo>
                  <a:lnTo>
                    <a:pt x="799" y="223"/>
                  </a:lnTo>
                  <a:lnTo>
                    <a:pt x="808" y="266"/>
                  </a:lnTo>
                  <a:lnTo>
                    <a:pt x="814" y="314"/>
                  </a:lnTo>
                  <a:lnTo>
                    <a:pt x="816" y="365"/>
                  </a:lnTo>
                  <a:lnTo>
                    <a:pt x="816" y="832"/>
                  </a:lnTo>
                  <a:lnTo>
                    <a:pt x="549" y="832"/>
                  </a:lnTo>
                  <a:lnTo>
                    <a:pt x="549" y="397"/>
                  </a:lnTo>
                  <a:lnTo>
                    <a:pt x="548" y="365"/>
                  </a:lnTo>
                  <a:lnTo>
                    <a:pt x="544" y="336"/>
                  </a:lnTo>
                  <a:lnTo>
                    <a:pt x="539" y="309"/>
                  </a:lnTo>
                  <a:lnTo>
                    <a:pt x="529" y="285"/>
                  </a:lnTo>
                  <a:lnTo>
                    <a:pt x="518" y="264"/>
                  </a:lnTo>
                  <a:lnTo>
                    <a:pt x="503" y="246"/>
                  </a:lnTo>
                  <a:lnTo>
                    <a:pt x="486" y="232"/>
                  </a:lnTo>
                  <a:lnTo>
                    <a:pt x="465" y="222"/>
                  </a:lnTo>
                  <a:lnTo>
                    <a:pt x="441" y="215"/>
                  </a:lnTo>
                  <a:lnTo>
                    <a:pt x="414" y="213"/>
                  </a:lnTo>
                  <a:lnTo>
                    <a:pt x="387" y="215"/>
                  </a:lnTo>
                  <a:lnTo>
                    <a:pt x="363" y="221"/>
                  </a:lnTo>
                  <a:lnTo>
                    <a:pt x="342" y="232"/>
                  </a:lnTo>
                  <a:lnTo>
                    <a:pt x="325" y="244"/>
                  </a:lnTo>
                  <a:lnTo>
                    <a:pt x="309" y="259"/>
                  </a:lnTo>
                  <a:lnTo>
                    <a:pt x="296" y="276"/>
                  </a:lnTo>
                  <a:lnTo>
                    <a:pt x="284" y="294"/>
                  </a:lnTo>
                  <a:lnTo>
                    <a:pt x="276" y="313"/>
                  </a:lnTo>
                  <a:lnTo>
                    <a:pt x="272" y="326"/>
                  </a:lnTo>
                  <a:lnTo>
                    <a:pt x="269" y="342"/>
                  </a:lnTo>
                  <a:lnTo>
                    <a:pt x="268" y="360"/>
                  </a:lnTo>
                  <a:lnTo>
                    <a:pt x="268" y="378"/>
                  </a:lnTo>
                  <a:lnTo>
                    <a:pt x="268" y="832"/>
                  </a:lnTo>
                  <a:lnTo>
                    <a:pt x="0" y="832"/>
                  </a:lnTo>
                  <a:lnTo>
                    <a:pt x="0" y="829"/>
                  </a:lnTo>
                  <a:lnTo>
                    <a:pt x="0" y="819"/>
                  </a:lnTo>
                  <a:lnTo>
                    <a:pt x="0" y="801"/>
                  </a:lnTo>
                  <a:lnTo>
                    <a:pt x="1" y="778"/>
                  </a:lnTo>
                  <a:lnTo>
                    <a:pt x="1" y="749"/>
                  </a:lnTo>
                  <a:lnTo>
                    <a:pt x="1" y="716"/>
                  </a:lnTo>
                  <a:lnTo>
                    <a:pt x="1" y="679"/>
                  </a:lnTo>
                  <a:lnTo>
                    <a:pt x="1" y="639"/>
                  </a:lnTo>
                  <a:lnTo>
                    <a:pt x="1" y="595"/>
                  </a:lnTo>
                  <a:lnTo>
                    <a:pt x="1" y="550"/>
                  </a:lnTo>
                  <a:lnTo>
                    <a:pt x="1" y="503"/>
                  </a:lnTo>
                  <a:lnTo>
                    <a:pt x="2" y="454"/>
                  </a:lnTo>
                  <a:lnTo>
                    <a:pt x="2" y="406"/>
                  </a:lnTo>
                  <a:lnTo>
                    <a:pt x="2" y="358"/>
                  </a:lnTo>
                  <a:lnTo>
                    <a:pt x="2" y="309"/>
                  </a:lnTo>
                  <a:lnTo>
                    <a:pt x="2" y="263"/>
                  </a:lnTo>
                  <a:lnTo>
                    <a:pt x="2" y="219"/>
                  </a:lnTo>
                  <a:lnTo>
                    <a:pt x="2" y="178"/>
                  </a:lnTo>
                  <a:lnTo>
                    <a:pt x="2" y="139"/>
                  </a:lnTo>
                  <a:lnTo>
                    <a:pt x="1" y="106"/>
                  </a:lnTo>
                  <a:lnTo>
                    <a:pt x="1" y="75"/>
                  </a:lnTo>
                  <a:lnTo>
                    <a:pt x="1" y="51"/>
                  </a:lnTo>
                  <a:lnTo>
                    <a:pt x="1" y="31"/>
                  </a:lnTo>
                  <a:lnTo>
                    <a:pt x="0" y="19"/>
                  </a:lnTo>
                  <a:lnTo>
                    <a:pt x="268" y="19"/>
                  </a:lnTo>
                  <a:lnTo>
                    <a:pt x="268" y="134"/>
                  </a:lnTo>
                  <a:lnTo>
                    <a:pt x="267" y="135"/>
                  </a:lnTo>
                  <a:lnTo>
                    <a:pt x="266" y="137"/>
                  </a:lnTo>
                  <a:lnTo>
                    <a:pt x="268" y="137"/>
                  </a:lnTo>
                  <a:lnTo>
                    <a:pt x="268" y="134"/>
                  </a:lnTo>
                  <a:lnTo>
                    <a:pt x="278" y="118"/>
                  </a:lnTo>
                  <a:lnTo>
                    <a:pt x="290" y="102"/>
                  </a:lnTo>
                  <a:lnTo>
                    <a:pt x="304" y="86"/>
                  </a:lnTo>
                  <a:lnTo>
                    <a:pt x="320" y="69"/>
                  </a:lnTo>
                  <a:lnTo>
                    <a:pt x="338" y="53"/>
                  </a:lnTo>
                  <a:lnTo>
                    <a:pt x="359" y="39"/>
                  </a:lnTo>
                  <a:lnTo>
                    <a:pt x="383" y="26"/>
                  </a:lnTo>
                  <a:lnTo>
                    <a:pt x="409" y="15"/>
                  </a:lnTo>
                  <a:lnTo>
                    <a:pt x="439" y="7"/>
                  </a:lnTo>
                  <a:lnTo>
                    <a:pt x="472" y="2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2" name="Rectangle 244"/>
            <p:cNvSpPr>
              <a:spLocks noChangeArrowheads="1"/>
            </p:cNvSpPr>
            <p:nvPr/>
          </p:nvSpPr>
          <p:spPr bwMode="auto">
            <a:xfrm>
              <a:off x="6391275" y="3951288"/>
              <a:ext cx="142875" cy="4302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3" name="Freeform 245"/>
            <p:cNvSpPr>
              <a:spLocks noEditPoints="1"/>
            </p:cNvSpPr>
            <p:nvPr/>
          </p:nvSpPr>
          <p:spPr bwMode="auto">
            <a:xfrm>
              <a:off x="5843588" y="3179763"/>
              <a:ext cx="1754187" cy="1776412"/>
            </a:xfrm>
            <a:custGeom>
              <a:avLst/>
              <a:gdLst>
                <a:gd name="T0" fmla="*/ 847 w 3316"/>
                <a:gd name="T1" fmla="*/ 775 h 3358"/>
                <a:gd name="T2" fmla="*/ 790 w 3316"/>
                <a:gd name="T3" fmla="*/ 821 h 3358"/>
                <a:gd name="T4" fmla="*/ 768 w 3316"/>
                <a:gd name="T5" fmla="*/ 894 h 3358"/>
                <a:gd name="T6" fmla="*/ 778 w 3316"/>
                <a:gd name="T7" fmla="*/ 2489 h 3358"/>
                <a:gd name="T8" fmla="*/ 826 w 3316"/>
                <a:gd name="T9" fmla="*/ 2545 h 3358"/>
                <a:gd name="T10" fmla="*/ 898 w 3316"/>
                <a:gd name="T11" fmla="*/ 2567 h 3358"/>
                <a:gd name="T12" fmla="*/ 2457 w 3316"/>
                <a:gd name="T13" fmla="*/ 2557 h 3358"/>
                <a:gd name="T14" fmla="*/ 2515 w 3316"/>
                <a:gd name="T15" fmla="*/ 2511 h 3358"/>
                <a:gd name="T16" fmla="*/ 2538 w 3316"/>
                <a:gd name="T17" fmla="*/ 2438 h 3358"/>
                <a:gd name="T18" fmla="*/ 2528 w 3316"/>
                <a:gd name="T19" fmla="*/ 843 h 3358"/>
                <a:gd name="T20" fmla="*/ 2480 w 3316"/>
                <a:gd name="T21" fmla="*/ 787 h 3358"/>
                <a:gd name="T22" fmla="*/ 2406 w 3316"/>
                <a:gd name="T23" fmla="*/ 765 h 3358"/>
                <a:gd name="T24" fmla="*/ 1763 w 3316"/>
                <a:gd name="T25" fmla="*/ 4 h 3358"/>
                <a:gd name="T26" fmla="*/ 2066 w 3316"/>
                <a:gd name="T27" fmla="*/ 52 h 3358"/>
                <a:gd name="T28" fmla="*/ 2348 w 3316"/>
                <a:gd name="T29" fmla="*/ 153 h 3358"/>
                <a:gd name="T30" fmla="*/ 2605 w 3316"/>
                <a:gd name="T31" fmla="*/ 301 h 3358"/>
                <a:gd name="T32" fmla="*/ 2831 w 3316"/>
                <a:gd name="T33" fmla="*/ 493 h 3358"/>
                <a:gd name="T34" fmla="*/ 3019 w 3316"/>
                <a:gd name="T35" fmla="*/ 720 h 3358"/>
                <a:gd name="T36" fmla="*/ 3166 w 3316"/>
                <a:gd name="T37" fmla="*/ 981 h 3358"/>
                <a:gd name="T38" fmla="*/ 3266 w 3316"/>
                <a:gd name="T39" fmla="*/ 1266 h 3358"/>
                <a:gd name="T40" fmla="*/ 3313 w 3316"/>
                <a:gd name="T41" fmla="*/ 1573 h 3358"/>
                <a:gd name="T42" fmla="*/ 3304 w 3316"/>
                <a:gd name="T43" fmla="*/ 1889 h 3358"/>
                <a:gd name="T44" fmla="*/ 3238 w 3316"/>
                <a:gd name="T45" fmla="*/ 2189 h 3358"/>
                <a:gd name="T46" fmla="*/ 3122 w 3316"/>
                <a:gd name="T47" fmla="*/ 2468 h 3358"/>
                <a:gd name="T48" fmla="*/ 2960 w 3316"/>
                <a:gd name="T49" fmla="*/ 2718 h 3358"/>
                <a:gd name="T50" fmla="*/ 2759 w 3316"/>
                <a:gd name="T51" fmla="*/ 2934 h 3358"/>
                <a:gd name="T52" fmla="*/ 2523 w 3316"/>
                <a:gd name="T53" fmla="*/ 3111 h 3358"/>
                <a:gd name="T54" fmla="*/ 2257 w 3316"/>
                <a:gd name="T55" fmla="*/ 3245 h 3358"/>
                <a:gd name="T56" fmla="*/ 1967 w 3316"/>
                <a:gd name="T57" fmla="*/ 3329 h 3358"/>
                <a:gd name="T58" fmla="*/ 1659 w 3316"/>
                <a:gd name="T59" fmla="*/ 3358 h 3358"/>
                <a:gd name="T60" fmla="*/ 1349 w 3316"/>
                <a:gd name="T61" fmla="*/ 3329 h 3358"/>
                <a:gd name="T62" fmla="*/ 1060 w 3316"/>
                <a:gd name="T63" fmla="*/ 3245 h 3358"/>
                <a:gd name="T64" fmla="*/ 793 w 3316"/>
                <a:gd name="T65" fmla="*/ 3111 h 3358"/>
                <a:gd name="T66" fmla="*/ 558 w 3316"/>
                <a:gd name="T67" fmla="*/ 2934 h 3358"/>
                <a:gd name="T68" fmla="*/ 356 w 3316"/>
                <a:gd name="T69" fmla="*/ 2718 h 3358"/>
                <a:gd name="T70" fmla="*/ 195 w 3316"/>
                <a:gd name="T71" fmla="*/ 2468 h 3358"/>
                <a:gd name="T72" fmla="*/ 79 w 3316"/>
                <a:gd name="T73" fmla="*/ 2189 h 3358"/>
                <a:gd name="T74" fmla="*/ 13 w 3316"/>
                <a:gd name="T75" fmla="*/ 1889 h 3358"/>
                <a:gd name="T76" fmla="*/ 3 w 3316"/>
                <a:gd name="T77" fmla="*/ 1573 h 3358"/>
                <a:gd name="T78" fmla="*/ 51 w 3316"/>
                <a:gd name="T79" fmla="*/ 1266 h 3358"/>
                <a:gd name="T80" fmla="*/ 150 w 3316"/>
                <a:gd name="T81" fmla="*/ 981 h 3358"/>
                <a:gd name="T82" fmla="*/ 298 w 3316"/>
                <a:gd name="T83" fmla="*/ 720 h 3358"/>
                <a:gd name="T84" fmla="*/ 486 w 3316"/>
                <a:gd name="T85" fmla="*/ 493 h 3358"/>
                <a:gd name="T86" fmla="*/ 712 w 3316"/>
                <a:gd name="T87" fmla="*/ 301 h 3358"/>
                <a:gd name="T88" fmla="*/ 968 w 3316"/>
                <a:gd name="T89" fmla="*/ 153 h 3358"/>
                <a:gd name="T90" fmla="*/ 1251 w 3316"/>
                <a:gd name="T91" fmla="*/ 52 h 3358"/>
                <a:gd name="T92" fmla="*/ 1554 w 3316"/>
                <a:gd name="T93" fmla="*/ 4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16" h="3358">
                  <a:moveTo>
                    <a:pt x="898" y="765"/>
                  </a:moveTo>
                  <a:lnTo>
                    <a:pt x="872" y="767"/>
                  </a:lnTo>
                  <a:lnTo>
                    <a:pt x="847" y="775"/>
                  </a:lnTo>
                  <a:lnTo>
                    <a:pt x="826" y="787"/>
                  </a:lnTo>
                  <a:lnTo>
                    <a:pt x="806" y="802"/>
                  </a:lnTo>
                  <a:lnTo>
                    <a:pt x="790" y="821"/>
                  </a:lnTo>
                  <a:lnTo>
                    <a:pt x="778" y="843"/>
                  </a:lnTo>
                  <a:lnTo>
                    <a:pt x="771" y="867"/>
                  </a:lnTo>
                  <a:lnTo>
                    <a:pt x="768" y="894"/>
                  </a:lnTo>
                  <a:lnTo>
                    <a:pt x="768" y="2438"/>
                  </a:lnTo>
                  <a:lnTo>
                    <a:pt x="771" y="2464"/>
                  </a:lnTo>
                  <a:lnTo>
                    <a:pt x="778" y="2489"/>
                  </a:lnTo>
                  <a:lnTo>
                    <a:pt x="790" y="2511"/>
                  </a:lnTo>
                  <a:lnTo>
                    <a:pt x="806" y="2530"/>
                  </a:lnTo>
                  <a:lnTo>
                    <a:pt x="826" y="2545"/>
                  </a:lnTo>
                  <a:lnTo>
                    <a:pt x="847" y="2557"/>
                  </a:lnTo>
                  <a:lnTo>
                    <a:pt x="872" y="2564"/>
                  </a:lnTo>
                  <a:lnTo>
                    <a:pt x="898" y="2567"/>
                  </a:lnTo>
                  <a:lnTo>
                    <a:pt x="2406" y="2567"/>
                  </a:lnTo>
                  <a:lnTo>
                    <a:pt x="2433" y="2564"/>
                  </a:lnTo>
                  <a:lnTo>
                    <a:pt x="2457" y="2557"/>
                  </a:lnTo>
                  <a:lnTo>
                    <a:pt x="2480" y="2545"/>
                  </a:lnTo>
                  <a:lnTo>
                    <a:pt x="2500" y="2530"/>
                  </a:lnTo>
                  <a:lnTo>
                    <a:pt x="2515" y="2511"/>
                  </a:lnTo>
                  <a:lnTo>
                    <a:pt x="2528" y="2489"/>
                  </a:lnTo>
                  <a:lnTo>
                    <a:pt x="2535" y="2464"/>
                  </a:lnTo>
                  <a:lnTo>
                    <a:pt x="2538" y="2438"/>
                  </a:lnTo>
                  <a:lnTo>
                    <a:pt x="2538" y="894"/>
                  </a:lnTo>
                  <a:lnTo>
                    <a:pt x="2535" y="867"/>
                  </a:lnTo>
                  <a:lnTo>
                    <a:pt x="2528" y="843"/>
                  </a:lnTo>
                  <a:lnTo>
                    <a:pt x="2515" y="821"/>
                  </a:lnTo>
                  <a:lnTo>
                    <a:pt x="2500" y="802"/>
                  </a:lnTo>
                  <a:lnTo>
                    <a:pt x="2480" y="787"/>
                  </a:lnTo>
                  <a:lnTo>
                    <a:pt x="2457" y="775"/>
                  </a:lnTo>
                  <a:lnTo>
                    <a:pt x="2433" y="767"/>
                  </a:lnTo>
                  <a:lnTo>
                    <a:pt x="2406" y="765"/>
                  </a:lnTo>
                  <a:lnTo>
                    <a:pt x="898" y="765"/>
                  </a:lnTo>
                  <a:close/>
                  <a:moveTo>
                    <a:pt x="1659" y="0"/>
                  </a:moveTo>
                  <a:lnTo>
                    <a:pt x="1763" y="4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3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4"/>
                  </a:lnTo>
                  <a:lnTo>
                    <a:pt x="3122" y="891"/>
                  </a:lnTo>
                  <a:lnTo>
                    <a:pt x="3166" y="981"/>
                  </a:lnTo>
                  <a:lnTo>
                    <a:pt x="3205" y="1073"/>
                  </a:lnTo>
                  <a:lnTo>
                    <a:pt x="3238" y="1169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9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2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8"/>
                  </a:lnTo>
                  <a:lnTo>
                    <a:pt x="2960" y="2718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4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8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4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8"/>
                  </a:lnTo>
                  <a:lnTo>
                    <a:pt x="298" y="2638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2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9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9"/>
                  </a:lnTo>
                  <a:lnTo>
                    <a:pt x="112" y="1073"/>
                  </a:lnTo>
                  <a:lnTo>
                    <a:pt x="150" y="981"/>
                  </a:lnTo>
                  <a:lnTo>
                    <a:pt x="195" y="891"/>
                  </a:lnTo>
                  <a:lnTo>
                    <a:pt x="244" y="804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3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4"/>
                  </a:lnTo>
                  <a:lnTo>
                    <a:pt x="1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4" name="Freeform 246"/>
            <p:cNvSpPr>
              <a:spLocks/>
            </p:cNvSpPr>
            <p:nvPr/>
          </p:nvSpPr>
          <p:spPr bwMode="auto">
            <a:xfrm>
              <a:off x="6383338" y="3743325"/>
              <a:ext cx="158750" cy="149225"/>
            </a:xfrm>
            <a:custGeom>
              <a:avLst/>
              <a:gdLst>
                <a:gd name="T0" fmla="*/ 150 w 300"/>
                <a:gd name="T1" fmla="*/ 0 h 281"/>
                <a:gd name="T2" fmla="*/ 179 w 300"/>
                <a:gd name="T3" fmla="*/ 2 h 281"/>
                <a:gd name="T4" fmla="*/ 206 w 300"/>
                <a:gd name="T5" fmla="*/ 8 h 281"/>
                <a:gd name="T6" fmla="*/ 229 w 300"/>
                <a:gd name="T7" fmla="*/ 19 h 281"/>
                <a:gd name="T8" fmla="*/ 250 w 300"/>
                <a:gd name="T9" fmla="*/ 32 h 281"/>
                <a:gd name="T10" fmla="*/ 267 w 300"/>
                <a:gd name="T11" fmla="*/ 49 h 281"/>
                <a:gd name="T12" fmla="*/ 281 w 300"/>
                <a:gd name="T13" fmla="*/ 69 h 281"/>
                <a:gd name="T14" fmla="*/ 291 w 300"/>
                <a:gd name="T15" fmla="*/ 91 h 281"/>
                <a:gd name="T16" fmla="*/ 297 w 300"/>
                <a:gd name="T17" fmla="*/ 115 h 281"/>
                <a:gd name="T18" fmla="*/ 300 w 300"/>
                <a:gd name="T19" fmla="*/ 141 h 281"/>
                <a:gd name="T20" fmla="*/ 297 w 300"/>
                <a:gd name="T21" fmla="*/ 166 h 281"/>
                <a:gd name="T22" fmla="*/ 291 w 300"/>
                <a:gd name="T23" fmla="*/ 190 h 281"/>
                <a:gd name="T24" fmla="*/ 282 w 300"/>
                <a:gd name="T25" fmla="*/ 212 h 281"/>
                <a:gd name="T26" fmla="*/ 267 w 300"/>
                <a:gd name="T27" fmla="*/ 232 h 281"/>
                <a:gd name="T28" fmla="*/ 250 w 300"/>
                <a:gd name="T29" fmla="*/ 249 h 281"/>
                <a:gd name="T30" fmla="*/ 229 w 300"/>
                <a:gd name="T31" fmla="*/ 262 h 281"/>
                <a:gd name="T32" fmla="*/ 205 w 300"/>
                <a:gd name="T33" fmla="*/ 273 h 281"/>
                <a:gd name="T34" fmla="*/ 178 w 300"/>
                <a:gd name="T35" fmla="*/ 279 h 281"/>
                <a:gd name="T36" fmla="*/ 149 w 300"/>
                <a:gd name="T37" fmla="*/ 281 h 281"/>
                <a:gd name="T38" fmla="*/ 147 w 300"/>
                <a:gd name="T39" fmla="*/ 281 h 281"/>
                <a:gd name="T40" fmla="*/ 118 w 300"/>
                <a:gd name="T41" fmla="*/ 279 h 281"/>
                <a:gd name="T42" fmla="*/ 92 w 300"/>
                <a:gd name="T43" fmla="*/ 273 h 281"/>
                <a:gd name="T44" fmla="*/ 69 w 300"/>
                <a:gd name="T45" fmla="*/ 262 h 281"/>
                <a:gd name="T46" fmla="*/ 48 w 300"/>
                <a:gd name="T47" fmla="*/ 249 h 281"/>
                <a:gd name="T48" fmla="*/ 32 w 300"/>
                <a:gd name="T49" fmla="*/ 232 h 281"/>
                <a:gd name="T50" fmla="*/ 17 w 300"/>
                <a:gd name="T51" fmla="*/ 212 h 281"/>
                <a:gd name="T52" fmla="*/ 8 w 300"/>
                <a:gd name="T53" fmla="*/ 190 h 281"/>
                <a:gd name="T54" fmla="*/ 2 w 300"/>
                <a:gd name="T55" fmla="*/ 166 h 281"/>
                <a:gd name="T56" fmla="*/ 0 w 300"/>
                <a:gd name="T57" fmla="*/ 141 h 281"/>
                <a:gd name="T58" fmla="*/ 2 w 300"/>
                <a:gd name="T59" fmla="*/ 115 h 281"/>
                <a:gd name="T60" fmla="*/ 8 w 300"/>
                <a:gd name="T61" fmla="*/ 91 h 281"/>
                <a:gd name="T62" fmla="*/ 18 w 300"/>
                <a:gd name="T63" fmla="*/ 69 h 281"/>
                <a:gd name="T64" fmla="*/ 32 w 300"/>
                <a:gd name="T65" fmla="*/ 49 h 281"/>
                <a:gd name="T66" fmla="*/ 49 w 300"/>
                <a:gd name="T67" fmla="*/ 32 h 281"/>
                <a:gd name="T68" fmla="*/ 70 w 300"/>
                <a:gd name="T69" fmla="*/ 19 h 281"/>
                <a:gd name="T70" fmla="*/ 94 w 300"/>
                <a:gd name="T71" fmla="*/ 8 h 281"/>
                <a:gd name="T72" fmla="*/ 121 w 300"/>
                <a:gd name="T73" fmla="*/ 2 h 281"/>
                <a:gd name="T74" fmla="*/ 150 w 300"/>
                <a:gd name="T7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0" h="281">
                  <a:moveTo>
                    <a:pt x="150" y="0"/>
                  </a:moveTo>
                  <a:lnTo>
                    <a:pt x="179" y="2"/>
                  </a:lnTo>
                  <a:lnTo>
                    <a:pt x="206" y="8"/>
                  </a:lnTo>
                  <a:lnTo>
                    <a:pt x="229" y="19"/>
                  </a:lnTo>
                  <a:lnTo>
                    <a:pt x="250" y="32"/>
                  </a:lnTo>
                  <a:lnTo>
                    <a:pt x="267" y="49"/>
                  </a:lnTo>
                  <a:lnTo>
                    <a:pt x="281" y="69"/>
                  </a:lnTo>
                  <a:lnTo>
                    <a:pt x="291" y="91"/>
                  </a:lnTo>
                  <a:lnTo>
                    <a:pt x="297" y="115"/>
                  </a:lnTo>
                  <a:lnTo>
                    <a:pt x="300" y="141"/>
                  </a:lnTo>
                  <a:lnTo>
                    <a:pt x="297" y="166"/>
                  </a:lnTo>
                  <a:lnTo>
                    <a:pt x="291" y="190"/>
                  </a:lnTo>
                  <a:lnTo>
                    <a:pt x="282" y="212"/>
                  </a:lnTo>
                  <a:lnTo>
                    <a:pt x="267" y="232"/>
                  </a:lnTo>
                  <a:lnTo>
                    <a:pt x="250" y="249"/>
                  </a:lnTo>
                  <a:lnTo>
                    <a:pt x="229" y="262"/>
                  </a:lnTo>
                  <a:lnTo>
                    <a:pt x="205" y="273"/>
                  </a:lnTo>
                  <a:lnTo>
                    <a:pt x="178" y="279"/>
                  </a:lnTo>
                  <a:lnTo>
                    <a:pt x="149" y="281"/>
                  </a:lnTo>
                  <a:lnTo>
                    <a:pt x="147" y="281"/>
                  </a:lnTo>
                  <a:lnTo>
                    <a:pt x="118" y="279"/>
                  </a:lnTo>
                  <a:lnTo>
                    <a:pt x="92" y="273"/>
                  </a:lnTo>
                  <a:lnTo>
                    <a:pt x="69" y="262"/>
                  </a:lnTo>
                  <a:lnTo>
                    <a:pt x="48" y="249"/>
                  </a:lnTo>
                  <a:lnTo>
                    <a:pt x="32" y="232"/>
                  </a:lnTo>
                  <a:lnTo>
                    <a:pt x="17" y="212"/>
                  </a:lnTo>
                  <a:lnTo>
                    <a:pt x="8" y="190"/>
                  </a:lnTo>
                  <a:lnTo>
                    <a:pt x="2" y="166"/>
                  </a:lnTo>
                  <a:lnTo>
                    <a:pt x="0" y="141"/>
                  </a:lnTo>
                  <a:lnTo>
                    <a:pt x="2" y="115"/>
                  </a:lnTo>
                  <a:lnTo>
                    <a:pt x="8" y="91"/>
                  </a:lnTo>
                  <a:lnTo>
                    <a:pt x="18" y="69"/>
                  </a:lnTo>
                  <a:lnTo>
                    <a:pt x="32" y="49"/>
                  </a:lnTo>
                  <a:lnTo>
                    <a:pt x="49" y="32"/>
                  </a:lnTo>
                  <a:lnTo>
                    <a:pt x="70" y="19"/>
                  </a:lnTo>
                  <a:lnTo>
                    <a:pt x="94" y="8"/>
                  </a:lnTo>
                  <a:lnTo>
                    <a:pt x="121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2" name="Группа 281"/>
          <p:cNvGrpSpPr/>
          <p:nvPr/>
        </p:nvGrpSpPr>
        <p:grpSpPr>
          <a:xfrm>
            <a:off x="5933410" y="4004631"/>
            <a:ext cx="395535" cy="392751"/>
            <a:chOff x="5853113" y="3181350"/>
            <a:chExt cx="2028825" cy="2014538"/>
          </a:xfrm>
          <a:solidFill>
            <a:schemeClr val="bg2">
              <a:lumMod val="25000"/>
            </a:schemeClr>
          </a:solidFill>
        </p:grpSpPr>
        <p:sp>
          <p:nvSpPr>
            <p:cNvPr id="280" name="Freeform 251"/>
            <p:cNvSpPr>
              <a:spLocks/>
            </p:cNvSpPr>
            <p:nvPr/>
          </p:nvSpPr>
          <p:spPr bwMode="auto">
            <a:xfrm>
              <a:off x="6907213" y="3181350"/>
              <a:ext cx="974725" cy="968375"/>
            </a:xfrm>
            <a:custGeom>
              <a:avLst/>
              <a:gdLst>
                <a:gd name="T0" fmla="*/ 921 w 1842"/>
                <a:gd name="T1" fmla="*/ 0 h 1829"/>
                <a:gd name="T2" fmla="*/ 1062 w 1842"/>
                <a:gd name="T3" fmla="*/ 11 h 1829"/>
                <a:gd name="T4" fmla="*/ 1200 w 1842"/>
                <a:gd name="T5" fmla="*/ 43 h 1829"/>
                <a:gd name="T6" fmla="*/ 1333 w 1842"/>
                <a:gd name="T7" fmla="*/ 96 h 1829"/>
                <a:gd name="T8" fmla="*/ 1458 w 1842"/>
                <a:gd name="T9" fmla="*/ 172 h 1829"/>
                <a:gd name="T10" fmla="*/ 1572 w 1842"/>
                <a:gd name="T11" fmla="*/ 268 h 1829"/>
                <a:gd name="T12" fmla="*/ 1669 w 1842"/>
                <a:gd name="T13" fmla="*/ 381 h 1829"/>
                <a:gd name="T14" fmla="*/ 1744 w 1842"/>
                <a:gd name="T15" fmla="*/ 506 h 1829"/>
                <a:gd name="T16" fmla="*/ 1799 w 1842"/>
                <a:gd name="T17" fmla="*/ 637 h 1829"/>
                <a:gd name="T18" fmla="*/ 1831 w 1842"/>
                <a:gd name="T19" fmla="*/ 775 h 1829"/>
                <a:gd name="T20" fmla="*/ 1842 w 1842"/>
                <a:gd name="T21" fmla="*/ 914 h 1829"/>
                <a:gd name="T22" fmla="*/ 1838 w 1842"/>
                <a:gd name="T23" fmla="*/ 986 h 1829"/>
                <a:gd name="T24" fmla="*/ 1817 w 1842"/>
                <a:gd name="T25" fmla="*/ 1124 h 1829"/>
                <a:gd name="T26" fmla="*/ 1774 w 1842"/>
                <a:gd name="T27" fmla="*/ 1259 h 1829"/>
                <a:gd name="T28" fmla="*/ 1710 w 1842"/>
                <a:gd name="T29" fmla="*/ 1387 h 1829"/>
                <a:gd name="T30" fmla="*/ 1624 w 1842"/>
                <a:gd name="T31" fmla="*/ 1507 h 1829"/>
                <a:gd name="T32" fmla="*/ 1516 w 1842"/>
                <a:gd name="T33" fmla="*/ 1612 h 1829"/>
                <a:gd name="T34" fmla="*/ 1396 w 1842"/>
                <a:gd name="T35" fmla="*/ 1699 h 1829"/>
                <a:gd name="T36" fmla="*/ 1267 w 1842"/>
                <a:gd name="T37" fmla="*/ 1763 h 1829"/>
                <a:gd name="T38" fmla="*/ 1131 w 1842"/>
                <a:gd name="T39" fmla="*/ 1805 h 1829"/>
                <a:gd name="T40" fmla="*/ 992 w 1842"/>
                <a:gd name="T41" fmla="*/ 1827 h 1829"/>
                <a:gd name="T42" fmla="*/ 850 w 1842"/>
                <a:gd name="T43" fmla="*/ 1827 h 1829"/>
                <a:gd name="T44" fmla="*/ 710 w 1842"/>
                <a:gd name="T45" fmla="*/ 1805 h 1829"/>
                <a:gd name="T46" fmla="*/ 574 w 1842"/>
                <a:gd name="T47" fmla="*/ 1763 h 1829"/>
                <a:gd name="T48" fmla="*/ 446 w 1842"/>
                <a:gd name="T49" fmla="*/ 1699 h 1829"/>
                <a:gd name="T50" fmla="*/ 325 w 1842"/>
                <a:gd name="T51" fmla="*/ 1612 h 1829"/>
                <a:gd name="T52" fmla="*/ 219 w 1842"/>
                <a:gd name="T53" fmla="*/ 1507 h 1829"/>
                <a:gd name="T54" fmla="*/ 132 w 1842"/>
                <a:gd name="T55" fmla="*/ 1387 h 1829"/>
                <a:gd name="T56" fmla="*/ 68 w 1842"/>
                <a:gd name="T57" fmla="*/ 1259 h 1829"/>
                <a:gd name="T58" fmla="*/ 25 w 1842"/>
                <a:gd name="T59" fmla="*/ 1124 h 1829"/>
                <a:gd name="T60" fmla="*/ 3 w 1842"/>
                <a:gd name="T61" fmla="*/ 984 h 1829"/>
                <a:gd name="T62" fmla="*/ 3 w 1842"/>
                <a:gd name="T63" fmla="*/ 845 h 1829"/>
                <a:gd name="T64" fmla="*/ 25 w 1842"/>
                <a:gd name="T65" fmla="*/ 706 h 1829"/>
                <a:gd name="T66" fmla="*/ 68 w 1842"/>
                <a:gd name="T67" fmla="*/ 571 h 1829"/>
                <a:gd name="T68" fmla="*/ 132 w 1842"/>
                <a:gd name="T69" fmla="*/ 442 h 1829"/>
                <a:gd name="T70" fmla="*/ 219 w 1842"/>
                <a:gd name="T71" fmla="*/ 323 h 1829"/>
                <a:gd name="T72" fmla="*/ 325 w 1842"/>
                <a:gd name="T73" fmla="*/ 217 h 1829"/>
                <a:gd name="T74" fmla="*/ 446 w 1842"/>
                <a:gd name="T75" fmla="*/ 131 h 1829"/>
                <a:gd name="T76" fmla="*/ 574 w 1842"/>
                <a:gd name="T77" fmla="*/ 68 h 1829"/>
                <a:gd name="T78" fmla="*/ 710 w 1842"/>
                <a:gd name="T79" fmla="*/ 24 h 1829"/>
                <a:gd name="T80" fmla="*/ 850 w 1842"/>
                <a:gd name="T81" fmla="*/ 2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42" h="1829">
                  <a:moveTo>
                    <a:pt x="921" y="0"/>
                  </a:moveTo>
                  <a:lnTo>
                    <a:pt x="921" y="0"/>
                  </a:lnTo>
                  <a:lnTo>
                    <a:pt x="992" y="2"/>
                  </a:lnTo>
                  <a:lnTo>
                    <a:pt x="1062" y="11"/>
                  </a:lnTo>
                  <a:lnTo>
                    <a:pt x="1131" y="24"/>
                  </a:lnTo>
                  <a:lnTo>
                    <a:pt x="1200" y="43"/>
                  </a:lnTo>
                  <a:lnTo>
                    <a:pt x="1267" y="68"/>
                  </a:lnTo>
                  <a:lnTo>
                    <a:pt x="1333" y="96"/>
                  </a:lnTo>
                  <a:lnTo>
                    <a:pt x="1397" y="131"/>
                  </a:lnTo>
                  <a:lnTo>
                    <a:pt x="1458" y="172"/>
                  </a:lnTo>
                  <a:lnTo>
                    <a:pt x="1516" y="217"/>
                  </a:lnTo>
                  <a:lnTo>
                    <a:pt x="1572" y="268"/>
                  </a:lnTo>
                  <a:lnTo>
                    <a:pt x="1624" y="323"/>
                  </a:lnTo>
                  <a:lnTo>
                    <a:pt x="1669" y="381"/>
                  </a:lnTo>
                  <a:lnTo>
                    <a:pt x="1710" y="442"/>
                  </a:lnTo>
                  <a:lnTo>
                    <a:pt x="1744" y="506"/>
                  </a:lnTo>
                  <a:lnTo>
                    <a:pt x="1774" y="571"/>
                  </a:lnTo>
                  <a:lnTo>
                    <a:pt x="1799" y="637"/>
                  </a:lnTo>
                  <a:lnTo>
                    <a:pt x="1817" y="706"/>
                  </a:lnTo>
                  <a:lnTo>
                    <a:pt x="1831" y="775"/>
                  </a:lnTo>
                  <a:lnTo>
                    <a:pt x="1838" y="845"/>
                  </a:lnTo>
                  <a:lnTo>
                    <a:pt x="1842" y="914"/>
                  </a:lnTo>
                  <a:lnTo>
                    <a:pt x="1842" y="916"/>
                  </a:lnTo>
                  <a:lnTo>
                    <a:pt x="1838" y="986"/>
                  </a:lnTo>
                  <a:lnTo>
                    <a:pt x="1831" y="1054"/>
                  </a:lnTo>
                  <a:lnTo>
                    <a:pt x="1817" y="1124"/>
                  </a:lnTo>
                  <a:lnTo>
                    <a:pt x="1799" y="1192"/>
                  </a:lnTo>
                  <a:lnTo>
                    <a:pt x="1774" y="1259"/>
                  </a:lnTo>
                  <a:lnTo>
                    <a:pt x="1744" y="1324"/>
                  </a:lnTo>
                  <a:lnTo>
                    <a:pt x="1710" y="1387"/>
                  </a:lnTo>
                  <a:lnTo>
                    <a:pt x="1669" y="1449"/>
                  </a:lnTo>
                  <a:lnTo>
                    <a:pt x="1624" y="1507"/>
                  </a:lnTo>
                  <a:lnTo>
                    <a:pt x="1572" y="1561"/>
                  </a:lnTo>
                  <a:lnTo>
                    <a:pt x="1516" y="1612"/>
                  </a:lnTo>
                  <a:lnTo>
                    <a:pt x="1458" y="1658"/>
                  </a:lnTo>
                  <a:lnTo>
                    <a:pt x="1396" y="1699"/>
                  </a:lnTo>
                  <a:lnTo>
                    <a:pt x="1333" y="1733"/>
                  </a:lnTo>
                  <a:lnTo>
                    <a:pt x="1267" y="1763"/>
                  </a:lnTo>
                  <a:lnTo>
                    <a:pt x="1200" y="1786"/>
                  </a:lnTo>
                  <a:lnTo>
                    <a:pt x="1131" y="1805"/>
                  </a:lnTo>
                  <a:lnTo>
                    <a:pt x="1062" y="1818"/>
                  </a:lnTo>
                  <a:lnTo>
                    <a:pt x="992" y="1827"/>
                  </a:lnTo>
                  <a:lnTo>
                    <a:pt x="921" y="1829"/>
                  </a:lnTo>
                  <a:lnTo>
                    <a:pt x="850" y="1827"/>
                  </a:lnTo>
                  <a:lnTo>
                    <a:pt x="779" y="1818"/>
                  </a:lnTo>
                  <a:lnTo>
                    <a:pt x="710" y="1805"/>
                  </a:lnTo>
                  <a:lnTo>
                    <a:pt x="641" y="1786"/>
                  </a:lnTo>
                  <a:lnTo>
                    <a:pt x="574" y="1763"/>
                  </a:lnTo>
                  <a:lnTo>
                    <a:pt x="509" y="1733"/>
                  </a:lnTo>
                  <a:lnTo>
                    <a:pt x="446" y="1699"/>
                  </a:lnTo>
                  <a:lnTo>
                    <a:pt x="384" y="1658"/>
                  </a:lnTo>
                  <a:lnTo>
                    <a:pt x="325" y="1612"/>
                  </a:lnTo>
                  <a:lnTo>
                    <a:pt x="270" y="1561"/>
                  </a:lnTo>
                  <a:lnTo>
                    <a:pt x="219" y="1507"/>
                  </a:lnTo>
                  <a:lnTo>
                    <a:pt x="172" y="1449"/>
                  </a:lnTo>
                  <a:lnTo>
                    <a:pt x="132" y="1387"/>
                  </a:lnTo>
                  <a:lnTo>
                    <a:pt x="97" y="1324"/>
                  </a:lnTo>
                  <a:lnTo>
                    <a:pt x="68" y="1259"/>
                  </a:lnTo>
                  <a:lnTo>
                    <a:pt x="44" y="1192"/>
                  </a:lnTo>
                  <a:lnTo>
                    <a:pt x="25" y="1124"/>
                  </a:lnTo>
                  <a:lnTo>
                    <a:pt x="10" y="1054"/>
                  </a:lnTo>
                  <a:lnTo>
                    <a:pt x="3" y="984"/>
                  </a:lnTo>
                  <a:lnTo>
                    <a:pt x="0" y="914"/>
                  </a:lnTo>
                  <a:lnTo>
                    <a:pt x="3" y="845"/>
                  </a:lnTo>
                  <a:lnTo>
                    <a:pt x="10" y="775"/>
                  </a:lnTo>
                  <a:lnTo>
                    <a:pt x="25" y="706"/>
                  </a:lnTo>
                  <a:lnTo>
                    <a:pt x="44" y="637"/>
                  </a:lnTo>
                  <a:lnTo>
                    <a:pt x="68" y="571"/>
                  </a:lnTo>
                  <a:lnTo>
                    <a:pt x="97" y="506"/>
                  </a:lnTo>
                  <a:lnTo>
                    <a:pt x="132" y="442"/>
                  </a:lnTo>
                  <a:lnTo>
                    <a:pt x="172" y="381"/>
                  </a:lnTo>
                  <a:lnTo>
                    <a:pt x="219" y="323"/>
                  </a:lnTo>
                  <a:lnTo>
                    <a:pt x="270" y="268"/>
                  </a:lnTo>
                  <a:lnTo>
                    <a:pt x="325" y="217"/>
                  </a:lnTo>
                  <a:lnTo>
                    <a:pt x="384" y="172"/>
                  </a:lnTo>
                  <a:lnTo>
                    <a:pt x="446" y="131"/>
                  </a:lnTo>
                  <a:lnTo>
                    <a:pt x="509" y="96"/>
                  </a:lnTo>
                  <a:lnTo>
                    <a:pt x="574" y="68"/>
                  </a:lnTo>
                  <a:lnTo>
                    <a:pt x="641" y="43"/>
                  </a:lnTo>
                  <a:lnTo>
                    <a:pt x="710" y="24"/>
                  </a:lnTo>
                  <a:lnTo>
                    <a:pt x="779" y="11"/>
                  </a:lnTo>
                  <a:lnTo>
                    <a:pt x="850" y="2"/>
                  </a:lnTo>
                  <a:lnTo>
                    <a:pt x="9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1" name="Freeform 252"/>
            <p:cNvSpPr>
              <a:spLocks noEditPoints="1"/>
            </p:cNvSpPr>
            <p:nvPr/>
          </p:nvSpPr>
          <p:spPr bwMode="auto">
            <a:xfrm>
              <a:off x="5853113" y="3817938"/>
              <a:ext cx="1387475" cy="1377950"/>
            </a:xfrm>
            <a:custGeom>
              <a:avLst/>
              <a:gdLst>
                <a:gd name="T0" fmla="*/ 1554 w 2623"/>
                <a:gd name="T1" fmla="*/ 878 h 2606"/>
                <a:gd name="T2" fmla="*/ 1496 w 2623"/>
                <a:gd name="T3" fmla="*/ 901 h 2606"/>
                <a:gd name="T4" fmla="*/ 1056 w 2623"/>
                <a:gd name="T5" fmla="*/ 1334 h 2606"/>
                <a:gd name="T6" fmla="*/ 1022 w 2623"/>
                <a:gd name="T7" fmla="*/ 1386 h 2606"/>
                <a:gd name="T8" fmla="*/ 1010 w 2623"/>
                <a:gd name="T9" fmla="*/ 1445 h 2606"/>
                <a:gd name="T10" fmla="*/ 1022 w 2623"/>
                <a:gd name="T11" fmla="*/ 1505 h 2606"/>
                <a:gd name="T12" fmla="*/ 1056 w 2623"/>
                <a:gd name="T13" fmla="*/ 1558 h 2606"/>
                <a:gd name="T14" fmla="*/ 1109 w 2623"/>
                <a:gd name="T15" fmla="*/ 1592 h 2606"/>
                <a:gd name="T16" fmla="*/ 1170 w 2623"/>
                <a:gd name="T17" fmla="*/ 1604 h 2606"/>
                <a:gd name="T18" fmla="*/ 1229 w 2623"/>
                <a:gd name="T19" fmla="*/ 1592 h 2606"/>
                <a:gd name="T20" fmla="*/ 1282 w 2623"/>
                <a:gd name="T21" fmla="*/ 1558 h 2606"/>
                <a:gd name="T22" fmla="*/ 1717 w 2623"/>
                <a:gd name="T23" fmla="*/ 1120 h 2606"/>
                <a:gd name="T24" fmla="*/ 1741 w 2623"/>
                <a:gd name="T25" fmla="*/ 1063 h 2606"/>
                <a:gd name="T26" fmla="*/ 1741 w 2623"/>
                <a:gd name="T27" fmla="*/ 1002 h 2606"/>
                <a:gd name="T28" fmla="*/ 1717 w 2623"/>
                <a:gd name="T29" fmla="*/ 946 h 2606"/>
                <a:gd name="T30" fmla="*/ 1672 w 2623"/>
                <a:gd name="T31" fmla="*/ 901 h 2606"/>
                <a:gd name="T32" fmla="*/ 1614 w 2623"/>
                <a:gd name="T33" fmla="*/ 878 h 2606"/>
                <a:gd name="T34" fmla="*/ 1790 w 2623"/>
                <a:gd name="T35" fmla="*/ 0 h 2606"/>
                <a:gd name="T36" fmla="*/ 1836 w 2623"/>
                <a:gd name="T37" fmla="*/ 144 h 2606"/>
                <a:gd name="T38" fmla="*/ 1902 w 2623"/>
                <a:gd name="T39" fmla="*/ 281 h 2606"/>
                <a:gd name="T40" fmla="*/ 1987 w 2623"/>
                <a:gd name="T41" fmla="*/ 410 h 2606"/>
                <a:gd name="T42" fmla="*/ 2092 w 2623"/>
                <a:gd name="T43" fmla="*/ 530 h 2606"/>
                <a:gd name="T44" fmla="*/ 2210 w 2623"/>
                <a:gd name="T45" fmla="*/ 632 h 2606"/>
                <a:gd name="T46" fmla="*/ 2338 w 2623"/>
                <a:gd name="T47" fmla="*/ 717 h 2606"/>
                <a:gd name="T48" fmla="*/ 2477 w 2623"/>
                <a:gd name="T49" fmla="*/ 783 h 2606"/>
                <a:gd name="T50" fmla="*/ 2623 w 2623"/>
                <a:gd name="T51" fmla="*/ 831 h 2606"/>
                <a:gd name="T52" fmla="*/ 645 w 2623"/>
                <a:gd name="T53" fmla="*/ 2576 h 2606"/>
                <a:gd name="T54" fmla="*/ 579 w 2623"/>
                <a:gd name="T55" fmla="*/ 2602 h 2606"/>
                <a:gd name="T56" fmla="*/ 510 w 2623"/>
                <a:gd name="T57" fmla="*/ 2605 h 2606"/>
                <a:gd name="T58" fmla="*/ 443 w 2623"/>
                <a:gd name="T59" fmla="*/ 2587 h 2606"/>
                <a:gd name="T60" fmla="*/ 386 w 2623"/>
                <a:gd name="T61" fmla="*/ 2547 h 2606"/>
                <a:gd name="T62" fmla="*/ 242 w 2623"/>
                <a:gd name="T63" fmla="*/ 2520 h 2606"/>
                <a:gd name="T64" fmla="*/ 205 w 2623"/>
                <a:gd name="T65" fmla="*/ 2544 h 2606"/>
                <a:gd name="T66" fmla="*/ 162 w 2623"/>
                <a:gd name="T67" fmla="*/ 2548 h 2606"/>
                <a:gd name="T68" fmla="*/ 120 w 2623"/>
                <a:gd name="T69" fmla="*/ 2534 h 2606"/>
                <a:gd name="T70" fmla="*/ 94 w 2623"/>
                <a:gd name="T71" fmla="*/ 2512 h 2606"/>
                <a:gd name="T72" fmla="*/ 70 w 2623"/>
                <a:gd name="T73" fmla="*/ 2474 h 2606"/>
                <a:gd name="T74" fmla="*/ 65 w 2623"/>
                <a:gd name="T75" fmla="*/ 2431 h 2606"/>
                <a:gd name="T76" fmla="*/ 80 w 2623"/>
                <a:gd name="T77" fmla="*/ 2391 h 2606"/>
                <a:gd name="T78" fmla="*/ 152 w 2623"/>
                <a:gd name="T79" fmla="*/ 2315 h 2606"/>
                <a:gd name="T80" fmla="*/ 38 w 2623"/>
                <a:gd name="T81" fmla="*/ 2196 h 2606"/>
                <a:gd name="T82" fmla="*/ 8 w 2623"/>
                <a:gd name="T83" fmla="*/ 2134 h 2606"/>
                <a:gd name="T84" fmla="*/ 0 w 2623"/>
                <a:gd name="T85" fmla="*/ 2065 h 2606"/>
                <a:gd name="T86" fmla="*/ 15 w 2623"/>
                <a:gd name="T87" fmla="*/ 1999 h 2606"/>
                <a:gd name="T88" fmla="*/ 52 w 2623"/>
                <a:gd name="T89" fmla="*/ 1938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23" h="2606">
                  <a:moveTo>
                    <a:pt x="1585" y="876"/>
                  </a:moveTo>
                  <a:lnTo>
                    <a:pt x="1554" y="878"/>
                  </a:lnTo>
                  <a:lnTo>
                    <a:pt x="1525" y="886"/>
                  </a:lnTo>
                  <a:lnTo>
                    <a:pt x="1496" y="901"/>
                  </a:lnTo>
                  <a:lnTo>
                    <a:pt x="1473" y="921"/>
                  </a:lnTo>
                  <a:lnTo>
                    <a:pt x="1056" y="1334"/>
                  </a:lnTo>
                  <a:lnTo>
                    <a:pt x="1036" y="1359"/>
                  </a:lnTo>
                  <a:lnTo>
                    <a:pt x="1022" y="1386"/>
                  </a:lnTo>
                  <a:lnTo>
                    <a:pt x="1013" y="1416"/>
                  </a:lnTo>
                  <a:lnTo>
                    <a:pt x="1010" y="1445"/>
                  </a:lnTo>
                  <a:lnTo>
                    <a:pt x="1013" y="1476"/>
                  </a:lnTo>
                  <a:lnTo>
                    <a:pt x="1022" y="1505"/>
                  </a:lnTo>
                  <a:lnTo>
                    <a:pt x="1036" y="1533"/>
                  </a:lnTo>
                  <a:lnTo>
                    <a:pt x="1056" y="1558"/>
                  </a:lnTo>
                  <a:lnTo>
                    <a:pt x="1081" y="1578"/>
                  </a:lnTo>
                  <a:lnTo>
                    <a:pt x="1109" y="1592"/>
                  </a:lnTo>
                  <a:lnTo>
                    <a:pt x="1139" y="1601"/>
                  </a:lnTo>
                  <a:lnTo>
                    <a:pt x="1170" y="1604"/>
                  </a:lnTo>
                  <a:lnTo>
                    <a:pt x="1199" y="1601"/>
                  </a:lnTo>
                  <a:lnTo>
                    <a:pt x="1229" y="1592"/>
                  </a:lnTo>
                  <a:lnTo>
                    <a:pt x="1257" y="1578"/>
                  </a:lnTo>
                  <a:lnTo>
                    <a:pt x="1282" y="1558"/>
                  </a:lnTo>
                  <a:lnTo>
                    <a:pt x="1697" y="1145"/>
                  </a:lnTo>
                  <a:lnTo>
                    <a:pt x="1717" y="1120"/>
                  </a:lnTo>
                  <a:lnTo>
                    <a:pt x="1733" y="1092"/>
                  </a:lnTo>
                  <a:lnTo>
                    <a:pt x="1741" y="1063"/>
                  </a:lnTo>
                  <a:lnTo>
                    <a:pt x="1743" y="1033"/>
                  </a:lnTo>
                  <a:lnTo>
                    <a:pt x="1741" y="1002"/>
                  </a:lnTo>
                  <a:lnTo>
                    <a:pt x="1731" y="974"/>
                  </a:lnTo>
                  <a:lnTo>
                    <a:pt x="1717" y="946"/>
                  </a:lnTo>
                  <a:lnTo>
                    <a:pt x="1697" y="921"/>
                  </a:lnTo>
                  <a:lnTo>
                    <a:pt x="1672" y="901"/>
                  </a:lnTo>
                  <a:lnTo>
                    <a:pt x="1644" y="886"/>
                  </a:lnTo>
                  <a:lnTo>
                    <a:pt x="1614" y="878"/>
                  </a:lnTo>
                  <a:lnTo>
                    <a:pt x="1585" y="876"/>
                  </a:lnTo>
                  <a:close/>
                  <a:moveTo>
                    <a:pt x="1790" y="0"/>
                  </a:moveTo>
                  <a:lnTo>
                    <a:pt x="1810" y="73"/>
                  </a:lnTo>
                  <a:lnTo>
                    <a:pt x="1836" y="144"/>
                  </a:lnTo>
                  <a:lnTo>
                    <a:pt x="1866" y="214"/>
                  </a:lnTo>
                  <a:lnTo>
                    <a:pt x="1902" y="281"/>
                  </a:lnTo>
                  <a:lnTo>
                    <a:pt x="1942" y="347"/>
                  </a:lnTo>
                  <a:lnTo>
                    <a:pt x="1987" y="410"/>
                  </a:lnTo>
                  <a:lnTo>
                    <a:pt x="2037" y="472"/>
                  </a:lnTo>
                  <a:lnTo>
                    <a:pt x="2092" y="530"/>
                  </a:lnTo>
                  <a:lnTo>
                    <a:pt x="2149" y="583"/>
                  </a:lnTo>
                  <a:lnTo>
                    <a:pt x="2210" y="632"/>
                  </a:lnTo>
                  <a:lnTo>
                    <a:pt x="2273" y="677"/>
                  </a:lnTo>
                  <a:lnTo>
                    <a:pt x="2338" y="717"/>
                  </a:lnTo>
                  <a:lnTo>
                    <a:pt x="2406" y="751"/>
                  </a:lnTo>
                  <a:lnTo>
                    <a:pt x="2477" y="783"/>
                  </a:lnTo>
                  <a:lnTo>
                    <a:pt x="2549" y="809"/>
                  </a:lnTo>
                  <a:lnTo>
                    <a:pt x="2623" y="831"/>
                  </a:lnTo>
                  <a:lnTo>
                    <a:pt x="674" y="2554"/>
                  </a:lnTo>
                  <a:lnTo>
                    <a:pt x="645" y="2576"/>
                  </a:lnTo>
                  <a:lnTo>
                    <a:pt x="613" y="2592"/>
                  </a:lnTo>
                  <a:lnTo>
                    <a:pt x="579" y="2602"/>
                  </a:lnTo>
                  <a:lnTo>
                    <a:pt x="545" y="2606"/>
                  </a:lnTo>
                  <a:lnTo>
                    <a:pt x="510" y="2605"/>
                  </a:lnTo>
                  <a:lnTo>
                    <a:pt x="477" y="2599"/>
                  </a:lnTo>
                  <a:lnTo>
                    <a:pt x="443" y="2587"/>
                  </a:lnTo>
                  <a:lnTo>
                    <a:pt x="414" y="2570"/>
                  </a:lnTo>
                  <a:lnTo>
                    <a:pt x="386" y="2547"/>
                  </a:lnTo>
                  <a:lnTo>
                    <a:pt x="300" y="2462"/>
                  </a:lnTo>
                  <a:lnTo>
                    <a:pt x="242" y="2520"/>
                  </a:lnTo>
                  <a:lnTo>
                    <a:pt x="224" y="2534"/>
                  </a:lnTo>
                  <a:lnTo>
                    <a:pt x="205" y="2544"/>
                  </a:lnTo>
                  <a:lnTo>
                    <a:pt x="183" y="2548"/>
                  </a:lnTo>
                  <a:lnTo>
                    <a:pt x="162" y="2548"/>
                  </a:lnTo>
                  <a:lnTo>
                    <a:pt x="141" y="2544"/>
                  </a:lnTo>
                  <a:lnTo>
                    <a:pt x="120" y="2534"/>
                  </a:lnTo>
                  <a:lnTo>
                    <a:pt x="102" y="2520"/>
                  </a:lnTo>
                  <a:lnTo>
                    <a:pt x="94" y="2512"/>
                  </a:lnTo>
                  <a:lnTo>
                    <a:pt x="80" y="2494"/>
                  </a:lnTo>
                  <a:lnTo>
                    <a:pt x="70" y="2474"/>
                  </a:lnTo>
                  <a:lnTo>
                    <a:pt x="65" y="2452"/>
                  </a:lnTo>
                  <a:lnTo>
                    <a:pt x="65" y="2431"/>
                  </a:lnTo>
                  <a:lnTo>
                    <a:pt x="70" y="2410"/>
                  </a:lnTo>
                  <a:lnTo>
                    <a:pt x="80" y="2391"/>
                  </a:lnTo>
                  <a:lnTo>
                    <a:pt x="94" y="2373"/>
                  </a:lnTo>
                  <a:lnTo>
                    <a:pt x="152" y="2315"/>
                  </a:lnTo>
                  <a:lnTo>
                    <a:pt x="61" y="2224"/>
                  </a:lnTo>
                  <a:lnTo>
                    <a:pt x="38" y="2196"/>
                  </a:lnTo>
                  <a:lnTo>
                    <a:pt x="20" y="2166"/>
                  </a:lnTo>
                  <a:lnTo>
                    <a:pt x="8" y="2134"/>
                  </a:lnTo>
                  <a:lnTo>
                    <a:pt x="1" y="2099"/>
                  </a:lnTo>
                  <a:lnTo>
                    <a:pt x="0" y="2065"/>
                  </a:lnTo>
                  <a:lnTo>
                    <a:pt x="5" y="2031"/>
                  </a:lnTo>
                  <a:lnTo>
                    <a:pt x="15" y="1999"/>
                  </a:lnTo>
                  <a:lnTo>
                    <a:pt x="31" y="1967"/>
                  </a:lnTo>
                  <a:lnTo>
                    <a:pt x="52" y="1938"/>
                  </a:lnTo>
                  <a:lnTo>
                    <a:pt x="17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6667226" y="4004307"/>
            <a:ext cx="300177" cy="393399"/>
            <a:chOff x="5891213" y="3209925"/>
            <a:chExt cx="2044700" cy="2679700"/>
          </a:xfrm>
          <a:solidFill>
            <a:schemeClr val="bg2">
              <a:lumMod val="25000"/>
            </a:schemeClr>
          </a:solidFill>
        </p:grpSpPr>
        <p:sp>
          <p:nvSpPr>
            <p:cNvPr id="287" name="Freeform 257"/>
            <p:cNvSpPr>
              <a:spLocks/>
            </p:cNvSpPr>
            <p:nvPr/>
          </p:nvSpPr>
          <p:spPr bwMode="auto">
            <a:xfrm>
              <a:off x="6430963" y="3209925"/>
              <a:ext cx="965200" cy="444500"/>
            </a:xfrm>
            <a:custGeom>
              <a:avLst/>
              <a:gdLst>
                <a:gd name="T0" fmla="*/ 415 w 1216"/>
                <a:gd name="T1" fmla="*/ 0 h 560"/>
                <a:gd name="T2" fmla="*/ 801 w 1216"/>
                <a:gd name="T3" fmla="*/ 0 h 560"/>
                <a:gd name="T4" fmla="*/ 827 w 1216"/>
                <a:gd name="T5" fmla="*/ 2 h 560"/>
                <a:gd name="T6" fmla="*/ 852 w 1216"/>
                <a:gd name="T7" fmla="*/ 10 h 560"/>
                <a:gd name="T8" fmla="*/ 873 w 1216"/>
                <a:gd name="T9" fmla="*/ 22 h 560"/>
                <a:gd name="T10" fmla="*/ 892 w 1216"/>
                <a:gd name="T11" fmla="*/ 38 h 560"/>
                <a:gd name="T12" fmla="*/ 907 w 1216"/>
                <a:gd name="T13" fmla="*/ 57 h 560"/>
                <a:gd name="T14" fmla="*/ 920 w 1216"/>
                <a:gd name="T15" fmla="*/ 78 h 560"/>
                <a:gd name="T16" fmla="*/ 928 w 1216"/>
                <a:gd name="T17" fmla="*/ 103 h 560"/>
                <a:gd name="T18" fmla="*/ 930 w 1216"/>
                <a:gd name="T19" fmla="*/ 129 h 560"/>
                <a:gd name="T20" fmla="*/ 930 w 1216"/>
                <a:gd name="T21" fmla="*/ 294 h 560"/>
                <a:gd name="T22" fmla="*/ 1216 w 1216"/>
                <a:gd name="T23" fmla="*/ 294 h 560"/>
                <a:gd name="T24" fmla="*/ 1216 w 1216"/>
                <a:gd name="T25" fmla="*/ 496 h 560"/>
                <a:gd name="T26" fmla="*/ 1213 w 1216"/>
                <a:gd name="T27" fmla="*/ 513 h 560"/>
                <a:gd name="T28" fmla="*/ 1207 w 1216"/>
                <a:gd name="T29" fmla="*/ 528 h 560"/>
                <a:gd name="T30" fmla="*/ 1196 w 1216"/>
                <a:gd name="T31" fmla="*/ 542 h 560"/>
                <a:gd name="T32" fmla="*/ 1183 w 1216"/>
                <a:gd name="T33" fmla="*/ 552 h 560"/>
                <a:gd name="T34" fmla="*/ 1168 w 1216"/>
                <a:gd name="T35" fmla="*/ 558 h 560"/>
                <a:gd name="T36" fmla="*/ 1151 w 1216"/>
                <a:gd name="T37" fmla="*/ 560 h 560"/>
                <a:gd name="T38" fmla="*/ 65 w 1216"/>
                <a:gd name="T39" fmla="*/ 560 h 560"/>
                <a:gd name="T40" fmla="*/ 48 w 1216"/>
                <a:gd name="T41" fmla="*/ 558 h 560"/>
                <a:gd name="T42" fmla="*/ 33 w 1216"/>
                <a:gd name="T43" fmla="*/ 552 h 560"/>
                <a:gd name="T44" fmla="*/ 20 w 1216"/>
                <a:gd name="T45" fmla="*/ 542 h 560"/>
                <a:gd name="T46" fmla="*/ 9 w 1216"/>
                <a:gd name="T47" fmla="*/ 528 h 560"/>
                <a:gd name="T48" fmla="*/ 3 w 1216"/>
                <a:gd name="T49" fmla="*/ 513 h 560"/>
                <a:gd name="T50" fmla="*/ 0 w 1216"/>
                <a:gd name="T51" fmla="*/ 496 h 560"/>
                <a:gd name="T52" fmla="*/ 0 w 1216"/>
                <a:gd name="T53" fmla="*/ 294 h 560"/>
                <a:gd name="T54" fmla="*/ 286 w 1216"/>
                <a:gd name="T55" fmla="*/ 294 h 560"/>
                <a:gd name="T56" fmla="*/ 286 w 1216"/>
                <a:gd name="T57" fmla="*/ 129 h 560"/>
                <a:gd name="T58" fmla="*/ 288 w 1216"/>
                <a:gd name="T59" fmla="*/ 103 h 560"/>
                <a:gd name="T60" fmla="*/ 296 w 1216"/>
                <a:gd name="T61" fmla="*/ 78 h 560"/>
                <a:gd name="T62" fmla="*/ 307 w 1216"/>
                <a:gd name="T63" fmla="*/ 57 h 560"/>
                <a:gd name="T64" fmla="*/ 324 w 1216"/>
                <a:gd name="T65" fmla="*/ 38 h 560"/>
                <a:gd name="T66" fmla="*/ 343 w 1216"/>
                <a:gd name="T67" fmla="*/ 22 h 560"/>
                <a:gd name="T68" fmla="*/ 364 w 1216"/>
                <a:gd name="T69" fmla="*/ 10 h 560"/>
                <a:gd name="T70" fmla="*/ 389 w 1216"/>
                <a:gd name="T71" fmla="*/ 2 h 560"/>
                <a:gd name="T72" fmla="*/ 415 w 1216"/>
                <a:gd name="T7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6" h="560">
                  <a:moveTo>
                    <a:pt x="415" y="0"/>
                  </a:moveTo>
                  <a:lnTo>
                    <a:pt x="801" y="0"/>
                  </a:lnTo>
                  <a:lnTo>
                    <a:pt x="827" y="2"/>
                  </a:lnTo>
                  <a:lnTo>
                    <a:pt x="852" y="10"/>
                  </a:lnTo>
                  <a:lnTo>
                    <a:pt x="873" y="22"/>
                  </a:lnTo>
                  <a:lnTo>
                    <a:pt x="892" y="38"/>
                  </a:lnTo>
                  <a:lnTo>
                    <a:pt x="907" y="57"/>
                  </a:lnTo>
                  <a:lnTo>
                    <a:pt x="920" y="78"/>
                  </a:lnTo>
                  <a:lnTo>
                    <a:pt x="928" y="103"/>
                  </a:lnTo>
                  <a:lnTo>
                    <a:pt x="930" y="129"/>
                  </a:lnTo>
                  <a:lnTo>
                    <a:pt x="930" y="294"/>
                  </a:lnTo>
                  <a:lnTo>
                    <a:pt x="1216" y="294"/>
                  </a:lnTo>
                  <a:lnTo>
                    <a:pt x="1216" y="496"/>
                  </a:lnTo>
                  <a:lnTo>
                    <a:pt x="1213" y="513"/>
                  </a:lnTo>
                  <a:lnTo>
                    <a:pt x="1207" y="528"/>
                  </a:lnTo>
                  <a:lnTo>
                    <a:pt x="1196" y="542"/>
                  </a:lnTo>
                  <a:lnTo>
                    <a:pt x="1183" y="552"/>
                  </a:lnTo>
                  <a:lnTo>
                    <a:pt x="1168" y="558"/>
                  </a:lnTo>
                  <a:lnTo>
                    <a:pt x="1151" y="560"/>
                  </a:lnTo>
                  <a:lnTo>
                    <a:pt x="65" y="560"/>
                  </a:lnTo>
                  <a:lnTo>
                    <a:pt x="48" y="558"/>
                  </a:lnTo>
                  <a:lnTo>
                    <a:pt x="33" y="552"/>
                  </a:lnTo>
                  <a:lnTo>
                    <a:pt x="20" y="542"/>
                  </a:lnTo>
                  <a:lnTo>
                    <a:pt x="9" y="528"/>
                  </a:lnTo>
                  <a:lnTo>
                    <a:pt x="3" y="513"/>
                  </a:lnTo>
                  <a:lnTo>
                    <a:pt x="0" y="496"/>
                  </a:lnTo>
                  <a:lnTo>
                    <a:pt x="0" y="294"/>
                  </a:lnTo>
                  <a:lnTo>
                    <a:pt x="286" y="294"/>
                  </a:lnTo>
                  <a:lnTo>
                    <a:pt x="286" y="129"/>
                  </a:lnTo>
                  <a:lnTo>
                    <a:pt x="288" y="103"/>
                  </a:lnTo>
                  <a:lnTo>
                    <a:pt x="296" y="78"/>
                  </a:lnTo>
                  <a:lnTo>
                    <a:pt x="307" y="57"/>
                  </a:lnTo>
                  <a:lnTo>
                    <a:pt x="324" y="38"/>
                  </a:lnTo>
                  <a:lnTo>
                    <a:pt x="343" y="22"/>
                  </a:lnTo>
                  <a:lnTo>
                    <a:pt x="364" y="10"/>
                  </a:lnTo>
                  <a:lnTo>
                    <a:pt x="389" y="2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8" name="Freeform 258"/>
            <p:cNvSpPr>
              <a:spLocks noEditPoints="1"/>
            </p:cNvSpPr>
            <p:nvPr/>
          </p:nvSpPr>
          <p:spPr bwMode="auto">
            <a:xfrm>
              <a:off x="5891213" y="3443288"/>
              <a:ext cx="2044700" cy="2446337"/>
            </a:xfrm>
            <a:custGeom>
              <a:avLst/>
              <a:gdLst>
                <a:gd name="T0" fmla="*/ 322 w 2576"/>
                <a:gd name="T1" fmla="*/ 683 h 3082"/>
                <a:gd name="T2" fmla="*/ 322 w 2576"/>
                <a:gd name="T3" fmla="*/ 2760 h 3082"/>
                <a:gd name="T4" fmla="*/ 2254 w 2576"/>
                <a:gd name="T5" fmla="*/ 2760 h 3082"/>
                <a:gd name="T6" fmla="*/ 2254 w 2576"/>
                <a:gd name="T7" fmla="*/ 683 h 3082"/>
                <a:gd name="T8" fmla="*/ 322 w 2576"/>
                <a:gd name="T9" fmla="*/ 683 h 3082"/>
                <a:gd name="T10" fmla="*/ 0 w 2576"/>
                <a:gd name="T11" fmla="*/ 0 h 3082"/>
                <a:gd name="T12" fmla="*/ 552 w 2576"/>
                <a:gd name="T13" fmla="*/ 0 h 3082"/>
                <a:gd name="T14" fmla="*/ 552 w 2576"/>
                <a:gd name="T15" fmla="*/ 202 h 3082"/>
                <a:gd name="T16" fmla="*/ 555 w 2576"/>
                <a:gd name="T17" fmla="*/ 236 h 3082"/>
                <a:gd name="T18" fmla="*/ 565 w 2576"/>
                <a:gd name="T19" fmla="*/ 269 h 3082"/>
                <a:gd name="T20" fmla="*/ 579 w 2576"/>
                <a:gd name="T21" fmla="*/ 299 h 3082"/>
                <a:gd name="T22" fmla="*/ 598 w 2576"/>
                <a:gd name="T23" fmla="*/ 326 h 3082"/>
                <a:gd name="T24" fmla="*/ 620 w 2576"/>
                <a:gd name="T25" fmla="*/ 350 h 3082"/>
                <a:gd name="T26" fmla="*/ 648 w 2576"/>
                <a:gd name="T27" fmla="*/ 369 h 3082"/>
                <a:gd name="T28" fmla="*/ 678 w 2576"/>
                <a:gd name="T29" fmla="*/ 383 h 3082"/>
                <a:gd name="T30" fmla="*/ 711 w 2576"/>
                <a:gd name="T31" fmla="*/ 392 h 3082"/>
                <a:gd name="T32" fmla="*/ 745 w 2576"/>
                <a:gd name="T33" fmla="*/ 395 h 3082"/>
                <a:gd name="T34" fmla="*/ 1831 w 2576"/>
                <a:gd name="T35" fmla="*/ 395 h 3082"/>
                <a:gd name="T36" fmla="*/ 1865 w 2576"/>
                <a:gd name="T37" fmla="*/ 392 h 3082"/>
                <a:gd name="T38" fmla="*/ 1898 w 2576"/>
                <a:gd name="T39" fmla="*/ 383 h 3082"/>
                <a:gd name="T40" fmla="*/ 1928 w 2576"/>
                <a:gd name="T41" fmla="*/ 369 h 3082"/>
                <a:gd name="T42" fmla="*/ 1956 w 2576"/>
                <a:gd name="T43" fmla="*/ 350 h 3082"/>
                <a:gd name="T44" fmla="*/ 1978 w 2576"/>
                <a:gd name="T45" fmla="*/ 326 h 3082"/>
                <a:gd name="T46" fmla="*/ 1997 w 2576"/>
                <a:gd name="T47" fmla="*/ 299 h 3082"/>
                <a:gd name="T48" fmla="*/ 2011 w 2576"/>
                <a:gd name="T49" fmla="*/ 269 h 3082"/>
                <a:gd name="T50" fmla="*/ 2021 w 2576"/>
                <a:gd name="T51" fmla="*/ 236 h 3082"/>
                <a:gd name="T52" fmla="*/ 2024 w 2576"/>
                <a:gd name="T53" fmla="*/ 202 h 3082"/>
                <a:gd name="T54" fmla="*/ 2024 w 2576"/>
                <a:gd name="T55" fmla="*/ 0 h 3082"/>
                <a:gd name="T56" fmla="*/ 2576 w 2576"/>
                <a:gd name="T57" fmla="*/ 0 h 3082"/>
                <a:gd name="T58" fmla="*/ 2576 w 2576"/>
                <a:gd name="T59" fmla="*/ 2825 h 3082"/>
                <a:gd name="T60" fmla="*/ 2573 w 2576"/>
                <a:gd name="T61" fmla="*/ 2866 h 3082"/>
                <a:gd name="T62" fmla="*/ 2563 w 2576"/>
                <a:gd name="T63" fmla="*/ 2906 h 3082"/>
                <a:gd name="T64" fmla="*/ 2547 w 2576"/>
                <a:gd name="T65" fmla="*/ 2942 h 3082"/>
                <a:gd name="T66" fmla="*/ 2527 w 2576"/>
                <a:gd name="T67" fmla="*/ 2977 h 3082"/>
                <a:gd name="T68" fmla="*/ 2501 w 2576"/>
                <a:gd name="T69" fmla="*/ 3007 h 3082"/>
                <a:gd name="T70" fmla="*/ 2471 w 2576"/>
                <a:gd name="T71" fmla="*/ 3032 h 3082"/>
                <a:gd name="T72" fmla="*/ 2436 w 2576"/>
                <a:gd name="T73" fmla="*/ 3053 h 3082"/>
                <a:gd name="T74" fmla="*/ 2400 w 2576"/>
                <a:gd name="T75" fmla="*/ 3069 h 3082"/>
                <a:gd name="T76" fmla="*/ 2360 w 2576"/>
                <a:gd name="T77" fmla="*/ 3078 h 3082"/>
                <a:gd name="T78" fmla="*/ 2318 w 2576"/>
                <a:gd name="T79" fmla="*/ 3082 h 3082"/>
                <a:gd name="T80" fmla="*/ 258 w 2576"/>
                <a:gd name="T81" fmla="*/ 3082 h 3082"/>
                <a:gd name="T82" fmla="*/ 216 w 2576"/>
                <a:gd name="T83" fmla="*/ 3078 h 3082"/>
                <a:gd name="T84" fmla="*/ 176 w 2576"/>
                <a:gd name="T85" fmla="*/ 3069 h 3082"/>
                <a:gd name="T86" fmla="*/ 140 w 2576"/>
                <a:gd name="T87" fmla="*/ 3053 h 3082"/>
                <a:gd name="T88" fmla="*/ 105 w 2576"/>
                <a:gd name="T89" fmla="*/ 3032 h 3082"/>
                <a:gd name="T90" fmla="*/ 75 w 2576"/>
                <a:gd name="T91" fmla="*/ 3007 h 3082"/>
                <a:gd name="T92" fmla="*/ 49 w 2576"/>
                <a:gd name="T93" fmla="*/ 2977 h 3082"/>
                <a:gd name="T94" fmla="*/ 29 w 2576"/>
                <a:gd name="T95" fmla="*/ 2942 h 3082"/>
                <a:gd name="T96" fmla="*/ 13 w 2576"/>
                <a:gd name="T97" fmla="*/ 2906 h 3082"/>
                <a:gd name="T98" fmla="*/ 3 w 2576"/>
                <a:gd name="T99" fmla="*/ 2866 h 3082"/>
                <a:gd name="T100" fmla="*/ 0 w 2576"/>
                <a:gd name="T101" fmla="*/ 2825 h 3082"/>
                <a:gd name="T102" fmla="*/ 0 w 2576"/>
                <a:gd name="T103" fmla="*/ 0 h 3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6" h="3082">
                  <a:moveTo>
                    <a:pt x="322" y="683"/>
                  </a:moveTo>
                  <a:lnTo>
                    <a:pt x="322" y="2760"/>
                  </a:lnTo>
                  <a:lnTo>
                    <a:pt x="2254" y="2760"/>
                  </a:lnTo>
                  <a:lnTo>
                    <a:pt x="2254" y="683"/>
                  </a:lnTo>
                  <a:lnTo>
                    <a:pt x="322" y="683"/>
                  </a:lnTo>
                  <a:close/>
                  <a:moveTo>
                    <a:pt x="0" y="0"/>
                  </a:moveTo>
                  <a:lnTo>
                    <a:pt x="552" y="0"/>
                  </a:lnTo>
                  <a:lnTo>
                    <a:pt x="552" y="202"/>
                  </a:lnTo>
                  <a:lnTo>
                    <a:pt x="555" y="236"/>
                  </a:lnTo>
                  <a:lnTo>
                    <a:pt x="565" y="269"/>
                  </a:lnTo>
                  <a:lnTo>
                    <a:pt x="579" y="299"/>
                  </a:lnTo>
                  <a:lnTo>
                    <a:pt x="598" y="326"/>
                  </a:lnTo>
                  <a:lnTo>
                    <a:pt x="620" y="350"/>
                  </a:lnTo>
                  <a:lnTo>
                    <a:pt x="648" y="369"/>
                  </a:lnTo>
                  <a:lnTo>
                    <a:pt x="678" y="383"/>
                  </a:lnTo>
                  <a:lnTo>
                    <a:pt x="711" y="392"/>
                  </a:lnTo>
                  <a:lnTo>
                    <a:pt x="745" y="395"/>
                  </a:lnTo>
                  <a:lnTo>
                    <a:pt x="1831" y="395"/>
                  </a:lnTo>
                  <a:lnTo>
                    <a:pt x="1865" y="392"/>
                  </a:lnTo>
                  <a:lnTo>
                    <a:pt x="1898" y="383"/>
                  </a:lnTo>
                  <a:lnTo>
                    <a:pt x="1928" y="369"/>
                  </a:lnTo>
                  <a:lnTo>
                    <a:pt x="1956" y="350"/>
                  </a:lnTo>
                  <a:lnTo>
                    <a:pt x="1978" y="326"/>
                  </a:lnTo>
                  <a:lnTo>
                    <a:pt x="1997" y="299"/>
                  </a:lnTo>
                  <a:lnTo>
                    <a:pt x="2011" y="269"/>
                  </a:lnTo>
                  <a:lnTo>
                    <a:pt x="2021" y="236"/>
                  </a:lnTo>
                  <a:lnTo>
                    <a:pt x="2024" y="202"/>
                  </a:lnTo>
                  <a:lnTo>
                    <a:pt x="2024" y="0"/>
                  </a:lnTo>
                  <a:lnTo>
                    <a:pt x="2576" y="0"/>
                  </a:lnTo>
                  <a:lnTo>
                    <a:pt x="2576" y="2825"/>
                  </a:lnTo>
                  <a:lnTo>
                    <a:pt x="2573" y="2866"/>
                  </a:lnTo>
                  <a:lnTo>
                    <a:pt x="2563" y="2906"/>
                  </a:lnTo>
                  <a:lnTo>
                    <a:pt x="2547" y="2942"/>
                  </a:lnTo>
                  <a:lnTo>
                    <a:pt x="2527" y="2977"/>
                  </a:lnTo>
                  <a:lnTo>
                    <a:pt x="2501" y="3007"/>
                  </a:lnTo>
                  <a:lnTo>
                    <a:pt x="2471" y="3032"/>
                  </a:lnTo>
                  <a:lnTo>
                    <a:pt x="2436" y="3053"/>
                  </a:lnTo>
                  <a:lnTo>
                    <a:pt x="2400" y="3069"/>
                  </a:lnTo>
                  <a:lnTo>
                    <a:pt x="2360" y="3078"/>
                  </a:lnTo>
                  <a:lnTo>
                    <a:pt x="2318" y="3082"/>
                  </a:lnTo>
                  <a:lnTo>
                    <a:pt x="258" y="3082"/>
                  </a:lnTo>
                  <a:lnTo>
                    <a:pt x="216" y="3078"/>
                  </a:lnTo>
                  <a:lnTo>
                    <a:pt x="176" y="3069"/>
                  </a:lnTo>
                  <a:lnTo>
                    <a:pt x="140" y="3053"/>
                  </a:lnTo>
                  <a:lnTo>
                    <a:pt x="105" y="3032"/>
                  </a:lnTo>
                  <a:lnTo>
                    <a:pt x="75" y="3007"/>
                  </a:lnTo>
                  <a:lnTo>
                    <a:pt x="49" y="2977"/>
                  </a:lnTo>
                  <a:lnTo>
                    <a:pt x="29" y="2942"/>
                  </a:lnTo>
                  <a:lnTo>
                    <a:pt x="13" y="2906"/>
                  </a:lnTo>
                  <a:lnTo>
                    <a:pt x="3" y="2866"/>
                  </a:lnTo>
                  <a:lnTo>
                    <a:pt x="0" y="282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9" name="Rectangle 259"/>
            <p:cNvSpPr>
              <a:spLocks noChangeArrowheads="1"/>
            </p:cNvSpPr>
            <p:nvPr/>
          </p:nvSpPr>
          <p:spPr bwMode="auto">
            <a:xfrm>
              <a:off x="6424613" y="4244975"/>
              <a:ext cx="977900" cy="20478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0" name="Rectangle 260"/>
            <p:cNvSpPr>
              <a:spLocks noChangeArrowheads="1"/>
            </p:cNvSpPr>
            <p:nvPr/>
          </p:nvSpPr>
          <p:spPr bwMode="auto">
            <a:xfrm>
              <a:off x="6429376" y="4659313"/>
              <a:ext cx="976313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1" name="Rectangle 261"/>
            <p:cNvSpPr>
              <a:spLocks noChangeArrowheads="1"/>
            </p:cNvSpPr>
            <p:nvPr/>
          </p:nvSpPr>
          <p:spPr bwMode="auto">
            <a:xfrm>
              <a:off x="6434138" y="5072063"/>
              <a:ext cx="395288" cy="2032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99" name="Группа 298"/>
          <p:cNvGrpSpPr/>
          <p:nvPr/>
        </p:nvGrpSpPr>
        <p:grpSpPr>
          <a:xfrm>
            <a:off x="7305683" y="4005395"/>
            <a:ext cx="393365" cy="391223"/>
            <a:chOff x="5848350" y="3192463"/>
            <a:chExt cx="2041525" cy="2030413"/>
          </a:xfrm>
          <a:solidFill>
            <a:schemeClr val="bg2">
              <a:lumMod val="25000"/>
            </a:schemeClr>
          </a:solidFill>
        </p:grpSpPr>
        <p:sp>
          <p:nvSpPr>
            <p:cNvPr id="297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8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8037330" y="4004244"/>
            <a:ext cx="397633" cy="393526"/>
            <a:chOff x="5848350" y="3232150"/>
            <a:chExt cx="2305050" cy="2281237"/>
          </a:xfrm>
          <a:solidFill>
            <a:schemeClr val="bg2">
              <a:lumMod val="25000"/>
            </a:schemeClr>
          </a:solidFill>
        </p:grpSpPr>
        <p:sp>
          <p:nvSpPr>
            <p:cNvPr id="304" name="Freeform 272"/>
            <p:cNvSpPr>
              <a:spLocks noEditPoints="1"/>
            </p:cNvSpPr>
            <p:nvPr/>
          </p:nvSpPr>
          <p:spPr bwMode="auto">
            <a:xfrm>
              <a:off x="6396038" y="3232150"/>
              <a:ext cx="1208088" cy="1778000"/>
            </a:xfrm>
            <a:custGeom>
              <a:avLst/>
              <a:gdLst>
                <a:gd name="T0" fmla="*/ 1013 w 2283"/>
                <a:gd name="T1" fmla="*/ 521 h 3359"/>
                <a:gd name="T2" fmla="*/ 841 w 2283"/>
                <a:gd name="T3" fmla="*/ 594 h 3359"/>
                <a:gd name="T4" fmla="*/ 703 w 2283"/>
                <a:gd name="T5" fmla="*/ 716 h 3359"/>
                <a:gd name="T6" fmla="*/ 613 w 2283"/>
                <a:gd name="T7" fmla="*/ 878 h 3359"/>
                <a:gd name="T8" fmla="*/ 580 w 2283"/>
                <a:gd name="T9" fmla="*/ 1066 h 3359"/>
                <a:gd name="T10" fmla="*/ 613 w 2283"/>
                <a:gd name="T11" fmla="*/ 1255 h 3359"/>
                <a:gd name="T12" fmla="*/ 703 w 2283"/>
                <a:gd name="T13" fmla="*/ 1415 h 3359"/>
                <a:gd name="T14" fmla="*/ 841 w 2283"/>
                <a:gd name="T15" fmla="*/ 1539 h 3359"/>
                <a:gd name="T16" fmla="*/ 1013 w 2283"/>
                <a:gd name="T17" fmla="*/ 1610 h 3359"/>
                <a:gd name="T18" fmla="*/ 1213 w 2283"/>
                <a:gd name="T19" fmla="*/ 1621 h 3359"/>
                <a:gd name="T20" fmla="*/ 1407 w 2283"/>
                <a:gd name="T21" fmla="*/ 1559 h 3359"/>
                <a:gd name="T22" fmla="*/ 1562 w 2283"/>
                <a:gd name="T23" fmla="*/ 1437 h 3359"/>
                <a:gd name="T24" fmla="*/ 1667 w 2283"/>
                <a:gd name="T25" fmla="*/ 1267 h 3359"/>
                <a:gd name="T26" fmla="*/ 1705 w 2283"/>
                <a:gd name="T27" fmla="*/ 1066 h 3359"/>
                <a:gd name="T28" fmla="*/ 1673 w 2283"/>
                <a:gd name="T29" fmla="*/ 878 h 3359"/>
                <a:gd name="T30" fmla="*/ 1582 w 2283"/>
                <a:gd name="T31" fmla="*/ 716 h 3359"/>
                <a:gd name="T32" fmla="*/ 1444 w 2283"/>
                <a:gd name="T33" fmla="*/ 594 h 3359"/>
                <a:gd name="T34" fmla="*/ 1271 w 2283"/>
                <a:gd name="T35" fmla="*/ 521 h 3359"/>
                <a:gd name="T36" fmla="*/ 1142 w 2283"/>
                <a:gd name="T37" fmla="*/ 0 h 3359"/>
                <a:gd name="T38" fmla="*/ 1430 w 2283"/>
                <a:gd name="T39" fmla="*/ 35 h 3359"/>
                <a:gd name="T40" fmla="*/ 1691 w 2283"/>
                <a:gd name="T41" fmla="*/ 140 h 3359"/>
                <a:gd name="T42" fmla="*/ 1916 w 2283"/>
                <a:gd name="T43" fmla="*/ 300 h 3359"/>
                <a:gd name="T44" fmla="*/ 2095 w 2283"/>
                <a:gd name="T45" fmla="*/ 509 h 3359"/>
                <a:gd name="T46" fmla="*/ 2219 w 2283"/>
                <a:gd name="T47" fmla="*/ 757 h 3359"/>
                <a:gd name="T48" fmla="*/ 2279 w 2283"/>
                <a:gd name="T49" fmla="*/ 1035 h 3359"/>
                <a:gd name="T50" fmla="*/ 2273 w 2283"/>
                <a:gd name="T51" fmla="*/ 1282 h 3359"/>
                <a:gd name="T52" fmla="*/ 2226 w 2283"/>
                <a:gd name="T53" fmla="*/ 1515 h 3359"/>
                <a:gd name="T54" fmla="*/ 2146 w 2283"/>
                <a:gd name="T55" fmla="*/ 1757 h 3359"/>
                <a:gd name="T56" fmla="*/ 2040 w 2283"/>
                <a:gd name="T57" fmla="*/ 2000 h 3359"/>
                <a:gd name="T58" fmla="*/ 1917 w 2283"/>
                <a:gd name="T59" fmla="*/ 2240 h 3359"/>
                <a:gd name="T60" fmla="*/ 1782 w 2283"/>
                <a:gd name="T61" fmla="*/ 2470 h 3359"/>
                <a:gd name="T62" fmla="*/ 1644 w 2283"/>
                <a:gd name="T63" fmla="*/ 2687 h 3359"/>
                <a:gd name="T64" fmla="*/ 1509 w 2283"/>
                <a:gd name="T65" fmla="*/ 2883 h 3359"/>
                <a:gd name="T66" fmla="*/ 1384 w 2283"/>
                <a:gd name="T67" fmla="*/ 3052 h 3359"/>
                <a:gd name="T68" fmla="*/ 1280 w 2283"/>
                <a:gd name="T69" fmla="*/ 3190 h 3359"/>
                <a:gd name="T70" fmla="*/ 1199 w 2283"/>
                <a:gd name="T71" fmla="*/ 3291 h 3359"/>
                <a:gd name="T72" fmla="*/ 1151 w 2283"/>
                <a:gd name="T73" fmla="*/ 3348 h 3359"/>
                <a:gd name="T74" fmla="*/ 1140 w 2283"/>
                <a:gd name="T75" fmla="*/ 3356 h 3359"/>
                <a:gd name="T76" fmla="*/ 1104 w 2283"/>
                <a:gd name="T77" fmla="*/ 3315 h 3359"/>
                <a:gd name="T78" fmla="*/ 1035 w 2283"/>
                <a:gd name="T79" fmla="*/ 3229 h 3359"/>
                <a:gd name="T80" fmla="*/ 937 w 2283"/>
                <a:gd name="T81" fmla="*/ 3103 h 3359"/>
                <a:gd name="T82" fmla="*/ 819 w 2283"/>
                <a:gd name="T83" fmla="*/ 2944 h 3359"/>
                <a:gd name="T84" fmla="*/ 686 w 2283"/>
                <a:gd name="T85" fmla="*/ 2757 h 3359"/>
                <a:gd name="T86" fmla="*/ 548 w 2283"/>
                <a:gd name="T87" fmla="*/ 2547 h 3359"/>
                <a:gd name="T88" fmla="*/ 411 w 2283"/>
                <a:gd name="T89" fmla="*/ 2321 h 3359"/>
                <a:gd name="T90" fmla="*/ 283 w 2283"/>
                <a:gd name="T91" fmla="*/ 2083 h 3359"/>
                <a:gd name="T92" fmla="*/ 170 w 2283"/>
                <a:gd name="T93" fmla="*/ 1839 h 3359"/>
                <a:gd name="T94" fmla="*/ 82 w 2283"/>
                <a:gd name="T95" fmla="*/ 1596 h 3359"/>
                <a:gd name="T96" fmla="*/ 22 w 2283"/>
                <a:gd name="T97" fmla="*/ 1359 h 3359"/>
                <a:gd name="T98" fmla="*/ 0 w 2283"/>
                <a:gd name="T99" fmla="*/ 1134 h 3359"/>
                <a:gd name="T100" fmla="*/ 37 w 2283"/>
                <a:gd name="T101" fmla="*/ 847 h 3359"/>
                <a:gd name="T102" fmla="*/ 141 w 2283"/>
                <a:gd name="T103" fmla="*/ 588 h 3359"/>
                <a:gd name="T104" fmla="*/ 304 w 2283"/>
                <a:gd name="T105" fmla="*/ 365 h 3359"/>
                <a:gd name="T106" fmla="*/ 514 w 2283"/>
                <a:gd name="T107" fmla="*/ 186 h 3359"/>
                <a:gd name="T108" fmla="*/ 763 w 2283"/>
                <a:gd name="T109" fmla="*/ 63 h 3359"/>
                <a:gd name="T110" fmla="*/ 1044 w 2283"/>
                <a:gd name="T111" fmla="*/ 4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83" h="3359">
                  <a:moveTo>
                    <a:pt x="1142" y="506"/>
                  </a:moveTo>
                  <a:lnTo>
                    <a:pt x="1077" y="510"/>
                  </a:lnTo>
                  <a:lnTo>
                    <a:pt x="1013" y="521"/>
                  </a:lnTo>
                  <a:lnTo>
                    <a:pt x="952" y="539"/>
                  </a:lnTo>
                  <a:lnTo>
                    <a:pt x="894" y="563"/>
                  </a:lnTo>
                  <a:lnTo>
                    <a:pt x="841" y="594"/>
                  </a:lnTo>
                  <a:lnTo>
                    <a:pt x="790" y="629"/>
                  </a:lnTo>
                  <a:lnTo>
                    <a:pt x="744" y="670"/>
                  </a:lnTo>
                  <a:lnTo>
                    <a:pt x="703" y="716"/>
                  </a:lnTo>
                  <a:lnTo>
                    <a:pt x="667" y="765"/>
                  </a:lnTo>
                  <a:lnTo>
                    <a:pt x="636" y="820"/>
                  </a:lnTo>
                  <a:lnTo>
                    <a:pt x="613" y="878"/>
                  </a:lnTo>
                  <a:lnTo>
                    <a:pt x="595" y="938"/>
                  </a:lnTo>
                  <a:lnTo>
                    <a:pt x="583" y="1000"/>
                  </a:lnTo>
                  <a:lnTo>
                    <a:pt x="580" y="1066"/>
                  </a:lnTo>
                  <a:lnTo>
                    <a:pt x="583" y="1131"/>
                  </a:lnTo>
                  <a:lnTo>
                    <a:pt x="595" y="1194"/>
                  </a:lnTo>
                  <a:lnTo>
                    <a:pt x="613" y="1255"/>
                  </a:lnTo>
                  <a:lnTo>
                    <a:pt x="636" y="1311"/>
                  </a:lnTo>
                  <a:lnTo>
                    <a:pt x="667" y="1366"/>
                  </a:lnTo>
                  <a:lnTo>
                    <a:pt x="703" y="1415"/>
                  </a:lnTo>
                  <a:lnTo>
                    <a:pt x="744" y="1462"/>
                  </a:lnTo>
                  <a:lnTo>
                    <a:pt x="790" y="1502"/>
                  </a:lnTo>
                  <a:lnTo>
                    <a:pt x="841" y="1539"/>
                  </a:lnTo>
                  <a:lnTo>
                    <a:pt x="894" y="1569"/>
                  </a:lnTo>
                  <a:lnTo>
                    <a:pt x="952" y="1592"/>
                  </a:lnTo>
                  <a:lnTo>
                    <a:pt x="1013" y="1610"/>
                  </a:lnTo>
                  <a:lnTo>
                    <a:pt x="1077" y="1621"/>
                  </a:lnTo>
                  <a:lnTo>
                    <a:pt x="1142" y="1625"/>
                  </a:lnTo>
                  <a:lnTo>
                    <a:pt x="1213" y="1621"/>
                  </a:lnTo>
                  <a:lnTo>
                    <a:pt x="1281" y="1609"/>
                  </a:lnTo>
                  <a:lnTo>
                    <a:pt x="1346" y="1588"/>
                  </a:lnTo>
                  <a:lnTo>
                    <a:pt x="1407" y="1559"/>
                  </a:lnTo>
                  <a:lnTo>
                    <a:pt x="1463" y="1525"/>
                  </a:lnTo>
                  <a:lnTo>
                    <a:pt x="1516" y="1484"/>
                  </a:lnTo>
                  <a:lnTo>
                    <a:pt x="1562" y="1437"/>
                  </a:lnTo>
                  <a:lnTo>
                    <a:pt x="1604" y="1385"/>
                  </a:lnTo>
                  <a:lnTo>
                    <a:pt x="1640" y="1329"/>
                  </a:lnTo>
                  <a:lnTo>
                    <a:pt x="1667" y="1267"/>
                  </a:lnTo>
                  <a:lnTo>
                    <a:pt x="1688" y="1203"/>
                  </a:lnTo>
                  <a:lnTo>
                    <a:pt x="1700" y="1135"/>
                  </a:lnTo>
                  <a:lnTo>
                    <a:pt x="1705" y="1066"/>
                  </a:lnTo>
                  <a:lnTo>
                    <a:pt x="1702" y="1000"/>
                  </a:lnTo>
                  <a:lnTo>
                    <a:pt x="1691" y="938"/>
                  </a:lnTo>
                  <a:lnTo>
                    <a:pt x="1673" y="878"/>
                  </a:lnTo>
                  <a:lnTo>
                    <a:pt x="1648" y="820"/>
                  </a:lnTo>
                  <a:lnTo>
                    <a:pt x="1618" y="765"/>
                  </a:lnTo>
                  <a:lnTo>
                    <a:pt x="1582" y="716"/>
                  </a:lnTo>
                  <a:lnTo>
                    <a:pt x="1540" y="670"/>
                  </a:lnTo>
                  <a:lnTo>
                    <a:pt x="1495" y="629"/>
                  </a:lnTo>
                  <a:lnTo>
                    <a:pt x="1444" y="594"/>
                  </a:lnTo>
                  <a:lnTo>
                    <a:pt x="1390" y="563"/>
                  </a:lnTo>
                  <a:lnTo>
                    <a:pt x="1332" y="539"/>
                  </a:lnTo>
                  <a:lnTo>
                    <a:pt x="1271" y="521"/>
                  </a:lnTo>
                  <a:lnTo>
                    <a:pt x="1208" y="510"/>
                  </a:lnTo>
                  <a:lnTo>
                    <a:pt x="1142" y="506"/>
                  </a:lnTo>
                  <a:close/>
                  <a:moveTo>
                    <a:pt x="1142" y="0"/>
                  </a:moveTo>
                  <a:lnTo>
                    <a:pt x="1241" y="4"/>
                  </a:lnTo>
                  <a:lnTo>
                    <a:pt x="1336" y="16"/>
                  </a:lnTo>
                  <a:lnTo>
                    <a:pt x="1430" y="35"/>
                  </a:lnTo>
                  <a:lnTo>
                    <a:pt x="1521" y="63"/>
                  </a:lnTo>
                  <a:lnTo>
                    <a:pt x="1608" y="97"/>
                  </a:lnTo>
                  <a:lnTo>
                    <a:pt x="1691" y="140"/>
                  </a:lnTo>
                  <a:lnTo>
                    <a:pt x="1771" y="186"/>
                  </a:lnTo>
                  <a:lnTo>
                    <a:pt x="1845" y="240"/>
                  </a:lnTo>
                  <a:lnTo>
                    <a:pt x="1916" y="300"/>
                  </a:lnTo>
                  <a:lnTo>
                    <a:pt x="1981" y="365"/>
                  </a:lnTo>
                  <a:lnTo>
                    <a:pt x="2041" y="434"/>
                  </a:lnTo>
                  <a:lnTo>
                    <a:pt x="2095" y="509"/>
                  </a:lnTo>
                  <a:lnTo>
                    <a:pt x="2142" y="588"/>
                  </a:lnTo>
                  <a:lnTo>
                    <a:pt x="2185" y="670"/>
                  </a:lnTo>
                  <a:lnTo>
                    <a:pt x="2219" y="757"/>
                  </a:lnTo>
                  <a:lnTo>
                    <a:pt x="2247" y="847"/>
                  </a:lnTo>
                  <a:lnTo>
                    <a:pt x="2266" y="941"/>
                  </a:lnTo>
                  <a:lnTo>
                    <a:pt x="2279" y="1035"/>
                  </a:lnTo>
                  <a:lnTo>
                    <a:pt x="2283" y="1134"/>
                  </a:lnTo>
                  <a:lnTo>
                    <a:pt x="2282" y="1207"/>
                  </a:lnTo>
                  <a:lnTo>
                    <a:pt x="2273" y="1282"/>
                  </a:lnTo>
                  <a:lnTo>
                    <a:pt x="2262" y="1359"/>
                  </a:lnTo>
                  <a:lnTo>
                    <a:pt x="2246" y="1436"/>
                  </a:lnTo>
                  <a:lnTo>
                    <a:pt x="2226" y="1515"/>
                  </a:lnTo>
                  <a:lnTo>
                    <a:pt x="2203" y="1595"/>
                  </a:lnTo>
                  <a:lnTo>
                    <a:pt x="2177" y="1676"/>
                  </a:lnTo>
                  <a:lnTo>
                    <a:pt x="2146" y="1757"/>
                  </a:lnTo>
                  <a:lnTo>
                    <a:pt x="2113" y="1838"/>
                  </a:lnTo>
                  <a:lnTo>
                    <a:pt x="2079" y="1919"/>
                  </a:lnTo>
                  <a:lnTo>
                    <a:pt x="2040" y="2000"/>
                  </a:lnTo>
                  <a:lnTo>
                    <a:pt x="2001" y="2081"/>
                  </a:lnTo>
                  <a:lnTo>
                    <a:pt x="1960" y="2160"/>
                  </a:lnTo>
                  <a:lnTo>
                    <a:pt x="1917" y="2240"/>
                  </a:lnTo>
                  <a:lnTo>
                    <a:pt x="1873" y="2318"/>
                  </a:lnTo>
                  <a:lnTo>
                    <a:pt x="1827" y="2395"/>
                  </a:lnTo>
                  <a:lnTo>
                    <a:pt x="1782" y="2470"/>
                  </a:lnTo>
                  <a:lnTo>
                    <a:pt x="1736" y="2544"/>
                  </a:lnTo>
                  <a:lnTo>
                    <a:pt x="1689" y="2617"/>
                  </a:lnTo>
                  <a:lnTo>
                    <a:pt x="1644" y="2687"/>
                  </a:lnTo>
                  <a:lnTo>
                    <a:pt x="1598" y="2754"/>
                  </a:lnTo>
                  <a:lnTo>
                    <a:pt x="1553" y="2820"/>
                  </a:lnTo>
                  <a:lnTo>
                    <a:pt x="1509" y="2883"/>
                  </a:lnTo>
                  <a:lnTo>
                    <a:pt x="1466" y="2942"/>
                  </a:lnTo>
                  <a:lnTo>
                    <a:pt x="1424" y="2998"/>
                  </a:lnTo>
                  <a:lnTo>
                    <a:pt x="1384" y="3052"/>
                  </a:lnTo>
                  <a:lnTo>
                    <a:pt x="1347" y="3103"/>
                  </a:lnTo>
                  <a:lnTo>
                    <a:pt x="1311" y="3148"/>
                  </a:lnTo>
                  <a:lnTo>
                    <a:pt x="1280" y="3190"/>
                  </a:lnTo>
                  <a:lnTo>
                    <a:pt x="1249" y="3228"/>
                  </a:lnTo>
                  <a:lnTo>
                    <a:pt x="1223" y="3262"/>
                  </a:lnTo>
                  <a:lnTo>
                    <a:pt x="1199" y="3291"/>
                  </a:lnTo>
                  <a:lnTo>
                    <a:pt x="1179" y="3315"/>
                  </a:lnTo>
                  <a:lnTo>
                    <a:pt x="1164" y="3335"/>
                  </a:lnTo>
                  <a:lnTo>
                    <a:pt x="1151" y="3348"/>
                  </a:lnTo>
                  <a:lnTo>
                    <a:pt x="1144" y="3356"/>
                  </a:lnTo>
                  <a:lnTo>
                    <a:pt x="1142" y="3359"/>
                  </a:lnTo>
                  <a:lnTo>
                    <a:pt x="1140" y="3356"/>
                  </a:lnTo>
                  <a:lnTo>
                    <a:pt x="1132" y="3348"/>
                  </a:lnTo>
                  <a:lnTo>
                    <a:pt x="1121" y="3335"/>
                  </a:lnTo>
                  <a:lnTo>
                    <a:pt x="1104" y="3315"/>
                  </a:lnTo>
                  <a:lnTo>
                    <a:pt x="1085" y="3291"/>
                  </a:lnTo>
                  <a:lnTo>
                    <a:pt x="1061" y="3262"/>
                  </a:lnTo>
                  <a:lnTo>
                    <a:pt x="1035" y="3229"/>
                  </a:lnTo>
                  <a:lnTo>
                    <a:pt x="1005" y="3190"/>
                  </a:lnTo>
                  <a:lnTo>
                    <a:pt x="972" y="3149"/>
                  </a:lnTo>
                  <a:lnTo>
                    <a:pt x="937" y="3103"/>
                  </a:lnTo>
                  <a:lnTo>
                    <a:pt x="900" y="3053"/>
                  </a:lnTo>
                  <a:lnTo>
                    <a:pt x="860" y="3000"/>
                  </a:lnTo>
                  <a:lnTo>
                    <a:pt x="819" y="2944"/>
                  </a:lnTo>
                  <a:lnTo>
                    <a:pt x="776" y="2885"/>
                  </a:lnTo>
                  <a:lnTo>
                    <a:pt x="732" y="2821"/>
                  </a:lnTo>
                  <a:lnTo>
                    <a:pt x="686" y="2757"/>
                  </a:lnTo>
                  <a:lnTo>
                    <a:pt x="641" y="2688"/>
                  </a:lnTo>
                  <a:lnTo>
                    <a:pt x="595" y="2618"/>
                  </a:lnTo>
                  <a:lnTo>
                    <a:pt x="548" y="2547"/>
                  </a:lnTo>
                  <a:lnTo>
                    <a:pt x="503" y="2473"/>
                  </a:lnTo>
                  <a:lnTo>
                    <a:pt x="457" y="2398"/>
                  </a:lnTo>
                  <a:lnTo>
                    <a:pt x="411" y="2321"/>
                  </a:lnTo>
                  <a:lnTo>
                    <a:pt x="367" y="2243"/>
                  </a:lnTo>
                  <a:lnTo>
                    <a:pt x="324" y="2163"/>
                  </a:lnTo>
                  <a:lnTo>
                    <a:pt x="283" y="2083"/>
                  </a:lnTo>
                  <a:lnTo>
                    <a:pt x="243" y="2002"/>
                  </a:lnTo>
                  <a:lnTo>
                    <a:pt x="206" y="1922"/>
                  </a:lnTo>
                  <a:lnTo>
                    <a:pt x="170" y="1839"/>
                  </a:lnTo>
                  <a:lnTo>
                    <a:pt x="138" y="1758"/>
                  </a:lnTo>
                  <a:lnTo>
                    <a:pt x="108" y="1677"/>
                  </a:lnTo>
                  <a:lnTo>
                    <a:pt x="82" y="1596"/>
                  </a:lnTo>
                  <a:lnTo>
                    <a:pt x="58" y="1517"/>
                  </a:lnTo>
                  <a:lnTo>
                    <a:pt x="37" y="1437"/>
                  </a:lnTo>
                  <a:lnTo>
                    <a:pt x="22" y="1359"/>
                  </a:lnTo>
                  <a:lnTo>
                    <a:pt x="10" y="1282"/>
                  </a:lnTo>
                  <a:lnTo>
                    <a:pt x="3" y="1207"/>
                  </a:lnTo>
                  <a:lnTo>
                    <a:pt x="0" y="1134"/>
                  </a:lnTo>
                  <a:lnTo>
                    <a:pt x="4" y="1035"/>
                  </a:lnTo>
                  <a:lnTo>
                    <a:pt x="17" y="941"/>
                  </a:lnTo>
                  <a:lnTo>
                    <a:pt x="37" y="847"/>
                  </a:lnTo>
                  <a:lnTo>
                    <a:pt x="65" y="757"/>
                  </a:lnTo>
                  <a:lnTo>
                    <a:pt x="99" y="670"/>
                  </a:lnTo>
                  <a:lnTo>
                    <a:pt x="141" y="588"/>
                  </a:lnTo>
                  <a:lnTo>
                    <a:pt x="189" y="509"/>
                  </a:lnTo>
                  <a:lnTo>
                    <a:pt x="243" y="434"/>
                  </a:lnTo>
                  <a:lnTo>
                    <a:pt x="304" y="365"/>
                  </a:lnTo>
                  <a:lnTo>
                    <a:pt x="369" y="300"/>
                  </a:lnTo>
                  <a:lnTo>
                    <a:pt x="439" y="240"/>
                  </a:lnTo>
                  <a:lnTo>
                    <a:pt x="514" y="186"/>
                  </a:lnTo>
                  <a:lnTo>
                    <a:pt x="594" y="140"/>
                  </a:lnTo>
                  <a:lnTo>
                    <a:pt x="676" y="97"/>
                  </a:lnTo>
                  <a:lnTo>
                    <a:pt x="763" y="63"/>
                  </a:lnTo>
                  <a:lnTo>
                    <a:pt x="854" y="35"/>
                  </a:lnTo>
                  <a:lnTo>
                    <a:pt x="947" y="16"/>
                  </a:lnTo>
                  <a:lnTo>
                    <a:pt x="1044" y="4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5" name="Freeform 273"/>
            <p:cNvSpPr>
              <a:spLocks/>
            </p:cNvSpPr>
            <p:nvPr/>
          </p:nvSpPr>
          <p:spPr bwMode="auto">
            <a:xfrm>
              <a:off x="6853238" y="3651250"/>
              <a:ext cx="293688" cy="290512"/>
            </a:xfrm>
            <a:custGeom>
              <a:avLst/>
              <a:gdLst>
                <a:gd name="T0" fmla="*/ 277 w 554"/>
                <a:gd name="T1" fmla="*/ 0 h 550"/>
                <a:gd name="T2" fmla="*/ 322 w 554"/>
                <a:gd name="T3" fmla="*/ 3 h 550"/>
                <a:gd name="T4" fmla="*/ 365 w 554"/>
                <a:gd name="T5" fmla="*/ 14 h 550"/>
                <a:gd name="T6" fmla="*/ 405 w 554"/>
                <a:gd name="T7" fmla="*/ 30 h 550"/>
                <a:gd name="T8" fmla="*/ 441 w 554"/>
                <a:gd name="T9" fmla="*/ 52 h 550"/>
                <a:gd name="T10" fmla="*/ 473 w 554"/>
                <a:gd name="T11" fmla="*/ 80 h 550"/>
                <a:gd name="T12" fmla="*/ 500 w 554"/>
                <a:gd name="T13" fmla="*/ 113 h 550"/>
                <a:gd name="T14" fmla="*/ 524 w 554"/>
                <a:gd name="T15" fmla="*/ 148 h 550"/>
                <a:gd name="T16" fmla="*/ 540 w 554"/>
                <a:gd name="T17" fmla="*/ 188 h 550"/>
                <a:gd name="T18" fmla="*/ 550 w 554"/>
                <a:gd name="T19" fmla="*/ 231 h 550"/>
                <a:gd name="T20" fmla="*/ 554 w 554"/>
                <a:gd name="T21" fmla="*/ 275 h 550"/>
                <a:gd name="T22" fmla="*/ 550 w 554"/>
                <a:gd name="T23" fmla="*/ 320 h 550"/>
                <a:gd name="T24" fmla="*/ 540 w 554"/>
                <a:gd name="T25" fmla="*/ 362 h 550"/>
                <a:gd name="T26" fmla="*/ 524 w 554"/>
                <a:gd name="T27" fmla="*/ 401 h 550"/>
                <a:gd name="T28" fmla="*/ 500 w 554"/>
                <a:gd name="T29" fmla="*/ 438 h 550"/>
                <a:gd name="T30" fmla="*/ 473 w 554"/>
                <a:gd name="T31" fmla="*/ 469 h 550"/>
                <a:gd name="T32" fmla="*/ 441 w 554"/>
                <a:gd name="T33" fmla="*/ 497 h 550"/>
                <a:gd name="T34" fmla="*/ 405 w 554"/>
                <a:gd name="T35" fmla="*/ 519 h 550"/>
                <a:gd name="T36" fmla="*/ 365 w 554"/>
                <a:gd name="T37" fmla="*/ 537 h 550"/>
                <a:gd name="T38" fmla="*/ 322 w 554"/>
                <a:gd name="T39" fmla="*/ 546 h 550"/>
                <a:gd name="T40" fmla="*/ 277 w 554"/>
                <a:gd name="T41" fmla="*/ 550 h 550"/>
                <a:gd name="T42" fmla="*/ 232 w 554"/>
                <a:gd name="T43" fmla="*/ 546 h 550"/>
                <a:gd name="T44" fmla="*/ 190 w 554"/>
                <a:gd name="T45" fmla="*/ 537 h 550"/>
                <a:gd name="T46" fmla="*/ 150 w 554"/>
                <a:gd name="T47" fmla="*/ 519 h 550"/>
                <a:gd name="T48" fmla="*/ 114 w 554"/>
                <a:gd name="T49" fmla="*/ 497 h 550"/>
                <a:gd name="T50" fmla="*/ 82 w 554"/>
                <a:gd name="T51" fmla="*/ 469 h 550"/>
                <a:gd name="T52" fmla="*/ 54 w 554"/>
                <a:gd name="T53" fmla="*/ 438 h 550"/>
                <a:gd name="T54" fmla="*/ 31 w 554"/>
                <a:gd name="T55" fmla="*/ 401 h 550"/>
                <a:gd name="T56" fmla="*/ 14 w 554"/>
                <a:gd name="T57" fmla="*/ 362 h 550"/>
                <a:gd name="T58" fmla="*/ 5 w 554"/>
                <a:gd name="T59" fmla="*/ 320 h 550"/>
                <a:gd name="T60" fmla="*/ 0 w 554"/>
                <a:gd name="T61" fmla="*/ 275 h 550"/>
                <a:gd name="T62" fmla="*/ 5 w 554"/>
                <a:gd name="T63" fmla="*/ 231 h 550"/>
                <a:gd name="T64" fmla="*/ 14 w 554"/>
                <a:gd name="T65" fmla="*/ 188 h 550"/>
                <a:gd name="T66" fmla="*/ 31 w 554"/>
                <a:gd name="T67" fmla="*/ 148 h 550"/>
                <a:gd name="T68" fmla="*/ 54 w 554"/>
                <a:gd name="T69" fmla="*/ 113 h 550"/>
                <a:gd name="T70" fmla="*/ 82 w 554"/>
                <a:gd name="T71" fmla="*/ 80 h 550"/>
                <a:gd name="T72" fmla="*/ 114 w 554"/>
                <a:gd name="T73" fmla="*/ 52 h 550"/>
                <a:gd name="T74" fmla="*/ 150 w 554"/>
                <a:gd name="T75" fmla="*/ 30 h 550"/>
                <a:gd name="T76" fmla="*/ 190 w 554"/>
                <a:gd name="T77" fmla="*/ 14 h 550"/>
                <a:gd name="T78" fmla="*/ 232 w 554"/>
                <a:gd name="T79" fmla="*/ 3 h 550"/>
                <a:gd name="T80" fmla="*/ 277 w 554"/>
                <a:gd name="T81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50">
                  <a:moveTo>
                    <a:pt x="277" y="0"/>
                  </a:moveTo>
                  <a:lnTo>
                    <a:pt x="322" y="3"/>
                  </a:lnTo>
                  <a:lnTo>
                    <a:pt x="365" y="14"/>
                  </a:lnTo>
                  <a:lnTo>
                    <a:pt x="405" y="30"/>
                  </a:lnTo>
                  <a:lnTo>
                    <a:pt x="441" y="52"/>
                  </a:lnTo>
                  <a:lnTo>
                    <a:pt x="473" y="80"/>
                  </a:lnTo>
                  <a:lnTo>
                    <a:pt x="500" y="113"/>
                  </a:lnTo>
                  <a:lnTo>
                    <a:pt x="524" y="148"/>
                  </a:lnTo>
                  <a:lnTo>
                    <a:pt x="540" y="188"/>
                  </a:lnTo>
                  <a:lnTo>
                    <a:pt x="550" y="231"/>
                  </a:lnTo>
                  <a:lnTo>
                    <a:pt x="554" y="275"/>
                  </a:lnTo>
                  <a:lnTo>
                    <a:pt x="550" y="320"/>
                  </a:lnTo>
                  <a:lnTo>
                    <a:pt x="540" y="362"/>
                  </a:lnTo>
                  <a:lnTo>
                    <a:pt x="524" y="401"/>
                  </a:lnTo>
                  <a:lnTo>
                    <a:pt x="500" y="438"/>
                  </a:lnTo>
                  <a:lnTo>
                    <a:pt x="473" y="469"/>
                  </a:lnTo>
                  <a:lnTo>
                    <a:pt x="441" y="497"/>
                  </a:lnTo>
                  <a:lnTo>
                    <a:pt x="405" y="519"/>
                  </a:lnTo>
                  <a:lnTo>
                    <a:pt x="365" y="537"/>
                  </a:lnTo>
                  <a:lnTo>
                    <a:pt x="322" y="546"/>
                  </a:lnTo>
                  <a:lnTo>
                    <a:pt x="277" y="550"/>
                  </a:lnTo>
                  <a:lnTo>
                    <a:pt x="232" y="546"/>
                  </a:lnTo>
                  <a:lnTo>
                    <a:pt x="190" y="537"/>
                  </a:lnTo>
                  <a:lnTo>
                    <a:pt x="150" y="519"/>
                  </a:lnTo>
                  <a:lnTo>
                    <a:pt x="114" y="497"/>
                  </a:lnTo>
                  <a:lnTo>
                    <a:pt x="82" y="469"/>
                  </a:lnTo>
                  <a:lnTo>
                    <a:pt x="54" y="438"/>
                  </a:lnTo>
                  <a:lnTo>
                    <a:pt x="31" y="401"/>
                  </a:lnTo>
                  <a:lnTo>
                    <a:pt x="14" y="362"/>
                  </a:lnTo>
                  <a:lnTo>
                    <a:pt x="5" y="320"/>
                  </a:lnTo>
                  <a:lnTo>
                    <a:pt x="0" y="275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31" y="148"/>
                  </a:lnTo>
                  <a:lnTo>
                    <a:pt x="54" y="113"/>
                  </a:lnTo>
                  <a:lnTo>
                    <a:pt x="82" y="80"/>
                  </a:lnTo>
                  <a:lnTo>
                    <a:pt x="114" y="52"/>
                  </a:lnTo>
                  <a:lnTo>
                    <a:pt x="150" y="30"/>
                  </a:lnTo>
                  <a:lnTo>
                    <a:pt x="190" y="14"/>
                  </a:lnTo>
                  <a:lnTo>
                    <a:pt x="23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6" name="Freeform 274"/>
            <p:cNvSpPr>
              <a:spLocks/>
            </p:cNvSpPr>
            <p:nvPr/>
          </p:nvSpPr>
          <p:spPr bwMode="auto">
            <a:xfrm>
              <a:off x="5848350" y="4800600"/>
              <a:ext cx="2305050" cy="712787"/>
            </a:xfrm>
            <a:custGeom>
              <a:avLst/>
              <a:gdLst>
                <a:gd name="T0" fmla="*/ 3082 w 4357"/>
                <a:gd name="T1" fmla="*/ 32 h 1345"/>
                <a:gd name="T2" fmla="*/ 3438 w 4357"/>
                <a:gd name="T3" fmla="*/ 96 h 1345"/>
                <a:gd name="T4" fmla="*/ 3747 w 4357"/>
                <a:gd name="T5" fmla="*/ 180 h 1345"/>
                <a:gd name="T6" fmla="*/ 4001 w 4357"/>
                <a:gd name="T7" fmla="*/ 281 h 1345"/>
                <a:gd name="T8" fmla="*/ 4193 w 4357"/>
                <a:gd name="T9" fmla="*/ 395 h 1345"/>
                <a:gd name="T10" fmla="*/ 4314 w 4357"/>
                <a:gd name="T11" fmla="*/ 521 h 1345"/>
                <a:gd name="T12" fmla="*/ 4357 w 4357"/>
                <a:gd name="T13" fmla="*/ 657 h 1345"/>
                <a:gd name="T14" fmla="*/ 4313 w 4357"/>
                <a:gd name="T15" fmla="*/ 796 h 1345"/>
                <a:gd name="T16" fmla="*/ 4186 w 4357"/>
                <a:gd name="T17" fmla="*/ 925 h 1345"/>
                <a:gd name="T18" fmla="*/ 3984 w 4357"/>
                <a:gd name="T19" fmla="*/ 1041 h 1345"/>
                <a:gd name="T20" fmla="*/ 3719 w 4357"/>
                <a:gd name="T21" fmla="*/ 1143 h 1345"/>
                <a:gd name="T22" fmla="*/ 3396 w 4357"/>
                <a:gd name="T23" fmla="*/ 1227 h 1345"/>
                <a:gd name="T24" fmla="*/ 3026 w 4357"/>
                <a:gd name="T25" fmla="*/ 1290 h 1345"/>
                <a:gd name="T26" fmla="*/ 2616 w 4357"/>
                <a:gd name="T27" fmla="*/ 1329 h 1345"/>
                <a:gd name="T28" fmla="*/ 2178 w 4357"/>
                <a:gd name="T29" fmla="*/ 1345 h 1345"/>
                <a:gd name="T30" fmla="*/ 1739 w 4357"/>
                <a:gd name="T31" fmla="*/ 1329 h 1345"/>
                <a:gd name="T32" fmla="*/ 1330 w 4357"/>
                <a:gd name="T33" fmla="*/ 1290 h 1345"/>
                <a:gd name="T34" fmla="*/ 960 w 4357"/>
                <a:gd name="T35" fmla="*/ 1227 h 1345"/>
                <a:gd name="T36" fmla="*/ 639 w 4357"/>
                <a:gd name="T37" fmla="*/ 1143 h 1345"/>
                <a:gd name="T38" fmla="*/ 372 w 4357"/>
                <a:gd name="T39" fmla="*/ 1041 h 1345"/>
                <a:gd name="T40" fmla="*/ 171 w 4357"/>
                <a:gd name="T41" fmla="*/ 925 h 1345"/>
                <a:gd name="T42" fmla="*/ 44 w 4357"/>
                <a:gd name="T43" fmla="*/ 796 h 1345"/>
                <a:gd name="T44" fmla="*/ 0 w 4357"/>
                <a:gd name="T45" fmla="*/ 657 h 1345"/>
                <a:gd name="T46" fmla="*/ 42 w 4357"/>
                <a:gd name="T47" fmla="*/ 521 h 1345"/>
                <a:gd name="T48" fmla="*/ 162 w 4357"/>
                <a:gd name="T49" fmla="*/ 395 h 1345"/>
                <a:gd name="T50" fmla="*/ 354 w 4357"/>
                <a:gd name="T51" fmla="*/ 281 h 1345"/>
                <a:gd name="T52" fmla="*/ 610 w 4357"/>
                <a:gd name="T53" fmla="*/ 180 h 1345"/>
                <a:gd name="T54" fmla="*/ 917 w 4357"/>
                <a:gd name="T55" fmla="*/ 96 h 1345"/>
                <a:gd name="T56" fmla="*/ 1274 w 4357"/>
                <a:gd name="T57" fmla="*/ 32 h 1345"/>
                <a:gd name="T58" fmla="*/ 1587 w 4357"/>
                <a:gd name="T59" fmla="*/ 78 h 1345"/>
                <a:gd name="T60" fmla="*/ 1740 w 4357"/>
                <a:gd name="T61" fmla="*/ 285 h 1345"/>
                <a:gd name="T62" fmla="*/ 1492 w 4357"/>
                <a:gd name="T63" fmla="*/ 369 h 1345"/>
                <a:gd name="T64" fmla="*/ 1111 w 4357"/>
                <a:gd name="T65" fmla="*/ 427 h 1345"/>
                <a:gd name="T66" fmla="*/ 803 w 4357"/>
                <a:gd name="T67" fmla="*/ 499 h 1345"/>
                <a:gd name="T68" fmla="*/ 570 w 4357"/>
                <a:gd name="T69" fmla="*/ 579 h 1345"/>
                <a:gd name="T70" fmla="*/ 416 w 4357"/>
                <a:gd name="T71" fmla="*/ 657 h 1345"/>
                <a:gd name="T72" fmla="*/ 563 w 4357"/>
                <a:gd name="T73" fmla="*/ 733 h 1345"/>
                <a:gd name="T74" fmla="*/ 784 w 4357"/>
                <a:gd name="T75" fmla="*/ 810 h 1345"/>
                <a:gd name="T76" fmla="*/ 1075 w 4357"/>
                <a:gd name="T77" fmla="*/ 881 h 1345"/>
                <a:gd name="T78" fmla="*/ 1434 w 4357"/>
                <a:gd name="T79" fmla="*/ 938 h 1345"/>
                <a:gd name="T80" fmla="*/ 1859 w 4357"/>
                <a:gd name="T81" fmla="*/ 974 h 1345"/>
                <a:gd name="T82" fmla="*/ 2342 w 4357"/>
                <a:gd name="T83" fmla="*/ 980 h 1345"/>
                <a:gd name="T84" fmla="*/ 2788 w 4357"/>
                <a:gd name="T85" fmla="*/ 954 h 1345"/>
                <a:gd name="T86" fmla="*/ 3170 w 4357"/>
                <a:gd name="T87" fmla="*/ 903 h 1345"/>
                <a:gd name="T88" fmla="*/ 3485 w 4357"/>
                <a:gd name="T89" fmla="*/ 834 h 1345"/>
                <a:gd name="T90" fmla="*/ 3727 w 4357"/>
                <a:gd name="T91" fmla="*/ 757 h 1345"/>
                <a:gd name="T92" fmla="*/ 3900 w 4357"/>
                <a:gd name="T93" fmla="*/ 681 h 1345"/>
                <a:gd name="T94" fmla="*/ 3846 w 4357"/>
                <a:gd name="T95" fmla="*/ 605 h 1345"/>
                <a:gd name="T96" fmla="*/ 3641 w 4357"/>
                <a:gd name="T97" fmla="*/ 526 h 1345"/>
                <a:gd name="T98" fmla="*/ 3356 w 4357"/>
                <a:gd name="T99" fmla="*/ 449 h 1345"/>
                <a:gd name="T100" fmla="*/ 2999 w 4357"/>
                <a:gd name="T101" fmla="*/ 386 h 1345"/>
                <a:gd name="T102" fmla="*/ 2571 w 4357"/>
                <a:gd name="T103" fmla="*/ 344 h 1345"/>
                <a:gd name="T104" fmla="*/ 2714 w 4357"/>
                <a:gd name="T105" fmla="*/ 152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357" h="1345">
                  <a:moveTo>
                    <a:pt x="2823" y="0"/>
                  </a:moveTo>
                  <a:lnTo>
                    <a:pt x="2955" y="15"/>
                  </a:lnTo>
                  <a:lnTo>
                    <a:pt x="3082" y="32"/>
                  </a:lnTo>
                  <a:lnTo>
                    <a:pt x="3206" y="51"/>
                  </a:lnTo>
                  <a:lnTo>
                    <a:pt x="3324" y="73"/>
                  </a:lnTo>
                  <a:lnTo>
                    <a:pt x="3438" y="96"/>
                  </a:lnTo>
                  <a:lnTo>
                    <a:pt x="3547" y="122"/>
                  </a:lnTo>
                  <a:lnTo>
                    <a:pt x="3649" y="150"/>
                  </a:lnTo>
                  <a:lnTo>
                    <a:pt x="3747" y="180"/>
                  </a:lnTo>
                  <a:lnTo>
                    <a:pt x="3838" y="211"/>
                  </a:lnTo>
                  <a:lnTo>
                    <a:pt x="3923" y="246"/>
                  </a:lnTo>
                  <a:lnTo>
                    <a:pt x="4001" y="281"/>
                  </a:lnTo>
                  <a:lnTo>
                    <a:pt x="4072" y="317"/>
                  </a:lnTo>
                  <a:lnTo>
                    <a:pt x="4137" y="355"/>
                  </a:lnTo>
                  <a:lnTo>
                    <a:pt x="4193" y="395"/>
                  </a:lnTo>
                  <a:lnTo>
                    <a:pt x="4242" y="436"/>
                  </a:lnTo>
                  <a:lnTo>
                    <a:pt x="4282" y="479"/>
                  </a:lnTo>
                  <a:lnTo>
                    <a:pt x="4314" y="521"/>
                  </a:lnTo>
                  <a:lnTo>
                    <a:pt x="4337" y="565"/>
                  </a:lnTo>
                  <a:lnTo>
                    <a:pt x="4351" y="611"/>
                  </a:lnTo>
                  <a:lnTo>
                    <a:pt x="4357" y="657"/>
                  </a:lnTo>
                  <a:lnTo>
                    <a:pt x="4351" y="704"/>
                  </a:lnTo>
                  <a:lnTo>
                    <a:pt x="4336" y="751"/>
                  </a:lnTo>
                  <a:lnTo>
                    <a:pt x="4313" y="796"/>
                  </a:lnTo>
                  <a:lnTo>
                    <a:pt x="4278" y="840"/>
                  </a:lnTo>
                  <a:lnTo>
                    <a:pt x="4237" y="882"/>
                  </a:lnTo>
                  <a:lnTo>
                    <a:pt x="4186" y="925"/>
                  </a:lnTo>
                  <a:lnTo>
                    <a:pt x="4126" y="965"/>
                  </a:lnTo>
                  <a:lnTo>
                    <a:pt x="4059" y="1003"/>
                  </a:lnTo>
                  <a:lnTo>
                    <a:pt x="3984" y="1041"/>
                  </a:lnTo>
                  <a:lnTo>
                    <a:pt x="3903" y="1077"/>
                  </a:lnTo>
                  <a:lnTo>
                    <a:pt x="3814" y="1110"/>
                  </a:lnTo>
                  <a:lnTo>
                    <a:pt x="3719" y="1143"/>
                  </a:lnTo>
                  <a:lnTo>
                    <a:pt x="3617" y="1173"/>
                  </a:lnTo>
                  <a:lnTo>
                    <a:pt x="3509" y="1200"/>
                  </a:lnTo>
                  <a:lnTo>
                    <a:pt x="3396" y="1227"/>
                  </a:lnTo>
                  <a:lnTo>
                    <a:pt x="3278" y="1250"/>
                  </a:lnTo>
                  <a:lnTo>
                    <a:pt x="3155" y="1272"/>
                  </a:lnTo>
                  <a:lnTo>
                    <a:pt x="3026" y="1290"/>
                  </a:lnTo>
                  <a:lnTo>
                    <a:pt x="2894" y="1306"/>
                  </a:lnTo>
                  <a:lnTo>
                    <a:pt x="2757" y="1320"/>
                  </a:lnTo>
                  <a:lnTo>
                    <a:pt x="2616" y="1329"/>
                  </a:lnTo>
                  <a:lnTo>
                    <a:pt x="2474" y="1338"/>
                  </a:lnTo>
                  <a:lnTo>
                    <a:pt x="2327" y="1342"/>
                  </a:lnTo>
                  <a:lnTo>
                    <a:pt x="2178" y="1345"/>
                  </a:lnTo>
                  <a:lnTo>
                    <a:pt x="2028" y="1342"/>
                  </a:lnTo>
                  <a:lnTo>
                    <a:pt x="1882" y="1338"/>
                  </a:lnTo>
                  <a:lnTo>
                    <a:pt x="1739" y="1329"/>
                  </a:lnTo>
                  <a:lnTo>
                    <a:pt x="1599" y="1320"/>
                  </a:lnTo>
                  <a:lnTo>
                    <a:pt x="1463" y="1306"/>
                  </a:lnTo>
                  <a:lnTo>
                    <a:pt x="1330" y="1290"/>
                  </a:lnTo>
                  <a:lnTo>
                    <a:pt x="1202" y="1272"/>
                  </a:lnTo>
                  <a:lnTo>
                    <a:pt x="1079" y="1250"/>
                  </a:lnTo>
                  <a:lnTo>
                    <a:pt x="960" y="1227"/>
                  </a:lnTo>
                  <a:lnTo>
                    <a:pt x="847" y="1200"/>
                  </a:lnTo>
                  <a:lnTo>
                    <a:pt x="739" y="1173"/>
                  </a:lnTo>
                  <a:lnTo>
                    <a:pt x="639" y="1143"/>
                  </a:lnTo>
                  <a:lnTo>
                    <a:pt x="542" y="1110"/>
                  </a:lnTo>
                  <a:lnTo>
                    <a:pt x="454" y="1077"/>
                  </a:lnTo>
                  <a:lnTo>
                    <a:pt x="372" y="1041"/>
                  </a:lnTo>
                  <a:lnTo>
                    <a:pt x="298" y="1003"/>
                  </a:lnTo>
                  <a:lnTo>
                    <a:pt x="230" y="965"/>
                  </a:lnTo>
                  <a:lnTo>
                    <a:pt x="171" y="925"/>
                  </a:lnTo>
                  <a:lnTo>
                    <a:pt x="120" y="882"/>
                  </a:lnTo>
                  <a:lnTo>
                    <a:pt x="78" y="840"/>
                  </a:lnTo>
                  <a:lnTo>
                    <a:pt x="44" y="796"/>
                  </a:lnTo>
                  <a:lnTo>
                    <a:pt x="20" y="751"/>
                  </a:lnTo>
                  <a:lnTo>
                    <a:pt x="5" y="704"/>
                  </a:lnTo>
                  <a:lnTo>
                    <a:pt x="0" y="657"/>
                  </a:lnTo>
                  <a:lnTo>
                    <a:pt x="5" y="611"/>
                  </a:lnTo>
                  <a:lnTo>
                    <a:pt x="19" y="565"/>
                  </a:lnTo>
                  <a:lnTo>
                    <a:pt x="42" y="521"/>
                  </a:lnTo>
                  <a:lnTo>
                    <a:pt x="74" y="479"/>
                  </a:lnTo>
                  <a:lnTo>
                    <a:pt x="114" y="436"/>
                  </a:lnTo>
                  <a:lnTo>
                    <a:pt x="162" y="395"/>
                  </a:lnTo>
                  <a:lnTo>
                    <a:pt x="219" y="355"/>
                  </a:lnTo>
                  <a:lnTo>
                    <a:pt x="284" y="317"/>
                  </a:lnTo>
                  <a:lnTo>
                    <a:pt x="354" y="281"/>
                  </a:lnTo>
                  <a:lnTo>
                    <a:pt x="433" y="246"/>
                  </a:lnTo>
                  <a:lnTo>
                    <a:pt x="519" y="213"/>
                  </a:lnTo>
                  <a:lnTo>
                    <a:pt x="610" y="180"/>
                  </a:lnTo>
                  <a:lnTo>
                    <a:pt x="706" y="151"/>
                  </a:lnTo>
                  <a:lnTo>
                    <a:pt x="810" y="122"/>
                  </a:lnTo>
                  <a:lnTo>
                    <a:pt x="917" y="96"/>
                  </a:lnTo>
                  <a:lnTo>
                    <a:pt x="1032" y="73"/>
                  </a:lnTo>
                  <a:lnTo>
                    <a:pt x="1151" y="51"/>
                  </a:lnTo>
                  <a:lnTo>
                    <a:pt x="1274" y="32"/>
                  </a:lnTo>
                  <a:lnTo>
                    <a:pt x="1400" y="15"/>
                  </a:lnTo>
                  <a:lnTo>
                    <a:pt x="1532" y="2"/>
                  </a:lnTo>
                  <a:lnTo>
                    <a:pt x="1587" y="78"/>
                  </a:lnTo>
                  <a:lnTo>
                    <a:pt x="1641" y="152"/>
                  </a:lnTo>
                  <a:lnTo>
                    <a:pt x="1692" y="221"/>
                  </a:lnTo>
                  <a:lnTo>
                    <a:pt x="1740" y="285"/>
                  </a:lnTo>
                  <a:lnTo>
                    <a:pt x="1786" y="344"/>
                  </a:lnTo>
                  <a:lnTo>
                    <a:pt x="1634" y="355"/>
                  </a:lnTo>
                  <a:lnTo>
                    <a:pt x="1492" y="369"/>
                  </a:lnTo>
                  <a:lnTo>
                    <a:pt x="1356" y="386"/>
                  </a:lnTo>
                  <a:lnTo>
                    <a:pt x="1229" y="405"/>
                  </a:lnTo>
                  <a:lnTo>
                    <a:pt x="1111" y="427"/>
                  </a:lnTo>
                  <a:lnTo>
                    <a:pt x="999" y="449"/>
                  </a:lnTo>
                  <a:lnTo>
                    <a:pt x="897" y="473"/>
                  </a:lnTo>
                  <a:lnTo>
                    <a:pt x="803" y="499"/>
                  </a:lnTo>
                  <a:lnTo>
                    <a:pt x="716" y="526"/>
                  </a:lnTo>
                  <a:lnTo>
                    <a:pt x="639" y="552"/>
                  </a:lnTo>
                  <a:lnTo>
                    <a:pt x="570" y="579"/>
                  </a:lnTo>
                  <a:lnTo>
                    <a:pt x="510" y="605"/>
                  </a:lnTo>
                  <a:lnTo>
                    <a:pt x="459" y="631"/>
                  </a:lnTo>
                  <a:lnTo>
                    <a:pt x="416" y="657"/>
                  </a:lnTo>
                  <a:lnTo>
                    <a:pt x="458" y="681"/>
                  </a:lnTo>
                  <a:lnTo>
                    <a:pt x="506" y="707"/>
                  </a:lnTo>
                  <a:lnTo>
                    <a:pt x="563" y="733"/>
                  </a:lnTo>
                  <a:lnTo>
                    <a:pt x="629" y="757"/>
                  </a:lnTo>
                  <a:lnTo>
                    <a:pt x="702" y="783"/>
                  </a:lnTo>
                  <a:lnTo>
                    <a:pt x="784" y="810"/>
                  </a:lnTo>
                  <a:lnTo>
                    <a:pt x="872" y="834"/>
                  </a:lnTo>
                  <a:lnTo>
                    <a:pt x="970" y="859"/>
                  </a:lnTo>
                  <a:lnTo>
                    <a:pt x="1075" y="881"/>
                  </a:lnTo>
                  <a:lnTo>
                    <a:pt x="1187" y="903"/>
                  </a:lnTo>
                  <a:lnTo>
                    <a:pt x="1307" y="922"/>
                  </a:lnTo>
                  <a:lnTo>
                    <a:pt x="1434" y="938"/>
                  </a:lnTo>
                  <a:lnTo>
                    <a:pt x="1567" y="954"/>
                  </a:lnTo>
                  <a:lnTo>
                    <a:pt x="1710" y="966"/>
                  </a:lnTo>
                  <a:lnTo>
                    <a:pt x="1859" y="974"/>
                  </a:lnTo>
                  <a:lnTo>
                    <a:pt x="2015" y="980"/>
                  </a:lnTo>
                  <a:lnTo>
                    <a:pt x="2178" y="982"/>
                  </a:lnTo>
                  <a:lnTo>
                    <a:pt x="2342" y="980"/>
                  </a:lnTo>
                  <a:lnTo>
                    <a:pt x="2498" y="974"/>
                  </a:lnTo>
                  <a:lnTo>
                    <a:pt x="2647" y="966"/>
                  </a:lnTo>
                  <a:lnTo>
                    <a:pt x="2788" y="954"/>
                  </a:lnTo>
                  <a:lnTo>
                    <a:pt x="2923" y="938"/>
                  </a:lnTo>
                  <a:lnTo>
                    <a:pt x="3050" y="922"/>
                  </a:lnTo>
                  <a:lnTo>
                    <a:pt x="3170" y="903"/>
                  </a:lnTo>
                  <a:lnTo>
                    <a:pt x="3282" y="881"/>
                  </a:lnTo>
                  <a:lnTo>
                    <a:pt x="3387" y="859"/>
                  </a:lnTo>
                  <a:lnTo>
                    <a:pt x="3485" y="834"/>
                  </a:lnTo>
                  <a:lnTo>
                    <a:pt x="3573" y="810"/>
                  </a:lnTo>
                  <a:lnTo>
                    <a:pt x="3654" y="783"/>
                  </a:lnTo>
                  <a:lnTo>
                    <a:pt x="3727" y="757"/>
                  </a:lnTo>
                  <a:lnTo>
                    <a:pt x="3794" y="733"/>
                  </a:lnTo>
                  <a:lnTo>
                    <a:pt x="3850" y="707"/>
                  </a:lnTo>
                  <a:lnTo>
                    <a:pt x="3900" y="681"/>
                  </a:lnTo>
                  <a:lnTo>
                    <a:pt x="3940" y="657"/>
                  </a:lnTo>
                  <a:lnTo>
                    <a:pt x="3897" y="631"/>
                  </a:lnTo>
                  <a:lnTo>
                    <a:pt x="3846" y="605"/>
                  </a:lnTo>
                  <a:lnTo>
                    <a:pt x="3787" y="579"/>
                  </a:lnTo>
                  <a:lnTo>
                    <a:pt x="3718" y="552"/>
                  </a:lnTo>
                  <a:lnTo>
                    <a:pt x="3641" y="526"/>
                  </a:lnTo>
                  <a:lnTo>
                    <a:pt x="3554" y="498"/>
                  </a:lnTo>
                  <a:lnTo>
                    <a:pt x="3460" y="473"/>
                  </a:lnTo>
                  <a:lnTo>
                    <a:pt x="3356" y="449"/>
                  </a:lnTo>
                  <a:lnTo>
                    <a:pt x="3246" y="425"/>
                  </a:lnTo>
                  <a:lnTo>
                    <a:pt x="3127" y="405"/>
                  </a:lnTo>
                  <a:lnTo>
                    <a:pt x="2999" y="386"/>
                  </a:lnTo>
                  <a:lnTo>
                    <a:pt x="2863" y="369"/>
                  </a:lnTo>
                  <a:lnTo>
                    <a:pt x="2721" y="355"/>
                  </a:lnTo>
                  <a:lnTo>
                    <a:pt x="2571" y="344"/>
                  </a:lnTo>
                  <a:lnTo>
                    <a:pt x="2615" y="285"/>
                  </a:lnTo>
                  <a:lnTo>
                    <a:pt x="2663" y="221"/>
                  </a:lnTo>
                  <a:lnTo>
                    <a:pt x="2714" y="152"/>
                  </a:lnTo>
                  <a:lnTo>
                    <a:pt x="2768" y="78"/>
                  </a:lnTo>
                  <a:lnTo>
                    <a:pt x="28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15" name="Группа 314"/>
          <p:cNvGrpSpPr/>
          <p:nvPr/>
        </p:nvGrpSpPr>
        <p:grpSpPr>
          <a:xfrm>
            <a:off x="8773244" y="4001678"/>
            <a:ext cx="407774" cy="398656"/>
            <a:chOff x="5829300" y="3186113"/>
            <a:chExt cx="2555875" cy="2498725"/>
          </a:xfrm>
          <a:solidFill>
            <a:schemeClr val="bg2">
              <a:lumMod val="25000"/>
            </a:schemeClr>
          </a:solidFill>
        </p:grpSpPr>
        <p:sp>
          <p:nvSpPr>
            <p:cNvPr id="312" name="Freeform 279"/>
            <p:cNvSpPr>
              <a:spLocks/>
            </p:cNvSpPr>
            <p:nvPr/>
          </p:nvSpPr>
          <p:spPr bwMode="auto">
            <a:xfrm>
              <a:off x="6772275" y="3686175"/>
              <a:ext cx="182563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5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1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7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5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1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7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" name="Freeform 280"/>
            <p:cNvSpPr>
              <a:spLocks/>
            </p:cNvSpPr>
            <p:nvPr/>
          </p:nvSpPr>
          <p:spPr bwMode="auto">
            <a:xfrm>
              <a:off x="7259638" y="3686175"/>
              <a:ext cx="180975" cy="352425"/>
            </a:xfrm>
            <a:custGeom>
              <a:avLst/>
              <a:gdLst>
                <a:gd name="T0" fmla="*/ 140 w 344"/>
                <a:gd name="T1" fmla="*/ 0 h 666"/>
                <a:gd name="T2" fmla="*/ 205 w 344"/>
                <a:gd name="T3" fmla="*/ 0 h 666"/>
                <a:gd name="T4" fmla="*/ 237 w 344"/>
                <a:gd name="T5" fmla="*/ 3 h 666"/>
                <a:gd name="T6" fmla="*/ 267 w 344"/>
                <a:gd name="T7" fmla="*/ 11 h 666"/>
                <a:gd name="T8" fmla="*/ 292 w 344"/>
                <a:gd name="T9" fmla="*/ 28 h 666"/>
                <a:gd name="T10" fmla="*/ 313 w 344"/>
                <a:gd name="T11" fmla="*/ 47 h 666"/>
                <a:gd name="T12" fmla="*/ 329 w 344"/>
                <a:gd name="T13" fmla="*/ 71 h 666"/>
                <a:gd name="T14" fmla="*/ 339 w 344"/>
                <a:gd name="T15" fmla="*/ 97 h 666"/>
                <a:gd name="T16" fmla="*/ 344 w 344"/>
                <a:gd name="T17" fmla="*/ 127 h 666"/>
                <a:gd name="T18" fmla="*/ 344 w 344"/>
                <a:gd name="T19" fmla="*/ 666 h 666"/>
                <a:gd name="T20" fmla="*/ 0 w 344"/>
                <a:gd name="T21" fmla="*/ 666 h 666"/>
                <a:gd name="T22" fmla="*/ 0 w 344"/>
                <a:gd name="T23" fmla="*/ 127 h 666"/>
                <a:gd name="T24" fmla="*/ 5 w 344"/>
                <a:gd name="T25" fmla="*/ 97 h 666"/>
                <a:gd name="T26" fmla="*/ 15 w 344"/>
                <a:gd name="T27" fmla="*/ 71 h 666"/>
                <a:gd name="T28" fmla="*/ 32 w 344"/>
                <a:gd name="T29" fmla="*/ 47 h 666"/>
                <a:gd name="T30" fmla="*/ 52 w 344"/>
                <a:gd name="T31" fmla="*/ 28 h 666"/>
                <a:gd name="T32" fmla="*/ 79 w 344"/>
                <a:gd name="T33" fmla="*/ 11 h 666"/>
                <a:gd name="T34" fmla="*/ 109 w 344"/>
                <a:gd name="T35" fmla="*/ 3 h 666"/>
                <a:gd name="T36" fmla="*/ 140 w 344"/>
                <a:gd name="T37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4" h="666">
                  <a:moveTo>
                    <a:pt x="140" y="0"/>
                  </a:moveTo>
                  <a:lnTo>
                    <a:pt x="205" y="0"/>
                  </a:lnTo>
                  <a:lnTo>
                    <a:pt x="237" y="3"/>
                  </a:lnTo>
                  <a:lnTo>
                    <a:pt x="267" y="11"/>
                  </a:lnTo>
                  <a:lnTo>
                    <a:pt x="292" y="28"/>
                  </a:lnTo>
                  <a:lnTo>
                    <a:pt x="313" y="47"/>
                  </a:lnTo>
                  <a:lnTo>
                    <a:pt x="329" y="71"/>
                  </a:lnTo>
                  <a:lnTo>
                    <a:pt x="339" y="97"/>
                  </a:lnTo>
                  <a:lnTo>
                    <a:pt x="344" y="127"/>
                  </a:lnTo>
                  <a:lnTo>
                    <a:pt x="344" y="666"/>
                  </a:lnTo>
                  <a:lnTo>
                    <a:pt x="0" y="666"/>
                  </a:lnTo>
                  <a:lnTo>
                    <a:pt x="0" y="127"/>
                  </a:lnTo>
                  <a:lnTo>
                    <a:pt x="5" y="97"/>
                  </a:lnTo>
                  <a:lnTo>
                    <a:pt x="15" y="71"/>
                  </a:lnTo>
                  <a:lnTo>
                    <a:pt x="32" y="47"/>
                  </a:lnTo>
                  <a:lnTo>
                    <a:pt x="52" y="28"/>
                  </a:lnTo>
                  <a:lnTo>
                    <a:pt x="79" y="11"/>
                  </a:lnTo>
                  <a:lnTo>
                    <a:pt x="109" y="3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" name="Freeform 281"/>
            <p:cNvSpPr>
              <a:spLocks/>
            </p:cNvSpPr>
            <p:nvPr/>
          </p:nvSpPr>
          <p:spPr bwMode="auto">
            <a:xfrm>
              <a:off x="5829300" y="3186113"/>
              <a:ext cx="2555875" cy="2498725"/>
            </a:xfrm>
            <a:custGeom>
              <a:avLst/>
              <a:gdLst>
                <a:gd name="T0" fmla="*/ 2864 w 4829"/>
                <a:gd name="T1" fmla="*/ 41 h 4721"/>
                <a:gd name="T2" fmla="*/ 3549 w 4829"/>
                <a:gd name="T3" fmla="*/ 283 h 4721"/>
                <a:gd name="T4" fmla="*/ 4122 w 4829"/>
                <a:gd name="T5" fmla="*/ 707 h 4721"/>
                <a:gd name="T6" fmla="*/ 4547 w 4829"/>
                <a:gd name="T7" fmla="*/ 1280 h 4721"/>
                <a:gd name="T8" fmla="*/ 4788 w 4829"/>
                <a:gd name="T9" fmla="*/ 1965 h 4721"/>
                <a:gd name="T10" fmla="*/ 4814 w 4829"/>
                <a:gd name="T11" fmla="*/ 2689 h 4721"/>
                <a:gd name="T12" fmla="*/ 4646 w 4829"/>
                <a:gd name="T13" fmla="*/ 3342 h 4721"/>
                <a:gd name="T14" fmla="*/ 4302 w 4829"/>
                <a:gd name="T15" fmla="*/ 3922 h 4721"/>
                <a:gd name="T16" fmla="*/ 4082 w 4829"/>
                <a:gd name="T17" fmla="*/ 4159 h 4721"/>
                <a:gd name="T18" fmla="*/ 3921 w 4829"/>
                <a:gd name="T19" fmla="*/ 4287 h 4721"/>
                <a:gd name="T20" fmla="*/ 3663 w 4829"/>
                <a:gd name="T21" fmla="*/ 4456 h 4721"/>
                <a:gd name="T22" fmla="*/ 3352 w 4829"/>
                <a:gd name="T23" fmla="*/ 4597 h 4721"/>
                <a:gd name="T24" fmla="*/ 3013 w 4829"/>
                <a:gd name="T25" fmla="*/ 4637 h 4721"/>
                <a:gd name="T26" fmla="*/ 2661 w 4829"/>
                <a:gd name="T27" fmla="*/ 4521 h 4721"/>
                <a:gd name="T28" fmla="*/ 2390 w 4829"/>
                <a:gd name="T29" fmla="*/ 4243 h 4721"/>
                <a:gd name="T30" fmla="*/ 2235 w 4829"/>
                <a:gd name="T31" fmla="*/ 3852 h 4721"/>
                <a:gd name="T32" fmla="*/ 2176 w 4829"/>
                <a:gd name="T33" fmla="*/ 3451 h 4721"/>
                <a:gd name="T34" fmla="*/ 2007 w 4829"/>
                <a:gd name="T35" fmla="*/ 3213 h 4721"/>
                <a:gd name="T36" fmla="*/ 1672 w 4829"/>
                <a:gd name="T37" fmla="*/ 3001 h 4721"/>
                <a:gd name="T38" fmla="*/ 1487 w 4829"/>
                <a:gd name="T39" fmla="*/ 2651 h 4721"/>
                <a:gd name="T40" fmla="*/ 3361 w 4829"/>
                <a:gd name="T41" fmla="*/ 2483 h 4721"/>
                <a:gd name="T42" fmla="*/ 3262 w 4829"/>
                <a:gd name="T43" fmla="*/ 2858 h 4721"/>
                <a:gd name="T44" fmla="*/ 3003 w 4829"/>
                <a:gd name="T45" fmla="*/ 3130 h 4721"/>
                <a:gd name="T46" fmla="*/ 2636 w 4829"/>
                <a:gd name="T47" fmla="*/ 3246 h 4721"/>
                <a:gd name="T48" fmla="*/ 2657 w 4829"/>
                <a:gd name="T49" fmla="*/ 3580 h 4721"/>
                <a:gd name="T50" fmla="*/ 2741 w 4829"/>
                <a:gd name="T51" fmla="*/ 3913 h 4721"/>
                <a:gd name="T52" fmla="*/ 2908 w 4829"/>
                <a:gd name="T53" fmla="*/ 4128 h 4721"/>
                <a:gd name="T54" fmla="*/ 3136 w 4829"/>
                <a:gd name="T55" fmla="*/ 4172 h 4721"/>
                <a:gd name="T56" fmla="*/ 3389 w 4829"/>
                <a:gd name="T57" fmla="*/ 4077 h 4721"/>
                <a:gd name="T58" fmla="*/ 3642 w 4829"/>
                <a:gd name="T59" fmla="*/ 3914 h 4721"/>
                <a:gd name="T60" fmla="*/ 3876 w 4829"/>
                <a:gd name="T61" fmla="*/ 3706 h 4721"/>
                <a:gd name="T62" fmla="*/ 4194 w 4829"/>
                <a:gd name="T63" fmla="*/ 3214 h 4721"/>
                <a:gd name="T64" fmla="*/ 4350 w 4829"/>
                <a:gd name="T65" fmla="*/ 2652 h 4721"/>
                <a:gd name="T66" fmla="*/ 4325 w 4829"/>
                <a:gd name="T67" fmla="*/ 2022 h 4721"/>
                <a:gd name="T68" fmla="*/ 4098 w 4829"/>
                <a:gd name="T69" fmla="*/ 1431 h 4721"/>
                <a:gd name="T70" fmla="*/ 3701 w 4829"/>
                <a:gd name="T71" fmla="*/ 952 h 4721"/>
                <a:gd name="T72" fmla="*/ 3173 w 4829"/>
                <a:gd name="T73" fmla="*/ 619 h 4721"/>
                <a:gd name="T74" fmla="*/ 2549 w 4829"/>
                <a:gd name="T75" fmla="*/ 469 h 4721"/>
                <a:gd name="T76" fmla="*/ 1897 w 4829"/>
                <a:gd name="T77" fmla="*/ 534 h 4721"/>
                <a:gd name="T78" fmla="*/ 1326 w 4829"/>
                <a:gd name="T79" fmla="*/ 798 h 4721"/>
                <a:gd name="T80" fmla="*/ 872 w 4829"/>
                <a:gd name="T81" fmla="*/ 1224 h 4721"/>
                <a:gd name="T82" fmla="*/ 573 w 4829"/>
                <a:gd name="T83" fmla="*/ 1774 h 4721"/>
                <a:gd name="T84" fmla="*/ 465 w 4829"/>
                <a:gd name="T85" fmla="*/ 2414 h 4721"/>
                <a:gd name="T86" fmla="*/ 552 w 4829"/>
                <a:gd name="T87" fmla="*/ 2994 h 4721"/>
                <a:gd name="T88" fmla="*/ 807 w 4829"/>
                <a:gd name="T89" fmla="*/ 3516 h 4721"/>
                <a:gd name="T90" fmla="*/ 1205 w 4829"/>
                <a:gd name="T91" fmla="*/ 3943 h 4721"/>
                <a:gd name="T92" fmla="*/ 1701 w 4829"/>
                <a:gd name="T93" fmla="*/ 4230 h 4721"/>
                <a:gd name="T94" fmla="*/ 1934 w 4829"/>
                <a:gd name="T95" fmla="*/ 4366 h 4721"/>
                <a:gd name="T96" fmla="*/ 1958 w 4829"/>
                <a:gd name="T97" fmla="*/ 4561 h 4721"/>
                <a:gd name="T98" fmla="*/ 1817 w 4829"/>
                <a:gd name="T99" fmla="*/ 4706 h 4721"/>
                <a:gd name="T100" fmla="*/ 1545 w 4829"/>
                <a:gd name="T101" fmla="*/ 4668 h 4721"/>
                <a:gd name="T102" fmla="*/ 992 w 4829"/>
                <a:gd name="T103" fmla="*/ 4366 h 4721"/>
                <a:gd name="T104" fmla="*/ 521 w 4829"/>
                <a:gd name="T105" fmla="*/ 3914 h 4721"/>
                <a:gd name="T106" fmla="*/ 182 w 4829"/>
                <a:gd name="T107" fmla="*/ 3336 h 4721"/>
                <a:gd name="T108" fmla="*/ 15 w 4829"/>
                <a:gd name="T109" fmla="*/ 2688 h 4721"/>
                <a:gd name="T110" fmla="*/ 41 w 4829"/>
                <a:gd name="T111" fmla="*/ 1965 h 4721"/>
                <a:gd name="T112" fmla="*/ 283 w 4829"/>
                <a:gd name="T113" fmla="*/ 1280 h 4721"/>
                <a:gd name="T114" fmla="*/ 707 w 4829"/>
                <a:gd name="T115" fmla="*/ 707 h 4721"/>
                <a:gd name="T116" fmla="*/ 1280 w 4829"/>
                <a:gd name="T117" fmla="*/ 283 h 4721"/>
                <a:gd name="T118" fmla="*/ 1965 w 4829"/>
                <a:gd name="T119" fmla="*/ 41 h 4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29" h="4721">
                  <a:moveTo>
                    <a:pt x="2415" y="0"/>
                  </a:moveTo>
                  <a:lnTo>
                    <a:pt x="2415" y="0"/>
                  </a:lnTo>
                  <a:lnTo>
                    <a:pt x="2568" y="4"/>
                  </a:lnTo>
                  <a:lnTo>
                    <a:pt x="2717" y="19"/>
                  </a:lnTo>
                  <a:lnTo>
                    <a:pt x="2864" y="41"/>
                  </a:lnTo>
                  <a:lnTo>
                    <a:pt x="3009" y="74"/>
                  </a:lnTo>
                  <a:lnTo>
                    <a:pt x="3149" y="114"/>
                  </a:lnTo>
                  <a:lnTo>
                    <a:pt x="3287" y="163"/>
                  </a:lnTo>
                  <a:lnTo>
                    <a:pt x="3420" y="219"/>
                  </a:lnTo>
                  <a:lnTo>
                    <a:pt x="3549" y="283"/>
                  </a:lnTo>
                  <a:lnTo>
                    <a:pt x="3673" y="355"/>
                  </a:lnTo>
                  <a:lnTo>
                    <a:pt x="3793" y="434"/>
                  </a:lnTo>
                  <a:lnTo>
                    <a:pt x="3909" y="518"/>
                  </a:lnTo>
                  <a:lnTo>
                    <a:pt x="4018" y="610"/>
                  </a:lnTo>
                  <a:lnTo>
                    <a:pt x="4122" y="707"/>
                  </a:lnTo>
                  <a:lnTo>
                    <a:pt x="4219" y="811"/>
                  </a:lnTo>
                  <a:lnTo>
                    <a:pt x="4311" y="920"/>
                  </a:lnTo>
                  <a:lnTo>
                    <a:pt x="4396" y="1036"/>
                  </a:lnTo>
                  <a:lnTo>
                    <a:pt x="4474" y="1156"/>
                  </a:lnTo>
                  <a:lnTo>
                    <a:pt x="4547" y="1280"/>
                  </a:lnTo>
                  <a:lnTo>
                    <a:pt x="4610" y="1409"/>
                  </a:lnTo>
                  <a:lnTo>
                    <a:pt x="4666" y="1542"/>
                  </a:lnTo>
                  <a:lnTo>
                    <a:pt x="4715" y="1680"/>
                  </a:lnTo>
                  <a:lnTo>
                    <a:pt x="4755" y="1820"/>
                  </a:lnTo>
                  <a:lnTo>
                    <a:pt x="4788" y="1965"/>
                  </a:lnTo>
                  <a:lnTo>
                    <a:pt x="4810" y="2112"/>
                  </a:lnTo>
                  <a:lnTo>
                    <a:pt x="4825" y="2261"/>
                  </a:lnTo>
                  <a:lnTo>
                    <a:pt x="4829" y="2414"/>
                  </a:lnTo>
                  <a:lnTo>
                    <a:pt x="4826" y="2553"/>
                  </a:lnTo>
                  <a:lnTo>
                    <a:pt x="4814" y="2689"/>
                  </a:lnTo>
                  <a:lnTo>
                    <a:pt x="4795" y="2824"/>
                  </a:lnTo>
                  <a:lnTo>
                    <a:pt x="4769" y="2957"/>
                  </a:lnTo>
                  <a:lnTo>
                    <a:pt x="4735" y="3087"/>
                  </a:lnTo>
                  <a:lnTo>
                    <a:pt x="4695" y="3216"/>
                  </a:lnTo>
                  <a:lnTo>
                    <a:pt x="4646" y="3342"/>
                  </a:lnTo>
                  <a:lnTo>
                    <a:pt x="4591" y="3465"/>
                  </a:lnTo>
                  <a:lnTo>
                    <a:pt x="4529" y="3584"/>
                  </a:lnTo>
                  <a:lnTo>
                    <a:pt x="4459" y="3700"/>
                  </a:lnTo>
                  <a:lnTo>
                    <a:pt x="4384" y="3814"/>
                  </a:lnTo>
                  <a:lnTo>
                    <a:pt x="4302" y="3922"/>
                  </a:lnTo>
                  <a:lnTo>
                    <a:pt x="4214" y="4027"/>
                  </a:lnTo>
                  <a:lnTo>
                    <a:pt x="4119" y="4126"/>
                  </a:lnTo>
                  <a:lnTo>
                    <a:pt x="4110" y="4134"/>
                  </a:lnTo>
                  <a:lnTo>
                    <a:pt x="4100" y="4144"/>
                  </a:lnTo>
                  <a:lnTo>
                    <a:pt x="4082" y="4159"/>
                  </a:lnTo>
                  <a:lnTo>
                    <a:pt x="4060" y="4178"/>
                  </a:lnTo>
                  <a:lnTo>
                    <a:pt x="4032" y="4200"/>
                  </a:lnTo>
                  <a:lnTo>
                    <a:pt x="3999" y="4227"/>
                  </a:lnTo>
                  <a:lnTo>
                    <a:pt x="3962" y="4256"/>
                  </a:lnTo>
                  <a:lnTo>
                    <a:pt x="3921" y="4287"/>
                  </a:lnTo>
                  <a:lnTo>
                    <a:pt x="3876" y="4320"/>
                  </a:lnTo>
                  <a:lnTo>
                    <a:pt x="3827" y="4354"/>
                  </a:lnTo>
                  <a:lnTo>
                    <a:pt x="3775" y="4388"/>
                  </a:lnTo>
                  <a:lnTo>
                    <a:pt x="3721" y="4424"/>
                  </a:lnTo>
                  <a:lnTo>
                    <a:pt x="3663" y="4456"/>
                  </a:lnTo>
                  <a:lnTo>
                    <a:pt x="3604" y="4489"/>
                  </a:lnTo>
                  <a:lnTo>
                    <a:pt x="3543" y="4520"/>
                  </a:lnTo>
                  <a:lnTo>
                    <a:pt x="3481" y="4548"/>
                  </a:lnTo>
                  <a:lnTo>
                    <a:pt x="3417" y="4575"/>
                  </a:lnTo>
                  <a:lnTo>
                    <a:pt x="3352" y="4597"/>
                  </a:lnTo>
                  <a:lnTo>
                    <a:pt x="3287" y="4615"/>
                  </a:lnTo>
                  <a:lnTo>
                    <a:pt x="3222" y="4628"/>
                  </a:lnTo>
                  <a:lnTo>
                    <a:pt x="3157" y="4637"/>
                  </a:lnTo>
                  <a:lnTo>
                    <a:pt x="3092" y="4640"/>
                  </a:lnTo>
                  <a:lnTo>
                    <a:pt x="3013" y="4637"/>
                  </a:lnTo>
                  <a:lnTo>
                    <a:pt x="2936" y="4626"/>
                  </a:lnTo>
                  <a:lnTo>
                    <a:pt x="2864" y="4610"/>
                  </a:lnTo>
                  <a:lnTo>
                    <a:pt x="2793" y="4586"/>
                  </a:lnTo>
                  <a:lnTo>
                    <a:pt x="2725" y="4557"/>
                  </a:lnTo>
                  <a:lnTo>
                    <a:pt x="2661" y="4521"/>
                  </a:lnTo>
                  <a:lnTo>
                    <a:pt x="2600" y="4480"/>
                  </a:lnTo>
                  <a:lnTo>
                    <a:pt x="2543" y="4431"/>
                  </a:lnTo>
                  <a:lnTo>
                    <a:pt x="2491" y="4378"/>
                  </a:lnTo>
                  <a:lnTo>
                    <a:pt x="2438" y="4313"/>
                  </a:lnTo>
                  <a:lnTo>
                    <a:pt x="2390" y="4243"/>
                  </a:lnTo>
                  <a:lnTo>
                    <a:pt x="2350" y="4171"/>
                  </a:lnTo>
                  <a:lnTo>
                    <a:pt x="2313" y="4094"/>
                  </a:lnTo>
                  <a:lnTo>
                    <a:pt x="2282" y="4015"/>
                  </a:lnTo>
                  <a:lnTo>
                    <a:pt x="2257" y="3934"/>
                  </a:lnTo>
                  <a:lnTo>
                    <a:pt x="2235" y="3852"/>
                  </a:lnTo>
                  <a:lnTo>
                    <a:pt x="2216" y="3769"/>
                  </a:lnTo>
                  <a:lnTo>
                    <a:pt x="2201" y="3688"/>
                  </a:lnTo>
                  <a:lnTo>
                    <a:pt x="2190" y="3607"/>
                  </a:lnTo>
                  <a:lnTo>
                    <a:pt x="2182" y="3528"/>
                  </a:lnTo>
                  <a:lnTo>
                    <a:pt x="2176" y="3451"/>
                  </a:lnTo>
                  <a:lnTo>
                    <a:pt x="2173" y="3379"/>
                  </a:lnTo>
                  <a:lnTo>
                    <a:pt x="2170" y="3309"/>
                  </a:lnTo>
                  <a:lnTo>
                    <a:pt x="2170" y="3244"/>
                  </a:lnTo>
                  <a:lnTo>
                    <a:pt x="2087" y="3232"/>
                  </a:lnTo>
                  <a:lnTo>
                    <a:pt x="2007" y="3213"/>
                  </a:lnTo>
                  <a:lnTo>
                    <a:pt x="1931" y="3185"/>
                  </a:lnTo>
                  <a:lnTo>
                    <a:pt x="1859" y="3149"/>
                  </a:lnTo>
                  <a:lnTo>
                    <a:pt x="1792" y="3106"/>
                  </a:lnTo>
                  <a:lnTo>
                    <a:pt x="1729" y="3058"/>
                  </a:lnTo>
                  <a:lnTo>
                    <a:pt x="1672" y="3001"/>
                  </a:lnTo>
                  <a:lnTo>
                    <a:pt x="1621" y="2941"/>
                  </a:lnTo>
                  <a:lnTo>
                    <a:pt x="1576" y="2874"/>
                  </a:lnTo>
                  <a:lnTo>
                    <a:pt x="1539" y="2804"/>
                  </a:lnTo>
                  <a:lnTo>
                    <a:pt x="1510" y="2729"/>
                  </a:lnTo>
                  <a:lnTo>
                    <a:pt x="1487" y="2651"/>
                  </a:lnTo>
                  <a:lnTo>
                    <a:pt x="1474" y="2568"/>
                  </a:lnTo>
                  <a:lnTo>
                    <a:pt x="1470" y="2483"/>
                  </a:lnTo>
                  <a:lnTo>
                    <a:pt x="1470" y="1760"/>
                  </a:lnTo>
                  <a:lnTo>
                    <a:pt x="3361" y="1760"/>
                  </a:lnTo>
                  <a:lnTo>
                    <a:pt x="3361" y="2483"/>
                  </a:lnTo>
                  <a:lnTo>
                    <a:pt x="3357" y="2565"/>
                  </a:lnTo>
                  <a:lnTo>
                    <a:pt x="3343" y="2642"/>
                  </a:lnTo>
                  <a:lnTo>
                    <a:pt x="3324" y="2717"/>
                  </a:lnTo>
                  <a:lnTo>
                    <a:pt x="3296" y="2790"/>
                  </a:lnTo>
                  <a:lnTo>
                    <a:pt x="3262" y="2858"/>
                  </a:lnTo>
                  <a:lnTo>
                    <a:pt x="3222" y="2921"/>
                  </a:lnTo>
                  <a:lnTo>
                    <a:pt x="3175" y="2982"/>
                  </a:lnTo>
                  <a:lnTo>
                    <a:pt x="3123" y="3037"/>
                  </a:lnTo>
                  <a:lnTo>
                    <a:pt x="3065" y="3086"/>
                  </a:lnTo>
                  <a:lnTo>
                    <a:pt x="3003" y="3130"/>
                  </a:lnTo>
                  <a:lnTo>
                    <a:pt x="2936" y="3167"/>
                  </a:lnTo>
                  <a:lnTo>
                    <a:pt x="2865" y="3197"/>
                  </a:lnTo>
                  <a:lnTo>
                    <a:pt x="2793" y="3220"/>
                  </a:lnTo>
                  <a:lnTo>
                    <a:pt x="2716" y="3237"/>
                  </a:lnTo>
                  <a:lnTo>
                    <a:pt x="2636" y="3246"/>
                  </a:lnTo>
                  <a:lnTo>
                    <a:pt x="2636" y="3308"/>
                  </a:lnTo>
                  <a:lnTo>
                    <a:pt x="2637" y="3373"/>
                  </a:lnTo>
                  <a:lnTo>
                    <a:pt x="2642" y="3441"/>
                  </a:lnTo>
                  <a:lnTo>
                    <a:pt x="2648" y="3510"/>
                  </a:lnTo>
                  <a:lnTo>
                    <a:pt x="2657" y="3580"/>
                  </a:lnTo>
                  <a:lnTo>
                    <a:pt x="2667" y="3650"/>
                  </a:lnTo>
                  <a:lnTo>
                    <a:pt x="2680" y="3719"/>
                  </a:lnTo>
                  <a:lnTo>
                    <a:pt x="2698" y="3786"/>
                  </a:lnTo>
                  <a:lnTo>
                    <a:pt x="2717" y="3851"/>
                  </a:lnTo>
                  <a:lnTo>
                    <a:pt x="2741" y="3913"/>
                  </a:lnTo>
                  <a:lnTo>
                    <a:pt x="2769" y="3969"/>
                  </a:lnTo>
                  <a:lnTo>
                    <a:pt x="2802" y="4021"/>
                  </a:lnTo>
                  <a:lnTo>
                    <a:pt x="2837" y="4067"/>
                  </a:lnTo>
                  <a:lnTo>
                    <a:pt x="2871" y="4101"/>
                  </a:lnTo>
                  <a:lnTo>
                    <a:pt x="2908" y="4128"/>
                  </a:lnTo>
                  <a:lnTo>
                    <a:pt x="2948" y="4148"/>
                  </a:lnTo>
                  <a:lnTo>
                    <a:pt x="2993" y="4163"/>
                  </a:lnTo>
                  <a:lnTo>
                    <a:pt x="3040" y="4172"/>
                  </a:lnTo>
                  <a:lnTo>
                    <a:pt x="3092" y="4175"/>
                  </a:lnTo>
                  <a:lnTo>
                    <a:pt x="3136" y="4172"/>
                  </a:lnTo>
                  <a:lnTo>
                    <a:pt x="3182" y="4162"/>
                  </a:lnTo>
                  <a:lnTo>
                    <a:pt x="3232" y="4147"/>
                  </a:lnTo>
                  <a:lnTo>
                    <a:pt x="3283" y="4128"/>
                  </a:lnTo>
                  <a:lnTo>
                    <a:pt x="3336" y="4104"/>
                  </a:lnTo>
                  <a:lnTo>
                    <a:pt x="3389" y="4077"/>
                  </a:lnTo>
                  <a:lnTo>
                    <a:pt x="3442" y="4048"/>
                  </a:lnTo>
                  <a:lnTo>
                    <a:pt x="3494" y="4015"/>
                  </a:lnTo>
                  <a:lnTo>
                    <a:pt x="3546" y="3983"/>
                  </a:lnTo>
                  <a:lnTo>
                    <a:pt x="3596" y="3949"/>
                  </a:lnTo>
                  <a:lnTo>
                    <a:pt x="3642" y="3914"/>
                  </a:lnTo>
                  <a:lnTo>
                    <a:pt x="3687" y="3880"/>
                  </a:lnTo>
                  <a:lnTo>
                    <a:pt x="3727" y="3849"/>
                  </a:lnTo>
                  <a:lnTo>
                    <a:pt x="3762" y="3820"/>
                  </a:lnTo>
                  <a:lnTo>
                    <a:pt x="3793" y="3793"/>
                  </a:lnTo>
                  <a:lnTo>
                    <a:pt x="3876" y="3706"/>
                  </a:lnTo>
                  <a:lnTo>
                    <a:pt x="3952" y="3614"/>
                  </a:lnTo>
                  <a:lnTo>
                    <a:pt x="4021" y="3519"/>
                  </a:lnTo>
                  <a:lnTo>
                    <a:pt x="4085" y="3422"/>
                  </a:lnTo>
                  <a:lnTo>
                    <a:pt x="4143" y="3320"/>
                  </a:lnTo>
                  <a:lnTo>
                    <a:pt x="4194" y="3214"/>
                  </a:lnTo>
                  <a:lnTo>
                    <a:pt x="4239" y="3106"/>
                  </a:lnTo>
                  <a:lnTo>
                    <a:pt x="4277" y="2997"/>
                  </a:lnTo>
                  <a:lnTo>
                    <a:pt x="4308" y="2884"/>
                  </a:lnTo>
                  <a:lnTo>
                    <a:pt x="4332" y="2769"/>
                  </a:lnTo>
                  <a:lnTo>
                    <a:pt x="4350" y="2652"/>
                  </a:lnTo>
                  <a:lnTo>
                    <a:pt x="4360" y="2534"/>
                  </a:lnTo>
                  <a:lnTo>
                    <a:pt x="4365" y="2414"/>
                  </a:lnTo>
                  <a:lnTo>
                    <a:pt x="4360" y="2281"/>
                  </a:lnTo>
                  <a:lnTo>
                    <a:pt x="4347" y="2150"/>
                  </a:lnTo>
                  <a:lnTo>
                    <a:pt x="4325" y="2022"/>
                  </a:lnTo>
                  <a:lnTo>
                    <a:pt x="4295" y="1897"/>
                  </a:lnTo>
                  <a:lnTo>
                    <a:pt x="4256" y="1774"/>
                  </a:lnTo>
                  <a:lnTo>
                    <a:pt x="4211" y="1656"/>
                  </a:lnTo>
                  <a:lnTo>
                    <a:pt x="4157" y="1542"/>
                  </a:lnTo>
                  <a:lnTo>
                    <a:pt x="4098" y="1431"/>
                  </a:lnTo>
                  <a:lnTo>
                    <a:pt x="4032" y="1324"/>
                  </a:lnTo>
                  <a:lnTo>
                    <a:pt x="3958" y="1224"/>
                  </a:lnTo>
                  <a:lnTo>
                    <a:pt x="3878" y="1128"/>
                  </a:lnTo>
                  <a:lnTo>
                    <a:pt x="3793" y="1036"/>
                  </a:lnTo>
                  <a:lnTo>
                    <a:pt x="3701" y="952"/>
                  </a:lnTo>
                  <a:lnTo>
                    <a:pt x="3605" y="872"/>
                  </a:lnTo>
                  <a:lnTo>
                    <a:pt x="3505" y="798"/>
                  </a:lnTo>
                  <a:lnTo>
                    <a:pt x="3398" y="731"/>
                  </a:lnTo>
                  <a:lnTo>
                    <a:pt x="3287" y="672"/>
                  </a:lnTo>
                  <a:lnTo>
                    <a:pt x="3173" y="619"/>
                  </a:lnTo>
                  <a:lnTo>
                    <a:pt x="3055" y="573"/>
                  </a:lnTo>
                  <a:lnTo>
                    <a:pt x="2932" y="534"/>
                  </a:lnTo>
                  <a:lnTo>
                    <a:pt x="2808" y="505"/>
                  </a:lnTo>
                  <a:lnTo>
                    <a:pt x="2679" y="482"/>
                  </a:lnTo>
                  <a:lnTo>
                    <a:pt x="2549" y="469"/>
                  </a:lnTo>
                  <a:lnTo>
                    <a:pt x="2415" y="465"/>
                  </a:lnTo>
                  <a:lnTo>
                    <a:pt x="2282" y="469"/>
                  </a:lnTo>
                  <a:lnTo>
                    <a:pt x="2150" y="482"/>
                  </a:lnTo>
                  <a:lnTo>
                    <a:pt x="2023" y="505"/>
                  </a:lnTo>
                  <a:lnTo>
                    <a:pt x="1897" y="534"/>
                  </a:lnTo>
                  <a:lnTo>
                    <a:pt x="1775" y="573"/>
                  </a:lnTo>
                  <a:lnTo>
                    <a:pt x="1656" y="619"/>
                  </a:lnTo>
                  <a:lnTo>
                    <a:pt x="1542" y="672"/>
                  </a:lnTo>
                  <a:lnTo>
                    <a:pt x="1431" y="731"/>
                  </a:lnTo>
                  <a:lnTo>
                    <a:pt x="1326" y="798"/>
                  </a:lnTo>
                  <a:lnTo>
                    <a:pt x="1224" y="872"/>
                  </a:lnTo>
                  <a:lnTo>
                    <a:pt x="1128" y="952"/>
                  </a:lnTo>
                  <a:lnTo>
                    <a:pt x="1037" y="1036"/>
                  </a:lnTo>
                  <a:lnTo>
                    <a:pt x="952" y="1128"/>
                  </a:lnTo>
                  <a:lnTo>
                    <a:pt x="872" y="1224"/>
                  </a:lnTo>
                  <a:lnTo>
                    <a:pt x="799" y="1324"/>
                  </a:lnTo>
                  <a:lnTo>
                    <a:pt x="731" y="1431"/>
                  </a:lnTo>
                  <a:lnTo>
                    <a:pt x="672" y="1542"/>
                  </a:lnTo>
                  <a:lnTo>
                    <a:pt x="619" y="1656"/>
                  </a:lnTo>
                  <a:lnTo>
                    <a:pt x="573" y="1774"/>
                  </a:lnTo>
                  <a:lnTo>
                    <a:pt x="534" y="1897"/>
                  </a:lnTo>
                  <a:lnTo>
                    <a:pt x="505" y="2022"/>
                  </a:lnTo>
                  <a:lnTo>
                    <a:pt x="482" y="2150"/>
                  </a:lnTo>
                  <a:lnTo>
                    <a:pt x="469" y="2281"/>
                  </a:lnTo>
                  <a:lnTo>
                    <a:pt x="465" y="2414"/>
                  </a:lnTo>
                  <a:lnTo>
                    <a:pt x="469" y="2534"/>
                  </a:lnTo>
                  <a:lnTo>
                    <a:pt x="480" y="2652"/>
                  </a:lnTo>
                  <a:lnTo>
                    <a:pt x="497" y="2767"/>
                  </a:lnTo>
                  <a:lnTo>
                    <a:pt x="521" y="2883"/>
                  </a:lnTo>
                  <a:lnTo>
                    <a:pt x="552" y="2994"/>
                  </a:lnTo>
                  <a:lnTo>
                    <a:pt x="591" y="3105"/>
                  </a:lnTo>
                  <a:lnTo>
                    <a:pt x="635" y="3213"/>
                  </a:lnTo>
                  <a:lnTo>
                    <a:pt x="685" y="3317"/>
                  </a:lnTo>
                  <a:lnTo>
                    <a:pt x="743" y="3419"/>
                  </a:lnTo>
                  <a:lnTo>
                    <a:pt x="807" y="3516"/>
                  </a:lnTo>
                  <a:lnTo>
                    <a:pt x="876" y="3613"/>
                  </a:lnTo>
                  <a:lnTo>
                    <a:pt x="952" y="3703"/>
                  </a:lnTo>
                  <a:lnTo>
                    <a:pt x="1033" y="3790"/>
                  </a:lnTo>
                  <a:lnTo>
                    <a:pt x="1116" y="3869"/>
                  </a:lnTo>
                  <a:lnTo>
                    <a:pt x="1205" y="3943"/>
                  </a:lnTo>
                  <a:lnTo>
                    <a:pt x="1296" y="4012"/>
                  </a:lnTo>
                  <a:lnTo>
                    <a:pt x="1393" y="4074"/>
                  </a:lnTo>
                  <a:lnTo>
                    <a:pt x="1493" y="4132"/>
                  </a:lnTo>
                  <a:lnTo>
                    <a:pt x="1595" y="4184"/>
                  </a:lnTo>
                  <a:lnTo>
                    <a:pt x="1701" y="4230"/>
                  </a:lnTo>
                  <a:lnTo>
                    <a:pt x="1809" y="4268"/>
                  </a:lnTo>
                  <a:lnTo>
                    <a:pt x="1847" y="4284"/>
                  </a:lnTo>
                  <a:lnTo>
                    <a:pt x="1881" y="4307"/>
                  </a:lnTo>
                  <a:lnTo>
                    <a:pt x="1911" y="4335"/>
                  </a:lnTo>
                  <a:lnTo>
                    <a:pt x="1934" y="4366"/>
                  </a:lnTo>
                  <a:lnTo>
                    <a:pt x="1952" y="4401"/>
                  </a:lnTo>
                  <a:lnTo>
                    <a:pt x="1964" y="4440"/>
                  </a:lnTo>
                  <a:lnTo>
                    <a:pt x="1968" y="4480"/>
                  </a:lnTo>
                  <a:lnTo>
                    <a:pt x="1967" y="4520"/>
                  </a:lnTo>
                  <a:lnTo>
                    <a:pt x="1958" y="4561"/>
                  </a:lnTo>
                  <a:lnTo>
                    <a:pt x="1940" y="4601"/>
                  </a:lnTo>
                  <a:lnTo>
                    <a:pt x="1917" y="4635"/>
                  </a:lnTo>
                  <a:lnTo>
                    <a:pt x="1887" y="4665"/>
                  </a:lnTo>
                  <a:lnTo>
                    <a:pt x="1854" y="4690"/>
                  </a:lnTo>
                  <a:lnTo>
                    <a:pt x="1817" y="4706"/>
                  </a:lnTo>
                  <a:lnTo>
                    <a:pt x="1777" y="4718"/>
                  </a:lnTo>
                  <a:lnTo>
                    <a:pt x="1736" y="4721"/>
                  </a:lnTo>
                  <a:lnTo>
                    <a:pt x="1701" y="4718"/>
                  </a:lnTo>
                  <a:lnTo>
                    <a:pt x="1664" y="4711"/>
                  </a:lnTo>
                  <a:lnTo>
                    <a:pt x="1545" y="4668"/>
                  </a:lnTo>
                  <a:lnTo>
                    <a:pt x="1428" y="4619"/>
                  </a:lnTo>
                  <a:lnTo>
                    <a:pt x="1314" y="4564"/>
                  </a:lnTo>
                  <a:lnTo>
                    <a:pt x="1203" y="4504"/>
                  </a:lnTo>
                  <a:lnTo>
                    <a:pt x="1095" y="4437"/>
                  </a:lnTo>
                  <a:lnTo>
                    <a:pt x="992" y="4366"/>
                  </a:lnTo>
                  <a:lnTo>
                    <a:pt x="891" y="4287"/>
                  </a:lnTo>
                  <a:lnTo>
                    <a:pt x="795" y="4206"/>
                  </a:lnTo>
                  <a:lnTo>
                    <a:pt x="703" y="4117"/>
                  </a:lnTo>
                  <a:lnTo>
                    <a:pt x="610" y="4018"/>
                  </a:lnTo>
                  <a:lnTo>
                    <a:pt x="521" y="3914"/>
                  </a:lnTo>
                  <a:lnTo>
                    <a:pt x="440" y="3805"/>
                  </a:lnTo>
                  <a:lnTo>
                    <a:pt x="366" y="3694"/>
                  </a:lnTo>
                  <a:lnTo>
                    <a:pt x="297" y="3577"/>
                  </a:lnTo>
                  <a:lnTo>
                    <a:pt x="237" y="3459"/>
                  </a:lnTo>
                  <a:lnTo>
                    <a:pt x="182" y="3336"/>
                  </a:lnTo>
                  <a:lnTo>
                    <a:pt x="135" y="3211"/>
                  </a:lnTo>
                  <a:lnTo>
                    <a:pt x="93" y="3084"/>
                  </a:lnTo>
                  <a:lnTo>
                    <a:pt x="61" y="2954"/>
                  </a:lnTo>
                  <a:lnTo>
                    <a:pt x="34" y="2821"/>
                  </a:lnTo>
                  <a:lnTo>
                    <a:pt x="15" y="2688"/>
                  </a:lnTo>
                  <a:lnTo>
                    <a:pt x="4" y="2551"/>
                  </a:lnTo>
                  <a:lnTo>
                    <a:pt x="0" y="2414"/>
                  </a:lnTo>
                  <a:lnTo>
                    <a:pt x="4" y="2261"/>
                  </a:lnTo>
                  <a:lnTo>
                    <a:pt x="19" y="2112"/>
                  </a:lnTo>
                  <a:lnTo>
                    <a:pt x="41" y="1965"/>
                  </a:lnTo>
                  <a:lnTo>
                    <a:pt x="74" y="1820"/>
                  </a:lnTo>
                  <a:lnTo>
                    <a:pt x="114" y="1680"/>
                  </a:lnTo>
                  <a:lnTo>
                    <a:pt x="163" y="1542"/>
                  </a:lnTo>
                  <a:lnTo>
                    <a:pt x="219" y="1409"/>
                  </a:lnTo>
                  <a:lnTo>
                    <a:pt x="283" y="1280"/>
                  </a:lnTo>
                  <a:lnTo>
                    <a:pt x="355" y="1156"/>
                  </a:lnTo>
                  <a:lnTo>
                    <a:pt x="434" y="1036"/>
                  </a:lnTo>
                  <a:lnTo>
                    <a:pt x="518" y="920"/>
                  </a:lnTo>
                  <a:lnTo>
                    <a:pt x="610" y="811"/>
                  </a:lnTo>
                  <a:lnTo>
                    <a:pt x="707" y="707"/>
                  </a:lnTo>
                  <a:lnTo>
                    <a:pt x="813" y="610"/>
                  </a:lnTo>
                  <a:lnTo>
                    <a:pt x="922" y="518"/>
                  </a:lnTo>
                  <a:lnTo>
                    <a:pt x="1036" y="434"/>
                  </a:lnTo>
                  <a:lnTo>
                    <a:pt x="1156" y="355"/>
                  </a:lnTo>
                  <a:lnTo>
                    <a:pt x="1280" y="283"/>
                  </a:lnTo>
                  <a:lnTo>
                    <a:pt x="1409" y="219"/>
                  </a:lnTo>
                  <a:lnTo>
                    <a:pt x="1544" y="163"/>
                  </a:lnTo>
                  <a:lnTo>
                    <a:pt x="1680" y="114"/>
                  </a:lnTo>
                  <a:lnTo>
                    <a:pt x="1820" y="74"/>
                  </a:lnTo>
                  <a:lnTo>
                    <a:pt x="1965" y="41"/>
                  </a:lnTo>
                  <a:lnTo>
                    <a:pt x="2112" y="19"/>
                  </a:lnTo>
                  <a:lnTo>
                    <a:pt x="2263" y="4"/>
                  </a:lnTo>
                  <a:lnTo>
                    <a:pt x="2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0" name="Freeform 286"/>
          <p:cNvSpPr>
            <a:spLocks noEditPoints="1"/>
          </p:cNvSpPr>
          <p:nvPr/>
        </p:nvSpPr>
        <p:spPr bwMode="auto">
          <a:xfrm>
            <a:off x="9519298" y="4002132"/>
            <a:ext cx="392819" cy="397748"/>
          </a:xfrm>
          <a:custGeom>
            <a:avLst/>
            <a:gdLst>
              <a:gd name="T0" fmla="*/ 1151 w 4143"/>
              <a:gd name="T1" fmla="*/ 1121 h 4194"/>
              <a:gd name="T2" fmla="*/ 897 w 4143"/>
              <a:gd name="T3" fmla="*/ 1452 h 4194"/>
              <a:gd name="T4" fmla="*/ 748 w 4143"/>
              <a:gd name="T5" fmla="*/ 1905 h 4194"/>
              <a:gd name="T6" fmla="*/ 770 w 4143"/>
              <a:gd name="T7" fmla="*/ 2410 h 4194"/>
              <a:gd name="T8" fmla="*/ 969 w 4143"/>
              <a:gd name="T9" fmla="*/ 2867 h 4194"/>
              <a:gd name="T10" fmla="*/ 1314 w 4143"/>
              <a:gd name="T11" fmla="*/ 3216 h 4194"/>
              <a:gd name="T12" fmla="*/ 1765 w 4143"/>
              <a:gd name="T13" fmla="*/ 3419 h 4194"/>
              <a:gd name="T14" fmla="*/ 2278 w 4143"/>
              <a:gd name="T15" fmla="*/ 3439 h 4194"/>
              <a:gd name="T16" fmla="*/ 2746 w 4143"/>
              <a:gd name="T17" fmla="*/ 3269 h 4194"/>
              <a:gd name="T18" fmla="*/ 3115 w 4143"/>
              <a:gd name="T19" fmla="*/ 2947 h 4194"/>
              <a:gd name="T20" fmla="*/ 3347 w 4143"/>
              <a:gd name="T21" fmla="*/ 2509 h 4194"/>
              <a:gd name="T22" fmla="*/ 3407 w 4143"/>
              <a:gd name="T23" fmla="*/ 2003 h 4194"/>
              <a:gd name="T24" fmla="*/ 3290 w 4143"/>
              <a:gd name="T25" fmla="*/ 1538 h 4194"/>
              <a:gd name="T26" fmla="*/ 3018 w 4143"/>
              <a:gd name="T27" fmla="*/ 1143 h 4194"/>
              <a:gd name="T28" fmla="*/ 2863 w 4143"/>
              <a:gd name="T29" fmla="*/ 1086 h 4194"/>
              <a:gd name="T30" fmla="*/ 2718 w 4143"/>
              <a:gd name="T31" fmla="*/ 1171 h 4194"/>
              <a:gd name="T32" fmla="*/ 2689 w 4143"/>
              <a:gd name="T33" fmla="*/ 1334 h 4194"/>
              <a:gd name="T34" fmla="*/ 2847 w 4143"/>
              <a:gd name="T35" fmla="*/ 1554 h 4194"/>
              <a:gd name="T36" fmla="*/ 3001 w 4143"/>
              <a:gd name="T37" fmla="*/ 1933 h 4194"/>
              <a:gd name="T38" fmla="*/ 2982 w 4143"/>
              <a:gd name="T39" fmla="*/ 2354 h 4194"/>
              <a:gd name="T40" fmla="*/ 2794 w 4143"/>
              <a:gd name="T41" fmla="*/ 2716 h 4194"/>
              <a:gd name="T42" fmla="*/ 2476 w 4143"/>
              <a:gd name="T43" fmla="*/ 2964 h 4194"/>
              <a:gd name="T44" fmla="*/ 2072 w 4143"/>
              <a:gd name="T45" fmla="*/ 3056 h 4194"/>
              <a:gd name="T46" fmla="*/ 1668 w 4143"/>
              <a:gd name="T47" fmla="*/ 2964 h 4194"/>
              <a:gd name="T48" fmla="*/ 1350 w 4143"/>
              <a:gd name="T49" fmla="*/ 2716 h 4194"/>
              <a:gd name="T50" fmla="*/ 1161 w 4143"/>
              <a:gd name="T51" fmla="*/ 2354 h 4194"/>
              <a:gd name="T52" fmla="*/ 1142 w 4143"/>
              <a:gd name="T53" fmla="*/ 1933 h 4194"/>
              <a:gd name="T54" fmla="*/ 1297 w 4143"/>
              <a:gd name="T55" fmla="*/ 1553 h 4194"/>
              <a:gd name="T56" fmla="*/ 1455 w 4143"/>
              <a:gd name="T57" fmla="*/ 1334 h 4194"/>
              <a:gd name="T58" fmla="*/ 1427 w 4143"/>
              <a:gd name="T59" fmla="*/ 1171 h 4194"/>
              <a:gd name="T60" fmla="*/ 1296 w 4143"/>
              <a:gd name="T61" fmla="*/ 1087 h 4194"/>
              <a:gd name="T62" fmla="*/ 1968 w 4143"/>
              <a:gd name="T63" fmla="*/ 894 h 4194"/>
              <a:gd name="T64" fmla="*/ 1882 w 4143"/>
              <a:gd name="T65" fmla="*/ 1060 h 4194"/>
              <a:gd name="T66" fmla="*/ 1940 w 4143"/>
              <a:gd name="T67" fmla="*/ 2235 h 4194"/>
              <a:gd name="T68" fmla="*/ 2119 w 4143"/>
              <a:gd name="T69" fmla="*/ 2288 h 4194"/>
              <a:gd name="T70" fmla="*/ 2260 w 4143"/>
              <a:gd name="T71" fmla="*/ 2172 h 4194"/>
              <a:gd name="T72" fmla="*/ 2260 w 4143"/>
              <a:gd name="T73" fmla="*/ 982 h 4194"/>
              <a:gd name="T74" fmla="*/ 2119 w 4143"/>
              <a:gd name="T75" fmla="*/ 864 h 4194"/>
              <a:gd name="T76" fmla="*/ 2457 w 4143"/>
              <a:gd name="T77" fmla="*/ 37 h 4194"/>
              <a:gd name="T78" fmla="*/ 3045 w 4143"/>
              <a:gd name="T79" fmla="*/ 246 h 4194"/>
              <a:gd name="T80" fmla="*/ 3537 w 4143"/>
              <a:gd name="T81" fmla="*/ 615 h 4194"/>
              <a:gd name="T82" fmla="*/ 3901 w 4143"/>
              <a:gd name="T83" fmla="*/ 1112 h 4194"/>
              <a:gd name="T84" fmla="*/ 4108 w 4143"/>
              <a:gd name="T85" fmla="*/ 1706 h 4194"/>
              <a:gd name="T86" fmla="*/ 4128 w 4143"/>
              <a:gd name="T87" fmla="*/ 2359 h 4194"/>
              <a:gd name="T88" fmla="*/ 3955 w 4143"/>
              <a:gd name="T89" fmla="*/ 2969 h 4194"/>
              <a:gd name="T90" fmla="*/ 3620 w 4143"/>
              <a:gd name="T91" fmla="*/ 3488 h 4194"/>
              <a:gd name="T92" fmla="*/ 3152 w 4143"/>
              <a:gd name="T93" fmla="*/ 3886 h 4194"/>
              <a:gd name="T94" fmla="*/ 2581 w 4143"/>
              <a:gd name="T95" fmla="*/ 4130 h 4194"/>
              <a:gd name="T96" fmla="*/ 1941 w 4143"/>
              <a:gd name="T97" fmla="*/ 4189 h 4194"/>
              <a:gd name="T98" fmla="*/ 1324 w 4143"/>
              <a:gd name="T99" fmla="*/ 4052 h 4194"/>
              <a:gd name="T100" fmla="*/ 790 w 4143"/>
              <a:gd name="T101" fmla="*/ 3743 h 4194"/>
              <a:gd name="T102" fmla="*/ 372 w 4143"/>
              <a:gd name="T103" fmla="*/ 3294 h 4194"/>
              <a:gd name="T104" fmla="*/ 98 w 4143"/>
              <a:gd name="T105" fmla="*/ 2734 h 4194"/>
              <a:gd name="T106" fmla="*/ 0 w 4143"/>
              <a:gd name="T107" fmla="*/ 2097 h 4194"/>
              <a:gd name="T108" fmla="*/ 98 w 4143"/>
              <a:gd name="T109" fmla="*/ 1460 h 4194"/>
              <a:gd name="T110" fmla="*/ 372 w 4143"/>
              <a:gd name="T111" fmla="*/ 900 h 4194"/>
              <a:gd name="T112" fmla="*/ 790 w 4143"/>
              <a:gd name="T113" fmla="*/ 451 h 4194"/>
              <a:gd name="T114" fmla="*/ 1324 w 4143"/>
              <a:gd name="T115" fmla="*/ 141 h 4194"/>
              <a:gd name="T116" fmla="*/ 1941 w 4143"/>
              <a:gd name="T117" fmla="*/ 5 h 4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143" h="4194">
                <a:moveTo>
                  <a:pt x="1265" y="1084"/>
                </a:moveTo>
                <a:lnTo>
                  <a:pt x="1235" y="1087"/>
                </a:lnTo>
                <a:lnTo>
                  <a:pt x="1205" y="1094"/>
                </a:lnTo>
                <a:lnTo>
                  <a:pt x="1178" y="1105"/>
                </a:lnTo>
                <a:lnTo>
                  <a:pt x="1151" y="1121"/>
                </a:lnTo>
                <a:lnTo>
                  <a:pt x="1126" y="1142"/>
                </a:lnTo>
                <a:lnTo>
                  <a:pt x="1060" y="1214"/>
                </a:lnTo>
                <a:lnTo>
                  <a:pt x="1000" y="1290"/>
                </a:lnTo>
                <a:lnTo>
                  <a:pt x="945" y="1369"/>
                </a:lnTo>
                <a:lnTo>
                  <a:pt x="897" y="1452"/>
                </a:lnTo>
                <a:lnTo>
                  <a:pt x="854" y="1538"/>
                </a:lnTo>
                <a:lnTo>
                  <a:pt x="818" y="1626"/>
                </a:lnTo>
                <a:lnTo>
                  <a:pt x="788" y="1717"/>
                </a:lnTo>
                <a:lnTo>
                  <a:pt x="764" y="1811"/>
                </a:lnTo>
                <a:lnTo>
                  <a:pt x="748" y="1905"/>
                </a:lnTo>
                <a:lnTo>
                  <a:pt x="737" y="2003"/>
                </a:lnTo>
                <a:lnTo>
                  <a:pt x="733" y="2101"/>
                </a:lnTo>
                <a:lnTo>
                  <a:pt x="738" y="2206"/>
                </a:lnTo>
                <a:lnTo>
                  <a:pt x="750" y="2309"/>
                </a:lnTo>
                <a:lnTo>
                  <a:pt x="770" y="2410"/>
                </a:lnTo>
                <a:lnTo>
                  <a:pt x="795" y="2509"/>
                </a:lnTo>
                <a:lnTo>
                  <a:pt x="829" y="2603"/>
                </a:lnTo>
                <a:lnTo>
                  <a:pt x="871" y="2695"/>
                </a:lnTo>
                <a:lnTo>
                  <a:pt x="917" y="2783"/>
                </a:lnTo>
                <a:lnTo>
                  <a:pt x="969" y="2867"/>
                </a:lnTo>
                <a:lnTo>
                  <a:pt x="1029" y="2947"/>
                </a:lnTo>
                <a:lnTo>
                  <a:pt x="1092" y="3022"/>
                </a:lnTo>
                <a:lnTo>
                  <a:pt x="1161" y="3091"/>
                </a:lnTo>
                <a:lnTo>
                  <a:pt x="1236" y="3157"/>
                </a:lnTo>
                <a:lnTo>
                  <a:pt x="1314" y="3216"/>
                </a:lnTo>
                <a:lnTo>
                  <a:pt x="1397" y="3269"/>
                </a:lnTo>
                <a:lnTo>
                  <a:pt x="1484" y="3317"/>
                </a:lnTo>
                <a:lnTo>
                  <a:pt x="1574" y="3357"/>
                </a:lnTo>
                <a:lnTo>
                  <a:pt x="1668" y="3391"/>
                </a:lnTo>
                <a:lnTo>
                  <a:pt x="1765" y="3419"/>
                </a:lnTo>
                <a:lnTo>
                  <a:pt x="1865" y="3439"/>
                </a:lnTo>
                <a:lnTo>
                  <a:pt x="1967" y="3450"/>
                </a:lnTo>
                <a:lnTo>
                  <a:pt x="2072" y="3454"/>
                </a:lnTo>
                <a:lnTo>
                  <a:pt x="2176" y="3450"/>
                </a:lnTo>
                <a:lnTo>
                  <a:pt x="2278" y="3439"/>
                </a:lnTo>
                <a:lnTo>
                  <a:pt x="2378" y="3419"/>
                </a:lnTo>
                <a:lnTo>
                  <a:pt x="2475" y="3391"/>
                </a:lnTo>
                <a:lnTo>
                  <a:pt x="2570" y="3357"/>
                </a:lnTo>
                <a:lnTo>
                  <a:pt x="2659" y="3317"/>
                </a:lnTo>
                <a:lnTo>
                  <a:pt x="2746" y="3269"/>
                </a:lnTo>
                <a:lnTo>
                  <a:pt x="2829" y="3216"/>
                </a:lnTo>
                <a:lnTo>
                  <a:pt x="2908" y="3157"/>
                </a:lnTo>
                <a:lnTo>
                  <a:pt x="2982" y="3091"/>
                </a:lnTo>
                <a:lnTo>
                  <a:pt x="3052" y="3022"/>
                </a:lnTo>
                <a:lnTo>
                  <a:pt x="3115" y="2947"/>
                </a:lnTo>
                <a:lnTo>
                  <a:pt x="3174" y="2867"/>
                </a:lnTo>
                <a:lnTo>
                  <a:pt x="3227" y="2783"/>
                </a:lnTo>
                <a:lnTo>
                  <a:pt x="3274" y="2695"/>
                </a:lnTo>
                <a:lnTo>
                  <a:pt x="3314" y="2603"/>
                </a:lnTo>
                <a:lnTo>
                  <a:pt x="3347" y="2509"/>
                </a:lnTo>
                <a:lnTo>
                  <a:pt x="3375" y="2410"/>
                </a:lnTo>
                <a:lnTo>
                  <a:pt x="3394" y="2309"/>
                </a:lnTo>
                <a:lnTo>
                  <a:pt x="3406" y="2206"/>
                </a:lnTo>
                <a:lnTo>
                  <a:pt x="3410" y="2101"/>
                </a:lnTo>
                <a:lnTo>
                  <a:pt x="3407" y="2003"/>
                </a:lnTo>
                <a:lnTo>
                  <a:pt x="3397" y="1905"/>
                </a:lnTo>
                <a:lnTo>
                  <a:pt x="3380" y="1811"/>
                </a:lnTo>
                <a:lnTo>
                  <a:pt x="3356" y="1718"/>
                </a:lnTo>
                <a:lnTo>
                  <a:pt x="3325" y="1626"/>
                </a:lnTo>
                <a:lnTo>
                  <a:pt x="3290" y="1538"/>
                </a:lnTo>
                <a:lnTo>
                  <a:pt x="3248" y="1453"/>
                </a:lnTo>
                <a:lnTo>
                  <a:pt x="3198" y="1370"/>
                </a:lnTo>
                <a:lnTo>
                  <a:pt x="3144" y="1290"/>
                </a:lnTo>
                <a:lnTo>
                  <a:pt x="3084" y="1214"/>
                </a:lnTo>
                <a:lnTo>
                  <a:pt x="3018" y="1143"/>
                </a:lnTo>
                <a:lnTo>
                  <a:pt x="2991" y="1120"/>
                </a:lnTo>
                <a:lnTo>
                  <a:pt x="2961" y="1103"/>
                </a:lnTo>
                <a:lnTo>
                  <a:pt x="2929" y="1091"/>
                </a:lnTo>
                <a:lnTo>
                  <a:pt x="2895" y="1086"/>
                </a:lnTo>
                <a:lnTo>
                  <a:pt x="2863" y="1086"/>
                </a:lnTo>
                <a:lnTo>
                  <a:pt x="2829" y="1091"/>
                </a:lnTo>
                <a:lnTo>
                  <a:pt x="2797" y="1103"/>
                </a:lnTo>
                <a:lnTo>
                  <a:pt x="2767" y="1120"/>
                </a:lnTo>
                <a:lnTo>
                  <a:pt x="2740" y="1143"/>
                </a:lnTo>
                <a:lnTo>
                  <a:pt x="2718" y="1171"/>
                </a:lnTo>
                <a:lnTo>
                  <a:pt x="2699" y="1201"/>
                </a:lnTo>
                <a:lnTo>
                  <a:pt x="2689" y="1234"/>
                </a:lnTo>
                <a:lnTo>
                  <a:pt x="2683" y="1267"/>
                </a:lnTo>
                <a:lnTo>
                  <a:pt x="2683" y="1301"/>
                </a:lnTo>
                <a:lnTo>
                  <a:pt x="2689" y="1334"/>
                </a:lnTo>
                <a:lnTo>
                  <a:pt x="2699" y="1366"/>
                </a:lnTo>
                <a:lnTo>
                  <a:pt x="2718" y="1397"/>
                </a:lnTo>
                <a:lnTo>
                  <a:pt x="2740" y="1424"/>
                </a:lnTo>
                <a:lnTo>
                  <a:pt x="2797" y="1487"/>
                </a:lnTo>
                <a:lnTo>
                  <a:pt x="2847" y="1554"/>
                </a:lnTo>
                <a:lnTo>
                  <a:pt x="2891" y="1624"/>
                </a:lnTo>
                <a:lnTo>
                  <a:pt x="2929" y="1697"/>
                </a:lnTo>
                <a:lnTo>
                  <a:pt x="2960" y="1773"/>
                </a:lnTo>
                <a:lnTo>
                  <a:pt x="2985" y="1852"/>
                </a:lnTo>
                <a:lnTo>
                  <a:pt x="3001" y="1933"/>
                </a:lnTo>
                <a:lnTo>
                  <a:pt x="3013" y="2016"/>
                </a:lnTo>
                <a:lnTo>
                  <a:pt x="3016" y="2101"/>
                </a:lnTo>
                <a:lnTo>
                  <a:pt x="3012" y="2187"/>
                </a:lnTo>
                <a:lnTo>
                  <a:pt x="3001" y="2271"/>
                </a:lnTo>
                <a:lnTo>
                  <a:pt x="2982" y="2354"/>
                </a:lnTo>
                <a:lnTo>
                  <a:pt x="2957" y="2434"/>
                </a:lnTo>
                <a:lnTo>
                  <a:pt x="2925" y="2510"/>
                </a:lnTo>
                <a:lnTo>
                  <a:pt x="2887" y="2582"/>
                </a:lnTo>
                <a:lnTo>
                  <a:pt x="2843" y="2652"/>
                </a:lnTo>
                <a:lnTo>
                  <a:pt x="2794" y="2716"/>
                </a:lnTo>
                <a:lnTo>
                  <a:pt x="2740" y="2776"/>
                </a:lnTo>
                <a:lnTo>
                  <a:pt x="2680" y="2831"/>
                </a:lnTo>
                <a:lnTo>
                  <a:pt x="2616" y="2881"/>
                </a:lnTo>
                <a:lnTo>
                  <a:pt x="2548" y="2926"/>
                </a:lnTo>
                <a:lnTo>
                  <a:pt x="2476" y="2964"/>
                </a:lnTo>
                <a:lnTo>
                  <a:pt x="2401" y="2997"/>
                </a:lnTo>
                <a:lnTo>
                  <a:pt x="2322" y="3022"/>
                </a:lnTo>
                <a:lnTo>
                  <a:pt x="2242" y="3040"/>
                </a:lnTo>
                <a:lnTo>
                  <a:pt x="2158" y="3052"/>
                </a:lnTo>
                <a:lnTo>
                  <a:pt x="2072" y="3056"/>
                </a:lnTo>
                <a:lnTo>
                  <a:pt x="1985" y="3052"/>
                </a:lnTo>
                <a:lnTo>
                  <a:pt x="1902" y="3040"/>
                </a:lnTo>
                <a:lnTo>
                  <a:pt x="1821" y="3022"/>
                </a:lnTo>
                <a:lnTo>
                  <a:pt x="1743" y="2997"/>
                </a:lnTo>
                <a:lnTo>
                  <a:pt x="1668" y="2964"/>
                </a:lnTo>
                <a:lnTo>
                  <a:pt x="1595" y="2926"/>
                </a:lnTo>
                <a:lnTo>
                  <a:pt x="1528" y="2881"/>
                </a:lnTo>
                <a:lnTo>
                  <a:pt x="1463" y="2831"/>
                </a:lnTo>
                <a:lnTo>
                  <a:pt x="1405" y="2776"/>
                </a:lnTo>
                <a:lnTo>
                  <a:pt x="1350" y="2716"/>
                </a:lnTo>
                <a:lnTo>
                  <a:pt x="1300" y="2652"/>
                </a:lnTo>
                <a:lnTo>
                  <a:pt x="1257" y="2582"/>
                </a:lnTo>
                <a:lnTo>
                  <a:pt x="1218" y="2510"/>
                </a:lnTo>
                <a:lnTo>
                  <a:pt x="1187" y="2434"/>
                </a:lnTo>
                <a:lnTo>
                  <a:pt x="1161" y="2354"/>
                </a:lnTo>
                <a:lnTo>
                  <a:pt x="1143" y="2271"/>
                </a:lnTo>
                <a:lnTo>
                  <a:pt x="1131" y="2187"/>
                </a:lnTo>
                <a:lnTo>
                  <a:pt x="1127" y="2101"/>
                </a:lnTo>
                <a:lnTo>
                  <a:pt x="1131" y="2016"/>
                </a:lnTo>
                <a:lnTo>
                  <a:pt x="1142" y="1933"/>
                </a:lnTo>
                <a:lnTo>
                  <a:pt x="1160" y="1852"/>
                </a:lnTo>
                <a:lnTo>
                  <a:pt x="1184" y="1773"/>
                </a:lnTo>
                <a:lnTo>
                  <a:pt x="1215" y="1697"/>
                </a:lnTo>
                <a:lnTo>
                  <a:pt x="1253" y="1624"/>
                </a:lnTo>
                <a:lnTo>
                  <a:pt x="1297" y="1553"/>
                </a:lnTo>
                <a:lnTo>
                  <a:pt x="1348" y="1487"/>
                </a:lnTo>
                <a:lnTo>
                  <a:pt x="1405" y="1424"/>
                </a:lnTo>
                <a:lnTo>
                  <a:pt x="1427" y="1397"/>
                </a:lnTo>
                <a:lnTo>
                  <a:pt x="1444" y="1366"/>
                </a:lnTo>
                <a:lnTo>
                  <a:pt x="1455" y="1334"/>
                </a:lnTo>
                <a:lnTo>
                  <a:pt x="1462" y="1301"/>
                </a:lnTo>
                <a:lnTo>
                  <a:pt x="1462" y="1267"/>
                </a:lnTo>
                <a:lnTo>
                  <a:pt x="1455" y="1233"/>
                </a:lnTo>
                <a:lnTo>
                  <a:pt x="1444" y="1201"/>
                </a:lnTo>
                <a:lnTo>
                  <a:pt x="1427" y="1171"/>
                </a:lnTo>
                <a:lnTo>
                  <a:pt x="1405" y="1143"/>
                </a:lnTo>
                <a:lnTo>
                  <a:pt x="1380" y="1123"/>
                </a:lnTo>
                <a:lnTo>
                  <a:pt x="1353" y="1105"/>
                </a:lnTo>
                <a:lnTo>
                  <a:pt x="1324" y="1094"/>
                </a:lnTo>
                <a:lnTo>
                  <a:pt x="1296" y="1087"/>
                </a:lnTo>
                <a:lnTo>
                  <a:pt x="1265" y="1084"/>
                </a:lnTo>
                <a:close/>
                <a:moveTo>
                  <a:pt x="2079" y="860"/>
                </a:moveTo>
                <a:lnTo>
                  <a:pt x="2040" y="864"/>
                </a:lnTo>
                <a:lnTo>
                  <a:pt x="2002" y="876"/>
                </a:lnTo>
                <a:lnTo>
                  <a:pt x="1968" y="894"/>
                </a:lnTo>
                <a:lnTo>
                  <a:pt x="1940" y="918"/>
                </a:lnTo>
                <a:lnTo>
                  <a:pt x="1915" y="948"/>
                </a:lnTo>
                <a:lnTo>
                  <a:pt x="1897" y="982"/>
                </a:lnTo>
                <a:lnTo>
                  <a:pt x="1885" y="1019"/>
                </a:lnTo>
                <a:lnTo>
                  <a:pt x="1882" y="1060"/>
                </a:lnTo>
                <a:lnTo>
                  <a:pt x="1882" y="2094"/>
                </a:lnTo>
                <a:lnTo>
                  <a:pt x="1885" y="2134"/>
                </a:lnTo>
                <a:lnTo>
                  <a:pt x="1897" y="2172"/>
                </a:lnTo>
                <a:lnTo>
                  <a:pt x="1915" y="2205"/>
                </a:lnTo>
                <a:lnTo>
                  <a:pt x="1940" y="2235"/>
                </a:lnTo>
                <a:lnTo>
                  <a:pt x="1968" y="2258"/>
                </a:lnTo>
                <a:lnTo>
                  <a:pt x="2002" y="2277"/>
                </a:lnTo>
                <a:lnTo>
                  <a:pt x="2040" y="2288"/>
                </a:lnTo>
                <a:lnTo>
                  <a:pt x="2079" y="2292"/>
                </a:lnTo>
                <a:lnTo>
                  <a:pt x="2119" y="2288"/>
                </a:lnTo>
                <a:lnTo>
                  <a:pt x="2155" y="2277"/>
                </a:lnTo>
                <a:lnTo>
                  <a:pt x="2189" y="2258"/>
                </a:lnTo>
                <a:lnTo>
                  <a:pt x="2217" y="2235"/>
                </a:lnTo>
                <a:lnTo>
                  <a:pt x="2242" y="2205"/>
                </a:lnTo>
                <a:lnTo>
                  <a:pt x="2260" y="2172"/>
                </a:lnTo>
                <a:lnTo>
                  <a:pt x="2272" y="2134"/>
                </a:lnTo>
                <a:lnTo>
                  <a:pt x="2276" y="2094"/>
                </a:lnTo>
                <a:lnTo>
                  <a:pt x="2276" y="1060"/>
                </a:lnTo>
                <a:lnTo>
                  <a:pt x="2272" y="1019"/>
                </a:lnTo>
                <a:lnTo>
                  <a:pt x="2260" y="982"/>
                </a:lnTo>
                <a:lnTo>
                  <a:pt x="2242" y="948"/>
                </a:lnTo>
                <a:lnTo>
                  <a:pt x="2217" y="918"/>
                </a:lnTo>
                <a:lnTo>
                  <a:pt x="2189" y="894"/>
                </a:lnTo>
                <a:lnTo>
                  <a:pt x="2155" y="876"/>
                </a:lnTo>
                <a:lnTo>
                  <a:pt x="2119" y="864"/>
                </a:lnTo>
                <a:lnTo>
                  <a:pt x="2079" y="860"/>
                </a:lnTo>
                <a:close/>
                <a:moveTo>
                  <a:pt x="2072" y="0"/>
                </a:moveTo>
                <a:lnTo>
                  <a:pt x="2203" y="5"/>
                </a:lnTo>
                <a:lnTo>
                  <a:pt x="2331" y="17"/>
                </a:lnTo>
                <a:lnTo>
                  <a:pt x="2457" y="37"/>
                </a:lnTo>
                <a:lnTo>
                  <a:pt x="2581" y="64"/>
                </a:lnTo>
                <a:lnTo>
                  <a:pt x="2702" y="100"/>
                </a:lnTo>
                <a:lnTo>
                  <a:pt x="2820" y="141"/>
                </a:lnTo>
                <a:lnTo>
                  <a:pt x="2934" y="191"/>
                </a:lnTo>
                <a:lnTo>
                  <a:pt x="3045" y="246"/>
                </a:lnTo>
                <a:lnTo>
                  <a:pt x="3152" y="308"/>
                </a:lnTo>
                <a:lnTo>
                  <a:pt x="3254" y="376"/>
                </a:lnTo>
                <a:lnTo>
                  <a:pt x="3353" y="451"/>
                </a:lnTo>
                <a:lnTo>
                  <a:pt x="3447" y="530"/>
                </a:lnTo>
                <a:lnTo>
                  <a:pt x="3537" y="615"/>
                </a:lnTo>
                <a:lnTo>
                  <a:pt x="3620" y="705"/>
                </a:lnTo>
                <a:lnTo>
                  <a:pt x="3699" y="800"/>
                </a:lnTo>
                <a:lnTo>
                  <a:pt x="3773" y="900"/>
                </a:lnTo>
                <a:lnTo>
                  <a:pt x="3840" y="1004"/>
                </a:lnTo>
                <a:lnTo>
                  <a:pt x="3901" y="1112"/>
                </a:lnTo>
                <a:lnTo>
                  <a:pt x="3955" y="1225"/>
                </a:lnTo>
                <a:lnTo>
                  <a:pt x="4005" y="1340"/>
                </a:lnTo>
                <a:lnTo>
                  <a:pt x="4046" y="1460"/>
                </a:lnTo>
                <a:lnTo>
                  <a:pt x="4081" y="1582"/>
                </a:lnTo>
                <a:lnTo>
                  <a:pt x="4108" y="1706"/>
                </a:lnTo>
                <a:lnTo>
                  <a:pt x="4128" y="1835"/>
                </a:lnTo>
                <a:lnTo>
                  <a:pt x="4139" y="1965"/>
                </a:lnTo>
                <a:lnTo>
                  <a:pt x="4143" y="2097"/>
                </a:lnTo>
                <a:lnTo>
                  <a:pt x="4139" y="2229"/>
                </a:lnTo>
                <a:lnTo>
                  <a:pt x="4128" y="2359"/>
                </a:lnTo>
                <a:lnTo>
                  <a:pt x="4108" y="2488"/>
                </a:lnTo>
                <a:lnTo>
                  <a:pt x="4081" y="2612"/>
                </a:lnTo>
                <a:lnTo>
                  <a:pt x="4046" y="2734"/>
                </a:lnTo>
                <a:lnTo>
                  <a:pt x="4005" y="2854"/>
                </a:lnTo>
                <a:lnTo>
                  <a:pt x="3955" y="2969"/>
                </a:lnTo>
                <a:lnTo>
                  <a:pt x="3901" y="3082"/>
                </a:lnTo>
                <a:lnTo>
                  <a:pt x="3840" y="3189"/>
                </a:lnTo>
                <a:lnTo>
                  <a:pt x="3773" y="3294"/>
                </a:lnTo>
                <a:lnTo>
                  <a:pt x="3699" y="3394"/>
                </a:lnTo>
                <a:lnTo>
                  <a:pt x="3620" y="3488"/>
                </a:lnTo>
                <a:lnTo>
                  <a:pt x="3537" y="3579"/>
                </a:lnTo>
                <a:lnTo>
                  <a:pt x="3447" y="3664"/>
                </a:lnTo>
                <a:lnTo>
                  <a:pt x="3353" y="3743"/>
                </a:lnTo>
                <a:lnTo>
                  <a:pt x="3254" y="3818"/>
                </a:lnTo>
                <a:lnTo>
                  <a:pt x="3152" y="3886"/>
                </a:lnTo>
                <a:lnTo>
                  <a:pt x="3045" y="3948"/>
                </a:lnTo>
                <a:lnTo>
                  <a:pt x="2934" y="4003"/>
                </a:lnTo>
                <a:lnTo>
                  <a:pt x="2820" y="4052"/>
                </a:lnTo>
                <a:lnTo>
                  <a:pt x="2702" y="4094"/>
                </a:lnTo>
                <a:lnTo>
                  <a:pt x="2581" y="4130"/>
                </a:lnTo>
                <a:lnTo>
                  <a:pt x="2457" y="4157"/>
                </a:lnTo>
                <a:lnTo>
                  <a:pt x="2331" y="4177"/>
                </a:lnTo>
                <a:lnTo>
                  <a:pt x="2203" y="4189"/>
                </a:lnTo>
                <a:lnTo>
                  <a:pt x="2072" y="4194"/>
                </a:lnTo>
                <a:lnTo>
                  <a:pt x="1941" y="4189"/>
                </a:lnTo>
                <a:lnTo>
                  <a:pt x="1812" y="4177"/>
                </a:lnTo>
                <a:lnTo>
                  <a:pt x="1686" y="4157"/>
                </a:lnTo>
                <a:lnTo>
                  <a:pt x="1563" y="4130"/>
                </a:lnTo>
                <a:lnTo>
                  <a:pt x="1441" y="4094"/>
                </a:lnTo>
                <a:lnTo>
                  <a:pt x="1324" y="4052"/>
                </a:lnTo>
                <a:lnTo>
                  <a:pt x="1209" y="4003"/>
                </a:lnTo>
                <a:lnTo>
                  <a:pt x="1099" y="3948"/>
                </a:lnTo>
                <a:lnTo>
                  <a:pt x="991" y="3886"/>
                </a:lnTo>
                <a:lnTo>
                  <a:pt x="889" y="3818"/>
                </a:lnTo>
                <a:lnTo>
                  <a:pt x="790" y="3743"/>
                </a:lnTo>
                <a:lnTo>
                  <a:pt x="697" y="3664"/>
                </a:lnTo>
                <a:lnTo>
                  <a:pt x="608" y="3579"/>
                </a:lnTo>
                <a:lnTo>
                  <a:pt x="523" y="3488"/>
                </a:lnTo>
                <a:lnTo>
                  <a:pt x="444" y="3394"/>
                </a:lnTo>
                <a:lnTo>
                  <a:pt x="372" y="3294"/>
                </a:lnTo>
                <a:lnTo>
                  <a:pt x="304" y="3189"/>
                </a:lnTo>
                <a:lnTo>
                  <a:pt x="243" y="3082"/>
                </a:lnTo>
                <a:lnTo>
                  <a:pt x="188" y="2969"/>
                </a:lnTo>
                <a:lnTo>
                  <a:pt x="140" y="2854"/>
                </a:lnTo>
                <a:lnTo>
                  <a:pt x="98" y="2734"/>
                </a:lnTo>
                <a:lnTo>
                  <a:pt x="63" y="2612"/>
                </a:lnTo>
                <a:lnTo>
                  <a:pt x="36" y="2488"/>
                </a:lnTo>
                <a:lnTo>
                  <a:pt x="17" y="2359"/>
                </a:lnTo>
                <a:lnTo>
                  <a:pt x="4" y="2229"/>
                </a:lnTo>
                <a:lnTo>
                  <a:pt x="0" y="2097"/>
                </a:lnTo>
                <a:lnTo>
                  <a:pt x="4" y="1965"/>
                </a:lnTo>
                <a:lnTo>
                  <a:pt x="17" y="1835"/>
                </a:lnTo>
                <a:lnTo>
                  <a:pt x="36" y="1706"/>
                </a:lnTo>
                <a:lnTo>
                  <a:pt x="63" y="1582"/>
                </a:lnTo>
                <a:lnTo>
                  <a:pt x="98" y="1460"/>
                </a:lnTo>
                <a:lnTo>
                  <a:pt x="140" y="1340"/>
                </a:lnTo>
                <a:lnTo>
                  <a:pt x="188" y="1225"/>
                </a:lnTo>
                <a:lnTo>
                  <a:pt x="243" y="1112"/>
                </a:lnTo>
                <a:lnTo>
                  <a:pt x="304" y="1004"/>
                </a:lnTo>
                <a:lnTo>
                  <a:pt x="372" y="900"/>
                </a:lnTo>
                <a:lnTo>
                  <a:pt x="444" y="800"/>
                </a:lnTo>
                <a:lnTo>
                  <a:pt x="523" y="705"/>
                </a:lnTo>
                <a:lnTo>
                  <a:pt x="608" y="615"/>
                </a:lnTo>
                <a:lnTo>
                  <a:pt x="697" y="530"/>
                </a:lnTo>
                <a:lnTo>
                  <a:pt x="790" y="451"/>
                </a:lnTo>
                <a:lnTo>
                  <a:pt x="889" y="376"/>
                </a:lnTo>
                <a:lnTo>
                  <a:pt x="991" y="308"/>
                </a:lnTo>
                <a:lnTo>
                  <a:pt x="1099" y="246"/>
                </a:lnTo>
                <a:lnTo>
                  <a:pt x="1209" y="191"/>
                </a:lnTo>
                <a:lnTo>
                  <a:pt x="1324" y="141"/>
                </a:lnTo>
                <a:lnTo>
                  <a:pt x="1441" y="100"/>
                </a:lnTo>
                <a:lnTo>
                  <a:pt x="1563" y="64"/>
                </a:lnTo>
                <a:lnTo>
                  <a:pt x="1686" y="37"/>
                </a:lnTo>
                <a:lnTo>
                  <a:pt x="1812" y="17"/>
                </a:lnTo>
                <a:lnTo>
                  <a:pt x="1941" y="5"/>
                </a:lnTo>
                <a:lnTo>
                  <a:pt x="207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5" name="Freeform 291"/>
          <p:cNvSpPr>
            <a:spLocks noEditPoints="1"/>
          </p:cNvSpPr>
          <p:nvPr/>
        </p:nvSpPr>
        <p:spPr bwMode="auto">
          <a:xfrm>
            <a:off x="10250398" y="4003957"/>
            <a:ext cx="402167" cy="394099"/>
          </a:xfrm>
          <a:custGeom>
            <a:avLst/>
            <a:gdLst>
              <a:gd name="T0" fmla="*/ 2808 w 3290"/>
              <a:gd name="T1" fmla="*/ 2325 h 3224"/>
              <a:gd name="T2" fmla="*/ 1523 w 3290"/>
              <a:gd name="T3" fmla="*/ 2905 h 3224"/>
              <a:gd name="T4" fmla="*/ 1767 w 3290"/>
              <a:gd name="T5" fmla="*/ 2069 h 3224"/>
              <a:gd name="T6" fmla="*/ 482 w 3290"/>
              <a:gd name="T7" fmla="*/ 1522 h 3224"/>
              <a:gd name="T8" fmla="*/ 482 w 3290"/>
              <a:gd name="T9" fmla="*/ 1522 h 3224"/>
              <a:gd name="T10" fmla="*/ 2066 w 3290"/>
              <a:gd name="T11" fmla="*/ 269 h 3224"/>
              <a:gd name="T12" fmla="*/ 1936 w 3290"/>
              <a:gd name="T13" fmla="*/ 381 h 3224"/>
              <a:gd name="T14" fmla="*/ 1871 w 3290"/>
              <a:gd name="T15" fmla="*/ 522 h 3224"/>
              <a:gd name="T16" fmla="*/ 2034 w 3290"/>
              <a:gd name="T17" fmla="*/ 558 h 3224"/>
              <a:gd name="T18" fmla="*/ 2190 w 3290"/>
              <a:gd name="T19" fmla="*/ 520 h 3224"/>
              <a:gd name="T20" fmla="*/ 2256 w 3290"/>
              <a:gd name="T21" fmla="*/ 451 h 3224"/>
              <a:gd name="T22" fmla="*/ 2262 w 3290"/>
              <a:gd name="T23" fmla="*/ 357 h 3224"/>
              <a:gd name="T24" fmla="*/ 2206 w 3290"/>
              <a:gd name="T25" fmla="*/ 279 h 3224"/>
              <a:gd name="T26" fmla="*/ 1162 w 3290"/>
              <a:gd name="T27" fmla="*/ 255 h 3224"/>
              <a:gd name="T28" fmla="*/ 1067 w 3290"/>
              <a:gd name="T29" fmla="*/ 291 h 3224"/>
              <a:gd name="T30" fmla="*/ 1022 w 3290"/>
              <a:gd name="T31" fmla="*/ 381 h 3224"/>
              <a:gd name="T32" fmla="*/ 1046 w 3290"/>
              <a:gd name="T33" fmla="*/ 471 h 3224"/>
              <a:gd name="T34" fmla="*/ 1133 w 3290"/>
              <a:gd name="T35" fmla="*/ 533 h 3224"/>
              <a:gd name="T36" fmla="*/ 1304 w 3290"/>
              <a:gd name="T37" fmla="*/ 559 h 3224"/>
              <a:gd name="T38" fmla="*/ 1433 w 3290"/>
              <a:gd name="T39" fmla="*/ 495 h 3224"/>
              <a:gd name="T40" fmla="*/ 1323 w 3290"/>
              <a:gd name="T41" fmla="*/ 346 h 3224"/>
              <a:gd name="T42" fmla="*/ 1203 w 3290"/>
              <a:gd name="T43" fmla="*/ 262 h 3224"/>
              <a:gd name="T44" fmla="*/ 1162 w 3290"/>
              <a:gd name="T45" fmla="*/ 0 h 3224"/>
              <a:gd name="T46" fmla="*/ 1336 w 3290"/>
              <a:gd name="T47" fmla="*/ 40 h 3224"/>
              <a:gd name="T48" fmla="*/ 1496 w 3290"/>
              <a:gd name="T49" fmla="*/ 158 h 3224"/>
              <a:gd name="T50" fmla="*/ 1620 w 3290"/>
              <a:gd name="T51" fmla="*/ 311 h 3224"/>
              <a:gd name="T52" fmla="*/ 1728 w 3290"/>
              <a:gd name="T53" fmla="*/ 233 h 3224"/>
              <a:gd name="T54" fmla="*/ 1869 w 3290"/>
              <a:gd name="T55" fmla="*/ 92 h 3224"/>
              <a:gd name="T56" fmla="*/ 2039 w 3290"/>
              <a:gd name="T57" fmla="*/ 10 h 3224"/>
              <a:gd name="T58" fmla="*/ 2173 w 3290"/>
              <a:gd name="T59" fmla="*/ 2 h 3224"/>
              <a:gd name="T60" fmla="*/ 2338 w 3290"/>
              <a:gd name="T61" fmla="*/ 59 h 3224"/>
              <a:gd name="T62" fmla="*/ 2461 w 3290"/>
              <a:gd name="T63" fmla="*/ 181 h 3224"/>
              <a:gd name="T64" fmla="*/ 2521 w 3290"/>
              <a:gd name="T65" fmla="*/ 351 h 3224"/>
              <a:gd name="T66" fmla="*/ 2500 w 3290"/>
              <a:gd name="T67" fmla="*/ 525 h 3224"/>
              <a:gd name="T68" fmla="*/ 3188 w 3290"/>
              <a:gd name="T69" fmla="*/ 607 h 3224"/>
              <a:gd name="T70" fmla="*/ 3269 w 3290"/>
              <a:gd name="T71" fmla="*/ 660 h 3224"/>
              <a:gd name="T72" fmla="*/ 3290 w 3290"/>
              <a:gd name="T73" fmla="*/ 1394 h 3224"/>
              <a:gd name="T74" fmla="*/ 3252 w 3290"/>
              <a:gd name="T75" fmla="*/ 1485 h 3224"/>
              <a:gd name="T76" fmla="*/ 3163 w 3290"/>
              <a:gd name="T77" fmla="*/ 1522 h 3224"/>
              <a:gd name="T78" fmla="*/ 3117 w 3290"/>
              <a:gd name="T79" fmla="*/ 3049 h 3224"/>
              <a:gd name="T80" fmla="*/ 3043 w 3290"/>
              <a:gd name="T81" fmla="*/ 3164 h 3224"/>
              <a:gd name="T82" fmla="*/ 2918 w 3290"/>
              <a:gd name="T83" fmla="*/ 3222 h 3224"/>
              <a:gd name="T84" fmla="*/ 337 w 3290"/>
              <a:gd name="T85" fmla="*/ 3214 h 3224"/>
              <a:gd name="T86" fmla="*/ 223 w 3290"/>
              <a:gd name="T87" fmla="*/ 3139 h 3224"/>
              <a:gd name="T88" fmla="*/ 166 w 3290"/>
              <a:gd name="T89" fmla="*/ 3014 h 3224"/>
              <a:gd name="T90" fmla="*/ 103 w 3290"/>
              <a:gd name="T91" fmla="*/ 1519 h 3224"/>
              <a:gd name="T92" fmla="*/ 22 w 3290"/>
              <a:gd name="T93" fmla="*/ 1465 h 3224"/>
              <a:gd name="T94" fmla="*/ 0 w 3290"/>
              <a:gd name="T95" fmla="*/ 732 h 3224"/>
              <a:gd name="T96" fmla="*/ 38 w 3290"/>
              <a:gd name="T97" fmla="*/ 641 h 3224"/>
              <a:gd name="T98" fmla="*/ 128 w 3290"/>
              <a:gd name="T99" fmla="*/ 605 h 3224"/>
              <a:gd name="T100" fmla="*/ 778 w 3290"/>
              <a:gd name="T101" fmla="*/ 483 h 3224"/>
              <a:gd name="T102" fmla="*/ 777 w 3290"/>
              <a:gd name="T103" fmla="*/ 307 h 3224"/>
              <a:gd name="T104" fmla="*/ 855 w 3290"/>
              <a:gd name="T105" fmla="*/ 145 h 3224"/>
              <a:gd name="T106" fmla="*/ 991 w 3290"/>
              <a:gd name="T107" fmla="*/ 38 h 3224"/>
              <a:gd name="T108" fmla="*/ 1162 w 3290"/>
              <a:gd name="T109" fmla="*/ 0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90" h="3224">
                <a:moveTo>
                  <a:pt x="1767" y="2325"/>
                </a:moveTo>
                <a:lnTo>
                  <a:pt x="1767" y="2905"/>
                </a:lnTo>
                <a:lnTo>
                  <a:pt x="2808" y="2905"/>
                </a:lnTo>
                <a:lnTo>
                  <a:pt x="2808" y="2325"/>
                </a:lnTo>
                <a:lnTo>
                  <a:pt x="1767" y="2325"/>
                </a:lnTo>
                <a:close/>
                <a:moveTo>
                  <a:pt x="482" y="2325"/>
                </a:moveTo>
                <a:lnTo>
                  <a:pt x="482" y="2905"/>
                </a:lnTo>
                <a:lnTo>
                  <a:pt x="1523" y="2905"/>
                </a:lnTo>
                <a:lnTo>
                  <a:pt x="1523" y="2325"/>
                </a:lnTo>
                <a:lnTo>
                  <a:pt x="482" y="2325"/>
                </a:lnTo>
                <a:close/>
                <a:moveTo>
                  <a:pt x="1767" y="1522"/>
                </a:moveTo>
                <a:lnTo>
                  <a:pt x="1767" y="2069"/>
                </a:lnTo>
                <a:lnTo>
                  <a:pt x="2808" y="2069"/>
                </a:lnTo>
                <a:lnTo>
                  <a:pt x="2808" y="1522"/>
                </a:lnTo>
                <a:lnTo>
                  <a:pt x="1767" y="1522"/>
                </a:lnTo>
                <a:close/>
                <a:moveTo>
                  <a:pt x="482" y="1522"/>
                </a:moveTo>
                <a:lnTo>
                  <a:pt x="482" y="2069"/>
                </a:lnTo>
                <a:lnTo>
                  <a:pt x="1523" y="2069"/>
                </a:lnTo>
                <a:lnTo>
                  <a:pt x="1523" y="1522"/>
                </a:lnTo>
                <a:lnTo>
                  <a:pt x="482" y="1522"/>
                </a:lnTo>
                <a:close/>
                <a:moveTo>
                  <a:pt x="2138" y="256"/>
                </a:moveTo>
                <a:lnTo>
                  <a:pt x="2114" y="256"/>
                </a:lnTo>
                <a:lnTo>
                  <a:pt x="2090" y="261"/>
                </a:lnTo>
                <a:lnTo>
                  <a:pt x="2066" y="269"/>
                </a:lnTo>
                <a:lnTo>
                  <a:pt x="2032" y="289"/>
                </a:lnTo>
                <a:lnTo>
                  <a:pt x="1999" y="316"/>
                </a:lnTo>
                <a:lnTo>
                  <a:pt x="1967" y="346"/>
                </a:lnTo>
                <a:lnTo>
                  <a:pt x="1936" y="381"/>
                </a:lnTo>
                <a:lnTo>
                  <a:pt x="1908" y="418"/>
                </a:lnTo>
                <a:lnTo>
                  <a:pt x="1881" y="455"/>
                </a:lnTo>
                <a:lnTo>
                  <a:pt x="1857" y="495"/>
                </a:lnTo>
                <a:lnTo>
                  <a:pt x="1871" y="522"/>
                </a:lnTo>
                <a:lnTo>
                  <a:pt x="1881" y="552"/>
                </a:lnTo>
                <a:lnTo>
                  <a:pt x="1933" y="557"/>
                </a:lnTo>
                <a:lnTo>
                  <a:pt x="1986" y="559"/>
                </a:lnTo>
                <a:lnTo>
                  <a:pt x="2034" y="558"/>
                </a:lnTo>
                <a:lnTo>
                  <a:pt x="2078" y="553"/>
                </a:lnTo>
                <a:lnTo>
                  <a:pt x="2119" y="545"/>
                </a:lnTo>
                <a:lnTo>
                  <a:pt x="2157" y="533"/>
                </a:lnTo>
                <a:lnTo>
                  <a:pt x="2190" y="520"/>
                </a:lnTo>
                <a:lnTo>
                  <a:pt x="2212" y="507"/>
                </a:lnTo>
                <a:lnTo>
                  <a:pt x="2230" y="491"/>
                </a:lnTo>
                <a:lnTo>
                  <a:pt x="2245" y="471"/>
                </a:lnTo>
                <a:lnTo>
                  <a:pt x="2256" y="451"/>
                </a:lnTo>
                <a:lnTo>
                  <a:pt x="2263" y="428"/>
                </a:lnTo>
                <a:lnTo>
                  <a:pt x="2268" y="404"/>
                </a:lnTo>
                <a:lnTo>
                  <a:pt x="2268" y="381"/>
                </a:lnTo>
                <a:lnTo>
                  <a:pt x="2262" y="357"/>
                </a:lnTo>
                <a:lnTo>
                  <a:pt x="2253" y="333"/>
                </a:lnTo>
                <a:lnTo>
                  <a:pt x="2241" y="312"/>
                </a:lnTo>
                <a:lnTo>
                  <a:pt x="2225" y="295"/>
                </a:lnTo>
                <a:lnTo>
                  <a:pt x="2206" y="279"/>
                </a:lnTo>
                <a:lnTo>
                  <a:pt x="2184" y="268"/>
                </a:lnTo>
                <a:lnTo>
                  <a:pt x="2162" y="260"/>
                </a:lnTo>
                <a:lnTo>
                  <a:pt x="2138" y="256"/>
                </a:lnTo>
                <a:close/>
                <a:moveTo>
                  <a:pt x="1162" y="255"/>
                </a:moveTo>
                <a:lnTo>
                  <a:pt x="1135" y="258"/>
                </a:lnTo>
                <a:lnTo>
                  <a:pt x="1111" y="265"/>
                </a:lnTo>
                <a:lnTo>
                  <a:pt x="1089" y="276"/>
                </a:lnTo>
                <a:lnTo>
                  <a:pt x="1067" y="291"/>
                </a:lnTo>
                <a:lnTo>
                  <a:pt x="1050" y="311"/>
                </a:lnTo>
                <a:lnTo>
                  <a:pt x="1037" y="333"/>
                </a:lnTo>
                <a:lnTo>
                  <a:pt x="1028" y="357"/>
                </a:lnTo>
                <a:lnTo>
                  <a:pt x="1022" y="381"/>
                </a:lnTo>
                <a:lnTo>
                  <a:pt x="1022" y="404"/>
                </a:lnTo>
                <a:lnTo>
                  <a:pt x="1027" y="428"/>
                </a:lnTo>
                <a:lnTo>
                  <a:pt x="1034" y="451"/>
                </a:lnTo>
                <a:lnTo>
                  <a:pt x="1046" y="471"/>
                </a:lnTo>
                <a:lnTo>
                  <a:pt x="1060" y="491"/>
                </a:lnTo>
                <a:lnTo>
                  <a:pt x="1078" y="507"/>
                </a:lnTo>
                <a:lnTo>
                  <a:pt x="1100" y="520"/>
                </a:lnTo>
                <a:lnTo>
                  <a:pt x="1133" y="533"/>
                </a:lnTo>
                <a:lnTo>
                  <a:pt x="1171" y="545"/>
                </a:lnTo>
                <a:lnTo>
                  <a:pt x="1212" y="553"/>
                </a:lnTo>
                <a:lnTo>
                  <a:pt x="1256" y="558"/>
                </a:lnTo>
                <a:lnTo>
                  <a:pt x="1304" y="559"/>
                </a:lnTo>
                <a:lnTo>
                  <a:pt x="1358" y="557"/>
                </a:lnTo>
                <a:lnTo>
                  <a:pt x="1409" y="552"/>
                </a:lnTo>
                <a:lnTo>
                  <a:pt x="1419" y="522"/>
                </a:lnTo>
                <a:lnTo>
                  <a:pt x="1433" y="495"/>
                </a:lnTo>
                <a:lnTo>
                  <a:pt x="1409" y="455"/>
                </a:lnTo>
                <a:lnTo>
                  <a:pt x="1382" y="418"/>
                </a:lnTo>
                <a:lnTo>
                  <a:pt x="1354" y="381"/>
                </a:lnTo>
                <a:lnTo>
                  <a:pt x="1323" y="346"/>
                </a:lnTo>
                <a:lnTo>
                  <a:pt x="1291" y="316"/>
                </a:lnTo>
                <a:lnTo>
                  <a:pt x="1257" y="289"/>
                </a:lnTo>
                <a:lnTo>
                  <a:pt x="1223" y="269"/>
                </a:lnTo>
                <a:lnTo>
                  <a:pt x="1203" y="262"/>
                </a:lnTo>
                <a:lnTo>
                  <a:pt x="1183" y="257"/>
                </a:lnTo>
                <a:lnTo>
                  <a:pt x="1162" y="255"/>
                </a:lnTo>
                <a:close/>
                <a:moveTo>
                  <a:pt x="1162" y="0"/>
                </a:moveTo>
                <a:lnTo>
                  <a:pt x="1162" y="0"/>
                </a:lnTo>
                <a:lnTo>
                  <a:pt x="1206" y="2"/>
                </a:lnTo>
                <a:lnTo>
                  <a:pt x="1251" y="10"/>
                </a:lnTo>
                <a:lnTo>
                  <a:pt x="1294" y="22"/>
                </a:lnTo>
                <a:lnTo>
                  <a:pt x="1336" y="40"/>
                </a:lnTo>
                <a:lnTo>
                  <a:pt x="1379" y="64"/>
                </a:lnTo>
                <a:lnTo>
                  <a:pt x="1421" y="92"/>
                </a:lnTo>
                <a:lnTo>
                  <a:pt x="1459" y="124"/>
                </a:lnTo>
                <a:lnTo>
                  <a:pt x="1496" y="158"/>
                </a:lnTo>
                <a:lnTo>
                  <a:pt x="1531" y="194"/>
                </a:lnTo>
                <a:lnTo>
                  <a:pt x="1562" y="233"/>
                </a:lnTo>
                <a:lnTo>
                  <a:pt x="1593" y="271"/>
                </a:lnTo>
                <a:lnTo>
                  <a:pt x="1620" y="311"/>
                </a:lnTo>
                <a:lnTo>
                  <a:pt x="1644" y="349"/>
                </a:lnTo>
                <a:lnTo>
                  <a:pt x="1670" y="311"/>
                </a:lnTo>
                <a:lnTo>
                  <a:pt x="1697" y="271"/>
                </a:lnTo>
                <a:lnTo>
                  <a:pt x="1728" y="233"/>
                </a:lnTo>
                <a:lnTo>
                  <a:pt x="1759" y="194"/>
                </a:lnTo>
                <a:lnTo>
                  <a:pt x="1794" y="158"/>
                </a:lnTo>
                <a:lnTo>
                  <a:pt x="1830" y="124"/>
                </a:lnTo>
                <a:lnTo>
                  <a:pt x="1869" y="92"/>
                </a:lnTo>
                <a:lnTo>
                  <a:pt x="1911" y="64"/>
                </a:lnTo>
                <a:lnTo>
                  <a:pt x="1953" y="40"/>
                </a:lnTo>
                <a:lnTo>
                  <a:pt x="1995" y="22"/>
                </a:lnTo>
                <a:lnTo>
                  <a:pt x="2039" y="10"/>
                </a:lnTo>
                <a:lnTo>
                  <a:pt x="2083" y="2"/>
                </a:lnTo>
                <a:lnTo>
                  <a:pt x="2128" y="0"/>
                </a:lnTo>
                <a:lnTo>
                  <a:pt x="2128" y="0"/>
                </a:lnTo>
                <a:lnTo>
                  <a:pt x="2173" y="2"/>
                </a:lnTo>
                <a:lnTo>
                  <a:pt x="2217" y="10"/>
                </a:lnTo>
                <a:lnTo>
                  <a:pt x="2259" y="21"/>
                </a:lnTo>
                <a:lnTo>
                  <a:pt x="2299" y="38"/>
                </a:lnTo>
                <a:lnTo>
                  <a:pt x="2338" y="59"/>
                </a:lnTo>
                <a:lnTo>
                  <a:pt x="2372" y="84"/>
                </a:lnTo>
                <a:lnTo>
                  <a:pt x="2406" y="113"/>
                </a:lnTo>
                <a:lnTo>
                  <a:pt x="2434" y="145"/>
                </a:lnTo>
                <a:lnTo>
                  <a:pt x="2461" y="181"/>
                </a:lnTo>
                <a:lnTo>
                  <a:pt x="2483" y="220"/>
                </a:lnTo>
                <a:lnTo>
                  <a:pt x="2501" y="263"/>
                </a:lnTo>
                <a:lnTo>
                  <a:pt x="2513" y="307"/>
                </a:lnTo>
                <a:lnTo>
                  <a:pt x="2521" y="351"/>
                </a:lnTo>
                <a:lnTo>
                  <a:pt x="2523" y="395"/>
                </a:lnTo>
                <a:lnTo>
                  <a:pt x="2521" y="440"/>
                </a:lnTo>
                <a:lnTo>
                  <a:pt x="2512" y="483"/>
                </a:lnTo>
                <a:lnTo>
                  <a:pt x="2500" y="525"/>
                </a:lnTo>
                <a:lnTo>
                  <a:pt x="2484" y="566"/>
                </a:lnTo>
                <a:lnTo>
                  <a:pt x="2463" y="605"/>
                </a:lnTo>
                <a:lnTo>
                  <a:pt x="3163" y="605"/>
                </a:lnTo>
                <a:lnTo>
                  <a:pt x="3188" y="607"/>
                </a:lnTo>
                <a:lnTo>
                  <a:pt x="3212" y="614"/>
                </a:lnTo>
                <a:lnTo>
                  <a:pt x="3234" y="626"/>
                </a:lnTo>
                <a:lnTo>
                  <a:pt x="3252" y="641"/>
                </a:lnTo>
                <a:lnTo>
                  <a:pt x="3269" y="660"/>
                </a:lnTo>
                <a:lnTo>
                  <a:pt x="3280" y="682"/>
                </a:lnTo>
                <a:lnTo>
                  <a:pt x="3288" y="706"/>
                </a:lnTo>
                <a:lnTo>
                  <a:pt x="3290" y="732"/>
                </a:lnTo>
                <a:lnTo>
                  <a:pt x="3290" y="1394"/>
                </a:lnTo>
                <a:lnTo>
                  <a:pt x="3288" y="1421"/>
                </a:lnTo>
                <a:lnTo>
                  <a:pt x="3280" y="1444"/>
                </a:lnTo>
                <a:lnTo>
                  <a:pt x="3269" y="1465"/>
                </a:lnTo>
                <a:lnTo>
                  <a:pt x="3252" y="1485"/>
                </a:lnTo>
                <a:lnTo>
                  <a:pt x="3234" y="1500"/>
                </a:lnTo>
                <a:lnTo>
                  <a:pt x="3212" y="1512"/>
                </a:lnTo>
                <a:lnTo>
                  <a:pt x="3188" y="1519"/>
                </a:lnTo>
                <a:lnTo>
                  <a:pt x="3163" y="1522"/>
                </a:lnTo>
                <a:lnTo>
                  <a:pt x="3127" y="1522"/>
                </a:lnTo>
                <a:lnTo>
                  <a:pt x="3127" y="2978"/>
                </a:lnTo>
                <a:lnTo>
                  <a:pt x="3125" y="3014"/>
                </a:lnTo>
                <a:lnTo>
                  <a:pt x="3117" y="3049"/>
                </a:lnTo>
                <a:lnTo>
                  <a:pt x="3105" y="3081"/>
                </a:lnTo>
                <a:lnTo>
                  <a:pt x="3088" y="3112"/>
                </a:lnTo>
                <a:lnTo>
                  <a:pt x="3067" y="3139"/>
                </a:lnTo>
                <a:lnTo>
                  <a:pt x="3043" y="3164"/>
                </a:lnTo>
                <a:lnTo>
                  <a:pt x="3016" y="3184"/>
                </a:lnTo>
                <a:lnTo>
                  <a:pt x="2985" y="3201"/>
                </a:lnTo>
                <a:lnTo>
                  <a:pt x="2953" y="3214"/>
                </a:lnTo>
                <a:lnTo>
                  <a:pt x="2918" y="3222"/>
                </a:lnTo>
                <a:lnTo>
                  <a:pt x="2881" y="3224"/>
                </a:lnTo>
                <a:lnTo>
                  <a:pt x="409" y="3224"/>
                </a:lnTo>
                <a:lnTo>
                  <a:pt x="373" y="3222"/>
                </a:lnTo>
                <a:lnTo>
                  <a:pt x="337" y="3214"/>
                </a:lnTo>
                <a:lnTo>
                  <a:pt x="305" y="3201"/>
                </a:lnTo>
                <a:lnTo>
                  <a:pt x="274" y="3184"/>
                </a:lnTo>
                <a:lnTo>
                  <a:pt x="247" y="3164"/>
                </a:lnTo>
                <a:lnTo>
                  <a:pt x="223" y="3139"/>
                </a:lnTo>
                <a:lnTo>
                  <a:pt x="202" y="3112"/>
                </a:lnTo>
                <a:lnTo>
                  <a:pt x="185" y="3081"/>
                </a:lnTo>
                <a:lnTo>
                  <a:pt x="173" y="3049"/>
                </a:lnTo>
                <a:lnTo>
                  <a:pt x="166" y="3014"/>
                </a:lnTo>
                <a:lnTo>
                  <a:pt x="163" y="2978"/>
                </a:lnTo>
                <a:lnTo>
                  <a:pt x="163" y="1522"/>
                </a:lnTo>
                <a:lnTo>
                  <a:pt x="128" y="1522"/>
                </a:lnTo>
                <a:lnTo>
                  <a:pt x="103" y="1519"/>
                </a:lnTo>
                <a:lnTo>
                  <a:pt x="78" y="1512"/>
                </a:lnTo>
                <a:lnTo>
                  <a:pt x="57" y="1500"/>
                </a:lnTo>
                <a:lnTo>
                  <a:pt x="38" y="1485"/>
                </a:lnTo>
                <a:lnTo>
                  <a:pt x="22" y="1465"/>
                </a:lnTo>
                <a:lnTo>
                  <a:pt x="10" y="1444"/>
                </a:lnTo>
                <a:lnTo>
                  <a:pt x="3" y="1421"/>
                </a:lnTo>
                <a:lnTo>
                  <a:pt x="0" y="1394"/>
                </a:lnTo>
                <a:lnTo>
                  <a:pt x="0" y="732"/>
                </a:lnTo>
                <a:lnTo>
                  <a:pt x="3" y="706"/>
                </a:lnTo>
                <a:lnTo>
                  <a:pt x="10" y="682"/>
                </a:lnTo>
                <a:lnTo>
                  <a:pt x="22" y="660"/>
                </a:lnTo>
                <a:lnTo>
                  <a:pt x="38" y="641"/>
                </a:lnTo>
                <a:lnTo>
                  <a:pt x="57" y="626"/>
                </a:lnTo>
                <a:lnTo>
                  <a:pt x="78" y="614"/>
                </a:lnTo>
                <a:lnTo>
                  <a:pt x="103" y="607"/>
                </a:lnTo>
                <a:lnTo>
                  <a:pt x="128" y="605"/>
                </a:lnTo>
                <a:lnTo>
                  <a:pt x="827" y="605"/>
                </a:lnTo>
                <a:lnTo>
                  <a:pt x="806" y="566"/>
                </a:lnTo>
                <a:lnTo>
                  <a:pt x="790" y="525"/>
                </a:lnTo>
                <a:lnTo>
                  <a:pt x="778" y="483"/>
                </a:lnTo>
                <a:lnTo>
                  <a:pt x="769" y="440"/>
                </a:lnTo>
                <a:lnTo>
                  <a:pt x="766" y="395"/>
                </a:lnTo>
                <a:lnTo>
                  <a:pt x="769" y="351"/>
                </a:lnTo>
                <a:lnTo>
                  <a:pt x="777" y="307"/>
                </a:lnTo>
                <a:lnTo>
                  <a:pt x="789" y="263"/>
                </a:lnTo>
                <a:lnTo>
                  <a:pt x="807" y="220"/>
                </a:lnTo>
                <a:lnTo>
                  <a:pt x="829" y="181"/>
                </a:lnTo>
                <a:lnTo>
                  <a:pt x="855" y="145"/>
                </a:lnTo>
                <a:lnTo>
                  <a:pt x="884" y="113"/>
                </a:lnTo>
                <a:lnTo>
                  <a:pt x="917" y="84"/>
                </a:lnTo>
                <a:lnTo>
                  <a:pt x="952" y="59"/>
                </a:lnTo>
                <a:lnTo>
                  <a:pt x="991" y="38"/>
                </a:lnTo>
                <a:lnTo>
                  <a:pt x="1031" y="21"/>
                </a:lnTo>
                <a:lnTo>
                  <a:pt x="1073" y="10"/>
                </a:lnTo>
                <a:lnTo>
                  <a:pt x="1117" y="2"/>
                </a:lnTo>
                <a:lnTo>
                  <a:pt x="1162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2" name="Группа 331"/>
          <p:cNvGrpSpPr/>
          <p:nvPr/>
        </p:nvGrpSpPr>
        <p:grpSpPr>
          <a:xfrm>
            <a:off x="10990842" y="4004861"/>
            <a:ext cx="289258" cy="392292"/>
            <a:chOff x="5891213" y="3165475"/>
            <a:chExt cx="2522537" cy="3421063"/>
          </a:xfrm>
          <a:solidFill>
            <a:schemeClr val="bg2">
              <a:lumMod val="25000"/>
            </a:schemeClr>
          </a:solidFill>
        </p:grpSpPr>
        <p:sp>
          <p:nvSpPr>
            <p:cNvPr id="330" name="Freeform 296"/>
            <p:cNvSpPr>
              <a:spLocks/>
            </p:cNvSpPr>
            <p:nvPr/>
          </p:nvSpPr>
          <p:spPr bwMode="auto">
            <a:xfrm>
              <a:off x="6900863" y="3165475"/>
              <a:ext cx="503237" cy="312738"/>
            </a:xfrm>
            <a:custGeom>
              <a:avLst/>
              <a:gdLst>
                <a:gd name="T0" fmla="*/ 127 w 634"/>
                <a:gd name="T1" fmla="*/ 0 h 394"/>
                <a:gd name="T2" fmla="*/ 507 w 634"/>
                <a:gd name="T3" fmla="*/ 0 h 394"/>
                <a:gd name="T4" fmla="*/ 530 w 634"/>
                <a:gd name="T5" fmla="*/ 0 h 394"/>
                <a:gd name="T6" fmla="*/ 551 w 634"/>
                <a:gd name="T7" fmla="*/ 4 h 394"/>
                <a:gd name="T8" fmla="*/ 570 w 634"/>
                <a:gd name="T9" fmla="*/ 10 h 394"/>
                <a:gd name="T10" fmla="*/ 588 w 634"/>
                <a:gd name="T11" fmla="*/ 18 h 394"/>
                <a:gd name="T12" fmla="*/ 604 w 634"/>
                <a:gd name="T13" fmla="*/ 30 h 394"/>
                <a:gd name="T14" fmla="*/ 616 w 634"/>
                <a:gd name="T15" fmla="*/ 45 h 394"/>
                <a:gd name="T16" fmla="*/ 626 w 634"/>
                <a:gd name="T17" fmla="*/ 63 h 394"/>
                <a:gd name="T18" fmla="*/ 631 w 634"/>
                <a:gd name="T19" fmla="*/ 86 h 394"/>
                <a:gd name="T20" fmla="*/ 634 w 634"/>
                <a:gd name="T21" fmla="*/ 113 h 394"/>
                <a:gd name="T22" fmla="*/ 634 w 634"/>
                <a:gd name="T23" fmla="*/ 316 h 394"/>
                <a:gd name="T24" fmla="*/ 630 w 634"/>
                <a:gd name="T25" fmla="*/ 340 h 394"/>
                <a:gd name="T26" fmla="*/ 622 w 634"/>
                <a:gd name="T27" fmla="*/ 362 h 394"/>
                <a:gd name="T28" fmla="*/ 608 w 634"/>
                <a:gd name="T29" fmla="*/ 379 h 394"/>
                <a:gd name="T30" fmla="*/ 591 w 634"/>
                <a:gd name="T31" fmla="*/ 390 h 394"/>
                <a:gd name="T32" fmla="*/ 570 w 634"/>
                <a:gd name="T33" fmla="*/ 394 h 394"/>
                <a:gd name="T34" fmla="*/ 64 w 634"/>
                <a:gd name="T35" fmla="*/ 394 h 394"/>
                <a:gd name="T36" fmla="*/ 43 w 634"/>
                <a:gd name="T37" fmla="*/ 390 h 394"/>
                <a:gd name="T38" fmla="*/ 26 w 634"/>
                <a:gd name="T39" fmla="*/ 379 h 394"/>
                <a:gd name="T40" fmla="*/ 12 w 634"/>
                <a:gd name="T41" fmla="*/ 362 h 394"/>
                <a:gd name="T42" fmla="*/ 4 w 634"/>
                <a:gd name="T43" fmla="*/ 340 h 394"/>
                <a:gd name="T44" fmla="*/ 0 w 634"/>
                <a:gd name="T45" fmla="*/ 316 h 394"/>
                <a:gd name="T46" fmla="*/ 0 w 634"/>
                <a:gd name="T47" fmla="*/ 113 h 394"/>
                <a:gd name="T48" fmla="*/ 3 w 634"/>
                <a:gd name="T49" fmla="*/ 86 h 394"/>
                <a:gd name="T50" fmla="*/ 8 w 634"/>
                <a:gd name="T51" fmla="*/ 63 h 394"/>
                <a:gd name="T52" fmla="*/ 18 w 634"/>
                <a:gd name="T53" fmla="*/ 46 h 394"/>
                <a:gd name="T54" fmla="*/ 30 w 634"/>
                <a:gd name="T55" fmla="*/ 30 h 394"/>
                <a:gd name="T56" fmla="*/ 46 w 634"/>
                <a:gd name="T57" fmla="*/ 19 h 394"/>
                <a:gd name="T58" fmla="*/ 64 w 634"/>
                <a:gd name="T59" fmla="*/ 10 h 394"/>
                <a:gd name="T60" fmla="*/ 83 w 634"/>
                <a:gd name="T61" fmla="*/ 4 h 394"/>
                <a:gd name="T62" fmla="*/ 104 w 634"/>
                <a:gd name="T63" fmla="*/ 0 h 394"/>
                <a:gd name="T64" fmla="*/ 127 w 634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4" h="394">
                  <a:moveTo>
                    <a:pt x="127" y="0"/>
                  </a:moveTo>
                  <a:lnTo>
                    <a:pt x="507" y="0"/>
                  </a:lnTo>
                  <a:lnTo>
                    <a:pt x="530" y="0"/>
                  </a:lnTo>
                  <a:lnTo>
                    <a:pt x="551" y="4"/>
                  </a:lnTo>
                  <a:lnTo>
                    <a:pt x="570" y="10"/>
                  </a:lnTo>
                  <a:lnTo>
                    <a:pt x="588" y="18"/>
                  </a:lnTo>
                  <a:lnTo>
                    <a:pt x="604" y="30"/>
                  </a:lnTo>
                  <a:lnTo>
                    <a:pt x="616" y="45"/>
                  </a:lnTo>
                  <a:lnTo>
                    <a:pt x="626" y="63"/>
                  </a:lnTo>
                  <a:lnTo>
                    <a:pt x="631" y="86"/>
                  </a:lnTo>
                  <a:lnTo>
                    <a:pt x="634" y="113"/>
                  </a:lnTo>
                  <a:lnTo>
                    <a:pt x="634" y="316"/>
                  </a:lnTo>
                  <a:lnTo>
                    <a:pt x="630" y="340"/>
                  </a:lnTo>
                  <a:lnTo>
                    <a:pt x="622" y="362"/>
                  </a:lnTo>
                  <a:lnTo>
                    <a:pt x="608" y="379"/>
                  </a:lnTo>
                  <a:lnTo>
                    <a:pt x="591" y="390"/>
                  </a:lnTo>
                  <a:lnTo>
                    <a:pt x="570" y="394"/>
                  </a:lnTo>
                  <a:lnTo>
                    <a:pt x="64" y="394"/>
                  </a:lnTo>
                  <a:lnTo>
                    <a:pt x="43" y="390"/>
                  </a:lnTo>
                  <a:lnTo>
                    <a:pt x="26" y="379"/>
                  </a:lnTo>
                  <a:lnTo>
                    <a:pt x="12" y="362"/>
                  </a:lnTo>
                  <a:lnTo>
                    <a:pt x="4" y="340"/>
                  </a:lnTo>
                  <a:lnTo>
                    <a:pt x="0" y="316"/>
                  </a:lnTo>
                  <a:lnTo>
                    <a:pt x="0" y="113"/>
                  </a:lnTo>
                  <a:lnTo>
                    <a:pt x="3" y="86"/>
                  </a:lnTo>
                  <a:lnTo>
                    <a:pt x="8" y="63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9"/>
                  </a:lnTo>
                  <a:lnTo>
                    <a:pt x="64" y="10"/>
                  </a:lnTo>
                  <a:lnTo>
                    <a:pt x="83" y="4"/>
                  </a:lnTo>
                  <a:lnTo>
                    <a:pt x="104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1" name="Freeform 297"/>
            <p:cNvSpPr>
              <a:spLocks noEditPoints="1"/>
            </p:cNvSpPr>
            <p:nvPr/>
          </p:nvSpPr>
          <p:spPr bwMode="auto">
            <a:xfrm>
              <a:off x="5891213" y="3359150"/>
              <a:ext cx="2522537" cy="3227388"/>
            </a:xfrm>
            <a:custGeom>
              <a:avLst/>
              <a:gdLst>
                <a:gd name="T0" fmla="*/ 317 w 3178"/>
                <a:gd name="T1" fmla="*/ 2871 h 4066"/>
                <a:gd name="T2" fmla="*/ 2861 w 3178"/>
                <a:gd name="T3" fmla="*/ 782 h 4066"/>
                <a:gd name="T4" fmla="*/ 0 w 3178"/>
                <a:gd name="T5" fmla="*/ 0 h 4066"/>
                <a:gd name="T6" fmla="*/ 1114 w 3178"/>
                <a:gd name="T7" fmla="*/ 72 h 4066"/>
                <a:gd name="T8" fmla="*/ 1127 w 3178"/>
                <a:gd name="T9" fmla="*/ 154 h 4066"/>
                <a:gd name="T10" fmla="*/ 1166 w 3178"/>
                <a:gd name="T11" fmla="*/ 224 h 4066"/>
                <a:gd name="T12" fmla="*/ 1223 w 3178"/>
                <a:gd name="T13" fmla="*/ 276 h 4066"/>
                <a:gd name="T14" fmla="*/ 1296 w 3178"/>
                <a:gd name="T15" fmla="*/ 305 h 4066"/>
                <a:gd name="T16" fmla="*/ 1842 w 3178"/>
                <a:gd name="T17" fmla="*/ 309 h 4066"/>
                <a:gd name="T18" fmla="*/ 1920 w 3178"/>
                <a:gd name="T19" fmla="*/ 294 h 4066"/>
                <a:gd name="T20" fmla="*/ 1985 w 3178"/>
                <a:gd name="T21" fmla="*/ 252 h 4066"/>
                <a:gd name="T22" fmla="*/ 2033 w 3178"/>
                <a:gd name="T23" fmla="*/ 190 h 4066"/>
                <a:gd name="T24" fmla="*/ 2060 w 3178"/>
                <a:gd name="T25" fmla="*/ 114 h 4066"/>
                <a:gd name="T26" fmla="*/ 2064 w 3178"/>
                <a:gd name="T27" fmla="*/ 0 h 4066"/>
                <a:gd name="T28" fmla="*/ 3178 w 3178"/>
                <a:gd name="T29" fmla="*/ 2871 h 4066"/>
                <a:gd name="T30" fmla="*/ 3162 w 3178"/>
                <a:gd name="T31" fmla="*/ 2970 h 4066"/>
                <a:gd name="T32" fmla="*/ 3117 w 3178"/>
                <a:gd name="T33" fmla="*/ 3056 h 4066"/>
                <a:gd name="T34" fmla="*/ 3048 w 3178"/>
                <a:gd name="T35" fmla="*/ 3125 h 4066"/>
                <a:gd name="T36" fmla="*/ 2961 w 3178"/>
                <a:gd name="T37" fmla="*/ 3171 h 4066"/>
                <a:gd name="T38" fmla="*/ 2861 w 3178"/>
                <a:gd name="T39" fmla="*/ 3187 h 4066"/>
                <a:gd name="T40" fmla="*/ 2614 w 3178"/>
                <a:gd name="T41" fmla="*/ 3727 h 4066"/>
                <a:gd name="T42" fmla="*/ 2652 w 3178"/>
                <a:gd name="T43" fmla="*/ 3778 h 4066"/>
                <a:gd name="T44" fmla="*/ 2667 w 3178"/>
                <a:gd name="T45" fmla="*/ 3836 h 4066"/>
                <a:gd name="T46" fmla="*/ 2658 w 3178"/>
                <a:gd name="T47" fmla="*/ 3896 h 4066"/>
                <a:gd name="T48" fmla="*/ 2625 w 3178"/>
                <a:gd name="T49" fmla="*/ 3950 h 4066"/>
                <a:gd name="T50" fmla="*/ 2575 w 3178"/>
                <a:gd name="T51" fmla="*/ 3987 h 4066"/>
                <a:gd name="T52" fmla="*/ 2516 w 3178"/>
                <a:gd name="T53" fmla="*/ 4001 h 4066"/>
                <a:gd name="T54" fmla="*/ 2456 w 3178"/>
                <a:gd name="T55" fmla="*/ 3993 h 4066"/>
                <a:gd name="T56" fmla="*/ 2402 w 3178"/>
                <a:gd name="T57" fmla="*/ 3961 h 4066"/>
                <a:gd name="T58" fmla="*/ 1747 w 3178"/>
                <a:gd name="T59" fmla="*/ 3907 h 4066"/>
                <a:gd name="T60" fmla="*/ 1733 w 3178"/>
                <a:gd name="T61" fmla="*/ 3977 h 4066"/>
                <a:gd name="T62" fmla="*/ 1688 w 3178"/>
                <a:gd name="T63" fmla="*/ 4031 h 4066"/>
                <a:gd name="T64" fmla="*/ 1626 w 3178"/>
                <a:gd name="T65" fmla="*/ 4062 h 4066"/>
                <a:gd name="T66" fmla="*/ 1552 w 3178"/>
                <a:gd name="T67" fmla="*/ 4062 h 4066"/>
                <a:gd name="T68" fmla="*/ 1490 w 3178"/>
                <a:gd name="T69" fmla="*/ 4031 h 4066"/>
                <a:gd name="T70" fmla="*/ 1445 w 3178"/>
                <a:gd name="T71" fmla="*/ 3977 h 4066"/>
                <a:gd name="T72" fmla="*/ 1431 w 3178"/>
                <a:gd name="T73" fmla="*/ 3907 h 4066"/>
                <a:gd name="T74" fmla="*/ 801 w 3178"/>
                <a:gd name="T75" fmla="*/ 3961 h 4066"/>
                <a:gd name="T76" fmla="*/ 750 w 3178"/>
                <a:gd name="T77" fmla="*/ 3991 h 4066"/>
                <a:gd name="T78" fmla="*/ 694 w 3178"/>
                <a:gd name="T79" fmla="*/ 4001 h 4066"/>
                <a:gd name="T80" fmla="*/ 631 w 3178"/>
                <a:gd name="T81" fmla="*/ 3989 h 4066"/>
                <a:gd name="T82" fmla="*/ 577 w 3178"/>
                <a:gd name="T83" fmla="*/ 3950 h 4066"/>
                <a:gd name="T84" fmla="*/ 545 w 3178"/>
                <a:gd name="T85" fmla="*/ 3896 h 4066"/>
                <a:gd name="T86" fmla="*/ 535 w 3178"/>
                <a:gd name="T87" fmla="*/ 3836 h 4066"/>
                <a:gd name="T88" fmla="*/ 550 w 3178"/>
                <a:gd name="T89" fmla="*/ 3778 h 4066"/>
                <a:gd name="T90" fmla="*/ 587 w 3178"/>
                <a:gd name="T91" fmla="*/ 3727 h 4066"/>
                <a:gd name="T92" fmla="*/ 317 w 3178"/>
                <a:gd name="T93" fmla="*/ 3185 h 4066"/>
                <a:gd name="T94" fmla="*/ 217 w 3178"/>
                <a:gd name="T95" fmla="*/ 3169 h 4066"/>
                <a:gd name="T96" fmla="*/ 130 w 3178"/>
                <a:gd name="T97" fmla="*/ 3125 h 4066"/>
                <a:gd name="T98" fmla="*/ 61 w 3178"/>
                <a:gd name="T99" fmla="*/ 3056 h 4066"/>
                <a:gd name="T100" fmla="*/ 16 w 3178"/>
                <a:gd name="T101" fmla="*/ 2970 h 4066"/>
                <a:gd name="T102" fmla="*/ 0 w 3178"/>
                <a:gd name="T103" fmla="*/ 2871 h 4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78" h="4066">
                  <a:moveTo>
                    <a:pt x="317" y="782"/>
                  </a:moveTo>
                  <a:lnTo>
                    <a:pt x="317" y="2871"/>
                  </a:lnTo>
                  <a:lnTo>
                    <a:pt x="2861" y="2871"/>
                  </a:lnTo>
                  <a:lnTo>
                    <a:pt x="2861" y="782"/>
                  </a:lnTo>
                  <a:lnTo>
                    <a:pt x="317" y="782"/>
                  </a:lnTo>
                  <a:close/>
                  <a:moveTo>
                    <a:pt x="0" y="0"/>
                  </a:moveTo>
                  <a:lnTo>
                    <a:pt x="1114" y="0"/>
                  </a:lnTo>
                  <a:lnTo>
                    <a:pt x="1114" y="72"/>
                  </a:lnTo>
                  <a:lnTo>
                    <a:pt x="1116" y="114"/>
                  </a:lnTo>
                  <a:lnTo>
                    <a:pt x="1127" y="154"/>
                  </a:lnTo>
                  <a:lnTo>
                    <a:pt x="1143" y="190"/>
                  </a:lnTo>
                  <a:lnTo>
                    <a:pt x="1166" y="224"/>
                  </a:lnTo>
                  <a:lnTo>
                    <a:pt x="1192" y="252"/>
                  </a:lnTo>
                  <a:lnTo>
                    <a:pt x="1223" y="276"/>
                  </a:lnTo>
                  <a:lnTo>
                    <a:pt x="1258" y="294"/>
                  </a:lnTo>
                  <a:lnTo>
                    <a:pt x="1296" y="305"/>
                  </a:lnTo>
                  <a:lnTo>
                    <a:pt x="1336" y="309"/>
                  </a:lnTo>
                  <a:lnTo>
                    <a:pt x="1842" y="309"/>
                  </a:lnTo>
                  <a:lnTo>
                    <a:pt x="1882" y="305"/>
                  </a:lnTo>
                  <a:lnTo>
                    <a:pt x="1920" y="294"/>
                  </a:lnTo>
                  <a:lnTo>
                    <a:pt x="1955" y="276"/>
                  </a:lnTo>
                  <a:lnTo>
                    <a:pt x="1985" y="252"/>
                  </a:lnTo>
                  <a:lnTo>
                    <a:pt x="2012" y="224"/>
                  </a:lnTo>
                  <a:lnTo>
                    <a:pt x="2033" y="190"/>
                  </a:lnTo>
                  <a:lnTo>
                    <a:pt x="2051" y="154"/>
                  </a:lnTo>
                  <a:lnTo>
                    <a:pt x="2060" y="114"/>
                  </a:lnTo>
                  <a:lnTo>
                    <a:pt x="2064" y="72"/>
                  </a:lnTo>
                  <a:lnTo>
                    <a:pt x="2064" y="0"/>
                  </a:lnTo>
                  <a:lnTo>
                    <a:pt x="3178" y="0"/>
                  </a:lnTo>
                  <a:lnTo>
                    <a:pt x="3178" y="2871"/>
                  </a:lnTo>
                  <a:lnTo>
                    <a:pt x="3174" y="2922"/>
                  </a:lnTo>
                  <a:lnTo>
                    <a:pt x="3162" y="2970"/>
                  </a:lnTo>
                  <a:lnTo>
                    <a:pt x="3143" y="3016"/>
                  </a:lnTo>
                  <a:lnTo>
                    <a:pt x="3117" y="3056"/>
                  </a:lnTo>
                  <a:lnTo>
                    <a:pt x="3086" y="3094"/>
                  </a:lnTo>
                  <a:lnTo>
                    <a:pt x="3048" y="3125"/>
                  </a:lnTo>
                  <a:lnTo>
                    <a:pt x="3006" y="3150"/>
                  </a:lnTo>
                  <a:lnTo>
                    <a:pt x="2961" y="3171"/>
                  </a:lnTo>
                  <a:lnTo>
                    <a:pt x="2912" y="3183"/>
                  </a:lnTo>
                  <a:lnTo>
                    <a:pt x="2861" y="3187"/>
                  </a:lnTo>
                  <a:lnTo>
                    <a:pt x="2020" y="3187"/>
                  </a:lnTo>
                  <a:lnTo>
                    <a:pt x="2614" y="3727"/>
                  </a:lnTo>
                  <a:lnTo>
                    <a:pt x="2636" y="3751"/>
                  </a:lnTo>
                  <a:lnTo>
                    <a:pt x="2652" y="3778"/>
                  </a:lnTo>
                  <a:lnTo>
                    <a:pt x="2663" y="3806"/>
                  </a:lnTo>
                  <a:lnTo>
                    <a:pt x="2667" y="3836"/>
                  </a:lnTo>
                  <a:lnTo>
                    <a:pt x="2666" y="3867"/>
                  </a:lnTo>
                  <a:lnTo>
                    <a:pt x="2658" y="3896"/>
                  </a:lnTo>
                  <a:lnTo>
                    <a:pt x="2646" y="3925"/>
                  </a:lnTo>
                  <a:lnTo>
                    <a:pt x="2625" y="3950"/>
                  </a:lnTo>
                  <a:lnTo>
                    <a:pt x="2602" y="3972"/>
                  </a:lnTo>
                  <a:lnTo>
                    <a:pt x="2575" y="3987"/>
                  </a:lnTo>
                  <a:lnTo>
                    <a:pt x="2547" y="3997"/>
                  </a:lnTo>
                  <a:lnTo>
                    <a:pt x="2516" y="4001"/>
                  </a:lnTo>
                  <a:lnTo>
                    <a:pt x="2486" y="4000"/>
                  </a:lnTo>
                  <a:lnTo>
                    <a:pt x="2456" y="3993"/>
                  </a:lnTo>
                  <a:lnTo>
                    <a:pt x="2428" y="3980"/>
                  </a:lnTo>
                  <a:lnTo>
                    <a:pt x="2402" y="3961"/>
                  </a:lnTo>
                  <a:lnTo>
                    <a:pt x="1747" y="3366"/>
                  </a:lnTo>
                  <a:lnTo>
                    <a:pt x="1747" y="3907"/>
                  </a:lnTo>
                  <a:lnTo>
                    <a:pt x="1743" y="3944"/>
                  </a:lnTo>
                  <a:lnTo>
                    <a:pt x="1733" y="3977"/>
                  </a:lnTo>
                  <a:lnTo>
                    <a:pt x="1714" y="4007"/>
                  </a:lnTo>
                  <a:lnTo>
                    <a:pt x="1688" y="4031"/>
                  </a:lnTo>
                  <a:lnTo>
                    <a:pt x="1659" y="4050"/>
                  </a:lnTo>
                  <a:lnTo>
                    <a:pt x="1626" y="4062"/>
                  </a:lnTo>
                  <a:lnTo>
                    <a:pt x="1589" y="4066"/>
                  </a:lnTo>
                  <a:lnTo>
                    <a:pt x="1552" y="4062"/>
                  </a:lnTo>
                  <a:lnTo>
                    <a:pt x="1519" y="4050"/>
                  </a:lnTo>
                  <a:lnTo>
                    <a:pt x="1490" y="4031"/>
                  </a:lnTo>
                  <a:lnTo>
                    <a:pt x="1464" y="4007"/>
                  </a:lnTo>
                  <a:lnTo>
                    <a:pt x="1445" y="3977"/>
                  </a:lnTo>
                  <a:lnTo>
                    <a:pt x="1435" y="3944"/>
                  </a:lnTo>
                  <a:lnTo>
                    <a:pt x="1431" y="3907"/>
                  </a:lnTo>
                  <a:lnTo>
                    <a:pt x="1431" y="3391"/>
                  </a:lnTo>
                  <a:lnTo>
                    <a:pt x="801" y="3961"/>
                  </a:lnTo>
                  <a:lnTo>
                    <a:pt x="776" y="3978"/>
                  </a:lnTo>
                  <a:lnTo>
                    <a:pt x="750" y="3991"/>
                  </a:lnTo>
                  <a:lnTo>
                    <a:pt x="722" y="3999"/>
                  </a:lnTo>
                  <a:lnTo>
                    <a:pt x="694" y="4001"/>
                  </a:lnTo>
                  <a:lnTo>
                    <a:pt x="661" y="3999"/>
                  </a:lnTo>
                  <a:lnTo>
                    <a:pt x="631" y="3989"/>
                  </a:lnTo>
                  <a:lnTo>
                    <a:pt x="601" y="3973"/>
                  </a:lnTo>
                  <a:lnTo>
                    <a:pt x="577" y="3950"/>
                  </a:lnTo>
                  <a:lnTo>
                    <a:pt x="557" y="3925"/>
                  </a:lnTo>
                  <a:lnTo>
                    <a:pt x="545" y="3896"/>
                  </a:lnTo>
                  <a:lnTo>
                    <a:pt x="536" y="3867"/>
                  </a:lnTo>
                  <a:lnTo>
                    <a:pt x="535" y="3836"/>
                  </a:lnTo>
                  <a:lnTo>
                    <a:pt x="539" y="3806"/>
                  </a:lnTo>
                  <a:lnTo>
                    <a:pt x="550" y="3778"/>
                  </a:lnTo>
                  <a:lnTo>
                    <a:pt x="565" y="3751"/>
                  </a:lnTo>
                  <a:lnTo>
                    <a:pt x="587" y="3727"/>
                  </a:lnTo>
                  <a:lnTo>
                    <a:pt x="1185" y="3185"/>
                  </a:lnTo>
                  <a:lnTo>
                    <a:pt x="317" y="3185"/>
                  </a:lnTo>
                  <a:lnTo>
                    <a:pt x="266" y="3181"/>
                  </a:lnTo>
                  <a:lnTo>
                    <a:pt x="217" y="3169"/>
                  </a:lnTo>
                  <a:lnTo>
                    <a:pt x="172" y="3150"/>
                  </a:lnTo>
                  <a:lnTo>
                    <a:pt x="130" y="3125"/>
                  </a:lnTo>
                  <a:lnTo>
                    <a:pt x="92" y="3094"/>
                  </a:lnTo>
                  <a:lnTo>
                    <a:pt x="61" y="3056"/>
                  </a:lnTo>
                  <a:lnTo>
                    <a:pt x="35" y="3016"/>
                  </a:lnTo>
                  <a:lnTo>
                    <a:pt x="16" y="2970"/>
                  </a:lnTo>
                  <a:lnTo>
                    <a:pt x="4" y="2922"/>
                  </a:lnTo>
                  <a:lnTo>
                    <a:pt x="0" y="28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39" name="Группа 338"/>
          <p:cNvGrpSpPr/>
          <p:nvPr/>
        </p:nvGrpSpPr>
        <p:grpSpPr>
          <a:xfrm>
            <a:off x="878760" y="3261953"/>
            <a:ext cx="392093" cy="393335"/>
            <a:chOff x="5846763" y="3214688"/>
            <a:chExt cx="2505075" cy="2513013"/>
          </a:xfrm>
          <a:solidFill>
            <a:schemeClr val="bg2">
              <a:lumMod val="25000"/>
            </a:schemeClr>
          </a:solidFill>
        </p:grpSpPr>
        <p:sp>
          <p:nvSpPr>
            <p:cNvPr id="337" name="Freeform 302"/>
            <p:cNvSpPr>
              <a:spLocks/>
            </p:cNvSpPr>
            <p:nvPr/>
          </p:nvSpPr>
          <p:spPr bwMode="auto">
            <a:xfrm>
              <a:off x="6559550" y="3214688"/>
              <a:ext cx="1087438" cy="1054100"/>
            </a:xfrm>
            <a:custGeom>
              <a:avLst/>
              <a:gdLst>
                <a:gd name="T0" fmla="*/ 751 w 1370"/>
                <a:gd name="T1" fmla="*/ 6 h 1991"/>
                <a:gd name="T2" fmla="*/ 876 w 1370"/>
                <a:gd name="T3" fmla="*/ 42 h 1991"/>
                <a:gd name="T4" fmla="*/ 994 w 1370"/>
                <a:gd name="T5" fmla="*/ 111 h 1991"/>
                <a:gd name="T6" fmla="*/ 1098 w 1370"/>
                <a:gd name="T7" fmla="*/ 210 h 1991"/>
                <a:gd name="T8" fmla="*/ 1190 w 1370"/>
                <a:gd name="T9" fmla="*/ 335 h 1991"/>
                <a:gd name="T10" fmla="*/ 1265 w 1370"/>
                <a:gd name="T11" fmla="*/ 481 h 1991"/>
                <a:gd name="T12" fmla="*/ 1321 w 1370"/>
                <a:gd name="T13" fmla="*/ 648 h 1991"/>
                <a:gd name="T14" fmla="*/ 1356 w 1370"/>
                <a:gd name="T15" fmla="*/ 829 h 1991"/>
                <a:gd name="T16" fmla="*/ 1370 w 1370"/>
                <a:gd name="T17" fmla="*/ 1022 h 1991"/>
                <a:gd name="T18" fmla="*/ 1367 w 1370"/>
                <a:gd name="T19" fmla="*/ 1833 h 1991"/>
                <a:gd name="T20" fmla="*/ 1346 w 1370"/>
                <a:gd name="T21" fmla="*/ 1905 h 1991"/>
                <a:gd name="T22" fmla="*/ 1310 w 1370"/>
                <a:gd name="T23" fmla="*/ 1957 h 1991"/>
                <a:gd name="T24" fmla="*/ 1263 w 1370"/>
                <a:gd name="T25" fmla="*/ 1987 h 1991"/>
                <a:gd name="T26" fmla="*/ 1210 w 1370"/>
                <a:gd name="T27" fmla="*/ 1987 h 1991"/>
                <a:gd name="T28" fmla="*/ 1163 w 1370"/>
                <a:gd name="T29" fmla="*/ 1957 h 1991"/>
                <a:gd name="T30" fmla="*/ 1126 w 1370"/>
                <a:gd name="T31" fmla="*/ 1905 h 1991"/>
                <a:gd name="T32" fmla="*/ 1106 w 1370"/>
                <a:gd name="T33" fmla="*/ 1833 h 1991"/>
                <a:gd name="T34" fmla="*/ 1104 w 1370"/>
                <a:gd name="T35" fmla="*/ 1022 h 1991"/>
                <a:gd name="T36" fmla="*/ 1093 w 1370"/>
                <a:gd name="T37" fmla="*/ 878 h 1991"/>
                <a:gd name="T38" fmla="*/ 1061 w 1370"/>
                <a:gd name="T39" fmla="*/ 748 h 1991"/>
                <a:gd name="T40" fmla="*/ 1012 w 1370"/>
                <a:gd name="T41" fmla="*/ 631 h 1991"/>
                <a:gd name="T42" fmla="*/ 947 w 1370"/>
                <a:gd name="T43" fmla="*/ 534 h 1991"/>
                <a:gd name="T44" fmla="*/ 869 w 1370"/>
                <a:gd name="T45" fmla="*/ 460 h 1991"/>
                <a:gd name="T46" fmla="*/ 781 w 1370"/>
                <a:gd name="T47" fmla="*/ 412 h 1991"/>
                <a:gd name="T48" fmla="*/ 684 w 1370"/>
                <a:gd name="T49" fmla="*/ 396 h 1991"/>
                <a:gd name="T50" fmla="*/ 589 w 1370"/>
                <a:gd name="T51" fmla="*/ 412 h 1991"/>
                <a:gd name="T52" fmla="*/ 500 w 1370"/>
                <a:gd name="T53" fmla="*/ 460 h 1991"/>
                <a:gd name="T54" fmla="*/ 422 w 1370"/>
                <a:gd name="T55" fmla="*/ 534 h 1991"/>
                <a:gd name="T56" fmla="*/ 358 w 1370"/>
                <a:gd name="T57" fmla="*/ 631 h 1991"/>
                <a:gd name="T58" fmla="*/ 308 w 1370"/>
                <a:gd name="T59" fmla="*/ 748 h 1991"/>
                <a:gd name="T60" fmla="*/ 276 w 1370"/>
                <a:gd name="T61" fmla="*/ 878 h 1991"/>
                <a:gd name="T62" fmla="*/ 265 w 1370"/>
                <a:gd name="T63" fmla="*/ 1022 h 1991"/>
                <a:gd name="T64" fmla="*/ 262 w 1370"/>
                <a:gd name="T65" fmla="*/ 1833 h 1991"/>
                <a:gd name="T66" fmla="*/ 242 w 1370"/>
                <a:gd name="T67" fmla="*/ 1905 h 1991"/>
                <a:gd name="T68" fmla="*/ 207 w 1370"/>
                <a:gd name="T69" fmla="*/ 1957 h 1991"/>
                <a:gd name="T70" fmla="*/ 159 w 1370"/>
                <a:gd name="T71" fmla="*/ 1987 h 1991"/>
                <a:gd name="T72" fmla="*/ 106 w 1370"/>
                <a:gd name="T73" fmla="*/ 1987 h 1991"/>
                <a:gd name="T74" fmla="*/ 58 w 1370"/>
                <a:gd name="T75" fmla="*/ 1957 h 1991"/>
                <a:gd name="T76" fmla="*/ 22 w 1370"/>
                <a:gd name="T77" fmla="*/ 1905 h 1991"/>
                <a:gd name="T78" fmla="*/ 3 w 1370"/>
                <a:gd name="T79" fmla="*/ 1833 h 1991"/>
                <a:gd name="T80" fmla="*/ 0 w 1370"/>
                <a:gd name="T81" fmla="*/ 1022 h 1991"/>
                <a:gd name="T82" fmla="*/ 12 w 1370"/>
                <a:gd name="T83" fmla="*/ 829 h 1991"/>
                <a:gd name="T84" fmla="*/ 48 w 1370"/>
                <a:gd name="T85" fmla="*/ 648 h 1991"/>
                <a:gd name="T86" fmla="*/ 105 w 1370"/>
                <a:gd name="T87" fmla="*/ 481 h 1991"/>
                <a:gd name="T88" fmla="*/ 179 w 1370"/>
                <a:gd name="T89" fmla="*/ 335 h 1991"/>
                <a:gd name="T90" fmla="*/ 270 w 1370"/>
                <a:gd name="T91" fmla="*/ 210 h 1991"/>
                <a:gd name="T92" fmla="*/ 376 w 1370"/>
                <a:gd name="T93" fmla="*/ 111 h 1991"/>
                <a:gd name="T94" fmla="*/ 492 w 1370"/>
                <a:gd name="T95" fmla="*/ 42 h 1991"/>
                <a:gd name="T96" fmla="*/ 619 w 1370"/>
                <a:gd name="T97" fmla="*/ 6 h 1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70" h="1991">
                  <a:moveTo>
                    <a:pt x="684" y="0"/>
                  </a:moveTo>
                  <a:lnTo>
                    <a:pt x="751" y="6"/>
                  </a:lnTo>
                  <a:lnTo>
                    <a:pt x="815" y="20"/>
                  </a:lnTo>
                  <a:lnTo>
                    <a:pt x="876" y="42"/>
                  </a:lnTo>
                  <a:lnTo>
                    <a:pt x="937" y="72"/>
                  </a:lnTo>
                  <a:lnTo>
                    <a:pt x="994" y="111"/>
                  </a:lnTo>
                  <a:lnTo>
                    <a:pt x="1048" y="156"/>
                  </a:lnTo>
                  <a:lnTo>
                    <a:pt x="1098" y="210"/>
                  </a:lnTo>
                  <a:lnTo>
                    <a:pt x="1146" y="269"/>
                  </a:lnTo>
                  <a:lnTo>
                    <a:pt x="1190" y="335"/>
                  </a:lnTo>
                  <a:lnTo>
                    <a:pt x="1230" y="405"/>
                  </a:lnTo>
                  <a:lnTo>
                    <a:pt x="1265" y="481"/>
                  </a:lnTo>
                  <a:lnTo>
                    <a:pt x="1295" y="562"/>
                  </a:lnTo>
                  <a:lnTo>
                    <a:pt x="1321" y="648"/>
                  </a:lnTo>
                  <a:lnTo>
                    <a:pt x="1342" y="736"/>
                  </a:lnTo>
                  <a:lnTo>
                    <a:pt x="1356" y="829"/>
                  </a:lnTo>
                  <a:lnTo>
                    <a:pt x="1367" y="925"/>
                  </a:lnTo>
                  <a:lnTo>
                    <a:pt x="1370" y="1022"/>
                  </a:lnTo>
                  <a:lnTo>
                    <a:pt x="1370" y="1794"/>
                  </a:lnTo>
                  <a:lnTo>
                    <a:pt x="1367" y="1833"/>
                  </a:lnTo>
                  <a:lnTo>
                    <a:pt x="1358" y="1870"/>
                  </a:lnTo>
                  <a:lnTo>
                    <a:pt x="1346" y="1905"/>
                  </a:lnTo>
                  <a:lnTo>
                    <a:pt x="1330" y="1933"/>
                  </a:lnTo>
                  <a:lnTo>
                    <a:pt x="1310" y="1957"/>
                  </a:lnTo>
                  <a:lnTo>
                    <a:pt x="1288" y="1977"/>
                  </a:lnTo>
                  <a:lnTo>
                    <a:pt x="1263" y="1987"/>
                  </a:lnTo>
                  <a:lnTo>
                    <a:pt x="1237" y="1991"/>
                  </a:lnTo>
                  <a:lnTo>
                    <a:pt x="1210" y="1987"/>
                  </a:lnTo>
                  <a:lnTo>
                    <a:pt x="1185" y="1977"/>
                  </a:lnTo>
                  <a:lnTo>
                    <a:pt x="1163" y="1957"/>
                  </a:lnTo>
                  <a:lnTo>
                    <a:pt x="1142" y="1933"/>
                  </a:lnTo>
                  <a:lnTo>
                    <a:pt x="1126" y="1905"/>
                  </a:lnTo>
                  <a:lnTo>
                    <a:pt x="1114" y="1870"/>
                  </a:lnTo>
                  <a:lnTo>
                    <a:pt x="1106" y="1833"/>
                  </a:lnTo>
                  <a:lnTo>
                    <a:pt x="1104" y="1794"/>
                  </a:lnTo>
                  <a:lnTo>
                    <a:pt x="1104" y="1022"/>
                  </a:lnTo>
                  <a:lnTo>
                    <a:pt x="1101" y="949"/>
                  </a:lnTo>
                  <a:lnTo>
                    <a:pt x="1093" y="878"/>
                  </a:lnTo>
                  <a:lnTo>
                    <a:pt x="1079" y="811"/>
                  </a:lnTo>
                  <a:lnTo>
                    <a:pt x="1061" y="748"/>
                  </a:lnTo>
                  <a:lnTo>
                    <a:pt x="1038" y="687"/>
                  </a:lnTo>
                  <a:lnTo>
                    <a:pt x="1012" y="631"/>
                  </a:lnTo>
                  <a:lnTo>
                    <a:pt x="981" y="580"/>
                  </a:lnTo>
                  <a:lnTo>
                    <a:pt x="947" y="534"/>
                  </a:lnTo>
                  <a:lnTo>
                    <a:pt x="909" y="495"/>
                  </a:lnTo>
                  <a:lnTo>
                    <a:pt x="869" y="460"/>
                  </a:lnTo>
                  <a:lnTo>
                    <a:pt x="826" y="433"/>
                  </a:lnTo>
                  <a:lnTo>
                    <a:pt x="781" y="412"/>
                  </a:lnTo>
                  <a:lnTo>
                    <a:pt x="734" y="400"/>
                  </a:lnTo>
                  <a:lnTo>
                    <a:pt x="684" y="396"/>
                  </a:lnTo>
                  <a:lnTo>
                    <a:pt x="636" y="400"/>
                  </a:lnTo>
                  <a:lnTo>
                    <a:pt x="589" y="412"/>
                  </a:lnTo>
                  <a:lnTo>
                    <a:pt x="544" y="433"/>
                  </a:lnTo>
                  <a:lnTo>
                    <a:pt x="500" y="460"/>
                  </a:lnTo>
                  <a:lnTo>
                    <a:pt x="460" y="495"/>
                  </a:lnTo>
                  <a:lnTo>
                    <a:pt x="422" y="534"/>
                  </a:lnTo>
                  <a:lnTo>
                    <a:pt x="388" y="580"/>
                  </a:lnTo>
                  <a:lnTo>
                    <a:pt x="358" y="631"/>
                  </a:lnTo>
                  <a:lnTo>
                    <a:pt x="331" y="687"/>
                  </a:lnTo>
                  <a:lnTo>
                    <a:pt x="308" y="748"/>
                  </a:lnTo>
                  <a:lnTo>
                    <a:pt x="290" y="811"/>
                  </a:lnTo>
                  <a:lnTo>
                    <a:pt x="276" y="878"/>
                  </a:lnTo>
                  <a:lnTo>
                    <a:pt x="268" y="949"/>
                  </a:lnTo>
                  <a:lnTo>
                    <a:pt x="265" y="1022"/>
                  </a:lnTo>
                  <a:lnTo>
                    <a:pt x="265" y="1794"/>
                  </a:lnTo>
                  <a:lnTo>
                    <a:pt x="262" y="1833"/>
                  </a:lnTo>
                  <a:lnTo>
                    <a:pt x="254" y="1870"/>
                  </a:lnTo>
                  <a:lnTo>
                    <a:pt x="242" y="1905"/>
                  </a:lnTo>
                  <a:lnTo>
                    <a:pt x="226" y="1933"/>
                  </a:lnTo>
                  <a:lnTo>
                    <a:pt x="207" y="1957"/>
                  </a:lnTo>
                  <a:lnTo>
                    <a:pt x="184" y="1977"/>
                  </a:lnTo>
                  <a:lnTo>
                    <a:pt x="159" y="1987"/>
                  </a:lnTo>
                  <a:lnTo>
                    <a:pt x="133" y="1991"/>
                  </a:lnTo>
                  <a:lnTo>
                    <a:pt x="106" y="1987"/>
                  </a:lnTo>
                  <a:lnTo>
                    <a:pt x="81" y="1977"/>
                  </a:lnTo>
                  <a:lnTo>
                    <a:pt x="58" y="1957"/>
                  </a:lnTo>
                  <a:lnTo>
                    <a:pt x="38" y="1933"/>
                  </a:lnTo>
                  <a:lnTo>
                    <a:pt x="22" y="1905"/>
                  </a:lnTo>
                  <a:lnTo>
                    <a:pt x="10" y="1870"/>
                  </a:lnTo>
                  <a:lnTo>
                    <a:pt x="3" y="1833"/>
                  </a:lnTo>
                  <a:lnTo>
                    <a:pt x="0" y="1794"/>
                  </a:lnTo>
                  <a:lnTo>
                    <a:pt x="0" y="1022"/>
                  </a:lnTo>
                  <a:lnTo>
                    <a:pt x="3" y="925"/>
                  </a:lnTo>
                  <a:lnTo>
                    <a:pt x="12" y="829"/>
                  </a:lnTo>
                  <a:lnTo>
                    <a:pt x="27" y="736"/>
                  </a:lnTo>
                  <a:lnTo>
                    <a:pt x="48" y="648"/>
                  </a:lnTo>
                  <a:lnTo>
                    <a:pt x="73" y="562"/>
                  </a:lnTo>
                  <a:lnTo>
                    <a:pt x="105" y="481"/>
                  </a:lnTo>
                  <a:lnTo>
                    <a:pt x="140" y="405"/>
                  </a:lnTo>
                  <a:lnTo>
                    <a:pt x="179" y="335"/>
                  </a:lnTo>
                  <a:lnTo>
                    <a:pt x="223" y="269"/>
                  </a:lnTo>
                  <a:lnTo>
                    <a:pt x="270" y="210"/>
                  </a:lnTo>
                  <a:lnTo>
                    <a:pt x="322" y="156"/>
                  </a:lnTo>
                  <a:lnTo>
                    <a:pt x="376" y="111"/>
                  </a:lnTo>
                  <a:lnTo>
                    <a:pt x="433" y="72"/>
                  </a:lnTo>
                  <a:lnTo>
                    <a:pt x="492" y="42"/>
                  </a:lnTo>
                  <a:lnTo>
                    <a:pt x="555" y="20"/>
                  </a:lnTo>
                  <a:lnTo>
                    <a:pt x="619" y="6"/>
                  </a:lnTo>
                  <a:lnTo>
                    <a:pt x="6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8" name="Freeform 303"/>
            <p:cNvSpPr>
              <a:spLocks/>
            </p:cNvSpPr>
            <p:nvPr/>
          </p:nvSpPr>
          <p:spPr bwMode="auto">
            <a:xfrm>
              <a:off x="5846763" y="4033838"/>
              <a:ext cx="2505075" cy="1693863"/>
            </a:xfrm>
            <a:custGeom>
              <a:avLst/>
              <a:gdLst>
                <a:gd name="T0" fmla="*/ 765 w 3156"/>
                <a:gd name="T1" fmla="*/ 0 h 3200"/>
                <a:gd name="T2" fmla="*/ 768 w 3156"/>
                <a:gd name="T3" fmla="*/ 305 h 3200"/>
                <a:gd name="T4" fmla="*/ 789 w 3156"/>
                <a:gd name="T5" fmla="*/ 413 h 3200"/>
                <a:gd name="T6" fmla="*/ 830 w 3156"/>
                <a:gd name="T7" fmla="*/ 506 h 3200"/>
                <a:gd name="T8" fmla="*/ 885 w 3156"/>
                <a:gd name="T9" fmla="*/ 578 h 3200"/>
                <a:gd name="T10" fmla="*/ 953 w 3156"/>
                <a:gd name="T11" fmla="*/ 624 h 3200"/>
                <a:gd name="T12" fmla="*/ 1030 w 3156"/>
                <a:gd name="T13" fmla="*/ 642 h 3200"/>
                <a:gd name="T14" fmla="*/ 1106 w 3156"/>
                <a:gd name="T15" fmla="*/ 624 h 3200"/>
                <a:gd name="T16" fmla="*/ 1174 w 3156"/>
                <a:gd name="T17" fmla="*/ 578 h 3200"/>
                <a:gd name="T18" fmla="*/ 1230 w 3156"/>
                <a:gd name="T19" fmla="*/ 506 h 3200"/>
                <a:gd name="T20" fmla="*/ 1270 w 3156"/>
                <a:gd name="T21" fmla="*/ 413 h 3200"/>
                <a:gd name="T22" fmla="*/ 1292 w 3156"/>
                <a:gd name="T23" fmla="*/ 305 h 3200"/>
                <a:gd name="T24" fmla="*/ 1295 w 3156"/>
                <a:gd name="T25" fmla="*/ 0 h 3200"/>
                <a:gd name="T26" fmla="*/ 1869 w 3156"/>
                <a:gd name="T27" fmla="*/ 247 h 3200"/>
                <a:gd name="T28" fmla="*/ 1880 w 3156"/>
                <a:gd name="T29" fmla="*/ 361 h 3200"/>
                <a:gd name="T30" fmla="*/ 1911 w 3156"/>
                <a:gd name="T31" fmla="*/ 461 h 3200"/>
                <a:gd name="T32" fmla="*/ 1960 w 3156"/>
                <a:gd name="T33" fmla="*/ 545 h 3200"/>
                <a:gd name="T34" fmla="*/ 2021 w 3156"/>
                <a:gd name="T35" fmla="*/ 605 h 3200"/>
                <a:gd name="T36" fmla="*/ 2095 w 3156"/>
                <a:gd name="T37" fmla="*/ 638 h 3200"/>
                <a:gd name="T38" fmla="*/ 2173 w 3156"/>
                <a:gd name="T39" fmla="*/ 638 h 3200"/>
                <a:gd name="T40" fmla="*/ 2245 w 3156"/>
                <a:gd name="T41" fmla="*/ 605 h 3200"/>
                <a:gd name="T42" fmla="*/ 2308 w 3156"/>
                <a:gd name="T43" fmla="*/ 545 h 3200"/>
                <a:gd name="T44" fmla="*/ 2356 w 3156"/>
                <a:gd name="T45" fmla="*/ 461 h 3200"/>
                <a:gd name="T46" fmla="*/ 2387 w 3156"/>
                <a:gd name="T47" fmla="*/ 361 h 3200"/>
                <a:gd name="T48" fmla="*/ 2399 w 3156"/>
                <a:gd name="T49" fmla="*/ 247 h 3200"/>
                <a:gd name="T50" fmla="*/ 3103 w 3156"/>
                <a:gd name="T51" fmla="*/ 0 h 3200"/>
                <a:gd name="T52" fmla="*/ 3135 w 3156"/>
                <a:gd name="T53" fmla="*/ 13 h 3200"/>
                <a:gd name="T54" fmla="*/ 3153 w 3156"/>
                <a:gd name="T55" fmla="*/ 47 h 3200"/>
                <a:gd name="T56" fmla="*/ 3154 w 3156"/>
                <a:gd name="T57" fmla="*/ 95 h 3200"/>
                <a:gd name="T58" fmla="*/ 2677 w 3156"/>
                <a:gd name="T59" fmla="*/ 2964 h 3200"/>
                <a:gd name="T60" fmla="*/ 2636 w 3156"/>
                <a:gd name="T61" fmla="*/ 3059 h 3200"/>
                <a:gd name="T62" fmla="*/ 2580 w 3156"/>
                <a:gd name="T63" fmla="*/ 3132 h 3200"/>
                <a:gd name="T64" fmla="*/ 2513 w 3156"/>
                <a:gd name="T65" fmla="*/ 3182 h 3200"/>
                <a:gd name="T66" fmla="*/ 2440 w 3156"/>
                <a:gd name="T67" fmla="*/ 3200 h 3200"/>
                <a:gd name="T68" fmla="*/ 679 w 3156"/>
                <a:gd name="T69" fmla="*/ 3195 h 3200"/>
                <a:gd name="T70" fmla="*/ 609 w 3156"/>
                <a:gd name="T71" fmla="*/ 3161 h 3200"/>
                <a:gd name="T72" fmla="*/ 546 w 3156"/>
                <a:gd name="T73" fmla="*/ 3098 h 3200"/>
                <a:gd name="T74" fmla="*/ 496 w 3156"/>
                <a:gd name="T75" fmla="*/ 3014 h 3200"/>
                <a:gd name="T76" fmla="*/ 466 w 3156"/>
                <a:gd name="T77" fmla="*/ 2913 h 3200"/>
                <a:gd name="T78" fmla="*/ 0 w 3156"/>
                <a:gd name="T79" fmla="*/ 70 h 3200"/>
                <a:gd name="T80" fmla="*/ 10 w 3156"/>
                <a:gd name="T81" fmla="*/ 28 h 3200"/>
                <a:gd name="T82" fmla="*/ 35 w 3156"/>
                <a:gd name="T83" fmla="*/ 3 h 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56" h="3200">
                  <a:moveTo>
                    <a:pt x="52" y="0"/>
                  </a:moveTo>
                  <a:lnTo>
                    <a:pt x="765" y="0"/>
                  </a:lnTo>
                  <a:lnTo>
                    <a:pt x="765" y="247"/>
                  </a:lnTo>
                  <a:lnTo>
                    <a:pt x="768" y="305"/>
                  </a:lnTo>
                  <a:lnTo>
                    <a:pt x="776" y="361"/>
                  </a:lnTo>
                  <a:lnTo>
                    <a:pt x="789" y="413"/>
                  </a:lnTo>
                  <a:lnTo>
                    <a:pt x="807" y="461"/>
                  </a:lnTo>
                  <a:lnTo>
                    <a:pt x="830" y="506"/>
                  </a:lnTo>
                  <a:lnTo>
                    <a:pt x="856" y="545"/>
                  </a:lnTo>
                  <a:lnTo>
                    <a:pt x="885" y="578"/>
                  </a:lnTo>
                  <a:lnTo>
                    <a:pt x="918" y="605"/>
                  </a:lnTo>
                  <a:lnTo>
                    <a:pt x="953" y="624"/>
                  </a:lnTo>
                  <a:lnTo>
                    <a:pt x="991" y="638"/>
                  </a:lnTo>
                  <a:lnTo>
                    <a:pt x="1030" y="642"/>
                  </a:lnTo>
                  <a:lnTo>
                    <a:pt x="1069" y="638"/>
                  </a:lnTo>
                  <a:lnTo>
                    <a:pt x="1106" y="624"/>
                  </a:lnTo>
                  <a:lnTo>
                    <a:pt x="1141" y="605"/>
                  </a:lnTo>
                  <a:lnTo>
                    <a:pt x="1174" y="578"/>
                  </a:lnTo>
                  <a:lnTo>
                    <a:pt x="1204" y="545"/>
                  </a:lnTo>
                  <a:lnTo>
                    <a:pt x="1230" y="506"/>
                  </a:lnTo>
                  <a:lnTo>
                    <a:pt x="1252" y="461"/>
                  </a:lnTo>
                  <a:lnTo>
                    <a:pt x="1270" y="413"/>
                  </a:lnTo>
                  <a:lnTo>
                    <a:pt x="1284" y="361"/>
                  </a:lnTo>
                  <a:lnTo>
                    <a:pt x="1292" y="305"/>
                  </a:lnTo>
                  <a:lnTo>
                    <a:pt x="1295" y="247"/>
                  </a:lnTo>
                  <a:lnTo>
                    <a:pt x="1295" y="0"/>
                  </a:lnTo>
                  <a:lnTo>
                    <a:pt x="1869" y="0"/>
                  </a:lnTo>
                  <a:lnTo>
                    <a:pt x="1869" y="247"/>
                  </a:lnTo>
                  <a:lnTo>
                    <a:pt x="1872" y="305"/>
                  </a:lnTo>
                  <a:lnTo>
                    <a:pt x="1880" y="361"/>
                  </a:lnTo>
                  <a:lnTo>
                    <a:pt x="1893" y="413"/>
                  </a:lnTo>
                  <a:lnTo>
                    <a:pt x="1911" y="461"/>
                  </a:lnTo>
                  <a:lnTo>
                    <a:pt x="1934" y="506"/>
                  </a:lnTo>
                  <a:lnTo>
                    <a:pt x="1960" y="545"/>
                  </a:lnTo>
                  <a:lnTo>
                    <a:pt x="1989" y="578"/>
                  </a:lnTo>
                  <a:lnTo>
                    <a:pt x="2021" y="605"/>
                  </a:lnTo>
                  <a:lnTo>
                    <a:pt x="2057" y="624"/>
                  </a:lnTo>
                  <a:lnTo>
                    <a:pt x="2095" y="638"/>
                  </a:lnTo>
                  <a:lnTo>
                    <a:pt x="2134" y="642"/>
                  </a:lnTo>
                  <a:lnTo>
                    <a:pt x="2173" y="638"/>
                  </a:lnTo>
                  <a:lnTo>
                    <a:pt x="2210" y="624"/>
                  </a:lnTo>
                  <a:lnTo>
                    <a:pt x="2245" y="605"/>
                  </a:lnTo>
                  <a:lnTo>
                    <a:pt x="2278" y="578"/>
                  </a:lnTo>
                  <a:lnTo>
                    <a:pt x="2308" y="545"/>
                  </a:lnTo>
                  <a:lnTo>
                    <a:pt x="2334" y="506"/>
                  </a:lnTo>
                  <a:lnTo>
                    <a:pt x="2356" y="461"/>
                  </a:lnTo>
                  <a:lnTo>
                    <a:pt x="2374" y="413"/>
                  </a:lnTo>
                  <a:lnTo>
                    <a:pt x="2387" y="361"/>
                  </a:lnTo>
                  <a:lnTo>
                    <a:pt x="2396" y="305"/>
                  </a:lnTo>
                  <a:lnTo>
                    <a:pt x="2399" y="247"/>
                  </a:lnTo>
                  <a:lnTo>
                    <a:pt x="2399" y="0"/>
                  </a:lnTo>
                  <a:lnTo>
                    <a:pt x="3103" y="0"/>
                  </a:lnTo>
                  <a:lnTo>
                    <a:pt x="3119" y="3"/>
                  </a:lnTo>
                  <a:lnTo>
                    <a:pt x="3135" y="13"/>
                  </a:lnTo>
                  <a:lnTo>
                    <a:pt x="3145" y="28"/>
                  </a:lnTo>
                  <a:lnTo>
                    <a:pt x="3153" y="47"/>
                  </a:lnTo>
                  <a:lnTo>
                    <a:pt x="3156" y="70"/>
                  </a:lnTo>
                  <a:lnTo>
                    <a:pt x="3154" y="95"/>
                  </a:lnTo>
                  <a:lnTo>
                    <a:pt x="2689" y="2913"/>
                  </a:lnTo>
                  <a:lnTo>
                    <a:pt x="2677" y="2964"/>
                  </a:lnTo>
                  <a:lnTo>
                    <a:pt x="2659" y="3014"/>
                  </a:lnTo>
                  <a:lnTo>
                    <a:pt x="2636" y="3059"/>
                  </a:lnTo>
                  <a:lnTo>
                    <a:pt x="2610" y="3098"/>
                  </a:lnTo>
                  <a:lnTo>
                    <a:pt x="2580" y="3132"/>
                  </a:lnTo>
                  <a:lnTo>
                    <a:pt x="2547" y="3161"/>
                  </a:lnTo>
                  <a:lnTo>
                    <a:pt x="2513" y="3182"/>
                  </a:lnTo>
                  <a:lnTo>
                    <a:pt x="2476" y="3195"/>
                  </a:lnTo>
                  <a:lnTo>
                    <a:pt x="2440" y="3200"/>
                  </a:lnTo>
                  <a:lnTo>
                    <a:pt x="715" y="3200"/>
                  </a:lnTo>
                  <a:lnTo>
                    <a:pt x="679" y="3195"/>
                  </a:lnTo>
                  <a:lnTo>
                    <a:pt x="643" y="3182"/>
                  </a:lnTo>
                  <a:lnTo>
                    <a:pt x="609" y="3161"/>
                  </a:lnTo>
                  <a:lnTo>
                    <a:pt x="576" y="3132"/>
                  </a:lnTo>
                  <a:lnTo>
                    <a:pt x="546" y="3098"/>
                  </a:lnTo>
                  <a:lnTo>
                    <a:pt x="518" y="3059"/>
                  </a:lnTo>
                  <a:lnTo>
                    <a:pt x="496" y="3014"/>
                  </a:lnTo>
                  <a:lnTo>
                    <a:pt x="478" y="2964"/>
                  </a:lnTo>
                  <a:lnTo>
                    <a:pt x="466" y="2913"/>
                  </a:lnTo>
                  <a:lnTo>
                    <a:pt x="2" y="95"/>
                  </a:lnTo>
                  <a:lnTo>
                    <a:pt x="0" y="70"/>
                  </a:lnTo>
                  <a:lnTo>
                    <a:pt x="3" y="47"/>
                  </a:lnTo>
                  <a:lnTo>
                    <a:pt x="10" y="28"/>
                  </a:lnTo>
                  <a:lnTo>
                    <a:pt x="21" y="13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46" name="Группа 345"/>
          <p:cNvGrpSpPr/>
          <p:nvPr/>
        </p:nvGrpSpPr>
        <p:grpSpPr>
          <a:xfrm>
            <a:off x="1600335" y="3258690"/>
            <a:ext cx="301180" cy="399863"/>
            <a:chOff x="5899151" y="3219450"/>
            <a:chExt cx="2049462" cy="2720975"/>
          </a:xfrm>
          <a:solidFill>
            <a:schemeClr val="bg2">
              <a:lumMod val="25000"/>
            </a:schemeClr>
          </a:solidFill>
        </p:grpSpPr>
        <p:sp>
          <p:nvSpPr>
            <p:cNvPr id="344" name="Freeform 308"/>
            <p:cNvSpPr>
              <a:spLocks/>
            </p:cNvSpPr>
            <p:nvPr/>
          </p:nvSpPr>
          <p:spPr bwMode="auto">
            <a:xfrm>
              <a:off x="6357938" y="3219450"/>
              <a:ext cx="1119187" cy="1536700"/>
            </a:xfrm>
            <a:custGeom>
              <a:avLst/>
              <a:gdLst>
                <a:gd name="T0" fmla="*/ 822 w 1409"/>
                <a:gd name="T1" fmla="*/ 73 h 1937"/>
                <a:gd name="T2" fmla="*/ 743 w 1409"/>
                <a:gd name="T3" fmla="*/ 178 h 1937"/>
                <a:gd name="T4" fmla="*/ 714 w 1409"/>
                <a:gd name="T5" fmla="*/ 278 h 1937"/>
                <a:gd name="T6" fmla="*/ 729 w 1409"/>
                <a:gd name="T7" fmla="*/ 374 h 1937"/>
                <a:gd name="T8" fmla="*/ 771 w 1409"/>
                <a:gd name="T9" fmla="*/ 468 h 1937"/>
                <a:gd name="T10" fmla="*/ 833 w 1409"/>
                <a:gd name="T11" fmla="*/ 562 h 1937"/>
                <a:gd name="T12" fmla="*/ 900 w 1409"/>
                <a:gd name="T13" fmla="*/ 655 h 1937"/>
                <a:gd name="T14" fmla="*/ 964 w 1409"/>
                <a:gd name="T15" fmla="*/ 751 h 1937"/>
                <a:gd name="T16" fmla="*/ 1013 w 1409"/>
                <a:gd name="T17" fmla="*/ 851 h 1937"/>
                <a:gd name="T18" fmla="*/ 1035 w 1409"/>
                <a:gd name="T19" fmla="*/ 954 h 1937"/>
                <a:gd name="T20" fmla="*/ 1018 w 1409"/>
                <a:gd name="T21" fmla="*/ 1064 h 1937"/>
                <a:gd name="T22" fmla="*/ 1038 w 1409"/>
                <a:gd name="T23" fmla="*/ 1052 h 1937"/>
                <a:gd name="T24" fmla="*/ 1090 w 1409"/>
                <a:gd name="T25" fmla="*/ 1016 h 1937"/>
                <a:gd name="T26" fmla="*/ 1161 w 1409"/>
                <a:gd name="T27" fmla="*/ 958 h 1937"/>
                <a:gd name="T28" fmla="*/ 1238 w 1409"/>
                <a:gd name="T29" fmla="*/ 876 h 1937"/>
                <a:gd name="T30" fmla="*/ 1306 w 1409"/>
                <a:gd name="T31" fmla="*/ 843 h 1937"/>
                <a:gd name="T32" fmla="*/ 1358 w 1409"/>
                <a:gd name="T33" fmla="*/ 962 h 1937"/>
                <a:gd name="T34" fmla="*/ 1395 w 1409"/>
                <a:gd name="T35" fmla="*/ 1111 h 1937"/>
                <a:gd name="T36" fmla="*/ 1409 w 1409"/>
                <a:gd name="T37" fmla="*/ 1295 h 1937"/>
                <a:gd name="T38" fmla="*/ 1375 w 1409"/>
                <a:gd name="T39" fmla="*/ 1476 h 1937"/>
                <a:gd name="T40" fmla="*/ 1292 w 1409"/>
                <a:gd name="T41" fmla="*/ 1637 h 1937"/>
                <a:gd name="T42" fmla="*/ 1167 w 1409"/>
                <a:gd name="T43" fmla="*/ 1770 h 1937"/>
                <a:gd name="T44" fmla="*/ 1011 w 1409"/>
                <a:gd name="T45" fmla="*/ 1868 h 1937"/>
                <a:gd name="T46" fmla="*/ 832 w 1409"/>
                <a:gd name="T47" fmla="*/ 1926 h 1937"/>
                <a:gd name="T48" fmla="*/ 637 w 1409"/>
                <a:gd name="T49" fmla="*/ 1933 h 1937"/>
                <a:gd name="T50" fmla="*/ 445 w 1409"/>
                <a:gd name="T51" fmla="*/ 1888 h 1937"/>
                <a:gd name="T52" fmla="*/ 278 w 1409"/>
                <a:gd name="T53" fmla="*/ 1793 h 1937"/>
                <a:gd name="T54" fmla="*/ 144 w 1409"/>
                <a:gd name="T55" fmla="*/ 1658 h 1937"/>
                <a:gd name="T56" fmla="*/ 50 w 1409"/>
                <a:gd name="T57" fmla="*/ 1491 h 1937"/>
                <a:gd name="T58" fmla="*/ 4 w 1409"/>
                <a:gd name="T59" fmla="*/ 1299 h 1937"/>
                <a:gd name="T60" fmla="*/ 13 w 1409"/>
                <a:gd name="T61" fmla="*/ 1078 h 1937"/>
                <a:gd name="T62" fmla="*/ 75 w 1409"/>
                <a:gd name="T63" fmla="*/ 864 h 1937"/>
                <a:gd name="T64" fmla="*/ 158 w 1409"/>
                <a:gd name="T65" fmla="*/ 703 h 1937"/>
                <a:gd name="T66" fmla="*/ 217 w 1409"/>
                <a:gd name="T67" fmla="*/ 632 h 1937"/>
                <a:gd name="T68" fmla="*/ 273 w 1409"/>
                <a:gd name="T69" fmla="*/ 588 h 1937"/>
                <a:gd name="T70" fmla="*/ 304 w 1409"/>
                <a:gd name="T71" fmla="*/ 568 h 1937"/>
                <a:gd name="T72" fmla="*/ 304 w 1409"/>
                <a:gd name="T73" fmla="*/ 580 h 1937"/>
                <a:gd name="T74" fmla="*/ 299 w 1409"/>
                <a:gd name="T75" fmla="*/ 644 h 1937"/>
                <a:gd name="T76" fmla="*/ 299 w 1409"/>
                <a:gd name="T77" fmla="*/ 744 h 1937"/>
                <a:gd name="T78" fmla="*/ 316 w 1409"/>
                <a:gd name="T79" fmla="*/ 865 h 1937"/>
                <a:gd name="T80" fmla="*/ 352 w 1409"/>
                <a:gd name="T81" fmla="*/ 960 h 1937"/>
                <a:gd name="T82" fmla="*/ 404 w 1409"/>
                <a:gd name="T83" fmla="*/ 1041 h 1937"/>
                <a:gd name="T84" fmla="*/ 458 w 1409"/>
                <a:gd name="T85" fmla="*/ 1107 h 1937"/>
                <a:gd name="T86" fmla="*/ 501 w 1409"/>
                <a:gd name="T87" fmla="*/ 1149 h 1937"/>
                <a:gd name="T88" fmla="*/ 518 w 1409"/>
                <a:gd name="T89" fmla="*/ 1164 h 1937"/>
                <a:gd name="T90" fmla="*/ 589 w 1409"/>
                <a:gd name="T91" fmla="*/ 1038 h 1937"/>
                <a:gd name="T92" fmla="*/ 612 w 1409"/>
                <a:gd name="T93" fmla="*/ 927 h 1937"/>
                <a:gd name="T94" fmla="*/ 603 w 1409"/>
                <a:gd name="T95" fmla="*/ 826 h 1937"/>
                <a:gd name="T96" fmla="*/ 572 w 1409"/>
                <a:gd name="T97" fmla="*/ 733 h 1937"/>
                <a:gd name="T98" fmla="*/ 533 w 1409"/>
                <a:gd name="T99" fmla="*/ 645 h 1937"/>
                <a:gd name="T100" fmla="*/ 498 w 1409"/>
                <a:gd name="T101" fmla="*/ 559 h 1937"/>
                <a:gd name="T102" fmla="*/ 480 w 1409"/>
                <a:gd name="T103" fmla="*/ 471 h 1937"/>
                <a:gd name="T104" fmla="*/ 490 w 1409"/>
                <a:gd name="T105" fmla="*/ 380 h 1937"/>
                <a:gd name="T106" fmla="*/ 542 w 1409"/>
                <a:gd name="T107" fmla="*/ 280 h 1937"/>
                <a:gd name="T108" fmla="*/ 644 w 1409"/>
                <a:gd name="T109" fmla="*/ 178 h 1937"/>
                <a:gd name="T110" fmla="*/ 752 w 1409"/>
                <a:gd name="T111" fmla="*/ 98 h 1937"/>
                <a:gd name="T112" fmla="*/ 838 w 1409"/>
                <a:gd name="T113" fmla="*/ 42 h 1937"/>
                <a:gd name="T114" fmla="*/ 894 w 1409"/>
                <a:gd name="T115" fmla="*/ 9 h 1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09" h="1937">
                  <a:moveTo>
                    <a:pt x="909" y="0"/>
                  </a:moveTo>
                  <a:lnTo>
                    <a:pt x="862" y="37"/>
                  </a:lnTo>
                  <a:lnTo>
                    <a:pt x="822" y="73"/>
                  </a:lnTo>
                  <a:lnTo>
                    <a:pt x="788" y="109"/>
                  </a:lnTo>
                  <a:lnTo>
                    <a:pt x="762" y="144"/>
                  </a:lnTo>
                  <a:lnTo>
                    <a:pt x="743" y="178"/>
                  </a:lnTo>
                  <a:lnTo>
                    <a:pt x="727" y="211"/>
                  </a:lnTo>
                  <a:lnTo>
                    <a:pt x="719" y="245"/>
                  </a:lnTo>
                  <a:lnTo>
                    <a:pt x="714" y="278"/>
                  </a:lnTo>
                  <a:lnTo>
                    <a:pt x="716" y="310"/>
                  </a:lnTo>
                  <a:lnTo>
                    <a:pt x="720" y="342"/>
                  </a:lnTo>
                  <a:lnTo>
                    <a:pt x="729" y="374"/>
                  </a:lnTo>
                  <a:lnTo>
                    <a:pt x="739" y="406"/>
                  </a:lnTo>
                  <a:lnTo>
                    <a:pt x="755" y="436"/>
                  </a:lnTo>
                  <a:lnTo>
                    <a:pt x="771" y="468"/>
                  </a:lnTo>
                  <a:lnTo>
                    <a:pt x="790" y="500"/>
                  </a:lnTo>
                  <a:lnTo>
                    <a:pt x="811" y="530"/>
                  </a:lnTo>
                  <a:lnTo>
                    <a:pt x="833" y="562"/>
                  </a:lnTo>
                  <a:lnTo>
                    <a:pt x="854" y="593"/>
                  </a:lnTo>
                  <a:lnTo>
                    <a:pt x="877" y="624"/>
                  </a:lnTo>
                  <a:lnTo>
                    <a:pt x="900" y="655"/>
                  </a:lnTo>
                  <a:lnTo>
                    <a:pt x="923" y="687"/>
                  </a:lnTo>
                  <a:lnTo>
                    <a:pt x="945" y="719"/>
                  </a:lnTo>
                  <a:lnTo>
                    <a:pt x="964" y="751"/>
                  </a:lnTo>
                  <a:lnTo>
                    <a:pt x="983" y="784"/>
                  </a:lnTo>
                  <a:lnTo>
                    <a:pt x="999" y="817"/>
                  </a:lnTo>
                  <a:lnTo>
                    <a:pt x="1013" y="851"/>
                  </a:lnTo>
                  <a:lnTo>
                    <a:pt x="1024" y="885"/>
                  </a:lnTo>
                  <a:lnTo>
                    <a:pt x="1031" y="919"/>
                  </a:lnTo>
                  <a:lnTo>
                    <a:pt x="1035" y="954"/>
                  </a:lnTo>
                  <a:lnTo>
                    <a:pt x="1034" y="990"/>
                  </a:lnTo>
                  <a:lnTo>
                    <a:pt x="1028" y="1027"/>
                  </a:lnTo>
                  <a:lnTo>
                    <a:pt x="1018" y="1064"/>
                  </a:lnTo>
                  <a:lnTo>
                    <a:pt x="1021" y="1063"/>
                  </a:lnTo>
                  <a:lnTo>
                    <a:pt x="1027" y="1059"/>
                  </a:lnTo>
                  <a:lnTo>
                    <a:pt x="1038" y="1052"/>
                  </a:lnTo>
                  <a:lnTo>
                    <a:pt x="1053" y="1044"/>
                  </a:lnTo>
                  <a:lnTo>
                    <a:pt x="1070" y="1032"/>
                  </a:lnTo>
                  <a:lnTo>
                    <a:pt x="1090" y="1016"/>
                  </a:lnTo>
                  <a:lnTo>
                    <a:pt x="1112" y="999"/>
                  </a:lnTo>
                  <a:lnTo>
                    <a:pt x="1136" y="979"/>
                  </a:lnTo>
                  <a:lnTo>
                    <a:pt x="1161" y="958"/>
                  </a:lnTo>
                  <a:lnTo>
                    <a:pt x="1187" y="933"/>
                  </a:lnTo>
                  <a:lnTo>
                    <a:pt x="1212" y="905"/>
                  </a:lnTo>
                  <a:lnTo>
                    <a:pt x="1238" y="876"/>
                  </a:lnTo>
                  <a:lnTo>
                    <a:pt x="1261" y="843"/>
                  </a:lnTo>
                  <a:lnTo>
                    <a:pt x="1285" y="809"/>
                  </a:lnTo>
                  <a:lnTo>
                    <a:pt x="1306" y="843"/>
                  </a:lnTo>
                  <a:lnTo>
                    <a:pt x="1324" y="880"/>
                  </a:lnTo>
                  <a:lnTo>
                    <a:pt x="1342" y="919"/>
                  </a:lnTo>
                  <a:lnTo>
                    <a:pt x="1358" y="962"/>
                  </a:lnTo>
                  <a:lnTo>
                    <a:pt x="1372" y="1009"/>
                  </a:lnTo>
                  <a:lnTo>
                    <a:pt x="1384" y="1058"/>
                  </a:lnTo>
                  <a:lnTo>
                    <a:pt x="1395" y="1111"/>
                  </a:lnTo>
                  <a:lnTo>
                    <a:pt x="1403" y="1169"/>
                  </a:lnTo>
                  <a:lnTo>
                    <a:pt x="1408" y="1231"/>
                  </a:lnTo>
                  <a:lnTo>
                    <a:pt x="1409" y="1295"/>
                  </a:lnTo>
                  <a:lnTo>
                    <a:pt x="1404" y="1358"/>
                  </a:lnTo>
                  <a:lnTo>
                    <a:pt x="1393" y="1419"/>
                  </a:lnTo>
                  <a:lnTo>
                    <a:pt x="1375" y="1476"/>
                  </a:lnTo>
                  <a:lnTo>
                    <a:pt x="1353" y="1533"/>
                  </a:lnTo>
                  <a:lnTo>
                    <a:pt x="1324" y="1586"/>
                  </a:lnTo>
                  <a:lnTo>
                    <a:pt x="1292" y="1637"/>
                  </a:lnTo>
                  <a:lnTo>
                    <a:pt x="1254" y="1685"/>
                  </a:lnTo>
                  <a:lnTo>
                    <a:pt x="1213" y="1730"/>
                  </a:lnTo>
                  <a:lnTo>
                    <a:pt x="1167" y="1770"/>
                  </a:lnTo>
                  <a:lnTo>
                    <a:pt x="1118" y="1807"/>
                  </a:lnTo>
                  <a:lnTo>
                    <a:pt x="1066" y="1840"/>
                  </a:lnTo>
                  <a:lnTo>
                    <a:pt x="1011" y="1868"/>
                  </a:lnTo>
                  <a:lnTo>
                    <a:pt x="953" y="1892"/>
                  </a:lnTo>
                  <a:lnTo>
                    <a:pt x="894" y="1912"/>
                  </a:lnTo>
                  <a:lnTo>
                    <a:pt x="832" y="1926"/>
                  </a:lnTo>
                  <a:lnTo>
                    <a:pt x="769" y="1933"/>
                  </a:lnTo>
                  <a:lnTo>
                    <a:pt x="705" y="1937"/>
                  </a:lnTo>
                  <a:lnTo>
                    <a:pt x="637" y="1933"/>
                  </a:lnTo>
                  <a:lnTo>
                    <a:pt x="571" y="1924"/>
                  </a:lnTo>
                  <a:lnTo>
                    <a:pt x="507" y="1908"/>
                  </a:lnTo>
                  <a:lnTo>
                    <a:pt x="445" y="1888"/>
                  </a:lnTo>
                  <a:lnTo>
                    <a:pt x="387" y="1861"/>
                  </a:lnTo>
                  <a:lnTo>
                    <a:pt x="331" y="1829"/>
                  </a:lnTo>
                  <a:lnTo>
                    <a:pt x="278" y="1793"/>
                  </a:lnTo>
                  <a:lnTo>
                    <a:pt x="229" y="1752"/>
                  </a:lnTo>
                  <a:lnTo>
                    <a:pt x="185" y="1707"/>
                  </a:lnTo>
                  <a:lnTo>
                    <a:pt x="144" y="1658"/>
                  </a:lnTo>
                  <a:lnTo>
                    <a:pt x="108" y="1605"/>
                  </a:lnTo>
                  <a:lnTo>
                    <a:pt x="76" y="1549"/>
                  </a:lnTo>
                  <a:lnTo>
                    <a:pt x="50" y="1491"/>
                  </a:lnTo>
                  <a:lnTo>
                    <a:pt x="29" y="1429"/>
                  </a:lnTo>
                  <a:lnTo>
                    <a:pt x="13" y="1366"/>
                  </a:lnTo>
                  <a:lnTo>
                    <a:pt x="4" y="1299"/>
                  </a:lnTo>
                  <a:lnTo>
                    <a:pt x="0" y="1231"/>
                  </a:lnTo>
                  <a:lnTo>
                    <a:pt x="4" y="1153"/>
                  </a:lnTo>
                  <a:lnTo>
                    <a:pt x="13" y="1078"/>
                  </a:lnTo>
                  <a:lnTo>
                    <a:pt x="30" y="1004"/>
                  </a:lnTo>
                  <a:lnTo>
                    <a:pt x="50" y="934"/>
                  </a:lnTo>
                  <a:lnTo>
                    <a:pt x="75" y="864"/>
                  </a:lnTo>
                  <a:lnTo>
                    <a:pt x="106" y="797"/>
                  </a:lnTo>
                  <a:lnTo>
                    <a:pt x="140" y="732"/>
                  </a:lnTo>
                  <a:lnTo>
                    <a:pt x="158" y="703"/>
                  </a:lnTo>
                  <a:lnTo>
                    <a:pt x="177" y="676"/>
                  </a:lnTo>
                  <a:lnTo>
                    <a:pt x="198" y="653"/>
                  </a:lnTo>
                  <a:lnTo>
                    <a:pt x="217" y="632"/>
                  </a:lnTo>
                  <a:lnTo>
                    <a:pt x="238" y="615"/>
                  </a:lnTo>
                  <a:lnTo>
                    <a:pt x="256" y="600"/>
                  </a:lnTo>
                  <a:lnTo>
                    <a:pt x="273" y="588"/>
                  </a:lnTo>
                  <a:lnTo>
                    <a:pt x="287" y="578"/>
                  </a:lnTo>
                  <a:lnTo>
                    <a:pt x="298" y="571"/>
                  </a:lnTo>
                  <a:lnTo>
                    <a:pt x="304" y="568"/>
                  </a:lnTo>
                  <a:lnTo>
                    <a:pt x="306" y="567"/>
                  </a:lnTo>
                  <a:lnTo>
                    <a:pt x="306" y="570"/>
                  </a:lnTo>
                  <a:lnTo>
                    <a:pt x="304" y="580"/>
                  </a:lnTo>
                  <a:lnTo>
                    <a:pt x="303" y="596"/>
                  </a:lnTo>
                  <a:lnTo>
                    <a:pt x="301" y="618"/>
                  </a:lnTo>
                  <a:lnTo>
                    <a:pt x="299" y="644"/>
                  </a:lnTo>
                  <a:lnTo>
                    <a:pt x="298" y="675"/>
                  </a:lnTo>
                  <a:lnTo>
                    <a:pt x="298" y="708"/>
                  </a:lnTo>
                  <a:lnTo>
                    <a:pt x="299" y="744"/>
                  </a:lnTo>
                  <a:lnTo>
                    <a:pt x="302" y="784"/>
                  </a:lnTo>
                  <a:lnTo>
                    <a:pt x="309" y="824"/>
                  </a:lnTo>
                  <a:lnTo>
                    <a:pt x="316" y="865"/>
                  </a:lnTo>
                  <a:lnTo>
                    <a:pt x="326" y="898"/>
                  </a:lnTo>
                  <a:lnTo>
                    <a:pt x="338" y="929"/>
                  </a:lnTo>
                  <a:lnTo>
                    <a:pt x="352" y="960"/>
                  </a:lnTo>
                  <a:lnTo>
                    <a:pt x="368" y="988"/>
                  </a:lnTo>
                  <a:lnTo>
                    <a:pt x="386" y="1015"/>
                  </a:lnTo>
                  <a:lnTo>
                    <a:pt x="404" y="1041"/>
                  </a:lnTo>
                  <a:lnTo>
                    <a:pt x="423" y="1065"/>
                  </a:lnTo>
                  <a:lnTo>
                    <a:pt x="441" y="1087"/>
                  </a:lnTo>
                  <a:lnTo>
                    <a:pt x="458" y="1107"/>
                  </a:lnTo>
                  <a:lnTo>
                    <a:pt x="475" y="1123"/>
                  </a:lnTo>
                  <a:lnTo>
                    <a:pt x="489" y="1137"/>
                  </a:lnTo>
                  <a:lnTo>
                    <a:pt x="501" y="1149"/>
                  </a:lnTo>
                  <a:lnTo>
                    <a:pt x="510" y="1157"/>
                  </a:lnTo>
                  <a:lnTo>
                    <a:pt x="517" y="1162"/>
                  </a:lnTo>
                  <a:lnTo>
                    <a:pt x="518" y="1164"/>
                  </a:lnTo>
                  <a:lnTo>
                    <a:pt x="547" y="1121"/>
                  </a:lnTo>
                  <a:lnTo>
                    <a:pt x="571" y="1078"/>
                  </a:lnTo>
                  <a:lnTo>
                    <a:pt x="589" y="1038"/>
                  </a:lnTo>
                  <a:lnTo>
                    <a:pt x="600" y="1000"/>
                  </a:lnTo>
                  <a:lnTo>
                    <a:pt x="608" y="963"/>
                  </a:lnTo>
                  <a:lnTo>
                    <a:pt x="612" y="927"/>
                  </a:lnTo>
                  <a:lnTo>
                    <a:pt x="612" y="892"/>
                  </a:lnTo>
                  <a:lnTo>
                    <a:pt x="609" y="859"/>
                  </a:lnTo>
                  <a:lnTo>
                    <a:pt x="603" y="826"/>
                  </a:lnTo>
                  <a:lnTo>
                    <a:pt x="594" y="794"/>
                  </a:lnTo>
                  <a:lnTo>
                    <a:pt x="584" y="764"/>
                  </a:lnTo>
                  <a:lnTo>
                    <a:pt x="572" y="733"/>
                  </a:lnTo>
                  <a:lnTo>
                    <a:pt x="560" y="704"/>
                  </a:lnTo>
                  <a:lnTo>
                    <a:pt x="547" y="675"/>
                  </a:lnTo>
                  <a:lnTo>
                    <a:pt x="533" y="645"/>
                  </a:lnTo>
                  <a:lnTo>
                    <a:pt x="521" y="617"/>
                  </a:lnTo>
                  <a:lnTo>
                    <a:pt x="509" y="588"/>
                  </a:lnTo>
                  <a:lnTo>
                    <a:pt x="498" y="559"/>
                  </a:lnTo>
                  <a:lnTo>
                    <a:pt x="490" y="530"/>
                  </a:lnTo>
                  <a:lnTo>
                    <a:pt x="483" y="501"/>
                  </a:lnTo>
                  <a:lnTo>
                    <a:pt x="480" y="471"/>
                  </a:lnTo>
                  <a:lnTo>
                    <a:pt x="480" y="442"/>
                  </a:lnTo>
                  <a:lnTo>
                    <a:pt x="483" y="411"/>
                  </a:lnTo>
                  <a:lnTo>
                    <a:pt x="490" y="380"/>
                  </a:lnTo>
                  <a:lnTo>
                    <a:pt x="502" y="347"/>
                  </a:lnTo>
                  <a:lnTo>
                    <a:pt x="519" y="315"/>
                  </a:lnTo>
                  <a:lnTo>
                    <a:pt x="542" y="280"/>
                  </a:lnTo>
                  <a:lnTo>
                    <a:pt x="570" y="245"/>
                  </a:lnTo>
                  <a:lnTo>
                    <a:pt x="605" y="208"/>
                  </a:lnTo>
                  <a:lnTo>
                    <a:pt x="644" y="178"/>
                  </a:lnTo>
                  <a:lnTo>
                    <a:pt x="682" y="148"/>
                  </a:lnTo>
                  <a:lnTo>
                    <a:pt x="718" y="122"/>
                  </a:lnTo>
                  <a:lnTo>
                    <a:pt x="752" y="98"/>
                  </a:lnTo>
                  <a:lnTo>
                    <a:pt x="784" y="77"/>
                  </a:lnTo>
                  <a:lnTo>
                    <a:pt x="812" y="58"/>
                  </a:lnTo>
                  <a:lnTo>
                    <a:pt x="838" y="42"/>
                  </a:lnTo>
                  <a:lnTo>
                    <a:pt x="861" y="29"/>
                  </a:lnTo>
                  <a:lnTo>
                    <a:pt x="879" y="17"/>
                  </a:lnTo>
                  <a:lnTo>
                    <a:pt x="894" y="9"/>
                  </a:lnTo>
                  <a:lnTo>
                    <a:pt x="903" y="2"/>
                  </a:lnTo>
                  <a:lnTo>
                    <a:pt x="9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5" name="Freeform 309"/>
            <p:cNvSpPr>
              <a:spLocks/>
            </p:cNvSpPr>
            <p:nvPr/>
          </p:nvSpPr>
          <p:spPr bwMode="auto">
            <a:xfrm>
              <a:off x="5899151" y="4864100"/>
              <a:ext cx="2049462" cy="1076325"/>
            </a:xfrm>
            <a:custGeom>
              <a:avLst/>
              <a:gdLst>
                <a:gd name="T0" fmla="*/ 176 w 2581"/>
                <a:gd name="T1" fmla="*/ 0 h 1355"/>
                <a:gd name="T2" fmla="*/ 2405 w 2581"/>
                <a:gd name="T3" fmla="*/ 0 h 1355"/>
                <a:gd name="T4" fmla="*/ 2436 w 2581"/>
                <a:gd name="T5" fmla="*/ 2 h 1355"/>
                <a:gd name="T6" fmla="*/ 2466 w 2581"/>
                <a:gd name="T7" fmla="*/ 10 h 1355"/>
                <a:gd name="T8" fmla="*/ 2494 w 2581"/>
                <a:gd name="T9" fmla="*/ 21 h 1355"/>
                <a:gd name="T10" fmla="*/ 2518 w 2581"/>
                <a:gd name="T11" fmla="*/ 37 h 1355"/>
                <a:gd name="T12" fmla="*/ 2540 w 2581"/>
                <a:gd name="T13" fmla="*/ 56 h 1355"/>
                <a:gd name="T14" fmla="*/ 2557 w 2581"/>
                <a:gd name="T15" fmla="*/ 79 h 1355"/>
                <a:gd name="T16" fmla="*/ 2570 w 2581"/>
                <a:gd name="T17" fmla="*/ 104 h 1355"/>
                <a:gd name="T18" fmla="*/ 2578 w 2581"/>
                <a:gd name="T19" fmla="*/ 131 h 1355"/>
                <a:gd name="T20" fmla="*/ 2581 w 2581"/>
                <a:gd name="T21" fmla="*/ 160 h 1355"/>
                <a:gd name="T22" fmla="*/ 2581 w 2581"/>
                <a:gd name="T23" fmla="*/ 409 h 1355"/>
                <a:gd name="T24" fmla="*/ 2417 w 2581"/>
                <a:gd name="T25" fmla="*/ 409 h 1355"/>
                <a:gd name="T26" fmla="*/ 2392 w 2581"/>
                <a:gd name="T27" fmla="*/ 494 h 1355"/>
                <a:gd name="T28" fmla="*/ 2362 w 2581"/>
                <a:gd name="T29" fmla="*/ 576 h 1355"/>
                <a:gd name="T30" fmla="*/ 2327 w 2581"/>
                <a:gd name="T31" fmla="*/ 656 h 1355"/>
                <a:gd name="T32" fmla="*/ 2287 w 2581"/>
                <a:gd name="T33" fmla="*/ 732 h 1355"/>
                <a:gd name="T34" fmla="*/ 2243 w 2581"/>
                <a:gd name="T35" fmla="*/ 805 h 1355"/>
                <a:gd name="T36" fmla="*/ 2196 w 2581"/>
                <a:gd name="T37" fmla="*/ 874 h 1355"/>
                <a:gd name="T38" fmla="*/ 2143 w 2581"/>
                <a:gd name="T39" fmla="*/ 941 h 1355"/>
                <a:gd name="T40" fmla="*/ 2087 w 2581"/>
                <a:gd name="T41" fmla="*/ 1003 h 1355"/>
                <a:gd name="T42" fmla="*/ 2028 w 2581"/>
                <a:gd name="T43" fmla="*/ 1060 h 1355"/>
                <a:gd name="T44" fmla="*/ 1965 w 2581"/>
                <a:gd name="T45" fmla="*/ 1113 h 1355"/>
                <a:gd name="T46" fmla="*/ 1899 w 2581"/>
                <a:gd name="T47" fmla="*/ 1162 h 1355"/>
                <a:gd name="T48" fmla="*/ 1831 w 2581"/>
                <a:gd name="T49" fmla="*/ 1205 h 1355"/>
                <a:gd name="T50" fmla="*/ 1759 w 2581"/>
                <a:gd name="T51" fmla="*/ 1243 h 1355"/>
                <a:gd name="T52" fmla="*/ 1685 w 2581"/>
                <a:gd name="T53" fmla="*/ 1277 h 1355"/>
                <a:gd name="T54" fmla="*/ 1608 w 2581"/>
                <a:gd name="T55" fmla="*/ 1304 h 1355"/>
                <a:gd name="T56" fmla="*/ 1530 w 2581"/>
                <a:gd name="T57" fmla="*/ 1327 h 1355"/>
                <a:gd name="T58" fmla="*/ 1449 w 2581"/>
                <a:gd name="T59" fmla="*/ 1342 h 1355"/>
                <a:gd name="T60" fmla="*/ 1366 w 2581"/>
                <a:gd name="T61" fmla="*/ 1352 h 1355"/>
                <a:gd name="T62" fmla="*/ 1283 w 2581"/>
                <a:gd name="T63" fmla="*/ 1355 h 1355"/>
                <a:gd name="T64" fmla="*/ 1198 w 2581"/>
                <a:gd name="T65" fmla="*/ 1352 h 1355"/>
                <a:gd name="T66" fmla="*/ 1116 w 2581"/>
                <a:gd name="T67" fmla="*/ 1342 h 1355"/>
                <a:gd name="T68" fmla="*/ 1035 w 2581"/>
                <a:gd name="T69" fmla="*/ 1327 h 1355"/>
                <a:gd name="T70" fmla="*/ 956 w 2581"/>
                <a:gd name="T71" fmla="*/ 1304 h 1355"/>
                <a:gd name="T72" fmla="*/ 879 w 2581"/>
                <a:gd name="T73" fmla="*/ 1277 h 1355"/>
                <a:gd name="T74" fmla="*/ 805 w 2581"/>
                <a:gd name="T75" fmla="*/ 1243 h 1355"/>
                <a:gd name="T76" fmla="*/ 734 w 2581"/>
                <a:gd name="T77" fmla="*/ 1205 h 1355"/>
                <a:gd name="T78" fmla="*/ 665 w 2581"/>
                <a:gd name="T79" fmla="*/ 1162 h 1355"/>
                <a:gd name="T80" fmla="*/ 599 w 2581"/>
                <a:gd name="T81" fmla="*/ 1113 h 1355"/>
                <a:gd name="T82" fmla="*/ 536 w 2581"/>
                <a:gd name="T83" fmla="*/ 1060 h 1355"/>
                <a:gd name="T84" fmla="*/ 477 w 2581"/>
                <a:gd name="T85" fmla="*/ 1003 h 1355"/>
                <a:gd name="T86" fmla="*/ 421 w 2581"/>
                <a:gd name="T87" fmla="*/ 941 h 1355"/>
                <a:gd name="T88" fmla="*/ 369 w 2581"/>
                <a:gd name="T89" fmla="*/ 874 h 1355"/>
                <a:gd name="T90" fmla="*/ 321 w 2581"/>
                <a:gd name="T91" fmla="*/ 805 h 1355"/>
                <a:gd name="T92" fmla="*/ 278 w 2581"/>
                <a:gd name="T93" fmla="*/ 732 h 1355"/>
                <a:gd name="T94" fmla="*/ 238 w 2581"/>
                <a:gd name="T95" fmla="*/ 656 h 1355"/>
                <a:gd name="T96" fmla="*/ 203 w 2581"/>
                <a:gd name="T97" fmla="*/ 576 h 1355"/>
                <a:gd name="T98" fmla="*/ 174 w 2581"/>
                <a:gd name="T99" fmla="*/ 494 h 1355"/>
                <a:gd name="T100" fmla="*/ 148 w 2581"/>
                <a:gd name="T101" fmla="*/ 409 h 1355"/>
                <a:gd name="T102" fmla="*/ 0 w 2581"/>
                <a:gd name="T103" fmla="*/ 409 h 1355"/>
                <a:gd name="T104" fmla="*/ 0 w 2581"/>
                <a:gd name="T105" fmla="*/ 160 h 1355"/>
                <a:gd name="T106" fmla="*/ 3 w 2581"/>
                <a:gd name="T107" fmla="*/ 131 h 1355"/>
                <a:gd name="T108" fmla="*/ 12 w 2581"/>
                <a:gd name="T109" fmla="*/ 104 h 1355"/>
                <a:gd name="T110" fmla="*/ 25 w 2581"/>
                <a:gd name="T111" fmla="*/ 79 h 1355"/>
                <a:gd name="T112" fmla="*/ 42 w 2581"/>
                <a:gd name="T113" fmla="*/ 56 h 1355"/>
                <a:gd name="T114" fmla="*/ 63 w 2581"/>
                <a:gd name="T115" fmla="*/ 37 h 1355"/>
                <a:gd name="T116" fmla="*/ 88 w 2581"/>
                <a:gd name="T117" fmla="*/ 21 h 1355"/>
                <a:gd name="T118" fmla="*/ 115 w 2581"/>
                <a:gd name="T119" fmla="*/ 10 h 1355"/>
                <a:gd name="T120" fmla="*/ 144 w 2581"/>
                <a:gd name="T121" fmla="*/ 2 h 1355"/>
                <a:gd name="T122" fmla="*/ 176 w 2581"/>
                <a:gd name="T123" fmla="*/ 0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81" h="1355">
                  <a:moveTo>
                    <a:pt x="176" y="0"/>
                  </a:moveTo>
                  <a:lnTo>
                    <a:pt x="2405" y="0"/>
                  </a:lnTo>
                  <a:lnTo>
                    <a:pt x="2436" y="2"/>
                  </a:lnTo>
                  <a:lnTo>
                    <a:pt x="2466" y="10"/>
                  </a:lnTo>
                  <a:lnTo>
                    <a:pt x="2494" y="21"/>
                  </a:lnTo>
                  <a:lnTo>
                    <a:pt x="2518" y="37"/>
                  </a:lnTo>
                  <a:lnTo>
                    <a:pt x="2540" y="56"/>
                  </a:lnTo>
                  <a:lnTo>
                    <a:pt x="2557" y="79"/>
                  </a:lnTo>
                  <a:lnTo>
                    <a:pt x="2570" y="104"/>
                  </a:lnTo>
                  <a:lnTo>
                    <a:pt x="2578" y="131"/>
                  </a:lnTo>
                  <a:lnTo>
                    <a:pt x="2581" y="160"/>
                  </a:lnTo>
                  <a:lnTo>
                    <a:pt x="2581" y="409"/>
                  </a:lnTo>
                  <a:lnTo>
                    <a:pt x="2417" y="409"/>
                  </a:lnTo>
                  <a:lnTo>
                    <a:pt x="2392" y="494"/>
                  </a:lnTo>
                  <a:lnTo>
                    <a:pt x="2362" y="576"/>
                  </a:lnTo>
                  <a:lnTo>
                    <a:pt x="2327" y="656"/>
                  </a:lnTo>
                  <a:lnTo>
                    <a:pt x="2287" y="732"/>
                  </a:lnTo>
                  <a:lnTo>
                    <a:pt x="2243" y="805"/>
                  </a:lnTo>
                  <a:lnTo>
                    <a:pt x="2196" y="874"/>
                  </a:lnTo>
                  <a:lnTo>
                    <a:pt x="2143" y="941"/>
                  </a:lnTo>
                  <a:lnTo>
                    <a:pt x="2087" y="1003"/>
                  </a:lnTo>
                  <a:lnTo>
                    <a:pt x="2028" y="1060"/>
                  </a:lnTo>
                  <a:lnTo>
                    <a:pt x="1965" y="1113"/>
                  </a:lnTo>
                  <a:lnTo>
                    <a:pt x="1899" y="1162"/>
                  </a:lnTo>
                  <a:lnTo>
                    <a:pt x="1831" y="1205"/>
                  </a:lnTo>
                  <a:lnTo>
                    <a:pt x="1759" y="1243"/>
                  </a:lnTo>
                  <a:lnTo>
                    <a:pt x="1685" y="1277"/>
                  </a:lnTo>
                  <a:lnTo>
                    <a:pt x="1608" y="1304"/>
                  </a:lnTo>
                  <a:lnTo>
                    <a:pt x="1530" y="1327"/>
                  </a:lnTo>
                  <a:lnTo>
                    <a:pt x="1449" y="1342"/>
                  </a:lnTo>
                  <a:lnTo>
                    <a:pt x="1366" y="1352"/>
                  </a:lnTo>
                  <a:lnTo>
                    <a:pt x="1283" y="1355"/>
                  </a:lnTo>
                  <a:lnTo>
                    <a:pt x="1198" y="1352"/>
                  </a:lnTo>
                  <a:lnTo>
                    <a:pt x="1116" y="1342"/>
                  </a:lnTo>
                  <a:lnTo>
                    <a:pt x="1035" y="1327"/>
                  </a:lnTo>
                  <a:lnTo>
                    <a:pt x="956" y="1304"/>
                  </a:lnTo>
                  <a:lnTo>
                    <a:pt x="879" y="1277"/>
                  </a:lnTo>
                  <a:lnTo>
                    <a:pt x="805" y="1243"/>
                  </a:lnTo>
                  <a:lnTo>
                    <a:pt x="734" y="1205"/>
                  </a:lnTo>
                  <a:lnTo>
                    <a:pt x="665" y="1162"/>
                  </a:lnTo>
                  <a:lnTo>
                    <a:pt x="599" y="1113"/>
                  </a:lnTo>
                  <a:lnTo>
                    <a:pt x="536" y="1060"/>
                  </a:lnTo>
                  <a:lnTo>
                    <a:pt x="477" y="1003"/>
                  </a:lnTo>
                  <a:lnTo>
                    <a:pt x="421" y="941"/>
                  </a:lnTo>
                  <a:lnTo>
                    <a:pt x="369" y="874"/>
                  </a:lnTo>
                  <a:lnTo>
                    <a:pt x="321" y="805"/>
                  </a:lnTo>
                  <a:lnTo>
                    <a:pt x="278" y="732"/>
                  </a:lnTo>
                  <a:lnTo>
                    <a:pt x="238" y="656"/>
                  </a:lnTo>
                  <a:lnTo>
                    <a:pt x="203" y="576"/>
                  </a:lnTo>
                  <a:lnTo>
                    <a:pt x="174" y="494"/>
                  </a:lnTo>
                  <a:lnTo>
                    <a:pt x="148" y="409"/>
                  </a:lnTo>
                  <a:lnTo>
                    <a:pt x="0" y="409"/>
                  </a:lnTo>
                  <a:lnTo>
                    <a:pt x="0" y="160"/>
                  </a:lnTo>
                  <a:lnTo>
                    <a:pt x="3" y="131"/>
                  </a:lnTo>
                  <a:lnTo>
                    <a:pt x="12" y="104"/>
                  </a:lnTo>
                  <a:lnTo>
                    <a:pt x="25" y="79"/>
                  </a:lnTo>
                  <a:lnTo>
                    <a:pt x="42" y="56"/>
                  </a:lnTo>
                  <a:lnTo>
                    <a:pt x="63" y="37"/>
                  </a:lnTo>
                  <a:lnTo>
                    <a:pt x="88" y="21"/>
                  </a:lnTo>
                  <a:lnTo>
                    <a:pt x="115" y="10"/>
                  </a:lnTo>
                  <a:lnTo>
                    <a:pt x="144" y="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1" name="Freeform 314"/>
          <p:cNvSpPr>
            <a:spLocks/>
          </p:cNvSpPr>
          <p:nvPr/>
        </p:nvSpPr>
        <p:spPr bwMode="auto">
          <a:xfrm>
            <a:off x="2230996" y="3263974"/>
            <a:ext cx="339901" cy="389294"/>
          </a:xfrm>
          <a:custGeom>
            <a:avLst/>
            <a:gdLst>
              <a:gd name="T0" fmla="*/ 3948 w 3948"/>
              <a:gd name="T1" fmla="*/ 0 h 4523"/>
              <a:gd name="T2" fmla="*/ 3945 w 3948"/>
              <a:gd name="T3" fmla="*/ 3131 h 4523"/>
              <a:gd name="T4" fmla="*/ 3915 w 3948"/>
              <a:gd name="T5" fmla="*/ 3287 h 4523"/>
              <a:gd name="T6" fmla="*/ 3856 w 3948"/>
              <a:gd name="T7" fmla="*/ 3428 h 4523"/>
              <a:gd name="T8" fmla="*/ 3771 w 3948"/>
              <a:gd name="T9" fmla="*/ 3555 h 4523"/>
              <a:gd name="T10" fmla="*/ 3664 w 3948"/>
              <a:gd name="T11" fmla="*/ 3662 h 4523"/>
              <a:gd name="T12" fmla="*/ 3539 w 3948"/>
              <a:gd name="T13" fmla="*/ 3748 h 4523"/>
              <a:gd name="T14" fmla="*/ 3398 w 3948"/>
              <a:gd name="T15" fmla="*/ 3810 h 4523"/>
              <a:gd name="T16" fmla="*/ 3244 w 3948"/>
              <a:gd name="T17" fmla="*/ 3841 h 4523"/>
              <a:gd name="T18" fmla="*/ 3083 w 3948"/>
              <a:gd name="T19" fmla="*/ 3841 h 4523"/>
              <a:gd name="T20" fmla="*/ 2929 w 3948"/>
              <a:gd name="T21" fmla="*/ 3810 h 4523"/>
              <a:gd name="T22" fmla="*/ 2787 w 3948"/>
              <a:gd name="T23" fmla="*/ 3750 h 4523"/>
              <a:gd name="T24" fmla="*/ 2663 w 3948"/>
              <a:gd name="T25" fmla="*/ 3665 h 4523"/>
              <a:gd name="T26" fmla="*/ 2556 w 3948"/>
              <a:gd name="T27" fmla="*/ 3558 h 4523"/>
              <a:gd name="T28" fmla="*/ 2471 w 3948"/>
              <a:gd name="T29" fmla="*/ 3433 h 4523"/>
              <a:gd name="T30" fmla="*/ 2412 w 3948"/>
              <a:gd name="T31" fmla="*/ 3291 h 4523"/>
              <a:gd name="T32" fmla="*/ 2381 w 3948"/>
              <a:gd name="T33" fmla="*/ 3138 h 4523"/>
              <a:gd name="T34" fmla="*/ 2381 w 3948"/>
              <a:gd name="T35" fmla="*/ 2977 h 4523"/>
              <a:gd name="T36" fmla="*/ 2412 w 3948"/>
              <a:gd name="T37" fmla="*/ 2824 h 4523"/>
              <a:gd name="T38" fmla="*/ 2471 w 3948"/>
              <a:gd name="T39" fmla="*/ 2683 h 4523"/>
              <a:gd name="T40" fmla="*/ 2556 w 3948"/>
              <a:gd name="T41" fmla="*/ 2557 h 4523"/>
              <a:gd name="T42" fmla="*/ 2663 w 3948"/>
              <a:gd name="T43" fmla="*/ 2450 h 4523"/>
              <a:gd name="T44" fmla="*/ 2787 w 3948"/>
              <a:gd name="T45" fmla="*/ 2366 h 4523"/>
              <a:gd name="T46" fmla="*/ 2929 w 3948"/>
              <a:gd name="T47" fmla="*/ 2306 h 4523"/>
              <a:gd name="T48" fmla="*/ 3083 w 3948"/>
              <a:gd name="T49" fmla="*/ 2275 h 4523"/>
              <a:gd name="T50" fmla="*/ 3237 w 3948"/>
              <a:gd name="T51" fmla="*/ 2275 h 4523"/>
              <a:gd name="T52" fmla="*/ 3379 w 3948"/>
              <a:gd name="T53" fmla="*/ 2302 h 4523"/>
              <a:gd name="T54" fmla="*/ 3510 w 3948"/>
              <a:gd name="T55" fmla="*/ 2353 h 4523"/>
              <a:gd name="T56" fmla="*/ 3572 w 3948"/>
              <a:gd name="T57" fmla="*/ 1041 h 4523"/>
              <a:gd name="T58" fmla="*/ 1572 w 3948"/>
              <a:gd name="T59" fmla="*/ 3737 h 4523"/>
              <a:gd name="T60" fmla="*/ 1557 w 3948"/>
              <a:gd name="T61" fmla="*/ 3895 h 4523"/>
              <a:gd name="T62" fmla="*/ 1511 w 3948"/>
              <a:gd name="T63" fmla="*/ 4044 h 4523"/>
              <a:gd name="T64" fmla="*/ 1438 w 3948"/>
              <a:gd name="T65" fmla="*/ 4178 h 4523"/>
              <a:gd name="T66" fmla="*/ 1343 w 3948"/>
              <a:gd name="T67" fmla="*/ 4294 h 4523"/>
              <a:gd name="T68" fmla="*/ 1226 w 3948"/>
              <a:gd name="T69" fmla="*/ 4389 h 4523"/>
              <a:gd name="T70" fmla="*/ 1092 w 3948"/>
              <a:gd name="T71" fmla="*/ 4462 h 4523"/>
              <a:gd name="T72" fmla="*/ 945 w 3948"/>
              <a:gd name="T73" fmla="*/ 4508 h 4523"/>
              <a:gd name="T74" fmla="*/ 787 w 3948"/>
              <a:gd name="T75" fmla="*/ 4523 h 4523"/>
              <a:gd name="T76" fmla="*/ 628 w 3948"/>
              <a:gd name="T77" fmla="*/ 4508 h 4523"/>
              <a:gd name="T78" fmla="*/ 480 w 3948"/>
              <a:gd name="T79" fmla="*/ 4462 h 4523"/>
              <a:gd name="T80" fmla="*/ 348 w 3948"/>
              <a:gd name="T81" fmla="*/ 4389 h 4523"/>
              <a:gd name="T82" fmla="*/ 231 w 3948"/>
              <a:gd name="T83" fmla="*/ 4294 h 4523"/>
              <a:gd name="T84" fmla="*/ 135 w 3948"/>
              <a:gd name="T85" fmla="*/ 4177 h 4523"/>
              <a:gd name="T86" fmla="*/ 62 w 3948"/>
              <a:gd name="T87" fmla="*/ 4044 h 4523"/>
              <a:gd name="T88" fmla="*/ 17 w 3948"/>
              <a:gd name="T89" fmla="*/ 3895 h 4523"/>
              <a:gd name="T90" fmla="*/ 0 w 3948"/>
              <a:gd name="T91" fmla="*/ 3737 h 4523"/>
              <a:gd name="T92" fmla="*/ 17 w 3948"/>
              <a:gd name="T93" fmla="*/ 3578 h 4523"/>
              <a:gd name="T94" fmla="*/ 62 w 3948"/>
              <a:gd name="T95" fmla="*/ 3431 h 4523"/>
              <a:gd name="T96" fmla="*/ 135 w 3948"/>
              <a:gd name="T97" fmla="*/ 3297 h 4523"/>
              <a:gd name="T98" fmla="*/ 231 w 3948"/>
              <a:gd name="T99" fmla="*/ 3180 h 4523"/>
              <a:gd name="T100" fmla="*/ 348 w 3948"/>
              <a:gd name="T101" fmla="*/ 3084 h 4523"/>
              <a:gd name="T102" fmla="*/ 480 w 3948"/>
              <a:gd name="T103" fmla="*/ 3011 h 4523"/>
              <a:gd name="T104" fmla="*/ 628 w 3948"/>
              <a:gd name="T105" fmla="*/ 2966 h 4523"/>
              <a:gd name="T106" fmla="*/ 787 w 3948"/>
              <a:gd name="T107" fmla="*/ 2950 h 4523"/>
              <a:gd name="T108" fmla="*/ 934 w 3948"/>
              <a:gd name="T109" fmla="*/ 2964 h 4523"/>
              <a:gd name="T110" fmla="*/ 1071 w 3948"/>
              <a:gd name="T111" fmla="*/ 3004 h 4523"/>
              <a:gd name="T112" fmla="*/ 1196 w 3948"/>
              <a:gd name="T113" fmla="*/ 3066 h 4523"/>
              <a:gd name="T114" fmla="*/ 3948 w 3948"/>
              <a:gd name="T115" fmla="*/ 0 h 4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48" h="4523">
                <a:moveTo>
                  <a:pt x="3948" y="0"/>
                </a:moveTo>
                <a:lnTo>
                  <a:pt x="3948" y="0"/>
                </a:lnTo>
                <a:lnTo>
                  <a:pt x="3948" y="3131"/>
                </a:lnTo>
                <a:lnTo>
                  <a:pt x="3945" y="3131"/>
                </a:lnTo>
                <a:lnTo>
                  <a:pt x="3934" y="3210"/>
                </a:lnTo>
                <a:lnTo>
                  <a:pt x="3915" y="3287"/>
                </a:lnTo>
                <a:lnTo>
                  <a:pt x="3888" y="3360"/>
                </a:lnTo>
                <a:lnTo>
                  <a:pt x="3856" y="3428"/>
                </a:lnTo>
                <a:lnTo>
                  <a:pt x="3817" y="3494"/>
                </a:lnTo>
                <a:lnTo>
                  <a:pt x="3771" y="3555"/>
                </a:lnTo>
                <a:lnTo>
                  <a:pt x="3721" y="3612"/>
                </a:lnTo>
                <a:lnTo>
                  <a:pt x="3664" y="3662"/>
                </a:lnTo>
                <a:lnTo>
                  <a:pt x="3605" y="3710"/>
                </a:lnTo>
                <a:lnTo>
                  <a:pt x="3539" y="3748"/>
                </a:lnTo>
                <a:lnTo>
                  <a:pt x="3471" y="3782"/>
                </a:lnTo>
                <a:lnTo>
                  <a:pt x="3398" y="3810"/>
                </a:lnTo>
                <a:lnTo>
                  <a:pt x="3322" y="3828"/>
                </a:lnTo>
                <a:lnTo>
                  <a:pt x="3244" y="3841"/>
                </a:lnTo>
                <a:lnTo>
                  <a:pt x="3162" y="3845"/>
                </a:lnTo>
                <a:lnTo>
                  <a:pt x="3083" y="3841"/>
                </a:lnTo>
                <a:lnTo>
                  <a:pt x="3004" y="3830"/>
                </a:lnTo>
                <a:lnTo>
                  <a:pt x="2929" y="3810"/>
                </a:lnTo>
                <a:lnTo>
                  <a:pt x="2857" y="3782"/>
                </a:lnTo>
                <a:lnTo>
                  <a:pt x="2787" y="3750"/>
                </a:lnTo>
                <a:lnTo>
                  <a:pt x="2723" y="3711"/>
                </a:lnTo>
                <a:lnTo>
                  <a:pt x="2663" y="3665"/>
                </a:lnTo>
                <a:lnTo>
                  <a:pt x="2606" y="3614"/>
                </a:lnTo>
                <a:lnTo>
                  <a:pt x="2556" y="3558"/>
                </a:lnTo>
                <a:lnTo>
                  <a:pt x="2511" y="3498"/>
                </a:lnTo>
                <a:lnTo>
                  <a:pt x="2471" y="3433"/>
                </a:lnTo>
                <a:lnTo>
                  <a:pt x="2438" y="3364"/>
                </a:lnTo>
                <a:lnTo>
                  <a:pt x="2412" y="3291"/>
                </a:lnTo>
                <a:lnTo>
                  <a:pt x="2392" y="3216"/>
                </a:lnTo>
                <a:lnTo>
                  <a:pt x="2381" y="3138"/>
                </a:lnTo>
                <a:lnTo>
                  <a:pt x="2377" y="3057"/>
                </a:lnTo>
                <a:lnTo>
                  <a:pt x="2381" y="2977"/>
                </a:lnTo>
                <a:lnTo>
                  <a:pt x="2392" y="2899"/>
                </a:lnTo>
                <a:lnTo>
                  <a:pt x="2412" y="2824"/>
                </a:lnTo>
                <a:lnTo>
                  <a:pt x="2438" y="2751"/>
                </a:lnTo>
                <a:lnTo>
                  <a:pt x="2471" y="2683"/>
                </a:lnTo>
                <a:lnTo>
                  <a:pt x="2511" y="2617"/>
                </a:lnTo>
                <a:lnTo>
                  <a:pt x="2556" y="2557"/>
                </a:lnTo>
                <a:lnTo>
                  <a:pt x="2606" y="2502"/>
                </a:lnTo>
                <a:lnTo>
                  <a:pt x="2663" y="2450"/>
                </a:lnTo>
                <a:lnTo>
                  <a:pt x="2723" y="2405"/>
                </a:lnTo>
                <a:lnTo>
                  <a:pt x="2787" y="2366"/>
                </a:lnTo>
                <a:lnTo>
                  <a:pt x="2857" y="2333"/>
                </a:lnTo>
                <a:lnTo>
                  <a:pt x="2929" y="2306"/>
                </a:lnTo>
                <a:lnTo>
                  <a:pt x="3004" y="2286"/>
                </a:lnTo>
                <a:lnTo>
                  <a:pt x="3083" y="2275"/>
                </a:lnTo>
                <a:lnTo>
                  <a:pt x="3162" y="2270"/>
                </a:lnTo>
                <a:lnTo>
                  <a:pt x="3237" y="2275"/>
                </a:lnTo>
                <a:lnTo>
                  <a:pt x="3309" y="2285"/>
                </a:lnTo>
                <a:lnTo>
                  <a:pt x="3379" y="2302"/>
                </a:lnTo>
                <a:lnTo>
                  <a:pt x="3446" y="2325"/>
                </a:lnTo>
                <a:lnTo>
                  <a:pt x="3510" y="2353"/>
                </a:lnTo>
                <a:lnTo>
                  <a:pt x="3572" y="2387"/>
                </a:lnTo>
                <a:lnTo>
                  <a:pt x="3572" y="1041"/>
                </a:lnTo>
                <a:lnTo>
                  <a:pt x="1572" y="1616"/>
                </a:lnTo>
                <a:lnTo>
                  <a:pt x="1572" y="3737"/>
                </a:lnTo>
                <a:lnTo>
                  <a:pt x="1568" y="3818"/>
                </a:lnTo>
                <a:lnTo>
                  <a:pt x="1557" y="3895"/>
                </a:lnTo>
                <a:lnTo>
                  <a:pt x="1537" y="3971"/>
                </a:lnTo>
                <a:lnTo>
                  <a:pt x="1511" y="4044"/>
                </a:lnTo>
                <a:lnTo>
                  <a:pt x="1477" y="4112"/>
                </a:lnTo>
                <a:lnTo>
                  <a:pt x="1438" y="4178"/>
                </a:lnTo>
                <a:lnTo>
                  <a:pt x="1393" y="4238"/>
                </a:lnTo>
                <a:lnTo>
                  <a:pt x="1343" y="4294"/>
                </a:lnTo>
                <a:lnTo>
                  <a:pt x="1286" y="4345"/>
                </a:lnTo>
                <a:lnTo>
                  <a:pt x="1226" y="4389"/>
                </a:lnTo>
                <a:lnTo>
                  <a:pt x="1162" y="4429"/>
                </a:lnTo>
                <a:lnTo>
                  <a:pt x="1092" y="4462"/>
                </a:lnTo>
                <a:lnTo>
                  <a:pt x="1021" y="4489"/>
                </a:lnTo>
                <a:lnTo>
                  <a:pt x="945" y="4508"/>
                </a:lnTo>
                <a:lnTo>
                  <a:pt x="867" y="4521"/>
                </a:lnTo>
                <a:lnTo>
                  <a:pt x="787" y="4523"/>
                </a:lnTo>
                <a:lnTo>
                  <a:pt x="707" y="4521"/>
                </a:lnTo>
                <a:lnTo>
                  <a:pt x="628" y="4508"/>
                </a:lnTo>
                <a:lnTo>
                  <a:pt x="553" y="4489"/>
                </a:lnTo>
                <a:lnTo>
                  <a:pt x="480" y="4462"/>
                </a:lnTo>
                <a:lnTo>
                  <a:pt x="412" y="4429"/>
                </a:lnTo>
                <a:lnTo>
                  <a:pt x="348" y="4389"/>
                </a:lnTo>
                <a:lnTo>
                  <a:pt x="286" y="4345"/>
                </a:lnTo>
                <a:lnTo>
                  <a:pt x="231" y="4294"/>
                </a:lnTo>
                <a:lnTo>
                  <a:pt x="179" y="4238"/>
                </a:lnTo>
                <a:lnTo>
                  <a:pt x="135" y="4177"/>
                </a:lnTo>
                <a:lnTo>
                  <a:pt x="95" y="4112"/>
                </a:lnTo>
                <a:lnTo>
                  <a:pt x="62" y="4044"/>
                </a:lnTo>
                <a:lnTo>
                  <a:pt x="35" y="3971"/>
                </a:lnTo>
                <a:lnTo>
                  <a:pt x="17" y="3895"/>
                </a:lnTo>
                <a:lnTo>
                  <a:pt x="4" y="3817"/>
                </a:lnTo>
                <a:lnTo>
                  <a:pt x="0" y="3737"/>
                </a:lnTo>
                <a:lnTo>
                  <a:pt x="4" y="3657"/>
                </a:lnTo>
                <a:lnTo>
                  <a:pt x="17" y="3578"/>
                </a:lnTo>
                <a:lnTo>
                  <a:pt x="35" y="3503"/>
                </a:lnTo>
                <a:lnTo>
                  <a:pt x="62" y="3431"/>
                </a:lnTo>
                <a:lnTo>
                  <a:pt x="95" y="3361"/>
                </a:lnTo>
                <a:lnTo>
                  <a:pt x="135" y="3297"/>
                </a:lnTo>
                <a:lnTo>
                  <a:pt x="179" y="3237"/>
                </a:lnTo>
                <a:lnTo>
                  <a:pt x="231" y="3180"/>
                </a:lnTo>
                <a:lnTo>
                  <a:pt x="286" y="3130"/>
                </a:lnTo>
                <a:lnTo>
                  <a:pt x="348" y="3084"/>
                </a:lnTo>
                <a:lnTo>
                  <a:pt x="412" y="3046"/>
                </a:lnTo>
                <a:lnTo>
                  <a:pt x="480" y="3011"/>
                </a:lnTo>
                <a:lnTo>
                  <a:pt x="553" y="2986"/>
                </a:lnTo>
                <a:lnTo>
                  <a:pt x="628" y="2966"/>
                </a:lnTo>
                <a:lnTo>
                  <a:pt x="707" y="2954"/>
                </a:lnTo>
                <a:lnTo>
                  <a:pt x="787" y="2950"/>
                </a:lnTo>
                <a:lnTo>
                  <a:pt x="861" y="2953"/>
                </a:lnTo>
                <a:lnTo>
                  <a:pt x="934" y="2964"/>
                </a:lnTo>
                <a:lnTo>
                  <a:pt x="1003" y="2981"/>
                </a:lnTo>
                <a:lnTo>
                  <a:pt x="1071" y="3004"/>
                </a:lnTo>
                <a:lnTo>
                  <a:pt x="1135" y="3033"/>
                </a:lnTo>
                <a:lnTo>
                  <a:pt x="1196" y="3066"/>
                </a:lnTo>
                <a:lnTo>
                  <a:pt x="1196" y="791"/>
                </a:lnTo>
                <a:lnTo>
                  <a:pt x="3948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59" name="Группа 358"/>
          <p:cNvGrpSpPr/>
          <p:nvPr/>
        </p:nvGrpSpPr>
        <p:grpSpPr>
          <a:xfrm>
            <a:off x="2900377" y="3260117"/>
            <a:ext cx="277858" cy="397009"/>
            <a:chOff x="5905500" y="3163888"/>
            <a:chExt cx="1828800" cy="2613025"/>
          </a:xfrm>
          <a:solidFill>
            <a:schemeClr val="bg2">
              <a:lumMod val="25000"/>
            </a:schemeClr>
          </a:solidFill>
        </p:grpSpPr>
        <p:sp>
          <p:nvSpPr>
            <p:cNvPr id="356" name="Freeform 319"/>
            <p:cNvSpPr>
              <a:spLocks noEditPoints="1"/>
            </p:cNvSpPr>
            <p:nvPr/>
          </p:nvSpPr>
          <p:spPr bwMode="auto">
            <a:xfrm>
              <a:off x="6313488" y="3163888"/>
              <a:ext cx="1011238" cy="2411412"/>
            </a:xfrm>
            <a:custGeom>
              <a:avLst/>
              <a:gdLst>
                <a:gd name="T0" fmla="*/ 576 w 1273"/>
                <a:gd name="T1" fmla="*/ 371 h 3038"/>
                <a:gd name="T2" fmla="*/ 476 w 1273"/>
                <a:gd name="T3" fmla="*/ 529 h 3038"/>
                <a:gd name="T4" fmla="*/ 378 w 1273"/>
                <a:gd name="T5" fmla="*/ 737 h 3038"/>
                <a:gd name="T6" fmla="*/ 391 w 1273"/>
                <a:gd name="T7" fmla="*/ 915 h 3038"/>
                <a:gd name="T8" fmla="*/ 629 w 1273"/>
                <a:gd name="T9" fmla="*/ 932 h 3038"/>
                <a:gd name="T10" fmla="*/ 832 w 1273"/>
                <a:gd name="T11" fmla="*/ 920 h 3038"/>
                <a:gd name="T12" fmla="*/ 926 w 1273"/>
                <a:gd name="T13" fmla="*/ 815 h 3038"/>
                <a:gd name="T14" fmla="*/ 832 w 1273"/>
                <a:gd name="T15" fmla="*/ 591 h 3038"/>
                <a:gd name="T16" fmla="*/ 731 w 1273"/>
                <a:gd name="T17" fmla="*/ 417 h 3038"/>
                <a:gd name="T18" fmla="*/ 638 w 1273"/>
                <a:gd name="T19" fmla="*/ 291 h 3038"/>
                <a:gd name="T20" fmla="*/ 643 w 1273"/>
                <a:gd name="T21" fmla="*/ 6 h 3038"/>
                <a:gd name="T22" fmla="*/ 678 w 1273"/>
                <a:gd name="T23" fmla="*/ 36 h 3038"/>
                <a:gd name="T24" fmla="*/ 736 w 1273"/>
                <a:gd name="T25" fmla="*/ 93 h 3038"/>
                <a:gd name="T26" fmla="*/ 810 w 1273"/>
                <a:gd name="T27" fmla="*/ 180 h 3038"/>
                <a:gd name="T28" fmla="*/ 895 w 1273"/>
                <a:gd name="T29" fmla="*/ 296 h 3038"/>
                <a:gd name="T30" fmla="*/ 985 w 1273"/>
                <a:gd name="T31" fmla="*/ 444 h 3038"/>
                <a:gd name="T32" fmla="*/ 1072 w 1273"/>
                <a:gd name="T33" fmla="*/ 625 h 3038"/>
                <a:gd name="T34" fmla="*/ 1151 w 1273"/>
                <a:gd name="T35" fmla="*/ 839 h 3038"/>
                <a:gd name="T36" fmla="*/ 1215 w 1273"/>
                <a:gd name="T37" fmla="*/ 1088 h 3038"/>
                <a:gd name="T38" fmla="*/ 1258 w 1273"/>
                <a:gd name="T39" fmla="*/ 1374 h 3038"/>
                <a:gd name="T40" fmla="*/ 1273 w 1273"/>
                <a:gd name="T41" fmla="*/ 1698 h 3038"/>
                <a:gd name="T42" fmla="*/ 1258 w 1273"/>
                <a:gd name="T43" fmla="*/ 2026 h 3038"/>
                <a:gd name="T44" fmla="*/ 1214 w 1273"/>
                <a:gd name="T45" fmla="*/ 2314 h 3038"/>
                <a:gd name="T46" fmla="*/ 1146 w 1273"/>
                <a:gd name="T47" fmla="*/ 2556 h 3038"/>
                <a:gd name="T48" fmla="*/ 1054 w 1273"/>
                <a:gd name="T49" fmla="*/ 2754 h 3038"/>
                <a:gd name="T50" fmla="*/ 945 w 1273"/>
                <a:gd name="T51" fmla="*/ 2903 h 3038"/>
                <a:gd name="T52" fmla="*/ 821 w 1273"/>
                <a:gd name="T53" fmla="*/ 3001 h 3038"/>
                <a:gd name="T54" fmla="*/ 732 w 1273"/>
                <a:gd name="T55" fmla="*/ 2259 h 3038"/>
                <a:gd name="T56" fmla="*/ 710 w 1273"/>
                <a:gd name="T57" fmla="*/ 2201 h 3038"/>
                <a:gd name="T58" fmla="*/ 658 w 1273"/>
                <a:gd name="T59" fmla="*/ 2168 h 3038"/>
                <a:gd name="T60" fmla="*/ 595 w 1273"/>
                <a:gd name="T61" fmla="*/ 2175 h 3038"/>
                <a:gd name="T62" fmla="*/ 552 w 1273"/>
                <a:gd name="T63" fmla="*/ 2218 h 3038"/>
                <a:gd name="T64" fmla="*/ 541 w 1273"/>
                <a:gd name="T65" fmla="*/ 3038 h 3038"/>
                <a:gd name="T66" fmla="*/ 410 w 1273"/>
                <a:gd name="T67" fmla="*/ 2975 h 3038"/>
                <a:gd name="T68" fmla="*/ 289 w 1273"/>
                <a:gd name="T69" fmla="*/ 2859 h 3038"/>
                <a:gd name="T70" fmla="*/ 186 w 1273"/>
                <a:gd name="T71" fmla="*/ 2693 h 3038"/>
                <a:gd name="T72" fmla="*/ 103 w 1273"/>
                <a:gd name="T73" fmla="*/ 2480 h 3038"/>
                <a:gd name="T74" fmla="*/ 42 w 1273"/>
                <a:gd name="T75" fmla="*/ 2223 h 3038"/>
                <a:gd name="T76" fmla="*/ 7 w 1273"/>
                <a:gd name="T77" fmla="*/ 1922 h 3038"/>
                <a:gd name="T78" fmla="*/ 2 w 1273"/>
                <a:gd name="T79" fmla="*/ 1587 h 3038"/>
                <a:gd name="T80" fmla="*/ 28 w 1273"/>
                <a:gd name="T81" fmla="*/ 1279 h 3038"/>
                <a:gd name="T82" fmla="*/ 78 w 1273"/>
                <a:gd name="T83" fmla="*/ 1006 h 3038"/>
                <a:gd name="T84" fmla="*/ 148 w 1273"/>
                <a:gd name="T85" fmla="*/ 770 h 3038"/>
                <a:gd name="T86" fmla="*/ 229 w 1273"/>
                <a:gd name="T87" fmla="*/ 566 h 3038"/>
                <a:gd name="T88" fmla="*/ 318 w 1273"/>
                <a:gd name="T89" fmla="*/ 396 h 3038"/>
                <a:gd name="T90" fmla="*/ 406 w 1273"/>
                <a:gd name="T91" fmla="*/ 258 h 3038"/>
                <a:gd name="T92" fmla="*/ 489 w 1273"/>
                <a:gd name="T93" fmla="*/ 151 h 3038"/>
                <a:gd name="T94" fmla="*/ 559 w 1273"/>
                <a:gd name="T95" fmla="*/ 73 h 3038"/>
                <a:gd name="T96" fmla="*/ 609 w 1273"/>
                <a:gd name="T97" fmla="*/ 24 h 3038"/>
                <a:gd name="T98" fmla="*/ 635 w 1273"/>
                <a:gd name="T99" fmla="*/ 1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73" h="3038">
                  <a:moveTo>
                    <a:pt x="638" y="291"/>
                  </a:moveTo>
                  <a:lnTo>
                    <a:pt x="608" y="328"/>
                  </a:lnTo>
                  <a:lnTo>
                    <a:pt x="576" y="371"/>
                  </a:lnTo>
                  <a:lnTo>
                    <a:pt x="543" y="419"/>
                  </a:lnTo>
                  <a:lnTo>
                    <a:pt x="510" y="471"/>
                  </a:lnTo>
                  <a:lnTo>
                    <a:pt x="476" y="529"/>
                  </a:lnTo>
                  <a:lnTo>
                    <a:pt x="444" y="594"/>
                  </a:lnTo>
                  <a:lnTo>
                    <a:pt x="411" y="662"/>
                  </a:lnTo>
                  <a:lnTo>
                    <a:pt x="378" y="737"/>
                  </a:lnTo>
                  <a:lnTo>
                    <a:pt x="348" y="818"/>
                  </a:lnTo>
                  <a:lnTo>
                    <a:pt x="319" y="904"/>
                  </a:lnTo>
                  <a:lnTo>
                    <a:pt x="391" y="915"/>
                  </a:lnTo>
                  <a:lnTo>
                    <a:pt x="468" y="925"/>
                  </a:lnTo>
                  <a:lnTo>
                    <a:pt x="547" y="930"/>
                  </a:lnTo>
                  <a:lnTo>
                    <a:pt x="629" y="932"/>
                  </a:lnTo>
                  <a:lnTo>
                    <a:pt x="698" y="931"/>
                  </a:lnTo>
                  <a:lnTo>
                    <a:pt x="766" y="927"/>
                  </a:lnTo>
                  <a:lnTo>
                    <a:pt x="832" y="920"/>
                  </a:lnTo>
                  <a:lnTo>
                    <a:pt x="894" y="912"/>
                  </a:lnTo>
                  <a:lnTo>
                    <a:pt x="955" y="901"/>
                  </a:lnTo>
                  <a:lnTo>
                    <a:pt x="926" y="815"/>
                  </a:lnTo>
                  <a:lnTo>
                    <a:pt x="896" y="735"/>
                  </a:lnTo>
                  <a:lnTo>
                    <a:pt x="865" y="660"/>
                  </a:lnTo>
                  <a:lnTo>
                    <a:pt x="832" y="591"/>
                  </a:lnTo>
                  <a:lnTo>
                    <a:pt x="798" y="527"/>
                  </a:lnTo>
                  <a:lnTo>
                    <a:pt x="765" y="470"/>
                  </a:lnTo>
                  <a:lnTo>
                    <a:pt x="731" y="417"/>
                  </a:lnTo>
                  <a:lnTo>
                    <a:pt x="699" y="370"/>
                  </a:lnTo>
                  <a:lnTo>
                    <a:pt x="667" y="328"/>
                  </a:lnTo>
                  <a:lnTo>
                    <a:pt x="638" y="291"/>
                  </a:lnTo>
                  <a:close/>
                  <a:moveTo>
                    <a:pt x="636" y="0"/>
                  </a:moveTo>
                  <a:lnTo>
                    <a:pt x="638" y="1"/>
                  </a:lnTo>
                  <a:lnTo>
                    <a:pt x="643" y="6"/>
                  </a:lnTo>
                  <a:lnTo>
                    <a:pt x="652" y="12"/>
                  </a:lnTo>
                  <a:lnTo>
                    <a:pt x="664" y="23"/>
                  </a:lnTo>
                  <a:lnTo>
                    <a:pt x="678" y="36"/>
                  </a:lnTo>
                  <a:lnTo>
                    <a:pt x="695" y="52"/>
                  </a:lnTo>
                  <a:lnTo>
                    <a:pt x="714" y="72"/>
                  </a:lnTo>
                  <a:lnTo>
                    <a:pt x="736" y="93"/>
                  </a:lnTo>
                  <a:lnTo>
                    <a:pt x="760" y="119"/>
                  </a:lnTo>
                  <a:lnTo>
                    <a:pt x="784" y="148"/>
                  </a:lnTo>
                  <a:lnTo>
                    <a:pt x="810" y="180"/>
                  </a:lnTo>
                  <a:lnTo>
                    <a:pt x="838" y="215"/>
                  </a:lnTo>
                  <a:lnTo>
                    <a:pt x="867" y="254"/>
                  </a:lnTo>
                  <a:lnTo>
                    <a:pt x="895" y="296"/>
                  </a:lnTo>
                  <a:lnTo>
                    <a:pt x="925" y="342"/>
                  </a:lnTo>
                  <a:lnTo>
                    <a:pt x="955" y="391"/>
                  </a:lnTo>
                  <a:lnTo>
                    <a:pt x="985" y="444"/>
                  </a:lnTo>
                  <a:lnTo>
                    <a:pt x="1014" y="501"/>
                  </a:lnTo>
                  <a:lnTo>
                    <a:pt x="1044" y="560"/>
                  </a:lnTo>
                  <a:lnTo>
                    <a:pt x="1072" y="625"/>
                  </a:lnTo>
                  <a:lnTo>
                    <a:pt x="1099" y="692"/>
                  </a:lnTo>
                  <a:lnTo>
                    <a:pt x="1125" y="764"/>
                  </a:lnTo>
                  <a:lnTo>
                    <a:pt x="1151" y="839"/>
                  </a:lnTo>
                  <a:lnTo>
                    <a:pt x="1173" y="917"/>
                  </a:lnTo>
                  <a:lnTo>
                    <a:pt x="1195" y="1001"/>
                  </a:lnTo>
                  <a:lnTo>
                    <a:pt x="1215" y="1088"/>
                  </a:lnTo>
                  <a:lnTo>
                    <a:pt x="1231" y="1179"/>
                  </a:lnTo>
                  <a:lnTo>
                    <a:pt x="1246" y="1275"/>
                  </a:lnTo>
                  <a:lnTo>
                    <a:pt x="1258" y="1374"/>
                  </a:lnTo>
                  <a:lnTo>
                    <a:pt x="1266" y="1478"/>
                  </a:lnTo>
                  <a:lnTo>
                    <a:pt x="1271" y="1586"/>
                  </a:lnTo>
                  <a:lnTo>
                    <a:pt x="1273" y="1698"/>
                  </a:lnTo>
                  <a:lnTo>
                    <a:pt x="1271" y="1812"/>
                  </a:lnTo>
                  <a:lnTo>
                    <a:pt x="1266" y="1922"/>
                  </a:lnTo>
                  <a:lnTo>
                    <a:pt x="1258" y="2026"/>
                  </a:lnTo>
                  <a:lnTo>
                    <a:pt x="1247" y="2126"/>
                  </a:lnTo>
                  <a:lnTo>
                    <a:pt x="1231" y="2223"/>
                  </a:lnTo>
                  <a:lnTo>
                    <a:pt x="1214" y="2314"/>
                  </a:lnTo>
                  <a:lnTo>
                    <a:pt x="1194" y="2400"/>
                  </a:lnTo>
                  <a:lnTo>
                    <a:pt x="1170" y="2480"/>
                  </a:lnTo>
                  <a:lnTo>
                    <a:pt x="1146" y="2556"/>
                  </a:lnTo>
                  <a:lnTo>
                    <a:pt x="1117" y="2628"/>
                  </a:lnTo>
                  <a:lnTo>
                    <a:pt x="1087" y="2693"/>
                  </a:lnTo>
                  <a:lnTo>
                    <a:pt x="1054" y="2754"/>
                  </a:lnTo>
                  <a:lnTo>
                    <a:pt x="1020" y="2809"/>
                  </a:lnTo>
                  <a:lnTo>
                    <a:pt x="984" y="2859"/>
                  </a:lnTo>
                  <a:lnTo>
                    <a:pt x="945" y="2903"/>
                  </a:lnTo>
                  <a:lnTo>
                    <a:pt x="906" y="2942"/>
                  </a:lnTo>
                  <a:lnTo>
                    <a:pt x="864" y="2975"/>
                  </a:lnTo>
                  <a:lnTo>
                    <a:pt x="821" y="3001"/>
                  </a:lnTo>
                  <a:lnTo>
                    <a:pt x="777" y="3023"/>
                  </a:lnTo>
                  <a:lnTo>
                    <a:pt x="732" y="3038"/>
                  </a:lnTo>
                  <a:lnTo>
                    <a:pt x="732" y="2259"/>
                  </a:lnTo>
                  <a:lnTo>
                    <a:pt x="729" y="2238"/>
                  </a:lnTo>
                  <a:lnTo>
                    <a:pt x="721" y="2218"/>
                  </a:lnTo>
                  <a:lnTo>
                    <a:pt x="710" y="2201"/>
                  </a:lnTo>
                  <a:lnTo>
                    <a:pt x="696" y="2186"/>
                  </a:lnTo>
                  <a:lnTo>
                    <a:pt x="678" y="2175"/>
                  </a:lnTo>
                  <a:lnTo>
                    <a:pt x="658" y="2168"/>
                  </a:lnTo>
                  <a:lnTo>
                    <a:pt x="636" y="2165"/>
                  </a:lnTo>
                  <a:lnTo>
                    <a:pt x="614" y="2168"/>
                  </a:lnTo>
                  <a:lnTo>
                    <a:pt x="595" y="2175"/>
                  </a:lnTo>
                  <a:lnTo>
                    <a:pt x="577" y="2186"/>
                  </a:lnTo>
                  <a:lnTo>
                    <a:pt x="563" y="2201"/>
                  </a:lnTo>
                  <a:lnTo>
                    <a:pt x="552" y="2218"/>
                  </a:lnTo>
                  <a:lnTo>
                    <a:pt x="544" y="2238"/>
                  </a:lnTo>
                  <a:lnTo>
                    <a:pt x="541" y="2259"/>
                  </a:lnTo>
                  <a:lnTo>
                    <a:pt x="541" y="3038"/>
                  </a:lnTo>
                  <a:lnTo>
                    <a:pt x="496" y="3023"/>
                  </a:lnTo>
                  <a:lnTo>
                    <a:pt x="452" y="3001"/>
                  </a:lnTo>
                  <a:lnTo>
                    <a:pt x="410" y="2975"/>
                  </a:lnTo>
                  <a:lnTo>
                    <a:pt x="367" y="2942"/>
                  </a:lnTo>
                  <a:lnTo>
                    <a:pt x="328" y="2903"/>
                  </a:lnTo>
                  <a:lnTo>
                    <a:pt x="289" y="2859"/>
                  </a:lnTo>
                  <a:lnTo>
                    <a:pt x="253" y="2809"/>
                  </a:lnTo>
                  <a:lnTo>
                    <a:pt x="219" y="2754"/>
                  </a:lnTo>
                  <a:lnTo>
                    <a:pt x="186" y="2693"/>
                  </a:lnTo>
                  <a:lnTo>
                    <a:pt x="156" y="2628"/>
                  </a:lnTo>
                  <a:lnTo>
                    <a:pt x="127" y="2556"/>
                  </a:lnTo>
                  <a:lnTo>
                    <a:pt x="103" y="2480"/>
                  </a:lnTo>
                  <a:lnTo>
                    <a:pt x="79" y="2400"/>
                  </a:lnTo>
                  <a:lnTo>
                    <a:pt x="59" y="2314"/>
                  </a:lnTo>
                  <a:lnTo>
                    <a:pt x="42" y="2223"/>
                  </a:lnTo>
                  <a:lnTo>
                    <a:pt x="27" y="2126"/>
                  </a:lnTo>
                  <a:lnTo>
                    <a:pt x="15" y="2026"/>
                  </a:lnTo>
                  <a:lnTo>
                    <a:pt x="7" y="1922"/>
                  </a:lnTo>
                  <a:lnTo>
                    <a:pt x="2" y="1812"/>
                  </a:lnTo>
                  <a:lnTo>
                    <a:pt x="0" y="1698"/>
                  </a:lnTo>
                  <a:lnTo>
                    <a:pt x="2" y="1587"/>
                  </a:lnTo>
                  <a:lnTo>
                    <a:pt x="7" y="1480"/>
                  </a:lnTo>
                  <a:lnTo>
                    <a:pt x="15" y="1377"/>
                  </a:lnTo>
                  <a:lnTo>
                    <a:pt x="28" y="1279"/>
                  </a:lnTo>
                  <a:lnTo>
                    <a:pt x="42" y="1184"/>
                  </a:lnTo>
                  <a:lnTo>
                    <a:pt x="58" y="1093"/>
                  </a:lnTo>
                  <a:lnTo>
                    <a:pt x="78" y="1006"/>
                  </a:lnTo>
                  <a:lnTo>
                    <a:pt x="100" y="924"/>
                  </a:lnTo>
                  <a:lnTo>
                    <a:pt x="122" y="845"/>
                  </a:lnTo>
                  <a:lnTo>
                    <a:pt x="148" y="770"/>
                  </a:lnTo>
                  <a:lnTo>
                    <a:pt x="174" y="698"/>
                  </a:lnTo>
                  <a:lnTo>
                    <a:pt x="202" y="631"/>
                  </a:lnTo>
                  <a:lnTo>
                    <a:pt x="229" y="566"/>
                  </a:lnTo>
                  <a:lnTo>
                    <a:pt x="259" y="507"/>
                  </a:lnTo>
                  <a:lnTo>
                    <a:pt x="288" y="450"/>
                  </a:lnTo>
                  <a:lnTo>
                    <a:pt x="318" y="396"/>
                  </a:lnTo>
                  <a:lnTo>
                    <a:pt x="348" y="347"/>
                  </a:lnTo>
                  <a:lnTo>
                    <a:pt x="378" y="301"/>
                  </a:lnTo>
                  <a:lnTo>
                    <a:pt x="406" y="258"/>
                  </a:lnTo>
                  <a:lnTo>
                    <a:pt x="435" y="219"/>
                  </a:lnTo>
                  <a:lnTo>
                    <a:pt x="462" y="183"/>
                  </a:lnTo>
                  <a:lnTo>
                    <a:pt x="489" y="151"/>
                  </a:lnTo>
                  <a:lnTo>
                    <a:pt x="514" y="122"/>
                  </a:lnTo>
                  <a:lnTo>
                    <a:pt x="537" y="95"/>
                  </a:lnTo>
                  <a:lnTo>
                    <a:pt x="559" y="73"/>
                  </a:lnTo>
                  <a:lnTo>
                    <a:pt x="577" y="53"/>
                  </a:lnTo>
                  <a:lnTo>
                    <a:pt x="595" y="37"/>
                  </a:lnTo>
                  <a:lnTo>
                    <a:pt x="609" y="24"/>
                  </a:lnTo>
                  <a:lnTo>
                    <a:pt x="621" y="13"/>
                  </a:lnTo>
                  <a:lnTo>
                    <a:pt x="629" y="6"/>
                  </a:lnTo>
                  <a:lnTo>
                    <a:pt x="635" y="1"/>
                  </a:lnTo>
                  <a:lnTo>
                    <a:pt x="6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7" name="Freeform 320"/>
            <p:cNvSpPr>
              <a:spLocks/>
            </p:cNvSpPr>
            <p:nvPr/>
          </p:nvSpPr>
          <p:spPr bwMode="auto">
            <a:xfrm>
              <a:off x="5905500" y="4935538"/>
              <a:ext cx="493713" cy="841375"/>
            </a:xfrm>
            <a:custGeom>
              <a:avLst/>
              <a:gdLst>
                <a:gd name="T0" fmla="*/ 344 w 623"/>
                <a:gd name="T1" fmla="*/ 0 h 1059"/>
                <a:gd name="T2" fmla="*/ 421 w 623"/>
                <a:gd name="T3" fmla="*/ 0 h 1059"/>
                <a:gd name="T4" fmla="*/ 438 w 623"/>
                <a:gd name="T5" fmla="*/ 88 h 1059"/>
                <a:gd name="T6" fmla="*/ 457 w 623"/>
                <a:gd name="T7" fmla="*/ 173 h 1059"/>
                <a:gd name="T8" fmla="*/ 479 w 623"/>
                <a:gd name="T9" fmla="*/ 255 h 1059"/>
                <a:gd name="T10" fmla="*/ 502 w 623"/>
                <a:gd name="T11" fmla="*/ 331 h 1059"/>
                <a:gd name="T12" fmla="*/ 529 w 623"/>
                <a:gd name="T13" fmla="*/ 405 h 1059"/>
                <a:gd name="T14" fmla="*/ 558 w 623"/>
                <a:gd name="T15" fmla="*/ 475 h 1059"/>
                <a:gd name="T16" fmla="*/ 590 w 623"/>
                <a:gd name="T17" fmla="*/ 540 h 1059"/>
                <a:gd name="T18" fmla="*/ 623 w 623"/>
                <a:gd name="T19" fmla="*/ 601 h 1059"/>
                <a:gd name="T20" fmla="*/ 0 w 623"/>
                <a:gd name="T21" fmla="*/ 1059 h 1059"/>
                <a:gd name="T22" fmla="*/ 0 w 623"/>
                <a:gd name="T23" fmla="*/ 291 h 1059"/>
                <a:gd name="T24" fmla="*/ 3 w 623"/>
                <a:gd name="T25" fmla="*/ 252 h 1059"/>
                <a:gd name="T26" fmla="*/ 12 w 623"/>
                <a:gd name="T27" fmla="*/ 214 h 1059"/>
                <a:gd name="T28" fmla="*/ 27 w 623"/>
                <a:gd name="T29" fmla="*/ 178 h 1059"/>
                <a:gd name="T30" fmla="*/ 46 w 623"/>
                <a:gd name="T31" fmla="*/ 144 h 1059"/>
                <a:gd name="T32" fmla="*/ 71 w 623"/>
                <a:gd name="T33" fmla="*/ 113 h 1059"/>
                <a:gd name="T34" fmla="*/ 101 w 623"/>
                <a:gd name="T35" fmla="*/ 85 h 1059"/>
                <a:gd name="T36" fmla="*/ 134 w 623"/>
                <a:gd name="T37" fmla="*/ 60 h 1059"/>
                <a:gd name="T38" fmla="*/ 170 w 623"/>
                <a:gd name="T39" fmla="*/ 40 h 1059"/>
                <a:gd name="T40" fmla="*/ 210 w 623"/>
                <a:gd name="T41" fmla="*/ 22 h 1059"/>
                <a:gd name="T42" fmla="*/ 252 w 623"/>
                <a:gd name="T43" fmla="*/ 10 h 1059"/>
                <a:gd name="T44" fmla="*/ 298 w 623"/>
                <a:gd name="T45" fmla="*/ 2 h 1059"/>
                <a:gd name="T46" fmla="*/ 344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344" y="0"/>
                  </a:moveTo>
                  <a:lnTo>
                    <a:pt x="421" y="0"/>
                  </a:lnTo>
                  <a:lnTo>
                    <a:pt x="438" y="88"/>
                  </a:lnTo>
                  <a:lnTo>
                    <a:pt x="457" y="173"/>
                  </a:lnTo>
                  <a:lnTo>
                    <a:pt x="479" y="255"/>
                  </a:lnTo>
                  <a:lnTo>
                    <a:pt x="502" y="331"/>
                  </a:lnTo>
                  <a:lnTo>
                    <a:pt x="529" y="405"/>
                  </a:lnTo>
                  <a:lnTo>
                    <a:pt x="558" y="475"/>
                  </a:lnTo>
                  <a:lnTo>
                    <a:pt x="590" y="540"/>
                  </a:lnTo>
                  <a:lnTo>
                    <a:pt x="623" y="601"/>
                  </a:lnTo>
                  <a:lnTo>
                    <a:pt x="0" y="1059"/>
                  </a:lnTo>
                  <a:lnTo>
                    <a:pt x="0" y="291"/>
                  </a:lnTo>
                  <a:lnTo>
                    <a:pt x="3" y="252"/>
                  </a:lnTo>
                  <a:lnTo>
                    <a:pt x="12" y="214"/>
                  </a:lnTo>
                  <a:lnTo>
                    <a:pt x="27" y="178"/>
                  </a:lnTo>
                  <a:lnTo>
                    <a:pt x="46" y="144"/>
                  </a:lnTo>
                  <a:lnTo>
                    <a:pt x="71" y="113"/>
                  </a:lnTo>
                  <a:lnTo>
                    <a:pt x="101" y="85"/>
                  </a:lnTo>
                  <a:lnTo>
                    <a:pt x="134" y="60"/>
                  </a:lnTo>
                  <a:lnTo>
                    <a:pt x="170" y="40"/>
                  </a:lnTo>
                  <a:lnTo>
                    <a:pt x="210" y="22"/>
                  </a:lnTo>
                  <a:lnTo>
                    <a:pt x="252" y="10"/>
                  </a:lnTo>
                  <a:lnTo>
                    <a:pt x="298" y="2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" name="Freeform 321"/>
            <p:cNvSpPr>
              <a:spLocks/>
            </p:cNvSpPr>
            <p:nvPr/>
          </p:nvSpPr>
          <p:spPr bwMode="auto">
            <a:xfrm>
              <a:off x="7239000" y="4935538"/>
              <a:ext cx="495300" cy="841375"/>
            </a:xfrm>
            <a:custGeom>
              <a:avLst/>
              <a:gdLst>
                <a:gd name="T0" fmla="*/ 202 w 623"/>
                <a:gd name="T1" fmla="*/ 0 h 1059"/>
                <a:gd name="T2" fmla="*/ 279 w 623"/>
                <a:gd name="T3" fmla="*/ 0 h 1059"/>
                <a:gd name="T4" fmla="*/ 326 w 623"/>
                <a:gd name="T5" fmla="*/ 2 h 1059"/>
                <a:gd name="T6" fmla="*/ 371 w 623"/>
                <a:gd name="T7" fmla="*/ 10 h 1059"/>
                <a:gd name="T8" fmla="*/ 413 w 623"/>
                <a:gd name="T9" fmla="*/ 22 h 1059"/>
                <a:gd name="T10" fmla="*/ 453 w 623"/>
                <a:gd name="T11" fmla="*/ 40 h 1059"/>
                <a:gd name="T12" fmla="*/ 489 w 623"/>
                <a:gd name="T13" fmla="*/ 60 h 1059"/>
                <a:gd name="T14" fmla="*/ 522 w 623"/>
                <a:gd name="T15" fmla="*/ 85 h 1059"/>
                <a:gd name="T16" fmla="*/ 551 w 623"/>
                <a:gd name="T17" fmla="*/ 113 h 1059"/>
                <a:gd name="T18" fmla="*/ 576 w 623"/>
                <a:gd name="T19" fmla="*/ 144 h 1059"/>
                <a:gd name="T20" fmla="*/ 596 w 623"/>
                <a:gd name="T21" fmla="*/ 178 h 1059"/>
                <a:gd name="T22" fmla="*/ 611 w 623"/>
                <a:gd name="T23" fmla="*/ 214 h 1059"/>
                <a:gd name="T24" fmla="*/ 620 w 623"/>
                <a:gd name="T25" fmla="*/ 252 h 1059"/>
                <a:gd name="T26" fmla="*/ 623 w 623"/>
                <a:gd name="T27" fmla="*/ 291 h 1059"/>
                <a:gd name="T28" fmla="*/ 623 w 623"/>
                <a:gd name="T29" fmla="*/ 1059 h 1059"/>
                <a:gd name="T30" fmla="*/ 0 w 623"/>
                <a:gd name="T31" fmla="*/ 601 h 1059"/>
                <a:gd name="T32" fmla="*/ 33 w 623"/>
                <a:gd name="T33" fmla="*/ 540 h 1059"/>
                <a:gd name="T34" fmla="*/ 65 w 623"/>
                <a:gd name="T35" fmla="*/ 475 h 1059"/>
                <a:gd name="T36" fmla="*/ 94 w 623"/>
                <a:gd name="T37" fmla="*/ 405 h 1059"/>
                <a:gd name="T38" fmla="*/ 121 w 623"/>
                <a:gd name="T39" fmla="*/ 331 h 1059"/>
                <a:gd name="T40" fmla="*/ 144 w 623"/>
                <a:gd name="T41" fmla="*/ 255 h 1059"/>
                <a:gd name="T42" fmla="*/ 166 w 623"/>
                <a:gd name="T43" fmla="*/ 173 h 1059"/>
                <a:gd name="T44" fmla="*/ 186 w 623"/>
                <a:gd name="T45" fmla="*/ 88 h 1059"/>
                <a:gd name="T46" fmla="*/ 202 w 623"/>
                <a:gd name="T47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3" h="1059">
                  <a:moveTo>
                    <a:pt x="202" y="0"/>
                  </a:moveTo>
                  <a:lnTo>
                    <a:pt x="279" y="0"/>
                  </a:lnTo>
                  <a:lnTo>
                    <a:pt x="326" y="2"/>
                  </a:lnTo>
                  <a:lnTo>
                    <a:pt x="371" y="10"/>
                  </a:lnTo>
                  <a:lnTo>
                    <a:pt x="413" y="22"/>
                  </a:lnTo>
                  <a:lnTo>
                    <a:pt x="453" y="40"/>
                  </a:lnTo>
                  <a:lnTo>
                    <a:pt x="489" y="60"/>
                  </a:lnTo>
                  <a:lnTo>
                    <a:pt x="522" y="85"/>
                  </a:lnTo>
                  <a:lnTo>
                    <a:pt x="551" y="113"/>
                  </a:lnTo>
                  <a:lnTo>
                    <a:pt x="576" y="144"/>
                  </a:lnTo>
                  <a:lnTo>
                    <a:pt x="596" y="178"/>
                  </a:lnTo>
                  <a:lnTo>
                    <a:pt x="611" y="214"/>
                  </a:lnTo>
                  <a:lnTo>
                    <a:pt x="620" y="252"/>
                  </a:lnTo>
                  <a:lnTo>
                    <a:pt x="623" y="291"/>
                  </a:lnTo>
                  <a:lnTo>
                    <a:pt x="623" y="1059"/>
                  </a:lnTo>
                  <a:lnTo>
                    <a:pt x="0" y="601"/>
                  </a:lnTo>
                  <a:lnTo>
                    <a:pt x="33" y="540"/>
                  </a:lnTo>
                  <a:lnTo>
                    <a:pt x="65" y="475"/>
                  </a:lnTo>
                  <a:lnTo>
                    <a:pt x="94" y="405"/>
                  </a:lnTo>
                  <a:lnTo>
                    <a:pt x="121" y="331"/>
                  </a:lnTo>
                  <a:lnTo>
                    <a:pt x="144" y="255"/>
                  </a:lnTo>
                  <a:lnTo>
                    <a:pt x="166" y="173"/>
                  </a:lnTo>
                  <a:lnTo>
                    <a:pt x="186" y="88"/>
                  </a:lnTo>
                  <a:lnTo>
                    <a:pt x="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66" name="Группа 365"/>
          <p:cNvGrpSpPr/>
          <p:nvPr/>
        </p:nvGrpSpPr>
        <p:grpSpPr>
          <a:xfrm>
            <a:off x="3507716" y="3261593"/>
            <a:ext cx="471920" cy="394056"/>
            <a:chOff x="5824538" y="3263900"/>
            <a:chExt cx="3636963" cy="3036887"/>
          </a:xfrm>
          <a:solidFill>
            <a:schemeClr val="bg2">
              <a:lumMod val="25000"/>
            </a:schemeClr>
          </a:solidFill>
        </p:grpSpPr>
        <p:sp>
          <p:nvSpPr>
            <p:cNvPr id="364" name="Freeform 326"/>
            <p:cNvSpPr>
              <a:spLocks/>
            </p:cNvSpPr>
            <p:nvPr/>
          </p:nvSpPr>
          <p:spPr bwMode="auto">
            <a:xfrm>
              <a:off x="7146926" y="3263900"/>
              <a:ext cx="2314575" cy="2311400"/>
            </a:xfrm>
            <a:custGeom>
              <a:avLst/>
              <a:gdLst>
                <a:gd name="T0" fmla="*/ 244 w 2916"/>
                <a:gd name="T1" fmla="*/ 0 h 2912"/>
                <a:gd name="T2" fmla="*/ 2672 w 2916"/>
                <a:gd name="T3" fmla="*/ 0 h 2912"/>
                <a:gd name="T4" fmla="*/ 2716 w 2916"/>
                <a:gd name="T5" fmla="*/ 5 h 2912"/>
                <a:gd name="T6" fmla="*/ 2757 w 2916"/>
                <a:gd name="T7" fmla="*/ 16 h 2912"/>
                <a:gd name="T8" fmla="*/ 2796 w 2916"/>
                <a:gd name="T9" fmla="*/ 33 h 2912"/>
                <a:gd name="T10" fmla="*/ 2830 w 2916"/>
                <a:gd name="T11" fmla="*/ 57 h 2912"/>
                <a:gd name="T12" fmla="*/ 2858 w 2916"/>
                <a:gd name="T13" fmla="*/ 87 h 2912"/>
                <a:gd name="T14" fmla="*/ 2882 w 2916"/>
                <a:gd name="T15" fmla="*/ 121 h 2912"/>
                <a:gd name="T16" fmla="*/ 2901 w 2916"/>
                <a:gd name="T17" fmla="*/ 159 h 2912"/>
                <a:gd name="T18" fmla="*/ 2912 w 2916"/>
                <a:gd name="T19" fmla="*/ 199 h 2912"/>
                <a:gd name="T20" fmla="*/ 2916 w 2916"/>
                <a:gd name="T21" fmla="*/ 243 h 2912"/>
                <a:gd name="T22" fmla="*/ 2916 w 2916"/>
                <a:gd name="T23" fmla="*/ 2184 h 2912"/>
                <a:gd name="T24" fmla="*/ 2912 w 2916"/>
                <a:gd name="T25" fmla="*/ 2220 h 2912"/>
                <a:gd name="T26" fmla="*/ 2902 w 2916"/>
                <a:gd name="T27" fmla="*/ 2254 h 2912"/>
                <a:gd name="T28" fmla="*/ 2885 w 2916"/>
                <a:gd name="T29" fmla="*/ 2286 h 2912"/>
                <a:gd name="T30" fmla="*/ 2862 w 2916"/>
                <a:gd name="T31" fmla="*/ 2312 h 2912"/>
                <a:gd name="T32" fmla="*/ 2835 w 2916"/>
                <a:gd name="T33" fmla="*/ 2335 h 2912"/>
                <a:gd name="T34" fmla="*/ 2804 w 2916"/>
                <a:gd name="T35" fmla="*/ 2352 h 2912"/>
                <a:gd name="T36" fmla="*/ 2770 w 2916"/>
                <a:gd name="T37" fmla="*/ 2362 h 2912"/>
                <a:gd name="T38" fmla="*/ 2733 w 2916"/>
                <a:gd name="T39" fmla="*/ 2366 h 2912"/>
                <a:gd name="T40" fmla="*/ 1847 w 2916"/>
                <a:gd name="T41" fmla="*/ 2366 h 2912"/>
                <a:gd name="T42" fmla="*/ 2020 w 2916"/>
                <a:gd name="T43" fmla="*/ 2800 h 2912"/>
                <a:gd name="T44" fmla="*/ 2027 w 2916"/>
                <a:gd name="T45" fmla="*/ 2825 h 2912"/>
                <a:gd name="T46" fmla="*/ 2028 w 2916"/>
                <a:gd name="T47" fmla="*/ 2849 h 2912"/>
                <a:gd name="T48" fmla="*/ 2023 w 2916"/>
                <a:gd name="T49" fmla="*/ 2869 h 2912"/>
                <a:gd name="T50" fmla="*/ 2010 w 2916"/>
                <a:gd name="T51" fmla="*/ 2888 h 2912"/>
                <a:gd name="T52" fmla="*/ 1993 w 2916"/>
                <a:gd name="T53" fmla="*/ 2900 h 2912"/>
                <a:gd name="T54" fmla="*/ 1970 w 2916"/>
                <a:gd name="T55" fmla="*/ 2909 h 2912"/>
                <a:gd name="T56" fmla="*/ 1943 w 2916"/>
                <a:gd name="T57" fmla="*/ 2912 h 2912"/>
                <a:gd name="T58" fmla="*/ 1417 w 2916"/>
                <a:gd name="T59" fmla="*/ 2912 h 2912"/>
                <a:gd name="T60" fmla="*/ 1417 w 2916"/>
                <a:gd name="T61" fmla="*/ 1113 h 2912"/>
                <a:gd name="T62" fmla="*/ 1414 w 2916"/>
                <a:gd name="T63" fmla="*/ 1062 h 2912"/>
                <a:gd name="T64" fmla="*/ 1403 w 2916"/>
                <a:gd name="T65" fmla="*/ 1012 h 2912"/>
                <a:gd name="T66" fmla="*/ 1385 w 2916"/>
                <a:gd name="T67" fmla="*/ 967 h 2912"/>
                <a:gd name="T68" fmla="*/ 1362 w 2916"/>
                <a:gd name="T69" fmla="*/ 923 h 2912"/>
                <a:gd name="T70" fmla="*/ 1332 w 2916"/>
                <a:gd name="T71" fmla="*/ 884 h 2912"/>
                <a:gd name="T72" fmla="*/ 1298 w 2916"/>
                <a:gd name="T73" fmla="*/ 850 h 2912"/>
                <a:gd name="T74" fmla="*/ 1258 w 2916"/>
                <a:gd name="T75" fmla="*/ 821 h 2912"/>
                <a:gd name="T76" fmla="*/ 1216 w 2916"/>
                <a:gd name="T77" fmla="*/ 797 h 2912"/>
                <a:gd name="T78" fmla="*/ 1169 w 2916"/>
                <a:gd name="T79" fmla="*/ 780 h 2912"/>
                <a:gd name="T80" fmla="*/ 1121 w 2916"/>
                <a:gd name="T81" fmla="*/ 768 h 2912"/>
                <a:gd name="T82" fmla="*/ 1070 w 2916"/>
                <a:gd name="T83" fmla="*/ 764 h 2912"/>
                <a:gd name="T84" fmla="*/ 0 w 2916"/>
                <a:gd name="T85" fmla="*/ 764 h 2912"/>
                <a:gd name="T86" fmla="*/ 0 w 2916"/>
                <a:gd name="T87" fmla="*/ 243 h 2912"/>
                <a:gd name="T88" fmla="*/ 5 w 2916"/>
                <a:gd name="T89" fmla="*/ 199 h 2912"/>
                <a:gd name="T90" fmla="*/ 16 w 2916"/>
                <a:gd name="T91" fmla="*/ 159 h 2912"/>
                <a:gd name="T92" fmla="*/ 34 w 2916"/>
                <a:gd name="T93" fmla="*/ 121 h 2912"/>
                <a:gd name="T94" fmla="*/ 59 w 2916"/>
                <a:gd name="T95" fmla="*/ 87 h 2912"/>
                <a:gd name="T96" fmla="*/ 87 w 2916"/>
                <a:gd name="T97" fmla="*/ 57 h 2912"/>
                <a:gd name="T98" fmla="*/ 121 w 2916"/>
                <a:gd name="T99" fmla="*/ 33 h 2912"/>
                <a:gd name="T100" fmla="*/ 159 w 2916"/>
                <a:gd name="T101" fmla="*/ 16 h 2912"/>
                <a:gd name="T102" fmla="*/ 200 w 2916"/>
                <a:gd name="T103" fmla="*/ 5 h 2912"/>
                <a:gd name="T104" fmla="*/ 244 w 2916"/>
                <a:gd name="T105" fmla="*/ 0 h 2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16" h="2912">
                  <a:moveTo>
                    <a:pt x="244" y="0"/>
                  </a:moveTo>
                  <a:lnTo>
                    <a:pt x="2672" y="0"/>
                  </a:lnTo>
                  <a:lnTo>
                    <a:pt x="2716" y="5"/>
                  </a:lnTo>
                  <a:lnTo>
                    <a:pt x="2757" y="16"/>
                  </a:lnTo>
                  <a:lnTo>
                    <a:pt x="2796" y="33"/>
                  </a:lnTo>
                  <a:lnTo>
                    <a:pt x="2830" y="57"/>
                  </a:lnTo>
                  <a:lnTo>
                    <a:pt x="2858" y="87"/>
                  </a:lnTo>
                  <a:lnTo>
                    <a:pt x="2882" y="121"/>
                  </a:lnTo>
                  <a:lnTo>
                    <a:pt x="2901" y="159"/>
                  </a:lnTo>
                  <a:lnTo>
                    <a:pt x="2912" y="199"/>
                  </a:lnTo>
                  <a:lnTo>
                    <a:pt x="2916" y="243"/>
                  </a:lnTo>
                  <a:lnTo>
                    <a:pt x="2916" y="2184"/>
                  </a:lnTo>
                  <a:lnTo>
                    <a:pt x="2912" y="2220"/>
                  </a:lnTo>
                  <a:lnTo>
                    <a:pt x="2902" y="2254"/>
                  </a:lnTo>
                  <a:lnTo>
                    <a:pt x="2885" y="2286"/>
                  </a:lnTo>
                  <a:lnTo>
                    <a:pt x="2862" y="2312"/>
                  </a:lnTo>
                  <a:lnTo>
                    <a:pt x="2835" y="2335"/>
                  </a:lnTo>
                  <a:lnTo>
                    <a:pt x="2804" y="2352"/>
                  </a:lnTo>
                  <a:lnTo>
                    <a:pt x="2770" y="2362"/>
                  </a:lnTo>
                  <a:lnTo>
                    <a:pt x="2733" y="2366"/>
                  </a:lnTo>
                  <a:lnTo>
                    <a:pt x="1847" y="2366"/>
                  </a:lnTo>
                  <a:lnTo>
                    <a:pt x="2020" y="2800"/>
                  </a:lnTo>
                  <a:lnTo>
                    <a:pt x="2027" y="2825"/>
                  </a:lnTo>
                  <a:lnTo>
                    <a:pt x="2028" y="2849"/>
                  </a:lnTo>
                  <a:lnTo>
                    <a:pt x="2023" y="2869"/>
                  </a:lnTo>
                  <a:lnTo>
                    <a:pt x="2010" y="2888"/>
                  </a:lnTo>
                  <a:lnTo>
                    <a:pt x="1993" y="2900"/>
                  </a:lnTo>
                  <a:lnTo>
                    <a:pt x="1970" y="2909"/>
                  </a:lnTo>
                  <a:lnTo>
                    <a:pt x="1943" y="2912"/>
                  </a:lnTo>
                  <a:lnTo>
                    <a:pt x="1417" y="2912"/>
                  </a:lnTo>
                  <a:lnTo>
                    <a:pt x="1417" y="1113"/>
                  </a:lnTo>
                  <a:lnTo>
                    <a:pt x="1414" y="1062"/>
                  </a:lnTo>
                  <a:lnTo>
                    <a:pt x="1403" y="1012"/>
                  </a:lnTo>
                  <a:lnTo>
                    <a:pt x="1385" y="967"/>
                  </a:lnTo>
                  <a:lnTo>
                    <a:pt x="1362" y="923"/>
                  </a:lnTo>
                  <a:lnTo>
                    <a:pt x="1332" y="884"/>
                  </a:lnTo>
                  <a:lnTo>
                    <a:pt x="1298" y="850"/>
                  </a:lnTo>
                  <a:lnTo>
                    <a:pt x="1258" y="821"/>
                  </a:lnTo>
                  <a:lnTo>
                    <a:pt x="1216" y="797"/>
                  </a:lnTo>
                  <a:lnTo>
                    <a:pt x="1169" y="780"/>
                  </a:lnTo>
                  <a:lnTo>
                    <a:pt x="1121" y="768"/>
                  </a:lnTo>
                  <a:lnTo>
                    <a:pt x="1070" y="764"/>
                  </a:lnTo>
                  <a:lnTo>
                    <a:pt x="0" y="764"/>
                  </a:lnTo>
                  <a:lnTo>
                    <a:pt x="0" y="243"/>
                  </a:lnTo>
                  <a:lnTo>
                    <a:pt x="5" y="199"/>
                  </a:lnTo>
                  <a:lnTo>
                    <a:pt x="16" y="159"/>
                  </a:lnTo>
                  <a:lnTo>
                    <a:pt x="34" y="121"/>
                  </a:lnTo>
                  <a:lnTo>
                    <a:pt x="59" y="87"/>
                  </a:lnTo>
                  <a:lnTo>
                    <a:pt x="87" y="57"/>
                  </a:lnTo>
                  <a:lnTo>
                    <a:pt x="121" y="33"/>
                  </a:lnTo>
                  <a:lnTo>
                    <a:pt x="159" y="16"/>
                  </a:lnTo>
                  <a:lnTo>
                    <a:pt x="200" y="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5" name="Freeform 327"/>
            <p:cNvSpPr>
              <a:spLocks noEditPoints="1"/>
            </p:cNvSpPr>
            <p:nvPr/>
          </p:nvSpPr>
          <p:spPr bwMode="auto">
            <a:xfrm>
              <a:off x="5824538" y="3990975"/>
              <a:ext cx="2312988" cy="2309812"/>
            </a:xfrm>
            <a:custGeom>
              <a:avLst/>
              <a:gdLst>
                <a:gd name="T0" fmla="*/ 1428 w 2914"/>
                <a:gd name="T1" fmla="*/ 1955 h 2911"/>
                <a:gd name="T2" fmla="*/ 1377 w 2914"/>
                <a:gd name="T3" fmla="*/ 1980 h 2911"/>
                <a:gd name="T4" fmla="*/ 1342 w 2914"/>
                <a:gd name="T5" fmla="*/ 2024 h 2911"/>
                <a:gd name="T6" fmla="*/ 1329 w 2914"/>
                <a:gd name="T7" fmla="*/ 2081 h 2911"/>
                <a:gd name="T8" fmla="*/ 1342 w 2914"/>
                <a:gd name="T9" fmla="*/ 2137 h 2911"/>
                <a:gd name="T10" fmla="*/ 1377 w 2914"/>
                <a:gd name="T11" fmla="*/ 2181 h 2911"/>
                <a:gd name="T12" fmla="*/ 1428 w 2914"/>
                <a:gd name="T13" fmla="*/ 2205 h 2911"/>
                <a:gd name="T14" fmla="*/ 1486 w 2914"/>
                <a:gd name="T15" fmla="*/ 2205 h 2911"/>
                <a:gd name="T16" fmla="*/ 1537 w 2914"/>
                <a:gd name="T17" fmla="*/ 2181 h 2911"/>
                <a:gd name="T18" fmla="*/ 1573 w 2914"/>
                <a:gd name="T19" fmla="*/ 2137 h 2911"/>
                <a:gd name="T20" fmla="*/ 1586 w 2914"/>
                <a:gd name="T21" fmla="*/ 2081 h 2911"/>
                <a:gd name="T22" fmla="*/ 1573 w 2914"/>
                <a:gd name="T23" fmla="*/ 2024 h 2911"/>
                <a:gd name="T24" fmla="*/ 1537 w 2914"/>
                <a:gd name="T25" fmla="*/ 1980 h 2911"/>
                <a:gd name="T26" fmla="*/ 1486 w 2914"/>
                <a:gd name="T27" fmla="*/ 1955 h 2911"/>
                <a:gd name="T28" fmla="*/ 349 w 2914"/>
                <a:gd name="T29" fmla="*/ 347 h 2911"/>
                <a:gd name="T30" fmla="*/ 2565 w 2914"/>
                <a:gd name="T31" fmla="*/ 1758 h 2911"/>
                <a:gd name="T32" fmla="*/ 349 w 2914"/>
                <a:gd name="T33" fmla="*/ 347 h 2911"/>
                <a:gd name="T34" fmla="*/ 2672 w 2914"/>
                <a:gd name="T35" fmla="*/ 0 h 2911"/>
                <a:gd name="T36" fmla="*/ 2757 w 2914"/>
                <a:gd name="T37" fmla="*/ 15 h 2911"/>
                <a:gd name="T38" fmla="*/ 2828 w 2914"/>
                <a:gd name="T39" fmla="*/ 56 h 2911"/>
                <a:gd name="T40" fmla="*/ 2882 w 2914"/>
                <a:gd name="T41" fmla="*/ 120 h 2911"/>
                <a:gd name="T42" fmla="*/ 2912 w 2914"/>
                <a:gd name="T43" fmla="*/ 198 h 2911"/>
                <a:gd name="T44" fmla="*/ 2914 w 2914"/>
                <a:gd name="T45" fmla="*/ 2183 h 2911"/>
                <a:gd name="T46" fmla="*/ 2900 w 2914"/>
                <a:gd name="T47" fmla="*/ 2254 h 2911"/>
                <a:gd name="T48" fmla="*/ 2862 w 2914"/>
                <a:gd name="T49" fmla="*/ 2312 h 2911"/>
                <a:gd name="T50" fmla="*/ 2804 w 2914"/>
                <a:gd name="T51" fmla="*/ 2350 h 2911"/>
                <a:gd name="T52" fmla="*/ 2733 w 2914"/>
                <a:gd name="T53" fmla="*/ 2365 h 2911"/>
                <a:gd name="T54" fmla="*/ 2019 w 2914"/>
                <a:gd name="T55" fmla="*/ 2799 h 2911"/>
                <a:gd name="T56" fmla="*/ 2027 w 2914"/>
                <a:gd name="T57" fmla="*/ 2849 h 2911"/>
                <a:gd name="T58" fmla="*/ 2010 w 2914"/>
                <a:gd name="T59" fmla="*/ 2887 h 2911"/>
                <a:gd name="T60" fmla="*/ 1970 w 2914"/>
                <a:gd name="T61" fmla="*/ 2908 h 2911"/>
                <a:gd name="T62" fmla="*/ 971 w 2914"/>
                <a:gd name="T63" fmla="*/ 2911 h 2911"/>
                <a:gd name="T64" fmla="*/ 923 w 2914"/>
                <a:gd name="T65" fmla="*/ 2900 h 2911"/>
                <a:gd name="T66" fmla="*/ 893 w 2914"/>
                <a:gd name="T67" fmla="*/ 2868 h 2911"/>
                <a:gd name="T68" fmla="*/ 888 w 2914"/>
                <a:gd name="T69" fmla="*/ 2824 h 2911"/>
                <a:gd name="T70" fmla="*/ 1069 w 2914"/>
                <a:gd name="T71" fmla="*/ 2365 h 2911"/>
                <a:gd name="T72" fmla="*/ 145 w 2914"/>
                <a:gd name="T73" fmla="*/ 2361 h 2911"/>
                <a:gd name="T74" fmla="*/ 81 w 2914"/>
                <a:gd name="T75" fmla="*/ 2334 h 2911"/>
                <a:gd name="T76" fmla="*/ 31 w 2914"/>
                <a:gd name="T77" fmla="*/ 2285 h 2911"/>
                <a:gd name="T78" fmla="*/ 4 w 2914"/>
                <a:gd name="T79" fmla="*/ 2220 h 2911"/>
                <a:gd name="T80" fmla="*/ 0 w 2914"/>
                <a:gd name="T81" fmla="*/ 242 h 2911"/>
                <a:gd name="T82" fmla="*/ 16 w 2914"/>
                <a:gd name="T83" fmla="*/ 157 h 2911"/>
                <a:gd name="T84" fmla="*/ 57 w 2914"/>
                <a:gd name="T85" fmla="*/ 86 h 2911"/>
                <a:gd name="T86" fmla="*/ 121 w 2914"/>
                <a:gd name="T87" fmla="*/ 32 h 2911"/>
                <a:gd name="T88" fmla="*/ 199 w 2914"/>
                <a:gd name="T89" fmla="*/ 4 h 29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14" h="2911">
                  <a:moveTo>
                    <a:pt x="1458" y="1952"/>
                  </a:moveTo>
                  <a:lnTo>
                    <a:pt x="1428" y="1955"/>
                  </a:lnTo>
                  <a:lnTo>
                    <a:pt x="1401" y="1965"/>
                  </a:lnTo>
                  <a:lnTo>
                    <a:pt x="1377" y="1980"/>
                  </a:lnTo>
                  <a:lnTo>
                    <a:pt x="1357" y="2000"/>
                  </a:lnTo>
                  <a:lnTo>
                    <a:pt x="1342" y="2024"/>
                  </a:lnTo>
                  <a:lnTo>
                    <a:pt x="1332" y="2051"/>
                  </a:lnTo>
                  <a:lnTo>
                    <a:pt x="1329" y="2081"/>
                  </a:lnTo>
                  <a:lnTo>
                    <a:pt x="1332" y="2110"/>
                  </a:lnTo>
                  <a:lnTo>
                    <a:pt x="1342" y="2137"/>
                  </a:lnTo>
                  <a:lnTo>
                    <a:pt x="1357" y="2161"/>
                  </a:lnTo>
                  <a:lnTo>
                    <a:pt x="1377" y="2181"/>
                  </a:lnTo>
                  <a:lnTo>
                    <a:pt x="1401" y="2195"/>
                  </a:lnTo>
                  <a:lnTo>
                    <a:pt x="1428" y="2205"/>
                  </a:lnTo>
                  <a:lnTo>
                    <a:pt x="1458" y="2210"/>
                  </a:lnTo>
                  <a:lnTo>
                    <a:pt x="1486" y="2205"/>
                  </a:lnTo>
                  <a:lnTo>
                    <a:pt x="1515" y="2195"/>
                  </a:lnTo>
                  <a:lnTo>
                    <a:pt x="1537" y="2181"/>
                  </a:lnTo>
                  <a:lnTo>
                    <a:pt x="1557" y="2161"/>
                  </a:lnTo>
                  <a:lnTo>
                    <a:pt x="1573" y="2137"/>
                  </a:lnTo>
                  <a:lnTo>
                    <a:pt x="1583" y="2110"/>
                  </a:lnTo>
                  <a:lnTo>
                    <a:pt x="1586" y="2081"/>
                  </a:lnTo>
                  <a:lnTo>
                    <a:pt x="1583" y="2051"/>
                  </a:lnTo>
                  <a:lnTo>
                    <a:pt x="1573" y="2024"/>
                  </a:lnTo>
                  <a:lnTo>
                    <a:pt x="1557" y="2000"/>
                  </a:lnTo>
                  <a:lnTo>
                    <a:pt x="1537" y="1980"/>
                  </a:lnTo>
                  <a:lnTo>
                    <a:pt x="1515" y="1965"/>
                  </a:lnTo>
                  <a:lnTo>
                    <a:pt x="1486" y="1955"/>
                  </a:lnTo>
                  <a:lnTo>
                    <a:pt x="1458" y="1952"/>
                  </a:lnTo>
                  <a:close/>
                  <a:moveTo>
                    <a:pt x="349" y="347"/>
                  </a:moveTo>
                  <a:lnTo>
                    <a:pt x="349" y="1758"/>
                  </a:lnTo>
                  <a:lnTo>
                    <a:pt x="2565" y="1758"/>
                  </a:lnTo>
                  <a:lnTo>
                    <a:pt x="2565" y="347"/>
                  </a:lnTo>
                  <a:lnTo>
                    <a:pt x="349" y="347"/>
                  </a:lnTo>
                  <a:close/>
                  <a:moveTo>
                    <a:pt x="243" y="0"/>
                  </a:moveTo>
                  <a:lnTo>
                    <a:pt x="2672" y="0"/>
                  </a:lnTo>
                  <a:lnTo>
                    <a:pt x="2716" y="4"/>
                  </a:lnTo>
                  <a:lnTo>
                    <a:pt x="2757" y="15"/>
                  </a:lnTo>
                  <a:lnTo>
                    <a:pt x="2794" y="32"/>
                  </a:lnTo>
                  <a:lnTo>
                    <a:pt x="2828" y="56"/>
                  </a:lnTo>
                  <a:lnTo>
                    <a:pt x="2858" y="86"/>
                  </a:lnTo>
                  <a:lnTo>
                    <a:pt x="2882" y="120"/>
                  </a:lnTo>
                  <a:lnTo>
                    <a:pt x="2900" y="157"/>
                  </a:lnTo>
                  <a:lnTo>
                    <a:pt x="2912" y="198"/>
                  </a:lnTo>
                  <a:lnTo>
                    <a:pt x="2914" y="242"/>
                  </a:lnTo>
                  <a:lnTo>
                    <a:pt x="2914" y="2183"/>
                  </a:lnTo>
                  <a:lnTo>
                    <a:pt x="2912" y="2220"/>
                  </a:lnTo>
                  <a:lnTo>
                    <a:pt x="2900" y="2254"/>
                  </a:lnTo>
                  <a:lnTo>
                    <a:pt x="2883" y="2285"/>
                  </a:lnTo>
                  <a:lnTo>
                    <a:pt x="2862" y="2312"/>
                  </a:lnTo>
                  <a:lnTo>
                    <a:pt x="2835" y="2334"/>
                  </a:lnTo>
                  <a:lnTo>
                    <a:pt x="2804" y="2350"/>
                  </a:lnTo>
                  <a:lnTo>
                    <a:pt x="2770" y="2361"/>
                  </a:lnTo>
                  <a:lnTo>
                    <a:pt x="2733" y="2365"/>
                  </a:lnTo>
                  <a:lnTo>
                    <a:pt x="1846" y="2365"/>
                  </a:lnTo>
                  <a:lnTo>
                    <a:pt x="2019" y="2799"/>
                  </a:lnTo>
                  <a:lnTo>
                    <a:pt x="2027" y="2824"/>
                  </a:lnTo>
                  <a:lnTo>
                    <a:pt x="2027" y="2849"/>
                  </a:lnTo>
                  <a:lnTo>
                    <a:pt x="2021" y="2868"/>
                  </a:lnTo>
                  <a:lnTo>
                    <a:pt x="2010" y="2887"/>
                  </a:lnTo>
                  <a:lnTo>
                    <a:pt x="1993" y="2900"/>
                  </a:lnTo>
                  <a:lnTo>
                    <a:pt x="1970" y="2908"/>
                  </a:lnTo>
                  <a:lnTo>
                    <a:pt x="1943" y="2911"/>
                  </a:lnTo>
                  <a:lnTo>
                    <a:pt x="971" y="2911"/>
                  </a:lnTo>
                  <a:lnTo>
                    <a:pt x="945" y="2908"/>
                  </a:lnTo>
                  <a:lnTo>
                    <a:pt x="923" y="2900"/>
                  </a:lnTo>
                  <a:lnTo>
                    <a:pt x="905" y="2887"/>
                  </a:lnTo>
                  <a:lnTo>
                    <a:pt x="893" y="2868"/>
                  </a:lnTo>
                  <a:lnTo>
                    <a:pt x="888" y="2849"/>
                  </a:lnTo>
                  <a:lnTo>
                    <a:pt x="888" y="2824"/>
                  </a:lnTo>
                  <a:lnTo>
                    <a:pt x="895" y="2799"/>
                  </a:lnTo>
                  <a:lnTo>
                    <a:pt x="1069" y="2365"/>
                  </a:lnTo>
                  <a:lnTo>
                    <a:pt x="182" y="2365"/>
                  </a:lnTo>
                  <a:lnTo>
                    <a:pt x="145" y="2361"/>
                  </a:lnTo>
                  <a:lnTo>
                    <a:pt x="111" y="2350"/>
                  </a:lnTo>
                  <a:lnTo>
                    <a:pt x="81" y="2334"/>
                  </a:lnTo>
                  <a:lnTo>
                    <a:pt x="54" y="2312"/>
                  </a:lnTo>
                  <a:lnTo>
                    <a:pt x="31" y="2285"/>
                  </a:lnTo>
                  <a:lnTo>
                    <a:pt x="14" y="2254"/>
                  </a:lnTo>
                  <a:lnTo>
                    <a:pt x="4" y="2220"/>
                  </a:lnTo>
                  <a:lnTo>
                    <a:pt x="0" y="2183"/>
                  </a:lnTo>
                  <a:lnTo>
                    <a:pt x="0" y="242"/>
                  </a:lnTo>
                  <a:lnTo>
                    <a:pt x="4" y="198"/>
                  </a:lnTo>
                  <a:lnTo>
                    <a:pt x="16" y="157"/>
                  </a:lnTo>
                  <a:lnTo>
                    <a:pt x="33" y="120"/>
                  </a:lnTo>
                  <a:lnTo>
                    <a:pt x="57" y="86"/>
                  </a:lnTo>
                  <a:lnTo>
                    <a:pt x="87" y="56"/>
                  </a:lnTo>
                  <a:lnTo>
                    <a:pt x="121" y="32"/>
                  </a:lnTo>
                  <a:lnTo>
                    <a:pt x="157" y="15"/>
                  </a:lnTo>
                  <a:lnTo>
                    <a:pt x="199" y="4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71" name="Freeform 332"/>
          <p:cNvSpPr>
            <a:spLocks/>
          </p:cNvSpPr>
          <p:nvPr/>
        </p:nvSpPr>
        <p:spPr bwMode="auto">
          <a:xfrm>
            <a:off x="4309117" y="3262722"/>
            <a:ext cx="400953" cy="391798"/>
          </a:xfrm>
          <a:custGeom>
            <a:avLst/>
            <a:gdLst>
              <a:gd name="T0" fmla="*/ 3972 w 4600"/>
              <a:gd name="T1" fmla="*/ 16 h 4494"/>
              <a:gd name="T2" fmla="*/ 4188 w 4600"/>
              <a:gd name="T3" fmla="*/ 95 h 4494"/>
              <a:gd name="T4" fmla="*/ 4370 w 4600"/>
              <a:gd name="T5" fmla="*/ 229 h 4494"/>
              <a:gd name="T6" fmla="*/ 4506 w 4600"/>
              <a:gd name="T7" fmla="*/ 410 h 4494"/>
              <a:gd name="T8" fmla="*/ 4585 w 4600"/>
              <a:gd name="T9" fmla="*/ 626 h 4494"/>
              <a:gd name="T10" fmla="*/ 4596 w 4600"/>
              <a:gd name="T11" fmla="*/ 864 h 4494"/>
              <a:gd name="T12" fmla="*/ 4539 w 4600"/>
              <a:gd name="T13" fmla="*/ 1087 h 4494"/>
              <a:gd name="T14" fmla="*/ 4421 w 4600"/>
              <a:gd name="T15" fmla="*/ 1280 h 4494"/>
              <a:gd name="T16" fmla="*/ 4254 w 4600"/>
              <a:gd name="T17" fmla="*/ 1431 h 4494"/>
              <a:gd name="T18" fmla="*/ 4048 w 4600"/>
              <a:gd name="T19" fmla="*/ 1529 h 4494"/>
              <a:gd name="T20" fmla="*/ 3813 w 4600"/>
              <a:gd name="T21" fmla="*/ 1565 h 4494"/>
              <a:gd name="T22" fmla="*/ 3571 w 4600"/>
              <a:gd name="T23" fmla="*/ 1528 h 4494"/>
              <a:gd name="T24" fmla="*/ 3359 w 4600"/>
              <a:gd name="T25" fmla="*/ 1421 h 4494"/>
              <a:gd name="T26" fmla="*/ 1567 w 4600"/>
              <a:gd name="T27" fmla="*/ 2125 h 4494"/>
              <a:gd name="T28" fmla="*/ 1572 w 4600"/>
              <a:gd name="T29" fmla="*/ 2299 h 4494"/>
              <a:gd name="T30" fmla="*/ 3300 w 4600"/>
              <a:gd name="T31" fmla="*/ 3119 h 4494"/>
              <a:gd name="T32" fmla="*/ 3497 w 4600"/>
              <a:gd name="T33" fmla="*/ 2995 h 4494"/>
              <a:gd name="T34" fmla="*/ 3730 w 4600"/>
              <a:gd name="T35" fmla="*/ 2934 h 4494"/>
              <a:gd name="T36" fmla="*/ 3972 w 4600"/>
              <a:gd name="T37" fmla="*/ 2945 h 4494"/>
              <a:gd name="T38" fmla="*/ 4188 w 4600"/>
              <a:gd name="T39" fmla="*/ 3023 h 4494"/>
              <a:gd name="T40" fmla="*/ 4370 w 4600"/>
              <a:gd name="T41" fmla="*/ 3158 h 4494"/>
              <a:gd name="T42" fmla="*/ 4506 w 4600"/>
              <a:gd name="T43" fmla="*/ 3338 h 4494"/>
              <a:gd name="T44" fmla="*/ 4585 w 4600"/>
              <a:gd name="T45" fmla="*/ 3554 h 4494"/>
              <a:gd name="T46" fmla="*/ 4596 w 4600"/>
              <a:gd name="T47" fmla="*/ 3792 h 4494"/>
              <a:gd name="T48" fmla="*/ 4539 w 4600"/>
              <a:gd name="T49" fmla="*/ 4016 h 4494"/>
              <a:gd name="T50" fmla="*/ 4421 w 4600"/>
              <a:gd name="T51" fmla="*/ 4208 h 4494"/>
              <a:gd name="T52" fmla="*/ 4254 w 4600"/>
              <a:gd name="T53" fmla="*/ 4361 h 4494"/>
              <a:gd name="T54" fmla="*/ 4048 w 4600"/>
              <a:gd name="T55" fmla="*/ 4459 h 4494"/>
              <a:gd name="T56" fmla="*/ 3813 w 4600"/>
              <a:gd name="T57" fmla="*/ 4494 h 4494"/>
              <a:gd name="T58" fmla="*/ 3579 w 4600"/>
              <a:gd name="T59" fmla="*/ 4459 h 4494"/>
              <a:gd name="T60" fmla="*/ 3373 w 4600"/>
              <a:gd name="T61" fmla="*/ 4361 h 4494"/>
              <a:gd name="T62" fmla="*/ 3205 w 4600"/>
              <a:gd name="T63" fmla="*/ 4208 h 4494"/>
              <a:gd name="T64" fmla="*/ 3088 w 4600"/>
              <a:gd name="T65" fmla="*/ 4016 h 4494"/>
              <a:gd name="T66" fmla="*/ 3029 w 4600"/>
              <a:gd name="T67" fmla="*/ 3792 h 4494"/>
              <a:gd name="T68" fmla="*/ 3035 w 4600"/>
              <a:gd name="T69" fmla="*/ 3594 h 4494"/>
              <a:gd name="T70" fmla="*/ 1240 w 4600"/>
              <a:gd name="T71" fmla="*/ 2880 h 4494"/>
              <a:gd name="T72" fmla="*/ 1029 w 4600"/>
              <a:gd name="T73" fmla="*/ 2985 h 4494"/>
              <a:gd name="T74" fmla="*/ 787 w 4600"/>
              <a:gd name="T75" fmla="*/ 3022 h 4494"/>
              <a:gd name="T76" fmla="*/ 554 w 4600"/>
              <a:gd name="T77" fmla="*/ 2988 h 4494"/>
              <a:gd name="T78" fmla="*/ 348 w 4600"/>
              <a:gd name="T79" fmla="*/ 2888 h 4494"/>
              <a:gd name="T80" fmla="*/ 180 w 4600"/>
              <a:gd name="T81" fmla="*/ 2737 h 4494"/>
              <a:gd name="T82" fmla="*/ 61 w 4600"/>
              <a:gd name="T83" fmla="*/ 2545 h 4494"/>
              <a:gd name="T84" fmla="*/ 4 w 4600"/>
              <a:gd name="T85" fmla="*/ 2320 h 4494"/>
              <a:gd name="T86" fmla="*/ 15 w 4600"/>
              <a:gd name="T87" fmla="*/ 2083 h 4494"/>
              <a:gd name="T88" fmla="*/ 96 w 4600"/>
              <a:gd name="T89" fmla="*/ 1867 h 4494"/>
              <a:gd name="T90" fmla="*/ 230 w 4600"/>
              <a:gd name="T91" fmla="*/ 1687 h 4494"/>
              <a:gd name="T92" fmla="*/ 412 w 4600"/>
              <a:gd name="T93" fmla="*/ 1552 h 4494"/>
              <a:gd name="T94" fmla="*/ 628 w 4600"/>
              <a:gd name="T95" fmla="*/ 1474 h 4494"/>
              <a:gd name="T96" fmla="*/ 872 w 4600"/>
              <a:gd name="T97" fmla="*/ 1463 h 4494"/>
              <a:gd name="T98" fmla="*/ 1105 w 4600"/>
              <a:gd name="T99" fmla="*/ 1524 h 4494"/>
              <a:gd name="T100" fmla="*/ 1303 w 4600"/>
              <a:gd name="T101" fmla="*/ 1649 h 4494"/>
              <a:gd name="T102" fmla="*/ 3028 w 4600"/>
              <a:gd name="T103" fmla="*/ 841 h 4494"/>
              <a:gd name="T104" fmla="*/ 3042 w 4600"/>
              <a:gd name="T105" fmla="*/ 626 h 4494"/>
              <a:gd name="T106" fmla="*/ 3121 w 4600"/>
              <a:gd name="T107" fmla="*/ 410 h 4494"/>
              <a:gd name="T108" fmla="*/ 3255 w 4600"/>
              <a:gd name="T109" fmla="*/ 229 h 4494"/>
              <a:gd name="T110" fmla="*/ 3437 w 4600"/>
              <a:gd name="T111" fmla="*/ 95 h 4494"/>
              <a:gd name="T112" fmla="*/ 3654 w 4600"/>
              <a:gd name="T113" fmla="*/ 16 h 4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600" h="4494">
                <a:moveTo>
                  <a:pt x="3813" y="0"/>
                </a:moveTo>
                <a:lnTo>
                  <a:pt x="3893" y="4"/>
                </a:lnTo>
                <a:lnTo>
                  <a:pt x="3972" y="16"/>
                </a:lnTo>
                <a:lnTo>
                  <a:pt x="4048" y="36"/>
                </a:lnTo>
                <a:lnTo>
                  <a:pt x="4119" y="63"/>
                </a:lnTo>
                <a:lnTo>
                  <a:pt x="4188" y="95"/>
                </a:lnTo>
                <a:lnTo>
                  <a:pt x="4254" y="134"/>
                </a:lnTo>
                <a:lnTo>
                  <a:pt x="4314" y="179"/>
                </a:lnTo>
                <a:lnTo>
                  <a:pt x="4370" y="229"/>
                </a:lnTo>
                <a:lnTo>
                  <a:pt x="4421" y="284"/>
                </a:lnTo>
                <a:lnTo>
                  <a:pt x="4466" y="346"/>
                </a:lnTo>
                <a:lnTo>
                  <a:pt x="4506" y="410"/>
                </a:lnTo>
                <a:lnTo>
                  <a:pt x="4539" y="478"/>
                </a:lnTo>
                <a:lnTo>
                  <a:pt x="4566" y="551"/>
                </a:lnTo>
                <a:lnTo>
                  <a:pt x="4585" y="626"/>
                </a:lnTo>
                <a:lnTo>
                  <a:pt x="4596" y="703"/>
                </a:lnTo>
                <a:lnTo>
                  <a:pt x="4600" y="782"/>
                </a:lnTo>
                <a:lnTo>
                  <a:pt x="4596" y="864"/>
                </a:lnTo>
                <a:lnTo>
                  <a:pt x="4585" y="940"/>
                </a:lnTo>
                <a:lnTo>
                  <a:pt x="4566" y="1016"/>
                </a:lnTo>
                <a:lnTo>
                  <a:pt x="4539" y="1087"/>
                </a:lnTo>
                <a:lnTo>
                  <a:pt x="4506" y="1155"/>
                </a:lnTo>
                <a:lnTo>
                  <a:pt x="4466" y="1221"/>
                </a:lnTo>
                <a:lnTo>
                  <a:pt x="4421" y="1280"/>
                </a:lnTo>
                <a:lnTo>
                  <a:pt x="4370" y="1336"/>
                </a:lnTo>
                <a:lnTo>
                  <a:pt x="4314" y="1387"/>
                </a:lnTo>
                <a:lnTo>
                  <a:pt x="4254" y="1431"/>
                </a:lnTo>
                <a:lnTo>
                  <a:pt x="4188" y="1471"/>
                </a:lnTo>
                <a:lnTo>
                  <a:pt x="4119" y="1504"/>
                </a:lnTo>
                <a:lnTo>
                  <a:pt x="4048" y="1529"/>
                </a:lnTo>
                <a:lnTo>
                  <a:pt x="3972" y="1549"/>
                </a:lnTo>
                <a:lnTo>
                  <a:pt x="3893" y="1561"/>
                </a:lnTo>
                <a:lnTo>
                  <a:pt x="3813" y="1565"/>
                </a:lnTo>
                <a:lnTo>
                  <a:pt x="3730" y="1561"/>
                </a:lnTo>
                <a:lnTo>
                  <a:pt x="3648" y="1548"/>
                </a:lnTo>
                <a:lnTo>
                  <a:pt x="3571" y="1528"/>
                </a:lnTo>
                <a:lnTo>
                  <a:pt x="3496" y="1499"/>
                </a:lnTo>
                <a:lnTo>
                  <a:pt x="3424" y="1464"/>
                </a:lnTo>
                <a:lnTo>
                  <a:pt x="3359" y="1421"/>
                </a:lnTo>
                <a:lnTo>
                  <a:pt x="3297" y="1373"/>
                </a:lnTo>
                <a:lnTo>
                  <a:pt x="3241" y="1319"/>
                </a:lnTo>
                <a:lnTo>
                  <a:pt x="1567" y="2125"/>
                </a:lnTo>
                <a:lnTo>
                  <a:pt x="1572" y="2182"/>
                </a:lnTo>
                <a:lnTo>
                  <a:pt x="1575" y="2241"/>
                </a:lnTo>
                <a:lnTo>
                  <a:pt x="1572" y="2299"/>
                </a:lnTo>
                <a:lnTo>
                  <a:pt x="1565" y="2357"/>
                </a:lnTo>
                <a:lnTo>
                  <a:pt x="3242" y="3173"/>
                </a:lnTo>
                <a:lnTo>
                  <a:pt x="3300" y="3119"/>
                </a:lnTo>
                <a:lnTo>
                  <a:pt x="3361" y="3072"/>
                </a:lnTo>
                <a:lnTo>
                  <a:pt x="3427" y="3029"/>
                </a:lnTo>
                <a:lnTo>
                  <a:pt x="3497" y="2995"/>
                </a:lnTo>
                <a:lnTo>
                  <a:pt x="3572" y="2966"/>
                </a:lnTo>
                <a:lnTo>
                  <a:pt x="3649" y="2946"/>
                </a:lnTo>
                <a:lnTo>
                  <a:pt x="3730" y="2934"/>
                </a:lnTo>
                <a:lnTo>
                  <a:pt x="3813" y="2929"/>
                </a:lnTo>
                <a:lnTo>
                  <a:pt x="3893" y="2932"/>
                </a:lnTo>
                <a:lnTo>
                  <a:pt x="3972" y="2945"/>
                </a:lnTo>
                <a:lnTo>
                  <a:pt x="4048" y="2963"/>
                </a:lnTo>
                <a:lnTo>
                  <a:pt x="4119" y="2991"/>
                </a:lnTo>
                <a:lnTo>
                  <a:pt x="4188" y="3023"/>
                </a:lnTo>
                <a:lnTo>
                  <a:pt x="4254" y="3063"/>
                </a:lnTo>
                <a:lnTo>
                  <a:pt x="4314" y="3107"/>
                </a:lnTo>
                <a:lnTo>
                  <a:pt x="4370" y="3158"/>
                </a:lnTo>
                <a:lnTo>
                  <a:pt x="4421" y="3214"/>
                </a:lnTo>
                <a:lnTo>
                  <a:pt x="4466" y="3274"/>
                </a:lnTo>
                <a:lnTo>
                  <a:pt x="4506" y="3338"/>
                </a:lnTo>
                <a:lnTo>
                  <a:pt x="4539" y="3406"/>
                </a:lnTo>
                <a:lnTo>
                  <a:pt x="4566" y="3479"/>
                </a:lnTo>
                <a:lnTo>
                  <a:pt x="4585" y="3554"/>
                </a:lnTo>
                <a:lnTo>
                  <a:pt x="4596" y="3631"/>
                </a:lnTo>
                <a:lnTo>
                  <a:pt x="4600" y="3710"/>
                </a:lnTo>
                <a:lnTo>
                  <a:pt x="4596" y="3792"/>
                </a:lnTo>
                <a:lnTo>
                  <a:pt x="4585" y="3868"/>
                </a:lnTo>
                <a:lnTo>
                  <a:pt x="4566" y="3944"/>
                </a:lnTo>
                <a:lnTo>
                  <a:pt x="4539" y="4016"/>
                </a:lnTo>
                <a:lnTo>
                  <a:pt x="4506" y="4085"/>
                </a:lnTo>
                <a:lnTo>
                  <a:pt x="4466" y="4149"/>
                </a:lnTo>
                <a:lnTo>
                  <a:pt x="4421" y="4208"/>
                </a:lnTo>
                <a:lnTo>
                  <a:pt x="4370" y="4264"/>
                </a:lnTo>
                <a:lnTo>
                  <a:pt x="4314" y="4315"/>
                </a:lnTo>
                <a:lnTo>
                  <a:pt x="4254" y="4361"/>
                </a:lnTo>
                <a:lnTo>
                  <a:pt x="4188" y="4399"/>
                </a:lnTo>
                <a:lnTo>
                  <a:pt x="4119" y="4432"/>
                </a:lnTo>
                <a:lnTo>
                  <a:pt x="4048" y="4459"/>
                </a:lnTo>
                <a:lnTo>
                  <a:pt x="3972" y="4477"/>
                </a:lnTo>
                <a:lnTo>
                  <a:pt x="3893" y="4490"/>
                </a:lnTo>
                <a:lnTo>
                  <a:pt x="3813" y="4494"/>
                </a:lnTo>
                <a:lnTo>
                  <a:pt x="3732" y="4490"/>
                </a:lnTo>
                <a:lnTo>
                  <a:pt x="3654" y="4477"/>
                </a:lnTo>
                <a:lnTo>
                  <a:pt x="3579" y="4459"/>
                </a:lnTo>
                <a:lnTo>
                  <a:pt x="3506" y="4432"/>
                </a:lnTo>
                <a:lnTo>
                  <a:pt x="3437" y="4399"/>
                </a:lnTo>
                <a:lnTo>
                  <a:pt x="3373" y="4361"/>
                </a:lnTo>
                <a:lnTo>
                  <a:pt x="3311" y="4315"/>
                </a:lnTo>
                <a:lnTo>
                  <a:pt x="3255" y="4264"/>
                </a:lnTo>
                <a:lnTo>
                  <a:pt x="3205" y="4208"/>
                </a:lnTo>
                <a:lnTo>
                  <a:pt x="3159" y="4149"/>
                </a:lnTo>
                <a:lnTo>
                  <a:pt x="3121" y="4085"/>
                </a:lnTo>
                <a:lnTo>
                  <a:pt x="3088" y="4016"/>
                </a:lnTo>
                <a:lnTo>
                  <a:pt x="3061" y="3944"/>
                </a:lnTo>
                <a:lnTo>
                  <a:pt x="3042" y="3868"/>
                </a:lnTo>
                <a:lnTo>
                  <a:pt x="3029" y="3792"/>
                </a:lnTo>
                <a:lnTo>
                  <a:pt x="3025" y="3710"/>
                </a:lnTo>
                <a:lnTo>
                  <a:pt x="3028" y="3652"/>
                </a:lnTo>
                <a:lnTo>
                  <a:pt x="3035" y="3594"/>
                </a:lnTo>
                <a:lnTo>
                  <a:pt x="1357" y="2779"/>
                </a:lnTo>
                <a:lnTo>
                  <a:pt x="1302" y="2833"/>
                </a:lnTo>
                <a:lnTo>
                  <a:pt x="1240" y="2880"/>
                </a:lnTo>
                <a:lnTo>
                  <a:pt x="1174" y="2922"/>
                </a:lnTo>
                <a:lnTo>
                  <a:pt x="1103" y="2956"/>
                </a:lnTo>
                <a:lnTo>
                  <a:pt x="1029" y="2985"/>
                </a:lnTo>
                <a:lnTo>
                  <a:pt x="952" y="3005"/>
                </a:lnTo>
                <a:lnTo>
                  <a:pt x="870" y="3018"/>
                </a:lnTo>
                <a:lnTo>
                  <a:pt x="787" y="3022"/>
                </a:lnTo>
                <a:lnTo>
                  <a:pt x="707" y="3019"/>
                </a:lnTo>
                <a:lnTo>
                  <a:pt x="628" y="3006"/>
                </a:lnTo>
                <a:lnTo>
                  <a:pt x="554" y="2988"/>
                </a:lnTo>
                <a:lnTo>
                  <a:pt x="481" y="2961"/>
                </a:lnTo>
                <a:lnTo>
                  <a:pt x="412" y="2928"/>
                </a:lnTo>
                <a:lnTo>
                  <a:pt x="348" y="2888"/>
                </a:lnTo>
                <a:lnTo>
                  <a:pt x="286" y="2844"/>
                </a:lnTo>
                <a:lnTo>
                  <a:pt x="230" y="2793"/>
                </a:lnTo>
                <a:lnTo>
                  <a:pt x="180" y="2737"/>
                </a:lnTo>
                <a:lnTo>
                  <a:pt x="134" y="2678"/>
                </a:lnTo>
                <a:lnTo>
                  <a:pt x="96" y="2613"/>
                </a:lnTo>
                <a:lnTo>
                  <a:pt x="61" y="2545"/>
                </a:lnTo>
                <a:lnTo>
                  <a:pt x="35" y="2473"/>
                </a:lnTo>
                <a:lnTo>
                  <a:pt x="15" y="2397"/>
                </a:lnTo>
                <a:lnTo>
                  <a:pt x="4" y="2320"/>
                </a:lnTo>
                <a:lnTo>
                  <a:pt x="0" y="2241"/>
                </a:lnTo>
                <a:lnTo>
                  <a:pt x="4" y="2160"/>
                </a:lnTo>
                <a:lnTo>
                  <a:pt x="15" y="2083"/>
                </a:lnTo>
                <a:lnTo>
                  <a:pt x="35" y="2007"/>
                </a:lnTo>
                <a:lnTo>
                  <a:pt x="61" y="1935"/>
                </a:lnTo>
                <a:lnTo>
                  <a:pt x="96" y="1867"/>
                </a:lnTo>
                <a:lnTo>
                  <a:pt x="134" y="1803"/>
                </a:lnTo>
                <a:lnTo>
                  <a:pt x="180" y="1743"/>
                </a:lnTo>
                <a:lnTo>
                  <a:pt x="230" y="1687"/>
                </a:lnTo>
                <a:lnTo>
                  <a:pt x="286" y="1636"/>
                </a:lnTo>
                <a:lnTo>
                  <a:pt x="348" y="1591"/>
                </a:lnTo>
                <a:lnTo>
                  <a:pt x="412" y="1552"/>
                </a:lnTo>
                <a:lnTo>
                  <a:pt x="481" y="1519"/>
                </a:lnTo>
                <a:lnTo>
                  <a:pt x="554" y="1492"/>
                </a:lnTo>
                <a:lnTo>
                  <a:pt x="628" y="1474"/>
                </a:lnTo>
                <a:lnTo>
                  <a:pt x="707" y="1461"/>
                </a:lnTo>
                <a:lnTo>
                  <a:pt x="787" y="1457"/>
                </a:lnTo>
                <a:lnTo>
                  <a:pt x="872" y="1463"/>
                </a:lnTo>
                <a:lnTo>
                  <a:pt x="952" y="1475"/>
                </a:lnTo>
                <a:lnTo>
                  <a:pt x="1031" y="1495"/>
                </a:lnTo>
                <a:lnTo>
                  <a:pt x="1105" y="1524"/>
                </a:lnTo>
                <a:lnTo>
                  <a:pt x="1176" y="1559"/>
                </a:lnTo>
                <a:lnTo>
                  <a:pt x="1241" y="1602"/>
                </a:lnTo>
                <a:lnTo>
                  <a:pt x="1303" y="1649"/>
                </a:lnTo>
                <a:lnTo>
                  <a:pt x="1360" y="1703"/>
                </a:lnTo>
                <a:lnTo>
                  <a:pt x="3035" y="896"/>
                </a:lnTo>
                <a:lnTo>
                  <a:pt x="3028" y="841"/>
                </a:lnTo>
                <a:lnTo>
                  <a:pt x="3025" y="782"/>
                </a:lnTo>
                <a:lnTo>
                  <a:pt x="3029" y="703"/>
                </a:lnTo>
                <a:lnTo>
                  <a:pt x="3042" y="626"/>
                </a:lnTo>
                <a:lnTo>
                  <a:pt x="3061" y="551"/>
                </a:lnTo>
                <a:lnTo>
                  <a:pt x="3088" y="478"/>
                </a:lnTo>
                <a:lnTo>
                  <a:pt x="3121" y="410"/>
                </a:lnTo>
                <a:lnTo>
                  <a:pt x="3159" y="346"/>
                </a:lnTo>
                <a:lnTo>
                  <a:pt x="3205" y="284"/>
                </a:lnTo>
                <a:lnTo>
                  <a:pt x="3255" y="229"/>
                </a:lnTo>
                <a:lnTo>
                  <a:pt x="3311" y="179"/>
                </a:lnTo>
                <a:lnTo>
                  <a:pt x="3373" y="134"/>
                </a:lnTo>
                <a:lnTo>
                  <a:pt x="3437" y="95"/>
                </a:lnTo>
                <a:lnTo>
                  <a:pt x="3506" y="63"/>
                </a:lnTo>
                <a:lnTo>
                  <a:pt x="3579" y="36"/>
                </a:lnTo>
                <a:lnTo>
                  <a:pt x="3654" y="16"/>
                </a:lnTo>
                <a:lnTo>
                  <a:pt x="3732" y="4"/>
                </a:lnTo>
                <a:lnTo>
                  <a:pt x="381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80" name="Группа 379"/>
          <p:cNvGrpSpPr/>
          <p:nvPr/>
        </p:nvGrpSpPr>
        <p:grpSpPr>
          <a:xfrm>
            <a:off x="5039550" y="3264020"/>
            <a:ext cx="432740" cy="389201"/>
            <a:chOff x="5834063" y="3221038"/>
            <a:chExt cx="2335212" cy="2100262"/>
          </a:xfrm>
          <a:solidFill>
            <a:schemeClr val="bg2">
              <a:lumMod val="25000"/>
            </a:schemeClr>
          </a:solidFill>
        </p:grpSpPr>
        <p:sp>
          <p:nvSpPr>
            <p:cNvPr id="376" name="Freeform 337"/>
            <p:cNvSpPr>
              <a:spLocks/>
            </p:cNvSpPr>
            <p:nvPr/>
          </p:nvSpPr>
          <p:spPr bwMode="auto">
            <a:xfrm>
              <a:off x="6699250" y="3617913"/>
              <a:ext cx="1470025" cy="768350"/>
            </a:xfrm>
            <a:custGeom>
              <a:avLst/>
              <a:gdLst>
                <a:gd name="T0" fmla="*/ 113 w 2777"/>
                <a:gd name="T1" fmla="*/ 0 h 1453"/>
                <a:gd name="T2" fmla="*/ 2686 w 2777"/>
                <a:gd name="T3" fmla="*/ 0 h 1453"/>
                <a:gd name="T4" fmla="*/ 2713 w 2777"/>
                <a:gd name="T5" fmla="*/ 2 h 1453"/>
                <a:gd name="T6" fmla="*/ 2736 w 2777"/>
                <a:gd name="T7" fmla="*/ 10 h 1453"/>
                <a:gd name="T8" fmla="*/ 2753 w 2777"/>
                <a:gd name="T9" fmla="*/ 25 h 1453"/>
                <a:gd name="T10" fmla="*/ 2767 w 2777"/>
                <a:gd name="T11" fmla="*/ 43 h 1453"/>
                <a:gd name="T12" fmla="*/ 2775 w 2777"/>
                <a:gd name="T13" fmla="*/ 65 h 1453"/>
                <a:gd name="T14" fmla="*/ 2777 w 2777"/>
                <a:gd name="T15" fmla="*/ 89 h 1453"/>
                <a:gd name="T16" fmla="*/ 2771 w 2777"/>
                <a:gd name="T17" fmla="*/ 116 h 1453"/>
                <a:gd name="T18" fmla="*/ 2416 w 2777"/>
                <a:gd name="T19" fmla="*/ 1337 h 1453"/>
                <a:gd name="T20" fmla="*/ 2403 w 2777"/>
                <a:gd name="T21" fmla="*/ 1368 h 1453"/>
                <a:gd name="T22" fmla="*/ 2381 w 2777"/>
                <a:gd name="T23" fmla="*/ 1396 h 1453"/>
                <a:gd name="T24" fmla="*/ 2356 w 2777"/>
                <a:gd name="T25" fmla="*/ 1419 h 1453"/>
                <a:gd name="T26" fmla="*/ 2324 w 2777"/>
                <a:gd name="T27" fmla="*/ 1438 h 1453"/>
                <a:gd name="T28" fmla="*/ 2292 w 2777"/>
                <a:gd name="T29" fmla="*/ 1449 h 1453"/>
                <a:gd name="T30" fmla="*/ 2258 w 2777"/>
                <a:gd name="T31" fmla="*/ 1453 h 1453"/>
                <a:gd name="T32" fmla="*/ 571 w 2777"/>
                <a:gd name="T33" fmla="*/ 1453 h 1453"/>
                <a:gd name="T34" fmla="*/ 538 w 2777"/>
                <a:gd name="T35" fmla="*/ 1449 h 1453"/>
                <a:gd name="T36" fmla="*/ 505 w 2777"/>
                <a:gd name="T37" fmla="*/ 1438 h 1453"/>
                <a:gd name="T38" fmla="*/ 475 w 2777"/>
                <a:gd name="T39" fmla="*/ 1419 h 1453"/>
                <a:gd name="T40" fmla="*/ 448 w 2777"/>
                <a:gd name="T41" fmla="*/ 1396 h 1453"/>
                <a:gd name="T42" fmla="*/ 428 w 2777"/>
                <a:gd name="T43" fmla="*/ 1368 h 1453"/>
                <a:gd name="T44" fmla="*/ 413 w 2777"/>
                <a:gd name="T45" fmla="*/ 1337 h 1453"/>
                <a:gd name="T46" fmla="*/ 7 w 2777"/>
                <a:gd name="T47" fmla="*/ 145 h 1453"/>
                <a:gd name="T48" fmla="*/ 0 w 2777"/>
                <a:gd name="T49" fmla="*/ 115 h 1453"/>
                <a:gd name="T50" fmla="*/ 0 w 2777"/>
                <a:gd name="T51" fmla="*/ 88 h 1453"/>
                <a:gd name="T52" fmla="*/ 7 w 2777"/>
                <a:gd name="T53" fmla="*/ 63 h 1453"/>
                <a:gd name="T54" fmla="*/ 19 w 2777"/>
                <a:gd name="T55" fmla="*/ 42 h 1453"/>
                <a:gd name="T56" fmla="*/ 35 w 2777"/>
                <a:gd name="T57" fmla="*/ 24 h 1453"/>
                <a:gd name="T58" fmla="*/ 57 w 2777"/>
                <a:gd name="T59" fmla="*/ 10 h 1453"/>
                <a:gd name="T60" fmla="*/ 83 w 2777"/>
                <a:gd name="T61" fmla="*/ 2 h 1453"/>
                <a:gd name="T62" fmla="*/ 113 w 2777"/>
                <a:gd name="T63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7" h="1453">
                  <a:moveTo>
                    <a:pt x="113" y="0"/>
                  </a:moveTo>
                  <a:lnTo>
                    <a:pt x="2686" y="0"/>
                  </a:lnTo>
                  <a:lnTo>
                    <a:pt x="2713" y="2"/>
                  </a:lnTo>
                  <a:lnTo>
                    <a:pt x="2736" y="10"/>
                  </a:lnTo>
                  <a:lnTo>
                    <a:pt x="2753" y="25"/>
                  </a:lnTo>
                  <a:lnTo>
                    <a:pt x="2767" y="43"/>
                  </a:lnTo>
                  <a:lnTo>
                    <a:pt x="2775" y="65"/>
                  </a:lnTo>
                  <a:lnTo>
                    <a:pt x="2777" y="89"/>
                  </a:lnTo>
                  <a:lnTo>
                    <a:pt x="2771" y="116"/>
                  </a:lnTo>
                  <a:lnTo>
                    <a:pt x="2416" y="1337"/>
                  </a:lnTo>
                  <a:lnTo>
                    <a:pt x="2403" y="1368"/>
                  </a:lnTo>
                  <a:lnTo>
                    <a:pt x="2381" y="1396"/>
                  </a:lnTo>
                  <a:lnTo>
                    <a:pt x="2356" y="1419"/>
                  </a:lnTo>
                  <a:lnTo>
                    <a:pt x="2324" y="1438"/>
                  </a:lnTo>
                  <a:lnTo>
                    <a:pt x="2292" y="1449"/>
                  </a:lnTo>
                  <a:lnTo>
                    <a:pt x="2258" y="1453"/>
                  </a:lnTo>
                  <a:lnTo>
                    <a:pt x="571" y="1453"/>
                  </a:lnTo>
                  <a:lnTo>
                    <a:pt x="538" y="1449"/>
                  </a:lnTo>
                  <a:lnTo>
                    <a:pt x="505" y="1438"/>
                  </a:lnTo>
                  <a:lnTo>
                    <a:pt x="475" y="1419"/>
                  </a:lnTo>
                  <a:lnTo>
                    <a:pt x="448" y="1396"/>
                  </a:lnTo>
                  <a:lnTo>
                    <a:pt x="428" y="1368"/>
                  </a:lnTo>
                  <a:lnTo>
                    <a:pt x="413" y="1337"/>
                  </a:lnTo>
                  <a:lnTo>
                    <a:pt x="7" y="145"/>
                  </a:lnTo>
                  <a:lnTo>
                    <a:pt x="0" y="115"/>
                  </a:lnTo>
                  <a:lnTo>
                    <a:pt x="0" y="88"/>
                  </a:lnTo>
                  <a:lnTo>
                    <a:pt x="7" y="63"/>
                  </a:lnTo>
                  <a:lnTo>
                    <a:pt x="19" y="42"/>
                  </a:lnTo>
                  <a:lnTo>
                    <a:pt x="35" y="24"/>
                  </a:lnTo>
                  <a:lnTo>
                    <a:pt x="57" y="10"/>
                  </a:lnTo>
                  <a:lnTo>
                    <a:pt x="83" y="2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7" name="Freeform 338"/>
            <p:cNvSpPr>
              <a:spLocks/>
            </p:cNvSpPr>
            <p:nvPr/>
          </p:nvSpPr>
          <p:spPr bwMode="auto">
            <a:xfrm>
              <a:off x="6678613" y="4911725"/>
              <a:ext cx="406400" cy="406400"/>
            </a:xfrm>
            <a:custGeom>
              <a:avLst/>
              <a:gdLst>
                <a:gd name="T0" fmla="*/ 384 w 769"/>
                <a:gd name="T1" fmla="*/ 0 h 769"/>
                <a:gd name="T2" fmla="*/ 441 w 769"/>
                <a:gd name="T3" fmla="*/ 4 h 769"/>
                <a:gd name="T4" fmla="*/ 495 w 769"/>
                <a:gd name="T5" fmla="*/ 16 h 769"/>
                <a:gd name="T6" fmla="*/ 547 w 769"/>
                <a:gd name="T7" fmla="*/ 35 h 769"/>
                <a:gd name="T8" fmla="*/ 594 w 769"/>
                <a:gd name="T9" fmla="*/ 61 h 769"/>
                <a:gd name="T10" fmla="*/ 636 w 769"/>
                <a:gd name="T11" fmla="*/ 93 h 769"/>
                <a:gd name="T12" fmla="*/ 675 w 769"/>
                <a:gd name="T13" fmla="*/ 131 h 769"/>
                <a:gd name="T14" fmla="*/ 708 w 769"/>
                <a:gd name="T15" fmla="*/ 174 h 769"/>
                <a:gd name="T16" fmla="*/ 734 w 769"/>
                <a:gd name="T17" fmla="*/ 222 h 769"/>
                <a:gd name="T18" fmla="*/ 753 w 769"/>
                <a:gd name="T19" fmla="*/ 273 h 769"/>
                <a:gd name="T20" fmla="*/ 765 w 769"/>
                <a:gd name="T21" fmla="*/ 328 h 769"/>
                <a:gd name="T22" fmla="*/ 769 w 769"/>
                <a:gd name="T23" fmla="*/ 384 h 769"/>
                <a:gd name="T24" fmla="*/ 765 w 769"/>
                <a:gd name="T25" fmla="*/ 441 h 769"/>
                <a:gd name="T26" fmla="*/ 753 w 769"/>
                <a:gd name="T27" fmla="*/ 496 h 769"/>
                <a:gd name="T28" fmla="*/ 734 w 769"/>
                <a:gd name="T29" fmla="*/ 547 h 769"/>
                <a:gd name="T30" fmla="*/ 708 w 769"/>
                <a:gd name="T31" fmla="*/ 594 h 769"/>
                <a:gd name="T32" fmla="*/ 675 w 769"/>
                <a:gd name="T33" fmla="*/ 636 h 769"/>
                <a:gd name="T34" fmla="*/ 636 w 769"/>
                <a:gd name="T35" fmla="*/ 674 h 769"/>
                <a:gd name="T36" fmla="*/ 594 w 769"/>
                <a:gd name="T37" fmla="*/ 707 h 769"/>
                <a:gd name="T38" fmla="*/ 547 w 769"/>
                <a:gd name="T39" fmla="*/ 734 h 769"/>
                <a:gd name="T40" fmla="*/ 495 w 769"/>
                <a:gd name="T41" fmla="*/ 753 h 769"/>
                <a:gd name="T42" fmla="*/ 441 w 769"/>
                <a:gd name="T43" fmla="*/ 765 h 769"/>
                <a:gd name="T44" fmla="*/ 384 w 769"/>
                <a:gd name="T45" fmla="*/ 769 h 769"/>
                <a:gd name="T46" fmla="*/ 328 w 769"/>
                <a:gd name="T47" fmla="*/ 765 h 769"/>
                <a:gd name="T48" fmla="*/ 273 w 769"/>
                <a:gd name="T49" fmla="*/ 753 h 769"/>
                <a:gd name="T50" fmla="*/ 222 w 769"/>
                <a:gd name="T51" fmla="*/ 734 h 769"/>
                <a:gd name="T52" fmla="*/ 175 w 769"/>
                <a:gd name="T53" fmla="*/ 707 h 769"/>
                <a:gd name="T54" fmla="*/ 133 w 769"/>
                <a:gd name="T55" fmla="*/ 674 h 769"/>
                <a:gd name="T56" fmla="*/ 95 w 769"/>
                <a:gd name="T57" fmla="*/ 636 h 769"/>
                <a:gd name="T58" fmla="*/ 62 w 769"/>
                <a:gd name="T59" fmla="*/ 594 h 769"/>
                <a:gd name="T60" fmla="*/ 35 w 769"/>
                <a:gd name="T61" fmla="*/ 547 h 769"/>
                <a:gd name="T62" fmla="*/ 16 w 769"/>
                <a:gd name="T63" fmla="*/ 496 h 769"/>
                <a:gd name="T64" fmla="*/ 4 w 769"/>
                <a:gd name="T65" fmla="*/ 441 h 769"/>
                <a:gd name="T66" fmla="*/ 0 w 769"/>
                <a:gd name="T67" fmla="*/ 384 h 769"/>
                <a:gd name="T68" fmla="*/ 4 w 769"/>
                <a:gd name="T69" fmla="*/ 328 h 769"/>
                <a:gd name="T70" fmla="*/ 16 w 769"/>
                <a:gd name="T71" fmla="*/ 273 h 769"/>
                <a:gd name="T72" fmla="*/ 35 w 769"/>
                <a:gd name="T73" fmla="*/ 222 h 769"/>
                <a:gd name="T74" fmla="*/ 62 w 769"/>
                <a:gd name="T75" fmla="*/ 174 h 769"/>
                <a:gd name="T76" fmla="*/ 95 w 769"/>
                <a:gd name="T77" fmla="*/ 131 h 769"/>
                <a:gd name="T78" fmla="*/ 133 w 769"/>
                <a:gd name="T79" fmla="*/ 93 h 769"/>
                <a:gd name="T80" fmla="*/ 175 w 769"/>
                <a:gd name="T81" fmla="*/ 61 h 769"/>
                <a:gd name="T82" fmla="*/ 222 w 769"/>
                <a:gd name="T83" fmla="*/ 35 h 769"/>
                <a:gd name="T84" fmla="*/ 273 w 769"/>
                <a:gd name="T85" fmla="*/ 16 h 769"/>
                <a:gd name="T86" fmla="*/ 328 w 769"/>
                <a:gd name="T87" fmla="*/ 4 h 769"/>
                <a:gd name="T88" fmla="*/ 384 w 769"/>
                <a:gd name="T89" fmla="*/ 0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69">
                  <a:moveTo>
                    <a:pt x="384" y="0"/>
                  </a:moveTo>
                  <a:lnTo>
                    <a:pt x="441" y="4"/>
                  </a:lnTo>
                  <a:lnTo>
                    <a:pt x="495" y="16"/>
                  </a:lnTo>
                  <a:lnTo>
                    <a:pt x="547" y="35"/>
                  </a:lnTo>
                  <a:lnTo>
                    <a:pt x="594" y="61"/>
                  </a:lnTo>
                  <a:lnTo>
                    <a:pt x="636" y="93"/>
                  </a:lnTo>
                  <a:lnTo>
                    <a:pt x="675" y="131"/>
                  </a:lnTo>
                  <a:lnTo>
                    <a:pt x="708" y="174"/>
                  </a:lnTo>
                  <a:lnTo>
                    <a:pt x="734" y="222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6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5" y="636"/>
                  </a:lnTo>
                  <a:lnTo>
                    <a:pt x="636" y="674"/>
                  </a:lnTo>
                  <a:lnTo>
                    <a:pt x="594" y="707"/>
                  </a:lnTo>
                  <a:lnTo>
                    <a:pt x="547" y="734"/>
                  </a:lnTo>
                  <a:lnTo>
                    <a:pt x="495" y="753"/>
                  </a:lnTo>
                  <a:lnTo>
                    <a:pt x="441" y="765"/>
                  </a:lnTo>
                  <a:lnTo>
                    <a:pt x="384" y="769"/>
                  </a:lnTo>
                  <a:lnTo>
                    <a:pt x="328" y="765"/>
                  </a:lnTo>
                  <a:lnTo>
                    <a:pt x="273" y="753"/>
                  </a:lnTo>
                  <a:lnTo>
                    <a:pt x="222" y="734"/>
                  </a:lnTo>
                  <a:lnTo>
                    <a:pt x="175" y="707"/>
                  </a:lnTo>
                  <a:lnTo>
                    <a:pt x="133" y="674"/>
                  </a:lnTo>
                  <a:lnTo>
                    <a:pt x="95" y="636"/>
                  </a:lnTo>
                  <a:lnTo>
                    <a:pt x="62" y="594"/>
                  </a:lnTo>
                  <a:lnTo>
                    <a:pt x="35" y="547"/>
                  </a:lnTo>
                  <a:lnTo>
                    <a:pt x="16" y="496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6" y="273"/>
                  </a:lnTo>
                  <a:lnTo>
                    <a:pt x="35" y="222"/>
                  </a:lnTo>
                  <a:lnTo>
                    <a:pt x="62" y="174"/>
                  </a:lnTo>
                  <a:lnTo>
                    <a:pt x="95" y="131"/>
                  </a:lnTo>
                  <a:lnTo>
                    <a:pt x="133" y="93"/>
                  </a:lnTo>
                  <a:lnTo>
                    <a:pt x="175" y="61"/>
                  </a:lnTo>
                  <a:lnTo>
                    <a:pt x="222" y="35"/>
                  </a:lnTo>
                  <a:lnTo>
                    <a:pt x="273" y="16"/>
                  </a:lnTo>
                  <a:lnTo>
                    <a:pt x="328" y="4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8" name="Freeform 339"/>
            <p:cNvSpPr>
              <a:spLocks/>
            </p:cNvSpPr>
            <p:nvPr/>
          </p:nvSpPr>
          <p:spPr bwMode="auto">
            <a:xfrm>
              <a:off x="7540625" y="4913313"/>
              <a:ext cx="406400" cy="407987"/>
            </a:xfrm>
            <a:custGeom>
              <a:avLst/>
              <a:gdLst>
                <a:gd name="T0" fmla="*/ 385 w 769"/>
                <a:gd name="T1" fmla="*/ 0 h 771"/>
                <a:gd name="T2" fmla="*/ 442 w 769"/>
                <a:gd name="T3" fmla="*/ 4 h 771"/>
                <a:gd name="T4" fmla="*/ 496 w 769"/>
                <a:gd name="T5" fmla="*/ 16 h 771"/>
                <a:gd name="T6" fmla="*/ 547 w 769"/>
                <a:gd name="T7" fmla="*/ 36 h 771"/>
                <a:gd name="T8" fmla="*/ 595 w 769"/>
                <a:gd name="T9" fmla="*/ 62 h 771"/>
                <a:gd name="T10" fmla="*/ 638 w 769"/>
                <a:gd name="T11" fmla="*/ 95 h 771"/>
                <a:gd name="T12" fmla="*/ 676 w 769"/>
                <a:gd name="T13" fmla="*/ 133 h 771"/>
                <a:gd name="T14" fmla="*/ 708 w 769"/>
                <a:gd name="T15" fmla="*/ 176 h 771"/>
                <a:gd name="T16" fmla="*/ 734 w 769"/>
                <a:gd name="T17" fmla="*/ 223 h 771"/>
                <a:gd name="T18" fmla="*/ 753 w 769"/>
                <a:gd name="T19" fmla="*/ 273 h 771"/>
                <a:gd name="T20" fmla="*/ 765 w 769"/>
                <a:gd name="T21" fmla="*/ 328 h 771"/>
                <a:gd name="T22" fmla="*/ 769 w 769"/>
                <a:gd name="T23" fmla="*/ 384 h 771"/>
                <a:gd name="T24" fmla="*/ 765 w 769"/>
                <a:gd name="T25" fmla="*/ 441 h 771"/>
                <a:gd name="T26" fmla="*/ 753 w 769"/>
                <a:gd name="T27" fmla="*/ 497 h 771"/>
                <a:gd name="T28" fmla="*/ 734 w 769"/>
                <a:gd name="T29" fmla="*/ 547 h 771"/>
                <a:gd name="T30" fmla="*/ 708 w 769"/>
                <a:gd name="T31" fmla="*/ 594 h 771"/>
                <a:gd name="T32" fmla="*/ 676 w 769"/>
                <a:gd name="T33" fmla="*/ 638 h 771"/>
                <a:gd name="T34" fmla="*/ 638 w 769"/>
                <a:gd name="T35" fmla="*/ 676 h 771"/>
                <a:gd name="T36" fmla="*/ 595 w 769"/>
                <a:gd name="T37" fmla="*/ 708 h 771"/>
                <a:gd name="T38" fmla="*/ 547 w 769"/>
                <a:gd name="T39" fmla="*/ 734 h 771"/>
                <a:gd name="T40" fmla="*/ 496 w 769"/>
                <a:gd name="T41" fmla="*/ 754 h 771"/>
                <a:gd name="T42" fmla="*/ 442 w 769"/>
                <a:gd name="T43" fmla="*/ 767 h 771"/>
                <a:gd name="T44" fmla="*/ 385 w 769"/>
                <a:gd name="T45" fmla="*/ 771 h 771"/>
                <a:gd name="T46" fmla="*/ 328 w 769"/>
                <a:gd name="T47" fmla="*/ 767 h 771"/>
                <a:gd name="T48" fmla="*/ 274 w 769"/>
                <a:gd name="T49" fmla="*/ 754 h 771"/>
                <a:gd name="T50" fmla="*/ 222 w 769"/>
                <a:gd name="T51" fmla="*/ 734 h 771"/>
                <a:gd name="T52" fmla="*/ 175 w 769"/>
                <a:gd name="T53" fmla="*/ 708 h 771"/>
                <a:gd name="T54" fmla="*/ 133 w 769"/>
                <a:gd name="T55" fmla="*/ 676 h 771"/>
                <a:gd name="T56" fmla="*/ 95 w 769"/>
                <a:gd name="T57" fmla="*/ 638 h 771"/>
                <a:gd name="T58" fmla="*/ 63 w 769"/>
                <a:gd name="T59" fmla="*/ 594 h 771"/>
                <a:gd name="T60" fmla="*/ 36 w 769"/>
                <a:gd name="T61" fmla="*/ 547 h 771"/>
                <a:gd name="T62" fmla="*/ 17 w 769"/>
                <a:gd name="T63" fmla="*/ 497 h 771"/>
                <a:gd name="T64" fmla="*/ 4 w 769"/>
                <a:gd name="T65" fmla="*/ 441 h 771"/>
                <a:gd name="T66" fmla="*/ 0 w 769"/>
                <a:gd name="T67" fmla="*/ 384 h 771"/>
                <a:gd name="T68" fmla="*/ 4 w 769"/>
                <a:gd name="T69" fmla="*/ 328 h 771"/>
                <a:gd name="T70" fmla="*/ 17 w 769"/>
                <a:gd name="T71" fmla="*/ 273 h 771"/>
                <a:gd name="T72" fmla="*/ 36 w 769"/>
                <a:gd name="T73" fmla="*/ 223 h 771"/>
                <a:gd name="T74" fmla="*/ 63 w 769"/>
                <a:gd name="T75" fmla="*/ 176 h 771"/>
                <a:gd name="T76" fmla="*/ 95 w 769"/>
                <a:gd name="T77" fmla="*/ 133 h 771"/>
                <a:gd name="T78" fmla="*/ 133 w 769"/>
                <a:gd name="T79" fmla="*/ 95 h 771"/>
                <a:gd name="T80" fmla="*/ 175 w 769"/>
                <a:gd name="T81" fmla="*/ 62 h 771"/>
                <a:gd name="T82" fmla="*/ 222 w 769"/>
                <a:gd name="T83" fmla="*/ 36 h 771"/>
                <a:gd name="T84" fmla="*/ 274 w 769"/>
                <a:gd name="T85" fmla="*/ 16 h 771"/>
                <a:gd name="T86" fmla="*/ 328 w 769"/>
                <a:gd name="T87" fmla="*/ 4 h 771"/>
                <a:gd name="T88" fmla="*/ 385 w 769"/>
                <a:gd name="T89" fmla="*/ 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9" h="771">
                  <a:moveTo>
                    <a:pt x="385" y="0"/>
                  </a:moveTo>
                  <a:lnTo>
                    <a:pt x="442" y="4"/>
                  </a:lnTo>
                  <a:lnTo>
                    <a:pt x="496" y="16"/>
                  </a:lnTo>
                  <a:lnTo>
                    <a:pt x="547" y="36"/>
                  </a:lnTo>
                  <a:lnTo>
                    <a:pt x="595" y="62"/>
                  </a:lnTo>
                  <a:lnTo>
                    <a:pt x="638" y="95"/>
                  </a:lnTo>
                  <a:lnTo>
                    <a:pt x="676" y="133"/>
                  </a:lnTo>
                  <a:lnTo>
                    <a:pt x="708" y="176"/>
                  </a:lnTo>
                  <a:lnTo>
                    <a:pt x="734" y="223"/>
                  </a:lnTo>
                  <a:lnTo>
                    <a:pt x="753" y="273"/>
                  </a:lnTo>
                  <a:lnTo>
                    <a:pt x="765" y="328"/>
                  </a:lnTo>
                  <a:lnTo>
                    <a:pt x="769" y="384"/>
                  </a:lnTo>
                  <a:lnTo>
                    <a:pt x="765" y="441"/>
                  </a:lnTo>
                  <a:lnTo>
                    <a:pt x="753" y="497"/>
                  </a:lnTo>
                  <a:lnTo>
                    <a:pt x="734" y="547"/>
                  </a:lnTo>
                  <a:lnTo>
                    <a:pt x="708" y="594"/>
                  </a:lnTo>
                  <a:lnTo>
                    <a:pt x="676" y="638"/>
                  </a:lnTo>
                  <a:lnTo>
                    <a:pt x="638" y="676"/>
                  </a:lnTo>
                  <a:lnTo>
                    <a:pt x="595" y="708"/>
                  </a:lnTo>
                  <a:lnTo>
                    <a:pt x="547" y="734"/>
                  </a:lnTo>
                  <a:lnTo>
                    <a:pt x="496" y="754"/>
                  </a:lnTo>
                  <a:lnTo>
                    <a:pt x="442" y="767"/>
                  </a:lnTo>
                  <a:lnTo>
                    <a:pt x="385" y="771"/>
                  </a:lnTo>
                  <a:lnTo>
                    <a:pt x="328" y="767"/>
                  </a:lnTo>
                  <a:lnTo>
                    <a:pt x="274" y="754"/>
                  </a:lnTo>
                  <a:lnTo>
                    <a:pt x="222" y="734"/>
                  </a:lnTo>
                  <a:lnTo>
                    <a:pt x="175" y="708"/>
                  </a:lnTo>
                  <a:lnTo>
                    <a:pt x="133" y="676"/>
                  </a:lnTo>
                  <a:lnTo>
                    <a:pt x="95" y="638"/>
                  </a:lnTo>
                  <a:lnTo>
                    <a:pt x="63" y="594"/>
                  </a:lnTo>
                  <a:lnTo>
                    <a:pt x="36" y="547"/>
                  </a:lnTo>
                  <a:lnTo>
                    <a:pt x="17" y="497"/>
                  </a:lnTo>
                  <a:lnTo>
                    <a:pt x="4" y="441"/>
                  </a:lnTo>
                  <a:lnTo>
                    <a:pt x="0" y="384"/>
                  </a:lnTo>
                  <a:lnTo>
                    <a:pt x="4" y="328"/>
                  </a:lnTo>
                  <a:lnTo>
                    <a:pt x="17" y="273"/>
                  </a:lnTo>
                  <a:lnTo>
                    <a:pt x="36" y="223"/>
                  </a:lnTo>
                  <a:lnTo>
                    <a:pt x="63" y="176"/>
                  </a:lnTo>
                  <a:lnTo>
                    <a:pt x="95" y="133"/>
                  </a:lnTo>
                  <a:lnTo>
                    <a:pt x="133" y="95"/>
                  </a:lnTo>
                  <a:lnTo>
                    <a:pt x="175" y="62"/>
                  </a:lnTo>
                  <a:lnTo>
                    <a:pt x="222" y="36"/>
                  </a:lnTo>
                  <a:lnTo>
                    <a:pt x="274" y="16"/>
                  </a:lnTo>
                  <a:lnTo>
                    <a:pt x="328" y="4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9" name="Freeform 340"/>
            <p:cNvSpPr>
              <a:spLocks/>
            </p:cNvSpPr>
            <p:nvPr/>
          </p:nvSpPr>
          <p:spPr bwMode="auto">
            <a:xfrm>
              <a:off x="5834063" y="3221038"/>
              <a:ext cx="2270125" cy="1603375"/>
            </a:xfrm>
            <a:custGeom>
              <a:avLst/>
              <a:gdLst>
                <a:gd name="T0" fmla="*/ 218 w 4290"/>
                <a:gd name="T1" fmla="*/ 0 h 3031"/>
                <a:gd name="T2" fmla="*/ 919 w 4290"/>
                <a:gd name="T3" fmla="*/ 0 h 3031"/>
                <a:gd name="T4" fmla="*/ 1821 w 4290"/>
                <a:gd name="T5" fmla="*/ 2596 h 3031"/>
                <a:gd name="T6" fmla="*/ 4072 w 4290"/>
                <a:gd name="T7" fmla="*/ 2596 h 3031"/>
                <a:gd name="T8" fmla="*/ 4110 w 4290"/>
                <a:gd name="T9" fmla="*/ 2599 h 3031"/>
                <a:gd name="T10" fmla="*/ 4148 w 4290"/>
                <a:gd name="T11" fmla="*/ 2610 h 3031"/>
                <a:gd name="T12" fmla="*/ 4181 w 4290"/>
                <a:gd name="T13" fmla="*/ 2626 h 3031"/>
                <a:gd name="T14" fmla="*/ 4211 w 4290"/>
                <a:gd name="T15" fmla="*/ 2646 h 3031"/>
                <a:gd name="T16" fmla="*/ 4238 w 4290"/>
                <a:gd name="T17" fmla="*/ 2673 h 3031"/>
                <a:gd name="T18" fmla="*/ 4260 w 4290"/>
                <a:gd name="T19" fmla="*/ 2703 h 3031"/>
                <a:gd name="T20" fmla="*/ 4275 w 4290"/>
                <a:gd name="T21" fmla="*/ 2737 h 3031"/>
                <a:gd name="T22" fmla="*/ 4286 w 4290"/>
                <a:gd name="T23" fmla="*/ 2775 h 3031"/>
                <a:gd name="T24" fmla="*/ 4290 w 4290"/>
                <a:gd name="T25" fmla="*/ 2813 h 3031"/>
                <a:gd name="T26" fmla="*/ 4286 w 4290"/>
                <a:gd name="T27" fmla="*/ 2852 h 3031"/>
                <a:gd name="T28" fmla="*/ 4275 w 4290"/>
                <a:gd name="T29" fmla="*/ 2890 h 3031"/>
                <a:gd name="T30" fmla="*/ 4260 w 4290"/>
                <a:gd name="T31" fmla="*/ 2924 h 3031"/>
                <a:gd name="T32" fmla="*/ 4238 w 4290"/>
                <a:gd name="T33" fmla="*/ 2954 h 3031"/>
                <a:gd name="T34" fmla="*/ 4211 w 4290"/>
                <a:gd name="T35" fmla="*/ 2981 h 3031"/>
                <a:gd name="T36" fmla="*/ 4181 w 4290"/>
                <a:gd name="T37" fmla="*/ 3003 h 3031"/>
                <a:gd name="T38" fmla="*/ 4148 w 4290"/>
                <a:gd name="T39" fmla="*/ 3018 h 3031"/>
                <a:gd name="T40" fmla="*/ 4110 w 4290"/>
                <a:gd name="T41" fmla="*/ 3028 h 3031"/>
                <a:gd name="T42" fmla="*/ 4072 w 4290"/>
                <a:gd name="T43" fmla="*/ 3031 h 3031"/>
                <a:gd name="T44" fmla="*/ 1511 w 4290"/>
                <a:gd name="T45" fmla="*/ 3031 h 3031"/>
                <a:gd name="T46" fmla="*/ 609 w 4290"/>
                <a:gd name="T47" fmla="*/ 437 h 3031"/>
                <a:gd name="T48" fmla="*/ 218 w 4290"/>
                <a:gd name="T49" fmla="*/ 437 h 3031"/>
                <a:gd name="T50" fmla="*/ 179 w 4290"/>
                <a:gd name="T51" fmla="*/ 434 h 3031"/>
                <a:gd name="T52" fmla="*/ 142 w 4290"/>
                <a:gd name="T53" fmla="*/ 423 h 3031"/>
                <a:gd name="T54" fmla="*/ 108 w 4290"/>
                <a:gd name="T55" fmla="*/ 407 h 3031"/>
                <a:gd name="T56" fmla="*/ 77 w 4290"/>
                <a:gd name="T57" fmla="*/ 387 h 3031"/>
                <a:gd name="T58" fmla="*/ 51 w 4290"/>
                <a:gd name="T59" fmla="*/ 359 h 3031"/>
                <a:gd name="T60" fmla="*/ 30 w 4290"/>
                <a:gd name="T61" fmla="*/ 330 h 3031"/>
                <a:gd name="T62" fmla="*/ 14 w 4290"/>
                <a:gd name="T63" fmla="*/ 296 h 3031"/>
                <a:gd name="T64" fmla="*/ 4 w 4290"/>
                <a:gd name="T65" fmla="*/ 258 h 3031"/>
                <a:gd name="T66" fmla="*/ 0 w 4290"/>
                <a:gd name="T67" fmla="*/ 219 h 3031"/>
                <a:gd name="T68" fmla="*/ 4 w 4290"/>
                <a:gd name="T69" fmla="*/ 181 h 3031"/>
                <a:gd name="T70" fmla="*/ 14 w 4290"/>
                <a:gd name="T71" fmla="*/ 143 h 3031"/>
                <a:gd name="T72" fmla="*/ 30 w 4290"/>
                <a:gd name="T73" fmla="*/ 109 h 3031"/>
                <a:gd name="T74" fmla="*/ 51 w 4290"/>
                <a:gd name="T75" fmla="*/ 79 h 3031"/>
                <a:gd name="T76" fmla="*/ 77 w 4290"/>
                <a:gd name="T77" fmla="*/ 52 h 3031"/>
                <a:gd name="T78" fmla="*/ 108 w 4290"/>
                <a:gd name="T79" fmla="*/ 30 h 3031"/>
                <a:gd name="T80" fmla="*/ 142 w 4290"/>
                <a:gd name="T81" fmla="*/ 15 h 3031"/>
                <a:gd name="T82" fmla="*/ 179 w 4290"/>
                <a:gd name="T83" fmla="*/ 4 h 3031"/>
                <a:gd name="T84" fmla="*/ 218 w 4290"/>
                <a:gd name="T85" fmla="*/ 0 h 3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90" h="3031">
                  <a:moveTo>
                    <a:pt x="218" y="0"/>
                  </a:moveTo>
                  <a:lnTo>
                    <a:pt x="919" y="0"/>
                  </a:lnTo>
                  <a:lnTo>
                    <a:pt x="1821" y="2596"/>
                  </a:lnTo>
                  <a:lnTo>
                    <a:pt x="4072" y="2596"/>
                  </a:lnTo>
                  <a:lnTo>
                    <a:pt x="4110" y="2599"/>
                  </a:lnTo>
                  <a:lnTo>
                    <a:pt x="4148" y="2610"/>
                  </a:lnTo>
                  <a:lnTo>
                    <a:pt x="4181" y="2626"/>
                  </a:lnTo>
                  <a:lnTo>
                    <a:pt x="4211" y="2646"/>
                  </a:lnTo>
                  <a:lnTo>
                    <a:pt x="4238" y="2673"/>
                  </a:lnTo>
                  <a:lnTo>
                    <a:pt x="4260" y="2703"/>
                  </a:lnTo>
                  <a:lnTo>
                    <a:pt x="4275" y="2737"/>
                  </a:lnTo>
                  <a:lnTo>
                    <a:pt x="4286" y="2775"/>
                  </a:lnTo>
                  <a:lnTo>
                    <a:pt x="4290" y="2813"/>
                  </a:lnTo>
                  <a:lnTo>
                    <a:pt x="4286" y="2852"/>
                  </a:lnTo>
                  <a:lnTo>
                    <a:pt x="4275" y="2890"/>
                  </a:lnTo>
                  <a:lnTo>
                    <a:pt x="4260" y="2924"/>
                  </a:lnTo>
                  <a:lnTo>
                    <a:pt x="4238" y="2954"/>
                  </a:lnTo>
                  <a:lnTo>
                    <a:pt x="4211" y="2981"/>
                  </a:lnTo>
                  <a:lnTo>
                    <a:pt x="4181" y="3003"/>
                  </a:lnTo>
                  <a:lnTo>
                    <a:pt x="4148" y="3018"/>
                  </a:lnTo>
                  <a:lnTo>
                    <a:pt x="4110" y="3028"/>
                  </a:lnTo>
                  <a:lnTo>
                    <a:pt x="4072" y="3031"/>
                  </a:lnTo>
                  <a:lnTo>
                    <a:pt x="1511" y="3031"/>
                  </a:lnTo>
                  <a:lnTo>
                    <a:pt x="609" y="437"/>
                  </a:lnTo>
                  <a:lnTo>
                    <a:pt x="218" y="437"/>
                  </a:lnTo>
                  <a:lnTo>
                    <a:pt x="179" y="434"/>
                  </a:lnTo>
                  <a:lnTo>
                    <a:pt x="142" y="423"/>
                  </a:lnTo>
                  <a:lnTo>
                    <a:pt x="108" y="407"/>
                  </a:lnTo>
                  <a:lnTo>
                    <a:pt x="77" y="387"/>
                  </a:lnTo>
                  <a:lnTo>
                    <a:pt x="51" y="359"/>
                  </a:lnTo>
                  <a:lnTo>
                    <a:pt x="30" y="330"/>
                  </a:lnTo>
                  <a:lnTo>
                    <a:pt x="14" y="296"/>
                  </a:lnTo>
                  <a:lnTo>
                    <a:pt x="4" y="258"/>
                  </a:lnTo>
                  <a:lnTo>
                    <a:pt x="0" y="219"/>
                  </a:lnTo>
                  <a:lnTo>
                    <a:pt x="4" y="181"/>
                  </a:lnTo>
                  <a:lnTo>
                    <a:pt x="14" y="143"/>
                  </a:lnTo>
                  <a:lnTo>
                    <a:pt x="30" y="109"/>
                  </a:lnTo>
                  <a:lnTo>
                    <a:pt x="51" y="79"/>
                  </a:lnTo>
                  <a:lnTo>
                    <a:pt x="77" y="52"/>
                  </a:lnTo>
                  <a:lnTo>
                    <a:pt x="108" y="30"/>
                  </a:lnTo>
                  <a:lnTo>
                    <a:pt x="142" y="15"/>
                  </a:lnTo>
                  <a:lnTo>
                    <a:pt x="179" y="4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87" name="Группа 386"/>
          <p:cNvGrpSpPr/>
          <p:nvPr/>
        </p:nvGrpSpPr>
        <p:grpSpPr>
          <a:xfrm>
            <a:off x="5801772" y="3257980"/>
            <a:ext cx="434295" cy="401283"/>
            <a:chOff x="5824538" y="3181350"/>
            <a:chExt cx="2151063" cy="1987550"/>
          </a:xfrm>
          <a:solidFill>
            <a:schemeClr val="bg2">
              <a:lumMod val="25000"/>
            </a:schemeClr>
          </a:solidFill>
        </p:grpSpPr>
        <p:sp>
          <p:nvSpPr>
            <p:cNvPr id="385" name="Freeform 345"/>
            <p:cNvSpPr>
              <a:spLocks/>
            </p:cNvSpPr>
            <p:nvPr/>
          </p:nvSpPr>
          <p:spPr bwMode="auto">
            <a:xfrm>
              <a:off x="6356351" y="3181350"/>
              <a:ext cx="1619250" cy="1963737"/>
            </a:xfrm>
            <a:custGeom>
              <a:avLst/>
              <a:gdLst>
                <a:gd name="T0" fmla="*/ 1641 w 3062"/>
                <a:gd name="T1" fmla="*/ 4 h 3712"/>
                <a:gd name="T2" fmla="*/ 1852 w 3062"/>
                <a:gd name="T3" fmla="*/ 34 h 3712"/>
                <a:gd name="T4" fmla="*/ 2055 w 3062"/>
                <a:gd name="T5" fmla="*/ 92 h 3712"/>
                <a:gd name="T6" fmla="*/ 2243 w 3062"/>
                <a:gd name="T7" fmla="*/ 176 h 3712"/>
                <a:gd name="T8" fmla="*/ 2418 w 3062"/>
                <a:gd name="T9" fmla="*/ 283 h 3712"/>
                <a:gd name="T10" fmla="*/ 2577 w 3062"/>
                <a:gd name="T11" fmla="*/ 412 h 3712"/>
                <a:gd name="T12" fmla="*/ 2716 w 3062"/>
                <a:gd name="T13" fmla="*/ 562 h 3712"/>
                <a:gd name="T14" fmla="*/ 2835 w 3062"/>
                <a:gd name="T15" fmla="*/ 728 h 3712"/>
                <a:gd name="T16" fmla="*/ 2932 w 3062"/>
                <a:gd name="T17" fmla="*/ 911 h 3712"/>
                <a:gd name="T18" fmla="*/ 3002 w 3062"/>
                <a:gd name="T19" fmla="*/ 1107 h 3712"/>
                <a:gd name="T20" fmla="*/ 3046 w 3062"/>
                <a:gd name="T21" fmla="*/ 1314 h 3712"/>
                <a:gd name="T22" fmla="*/ 3062 w 3062"/>
                <a:gd name="T23" fmla="*/ 1531 h 3712"/>
                <a:gd name="T24" fmla="*/ 3046 w 3062"/>
                <a:gd name="T25" fmla="*/ 1751 h 3712"/>
                <a:gd name="T26" fmla="*/ 3000 w 3062"/>
                <a:gd name="T27" fmla="*/ 1962 h 3712"/>
                <a:gd name="T28" fmla="*/ 2925 w 3062"/>
                <a:gd name="T29" fmla="*/ 2162 h 3712"/>
                <a:gd name="T30" fmla="*/ 2826 w 3062"/>
                <a:gd name="T31" fmla="*/ 2347 h 3712"/>
                <a:gd name="T32" fmla="*/ 2703 w 3062"/>
                <a:gd name="T33" fmla="*/ 2516 h 3712"/>
                <a:gd name="T34" fmla="*/ 2558 w 3062"/>
                <a:gd name="T35" fmla="*/ 2666 h 3712"/>
                <a:gd name="T36" fmla="*/ 1511 w 3062"/>
                <a:gd name="T37" fmla="*/ 3061 h 3712"/>
                <a:gd name="T38" fmla="*/ 1297 w 3062"/>
                <a:gd name="T39" fmla="*/ 3043 h 3712"/>
                <a:gd name="T40" fmla="*/ 1092 w 3062"/>
                <a:gd name="T41" fmla="*/ 2997 h 3712"/>
                <a:gd name="T42" fmla="*/ 900 w 3062"/>
                <a:gd name="T43" fmla="*/ 2925 h 3712"/>
                <a:gd name="T44" fmla="*/ 718 w 3062"/>
                <a:gd name="T45" fmla="*/ 2828 h 3712"/>
                <a:gd name="T46" fmla="*/ 555 w 3062"/>
                <a:gd name="T47" fmla="*/ 2708 h 3712"/>
                <a:gd name="T48" fmla="*/ 408 w 3062"/>
                <a:gd name="T49" fmla="*/ 2570 h 3712"/>
                <a:gd name="T50" fmla="*/ 279 w 3062"/>
                <a:gd name="T51" fmla="*/ 2412 h 3712"/>
                <a:gd name="T52" fmla="*/ 174 w 3062"/>
                <a:gd name="T53" fmla="*/ 2238 h 3712"/>
                <a:gd name="T54" fmla="*/ 91 w 3062"/>
                <a:gd name="T55" fmla="*/ 2049 h 3712"/>
                <a:gd name="T56" fmla="*/ 34 w 3062"/>
                <a:gd name="T57" fmla="*/ 1849 h 3712"/>
                <a:gd name="T58" fmla="*/ 4 w 3062"/>
                <a:gd name="T59" fmla="*/ 1639 h 3712"/>
                <a:gd name="T60" fmla="*/ 4 w 3062"/>
                <a:gd name="T61" fmla="*/ 1421 h 3712"/>
                <a:gd name="T62" fmla="*/ 34 w 3062"/>
                <a:gd name="T63" fmla="*/ 1209 h 3712"/>
                <a:gd name="T64" fmla="*/ 92 w 3062"/>
                <a:gd name="T65" fmla="*/ 1008 h 3712"/>
                <a:gd name="T66" fmla="*/ 176 w 3062"/>
                <a:gd name="T67" fmla="*/ 818 h 3712"/>
                <a:gd name="T68" fmla="*/ 283 w 3062"/>
                <a:gd name="T69" fmla="*/ 643 h 3712"/>
                <a:gd name="T70" fmla="*/ 413 w 3062"/>
                <a:gd name="T71" fmla="*/ 485 h 3712"/>
                <a:gd name="T72" fmla="*/ 562 w 3062"/>
                <a:gd name="T73" fmla="*/ 346 h 3712"/>
                <a:gd name="T74" fmla="*/ 730 w 3062"/>
                <a:gd name="T75" fmla="*/ 226 h 3712"/>
                <a:gd name="T76" fmla="*/ 911 w 3062"/>
                <a:gd name="T77" fmla="*/ 131 h 3712"/>
                <a:gd name="T78" fmla="*/ 1107 w 3062"/>
                <a:gd name="T79" fmla="*/ 59 h 3712"/>
                <a:gd name="T80" fmla="*/ 1315 w 3062"/>
                <a:gd name="T81" fmla="*/ 15 h 3712"/>
                <a:gd name="T82" fmla="*/ 1531 w 3062"/>
                <a:gd name="T83" fmla="*/ 0 h 3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62" h="3712">
                  <a:moveTo>
                    <a:pt x="1531" y="0"/>
                  </a:moveTo>
                  <a:lnTo>
                    <a:pt x="1641" y="4"/>
                  </a:lnTo>
                  <a:lnTo>
                    <a:pt x="1748" y="15"/>
                  </a:lnTo>
                  <a:lnTo>
                    <a:pt x="1852" y="34"/>
                  </a:lnTo>
                  <a:lnTo>
                    <a:pt x="1955" y="59"/>
                  </a:lnTo>
                  <a:lnTo>
                    <a:pt x="2055" y="92"/>
                  </a:lnTo>
                  <a:lnTo>
                    <a:pt x="2150" y="131"/>
                  </a:lnTo>
                  <a:lnTo>
                    <a:pt x="2243" y="176"/>
                  </a:lnTo>
                  <a:lnTo>
                    <a:pt x="2333" y="226"/>
                  </a:lnTo>
                  <a:lnTo>
                    <a:pt x="2418" y="283"/>
                  </a:lnTo>
                  <a:lnTo>
                    <a:pt x="2500" y="346"/>
                  </a:lnTo>
                  <a:lnTo>
                    <a:pt x="2577" y="412"/>
                  </a:lnTo>
                  <a:lnTo>
                    <a:pt x="2649" y="485"/>
                  </a:lnTo>
                  <a:lnTo>
                    <a:pt x="2716" y="562"/>
                  </a:lnTo>
                  <a:lnTo>
                    <a:pt x="2778" y="643"/>
                  </a:lnTo>
                  <a:lnTo>
                    <a:pt x="2835" y="728"/>
                  </a:lnTo>
                  <a:lnTo>
                    <a:pt x="2886" y="818"/>
                  </a:lnTo>
                  <a:lnTo>
                    <a:pt x="2932" y="911"/>
                  </a:lnTo>
                  <a:lnTo>
                    <a:pt x="2971" y="1008"/>
                  </a:lnTo>
                  <a:lnTo>
                    <a:pt x="3002" y="1107"/>
                  </a:lnTo>
                  <a:lnTo>
                    <a:pt x="3028" y="1209"/>
                  </a:lnTo>
                  <a:lnTo>
                    <a:pt x="3046" y="1314"/>
                  </a:lnTo>
                  <a:lnTo>
                    <a:pt x="3059" y="1421"/>
                  </a:lnTo>
                  <a:lnTo>
                    <a:pt x="3062" y="1531"/>
                  </a:lnTo>
                  <a:lnTo>
                    <a:pt x="3057" y="1642"/>
                  </a:lnTo>
                  <a:lnTo>
                    <a:pt x="3046" y="1751"/>
                  </a:lnTo>
                  <a:lnTo>
                    <a:pt x="3027" y="1859"/>
                  </a:lnTo>
                  <a:lnTo>
                    <a:pt x="3000" y="1962"/>
                  </a:lnTo>
                  <a:lnTo>
                    <a:pt x="2967" y="2064"/>
                  </a:lnTo>
                  <a:lnTo>
                    <a:pt x="2925" y="2162"/>
                  </a:lnTo>
                  <a:lnTo>
                    <a:pt x="2879" y="2257"/>
                  </a:lnTo>
                  <a:lnTo>
                    <a:pt x="2826" y="2347"/>
                  </a:lnTo>
                  <a:lnTo>
                    <a:pt x="2767" y="2434"/>
                  </a:lnTo>
                  <a:lnTo>
                    <a:pt x="2703" y="2516"/>
                  </a:lnTo>
                  <a:lnTo>
                    <a:pt x="2632" y="2594"/>
                  </a:lnTo>
                  <a:lnTo>
                    <a:pt x="2558" y="2666"/>
                  </a:lnTo>
                  <a:lnTo>
                    <a:pt x="1511" y="3712"/>
                  </a:lnTo>
                  <a:lnTo>
                    <a:pt x="1511" y="3061"/>
                  </a:lnTo>
                  <a:lnTo>
                    <a:pt x="1403" y="3056"/>
                  </a:lnTo>
                  <a:lnTo>
                    <a:pt x="1297" y="3043"/>
                  </a:lnTo>
                  <a:lnTo>
                    <a:pt x="1194" y="3023"/>
                  </a:lnTo>
                  <a:lnTo>
                    <a:pt x="1092" y="2997"/>
                  </a:lnTo>
                  <a:lnTo>
                    <a:pt x="994" y="2964"/>
                  </a:lnTo>
                  <a:lnTo>
                    <a:pt x="900" y="2925"/>
                  </a:lnTo>
                  <a:lnTo>
                    <a:pt x="808" y="2880"/>
                  </a:lnTo>
                  <a:lnTo>
                    <a:pt x="718" y="2828"/>
                  </a:lnTo>
                  <a:lnTo>
                    <a:pt x="634" y="2771"/>
                  </a:lnTo>
                  <a:lnTo>
                    <a:pt x="555" y="2708"/>
                  </a:lnTo>
                  <a:lnTo>
                    <a:pt x="478" y="2642"/>
                  </a:lnTo>
                  <a:lnTo>
                    <a:pt x="408" y="2570"/>
                  </a:lnTo>
                  <a:lnTo>
                    <a:pt x="341" y="2493"/>
                  </a:lnTo>
                  <a:lnTo>
                    <a:pt x="279" y="2412"/>
                  </a:lnTo>
                  <a:lnTo>
                    <a:pt x="224" y="2327"/>
                  </a:lnTo>
                  <a:lnTo>
                    <a:pt x="174" y="2238"/>
                  </a:lnTo>
                  <a:lnTo>
                    <a:pt x="130" y="2146"/>
                  </a:lnTo>
                  <a:lnTo>
                    <a:pt x="91" y="2049"/>
                  </a:lnTo>
                  <a:lnTo>
                    <a:pt x="59" y="1951"/>
                  </a:lnTo>
                  <a:lnTo>
                    <a:pt x="34" y="1849"/>
                  </a:lnTo>
                  <a:lnTo>
                    <a:pt x="15" y="1745"/>
                  </a:lnTo>
                  <a:lnTo>
                    <a:pt x="4" y="1639"/>
                  </a:lnTo>
                  <a:lnTo>
                    <a:pt x="0" y="1531"/>
                  </a:lnTo>
                  <a:lnTo>
                    <a:pt x="4" y="1421"/>
                  </a:lnTo>
                  <a:lnTo>
                    <a:pt x="15" y="1314"/>
                  </a:lnTo>
                  <a:lnTo>
                    <a:pt x="34" y="1209"/>
                  </a:lnTo>
                  <a:lnTo>
                    <a:pt x="60" y="1107"/>
                  </a:lnTo>
                  <a:lnTo>
                    <a:pt x="92" y="1008"/>
                  </a:lnTo>
                  <a:lnTo>
                    <a:pt x="131" y="911"/>
                  </a:lnTo>
                  <a:lnTo>
                    <a:pt x="176" y="818"/>
                  </a:lnTo>
                  <a:lnTo>
                    <a:pt x="227" y="728"/>
                  </a:lnTo>
                  <a:lnTo>
                    <a:pt x="283" y="643"/>
                  </a:lnTo>
                  <a:lnTo>
                    <a:pt x="346" y="562"/>
                  </a:lnTo>
                  <a:lnTo>
                    <a:pt x="413" y="485"/>
                  </a:lnTo>
                  <a:lnTo>
                    <a:pt x="486" y="412"/>
                  </a:lnTo>
                  <a:lnTo>
                    <a:pt x="562" y="346"/>
                  </a:lnTo>
                  <a:lnTo>
                    <a:pt x="644" y="283"/>
                  </a:lnTo>
                  <a:lnTo>
                    <a:pt x="730" y="226"/>
                  </a:lnTo>
                  <a:lnTo>
                    <a:pt x="819" y="176"/>
                  </a:lnTo>
                  <a:lnTo>
                    <a:pt x="911" y="131"/>
                  </a:lnTo>
                  <a:lnTo>
                    <a:pt x="1008" y="92"/>
                  </a:lnTo>
                  <a:lnTo>
                    <a:pt x="1107" y="59"/>
                  </a:lnTo>
                  <a:lnTo>
                    <a:pt x="1209" y="34"/>
                  </a:lnTo>
                  <a:lnTo>
                    <a:pt x="1315" y="15"/>
                  </a:lnTo>
                  <a:lnTo>
                    <a:pt x="1422" y="4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6" name="Freeform 346"/>
            <p:cNvSpPr>
              <a:spLocks/>
            </p:cNvSpPr>
            <p:nvPr/>
          </p:nvSpPr>
          <p:spPr bwMode="auto">
            <a:xfrm>
              <a:off x="5824538" y="3670300"/>
              <a:ext cx="901700" cy="1498600"/>
            </a:xfrm>
            <a:custGeom>
              <a:avLst/>
              <a:gdLst>
                <a:gd name="T0" fmla="*/ 935 w 1705"/>
                <a:gd name="T1" fmla="*/ 81 h 2831"/>
                <a:gd name="T2" fmla="*/ 888 w 1705"/>
                <a:gd name="T3" fmla="*/ 248 h 2831"/>
                <a:gd name="T4" fmla="*/ 804 w 1705"/>
                <a:gd name="T5" fmla="*/ 359 h 2831"/>
                <a:gd name="T6" fmla="*/ 677 w 1705"/>
                <a:gd name="T7" fmla="*/ 426 h 2831"/>
                <a:gd name="T8" fmla="*/ 564 w 1705"/>
                <a:gd name="T9" fmla="*/ 514 h 2831"/>
                <a:gd name="T10" fmla="*/ 468 w 1705"/>
                <a:gd name="T11" fmla="*/ 619 h 2831"/>
                <a:gd name="T12" fmla="*/ 393 w 1705"/>
                <a:gd name="T13" fmla="*/ 741 h 2831"/>
                <a:gd name="T14" fmla="*/ 340 w 1705"/>
                <a:gd name="T15" fmla="*/ 876 h 2831"/>
                <a:gd name="T16" fmla="*/ 312 w 1705"/>
                <a:gd name="T17" fmla="*/ 1022 h 2831"/>
                <a:gd name="T18" fmla="*/ 312 w 1705"/>
                <a:gd name="T19" fmla="*/ 1174 h 2831"/>
                <a:gd name="T20" fmla="*/ 341 w 1705"/>
                <a:gd name="T21" fmla="*/ 1320 h 2831"/>
                <a:gd name="T22" fmla="*/ 394 w 1705"/>
                <a:gd name="T23" fmla="*/ 1456 h 2831"/>
                <a:gd name="T24" fmla="*/ 471 w 1705"/>
                <a:gd name="T25" fmla="*/ 1578 h 2831"/>
                <a:gd name="T26" fmla="*/ 566 w 1705"/>
                <a:gd name="T27" fmla="*/ 1684 h 2831"/>
                <a:gd name="T28" fmla="*/ 679 w 1705"/>
                <a:gd name="T29" fmla="*/ 1772 h 2831"/>
                <a:gd name="T30" fmla="*/ 808 w 1705"/>
                <a:gd name="T31" fmla="*/ 1839 h 2831"/>
                <a:gd name="T32" fmla="*/ 949 w 1705"/>
                <a:gd name="T33" fmla="*/ 1881 h 2831"/>
                <a:gd name="T34" fmla="*/ 1098 w 1705"/>
                <a:gd name="T35" fmla="*/ 1898 h 2831"/>
                <a:gd name="T36" fmla="*/ 1252 w 1705"/>
                <a:gd name="T37" fmla="*/ 2085 h 2831"/>
                <a:gd name="T38" fmla="*/ 1530 w 1705"/>
                <a:gd name="T39" fmla="*/ 1954 h 2831"/>
                <a:gd name="T40" fmla="*/ 1705 w 1705"/>
                <a:gd name="T41" fmla="*/ 2069 h 2831"/>
                <a:gd name="T42" fmla="*/ 942 w 1705"/>
                <a:gd name="T43" fmla="*/ 2195 h 2831"/>
                <a:gd name="T44" fmla="*/ 770 w 1705"/>
                <a:gd name="T45" fmla="*/ 2153 h 2831"/>
                <a:gd name="T46" fmla="*/ 609 w 1705"/>
                <a:gd name="T47" fmla="*/ 2086 h 2831"/>
                <a:gd name="T48" fmla="*/ 462 w 1705"/>
                <a:gd name="T49" fmla="*/ 1997 h 2831"/>
                <a:gd name="T50" fmla="*/ 331 w 1705"/>
                <a:gd name="T51" fmla="*/ 1885 h 2831"/>
                <a:gd name="T52" fmla="*/ 218 w 1705"/>
                <a:gd name="T53" fmla="*/ 1755 h 2831"/>
                <a:gd name="T54" fmla="*/ 126 w 1705"/>
                <a:gd name="T55" fmla="*/ 1610 h 2831"/>
                <a:gd name="T56" fmla="*/ 58 w 1705"/>
                <a:gd name="T57" fmla="*/ 1450 h 2831"/>
                <a:gd name="T58" fmla="*/ 15 w 1705"/>
                <a:gd name="T59" fmla="*/ 1279 h 2831"/>
                <a:gd name="T60" fmla="*/ 0 w 1705"/>
                <a:gd name="T61" fmla="*/ 1099 h 2831"/>
                <a:gd name="T62" fmla="*/ 15 w 1705"/>
                <a:gd name="T63" fmla="*/ 915 h 2831"/>
                <a:gd name="T64" fmla="*/ 59 w 1705"/>
                <a:gd name="T65" fmla="*/ 741 h 2831"/>
                <a:gd name="T66" fmla="*/ 130 w 1705"/>
                <a:gd name="T67" fmla="*/ 579 h 2831"/>
                <a:gd name="T68" fmla="*/ 223 w 1705"/>
                <a:gd name="T69" fmla="*/ 432 h 2831"/>
                <a:gd name="T70" fmla="*/ 338 w 1705"/>
                <a:gd name="T71" fmla="*/ 302 h 2831"/>
                <a:gd name="T72" fmla="*/ 472 w 1705"/>
                <a:gd name="T73" fmla="*/ 192 h 2831"/>
                <a:gd name="T74" fmla="*/ 623 w 1705"/>
                <a:gd name="T75" fmla="*/ 102 h 2831"/>
                <a:gd name="T76" fmla="*/ 788 w 1705"/>
                <a:gd name="T77" fmla="*/ 38 h 2831"/>
                <a:gd name="T78" fmla="*/ 964 w 1705"/>
                <a:gd name="T79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5" h="2831">
                  <a:moveTo>
                    <a:pt x="964" y="0"/>
                  </a:moveTo>
                  <a:lnTo>
                    <a:pt x="935" y="81"/>
                  </a:lnTo>
                  <a:lnTo>
                    <a:pt x="910" y="164"/>
                  </a:lnTo>
                  <a:lnTo>
                    <a:pt x="888" y="248"/>
                  </a:lnTo>
                  <a:lnTo>
                    <a:pt x="872" y="334"/>
                  </a:lnTo>
                  <a:lnTo>
                    <a:pt x="804" y="359"/>
                  </a:lnTo>
                  <a:lnTo>
                    <a:pt x="739" y="389"/>
                  </a:lnTo>
                  <a:lnTo>
                    <a:pt x="677" y="426"/>
                  </a:lnTo>
                  <a:lnTo>
                    <a:pt x="618" y="467"/>
                  </a:lnTo>
                  <a:lnTo>
                    <a:pt x="564" y="514"/>
                  </a:lnTo>
                  <a:lnTo>
                    <a:pt x="513" y="564"/>
                  </a:lnTo>
                  <a:lnTo>
                    <a:pt x="468" y="619"/>
                  </a:lnTo>
                  <a:lnTo>
                    <a:pt x="428" y="679"/>
                  </a:lnTo>
                  <a:lnTo>
                    <a:pt x="393" y="741"/>
                  </a:lnTo>
                  <a:lnTo>
                    <a:pt x="364" y="808"/>
                  </a:lnTo>
                  <a:lnTo>
                    <a:pt x="340" y="876"/>
                  </a:lnTo>
                  <a:lnTo>
                    <a:pt x="323" y="948"/>
                  </a:lnTo>
                  <a:lnTo>
                    <a:pt x="312" y="1022"/>
                  </a:lnTo>
                  <a:lnTo>
                    <a:pt x="310" y="1099"/>
                  </a:lnTo>
                  <a:lnTo>
                    <a:pt x="312" y="1174"/>
                  </a:lnTo>
                  <a:lnTo>
                    <a:pt x="323" y="1248"/>
                  </a:lnTo>
                  <a:lnTo>
                    <a:pt x="341" y="1320"/>
                  </a:lnTo>
                  <a:lnTo>
                    <a:pt x="364" y="1389"/>
                  </a:lnTo>
                  <a:lnTo>
                    <a:pt x="394" y="1456"/>
                  </a:lnTo>
                  <a:lnTo>
                    <a:pt x="429" y="1519"/>
                  </a:lnTo>
                  <a:lnTo>
                    <a:pt x="471" y="1578"/>
                  </a:lnTo>
                  <a:lnTo>
                    <a:pt x="516" y="1633"/>
                  </a:lnTo>
                  <a:lnTo>
                    <a:pt x="566" y="1684"/>
                  </a:lnTo>
                  <a:lnTo>
                    <a:pt x="622" y="1730"/>
                  </a:lnTo>
                  <a:lnTo>
                    <a:pt x="679" y="1772"/>
                  </a:lnTo>
                  <a:lnTo>
                    <a:pt x="742" y="1808"/>
                  </a:lnTo>
                  <a:lnTo>
                    <a:pt x="808" y="1839"/>
                  </a:lnTo>
                  <a:lnTo>
                    <a:pt x="877" y="1864"/>
                  </a:lnTo>
                  <a:lnTo>
                    <a:pt x="949" y="1881"/>
                  </a:lnTo>
                  <a:lnTo>
                    <a:pt x="1023" y="1893"/>
                  </a:lnTo>
                  <a:lnTo>
                    <a:pt x="1098" y="1898"/>
                  </a:lnTo>
                  <a:lnTo>
                    <a:pt x="1252" y="1900"/>
                  </a:lnTo>
                  <a:lnTo>
                    <a:pt x="1252" y="2085"/>
                  </a:lnTo>
                  <a:lnTo>
                    <a:pt x="1448" y="1889"/>
                  </a:lnTo>
                  <a:lnTo>
                    <a:pt x="1530" y="1954"/>
                  </a:lnTo>
                  <a:lnTo>
                    <a:pt x="1616" y="2013"/>
                  </a:lnTo>
                  <a:lnTo>
                    <a:pt x="1705" y="2069"/>
                  </a:lnTo>
                  <a:lnTo>
                    <a:pt x="942" y="2831"/>
                  </a:lnTo>
                  <a:lnTo>
                    <a:pt x="942" y="2195"/>
                  </a:lnTo>
                  <a:lnTo>
                    <a:pt x="854" y="2177"/>
                  </a:lnTo>
                  <a:lnTo>
                    <a:pt x="770" y="2153"/>
                  </a:lnTo>
                  <a:lnTo>
                    <a:pt x="688" y="2123"/>
                  </a:lnTo>
                  <a:lnTo>
                    <a:pt x="609" y="2086"/>
                  </a:lnTo>
                  <a:lnTo>
                    <a:pt x="533" y="2045"/>
                  </a:lnTo>
                  <a:lnTo>
                    <a:pt x="462" y="1997"/>
                  </a:lnTo>
                  <a:lnTo>
                    <a:pt x="394" y="1944"/>
                  </a:lnTo>
                  <a:lnTo>
                    <a:pt x="331" y="1885"/>
                  </a:lnTo>
                  <a:lnTo>
                    <a:pt x="272" y="1822"/>
                  </a:lnTo>
                  <a:lnTo>
                    <a:pt x="218" y="1755"/>
                  </a:lnTo>
                  <a:lnTo>
                    <a:pt x="170" y="1685"/>
                  </a:lnTo>
                  <a:lnTo>
                    <a:pt x="126" y="1610"/>
                  </a:lnTo>
                  <a:lnTo>
                    <a:pt x="89" y="1532"/>
                  </a:lnTo>
                  <a:lnTo>
                    <a:pt x="58" y="1450"/>
                  </a:lnTo>
                  <a:lnTo>
                    <a:pt x="33" y="1365"/>
                  </a:lnTo>
                  <a:lnTo>
                    <a:pt x="15" y="1279"/>
                  </a:lnTo>
                  <a:lnTo>
                    <a:pt x="4" y="1189"/>
                  </a:lnTo>
                  <a:lnTo>
                    <a:pt x="0" y="1099"/>
                  </a:lnTo>
                  <a:lnTo>
                    <a:pt x="4" y="1006"/>
                  </a:lnTo>
                  <a:lnTo>
                    <a:pt x="15" y="915"/>
                  </a:lnTo>
                  <a:lnTo>
                    <a:pt x="34" y="827"/>
                  </a:lnTo>
                  <a:lnTo>
                    <a:pt x="59" y="741"/>
                  </a:lnTo>
                  <a:lnTo>
                    <a:pt x="91" y="658"/>
                  </a:lnTo>
                  <a:lnTo>
                    <a:pt x="130" y="579"/>
                  </a:lnTo>
                  <a:lnTo>
                    <a:pt x="174" y="504"/>
                  </a:lnTo>
                  <a:lnTo>
                    <a:pt x="223" y="432"/>
                  </a:lnTo>
                  <a:lnTo>
                    <a:pt x="278" y="365"/>
                  </a:lnTo>
                  <a:lnTo>
                    <a:pt x="338" y="302"/>
                  </a:lnTo>
                  <a:lnTo>
                    <a:pt x="403" y="245"/>
                  </a:lnTo>
                  <a:lnTo>
                    <a:pt x="472" y="192"/>
                  </a:lnTo>
                  <a:lnTo>
                    <a:pt x="546" y="144"/>
                  </a:lnTo>
                  <a:lnTo>
                    <a:pt x="623" y="102"/>
                  </a:lnTo>
                  <a:lnTo>
                    <a:pt x="703" y="67"/>
                  </a:lnTo>
                  <a:lnTo>
                    <a:pt x="788" y="38"/>
                  </a:lnTo>
                  <a:lnTo>
                    <a:pt x="874" y="16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2" name="Freeform 351"/>
          <p:cNvSpPr>
            <a:spLocks noEditPoints="1"/>
          </p:cNvSpPr>
          <p:nvPr/>
        </p:nvSpPr>
        <p:spPr bwMode="auto">
          <a:xfrm>
            <a:off x="6565548" y="3263245"/>
            <a:ext cx="385863" cy="390751"/>
          </a:xfrm>
          <a:custGeom>
            <a:avLst/>
            <a:gdLst>
              <a:gd name="T0" fmla="*/ 1614 w 3316"/>
              <a:gd name="T1" fmla="*/ 771 h 3357"/>
              <a:gd name="T2" fmla="*/ 1574 w 3316"/>
              <a:gd name="T3" fmla="*/ 823 h 3357"/>
              <a:gd name="T4" fmla="*/ 771 w 3316"/>
              <a:gd name="T5" fmla="*/ 1396 h 3357"/>
              <a:gd name="T6" fmla="*/ 718 w 3316"/>
              <a:gd name="T7" fmla="*/ 1438 h 3357"/>
              <a:gd name="T8" fmla="*/ 708 w 3316"/>
              <a:gd name="T9" fmla="*/ 1505 h 3357"/>
              <a:gd name="T10" fmla="*/ 743 w 3316"/>
              <a:gd name="T11" fmla="*/ 1556 h 3357"/>
              <a:gd name="T12" fmla="*/ 1034 w 3316"/>
              <a:gd name="T13" fmla="*/ 2494 h 3357"/>
              <a:gd name="T14" fmla="*/ 1046 w 3316"/>
              <a:gd name="T15" fmla="*/ 2554 h 3357"/>
              <a:gd name="T16" fmla="*/ 1098 w 3316"/>
              <a:gd name="T17" fmla="*/ 2596 h 3357"/>
              <a:gd name="T18" fmla="*/ 1159 w 3316"/>
              <a:gd name="T19" fmla="*/ 2590 h 3357"/>
              <a:gd name="T20" fmla="*/ 2142 w 3316"/>
              <a:gd name="T21" fmla="*/ 2581 h 3357"/>
              <a:gd name="T22" fmla="*/ 2195 w 3316"/>
              <a:gd name="T23" fmla="*/ 2599 h 3357"/>
              <a:gd name="T24" fmla="*/ 2251 w 3316"/>
              <a:gd name="T25" fmla="*/ 2579 h 3357"/>
              <a:gd name="T26" fmla="*/ 2281 w 3316"/>
              <a:gd name="T27" fmla="*/ 2529 h 3357"/>
              <a:gd name="T28" fmla="*/ 2280 w 3316"/>
              <a:gd name="T29" fmla="*/ 2479 h 3357"/>
              <a:gd name="T30" fmla="*/ 2590 w 3316"/>
              <a:gd name="T31" fmla="*/ 1543 h 3357"/>
              <a:gd name="T32" fmla="*/ 2612 w 3316"/>
              <a:gd name="T33" fmla="*/ 1483 h 3357"/>
              <a:gd name="T34" fmla="*/ 2585 w 3316"/>
              <a:gd name="T35" fmla="*/ 1419 h 3357"/>
              <a:gd name="T36" fmla="*/ 2523 w 3316"/>
              <a:gd name="T37" fmla="*/ 1392 h 3357"/>
              <a:gd name="T38" fmla="*/ 1734 w 3316"/>
              <a:gd name="T39" fmla="*/ 802 h 3357"/>
              <a:gd name="T40" fmla="*/ 1681 w 3316"/>
              <a:gd name="T41" fmla="*/ 762 h 3357"/>
              <a:gd name="T42" fmla="*/ 1763 w 3316"/>
              <a:gd name="T43" fmla="*/ 3 h 3357"/>
              <a:gd name="T44" fmla="*/ 2066 w 3316"/>
              <a:gd name="T45" fmla="*/ 52 h 3357"/>
              <a:gd name="T46" fmla="*/ 2348 w 3316"/>
              <a:gd name="T47" fmla="*/ 152 h 3357"/>
              <a:gd name="T48" fmla="*/ 2605 w 3316"/>
              <a:gd name="T49" fmla="*/ 301 h 3357"/>
              <a:gd name="T50" fmla="*/ 2831 w 3316"/>
              <a:gd name="T51" fmla="*/ 493 h 3357"/>
              <a:gd name="T52" fmla="*/ 3019 w 3316"/>
              <a:gd name="T53" fmla="*/ 720 h 3357"/>
              <a:gd name="T54" fmla="*/ 3166 w 3316"/>
              <a:gd name="T55" fmla="*/ 980 h 3357"/>
              <a:gd name="T56" fmla="*/ 3266 w 3316"/>
              <a:gd name="T57" fmla="*/ 1266 h 3357"/>
              <a:gd name="T58" fmla="*/ 3313 w 3316"/>
              <a:gd name="T59" fmla="*/ 1573 h 3357"/>
              <a:gd name="T60" fmla="*/ 3304 w 3316"/>
              <a:gd name="T61" fmla="*/ 1889 h 3357"/>
              <a:gd name="T62" fmla="*/ 3238 w 3316"/>
              <a:gd name="T63" fmla="*/ 2189 h 3357"/>
              <a:gd name="T64" fmla="*/ 3122 w 3316"/>
              <a:gd name="T65" fmla="*/ 2468 h 3357"/>
              <a:gd name="T66" fmla="*/ 2960 w 3316"/>
              <a:gd name="T67" fmla="*/ 2716 h 3357"/>
              <a:gd name="T68" fmla="*/ 2759 w 3316"/>
              <a:gd name="T69" fmla="*/ 2933 h 3357"/>
              <a:gd name="T70" fmla="*/ 2523 w 3316"/>
              <a:gd name="T71" fmla="*/ 3111 h 3357"/>
              <a:gd name="T72" fmla="*/ 2257 w 3316"/>
              <a:gd name="T73" fmla="*/ 3245 h 3357"/>
              <a:gd name="T74" fmla="*/ 1967 w 3316"/>
              <a:gd name="T75" fmla="*/ 3329 h 3357"/>
              <a:gd name="T76" fmla="*/ 1659 w 3316"/>
              <a:gd name="T77" fmla="*/ 3357 h 3357"/>
              <a:gd name="T78" fmla="*/ 1349 w 3316"/>
              <a:gd name="T79" fmla="*/ 3329 h 3357"/>
              <a:gd name="T80" fmla="*/ 1060 w 3316"/>
              <a:gd name="T81" fmla="*/ 3245 h 3357"/>
              <a:gd name="T82" fmla="*/ 793 w 3316"/>
              <a:gd name="T83" fmla="*/ 3111 h 3357"/>
              <a:gd name="T84" fmla="*/ 558 w 3316"/>
              <a:gd name="T85" fmla="*/ 2933 h 3357"/>
              <a:gd name="T86" fmla="*/ 356 w 3316"/>
              <a:gd name="T87" fmla="*/ 2716 h 3357"/>
              <a:gd name="T88" fmla="*/ 195 w 3316"/>
              <a:gd name="T89" fmla="*/ 2468 h 3357"/>
              <a:gd name="T90" fmla="*/ 79 w 3316"/>
              <a:gd name="T91" fmla="*/ 2189 h 3357"/>
              <a:gd name="T92" fmla="*/ 13 w 3316"/>
              <a:gd name="T93" fmla="*/ 1889 h 3357"/>
              <a:gd name="T94" fmla="*/ 3 w 3316"/>
              <a:gd name="T95" fmla="*/ 1573 h 3357"/>
              <a:gd name="T96" fmla="*/ 51 w 3316"/>
              <a:gd name="T97" fmla="*/ 1266 h 3357"/>
              <a:gd name="T98" fmla="*/ 150 w 3316"/>
              <a:gd name="T99" fmla="*/ 980 h 3357"/>
              <a:gd name="T100" fmla="*/ 298 w 3316"/>
              <a:gd name="T101" fmla="*/ 720 h 3357"/>
              <a:gd name="T102" fmla="*/ 486 w 3316"/>
              <a:gd name="T103" fmla="*/ 493 h 3357"/>
              <a:gd name="T104" fmla="*/ 712 w 3316"/>
              <a:gd name="T105" fmla="*/ 301 h 3357"/>
              <a:gd name="T106" fmla="*/ 968 w 3316"/>
              <a:gd name="T107" fmla="*/ 152 h 3357"/>
              <a:gd name="T108" fmla="*/ 1251 w 3316"/>
              <a:gd name="T109" fmla="*/ 52 h 3357"/>
              <a:gd name="T110" fmla="*/ 1554 w 3316"/>
              <a:gd name="T111" fmla="*/ 3 h 3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16" h="3357">
                <a:moveTo>
                  <a:pt x="1659" y="759"/>
                </a:moveTo>
                <a:lnTo>
                  <a:pt x="1635" y="762"/>
                </a:lnTo>
                <a:lnTo>
                  <a:pt x="1614" y="771"/>
                </a:lnTo>
                <a:lnTo>
                  <a:pt x="1596" y="784"/>
                </a:lnTo>
                <a:lnTo>
                  <a:pt x="1583" y="802"/>
                </a:lnTo>
                <a:lnTo>
                  <a:pt x="1574" y="823"/>
                </a:lnTo>
                <a:lnTo>
                  <a:pt x="1389" y="1392"/>
                </a:lnTo>
                <a:lnTo>
                  <a:pt x="795" y="1392"/>
                </a:lnTo>
                <a:lnTo>
                  <a:pt x="771" y="1396"/>
                </a:lnTo>
                <a:lnTo>
                  <a:pt x="750" y="1405"/>
                </a:lnTo>
                <a:lnTo>
                  <a:pt x="731" y="1419"/>
                </a:lnTo>
                <a:lnTo>
                  <a:pt x="718" y="1438"/>
                </a:lnTo>
                <a:lnTo>
                  <a:pt x="708" y="1459"/>
                </a:lnTo>
                <a:lnTo>
                  <a:pt x="705" y="1483"/>
                </a:lnTo>
                <a:lnTo>
                  <a:pt x="708" y="1505"/>
                </a:lnTo>
                <a:lnTo>
                  <a:pt x="716" y="1525"/>
                </a:lnTo>
                <a:lnTo>
                  <a:pt x="727" y="1543"/>
                </a:lnTo>
                <a:lnTo>
                  <a:pt x="743" y="1556"/>
                </a:lnTo>
                <a:lnTo>
                  <a:pt x="1223" y="1908"/>
                </a:lnTo>
                <a:lnTo>
                  <a:pt x="1037" y="2479"/>
                </a:lnTo>
                <a:lnTo>
                  <a:pt x="1034" y="2494"/>
                </a:lnTo>
                <a:lnTo>
                  <a:pt x="1033" y="2509"/>
                </a:lnTo>
                <a:lnTo>
                  <a:pt x="1036" y="2532"/>
                </a:lnTo>
                <a:lnTo>
                  <a:pt x="1046" y="2554"/>
                </a:lnTo>
                <a:lnTo>
                  <a:pt x="1059" y="2572"/>
                </a:lnTo>
                <a:lnTo>
                  <a:pt x="1078" y="2586"/>
                </a:lnTo>
                <a:lnTo>
                  <a:pt x="1098" y="2596"/>
                </a:lnTo>
                <a:lnTo>
                  <a:pt x="1122" y="2599"/>
                </a:lnTo>
                <a:lnTo>
                  <a:pt x="1141" y="2597"/>
                </a:lnTo>
                <a:lnTo>
                  <a:pt x="1159" y="2590"/>
                </a:lnTo>
                <a:lnTo>
                  <a:pt x="1174" y="2581"/>
                </a:lnTo>
                <a:lnTo>
                  <a:pt x="1659" y="2227"/>
                </a:lnTo>
                <a:lnTo>
                  <a:pt x="2142" y="2581"/>
                </a:lnTo>
                <a:lnTo>
                  <a:pt x="2158" y="2590"/>
                </a:lnTo>
                <a:lnTo>
                  <a:pt x="2175" y="2597"/>
                </a:lnTo>
                <a:lnTo>
                  <a:pt x="2195" y="2599"/>
                </a:lnTo>
                <a:lnTo>
                  <a:pt x="2215" y="2596"/>
                </a:lnTo>
                <a:lnTo>
                  <a:pt x="2234" y="2589"/>
                </a:lnTo>
                <a:lnTo>
                  <a:pt x="2251" y="2579"/>
                </a:lnTo>
                <a:lnTo>
                  <a:pt x="2264" y="2564"/>
                </a:lnTo>
                <a:lnTo>
                  <a:pt x="2275" y="2547"/>
                </a:lnTo>
                <a:lnTo>
                  <a:pt x="2281" y="2529"/>
                </a:lnTo>
                <a:lnTo>
                  <a:pt x="2284" y="2509"/>
                </a:lnTo>
                <a:lnTo>
                  <a:pt x="2283" y="2494"/>
                </a:lnTo>
                <a:lnTo>
                  <a:pt x="2280" y="2479"/>
                </a:lnTo>
                <a:lnTo>
                  <a:pt x="2094" y="1908"/>
                </a:lnTo>
                <a:lnTo>
                  <a:pt x="2574" y="1556"/>
                </a:lnTo>
                <a:lnTo>
                  <a:pt x="2590" y="1543"/>
                </a:lnTo>
                <a:lnTo>
                  <a:pt x="2601" y="1525"/>
                </a:lnTo>
                <a:lnTo>
                  <a:pt x="2609" y="1505"/>
                </a:lnTo>
                <a:lnTo>
                  <a:pt x="2612" y="1483"/>
                </a:lnTo>
                <a:lnTo>
                  <a:pt x="2609" y="1459"/>
                </a:lnTo>
                <a:lnTo>
                  <a:pt x="2599" y="1438"/>
                </a:lnTo>
                <a:lnTo>
                  <a:pt x="2585" y="1419"/>
                </a:lnTo>
                <a:lnTo>
                  <a:pt x="2567" y="1405"/>
                </a:lnTo>
                <a:lnTo>
                  <a:pt x="2545" y="1396"/>
                </a:lnTo>
                <a:lnTo>
                  <a:pt x="2523" y="1392"/>
                </a:lnTo>
                <a:lnTo>
                  <a:pt x="1928" y="1392"/>
                </a:lnTo>
                <a:lnTo>
                  <a:pt x="1744" y="823"/>
                </a:lnTo>
                <a:lnTo>
                  <a:pt x="1734" y="802"/>
                </a:lnTo>
                <a:lnTo>
                  <a:pt x="1721" y="784"/>
                </a:lnTo>
                <a:lnTo>
                  <a:pt x="1703" y="771"/>
                </a:lnTo>
                <a:lnTo>
                  <a:pt x="1681" y="762"/>
                </a:lnTo>
                <a:lnTo>
                  <a:pt x="1659" y="759"/>
                </a:lnTo>
                <a:close/>
                <a:moveTo>
                  <a:pt x="1659" y="0"/>
                </a:moveTo>
                <a:lnTo>
                  <a:pt x="1763" y="3"/>
                </a:lnTo>
                <a:lnTo>
                  <a:pt x="1866" y="14"/>
                </a:lnTo>
                <a:lnTo>
                  <a:pt x="1967" y="30"/>
                </a:lnTo>
                <a:lnTo>
                  <a:pt x="2066" y="52"/>
                </a:lnTo>
                <a:lnTo>
                  <a:pt x="2163" y="80"/>
                </a:lnTo>
                <a:lnTo>
                  <a:pt x="2257" y="114"/>
                </a:lnTo>
                <a:lnTo>
                  <a:pt x="2348" y="152"/>
                </a:lnTo>
                <a:lnTo>
                  <a:pt x="2438" y="198"/>
                </a:lnTo>
                <a:lnTo>
                  <a:pt x="2523" y="247"/>
                </a:lnTo>
                <a:lnTo>
                  <a:pt x="2605" y="301"/>
                </a:lnTo>
                <a:lnTo>
                  <a:pt x="2683" y="361"/>
                </a:lnTo>
                <a:lnTo>
                  <a:pt x="2759" y="424"/>
                </a:lnTo>
                <a:lnTo>
                  <a:pt x="2831" y="493"/>
                </a:lnTo>
                <a:lnTo>
                  <a:pt x="2897" y="565"/>
                </a:lnTo>
                <a:lnTo>
                  <a:pt x="2960" y="641"/>
                </a:lnTo>
                <a:lnTo>
                  <a:pt x="3019" y="720"/>
                </a:lnTo>
                <a:lnTo>
                  <a:pt x="3073" y="803"/>
                </a:lnTo>
                <a:lnTo>
                  <a:pt x="3122" y="891"/>
                </a:lnTo>
                <a:lnTo>
                  <a:pt x="3166" y="980"/>
                </a:lnTo>
                <a:lnTo>
                  <a:pt x="3205" y="1073"/>
                </a:lnTo>
                <a:lnTo>
                  <a:pt x="3238" y="1168"/>
                </a:lnTo>
                <a:lnTo>
                  <a:pt x="3266" y="1266"/>
                </a:lnTo>
                <a:lnTo>
                  <a:pt x="3288" y="1366"/>
                </a:lnTo>
                <a:lnTo>
                  <a:pt x="3304" y="1468"/>
                </a:lnTo>
                <a:lnTo>
                  <a:pt x="3313" y="1573"/>
                </a:lnTo>
                <a:lnTo>
                  <a:pt x="3316" y="1679"/>
                </a:lnTo>
                <a:lnTo>
                  <a:pt x="3313" y="1785"/>
                </a:lnTo>
                <a:lnTo>
                  <a:pt x="3304" y="1889"/>
                </a:lnTo>
                <a:lnTo>
                  <a:pt x="3288" y="1991"/>
                </a:lnTo>
                <a:lnTo>
                  <a:pt x="3266" y="2092"/>
                </a:lnTo>
                <a:lnTo>
                  <a:pt x="3238" y="2189"/>
                </a:lnTo>
                <a:lnTo>
                  <a:pt x="3205" y="2285"/>
                </a:lnTo>
                <a:lnTo>
                  <a:pt x="3166" y="2377"/>
                </a:lnTo>
                <a:lnTo>
                  <a:pt x="3122" y="2468"/>
                </a:lnTo>
                <a:lnTo>
                  <a:pt x="3073" y="2554"/>
                </a:lnTo>
                <a:lnTo>
                  <a:pt x="3019" y="2637"/>
                </a:lnTo>
                <a:lnTo>
                  <a:pt x="2960" y="2716"/>
                </a:lnTo>
                <a:lnTo>
                  <a:pt x="2897" y="2793"/>
                </a:lnTo>
                <a:lnTo>
                  <a:pt x="2831" y="2866"/>
                </a:lnTo>
                <a:lnTo>
                  <a:pt x="2759" y="2933"/>
                </a:lnTo>
                <a:lnTo>
                  <a:pt x="2683" y="2997"/>
                </a:lnTo>
                <a:lnTo>
                  <a:pt x="2605" y="3057"/>
                </a:lnTo>
                <a:lnTo>
                  <a:pt x="2523" y="3111"/>
                </a:lnTo>
                <a:lnTo>
                  <a:pt x="2438" y="3161"/>
                </a:lnTo>
                <a:lnTo>
                  <a:pt x="2348" y="3205"/>
                </a:lnTo>
                <a:lnTo>
                  <a:pt x="2257" y="3245"/>
                </a:lnTo>
                <a:lnTo>
                  <a:pt x="2163" y="3278"/>
                </a:lnTo>
                <a:lnTo>
                  <a:pt x="2066" y="3307"/>
                </a:lnTo>
                <a:lnTo>
                  <a:pt x="1967" y="3329"/>
                </a:lnTo>
                <a:lnTo>
                  <a:pt x="1866" y="3344"/>
                </a:lnTo>
                <a:lnTo>
                  <a:pt x="1763" y="3354"/>
                </a:lnTo>
                <a:lnTo>
                  <a:pt x="1659" y="3357"/>
                </a:lnTo>
                <a:lnTo>
                  <a:pt x="1554" y="3354"/>
                </a:lnTo>
                <a:lnTo>
                  <a:pt x="1450" y="3344"/>
                </a:lnTo>
                <a:lnTo>
                  <a:pt x="1349" y="3329"/>
                </a:lnTo>
                <a:lnTo>
                  <a:pt x="1251" y="3307"/>
                </a:lnTo>
                <a:lnTo>
                  <a:pt x="1153" y="3278"/>
                </a:lnTo>
                <a:lnTo>
                  <a:pt x="1060" y="3245"/>
                </a:lnTo>
                <a:lnTo>
                  <a:pt x="968" y="3205"/>
                </a:lnTo>
                <a:lnTo>
                  <a:pt x="880" y="3161"/>
                </a:lnTo>
                <a:lnTo>
                  <a:pt x="793" y="3111"/>
                </a:lnTo>
                <a:lnTo>
                  <a:pt x="712" y="3057"/>
                </a:lnTo>
                <a:lnTo>
                  <a:pt x="633" y="2997"/>
                </a:lnTo>
                <a:lnTo>
                  <a:pt x="558" y="2933"/>
                </a:lnTo>
                <a:lnTo>
                  <a:pt x="486" y="2866"/>
                </a:lnTo>
                <a:lnTo>
                  <a:pt x="419" y="2793"/>
                </a:lnTo>
                <a:lnTo>
                  <a:pt x="356" y="2716"/>
                </a:lnTo>
                <a:lnTo>
                  <a:pt x="298" y="2637"/>
                </a:lnTo>
                <a:lnTo>
                  <a:pt x="244" y="2554"/>
                </a:lnTo>
                <a:lnTo>
                  <a:pt x="195" y="2468"/>
                </a:lnTo>
                <a:lnTo>
                  <a:pt x="150" y="2377"/>
                </a:lnTo>
                <a:lnTo>
                  <a:pt x="112" y="2285"/>
                </a:lnTo>
                <a:lnTo>
                  <a:pt x="79" y="2189"/>
                </a:lnTo>
                <a:lnTo>
                  <a:pt x="51" y="2092"/>
                </a:lnTo>
                <a:lnTo>
                  <a:pt x="29" y="1991"/>
                </a:lnTo>
                <a:lnTo>
                  <a:pt x="13" y="1889"/>
                </a:lnTo>
                <a:lnTo>
                  <a:pt x="3" y="1785"/>
                </a:lnTo>
                <a:lnTo>
                  <a:pt x="0" y="1679"/>
                </a:lnTo>
                <a:lnTo>
                  <a:pt x="3" y="1573"/>
                </a:lnTo>
                <a:lnTo>
                  <a:pt x="13" y="1468"/>
                </a:lnTo>
                <a:lnTo>
                  <a:pt x="29" y="1366"/>
                </a:lnTo>
                <a:lnTo>
                  <a:pt x="51" y="1266"/>
                </a:lnTo>
                <a:lnTo>
                  <a:pt x="79" y="1168"/>
                </a:lnTo>
                <a:lnTo>
                  <a:pt x="112" y="1073"/>
                </a:lnTo>
                <a:lnTo>
                  <a:pt x="150" y="980"/>
                </a:lnTo>
                <a:lnTo>
                  <a:pt x="195" y="891"/>
                </a:lnTo>
                <a:lnTo>
                  <a:pt x="244" y="803"/>
                </a:lnTo>
                <a:lnTo>
                  <a:pt x="298" y="720"/>
                </a:lnTo>
                <a:lnTo>
                  <a:pt x="356" y="641"/>
                </a:lnTo>
                <a:lnTo>
                  <a:pt x="419" y="565"/>
                </a:lnTo>
                <a:lnTo>
                  <a:pt x="486" y="493"/>
                </a:lnTo>
                <a:lnTo>
                  <a:pt x="558" y="424"/>
                </a:lnTo>
                <a:lnTo>
                  <a:pt x="633" y="361"/>
                </a:lnTo>
                <a:lnTo>
                  <a:pt x="712" y="301"/>
                </a:lnTo>
                <a:lnTo>
                  <a:pt x="793" y="247"/>
                </a:lnTo>
                <a:lnTo>
                  <a:pt x="880" y="198"/>
                </a:lnTo>
                <a:lnTo>
                  <a:pt x="968" y="152"/>
                </a:lnTo>
                <a:lnTo>
                  <a:pt x="1060" y="114"/>
                </a:lnTo>
                <a:lnTo>
                  <a:pt x="1153" y="80"/>
                </a:lnTo>
                <a:lnTo>
                  <a:pt x="1251" y="52"/>
                </a:lnTo>
                <a:lnTo>
                  <a:pt x="1349" y="30"/>
                </a:lnTo>
                <a:lnTo>
                  <a:pt x="1450" y="14"/>
                </a:lnTo>
                <a:lnTo>
                  <a:pt x="1554" y="3"/>
                </a:lnTo>
                <a:lnTo>
                  <a:pt x="1659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99" name="Группа 398"/>
          <p:cNvGrpSpPr/>
          <p:nvPr/>
        </p:nvGrpSpPr>
        <p:grpSpPr>
          <a:xfrm>
            <a:off x="7280892" y="3262846"/>
            <a:ext cx="338969" cy="391549"/>
            <a:chOff x="5886450" y="3211513"/>
            <a:chExt cx="1535113" cy="1773238"/>
          </a:xfrm>
          <a:solidFill>
            <a:schemeClr val="bg2">
              <a:lumMod val="25000"/>
            </a:schemeClr>
          </a:solidFill>
        </p:grpSpPr>
        <p:sp>
          <p:nvSpPr>
            <p:cNvPr id="397" name="Freeform 356"/>
            <p:cNvSpPr>
              <a:spLocks noEditPoints="1"/>
            </p:cNvSpPr>
            <p:nvPr/>
          </p:nvSpPr>
          <p:spPr bwMode="auto">
            <a:xfrm>
              <a:off x="5886450" y="3211513"/>
              <a:ext cx="1531938" cy="773113"/>
            </a:xfrm>
            <a:custGeom>
              <a:avLst/>
              <a:gdLst>
                <a:gd name="T0" fmla="*/ 628 w 2895"/>
                <a:gd name="T1" fmla="*/ 277 h 1460"/>
                <a:gd name="T2" fmla="*/ 483 w 2895"/>
                <a:gd name="T3" fmla="*/ 336 h 1460"/>
                <a:gd name="T4" fmla="*/ 369 w 2895"/>
                <a:gd name="T5" fmla="*/ 438 h 1460"/>
                <a:gd name="T6" fmla="*/ 293 w 2895"/>
                <a:gd name="T7" fmla="*/ 573 h 1460"/>
                <a:gd name="T8" fmla="*/ 266 w 2895"/>
                <a:gd name="T9" fmla="*/ 730 h 1460"/>
                <a:gd name="T10" fmla="*/ 293 w 2895"/>
                <a:gd name="T11" fmla="*/ 888 h 1460"/>
                <a:gd name="T12" fmla="*/ 369 w 2895"/>
                <a:gd name="T13" fmla="*/ 1021 h 1460"/>
                <a:gd name="T14" fmla="*/ 483 w 2895"/>
                <a:gd name="T15" fmla="*/ 1123 h 1460"/>
                <a:gd name="T16" fmla="*/ 628 w 2895"/>
                <a:gd name="T17" fmla="*/ 1184 h 1460"/>
                <a:gd name="T18" fmla="*/ 789 w 2895"/>
                <a:gd name="T19" fmla="*/ 1193 h 1460"/>
                <a:gd name="T20" fmla="*/ 941 w 2895"/>
                <a:gd name="T21" fmla="*/ 1149 h 1460"/>
                <a:gd name="T22" fmla="*/ 1066 w 2895"/>
                <a:gd name="T23" fmla="*/ 1060 h 1460"/>
                <a:gd name="T24" fmla="*/ 1156 w 2895"/>
                <a:gd name="T25" fmla="*/ 935 h 1460"/>
                <a:gd name="T26" fmla="*/ 1201 w 2895"/>
                <a:gd name="T27" fmla="*/ 785 h 1460"/>
                <a:gd name="T28" fmla="*/ 1191 w 2895"/>
                <a:gd name="T29" fmla="*/ 623 h 1460"/>
                <a:gd name="T30" fmla="*/ 1131 w 2895"/>
                <a:gd name="T31" fmla="*/ 480 h 1460"/>
                <a:gd name="T32" fmla="*/ 1028 w 2895"/>
                <a:gd name="T33" fmla="*/ 366 h 1460"/>
                <a:gd name="T34" fmla="*/ 893 w 2895"/>
                <a:gd name="T35" fmla="*/ 291 h 1460"/>
                <a:gd name="T36" fmla="*/ 734 w 2895"/>
                <a:gd name="T37" fmla="*/ 264 h 1460"/>
                <a:gd name="T38" fmla="*/ 2231 w 2895"/>
                <a:gd name="T39" fmla="*/ 3 h 1460"/>
                <a:gd name="T40" fmla="*/ 2431 w 2895"/>
                <a:gd name="T41" fmla="*/ 51 h 1460"/>
                <a:gd name="T42" fmla="*/ 2605 w 2895"/>
                <a:gd name="T43" fmla="*/ 149 h 1460"/>
                <a:gd name="T44" fmla="*/ 2745 w 2895"/>
                <a:gd name="T45" fmla="*/ 289 h 1460"/>
                <a:gd name="T46" fmla="*/ 2844 w 2895"/>
                <a:gd name="T47" fmla="*/ 462 h 1460"/>
                <a:gd name="T48" fmla="*/ 2892 w 2895"/>
                <a:gd name="T49" fmla="*/ 659 h 1460"/>
                <a:gd name="T50" fmla="*/ 2882 w 2895"/>
                <a:gd name="T51" fmla="*/ 868 h 1460"/>
                <a:gd name="T52" fmla="*/ 2817 w 2895"/>
                <a:gd name="T53" fmla="*/ 1060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1 h 1460"/>
                <a:gd name="T60" fmla="*/ 2161 w 2895"/>
                <a:gd name="T61" fmla="*/ 1460 h 1460"/>
                <a:gd name="T62" fmla="*/ 595 w 2895"/>
                <a:gd name="T63" fmla="*/ 1447 h 1460"/>
                <a:gd name="T64" fmla="*/ 403 w 2895"/>
                <a:gd name="T65" fmla="*/ 1381 h 1460"/>
                <a:gd name="T66" fmla="*/ 239 w 2895"/>
                <a:gd name="T67" fmla="*/ 1269 h 1460"/>
                <a:gd name="T68" fmla="*/ 111 w 2895"/>
                <a:gd name="T69" fmla="*/ 1117 h 1460"/>
                <a:gd name="T70" fmla="*/ 29 w 2895"/>
                <a:gd name="T71" fmla="*/ 935 h 1460"/>
                <a:gd name="T72" fmla="*/ 0 w 2895"/>
                <a:gd name="T73" fmla="*/ 730 h 1460"/>
                <a:gd name="T74" fmla="*/ 29 w 2895"/>
                <a:gd name="T75" fmla="*/ 525 h 1460"/>
                <a:gd name="T76" fmla="*/ 111 w 2895"/>
                <a:gd name="T77" fmla="*/ 343 h 1460"/>
                <a:gd name="T78" fmla="*/ 239 w 2895"/>
                <a:gd name="T79" fmla="*/ 191 h 1460"/>
                <a:gd name="T80" fmla="*/ 403 w 2895"/>
                <a:gd name="T81" fmla="*/ 78 h 1460"/>
                <a:gd name="T82" fmla="*/ 595 w 2895"/>
                <a:gd name="T83" fmla="*/ 14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734" y="264"/>
                  </a:moveTo>
                  <a:lnTo>
                    <a:pt x="680" y="267"/>
                  </a:lnTo>
                  <a:lnTo>
                    <a:pt x="628" y="277"/>
                  </a:lnTo>
                  <a:lnTo>
                    <a:pt x="576" y="291"/>
                  </a:lnTo>
                  <a:lnTo>
                    <a:pt x="528" y="311"/>
                  </a:lnTo>
                  <a:lnTo>
                    <a:pt x="483" y="336"/>
                  </a:lnTo>
                  <a:lnTo>
                    <a:pt x="442" y="366"/>
                  </a:lnTo>
                  <a:lnTo>
                    <a:pt x="403" y="400"/>
                  </a:lnTo>
                  <a:lnTo>
                    <a:pt x="369" y="438"/>
                  </a:lnTo>
                  <a:lnTo>
                    <a:pt x="339" y="480"/>
                  </a:lnTo>
                  <a:lnTo>
                    <a:pt x="313" y="525"/>
                  </a:lnTo>
                  <a:lnTo>
                    <a:pt x="293" y="573"/>
                  </a:lnTo>
                  <a:lnTo>
                    <a:pt x="278" y="623"/>
                  </a:lnTo>
                  <a:lnTo>
                    <a:pt x="269" y="675"/>
                  </a:lnTo>
                  <a:lnTo>
                    <a:pt x="266" y="730"/>
                  </a:lnTo>
                  <a:lnTo>
                    <a:pt x="269" y="785"/>
                  </a:lnTo>
                  <a:lnTo>
                    <a:pt x="278" y="837"/>
                  </a:lnTo>
                  <a:lnTo>
                    <a:pt x="293" y="888"/>
                  </a:lnTo>
                  <a:lnTo>
                    <a:pt x="313" y="935"/>
                  </a:lnTo>
                  <a:lnTo>
                    <a:pt x="339" y="980"/>
                  </a:lnTo>
                  <a:lnTo>
                    <a:pt x="369" y="1021"/>
                  </a:lnTo>
                  <a:lnTo>
                    <a:pt x="403" y="1060"/>
                  </a:lnTo>
                  <a:lnTo>
                    <a:pt x="442" y="1094"/>
                  </a:lnTo>
                  <a:lnTo>
                    <a:pt x="483" y="1123"/>
                  </a:lnTo>
                  <a:lnTo>
                    <a:pt x="528" y="1149"/>
                  </a:lnTo>
                  <a:lnTo>
                    <a:pt x="576" y="1169"/>
                  </a:lnTo>
                  <a:lnTo>
                    <a:pt x="628" y="1184"/>
                  </a:lnTo>
                  <a:lnTo>
                    <a:pt x="680" y="1193"/>
                  </a:lnTo>
                  <a:lnTo>
                    <a:pt x="734" y="1196"/>
                  </a:lnTo>
                  <a:lnTo>
                    <a:pt x="789" y="1193"/>
                  </a:lnTo>
                  <a:lnTo>
                    <a:pt x="842" y="1184"/>
                  </a:lnTo>
                  <a:lnTo>
                    <a:pt x="893" y="1169"/>
                  </a:lnTo>
                  <a:lnTo>
                    <a:pt x="941" y="1149"/>
                  </a:lnTo>
                  <a:lnTo>
                    <a:pt x="986" y="1123"/>
                  </a:lnTo>
                  <a:lnTo>
                    <a:pt x="1028" y="1094"/>
                  </a:lnTo>
                  <a:lnTo>
                    <a:pt x="1066" y="1060"/>
                  </a:lnTo>
                  <a:lnTo>
                    <a:pt x="1101" y="1021"/>
                  </a:lnTo>
                  <a:lnTo>
                    <a:pt x="1131" y="980"/>
                  </a:lnTo>
                  <a:lnTo>
                    <a:pt x="1156" y="935"/>
                  </a:lnTo>
                  <a:lnTo>
                    <a:pt x="1176" y="888"/>
                  </a:lnTo>
                  <a:lnTo>
                    <a:pt x="1191" y="837"/>
                  </a:lnTo>
                  <a:lnTo>
                    <a:pt x="1201" y="785"/>
                  </a:lnTo>
                  <a:lnTo>
                    <a:pt x="1204" y="730"/>
                  </a:lnTo>
                  <a:lnTo>
                    <a:pt x="1201" y="675"/>
                  </a:lnTo>
                  <a:lnTo>
                    <a:pt x="1191" y="623"/>
                  </a:lnTo>
                  <a:lnTo>
                    <a:pt x="1176" y="573"/>
                  </a:lnTo>
                  <a:lnTo>
                    <a:pt x="1156" y="525"/>
                  </a:lnTo>
                  <a:lnTo>
                    <a:pt x="1131" y="480"/>
                  </a:lnTo>
                  <a:lnTo>
                    <a:pt x="1101" y="438"/>
                  </a:lnTo>
                  <a:lnTo>
                    <a:pt x="1066" y="400"/>
                  </a:lnTo>
                  <a:lnTo>
                    <a:pt x="1028" y="366"/>
                  </a:lnTo>
                  <a:lnTo>
                    <a:pt x="986" y="336"/>
                  </a:lnTo>
                  <a:lnTo>
                    <a:pt x="941" y="311"/>
                  </a:lnTo>
                  <a:lnTo>
                    <a:pt x="893" y="291"/>
                  </a:lnTo>
                  <a:lnTo>
                    <a:pt x="842" y="277"/>
                  </a:lnTo>
                  <a:lnTo>
                    <a:pt x="789" y="267"/>
                  </a:lnTo>
                  <a:lnTo>
                    <a:pt x="734" y="264"/>
                  </a:lnTo>
                  <a:close/>
                  <a:moveTo>
                    <a:pt x="734" y="0"/>
                  </a:moveTo>
                  <a:lnTo>
                    <a:pt x="2161" y="0"/>
                  </a:lnTo>
                  <a:lnTo>
                    <a:pt x="2231" y="3"/>
                  </a:lnTo>
                  <a:lnTo>
                    <a:pt x="2300" y="14"/>
                  </a:lnTo>
                  <a:lnTo>
                    <a:pt x="2367" y="30"/>
                  </a:lnTo>
                  <a:lnTo>
                    <a:pt x="2431" y="51"/>
                  </a:lnTo>
                  <a:lnTo>
                    <a:pt x="2492" y="78"/>
                  </a:lnTo>
                  <a:lnTo>
                    <a:pt x="2551" y="111"/>
                  </a:lnTo>
                  <a:lnTo>
                    <a:pt x="2605" y="149"/>
                  </a:lnTo>
                  <a:lnTo>
                    <a:pt x="2657" y="191"/>
                  </a:lnTo>
                  <a:lnTo>
                    <a:pt x="2703" y="238"/>
                  </a:lnTo>
                  <a:lnTo>
                    <a:pt x="2745" y="289"/>
                  </a:lnTo>
                  <a:lnTo>
                    <a:pt x="2784" y="343"/>
                  </a:lnTo>
                  <a:lnTo>
                    <a:pt x="2817" y="400"/>
                  </a:lnTo>
                  <a:lnTo>
                    <a:pt x="2844" y="462"/>
                  </a:lnTo>
                  <a:lnTo>
                    <a:pt x="2866" y="525"/>
                  </a:lnTo>
                  <a:lnTo>
                    <a:pt x="2882" y="591"/>
                  </a:lnTo>
                  <a:lnTo>
                    <a:pt x="2892" y="659"/>
                  </a:lnTo>
                  <a:lnTo>
                    <a:pt x="2895" y="730"/>
                  </a:lnTo>
                  <a:lnTo>
                    <a:pt x="2892" y="801"/>
                  </a:lnTo>
                  <a:lnTo>
                    <a:pt x="2882" y="868"/>
                  </a:lnTo>
                  <a:lnTo>
                    <a:pt x="2866" y="935"/>
                  </a:lnTo>
                  <a:lnTo>
                    <a:pt x="2844" y="999"/>
                  </a:lnTo>
                  <a:lnTo>
                    <a:pt x="2817" y="1060"/>
                  </a:lnTo>
                  <a:lnTo>
                    <a:pt x="2784" y="1117"/>
                  </a:lnTo>
                  <a:lnTo>
                    <a:pt x="2745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5" y="1311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9"/>
                  </a:lnTo>
                  <a:lnTo>
                    <a:pt x="2367" y="1431"/>
                  </a:lnTo>
                  <a:lnTo>
                    <a:pt x="2301" y="1447"/>
                  </a:lnTo>
                  <a:lnTo>
                    <a:pt x="2231" y="1457"/>
                  </a:lnTo>
                  <a:lnTo>
                    <a:pt x="2161" y="1460"/>
                  </a:lnTo>
                  <a:lnTo>
                    <a:pt x="734" y="1460"/>
                  </a:lnTo>
                  <a:lnTo>
                    <a:pt x="664" y="1457"/>
                  </a:lnTo>
                  <a:lnTo>
                    <a:pt x="595" y="1447"/>
                  </a:lnTo>
                  <a:lnTo>
                    <a:pt x="528" y="1431"/>
                  </a:lnTo>
                  <a:lnTo>
                    <a:pt x="464" y="1409"/>
                  </a:lnTo>
                  <a:lnTo>
                    <a:pt x="403" y="1381"/>
                  </a:lnTo>
                  <a:lnTo>
                    <a:pt x="344" y="1348"/>
                  </a:lnTo>
                  <a:lnTo>
                    <a:pt x="290" y="1311"/>
                  </a:lnTo>
                  <a:lnTo>
                    <a:pt x="239" y="1269"/>
                  </a:lnTo>
                  <a:lnTo>
                    <a:pt x="192" y="1222"/>
                  </a:lnTo>
                  <a:lnTo>
                    <a:pt x="150" y="1171"/>
                  </a:lnTo>
                  <a:lnTo>
                    <a:pt x="111" y="1117"/>
                  </a:lnTo>
                  <a:lnTo>
                    <a:pt x="79" y="1060"/>
                  </a:lnTo>
                  <a:lnTo>
                    <a:pt x="51" y="999"/>
                  </a:lnTo>
                  <a:lnTo>
                    <a:pt x="29" y="935"/>
                  </a:lnTo>
                  <a:lnTo>
                    <a:pt x="13" y="868"/>
                  </a:lnTo>
                  <a:lnTo>
                    <a:pt x="3" y="801"/>
                  </a:lnTo>
                  <a:lnTo>
                    <a:pt x="0" y="730"/>
                  </a:lnTo>
                  <a:lnTo>
                    <a:pt x="3" y="659"/>
                  </a:lnTo>
                  <a:lnTo>
                    <a:pt x="13" y="591"/>
                  </a:lnTo>
                  <a:lnTo>
                    <a:pt x="29" y="525"/>
                  </a:lnTo>
                  <a:lnTo>
                    <a:pt x="51" y="462"/>
                  </a:lnTo>
                  <a:lnTo>
                    <a:pt x="79" y="400"/>
                  </a:lnTo>
                  <a:lnTo>
                    <a:pt x="111" y="343"/>
                  </a:lnTo>
                  <a:lnTo>
                    <a:pt x="150" y="289"/>
                  </a:lnTo>
                  <a:lnTo>
                    <a:pt x="192" y="238"/>
                  </a:lnTo>
                  <a:lnTo>
                    <a:pt x="239" y="191"/>
                  </a:lnTo>
                  <a:lnTo>
                    <a:pt x="290" y="149"/>
                  </a:lnTo>
                  <a:lnTo>
                    <a:pt x="344" y="111"/>
                  </a:lnTo>
                  <a:lnTo>
                    <a:pt x="403" y="78"/>
                  </a:lnTo>
                  <a:lnTo>
                    <a:pt x="464" y="51"/>
                  </a:lnTo>
                  <a:lnTo>
                    <a:pt x="528" y="30"/>
                  </a:lnTo>
                  <a:lnTo>
                    <a:pt x="595" y="14"/>
                  </a:lnTo>
                  <a:lnTo>
                    <a:pt x="664" y="3"/>
                  </a:lnTo>
                  <a:lnTo>
                    <a:pt x="7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8" name="Freeform 357"/>
            <p:cNvSpPr>
              <a:spLocks noEditPoints="1"/>
            </p:cNvSpPr>
            <p:nvPr/>
          </p:nvSpPr>
          <p:spPr bwMode="auto">
            <a:xfrm>
              <a:off x="5889625" y="4211638"/>
              <a:ext cx="1531938" cy="773113"/>
            </a:xfrm>
            <a:custGeom>
              <a:avLst/>
              <a:gdLst>
                <a:gd name="T0" fmla="*/ 2053 w 2895"/>
                <a:gd name="T1" fmla="*/ 276 h 1460"/>
                <a:gd name="T2" fmla="*/ 1910 w 2895"/>
                <a:gd name="T3" fmla="*/ 337 h 1460"/>
                <a:gd name="T4" fmla="*/ 1795 w 2895"/>
                <a:gd name="T5" fmla="*/ 438 h 1460"/>
                <a:gd name="T6" fmla="*/ 1719 w 2895"/>
                <a:gd name="T7" fmla="*/ 572 h 1460"/>
                <a:gd name="T8" fmla="*/ 1692 w 2895"/>
                <a:gd name="T9" fmla="*/ 729 h 1460"/>
                <a:gd name="T10" fmla="*/ 1719 w 2895"/>
                <a:gd name="T11" fmla="*/ 887 h 1460"/>
                <a:gd name="T12" fmla="*/ 1795 w 2895"/>
                <a:gd name="T13" fmla="*/ 1020 h 1460"/>
                <a:gd name="T14" fmla="*/ 1910 w 2895"/>
                <a:gd name="T15" fmla="*/ 1122 h 1460"/>
                <a:gd name="T16" fmla="*/ 2053 w 2895"/>
                <a:gd name="T17" fmla="*/ 1183 h 1460"/>
                <a:gd name="T18" fmla="*/ 2216 w 2895"/>
                <a:gd name="T19" fmla="*/ 1192 h 1460"/>
                <a:gd name="T20" fmla="*/ 2367 w 2895"/>
                <a:gd name="T21" fmla="*/ 1148 h 1460"/>
                <a:gd name="T22" fmla="*/ 2492 w 2895"/>
                <a:gd name="T23" fmla="*/ 1059 h 1460"/>
                <a:gd name="T24" fmla="*/ 2582 w 2895"/>
                <a:gd name="T25" fmla="*/ 934 h 1460"/>
                <a:gd name="T26" fmla="*/ 2627 w 2895"/>
                <a:gd name="T27" fmla="*/ 784 h 1460"/>
                <a:gd name="T28" fmla="*/ 2617 w 2895"/>
                <a:gd name="T29" fmla="*/ 622 h 1460"/>
                <a:gd name="T30" fmla="*/ 2557 w 2895"/>
                <a:gd name="T31" fmla="*/ 480 h 1460"/>
                <a:gd name="T32" fmla="*/ 2454 w 2895"/>
                <a:gd name="T33" fmla="*/ 366 h 1460"/>
                <a:gd name="T34" fmla="*/ 2319 w 2895"/>
                <a:gd name="T35" fmla="*/ 291 h 1460"/>
                <a:gd name="T36" fmla="*/ 2161 w 2895"/>
                <a:gd name="T37" fmla="*/ 263 h 1460"/>
                <a:gd name="T38" fmla="*/ 2232 w 2895"/>
                <a:gd name="T39" fmla="*/ 3 h 1460"/>
                <a:gd name="T40" fmla="*/ 2431 w 2895"/>
                <a:gd name="T41" fmla="*/ 51 h 1460"/>
                <a:gd name="T42" fmla="*/ 2606 w 2895"/>
                <a:gd name="T43" fmla="*/ 149 h 1460"/>
                <a:gd name="T44" fmla="*/ 2746 w 2895"/>
                <a:gd name="T45" fmla="*/ 288 h 1460"/>
                <a:gd name="T46" fmla="*/ 2844 w 2895"/>
                <a:gd name="T47" fmla="*/ 461 h 1460"/>
                <a:gd name="T48" fmla="*/ 2892 w 2895"/>
                <a:gd name="T49" fmla="*/ 659 h 1460"/>
                <a:gd name="T50" fmla="*/ 2883 w 2895"/>
                <a:gd name="T51" fmla="*/ 868 h 1460"/>
                <a:gd name="T52" fmla="*/ 2817 w 2895"/>
                <a:gd name="T53" fmla="*/ 1059 h 1460"/>
                <a:gd name="T54" fmla="*/ 2704 w 2895"/>
                <a:gd name="T55" fmla="*/ 1222 h 1460"/>
                <a:gd name="T56" fmla="*/ 2551 w 2895"/>
                <a:gd name="T57" fmla="*/ 1348 h 1460"/>
                <a:gd name="T58" fmla="*/ 2367 w 2895"/>
                <a:gd name="T59" fmla="*/ 1430 h 1460"/>
                <a:gd name="T60" fmla="*/ 2161 w 2895"/>
                <a:gd name="T61" fmla="*/ 1460 h 1460"/>
                <a:gd name="T62" fmla="*/ 596 w 2895"/>
                <a:gd name="T63" fmla="*/ 1446 h 1460"/>
                <a:gd name="T64" fmla="*/ 403 w 2895"/>
                <a:gd name="T65" fmla="*/ 1381 h 1460"/>
                <a:gd name="T66" fmla="*/ 240 w 2895"/>
                <a:gd name="T67" fmla="*/ 1269 h 1460"/>
                <a:gd name="T68" fmla="*/ 113 w 2895"/>
                <a:gd name="T69" fmla="*/ 1117 h 1460"/>
                <a:gd name="T70" fmla="*/ 29 w 2895"/>
                <a:gd name="T71" fmla="*/ 934 h 1460"/>
                <a:gd name="T72" fmla="*/ 0 w 2895"/>
                <a:gd name="T73" fmla="*/ 729 h 1460"/>
                <a:gd name="T74" fmla="*/ 29 w 2895"/>
                <a:gd name="T75" fmla="*/ 524 h 1460"/>
                <a:gd name="T76" fmla="*/ 113 w 2895"/>
                <a:gd name="T77" fmla="*/ 342 h 1460"/>
                <a:gd name="T78" fmla="*/ 240 w 2895"/>
                <a:gd name="T79" fmla="*/ 191 h 1460"/>
                <a:gd name="T80" fmla="*/ 403 w 2895"/>
                <a:gd name="T81" fmla="*/ 79 h 1460"/>
                <a:gd name="T82" fmla="*/ 596 w 2895"/>
                <a:gd name="T83" fmla="*/ 13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5" h="1460">
                  <a:moveTo>
                    <a:pt x="2161" y="263"/>
                  </a:moveTo>
                  <a:lnTo>
                    <a:pt x="2106" y="266"/>
                  </a:lnTo>
                  <a:lnTo>
                    <a:pt x="2053" y="276"/>
                  </a:lnTo>
                  <a:lnTo>
                    <a:pt x="2003" y="291"/>
                  </a:lnTo>
                  <a:lnTo>
                    <a:pt x="1955" y="311"/>
                  </a:lnTo>
                  <a:lnTo>
                    <a:pt x="1910" y="337"/>
                  </a:lnTo>
                  <a:lnTo>
                    <a:pt x="1868" y="366"/>
                  </a:lnTo>
                  <a:lnTo>
                    <a:pt x="1830" y="400"/>
                  </a:lnTo>
                  <a:lnTo>
                    <a:pt x="1795" y="438"/>
                  </a:lnTo>
                  <a:lnTo>
                    <a:pt x="1765" y="480"/>
                  </a:lnTo>
                  <a:lnTo>
                    <a:pt x="1740" y="524"/>
                  </a:lnTo>
                  <a:lnTo>
                    <a:pt x="1719" y="572"/>
                  </a:lnTo>
                  <a:lnTo>
                    <a:pt x="1705" y="622"/>
                  </a:lnTo>
                  <a:lnTo>
                    <a:pt x="1695" y="675"/>
                  </a:lnTo>
                  <a:lnTo>
                    <a:pt x="1692" y="729"/>
                  </a:lnTo>
                  <a:lnTo>
                    <a:pt x="1695" y="784"/>
                  </a:lnTo>
                  <a:lnTo>
                    <a:pt x="1705" y="837"/>
                  </a:lnTo>
                  <a:lnTo>
                    <a:pt x="1719" y="887"/>
                  </a:lnTo>
                  <a:lnTo>
                    <a:pt x="1740" y="934"/>
                  </a:lnTo>
                  <a:lnTo>
                    <a:pt x="1765" y="979"/>
                  </a:lnTo>
                  <a:lnTo>
                    <a:pt x="1795" y="1020"/>
                  </a:lnTo>
                  <a:lnTo>
                    <a:pt x="1830" y="1059"/>
                  </a:lnTo>
                  <a:lnTo>
                    <a:pt x="1868" y="1093"/>
                  </a:lnTo>
                  <a:lnTo>
                    <a:pt x="1910" y="1122"/>
                  </a:lnTo>
                  <a:lnTo>
                    <a:pt x="1955" y="1148"/>
                  </a:lnTo>
                  <a:lnTo>
                    <a:pt x="2003" y="1168"/>
                  </a:lnTo>
                  <a:lnTo>
                    <a:pt x="2053" y="1183"/>
                  </a:lnTo>
                  <a:lnTo>
                    <a:pt x="2106" y="1192"/>
                  </a:lnTo>
                  <a:lnTo>
                    <a:pt x="2161" y="1196"/>
                  </a:lnTo>
                  <a:lnTo>
                    <a:pt x="2216" y="1192"/>
                  </a:lnTo>
                  <a:lnTo>
                    <a:pt x="2269" y="1183"/>
                  </a:lnTo>
                  <a:lnTo>
                    <a:pt x="2319" y="1168"/>
                  </a:lnTo>
                  <a:lnTo>
                    <a:pt x="2367" y="1148"/>
                  </a:lnTo>
                  <a:lnTo>
                    <a:pt x="2412" y="1122"/>
                  </a:lnTo>
                  <a:lnTo>
                    <a:pt x="2454" y="1093"/>
                  </a:lnTo>
                  <a:lnTo>
                    <a:pt x="2492" y="1059"/>
                  </a:lnTo>
                  <a:lnTo>
                    <a:pt x="2527" y="1020"/>
                  </a:lnTo>
                  <a:lnTo>
                    <a:pt x="2557" y="979"/>
                  </a:lnTo>
                  <a:lnTo>
                    <a:pt x="2582" y="934"/>
                  </a:lnTo>
                  <a:lnTo>
                    <a:pt x="2603" y="887"/>
                  </a:lnTo>
                  <a:lnTo>
                    <a:pt x="2617" y="837"/>
                  </a:lnTo>
                  <a:lnTo>
                    <a:pt x="2627" y="784"/>
                  </a:lnTo>
                  <a:lnTo>
                    <a:pt x="2630" y="729"/>
                  </a:lnTo>
                  <a:lnTo>
                    <a:pt x="2627" y="675"/>
                  </a:lnTo>
                  <a:lnTo>
                    <a:pt x="2617" y="622"/>
                  </a:lnTo>
                  <a:lnTo>
                    <a:pt x="2603" y="572"/>
                  </a:lnTo>
                  <a:lnTo>
                    <a:pt x="2582" y="524"/>
                  </a:lnTo>
                  <a:lnTo>
                    <a:pt x="2557" y="480"/>
                  </a:lnTo>
                  <a:lnTo>
                    <a:pt x="2527" y="438"/>
                  </a:lnTo>
                  <a:lnTo>
                    <a:pt x="2492" y="400"/>
                  </a:lnTo>
                  <a:lnTo>
                    <a:pt x="2454" y="366"/>
                  </a:lnTo>
                  <a:lnTo>
                    <a:pt x="2412" y="337"/>
                  </a:lnTo>
                  <a:lnTo>
                    <a:pt x="2367" y="311"/>
                  </a:lnTo>
                  <a:lnTo>
                    <a:pt x="2319" y="291"/>
                  </a:lnTo>
                  <a:lnTo>
                    <a:pt x="2269" y="276"/>
                  </a:lnTo>
                  <a:lnTo>
                    <a:pt x="2216" y="266"/>
                  </a:lnTo>
                  <a:lnTo>
                    <a:pt x="2161" y="263"/>
                  </a:lnTo>
                  <a:close/>
                  <a:moveTo>
                    <a:pt x="735" y="0"/>
                  </a:moveTo>
                  <a:lnTo>
                    <a:pt x="2161" y="0"/>
                  </a:lnTo>
                  <a:lnTo>
                    <a:pt x="2232" y="3"/>
                  </a:lnTo>
                  <a:lnTo>
                    <a:pt x="2301" y="13"/>
                  </a:lnTo>
                  <a:lnTo>
                    <a:pt x="2367" y="29"/>
                  </a:lnTo>
                  <a:lnTo>
                    <a:pt x="2431" y="51"/>
                  </a:lnTo>
                  <a:lnTo>
                    <a:pt x="2492" y="79"/>
                  </a:lnTo>
                  <a:lnTo>
                    <a:pt x="2551" y="110"/>
                  </a:lnTo>
                  <a:lnTo>
                    <a:pt x="2606" y="149"/>
                  </a:lnTo>
                  <a:lnTo>
                    <a:pt x="2657" y="191"/>
                  </a:lnTo>
                  <a:lnTo>
                    <a:pt x="2704" y="237"/>
                  </a:lnTo>
                  <a:lnTo>
                    <a:pt x="2746" y="288"/>
                  </a:lnTo>
                  <a:lnTo>
                    <a:pt x="2784" y="342"/>
                  </a:lnTo>
                  <a:lnTo>
                    <a:pt x="2817" y="400"/>
                  </a:lnTo>
                  <a:lnTo>
                    <a:pt x="2844" y="461"/>
                  </a:lnTo>
                  <a:lnTo>
                    <a:pt x="2867" y="524"/>
                  </a:lnTo>
                  <a:lnTo>
                    <a:pt x="2883" y="590"/>
                  </a:lnTo>
                  <a:lnTo>
                    <a:pt x="2892" y="659"/>
                  </a:lnTo>
                  <a:lnTo>
                    <a:pt x="2895" y="729"/>
                  </a:lnTo>
                  <a:lnTo>
                    <a:pt x="2892" y="799"/>
                  </a:lnTo>
                  <a:lnTo>
                    <a:pt x="2883" y="868"/>
                  </a:lnTo>
                  <a:lnTo>
                    <a:pt x="2867" y="934"/>
                  </a:lnTo>
                  <a:lnTo>
                    <a:pt x="2844" y="998"/>
                  </a:lnTo>
                  <a:lnTo>
                    <a:pt x="2817" y="1059"/>
                  </a:lnTo>
                  <a:lnTo>
                    <a:pt x="2784" y="1117"/>
                  </a:lnTo>
                  <a:lnTo>
                    <a:pt x="2746" y="1171"/>
                  </a:lnTo>
                  <a:lnTo>
                    <a:pt x="2704" y="1222"/>
                  </a:lnTo>
                  <a:lnTo>
                    <a:pt x="2657" y="1269"/>
                  </a:lnTo>
                  <a:lnTo>
                    <a:pt x="2606" y="1310"/>
                  </a:lnTo>
                  <a:lnTo>
                    <a:pt x="2551" y="1348"/>
                  </a:lnTo>
                  <a:lnTo>
                    <a:pt x="2492" y="1381"/>
                  </a:lnTo>
                  <a:lnTo>
                    <a:pt x="2431" y="1408"/>
                  </a:lnTo>
                  <a:lnTo>
                    <a:pt x="2367" y="1430"/>
                  </a:lnTo>
                  <a:lnTo>
                    <a:pt x="2301" y="1446"/>
                  </a:lnTo>
                  <a:lnTo>
                    <a:pt x="2232" y="1456"/>
                  </a:lnTo>
                  <a:lnTo>
                    <a:pt x="2161" y="1460"/>
                  </a:lnTo>
                  <a:lnTo>
                    <a:pt x="735" y="1460"/>
                  </a:lnTo>
                  <a:lnTo>
                    <a:pt x="664" y="1456"/>
                  </a:lnTo>
                  <a:lnTo>
                    <a:pt x="596" y="1446"/>
                  </a:lnTo>
                  <a:lnTo>
                    <a:pt x="529" y="1430"/>
                  </a:lnTo>
                  <a:lnTo>
                    <a:pt x="464" y="1408"/>
                  </a:lnTo>
                  <a:lnTo>
                    <a:pt x="403" y="1381"/>
                  </a:lnTo>
                  <a:lnTo>
                    <a:pt x="346" y="1348"/>
                  </a:lnTo>
                  <a:lnTo>
                    <a:pt x="290" y="1310"/>
                  </a:lnTo>
                  <a:lnTo>
                    <a:pt x="240" y="1269"/>
                  </a:lnTo>
                  <a:lnTo>
                    <a:pt x="193" y="1222"/>
                  </a:lnTo>
                  <a:lnTo>
                    <a:pt x="150" y="1171"/>
                  </a:lnTo>
                  <a:lnTo>
                    <a:pt x="113" y="1117"/>
                  </a:lnTo>
                  <a:lnTo>
                    <a:pt x="80" y="1059"/>
                  </a:lnTo>
                  <a:lnTo>
                    <a:pt x="52" y="998"/>
                  </a:lnTo>
                  <a:lnTo>
                    <a:pt x="29" y="934"/>
                  </a:lnTo>
                  <a:lnTo>
                    <a:pt x="13" y="868"/>
                  </a:lnTo>
                  <a:lnTo>
                    <a:pt x="4" y="799"/>
                  </a:lnTo>
                  <a:lnTo>
                    <a:pt x="0" y="729"/>
                  </a:lnTo>
                  <a:lnTo>
                    <a:pt x="4" y="659"/>
                  </a:lnTo>
                  <a:lnTo>
                    <a:pt x="13" y="590"/>
                  </a:lnTo>
                  <a:lnTo>
                    <a:pt x="29" y="524"/>
                  </a:lnTo>
                  <a:lnTo>
                    <a:pt x="52" y="461"/>
                  </a:lnTo>
                  <a:lnTo>
                    <a:pt x="80" y="400"/>
                  </a:lnTo>
                  <a:lnTo>
                    <a:pt x="113" y="342"/>
                  </a:lnTo>
                  <a:lnTo>
                    <a:pt x="150" y="288"/>
                  </a:lnTo>
                  <a:lnTo>
                    <a:pt x="193" y="237"/>
                  </a:lnTo>
                  <a:lnTo>
                    <a:pt x="240" y="191"/>
                  </a:lnTo>
                  <a:lnTo>
                    <a:pt x="290" y="149"/>
                  </a:lnTo>
                  <a:lnTo>
                    <a:pt x="346" y="110"/>
                  </a:lnTo>
                  <a:lnTo>
                    <a:pt x="403" y="79"/>
                  </a:lnTo>
                  <a:lnTo>
                    <a:pt x="464" y="51"/>
                  </a:lnTo>
                  <a:lnTo>
                    <a:pt x="529" y="29"/>
                  </a:lnTo>
                  <a:lnTo>
                    <a:pt x="596" y="13"/>
                  </a:lnTo>
                  <a:lnTo>
                    <a:pt x="664" y="3"/>
                  </a:lnTo>
                  <a:lnTo>
                    <a:pt x="7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07" name="Группа 406"/>
          <p:cNvGrpSpPr/>
          <p:nvPr/>
        </p:nvGrpSpPr>
        <p:grpSpPr>
          <a:xfrm>
            <a:off x="7949342" y="3264895"/>
            <a:ext cx="379436" cy="387450"/>
            <a:chOff x="5853113" y="3217863"/>
            <a:chExt cx="2179638" cy="2225675"/>
          </a:xfrm>
          <a:solidFill>
            <a:schemeClr val="bg2">
              <a:lumMod val="25000"/>
            </a:schemeClr>
          </a:solidFill>
        </p:grpSpPr>
        <p:sp>
          <p:nvSpPr>
            <p:cNvPr id="404" name="Freeform 362"/>
            <p:cNvSpPr>
              <a:spLocks noEditPoints="1"/>
            </p:cNvSpPr>
            <p:nvPr/>
          </p:nvSpPr>
          <p:spPr bwMode="auto">
            <a:xfrm>
              <a:off x="5924551" y="3779838"/>
              <a:ext cx="2035175" cy="1663700"/>
            </a:xfrm>
            <a:custGeom>
              <a:avLst/>
              <a:gdLst>
                <a:gd name="T0" fmla="*/ 1378 w 3846"/>
                <a:gd name="T1" fmla="*/ 963 h 3144"/>
                <a:gd name="T2" fmla="*/ 1347 w 3846"/>
                <a:gd name="T3" fmla="*/ 995 h 3144"/>
                <a:gd name="T4" fmla="*/ 446 w 3846"/>
                <a:gd name="T5" fmla="*/ 2705 h 3144"/>
                <a:gd name="T6" fmla="*/ 3400 w 3846"/>
                <a:gd name="T7" fmla="*/ 1826 h 3144"/>
                <a:gd name="T8" fmla="*/ 2482 w 3846"/>
                <a:gd name="T9" fmla="*/ 979 h 3144"/>
                <a:gd name="T10" fmla="*/ 1378 w 3846"/>
                <a:gd name="T11" fmla="*/ 963 h 3144"/>
                <a:gd name="T12" fmla="*/ 1555 w 3846"/>
                <a:gd name="T13" fmla="*/ 4 h 3144"/>
                <a:gd name="T14" fmla="*/ 1618 w 3846"/>
                <a:gd name="T15" fmla="*/ 31 h 3144"/>
                <a:gd name="T16" fmla="*/ 1667 w 3846"/>
                <a:gd name="T17" fmla="*/ 79 h 3144"/>
                <a:gd name="T18" fmla="*/ 1694 w 3846"/>
                <a:gd name="T19" fmla="*/ 141 h 3144"/>
                <a:gd name="T20" fmla="*/ 1696 w 3846"/>
                <a:gd name="T21" fmla="*/ 523 h 3144"/>
                <a:gd name="T22" fmla="*/ 2150 w 3846"/>
                <a:gd name="T23" fmla="*/ 177 h 3144"/>
                <a:gd name="T24" fmla="*/ 2163 w 3846"/>
                <a:gd name="T25" fmla="*/ 108 h 3144"/>
                <a:gd name="T26" fmla="*/ 2201 w 3846"/>
                <a:gd name="T27" fmla="*/ 52 h 3144"/>
                <a:gd name="T28" fmla="*/ 2258 w 3846"/>
                <a:gd name="T29" fmla="*/ 15 h 3144"/>
                <a:gd name="T30" fmla="*/ 2328 w 3846"/>
                <a:gd name="T31" fmla="*/ 0 h 3144"/>
                <a:gd name="T32" fmla="*/ 2397 w 3846"/>
                <a:gd name="T33" fmla="*/ 15 h 3144"/>
                <a:gd name="T34" fmla="*/ 2453 w 3846"/>
                <a:gd name="T35" fmla="*/ 52 h 3144"/>
                <a:gd name="T36" fmla="*/ 2491 w 3846"/>
                <a:gd name="T37" fmla="*/ 108 h 3144"/>
                <a:gd name="T38" fmla="*/ 2506 w 3846"/>
                <a:gd name="T39" fmla="*/ 177 h 3144"/>
                <a:gd name="T40" fmla="*/ 2581 w 3846"/>
                <a:gd name="T41" fmla="*/ 523 h 3144"/>
                <a:gd name="T42" fmla="*/ 2625 w 3846"/>
                <a:gd name="T43" fmla="*/ 533 h 3144"/>
                <a:gd name="T44" fmla="*/ 2672 w 3846"/>
                <a:gd name="T45" fmla="*/ 558 h 3144"/>
                <a:gd name="T46" fmla="*/ 2715 w 3846"/>
                <a:gd name="T47" fmla="*/ 590 h 3144"/>
                <a:gd name="T48" fmla="*/ 2754 w 3846"/>
                <a:gd name="T49" fmla="*/ 625 h 3144"/>
                <a:gd name="T50" fmla="*/ 2784 w 3846"/>
                <a:gd name="T51" fmla="*/ 654 h 3144"/>
                <a:gd name="T52" fmla="*/ 2801 w 3846"/>
                <a:gd name="T53" fmla="*/ 671 h 3144"/>
                <a:gd name="T54" fmla="*/ 3778 w 3846"/>
                <a:gd name="T55" fmla="*/ 1573 h 3144"/>
                <a:gd name="T56" fmla="*/ 3812 w 3846"/>
                <a:gd name="T57" fmla="*/ 1614 h 3144"/>
                <a:gd name="T58" fmla="*/ 3836 w 3846"/>
                <a:gd name="T59" fmla="*/ 1665 h 3144"/>
                <a:gd name="T60" fmla="*/ 3846 w 3846"/>
                <a:gd name="T61" fmla="*/ 1713 h 3144"/>
                <a:gd name="T62" fmla="*/ 3842 w 3846"/>
                <a:gd name="T63" fmla="*/ 2870 h 3144"/>
                <a:gd name="T64" fmla="*/ 3815 w 3846"/>
                <a:gd name="T65" fmla="*/ 2958 h 3144"/>
                <a:gd name="T66" fmla="*/ 3765 w 3846"/>
                <a:gd name="T67" fmla="*/ 3034 h 3144"/>
                <a:gd name="T68" fmla="*/ 3696 w 3846"/>
                <a:gd name="T69" fmla="*/ 3093 h 3144"/>
                <a:gd name="T70" fmla="*/ 3612 w 3846"/>
                <a:gd name="T71" fmla="*/ 3131 h 3144"/>
                <a:gd name="T72" fmla="*/ 3518 w 3846"/>
                <a:gd name="T73" fmla="*/ 3144 h 3144"/>
                <a:gd name="T74" fmla="*/ 280 w 3846"/>
                <a:gd name="T75" fmla="*/ 3142 h 3144"/>
                <a:gd name="T76" fmla="*/ 191 w 3846"/>
                <a:gd name="T77" fmla="*/ 3115 h 3144"/>
                <a:gd name="T78" fmla="*/ 114 w 3846"/>
                <a:gd name="T79" fmla="*/ 3066 h 3144"/>
                <a:gd name="T80" fmla="*/ 53 w 3846"/>
                <a:gd name="T81" fmla="*/ 2998 h 3144"/>
                <a:gd name="T82" fmla="*/ 15 w 3846"/>
                <a:gd name="T83" fmla="*/ 2915 h 3144"/>
                <a:gd name="T84" fmla="*/ 0 w 3846"/>
                <a:gd name="T85" fmla="*/ 2822 h 3144"/>
                <a:gd name="T86" fmla="*/ 3 w 3846"/>
                <a:gd name="T87" fmla="*/ 1690 h 3144"/>
                <a:gd name="T88" fmla="*/ 21 w 3846"/>
                <a:gd name="T89" fmla="*/ 1640 h 3144"/>
                <a:gd name="T90" fmla="*/ 50 w 3846"/>
                <a:gd name="T91" fmla="*/ 1592 h 3144"/>
                <a:gd name="T92" fmla="*/ 1043 w 3846"/>
                <a:gd name="T93" fmla="*/ 674 h 3144"/>
                <a:gd name="T94" fmla="*/ 1051 w 3846"/>
                <a:gd name="T95" fmla="*/ 665 h 3144"/>
                <a:gd name="T96" fmla="*/ 1076 w 3846"/>
                <a:gd name="T97" fmla="*/ 641 h 3144"/>
                <a:gd name="T98" fmla="*/ 1109 w 3846"/>
                <a:gd name="T99" fmla="*/ 607 h 3144"/>
                <a:gd name="T100" fmla="*/ 1153 w 3846"/>
                <a:gd name="T101" fmla="*/ 573 h 3144"/>
                <a:gd name="T102" fmla="*/ 1197 w 3846"/>
                <a:gd name="T103" fmla="*/ 543 h 3144"/>
                <a:gd name="T104" fmla="*/ 1243 w 3846"/>
                <a:gd name="T105" fmla="*/ 526 h 3144"/>
                <a:gd name="T106" fmla="*/ 1340 w 3846"/>
                <a:gd name="T107" fmla="*/ 523 h 3144"/>
                <a:gd name="T108" fmla="*/ 1344 w 3846"/>
                <a:gd name="T109" fmla="*/ 141 h 3144"/>
                <a:gd name="T110" fmla="*/ 1371 w 3846"/>
                <a:gd name="T111" fmla="*/ 79 h 3144"/>
                <a:gd name="T112" fmla="*/ 1418 w 3846"/>
                <a:gd name="T113" fmla="*/ 31 h 3144"/>
                <a:gd name="T114" fmla="*/ 1482 w 3846"/>
                <a:gd name="T115" fmla="*/ 4 h 3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46" h="3144">
                  <a:moveTo>
                    <a:pt x="1378" y="963"/>
                  </a:moveTo>
                  <a:lnTo>
                    <a:pt x="1378" y="963"/>
                  </a:lnTo>
                  <a:lnTo>
                    <a:pt x="1363" y="982"/>
                  </a:lnTo>
                  <a:lnTo>
                    <a:pt x="1347" y="995"/>
                  </a:lnTo>
                  <a:lnTo>
                    <a:pt x="446" y="1826"/>
                  </a:lnTo>
                  <a:lnTo>
                    <a:pt x="446" y="2705"/>
                  </a:lnTo>
                  <a:lnTo>
                    <a:pt x="3400" y="2705"/>
                  </a:lnTo>
                  <a:lnTo>
                    <a:pt x="3400" y="1826"/>
                  </a:lnTo>
                  <a:lnTo>
                    <a:pt x="2499" y="995"/>
                  </a:lnTo>
                  <a:lnTo>
                    <a:pt x="2482" y="979"/>
                  </a:lnTo>
                  <a:lnTo>
                    <a:pt x="2468" y="963"/>
                  </a:lnTo>
                  <a:lnTo>
                    <a:pt x="1378" y="963"/>
                  </a:lnTo>
                  <a:close/>
                  <a:moveTo>
                    <a:pt x="1518" y="0"/>
                  </a:moveTo>
                  <a:lnTo>
                    <a:pt x="1555" y="4"/>
                  </a:lnTo>
                  <a:lnTo>
                    <a:pt x="1588" y="15"/>
                  </a:lnTo>
                  <a:lnTo>
                    <a:pt x="1618" y="31"/>
                  </a:lnTo>
                  <a:lnTo>
                    <a:pt x="1645" y="52"/>
                  </a:lnTo>
                  <a:lnTo>
                    <a:pt x="1667" y="79"/>
                  </a:lnTo>
                  <a:lnTo>
                    <a:pt x="1683" y="108"/>
                  </a:lnTo>
                  <a:lnTo>
                    <a:pt x="1694" y="141"/>
                  </a:lnTo>
                  <a:lnTo>
                    <a:pt x="1696" y="177"/>
                  </a:lnTo>
                  <a:lnTo>
                    <a:pt x="1696" y="523"/>
                  </a:lnTo>
                  <a:lnTo>
                    <a:pt x="2150" y="523"/>
                  </a:lnTo>
                  <a:lnTo>
                    <a:pt x="2150" y="177"/>
                  </a:lnTo>
                  <a:lnTo>
                    <a:pt x="2152" y="141"/>
                  </a:lnTo>
                  <a:lnTo>
                    <a:pt x="2163" y="108"/>
                  </a:lnTo>
                  <a:lnTo>
                    <a:pt x="2179" y="79"/>
                  </a:lnTo>
                  <a:lnTo>
                    <a:pt x="2201" y="52"/>
                  </a:lnTo>
                  <a:lnTo>
                    <a:pt x="2228" y="31"/>
                  </a:lnTo>
                  <a:lnTo>
                    <a:pt x="2258" y="15"/>
                  </a:lnTo>
                  <a:lnTo>
                    <a:pt x="2291" y="4"/>
                  </a:lnTo>
                  <a:lnTo>
                    <a:pt x="2328" y="0"/>
                  </a:lnTo>
                  <a:lnTo>
                    <a:pt x="2363" y="4"/>
                  </a:lnTo>
                  <a:lnTo>
                    <a:pt x="2397" y="15"/>
                  </a:lnTo>
                  <a:lnTo>
                    <a:pt x="2428" y="31"/>
                  </a:lnTo>
                  <a:lnTo>
                    <a:pt x="2453" y="52"/>
                  </a:lnTo>
                  <a:lnTo>
                    <a:pt x="2475" y="79"/>
                  </a:lnTo>
                  <a:lnTo>
                    <a:pt x="2491" y="108"/>
                  </a:lnTo>
                  <a:lnTo>
                    <a:pt x="2502" y="141"/>
                  </a:lnTo>
                  <a:lnTo>
                    <a:pt x="2506" y="177"/>
                  </a:lnTo>
                  <a:lnTo>
                    <a:pt x="2506" y="523"/>
                  </a:lnTo>
                  <a:lnTo>
                    <a:pt x="2581" y="523"/>
                  </a:lnTo>
                  <a:lnTo>
                    <a:pt x="2603" y="526"/>
                  </a:lnTo>
                  <a:lnTo>
                    <a:pt x="2625" y="533"/>
                  </a:lnTo>
                  <a:lnTo>
                    <a:pt x="2648" y="543"/>
                  </a:lnTo>
                  <a:lnTo>
                    <a:pt x="2672" y="558"/>
                  </a:lnTo>
                  <a:lnTo>
                    <a:pt x="2693" y="573"/>
                  </a:lnTo>
                  <a:lnTo>
                    <a:pt x="2715" y="590"/>
                  </a:lnTo>
                  <a:lnTo>
                    <a:pt x="2737" y="607"/>
                  </a:lnTo>
                  <a:lnTo>
                    <a:pt x="2754" y="625"/>
                  </a:lnTo>
                  <a:lnTo>
                    <a:pt x="2770" y="641"/>
                  </a:lnTo>
                  <a:lnTo>
                    <a:pt x="2784" y="654"/>
                  </a:lnTo>
                  <a:lnTo>
                    <a:pt x="2795" y="665"/>
                  </a:lnTo>
                  <a:lnTo>
                    <a:pt x="2801" y="671"/>
                  </a:lnTo>
                  <a:lnTo>
                    <a:pt x="2803" y="674"/>
                  </a:lnTo>
                  <a:lnTo>
                    <a:pt x="3778" y="1573"/>
                  </a:lnTo>
                  <a:lnTo>
                    <a:pt x="3796" y="1592"/>
                  </a:lnTo>
                  <a:lnTo>
                    <a:pt x="3812" y="1614"/>
                  </a:lnTo>
                  <a:lnTo>
                    <a:pt x="3825" y="1640"/>
                  </a:lnTo>
                  <a:lnTo>
                    <a:pt x="3836" y="1665"/>
                  </a:lnTo>
                  <a:lnTo>
                    <a:pt x="3843" y="1690"/>
                  </a:lnTo>
                  <a:lnTo>
                    <a:pt x="3846" y="1713"/>
                  </a:lnTo>
                  <a:lnTo>
                    <a:pt x="3846" y="2822"/>
                  </a:lnTo>
                  <a:lnTo>
                    <a:pt x="3842" y="2870"/>
                  </a:lnTo>
                  <a:lnTo>
                    <a:pt x="3831" y="2915"/>
                  </a:lnTo>
                  <a:lnTo>
                    <a:pt x="3815" y="2958"/>
                  </a:lnTo>
                  <a:lnTo>
                    <a:pt x="3792" y="2998"/>
                  </a:lnTo>
                  <a:lnTo>
                    <a:pt x="3765" y="3034"/>
                  </a:lnTo>
                  <a:lnTo>
                    <a:pt x="3732" y="3066"/>
                  </a:lnTo>
                  <a:lnTo>
                    <a:pt x="3696" y="3093"/>
                  </a:lnTo>
                  <a:lnTo>
                    <a:pt x="3655" y="3115"/>
                  </a:lnTo>
                  <a:lnTo>
                    <a:pt x="3612" y="3131"/>
                  </a:lnTo>
                  <a:lnTo>
                    <a:pt x="3566" y="3142"/>
                  </a:lnTo>
                  <a:lnTo>
                    <a:pt x="3518" y="3144"/>
                  </a:lnTo>
                  <a:lnTo>
                    <a:pt x="328" y="3144"/>
                  </a:lnTo>
                  <a:lnTo>
                    <a:pt x="280" y="3142"/>
                  </a:lnTo>
                  <a:lnTo>
                    <a:pt x="234" y="3131"/>
                  </a:lnTo>
                  <a:lnTo>
                    <a:pt x="191" y="3115"/>
                  </a:lnTo>
                  <a:lnTo>
                    <a:pt x="150" y="3093"/>
                  </a:lnTo>
                  <a:lnTo>
                    <a:pt x="114" y="3066"/>
                  </a:lnTo>
                  <a:lnTo>
                    <a:pt x="81" y="3034"/>
                  </a:lnTo>
                  <a:lnTo>
                    <a:pt x="53" y="2998"/>
                  </a:lnTo>
                  <a:lnTo>
                    <a:pt x="31" y="2958"/>
                  </a:lnTo>
                  <a:lnTo>
                    <a:pt x="15" y="2915"/>
                  </a:lnTo>
                  <a:lnTo>
                    <a:pt x="4" y="2870"/>
                  </a:lnTo>
                  <a:lnTo>
                    <a:pt x="0" y="2822"/>
                  </a:lnTo>
                  <a:lnTo>
                    <a:pt x="0" y="1713"/>
                  </a:lnTo>
                  <a:lnTo>
                    <a:pt x="3" y="1690"/>
                  </a:lnTo>
                  <a:lnTo>
                    <a:pt x="10" y="1665"/>
                  </a:lnTo>
                  <a:lnTo>
                    <a:pt x="21" y="1640"/>
                  </a:lnTo>
                  <a:lnTo>
                    <a:pt x="34" y="1614"/>
                  </a:lnTo>
                  <a:lnTo>
                    <a:pt x="50" y="1592"/>
                  </a:lnTo>
                  <a:lnTo>
                    <a:pt x="69" y="1573"/>
                  </a:lnTo>
                  <a:lnTo>
                    <a:pt x="1043" y="674"/>
                  </a:lnTo>
                  <a:lnTo>
                    <a:pt x="1046" y="671"/>
                  </a:lnTo>
                  <a:lnTo>
                    <a:pt x="1051" y="665"/>
                  </a:lnTo>
                  <a:lnTo>
                    <a:pt x="1062" y="654"/>
                  </a:lnTo>
                  <a:lnTo>
                    <a:pt x="1076" y="641"/>
                  </a:lnTo>
                  <a:lnTo>
                    <a:pt x="1092" y="625"/>
                  </a:lnTo>
                  <a:lnTo>
                    <a:pt x="1109" y="607"/>
                  </a:lnTo>
                  <a:lnTo>
                    <a:pt x="1131" y="590"/>
                  </a:lnTo>
                  <a:lnTo>
                    <a:pt x="1153" y="573"/>
                  </a:lnTo>
                  <a:lnTo>
                    <a:pt x="1174" y="558"/>
                  </a:lnTo>
                  <a:lnTo>
                    <a:pt x="1197" y="543"/>
                  </a:lnTo>
                  <a:lnTo>
                    <a:pt x="1221" y="533"/>
                  </a:lnTo>
                  <a:lnTo>
                    <a:pt x="1243" y="526"/>
                  </a:lnTo>
                  <a:lnTo>
                    <a:pt x="1265" y="523"/>
                  </a:lnTo>
                  <a:lnTo>
                    <a:pt x="1340" y="523"/>
                  </a:lnTo>
                  <a:lnTo>
                    <a:pt x="1340" y="177"/>
                  </a:lnTo>
                  <a:lnTo>
                    <a:pt x="1344" y="141"/>
                  </a:lnTo>
                  <a:lnTo>
                    <a:pt x="1355" y="108"/>
                  </a:lnTo>
                  <a:lnTo>
                    <a:pt x="1371" y="79"/>
                  </a:lnTo>
                  <a:lnTo>
                    <a:pt x="1393" y="52"/>
                  </a:lnTo>
                  <a:lnTo>
                    <a:pt x="1418" y="31"/>
                  </a:lnTo>
                  <a:lnTo>
                    <a:pt x="1449" y="15"/>
                  </a:lnTo>
                  <a:lnTo>
                    <a:pt x="1482" y="4"/>
                  </a:lnTo>
                  <a:lnTo>
                    <a:pt x="15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5" name="Freeform 363"/>
            <p:cNvSpPr>
              <a:spLocks/>
            </p:cNvSpPr>
            <p:nvPr/>
          </p:nvSpPr>
          <p:spPr bwMode="auto">
            <a:xfrm>
              <a:off x="5853113" y="3217863"/>
              <a:ext cx="2179638" cy="838200"/>
            </a:xfrm>
            <a:custGeom>
              <a:avLst/>
              <a:gdLst>
                <a:gd name="T0" fmla="*/ 2783 w 4119"/>
                <a:gd name="T1" fmla="*/ 0 h 1584"/>
                <a:gd name="T2" fmla="*/ 2990 w 4119"/>
                <a:gd name="T3" fmla="*/ 16 h 1584"/>
                <a:gd name="T4" fmla="*/ 3187 w 4119"/>
                <a:gd name="T5" fmla="*/ 61 h 1584"/>
                <a:gd name="T6" fmla="*/ 3372 w 4119"/>
                <a:gd name="T7" fmla="*/ 134 h 1584"/>
                <a:gd name="T8" fmla="*/ 3540 w 4119"/>
                <a:gd name="T9" fmla="*/ 231 h 1584"/>
                <a:gd name="T10" fmla="*/ 3693 w 4119"/>
                <a:gd name="T11" fmla="*/ 353 h 1584"/>
                <a:gd name="T12" fmla="*/ 3826 w 4119"/>
                <a:gd name="T13" fmla="*/ 494 h 1584"/>
                <a:gd name="T14" fmla="*/ 3937 w 4119"/>
                <a:gd name="T15" fmla="*/ 654 h 1584"/>
                <a:gd name="T16" fmla="*/ 4025 w 4119"/>
                <a:gd name="T17" fmla="*/ 828 h 1584"/>
                <a:gd name="T18" fmla="*/ 4084 w 4119"/>
                <a:gd name="T19" fmla="*/ 1016 h 1584"/>
                <a:gd name="T20" fmla="*/ 4115 w 4119"/>
                <a:gd name="T21" fmla="*/ 1216 h 1584"/>
                <a:gd name="T22" fmla="*/ 4119 w 4119"/>
                <a:gd name="T23" fmla="*/ 1495 h 1584"/>
                <a:gd name="T24" fmla="*/ 4107 w 4119"/>
                <a:gd name="T25" fmla="*/ 1540 h 1584"/>
                <a:gd name="T26" fmla="*/ 4074 w 4119"/>
                <a:gd name="T27" fmla="*/ 1572 h 1584"/>
                <a:gd name="T28" fmla="*/ 4029 w 4119"/>
                <a:gd name="T29" fmla="*/ 1584 h 1584"/>
                <a:gd name="T30" fmla="*/ 3168 w 4119"/>
                <a:gd name="T31" fmla="*/ 1580 h 1584"/>
                <a:gd name="T32" fmla="*/ 3096 w 4119"/>
                <a:gd name="T33" fmla="*/ 1554 h 1584"/>
                <a:gd name="T34" fmla="*/ 3038 w 4119"/>
                <a:gd name="T35" fmla="*/ 1506 h 1584"/>
                <a:gd name="T36" fmla="*/ 2999 w 4119"/>
                <a:gd name="T37" fmla="*/ 1442 h 1584"/>
                <a:gd name="T38" fmla="*/ 2986 w 4119"/>
                <a:gd name="T39" fmla="*/ 1365 h 1584"/>
                <a:gd name="T40" fmla="*/ 2982 w 4119"/>
                <a:gd name="T41" fmla="*/ 872 h 1584"/>
                <a:gd name="T42" fmla="*/ 2955 w 4119"/>
                <a:gd name="T43" fmla="*/ 801 h 1584"/>
                <a:gd name="T44" fmla="*/ 2906 w 4119"/>
                <a:gd name="T45" fmla="*/ 744 h 1584"/>
                <a:gd name="T46" fmla="*/ 2840 w 4119"/>
                <a:gd name="T47" fmla="*/ 705 h 1584"/>
                <a:gd name="T48" fmla="*/ 2763 w 4119"/>
                <a:gd name="T49" fmla="*/ 692 h 1584"/>
                <a:gd name="T50" fmla="*/ 1317 w 4119"/>
                <a:gd name="T51" fmla="*/ 696 h 1584"/>
                <a:gd name="T52" fmla="*/ 1245 w 4119"/>
                <a:gd name="T53" fmla="*/ 721 h 1584"/>
                <a:gd name="T54" fmla="*/ 1187 w 4119"/>
                <a:gd name="T55" fmla="*/ 771 h 1584"/>
                <a:gd name="T56" fmla="*/ 1148 w 4119"/>
                <a:gd name="T57" fmla="*/ 835 h 1584"/>
                <a:gd name="T58" fmla="*/ 1134 w 4119"/>
                <a:gd name="T59" fmla="*/ 912 h 1584"/>
                <a:gd name="T60" fmla="*/ 1130 w 4119"/>
                <a:gd name="T61" fmla="*/ 1405 h 1584"/>
                <a:gd name="T62" fmla="*/ 1103 w 4119"/>
                <a:gd name="T63" fmla="*/ 1475 h 1584"/>
                <a:gd name="T64" fmla="*/ 1055 w 4119"/>
                <a:gd name="T65" fmla="*/ 1533 h 1584"/>
                <a:gd name="T66" fmla="*/ 990 w 4119"/>
                <a:gd name="T67" fmla="*/ 1571 h 1584"/>
                <a:gd name="T68" fmla="*/ 912 w 4119"/>
                <a:gd name="T69" fmla="*/ 1584 h 1584"/>
                <a:gd name="T70" fmla="*/ 67 w 4119"/>
                <a:gd name="T71" fmla="*/ 1582 h 1584"/>
                <a:gd name="T72" fmla="*/ 27 w 4119"/>
                <a:gd name="T73" fmla="*/ 1558 h 1584"/>
                <a:gd name="T74" fmla="*/ 4 w 4119"/>
                <a:gd name="T75" fmla="*/ 1519 h 1584"/>
                <a:gd name="T76" fmla="*/ 0 w 4119"/>
                <a:gd name="T77" fmla="*/ 1318 h 1584"/>
                <a:gd name="T78" fmla="*/ 16 w 4119"/>
                <a:gd name="T79" fmla="*/ 1114 h 1584"/>
                <a:gd name="T80" fmla="*/ 62 w 4119"/>
                <a:gd name="T81" fmla="*/ 921 h 1584"/>
                <a:gd name="T82" fmla="*/ 136 w 4119"/>
                <a:gd name="T83" fmla="*/ 739 h 1584"/>
                <a:gd name="T84" fmla="*/ 236 w 4119"/>
                <a:gd name="T85" fmla="*/ 571 h 1584"/>
                <a:gd name="T86" fmla="*/ 357 w 4119"/>
                <a:gd name="T87" fmla="*/ 420 h 1584"/>
                <a:gd name="T88" fmla="*/ 500 w 4119"/>
                <a:gd name="T89" fmla="*/ 290 h 1584"/>
                <a:gd name="T90" fmla="*/ 662 w 4119"/>
                <a:gd name="T91" fmla="*/ 179 h 1584"/>
                <a:gd name="T92" fmla="*/ 839 w 4119"/>
                <a:gd name="T93" fmla="*/ 94 h 1584"/>
                <a:gd name="T94" fmla="*/ 1031 w 4119"/>
                <a:gd name="T95" fmla="*/ 34 h 1584"/>
                <a:gd name="T96" fmla="*/ 1232 w 4119"/>
                <a:gd name="T97" fmla="*/ 4 h 1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19" h="1584">
                  <a:moveTo>
                    <a:pt x="1337" y="0"/>
                  </a:moveTo>
                  <a:lnTo>
                    <a:pt x="2783" y="0"/>
                  </a:lnTo>
                  <a:lnTo>
                    <a:pt x="2888" y="4"/>
                  </a:lnTo>
                  <a:lnTo>
                    <a:pt x="2990" y="16"/>
                  </a:lnTo>
                  <a:lnTo>
                    <a:pt x="3090" y="34"/>
                  </a:lnTo>
                  <a:lnTo>
                    <a:pt x="3187" y="61"/>
                  </a:lnTo>
                  <a:lnTo>
                    <a:pt x="3281" y="94"/>
                  </a:lnTo>
                  <a:lnTo>
                    <a:pt x="3372" y="134"/>
                  </a:lnTo>
                  <a:lnTo>
                    <a:pt x="3458" y="179"/>
                  </a:lnTo>
                  <a:lnTo>
                    <a:pt x="3540" y="231"/>
                  </a:lnTo>
                  <a:lnTo>
                    <a:pt x="3620" y="290"/>
                  </a:lnTo>
                  <a:lnTo>
                    <a:pt x="3693" y="353"/>
                  </a:lnTo>
                  <a:lnTo>
                    <a:pt x="3763" y="420"/>
                  </a:lnTo>
                  <a:lnTo>
                    <a:pt x="3826" y="494"/>
                  </a:lnTo>
                  <a:lnTo>
                    <a:pt x="3884" y="571"/>
                  </a:lnTo>
                  <a:lnTo>
                    <a:pt x="3937" y="654"/>
                  </a:lnTo>
                  <a:lnTo>
                    <a:pt x="3984" y="739"/>
                  </a:lnTo>
                  <a:lnTo>
                    <a:pt x="4025" y="828"/>
                  </a:lnTo>
                  <a:lnTo>
                    <a:pt x="4057" y="921"/>
                  </a:lnTo>
                  <a:lnTo>
                    <a:pt x="4084" y="1016"/>
                  </a:lnTo>
                  <a:lnTo>
                    <a:pt x="4104" y="1114"/>
                  </a:lnTo>
                  <a:lnTo>
                    <a:pt x="4115" y="1216"/>
                  </a:lnTo>
                  <a:lnTo>
                    <a:pt x="4119" y="1318"/>
                  </a:lnTo>
                  <a:lnTo>
                    <a:pt x="4119" y="1495"/>
                  </a:lnTo>
                  <a:lnTo>
                    <a:pt x="4116" y="1519"/>
                  </a:lnTo>
                  <a:lnTo>
                    <a:pt x="4107" y="1540"/>
                  </a:lnTo>
                  <a:lnTo>
                    <a:pt x="4093" y="1558"/>
                  </a:lnTo>
                  <a:lnTo>
                    <a:pt x="4074" y="1572"/>
                  </a:lnTo>
                  <a:lnTo>
                    <a:pt x="4053" y="1582"/>
                  </a:lnTo>
                  <a:lnTo>
                    <a:pt x="4029" y="1584"/>
                  </a:lnTo>
                  <a:lnTo>
                    <a:pt x="3208" y="1584"/>
                  </a:lnTo>
                  <a:lnTo>
                    <a:pt x="3168" y="1580"/>
                  </a:lnTo>
                  <a:lnTo>
                    <a:pt x="3130" y="1571"/>
                  </a:lnTo>
                  <a:lnTo>
                    <a:pt x="3096" y="1554"/>
                  </a:lnTo>
                  <a:lnTo>
                    <a:pt x="3064" y="1533"/>
                  </a:lnTo>
                  <a:lnTo>
                    <a:pt x="3038" y="1506"/>
                  </a:lnTo>
                  <a:lnTo>
                    <a:pt x="3015" y="1475"/>
                  </a:lnTo>
                  <a:lnTo>
                    <a:pt x="2999" y="1442"/>
                  </a:lnTo>
                  <a:lnTo>
                    <a:pt x="2988" y="1405"/>
                  </a:lnTo>
                  <a:lnTo>
                    <a:pt x="2986" y="1365"/>
                  </a:lnTo>
                  <a:lnTo>
                    <a:pt x="2986" y="912"/>
                  </a:lnTo>
                  <a:lnTo>
                    <a:pt x="2982" y="872"/>
                  </a:lnTo>
                  <a:lnTo>
                    <a:pt x="2972" y="835"/>
                  </a:lnTo>
                  <a:lnTo>
                    <a:pt x="2955" y="801"/>
                  </a:lnTo>
                  <a:lnTo>
                    <a:pt x="2933" y="771"/>
                  </a:lnTo>
                  <a:lnTo>
                    <a:pt x="2906" y="744"/>
                  </a:lnTo>
                  <a:lnTo>
                    <a:pt x="2875" y="721"/>
                  </a:lnTo>
                  <a:lnTo>
                    <a:pt x="2840" y="705"/>
                  </a:lnTo>
                  <a:lnTo>
                    <a:pt x="2803" y="696"/>
                  </a:lnTo>
                  <a:lnTo>
                    <a:pt x="2763" y="692"/>
                  </a:lnTo>
                  <a:lnTo>
                    <a:pt x="1357" y="692"/>
                  </a:lnTo>
                  <a:lnTo>
                    <a:pt x="1317" y="696"/>
                  </a:lnTo>
                  <a:lnTo>
                    <a:pt x="1280" y="705"/>
                  </a:lnTo>
                  <a:lnTo>
                    <a:pt x="1245" y="721"/>
                  </a:lnTo>
                  <a:lnTo>
                    <a:pt x="1214" y="744"/>
                  </a:lnTo>
                  <a:lnTo>
                    <a:pt x="1187" y="771"/>
                  </a:lnTo>
                  <a:lnTo>
                    <a:pt x="1165" y="801"/>
                  </a:lnTo>
                  <a:lnTo>
                    <a:pt x="1148" y="835"/>
                  </a:lnTo>
                  <a:lnTo>
                    <a:pt x="1138" y="872"/>
                  </a:lnTo>
                  <a:lnTo>
                    <a:pt x="1134" y="912"/>
                  </a:lnTo>
                  <a:lnTo>
                    <a:pt x="1134" y="1365"/>
                  </a:lnTo>
                  <a:lnTo>
                    <a:pt x="1130" y="1405"/>
                  </a:lnTo>
                  <a:lnTo>
                    <a:pt x="1121" y="1442"/>
                  </a:lnTo>
                  <a:lnTo>
                    <a:pt x="1103" y="1475"/>
                  </a:lnTo>
                  <a:lnTo>
                    <a:pt x="1082" y="1506"/>
                  </a:lnTo>
                  <a:lnTo>
                    <a:pt x="1055" y="1533"/>
                  </a:lnTo>
                  <a:lnTo>
                    <a:pt x="1024" y="1554"/>
                  </a:lnTo>
                  <a:lnTo>
                    <a:pt x="990" y="1571"/>
                  </a:lnTo>
                  <a:lnTo>
                    <a:pt x="952" y="1580"/>
                  </a:lnTo>
                  <a:lnTo>
                    <a:pt x="912" y="1584"/>
                  </a:lnTo>
                  <a:lnTo>
                    <a:pt x="91" y="1584"/>
                  </a:lnTo>
                  <a:lnTo>
                    <a:pt x="67" y="1582"/>
                  </a:lnTo>
                  <a:lnTo>
                    <a:pt x="46" y="1572"/>
                  </a:lnTo>
                  <a:lnTo>
                    <a:pt x="27" y="1558"/>
                  </a:lnTo>
                  <a:lnTo>
                    <a:pt x="13" y="1540"/>
                  </a:lnTo>
                  <a:lnTo>
                    <a:pt x="4" y="1519"/>
                  </a:lnTo>
                  <a:lnTo>
                    <a:pt x="0" y="1495"/>
                  </a:lnTo>
                  <a:lnTo>
                    <a:pt x="0" y="1318"/>
                  </a:lnTo>
                  <a:lnTo>
                    <a:pt x="4" y="1216"/>
                  </a:lnTo>
                  <a:lnTo>
                    <a:pt x="16" y="1114"/>
                  </a:lnTo>
                  <a:lnTo>
                    <a:pt x="36" y="1016"/>
                  </a:lnTo>
                  <a:lnTo>
                    <a:pt x="62" y="921"/>
                  </a:lnTo>
                  <a:lnTo>
                    <a:pt x="95" y="828"/>
                  </a:lnTo>
                  <a:lnTo>
                    <a:pt x="136" y="739"/>
                  </a:lnTo>
                  <a:lnTo>
                    <a:pt x="183" y="654"/>
                  </a:lnTo>
                  <a:lnTo>
                    <a:pt x="236" y="571"/>
                  </a:lnTo>
                  <a:lnTo>
                    <a:pt x="294" y="494"/>
                  </a:lnTo>
                  <a:lnTo>
                    <a:pt x="357" y="420"/>
                  </a:lnTo>
                  <a:lnTo>
                    <a:pt x="427" y="353"/>
                  </a:lnTo>
                  <a:lnTo>
                    <a:pt x="500" y="290"/>
                  </a:lnTo>
                  <a:lnTo>
                    <a:pt x="580" y="231"/>
                  </a:lnTo>
                  <a:lnTo>
                    <a:pt x="662" y="179"/>
                  </a:lnTo>
                  <a:lnTo>
                    <a:pt x="749" y="134"/>
                  </a:lnTo>
                  <a:lnTo>
                    <a:pt x="839" y="94"/>
                  </a:lnTo>
                  <a:lnTo>
                    <a:pt x="933" y="61"/>
                  </a:lnTo>
                  <a:lnTo>
                    <a:pt x="1031" y="34"/>
                  </a:lnTo>
                  <a:lnTo>
                    <a:pt x="1129" y="16"/>
                  </a:lnTo>
                  <a:lnTo>
                    <a:pt x="1232" y="4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6" name="Freeform 364"/>
            <p:cNvSpPr>
              <a:spLocks noEditPoints="1"/>
            </p:cNvSpPr>
            <p:nvPr/>
          </p:nvSpPr>
          <p:spPr bwMode="auto">
            <a:xfrm>
              <a:off x="6583363" y="4408488"/>
              <a:ext cx="719138" cy="709612"/>
            </a:xfrm>
            <a:custGeom>
              <a:avLst/>
              <a:gdLst>
                <a:gd name="T0" fmla="*/ 646 w 1360"/>
                <a:gd name="T1" fmla="*/ 510 h 1341"/>
                <a:gd name="T2" fmla="*/ 587 w 1360"/>
                <a:gd name="T3" fmla="*/ 534 h 1341"/>
                <a:gd name="T4" fmla="*/ 542 w 1360"/>
                <a:gd name="T5" fmla="*/ 578 h 1341"/>
                <a:gd name="T6" fmla="*/ 517 w 1360"/>
                <a:gd name="T7" fmla="*/ 636 h 1341"/>
                <a:gd name="T8" fmla="*/ 517 w 1360"/>
                <a:gd name="T9" fmla="*/ 703 h 1341"/>
                <a:gd name="T10" fmla="*/ 542 w 1360"/>
                <a:gd name="T11" fmla="*/ 761 h 1341"/>
                <a:gd name="T12" fmla="*/ 587 w 1360"/>
                <a:gd name="T13" fmla="*/ 805 h 1341"/>
                <a:gd name="T14" fmla="*/ 646 w 1360"/>
                <a:gd name="T15" fmla="*/ 831 h 1341"/>
                <a:gd name="T16" fmla="*/ 714 w 1360"/>
                <a:gd name="T17" fmla="*/ 831 h 1341"/>
                <a:gd name="T18" fmla="*/ 773 w 1360"/>
                <a:gd name="T19" fmla="*/ 805 h 1341"/>
                <a:gd name="T20" fmla="*/ 818 w 1360"/>
                <a:gd name="T21" fmla="*/ 761 h 1341"/>
                <a:gd name="T22" fmla="*/ 842 w 1360"/>
                <a:gd name="T23" fmla="*/ 703 h 1341"/>
                <a:gd name="T24" fmla="*/ 842 w 1360"/>
                <a:gd name="T25" fmla="*/ 636 h 1341"/>
                <a:gd name="T26" fmla="*/ 818 w 1360"/>
                <a:gd name="T27" fmla="*/ 578 h 1341"/>
                <a:gd name="T28" fmla="*/ 773 w 1360"/>
                <a:gd name="T29" fmla="*/ 534 h 1341"/>
                <a:gd name="T30" fmla="*/ 714 w 1360"/>
                <a:gd name="T31" fmla="*/ 510 h 1341"/>
                <a:gd name="T32" fmla="*/ 680 w 1360"/>
                <a:gd name="T33" fmla="*/ 0 h 1341"/>
                <a:gd name="T34" fmla="*/ 826 w 1360"/>
                <a:gd name="T35" fmla="*/ 14 h 1341"/>
                <a:gd name="T36" fmla="*/ 961 w 1360"/>
                <a:gd name="T37" fmla="*/ 58 h 1341"/>
                <a:gd name="T38" fmla="*/ 1082 w 1360"/>
                <a:gd name="T39" fmla="*/ 129 h 1341"/>
                <a:gd name="T40" fmla="*/ 1185 w 1360"/>
                <a:gd name="T41" fmla="*/ 221 h 1341"/>
                <a:gd name="T42" fmla="*/ 1267 w 1360"/>
                <a:gd name="T43" fmla="*/ 331 h 1341"/>
                <a:gd name="T44" fmla="*/ 1325 w 1360"/>
                <a:gd name="T45" fmla="*/ 458 h 1341"/>
                <a:gd name="T46" fmla="*/ 1356 w 1360"/>
                <a:gd name="T47" fmla="*/ 596 h 1341"/>
                <a:gd name="T48" fmla="*/ 1356 w 1360"/>
                <a:gd name="T49" fmla="*/ 743 h 1341"/>
                <a:gd name="T50" fmla="*/ 1325 w 1360"/>
                <a:gd name="T51" fmla="*/ 881 h 1341"/>
                <a:gd name="T52" fmla="*/ 1267 w 1360"/>
                <a:gd name="T53" fmla="*/ 1008 h 1341"/>
                <a:gd name="T54" fmla="*/ 1185 w 1360"/>
                <a:gd name="T55" fmla="*/ 1120 h 1341"/>
                <a:gd name="T56" fmla="*/ 1082 w 1360"/>
                <a:gd name="T57" fmla="*/ 1212 h 1341"/>
                <a:gd name="T58" fmla="*/ 961 w 1360"/>
                <a:gd name="T59" fmla="*/ 1281 h 1341"/>
                <a:gd name="T60" fmla="*/ 826 w 1360"/>
                <a:gd name="T61" fmla="*/ 1325 h 1341"/>
                <a:gd name="T62" fmla="*/ 680 w 1360"/>
                <a:gd name="T63" fmla="*/ 1341 h 1341"/>
                <a:gd name="T64" fmla="*/ 534 w 1360"/>
                <a:gd name="T65" fmla="*/ 1325 h 1341"/>
                <a:gd name="T66" fmla="*/ 399 w 1360"/>
                <a:gd name="T67" fmla="*/ 1281 h 1341"/>
                <a:gd name="T68" fmla="*/ 279 w 1360"/>
                <a:gd name="T69" fmla="*/ 1212 h 1341"/>
                <a:gd name="T70" fmla="*/ 175 w 1360"/>
                <a:gd name="T71" fmla="*/ 1120 h 1341"/>
                <a:gd name="T72" fmla="*/ 93 w 1360"/>
                <a:gd name="T73" fmla="*/ 1008 h 1341"/>
                <a:gd name="T74" fmla="*/ 35 w 1360"/>
                <a:gd name="T75" fmla="*/ 881 h 1341"/>
                <a:gd name="T76" fmla="*/ 4 w 1360"/>
                <a:gd name="T77" fmla="*/ 743 h 1341"/>
                <a:gd name="T78" fmla="*/ 4 w 1360"/>
                <a:gd name="T79" fmla="*/ 596 h 1341"/>
                <a:gd name="T80" fmla="*/ 35 w 1360"/>
                <a:gd name="T81" fmla="*/ 458 h 1341"/>
                <a:gd name="T82" fmla="*/ 93 w 1360"/>
                <a:gd name="T83" fmla="*/ 331 h 1341"/>
                <a:gd name="T84" fmla="*/ 175 w 1360"/>
                <a:gd name="T85" fmla="*/ 221 h 1341"/>
                <a:gd name="T86" fmla="*/ 279 w 1360"/>
                <a:gd name="T87" fmla="*/ 129 h 1341"/>
                <a:gd name="T88" fmla="*/ 399 w 1360"/>
                <a:gd name="T89" fmla="*/ 58 h 1341"/>
                <a:gd name="T90" fmla="*/ 534 w 1360"/>
                <a:gd name="T91" fmla="*/ 14 h 1341"/>
                <a:gd name="T92" fmla="*/ 680 w 1360"/>
                <a:gd name="T93" fmla="*/ 0 h 1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0" h="1341">
                  <a:moveTo>
                    <a:pt x="680" y="506"/>
                  </a:moveTo>
                  <a:lnTo>
                    <a:pt x="646" y="510"/>
                  </a:lnTo>
                  <a:lnTo>
                    <a:pt x="615" y="519"/>
                  </a:lnTo>
                  <a:lnTo>
                    <a:pt x="587" y="534"/>
                  </a:lnTo>
                  <a:lnTo>
                    <a:pt x="563" y="554"/>
                  </a:lnTo>
                  <a:lnTo>
                    <a:pt x="542" y="578"/>
                  </a:lnTo>
                  <a:lnTo>
                    <a:pt x="528" y="606"/>
                  </a:lnTo>
                  <a:lnTo>
                    <a:pt x="517" y="636"/>
                  </a:lnTo>
                  <a:lnTo>
                    <a:pt x="514" y="670"/>
                  </a:lnTo>
                  <a:lnTo>
                    <a:pt x="517" y="703"/>
                  </a:lnTo>
                  <a:lnTo>
                    <a:pt x="528" y="734"/>
                  </a:lnTo>
                  <a:lnTo>
                    <a:pt x="542" y="761"/>
                  </a:lnTo>
                  <a:lnTo>
                    <a:pt x="563" y="785"/>
                  </a:lnTo>
                  <a:lnTo>
                    <a:pt x="587" y="805"/>
                  </a:lnTo>
                  <a:lnTo>
                    <a:pt x="615" y="820"/>
                  </a:lnTo>
                  <a:lnTo>
                    <a:pt x="646" y="831"/>
                  </a:lnTo>
                  <a:lnTo>
                    <a:pt x="680" y="833"/>
                  </a:lnTo>
                  <a:lnTo>
                    <a:pt x="714" y="831"/>
                  </a:lnTo>
                  <a:lnTo>
                    <a:pt x="745" y="820"/>
                  </a:lnTo>
                  <a:lnTo>
                    <a:pt x="773" y="805"/>
                  </a:lnTo>
                  <a:lnTo>
                    <a:pt x="797" y="785"/>
                  </a:lnTo>
                  <a:lnTo>
                    <a:pt x="818" y="761"/>
                  </a:lnTo>
                  <a:lnTo>
                    <a:pt x="832" y="734"/>
                  </a:lnTo>
                  <a:lnTo>
                    <a:pt x="842" y="703"/>
                  </a:lnTo>
                  <a:lnTo>
                    <a:pt x="846" y="670"/>
                  </a:lnTo>
                  <a:lnTo>
                    <a:pt x="842" y="636"/>
                  </a:lnTo>
                  <a:lnTo>
                    <a:pt x="832" y="606"/>
                  </a:lnTo>
                  <a:lnTo>
                    <a:pt x="818" y="578"/>
                  </a:lnTo>
                  <a:lnTo>
                    <a:pt x="797" y="554"/>
                  </a:lnTo>
                  <a:lnTo>
                    <a:pt x="773" y="534"/>
                  </a:lnTo>
                  <a:lnTo>
                    <a:pt x="745" y="519"/>
                  </a:lnTo>
                  <a:lnTo>
                    <a:pt x="714" y="510"/>
                  </a:lnTo>
                  <a:lnTo>
                    <a:pt x="680" y="506"/>
                  </a:lnTo>
                  <a:close/>
                  <a:moveTo>
                    <a:pt x="680" y="0"/>
                  </a:moveTo>
                  <a:lnTo>
                    <a:pt x="754" y="2"/>
                  </a:lnTo>
                  <a:lnTo>
                    <a:pt x="826" y="14"/>
                  </a:lnTo>
                  <a:lnTo>
                    <a:pt x="895" y="33"/>
                  </a:lnTo>
                  <a:lnTo>
                    <a:pt x="961" y="58"/>
                  </a:lnTo>
                  <a:lnTo>
                    <a:pt x="1023" y="90"/>
                  </a:lnTo>
                  <a:lnTo>
                    <a:pt x="1082" y="129"/>
                  </a:lnTo>
                  <a:lnTo>
                    <a:pt x="1136" y="171"/>
                  </a:lnTo>
                  <a:lnTo>
                    <a:pt x="1185" y="221"/>
                  </a:lnTo>
                  <a:lnTo>
                    <a:pt x="1229" y="274"/>
                  </a:lnTo>
                  <a:lnTo>
                    <a:pt x="1267" y="331"/>
                  </a:lnTo>
                  <a:lnTo>
                    <a:pt x="1299" y="393"/>
                  </a:lnTo>
                  <a:lnTo>
                    <a:pt x="1325" y="458"/>
                  </a:lnTo>
                  <a:lnTo>
                    <a:pt x="1344" y="526"/>
                  </a:lnTo>
                  <a:lnTo>
                    <a:pt x="1356" y="596"/>
                  </a:lnTo>
                  <a:lnTo>
                    <a:pt x="1360" y="670"/>
                  </a:lnTo>
                  <a:lnTo>
                    <a:pt x="1356" y="743"/>
                  </a:lnTo>
                  <a:lnTo>
                    <a:pt x="1344" y="813"/>
                  </a:lnTo>
                  <a:lnTo>
                    <a:pt x="1325" y="881"/>
                  </a:lnTo>
                  <a:lnTo>
                    <a:pt x="1299" y="947"/>
                  </a:lnTo>
                  <a:lnTo>
                    <a:pt x="1267" y="1008"/>
                  </a:lnTo>
                  <a:lnTo>
                    <a:pt x="1229" y="1066"/>
                  </a:lnTo>
                  <a:lnTo>
                    <a:pt x="1185" y="1120"/>
                  </a:lnTo>
                  <a:lnTo>
                    <a:pt x="1136" y="1168"/>
                  </a:lnTo>
                  <a:lnTo>
                    <a:pt x="1082" y="1212"/>
                  </a:lnTo>
                  <a:lnTo>
                    <a:pt x="1023" y="1249"/>
                  </a:lnTo>
                  <a:lnTo>
                    <a:pt x="961" y="1281"/>
                  </a:lnTo>
                  <a:lnTo>
                    <a:pt x="895" y="1306"/>
                  </a:lnTo>
                  <a:lnTo>
                    <a:pt x="826" y="1325"/>
                  </a:lnTo>
                  <a:lnTo>
                    <a:pt x="754" y="1337"/>
                  </a:lnTo>
                  <a:lnTo>
                    <a:pt x="680" y="1341"/>
                  </a:lnTo>
                  <a:lnTo>
                    <a:pt x="606" y="1337"/>
                  </a:lnTo>
                  <a:lnTo>
                    <a:pt x="534" y="1325"/>
                  </a:lnTo>
                  <a:lnTo>
                    <a:pt x="465" y="1306"/>
                  </a:lnTo>
                  <a:lnTo>
                    <a:pt x="399" y="1281"/>
                  </a:lnTo>
                  <a:lnTo>
                    <a:pt x="337" y="1249"/>
                  </a:lnTo>
                  <a:lnTo>
                    <a:pt x="279" y="1212"/>
                  </a:lnTo>
                  <a:lnTo>
                    <a:pt x="225" y="1168"/>
                  </a:lnTo>
                  <a:lnTo>
                    <a:pt x="175" y="1120"/>
                  </a:lnTo>
                  <a:lnTo>
                    <a:pt x="132" y="1066"/>
                  </a:lnTo>
                  <a:lnTo>
                    <a:pt x="93" y="1008"/>
                  </a:lnTo>
                  <a:lnTo>
                    <a:pt x="61" y="947"/>
                  </a:lnTo>
                  <a:lnTo>
                    <a:pt x="35" y="881"/>
                  </a:lnTo>
                  <a:lnTo>
                    <a:pt x="16" y="813"/>
                  </a:lnTo>
                  <a:lnTo>
                    <a:pt x="4" y="743"/>
                  </a:lnTo>
                  <a:lnTo>
                    <a:pt x="0" y="670"/>
                  </a:lnTo>
                  <a:lnTo>
                    <a:pt x="4" y="596"/>
                  </a:lnTo>
                  <a:lnTo>
                    <a:pt x="16" y="526"/>
                  </a:lnTo>
                  <a:lnTo>
                    <a:pt x="35" y="458"/>
                  </a:lnTo>
                  <a:lnTo>
                    <a:pt x="61" y="393"/>
                  </a:lnTo>
                  <a:lnTo>
                    <a:pt x="93" y="331"/>
                  </a:lnTo>
                  <a:lnTo>
                    <a:pt x="132" y="274"/>
                  </a:lnTo>
                  <a:lnTo>
                    <a:pt x="175" y="221"/>
                  </a:lnTo>
                  <a:lnTo>
                    <a:pt x="225" y="171"/>
                  </a:lnTo>
                  <a:lnTo>
                    <a:pt x="279" y="129"/>
                  </a:lnTo>
                  <a:lnTo>
                    <a:pt x="337" y="90"/>
                  </a:lnTo>
                  <a:lnTo>
                    <a:pt x="399" y="58"/>
                  </a:lnTo>
                  <a:lnTo>
                    <a:pt x="465" y="33"/>
                  </a:lnTo>
                  <a:lnTo>
                    <a:pt x="534" y="14"/>
                  </a:lnTo>
                  <a:lnTo>
                    <a:pt x="606" y="2"/>
                  </a:lnTo>
                  <a:lnTo>
                    <a:pt x="6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15" name="Группа 414"/>
          <p:cNvGrpSpPr/>
          <p:nvPr/>
        </p:nvGrpSpPr>
        <p:grpSpPr>
          <a:xfrm>
            <a:off x="8658258" y="3261218"/>
            <a:ext cx="346237" cy="394806"/>
            <a:chOff x="5880101" y="3230563"/>
            <a:chExt cx="2195512" cy="2503488"/>
          </a:xfrm>
          <a:solidFill>
            <a:schemeClr val="bg2">
              <a:lumMod val="25000"/>
            </a:schemeClr>
          </a:solidFill>
        </p:grpSpPr>
        <p:sp>
          <p:nvSpPr>
            <p:cNvPr id="412" name="Freeform 369"/>
            <p:cNvSpPr>
              <a:spLocks/>
            </p:cNvSpPr>
            <p:nvPr/>
          </p:nvSpPr>
          <p:spPr bwMode="auto">
            <a:xfrm>
              <a:off x="6740525" y="3230563"/>
              <a:ext cx="482600" cy="223838"/>
            </a:xfrm>
            <a:custGeom>
              <a:avLst/>
              <a:gdLst>
                <a:gd name="T0" fmla="*/ 79 w 610"/>
                <a:gd name="T1" fmla="*/ 0 h 282"/>
                <a:gd name="T2" fmla="*/ 531 w 610"/>
                <a:gd name="T3" fmla="*/ 0 h 282"/>
                <a:gd name="T4" fmla="*/ 552 w 610"/>
                <a:gd name="T5" fmla="*/ 3 h 282"/>
                <a:gd name="T6" fmla="*/ 571 w 610"/>
                <a:gd name="T7" fmla="*/ 11 h 282"/>
                <a:gd name="T8" fmla="*/ 587 w 610"/>
                <a:gd name="T9" fmla="*/ 23 h 282"/>
                <a:gd name="T10" fmla="*/ 600 w 610"/>
                <a:gd name="T11" fmla="*/ 40 h 282"/>
                <a:gd name="T12" fmla="*/ 608 w 610"/>
                <a:gd name="T13" fmla="*/ 58 h 282"/>
                <a:gd name="T14" fmla="*/ 610 w 610"/>
                <a:gd name="T15" fmla="*/ 79 h 282"/>
                <a:gd name="T16" fmla="*/ 610 w 610"/>
                <a:gd name="T17" fmla="*/ 203 h 282"/>
                <a:gd name="T18" fmla="*/ 608 w 610"/>
                <a:gd name="T19" fmla="*/ 224 h 282"/>
                <a:gd name="T20" fmla="*/ 600 w 610"/>
                <a:gd name="T21" fmla="*/ 243 h 282"/>
                <a:gd name="T22" fmla="*/ 587 w 610"/>
                <a:gd name="T23" fmla="*/ 259 h 282"/>
                <a:gd name="T24" fmla="*/ 571 w 610"/>
                <a:gd name="T25" fmla="*/ 272 h 282"/>
                <a:gd name="T26" fmla="*/ 552 w 610"/>
                <a:gd name="T27" fmla="*/ 280 h 282"/>
                <a:gd name="T28" fmla="*/ 531 w 610"/>
                <a:gd name="T29" fmla="*/ 282 h 282"/>
                <a:gd name="T30" fmla="*/ 79 w 610"/>
                <a:gd name="T31" fmla="*/ 282 h 282"/>
                <a:gd name="T32" fmla="*/ 58 w 610"/>
                <a:gd name="T33" fmla="*/ 280 h 282"/>
                <a:gd name="T34" fmla="*/ 39 w 610"/>
                <a:gd name="T35" fmla="*/ 272 h 282"/>
                <a:gd name="T36" fmla="*/ 23 w 610"/>
                <a:gd name="T37" fmla="*/ 259 h 282"/>
                <a:gd name="T38" fmla="*/ 11 w 610"/>
                <a:gd name="T39" fmla="*/ 243 h 282"/>
                <a:gd name="T40" fmla="*/ 3 w 610"/>
                <a:gd name="T41" fmla="*/ 224 h 282"/>
                <a:gd name="T42" fmla="*/ 0 w 610"/>
                <a:gd name="T43" fmla="*/ 203 h 282"/>
                <a:gd name="T44" fmla="*/ 0 w 610"/>
                <a:gd name="T45" fmla="*/ 79 h 282"/>
                <a:gd name="T46" fmla="*/ 3 w 610"/>
                <a:gd name="T47" fmla="*/ 58 h 282"/>
                <a:gd name="T48" fmla="*/ 11 w 610"/>
                <a:gd name="T49" fmla="*/ 40 h 282"/>
                <a:gd name="T50" fmla="*/ 23 w 610"/>
                <a:gd name="T51" fmla="*/ 23 h 282"/>
                <a:gd name="T52" fmla="*/ 39 w 610"/>
                <a:gd name="T53" fmla="*/ 11 h 282"/>
                <a:gd name="T54" fmla="*/ 58 w 610"/>
                <a:gd name="T55" fmla="*/ 3 h 282"/>
                <a:gd name="T56" fmla="*/ 79 w 610"/>
                <a:gd name="T57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0" h="282">
                  <a:moveTo>
                    <a:pt x="79" y="0"/>
                  </a:moveTo>
                  <a:lnTo>
                    <a:pt x="531" y="0"/>
                  </a:lnTo>
                  <a:lnTo>
                    <a:pt x="552" y="3"/>
                  </a:lnTo>
                  <a:lnTo>
                    <a:pt x="571" y="11"/>
                  </a:lnTo>
                  <a:lnTo>
                    <a:pt x="587" y="23"/>
                  </a:lnTo>
                  <a:lnTo>
                    <a:pt x="600" y="40"/>
                  </a:lnTo>
                  <a:lnTo>
                    <a:pt x="608" y="58"/>
                  </a:lnTo>
                  <a:lnTo>
                    <a:pt x="610" y="79"/>
                  </a:lnTo>
                  <a:lnTo>
                    <a:pt x="610" y="203"/>
                  </a:lnTo>
                  <a:lnTo>
                    <a:pt x="608" y="224"/>
                  </a:lnTo>
                  <a:lnTo>
                    <a:pt x="600" y="243"/>
                  </a:lnTo>
                  <a:lnTo>
                    <a:pt x="587" y="259"/>
                  </a:lnTo>
                  <a:lnTo>
                    <a:pt x="571" y="272"/>
                  </a:lnTo>
                  <a:lnTo>
                    <a:pt x="552" y="280"/>
                  </a:lnTo>
                  <a:lnTo>
                    <a:pt x="531" y="282"/>
                  </a:lnTo>
                  <a:lnTo>
                    <a:pt x="79" y="282"/>
                  </a:lnTo>
                  <a:lnTo>
                    <a:pt x="58" y="280"/>
                  </a:lnTo>
                  <a:lnTo>
                    <a:pt x="39" y="272"/>
                  </a:lnTo>
                  <a:lnTo>
                    <a:pt x="23" y="259"/>
                  </a:lnTo>
                  <a:lnTo>
                    <a:pt x="11" y="243"/>
                  </a:lnTo>
                  <a:lnTo>
                    <a:pt x="3" y="224"/>
                  </a:lnTo>
                  <a:lnTo>
                    <a:pt x="0" y="203"/>
                  </a:lnTo>
                  <a:lnTo>
                    <a:pt x="0" y="79"/>
                  </a:lnTo>
                  <a:lnTo>
                    <a:pt x="3" y="58"/>
                  </a:lnTo>
                  <a:lnTo>
                    <a:pt x="11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" name="Freeform 370"/>
            <p:cNvSpPr>
              <a:spLocks/>
            </p:cNvSpPr>
            <p:nvPr/>
          </p:nvSpPr>
          <p:spPr bwMode="auto">
            <a:xfrm>
              <a:off x="5880101" y="3535363"/>
              <a:ext cx="2195512" cy="2198688"/>
            </a:xfrm>
            <a:custGeom>
              <a:avLst/>
              <a:gdLst>
                <a:gd name="T0" fmla="*/ 1571 w 2766"/>
                <a:gd name="T1" fmla="*/ 13 h 2769"/>
                <a:gd name="T2" fmla="*/ 1838 w 2766"/>
                <a:gd name="T3" fmla="*/ 77 h 2769"/>
                <a:gd name="T4" fmla="*/ 2081 w 2766"/>
                <a:gd name="T5" fmla="*/ 189 h 2769"/>
                <a:gd name="T6" fmla="*/ 2296 w 2766"/>
                <a:gd name="T7" fmla="*/ 345 h 2769"/>
                <a:gd name="T8" fmla="*/ 2478 w 2766"/>
                <a:gd name="T9" fmla="*/ 539 h 2769"/>
                <a:gd name="T10" fmla="*/ 2620 w 2766"/>
                <a:gd name="T11" fmla="*/ 764 h 2769"/>
                <a:gd name="T12" fmla="*/ 2717 w 2766"/>
                <a:gd name="T13" fmla="*/ 1017 h 2769"/>
                <a:gd name="T14" fmla="*/ 2763 w 2766"/>
                <a:gd name="T15" fmla="*/ 1290 h 2769"/>
                <a:gd name="T16" fmla="*/ 2754 w 2766"/>
                <a:gd name="T17" fmla="*/ 1571 h 2769"/>
                <a:gd name="T18" fmla="*/ 2690 w 2766"/>
                <a:gd name="T19" fmla="*/ 1839 h 2769"/>
                <a:gd name="T20" fmla="*/ 2577 w 2766"/>
                <a:gd name="T21" fmla="*/ 2082 h 2769"/>
                <a:gd name="T22" fmla="*/ 2421 w 2766"/>
                <a:gd name="T23" fmla="*/ 2298 h 2769"/>
                <a:gd name="T24" fmla="*/ 2228 w 2766"/>
                <a:gd name="T25" fmla="*/ 2480 h 2769"/>
                <a:gd name="T26" fmla="*/ 2003 w 2766"/>
                <a:gd name="T27" fmla="*/ 2622 h 2769"/>
                <a:gd name="T28" fmla="*/ 1751 w 2766"/>
                <a:gd name="T29" fmla="*/ 2719 h 2769"/>
                <a:gd name="T30" fmla="*/ 1479 w 2766"/>
                <a:gd name="T31" fmla="*/ 2765 h 2769"/>
                <a:gd name="T32" fmla="*/ 1196 w 2766"/>
                <a:gd name="T33" fmla="*/ 2756 h 2769"/>
                <a:gd name="T34" fmla="*/ 929 w 2766"/>
                <a:gd name="T35" fmla="*/ 2692 h 2769"/>
                <a:gd name="T36" fmla="*/ 686 w 2766"/>
                <a:gd name="T37" fmla="*/ 2580 h 2769"/>
                <a:gd name="T38" fmla="*/ 470 w 2766"/>
                <a:gd name="T39" fmla="*/ 2423 h 2769"/>
                <a:gd name="T40" fmla="*/ 289 w 2766"/>
                <a:gd name="T41" fmla="*/ 2229 h 2769"/>
                <a:gd name="T42" fmla="*/ 147 w 2766"/>
                <a:gd name="T43" fmla="*/ 2004 h 2769"/>
                <a:gd name="T44" fmla="*/ 50 w 2766"/>
                <a:gd name="T45" fmla="*/ 1752 h 2769"/>
                <a:gd name="T46" fmla="*/ 4 w 2766"/>
                <a:gd name="T47" fmla="*/ 1479 h 2769"/>
                <a:gd name="T48" fmla="*/ 12 w 2766"/>
                <a:gd name="T49" fmla="*/ 1204 h 2769"/>
                <a:gd name="T50" fmla="*/ 72 w 2766"/>
                <a:gd name="T51" fmla="*/ 947 h 2769"/>
                <a:gd name="T52" fmla="*/ 177 w 2766"/>
                <a:gd name="T53" fmla="*/ 710 h 2769"/>
                <a:gd name="T54" fmla="*/ 322 w 2766"/>
                <a:gd name="T55" fmla="*/ 500 h 2769"/>
                <a:gd name="T56" fmla="*/ 561 w 2766"/>
                <a:gd name="T57" fmla="*/ 783 h 2769"/>
                <a:gd name="T58" fmla="*/ 456 w 2766"/>
                <a:gd name="T59" fmla="*/ 964 h 2769"/>
                <a:gd name="T60" fmla="*/ 389 w 2766"/>
                <a:gd name="T61" fmla="*/ 1166 h 2769"/>
                <a:gd name="T62" fmla="*/ 365 w 2766"/>
                <a:gd name="T63" fmla="*/ 1384 h 2769"/>
                <a:gd name="T64" fmla="*/ 392 w 2766"/>
                <a:gd name="T65" fmla="*/ 1619 h 2769"/>
                <a:gd name="T66" fmla="*/ 469 w 2766"/>
                <a:gd name="T67" fmla="*/ 1834 h 2769"/>
                <a:gd name="T68" fmla="*/ 590 w 2766"/>
                <a:gd name="T69" fmla="*/ 2023 h 2769"/>
                <a:gd name="T70" fmla="*/ 748 w 2766"/>
                <a:gd name="T71" fmla="*/ 2182 h 2769"/>
                <a:gd name="T72" fmla="*/ 938 w 2766"/>
                <a:gd name="T73" fmla="*/ 2302 h 2769"/>
                <a:gd name="T74" fmla="*/ 1153 w 2766"/>
                <a:gd name="T75" fmla="*/ 2379 h 2769"/>
                <a:gd name="T76" fmla="*/ 1387 w 2766"/>
                <a:gd name="T77" fmla="*/ 2406 h 2769"/>
                <a:gd name="T78" fmla="*/ 1622 w 2766"/>
                <a:gd name="T79" fmla="*/ 2379 h 2769"/>
                <a:gd name="T80" fmla="*/ 1837 w 2766"/>
                <a:gd name="T81" fmla="*/ 2302 h 2769"/>
                <a:gd name="T82" fmla="*/ 2026 w 2766"/>
                <a:gd name="T83" fmla="*/ 2182 h 2769"/>
                <a:gd name="T84" fmla="*/ 2184 w 2766"/>
                <a:gd name="T85" fmla="*/ 2023 h 2769"/>
                <a:gd name="T86" fmla="*/ 2305 w 2766"/>
                <a:gd name="T87" fmla="*/ 1834 h 2769"/>
                <a:gd name="T88" fmla="*/ 2382 w 2766"/>
                <a:gd name="T89" fmla="*/ 1619 h 2769"/>
                <a:gd name="T90" fmla="*/ 2409 w 2766"/>
                <a:gd name="T91" fmla="*/ 1384 h 2769"/>
                <a:gd name="T92" fmla="*/ 2382 w 2766"/>
                <a:gd name="T93" fmla="*/ 1150 h 2769"/>
                <a:gd name="T94" fmla="*/ 2305 w 2766"/>
                <a:gd name="T95" fmla="*/ 935 h 2769"/>
                <a:gd name="T96" fmla="*/ 2184 w 2766"/>
                <a:gd name="T97" fmla="*/ 744 h 2769"/>
                <a:gd name="T98" fmla="*/ 2026 w 2766"/>
                <a:gd name="T99" fmla="*/ 586 h 2769"/>
                <a:gd name="T100" fmla="*/ 1837 w 2766"/>
                <a:gd name="T101" fmla="*/ 465 h 2769"/>
                <a:gd name="T102" fmla="*/ 1622 w 2766"/>
                <a:gd name="T103" fmla="*/ 388 h 2769"/>
                <a:gd name="T104" fmla="*/ 1387 w 2766"/>
                <a:gd name="T105" fmla="*/ 361 h 2769"/>
                <a:gd name="T106" fmla="*/ 1158 w 2766"/>
                <a:gd name="T107" fmla="*/ 388 h 2769"/>
                <a:gd name="T108" fmla="*/ 947 w 2766"/>
                <a:gd name="T109" fmla="*/ 462 h 2769"/>
                <a:gd name="T110" fmla="*/ 760 w 2766"/>
                <a:gd name="T111" fmla="*/ 579 h 2769"/>
                <a:gd name="T112" fmla="*/ 463 w 2766"/>
                <a:gd name="T113" fmla="*/ 352 h 2769"/>
                <a:gd name="T114" fmla="*/ 660 w 2766"/>
                <a:gd name="T115" fmla="*/ 205 h 2769"/>
                <a:gd name="T116" fmla="*/ 882 w 2766"/>
                <a:gd name="T117" fmla="*/ 94 h 2769"/>
                <a:gd name="T118" fmla="*/ 1125 w 2766"/>
                <a:gd name="T119" fmla="*/ 25 h 2769"/>
                <a:gd name="T120" fmla="*/ 1383 w 2766"/>
                <a:gd name="T121" fmla="*/ 0 h 2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66" h="2769">
                  <a:moveTo>
                    <a:pt x="1383" y="0"/>
                  </a:moveTo>
                  <a:lnTo>
                    <a:pt x="1479" y="3"/>
                  </a:lnTo>
                  <a:lnTo>
                    <a:pt x="1571" y="13"/>
                  </a:lnTo>
                  <a:lnTo>
                    <a:pt x="1662" y="28"/>
                  </a:lnTo>
                  <a:lnTo>
                    <a:pt x="1751" y="50"/>
                  </a:lnTo>
                  <a:lnTo>
                    <a:pt x="1838" y="77"/>
                  </a:lnTo>
                  <a:lnTo>
                    <a:pt x="1922" y="109"/>
                  </a:lnTo>
                  <a:lnTo>
                    <a:pt x="2003" y="147"/>
                  </a:lnTo>
                  <a:lnTo>
                    <a:pt x="2081" y="189"/>
                  </a:lnTo>
                  <a:lnTo>
                    <a:pt x="2156" y="237"/>
                  </a:lnTo>
                  <a:lnTo>
                    <a:pt x="2228" y="289"/>
                  </a:lnTo>
                  <a:lnTo>
                    <a:pt x="2296" y="345"/>
                  </a:lnTo>
                  <a:lnTo>
                    <a:pt x="2361" y="406"/>
                  </a:lnTo>
                  <a:lnTo>
                    <a:pt x="2421" y="470"/>
                  </a:lnTo>
                  <a:lnTo>
                    <a:pt x="2478" y="539"/>
                  </a:lnTo>
                  <a:lnTo>
                    <a:pt x="2530" y="610"/>
                  </a:lnTo>
                  <a:lnTo>
                    <a:pt x="2577" y="686"/>
                  </a:lnTo>
                  <a:lnTo>
                    <a:pt x="2620" y="764"/>
                  </a:lnTo>
                  <a:lnTo>
                    <a:pt x="2657" y="846"/>
                  </a:lnTo>
                  <a:lnTo>
                    <a:pt x="2690" y="930"/>
                  </a:lnTo>
                  <a:lnTo>
                    <a:pt x="2717" y="1017"/>
                  </a:lnTo>
                  <a:lnTo>
                    <a:pt x="2738" y="1106"/>
                  </a:lnTo>
                  <a:lnTo>
                    <a:pt x="2754" y="1197"/>
                  </a:lnTo>
                  <a:lnTo>
                    <a:pt x="2763" y="1290"/>
                  </a:lnTo>
                  <a:lnTo>
                    <a:pt x="2766" y="1384"/>
                  </a:lnTo>
                  <a:lnTo>
                    <a:pt x="2763" y="1479"/>
                  </a:lnTo>
                  <a:lnTo>
                    <a:pt x="2754" y="1571"/>
                  </a:lnTo>
                  <a:lnTo>
                    <a:pt x="2738" y="1663"/>
                  </a:lnTo>
                  <a:lnTo>
                    <a:pt x="2717" y="1752"/>
                  </a:lnTo>
                  <a:lnTo>
                    <a:pt x="2690" y="1839"/>
                  </a:lnTo>
                  <a:lnTo>
                    <a:pt x="2657" y="1923"/>
                  </a:lnTo>
                  <a:lnTo>
                    <a:pt x="2620" y="2004"/>
                  </a:lnTo>
                  <a:lnTo>
                    <a:pt x="2577" y="2082"/>
                  </a:lnTo>
                  <a:lnTo>
                    <a:pt x="2530" y="2157"/>
                  </a:lnTo>
                  <a:lnTo>
                    <a:pt x="2478" y="2229"/>
                  </a:lnTo>
                  <a:lnTo>
                    <a:pt x="2421" y="2298"/>
                  </a:lnTo>
                  <a:lnTo>
                    <a:pt x="2361" y="2362"/>
                  </a:lnTo>
                  <a:lnTo>
                    <a:pt x="2296" y="2423"/>
                  </a:lnTo>
                  <a:lnTo>
                    <a:pt x="2228" y="2480"/>
                  </a:lnTo>
                  <a:lnTo>
                    <a:pt x="2156" y="2532"/>
                  </a:lnTo>
                  <a:lnTo>
                    <a:pt x="2081" y="2580"/>
                  </a:lnTo>
                  <a:lnTo>
                    <a:pt x="2003" y="2622"/>
                  </a:lnTo>
                  <a:lnTo>
                    <a:pt x="1922" y="2660"/>
                  </a:lnTo>
                  <a:lnTo>
                    <a:pt x="1838" y="2692"/>
                  </a:lnTo>
                  <a:lnTo>
                    <a:pt x="1751" y="2719"/>
                  </a:lnTo>
                  <a:lnTo>
                    <a:pt x="1662" y="2740"/>
                  </a:lnTo>
                  <a:lnTo>
                    <a:pt x="1571" y="2756"/>
                  </a:lnTo>
                  <a:lnTo>
                    <a:pt x="1479" y="2765"/>
                  </a:lnTo>
                  <a:lnTo>
                    <a:pt x="1383" y="2769"/>
                  </a:lnTo>
                  <a:lnTo>
                    <a:pt x="1289" y="2765"/>
                  </a:lnTo>
                  <a:lnTo>
                    <a:pt x="1196" y="2756"/>
                  </a:lnTo>
                  <a:lnTo>
                    <a:pt x="1105" y="2740"/>
                  </a:lnTo>
                  <a:lnTo>
                    <a:pt x="1016" y="2719"/>
                  </a:lnTo>
                  <a:lnTo>
                    <a:pt x="929" y="2692"/>
                  </a:lnTo>
                  <a:lnTo>
                    <a:pt x="845" y="2660"/>
                  </a:lnTo>
                  <a:lnTo>
                    <a:pt x="764" y="2622"/>
                  </a:lnTo>
                  <a:lnTo>
                    <a:pt x="686" y="2580"/>
                  </a:lnTo>
                  <a:lnTo>
                    <a:pt x="611" y="2532"/>
                  </a:lnTo>
                  <a:lnTo>
                    <a:pt x="539" y="2480"/>
                  </a:lnTo>
                  <a:lnTo>
                    <a:pt x="470" y="2423"/>
                  </a:lnTo>
                  <a:lnTo>
                    <a:pt x="406" y="2362"/>
                  </a:lnTo>
                  <a:lnTo>
                    <a:pt x="345" y="2298"/>
                  </a:lnTo>
                  <a:lnTo>
                    <a:pt x="289" y="2229"/>
                  </a:lnTo>
                  <a:lnTo>
                    <a:pt x="237" y="2157"/>
                  </a:lnTo>
                  <a:lnTo>
                    <a:pt x="189" y="2082"/>
                  </a:lnTo>
                  <a:lnTo>
                    <a:pt x="147" y="2004"/>
                  </a:lnTo>
                  <a:lnTo>
                    <a:pt x="109" y="1923"/>
                  </a:lnTo>
                  <a:lnTo>
                    <a:pt x="77" y="1839"/>
                  </a:lnTo>
                  <a:lnTo>
                    <a:pt x="50" y="1752"/>
                  </a:lnTo>
                  <a:lnTo>
                    <a:pt x="29" y="1663"/>
                  </a:lnTo>
                  <a:lnTo>
                    <a:pt x="13" y="1571"/>
                  </a:lnTo>
                  <a:lnTo>
                    <a:pt x="4" y="1479"/>
                  </a:lnTo>
                  <a:lnTo>
                    <a:pt x="0" y="1384"/>
                  </a:lnTo>
                  <a:lnTo>
                    <a:pt x="3" y="1293"/>
                  </a:lnTo>
                  <a:lnTo>
                    <a:pt x="12" y="1204"/>
                  </a:lnTo>
                  <a:lnTo>
                    <a:pt x="27" y="1116"/>
                  </a:lnTo>
                  <a:lnTo>
                    <a:pt x="47" y="1031"/>
                  </a:lnTo>
                  <a:lnTo>
                    <a:pt x="72" y="947"/>
                  </a:lnTo>
                  <a:lnTo>
                    <a:pt x="102" y="866"/>
                  </a:lnTo>
                  <a:lnTo>
                    <a:pt x="137" y="787"/>
                  </a:lnTo>
                  <a:lnTo>
                    <a:pt x="177" y="710"/>
                  </a:lnTo>
                  <a:lnTo>
                    <a:pt x="221" y="637"/>
                  </a:lnTo>
                  <a:lnTo>
                    <a:pt x="269" y="567"/>
                  </a:lnTo>
                  <a:lnTo>
                    <a:pt x="322" y="500"/>
                  </a:lnTo>
                  <a:lnTo>
                    <a:pt x="379" y="436"/>
                  </a:lnTo>
                  <a:lnTo>
                    <a:pt x="604" y="728"/>
                  </a:lnTo>
                  <a:lnTo>
                    <a:pt x="561" y="783"/>
                  </a:lnTo>
                  <a:lnTo>
                    <a:pt x="522" y="841"/>
                  </a:lnTo>
                  <a:lnTo>
                    <a:pt x="487" y="902"/>
                  </a:lnTo>
                  <a:lnTo>
                    <a:pt x="456" y="964"/>
                  </a:lnTo>
                  <a:lnTo>
                    <a:pt x="429" y="1030"/>
                  </a:lnTo>
                  <a:lnTo>
                    <a:pt x="406" y="1097"/>
                  </a:lnTo>
                  <a:lnTo>
                    <a:pt x="389" y="1166"/>
                  </a:lnTo>
                  <a:lnTo>
                    <a:pt x="376" y="1237"/>
                  </a:lnTo>
                  <a:lnTo>
                    <a:pt x="368" y="1310"/>
                  </a:lnTo>
                  <a:lnTo>
                    <a:pt x="365" y="1384"/>
                  </a:lnTo>
                  <a:lnTo>
                    <a:pt x="368" y="1464"/>
                  </a:lnTo>
                  <a:lnTo>
                    <a:pt x="377" y="1542"/>
                  </a:lnTo>
                  <a:lnTo>
                    <a:pt x="392" y="1619"/>
                  </a:lnTo>
                  <a:lnTo>
                    <a:pt x="413" y="1693"/>
                  </a:lnTo>
                  <a:lnTo>
                    <a:pt x="438" y="1765"/>
                  </a:lnTo>
                  <a:lnTo>
                    <a:pt x="469" y="1834"/>
                  </a:lnTo>
                  <a:lnTo>
                    <a:pt x="505" y="1900"/>
                  </a:lnTo>
                  <a:lnTo>
                    <a:pt x="545" y="1963"/>
                  </a:lnTo>
                  <a:lnTo>
                    <a:pt x="590" y="2023"/>
                  </a:lnTo>
                  <a:lnTo>
                    <a:pt x="639" y="2080"/>
                  </a:lnTo>
                  <a:lnTo>
                    <a:pt x="692" y="2133"/>
                  </a:lnTo>
                  <a:lnTo>
                    <a:pt x="748" y="2182"/>
                  </a:lnTo>
                  <a:lnTo>
                    <a:pt x="808" y="2226"/>
                  </a:lnTo>
                  <a:lnTo>
                    <a:pt x="872" y="2267"/>
                  </a:lnTo>
                  <a:lnTo>
                    <a:pt x="938" y="2302"/>
                  </a:lnTo>
                  <a:lnTo>
                    <a:pt x="1007" y="2333"/>
                  </a:lnTo>
                  <a:lnTo>
                    <a:pt x="1079" y="2359"/>
                  </a:lnTo>
                  <a:lnTo>
                    <a:pt x="1153" y="2379"/>
                  </a:lnTo>
                  <a:lnTo>
                    <a:pt x="1229" y="2394"/>
                  </a:lnTo>
                  <a:lnTo>
                    <a:pt x="1307" y="2403"/>
                  </a:lnTo>
                  <a:lnTo>
                    <a:pt x="1387" y="2406"/>
                  </a:lnTo>
                  <a:lnTo>
                    <a:pt x="1468" y="2403"/>
                  </a:lnTo>
                  <a:lnTo>
                    <a:pt x="1546" y="2394"/>
                  </a:lnTo>
                  <a:lnTo>
                    <a:pt x="1622" y="2379"/>
                  </a:lnTo>
                  <a:lnTo>
                    <a:pt x="1696" y="2359"/>
                  </a:lnTo>
                  <a:lnTo>
                    <a:pt x="1767" y="2333"/>
                  </a:lnTo>
                  <a:lnTo>
                    <a:pt x="1837" y="2302"/>
                  </a:lnTo>
                  <a:lnTo>
                    <a:pt x="1903" y="2267"/>
                  </a:lnTo>
                  <a:lnTo>
                    <a:pt x="1966" y="2226"/>
                  </a:lnTo>
                  <a:lnTo>
                    <a:pt x="2026" y="2182"/>
                  </a:lnTo>
                  <a:lnTo>
                    <a:pt x="2083" y="2133"/>
                  </a:lnTo>
                  <a:lnTo>
                    <a:pt x="2136" y="2080"/>
                  </a:lnTo>
                  <a:lnTo>
                    <a:pt x="2184" y="2023"/>
                  </a:lnTo>
                  <a:lnTo>
                    <a:pt x="2229" y="1963"/>
                  </a:lnTo>
                  <a:lnTo>
                    <a:pt x="2270" y="1900"/>
                  </a:lnTo>
                  <a:lnTo>
                    <a:pt x="2305" y="1834"/>
                  </a:lnTo>
                  <a:lnTo>
                    <a:pt x="2336" y="1765"/>
                  </a:lnTo>
                  <a:lnTo>
                    <a:pt x="2362" y="1693"/>
                  </a:lnTo>
                  <a:lnTo>
                    <a:pt x="2382" y="1619"/>
                  </a:lnTo>
                  <a:lnTo>
                    <a:pt x="2397" y="1542"/>
                  </a:lnTo>
                  <a:lnTo>
                    <a:pt x="2406" y="1464"/>
                  </a:lnTo>
                  <a:lnTo>
                    <a:pt x="2409" y="1384"/>
                  </a:lnTo>
                  <a:lnTo>
                    <a:pt x="2406" y="1304"/>
                  </a:lnTo>
                  <a:lnTo>
                    <a:pt x="2397" y="1226"/>
                  </a:lnTo>
                  <a:lnTo>
                    <a:pt x="2382" y="1150"/>
                  </a:lnTo>
                  <a:lnTo>
                    <a:pt x="2362" y="1076"/>
                  </a:lnTo>
                  <a:lnTo>
                    <a:pt x="2336" y="1004"/>
                  </a:lnTo>
                  <a:lnTo>
                    <a:pt x="2305" y="935"/>
                  </a:lnTo>
                  <a:lnTo>
                    <a:pt x="2270" y="869"/>
                  </a:lnTo>
                  <a:lnTo>
                    <a:pt x="2229" y="806"/>
                  </a:lnTo>
                  <a:lnTo>
                    <a:pt x="2184" y="744"/>
                  </a:lnTo>
                  <a:lnTo>
                    <a:pt x="2136" y="688"/>
                  </a:lnTo>
                  <a:lnTo>
                    <a:pt x="2083" y="635"/>
                  </a:lnTo>
                  <a:lnTo>
                    <a:pt x="2026" y="586"/>
                  </a:lnTo>
                  <a:lnTo>
                    <a:pt x="1966" y="541"/>
                  </a:lnTo>
                  <a:lnTo>
                    <a:pt x="1903" y="501"/>
                  </a:lnTo>
                  <a:lnTo>
                    <a:pt x="1837" y="465"/>
                  </a:lnTo>
                  <a:lnTo>
                    <a:pt x="1767" y="435"/>
                  </a:lnTo>
                  <a:lnTo>
                    <a:pt x="1696" y="409"/>
                  </a:lnTo>
                  <a:lnTo>
                    <a:pt x="1622" y="388"/>
                  </a:lnTo>
                  <a:lnTo>
                    <a:pt x="1546" y="374"/>
                  </a:lnTo>
                  <a:lnTo>
                    <a:pt x="1468" y="365"/>
                  </a:lnTo>
                  <a:lnTo>
                    <a:pt x="1387" y="361"/>
                  </a:lnTo>
                  <a:lnTo>
                    <a:pt x="1309" y="364"/>
                  </a:lnTo>
                  <a:lnTo>
                    <a:pt x="1232" y="373"/>
                  </a:lnTo>
                  <a:lnTo>
                    <a:pt x="1158" y="388"/>
                  </a:lnTo>
                  <a:lnTo>
                    <a:pt x="1085" y="407"/>
                  </a:lnTo>
                  <a:lnTo>
                    <a:pt x="1015" y="432"/>
                  </a:lnTo>
                  <a:lnTo>
                    <a:pt x="947" y="462"/>
                  </a:lnTo>
                  <a:lnTo>
                    <a:pt x="881" y="496"/>
                  </a:lnTo>
                  <a:lnTo>
                    <a:pt x="819" y="535"/>
                  </a:lnTo>
                  <a:lnTo>
                    <a:pt x="760" y="579"/>
                  </a:lnTo>
                  <a:lnTo>
                    <a:pt x="704" y="626"/>
                  </a:lnTo>
                  <a:lnTo>
                    <a:pt x="403" y="409"/>
                  </a:lnTo>
                  <a:lnTo>
                    <a:pt x="463" y="352"/>
                  </a:lnTo>
                  <a:lnTo>
                    <a:pt x="525" y="300"/>
                  </a:lnTo>
                  <a:lnTo>
                    <a:pt x="591" y="250"/>
                  </a:lnTo>
                  <a:lnTo>
                    <a:pt x="660" y="205"/>
                  </a:lnTo>
                  <a:lnTo>
                    <a:pt x="731" y="164"/>
                  </a:lnTo>
                  <a:lnTo>
                    <a:pt x="806" y="127"/>
                  </a:lnTo>
                  <a:lnTo>
                    <a:pt x="882" y="94"/>
                  </a:lnTo>
                  <a:lnTo>
                    <a:pt x="961" y="66"/>
                  </a:lnTo>
                  <a:lnTo>
                    <a:pt x="1042" y="43"/>
                  </a:lnTo>
                  <a:lnTo>
                    <a:pt x="1125" y="25"/>
                  </a:lnTo>
                  <a:lnTo>
                    <a:pt x="1209" y="11"/>
                  </a:lnTo>
                  <a:lnTo>
                    <a:pt x="1295" y="3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4" name="Freeform 371"/>
            <p:cNvSpPr>
              <a:spLocks/>
            </p:cNvSpPr>
            <p:nvPr/>
          </p:nvSpPr>
          <p:spPr bwMode="auto">
            <a:xfrm>
              <a:off x="6319838" y="3971926"/>
              <a:ext cx="1325562" cy="1327150"/>
            </a:xfrm>
            <a:custGeom>
              <a:avLst/>
              <a:gdLst>
                <a:gd name="T0" fmla="*/ 908 w 1671"/>
                <a:gd name="T1" fmla="*/ 3 h 1672"/>
                <a:gd name="T2" fmla="*/ 1046 w 1671"/>
                <a:gd name="T3" fmla="*/ 27 h 1672"/>
                <a:gd name="T4" fmla="*/ 1176 w 1671"/>
                <a:gd name="T5" fmla="*/ 72 h 1672"/>
                <a:gd name="T6" fmla="*/ 1295 w 1671"/>
                <a:gd name="T7" fmla="*/ 138 h 1672"/>
                <a:gd name="T8" fmla="*/ 1401 w 1671"/>
                <a:gd name="T9" fmla="*/ 221 h 1672"/>
                <a:gd name="T10" fmla="*/ 1493 w 1671"/>
                <a:gd name="T11" fmla="*/ 321 h 1672"/>
                <a:gd name="T12" fmla="*/ 1568 w 1671"/>
                <a:gd name="T13" fmla="*/ 434 h 1672"/>
                <a:gd name="T14" fmla="*/ 1623 w 1671"/>
                <a:gd name="T15" fmla="*/ 559 h 1672"/>
                <a:gd name="T16" fmla="*/ 1658 w 1671"/>
                <a:gd name="T17" fmla="*/ 694 h 1672"/>
                <a:gd name="T18" fmla="*/ 1671 w 1671"/>
                <a:gd name="T19" fmla="*/ 836 h 1672"/>
                <a:gd name="T20" fmla="*/ 1658 w 1671"/>
                <a:gd name="T21" fmla="*/ 978 h 1672"/>
                <a:gd name="T22" fmla="*/ 1623 w 1671"/>
                <a:gd name="T23" fmla="*/ 1113 h 1672"/>
                <a:gd name="T24" fmla="*/ 1568 w 1671"/>
                <a:gd name="T25" fmla="*/ 1238 h 1672"/>
                <a:gd name="T26" fmla="*/ 1493 w 1671"/>
                <a:gd name="T27" fmla="*/ 1351 h 1672"/>
                <a:gd name="T28" fmla="*/ 1401 w 1671"/>
                <a:gd name="T29" fmla="*/ 1450 h 1672"/>
                <a:gd name="T30" fmla="*/ 1295 w 1671"/>
                <a:gd name="T31" fmla="*/ 1534 h 1672"/>
                <a:gd name="T32" fmla="*/ 1176 w 1671"/>
                <a:gd name="T33" fmla="*/ 1599 h 1672"/>
                <a:gd name="T34" fmla="*/ 1046 w 1671"/>
                <a:gd name="T35" fmla="*/ 1645 h 1672"/>
                <a:gd name="T36" fmla="*/ 908 w 1671"/>
                <a:gd name="T37" fmla="*/ 1669 h 1672"/>
                <a:gd name="T38" fmla="*/ 763 w 1671"/>
                <a:gd name="T39" fmla="*/ 1669 h 1672"/>
                <a:gd name="T40" fmla="*/ 624 w 1671"/>
                <a:gd name="T41" fmla="*/ 1645 h 1672"/>
                <a:gd name="T42" fmla="*/ 494 w 1671"/>
                <a:gd name="T43" fmla="*/ 1599 h 1672"/>
                <a:gd name="T44" fmla="*/ 375 w 1671"/>
                <a:gd name="T45" fmla="*/ 1534 h 1672"/>
                <a:gd name="T46" fmla="*/ 269 w 1671"/>
                <a:gd name="T47" fmla="*/ 1450 h 1672"/>
                <a:gd name="T48" fmla="*/ 177 w 1671"/>
                <a:gd name="T49" fmla="*/ 1351 h 1672"/>
                <a:gd name="T50" fmla="*/ 103 w 1671"/>
                <a:gd name="T51" fmla="*/ 1238 h 1672"/>
                <a:gd name="T52" fmla="*/ 47 w 1671"/>
                <a:gd name="T53" fmla="*/ 1113 h 1672"/>
                <a:gd name="T54" fmla="*/ 12 w 1671"/>
                <a:gd name="T55" fmla="*/ 978 h 1672"/>
                <a:gd name="T56" fmla="*/ 0 w 1671"/>
                <a:gd name="T57" fmla="*/ 836 h 1672"/>
                <a:gd name="T58" fmla="*/ 11 w 1671"/>
                <a:gd name="T59" fmla="*/ 697 h 1672"/>
                <a:gd name="T60" fmla="*/ 45 w 1671"/>
                <a:gd name="T61" fmla="*/ 566 h 1672"/>
                <a:gd name="T62" fmla="*/ 98 w 1671"/>
                <a:gd name="T63" fmla="*/ 444 h 1672"/>
                <a:gd name="T64" fmla="*/ 170 w 1671"/>
                <a:gd name="T65" fmla="*/ 333 h 1672"/>
                <a:gd name="T66" fmla="*/ 670 w 1671"/>
                <a:gd name="T67" fmla="*/ 979 h 1672"/>
                <a:gd name="T68" fmla="*/ 716 w 1671"/>
                <a:gd name="T69" fmla="*/ 1023 h 1672"/>
                <a:gd name="T70" fmla="*/ 775 w 1671"/>
                <a:gd name="T71" fmla="*/ 1053 h 1672"/>
                <a:gd name="T72" fmla="*/ 841 w 1671"/>
                <a:gd name="T73" fmla="*/ 1063 h 1672"/>
                <a:gd name="T74" fmla="*/ 911 w 1671"/>
                <a:gd name="T75" fmla="*/ 1052 h 1672"/>
                <a:gd name="T76" fmla="*/ 971 w 1671"/>
                <a:gd name="T77" fmla="*/ 1021 h 1672"/>
                <a:gd name="T78" fmla="*/ 1019 w 1671"/>
                <a:gd name="T79" fmla="*/ 974 h 1672"/>
                <a:gd name="T80" fmla="*/ 1050 w 1671"/>
                <a:gd name="T81" fmla="*/ 914 h 1672"/>
                <a:gd name="T82" fmla="*/ 1061 w 1671"/>
                <a:gd name="T83" fmla="*/ 845 h 1672"/>
                <a:gd name="T84" fmla="*/ 1051 w 1671"/>
                <a:gd name="T85" fmla="*/ 780 h 1672"/>
                <a:gd name="T86" fmla="*/ 1023 w 1671"/>
                <a:gd name="T87" fmla="*/ 723 h 1672"/>
                <a:gd name="T88" fmla="*/ 980 w 1671"/>
                <a:gd name="T89" fmla="*/ 677 h 1672"/>
                <a:gd name="T90" fmla="*/ 955 w 1671"/>
                <a:gd name="T91" fmla="*/ 658 h 1672"/>
                <a:gd name="T92" fmla="*/ 356 w 1671"/>
                <a:gd name="T93" fmla="*/ 152 h 1672"/>
                <a:gd name="T94" fmla="*/ 463 w 1671"/>
                <a:gd name="T95" fmla="*/ 88 h 1672"/>
                <a:gd name="T96" fmla="*/ 579 w 1671"/>
                <a:gd name="T97" fmla="*/ 40 h 1672"/>
                <a:gd name="T98" fmla="*/ 704 w 1671"/>
                <a:gd name="T99" fmla="*/ 10 h 1672"/>
                <a:gd name="T100" fmla="*/ 835 w 1671"/>
                <a:gd name="T101" fmla="*/ 0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1" h="1672">
                  <a:moveTo>
                    <a:pt x="835" y="0"/>
                  </a:moveTo>
                  <a:lnTo>
                    <a:pt x="908" y="3"/>
                  </a:lnTo>
                  <a:lnTo>
                    <a:pt x="978" y="12"/>
                  </a:lnTo>
                  <a:lnTo>
                    <a:pt x="1046" y="27"/>
                  </a:lnTo>
                  <a:lnTo>
                    <a:pt x="1112" y="47"/>
                  </a:lnTo>
                  <a:lnTo>
                    <a:pt x="1176" y="72"/>
                  </a:lnTo>
                  <a:lnTo>
                    <a:pt x="1237" y="103"/>
                  </a:lnTo>
                  <a:lnTo>
                    <a:pt x="1295" y="138"/>
                  </a:lnTo>
                  <a:lnTo>
                    <a:pt x="1350" y="177"/>
                  </a:lnTo>
                  <a:lnTo>
                    <a:pt x="1401" y="221"/>
                  </a:lnTo>
                  <a:lnTo>
                    <a:pt x="1449" y="270"/>
                  </a:lnTo>
                  <a:lnTo>
                    <a:pt x="1493" y="321"/>
                  </a:lnTo>
                  <a:lnTo>
                    <a:pt x="1533" y="376"/>
                  </a:lnTo>
                  <a:lnTo>
                    <a:pt x="1568" y="434"/>
                  </a:lnTo>
                  <a:lnTo>
                    <a:pt x="1598" y="495"/>
                  </a:lnTo>
                  <a:lnTo>
                    <a:pt x="1623" y="559"/>
                  </a:lnTo>
                  <a:lnTo>
                    <a:pt x="1644" y="625"/>
                  </a:lnTo>
                  <a:lnTo>
                    <a:pt x="1658" y="694"/>
                  </a:lnTo>
                  <a:lnTo>
                    <a:pt x="1667" y="764"/>
                  </a:lnTo>
                  <a:lnTo>
                    <a:pt x="1671" y="836"/>
                  </a:lnTo>
                  <a:lnTo>
                    <a:pt x="1667" y="908"/>
                  </a:lnTo>
                  <a:lnTo>
                    <a:pt x="1658" y="978"/>
                  </a:lnTo>
                  <a:lnTo>
                    <a:pt x="1644" y="1046"/>
                  </a:lnTo>
                  <a:lnTo>
                    <a:pt x="1623" y="1113"/>
                  </a:lnTo>
                  <a:lnTo>
                    <a:pt x="1598" y="1177"/>
                  </a:lnTo>
                  <a:lnTo>
                    <a:pt x="1568" y="1238"/>
                  </a:lnTo>
                  <a:lnTo>
                    <a:pt x="1533" y="1296"/>
                  </a:lnTo>
                  <a:lnTo>
                    <a:pt x="1493" y="1351"/>
                  </a:lnTo>
                  <a:lnTo>
                    <a:pt x="1449" y="1403"/>
                  </a:lnTo>
                  <a:lnTo>
                    <a:pt x="1401" y="1450"/>
                  </a:lnTo>
                  <a:lnTo>
                    <a:pt x="1350" y="1494"/>
                  </a:lnTo>
                  <a:lnTo>
                    <a:pt x="1295" y="1534"/>
                  </a:lnTo>
                  <a:lnTo>
                    <a:pt x="1237" y="1569"/>
                  </a:lnTo>
                  <a:lnTo>
                    <a:pt x="1176" y="1599"/>
                  </a:lnTo>
                  <a:lnTo>
                    <a:pt x="1112" y="1625"/>
                  </a:lnTo>
                  <a:lnTo>
                    <a:pt x="1046" y="1645"/>
                  </a:lnTo>
                  <a:lnTo>
                    <a:pt x="978" y="1660"/>
                  </a:lnTo>
                  <a:lnTo>
                    <a:pt x="908" y="1669"/>
                  </a:lnTo>
                  <a:lnTo>
                    <a:pt x="835" y="1672"/>
                  </a:lnTo>
                  <a:lnTo>
                    <a:pt x="763" y="1669"/>
                  </a:lnTo>
                  <a:lnTo>
                    <a:pt x="692" y="1660"/>
                  </a:lnTo>
                  <a:lnTo>
                    <a:pt x="624" y="1645"/>
                  </a:lnTo>
                  <a:lnTo>
                    <a:pt x="558" y="1625"/>
                  </a:lnTo>
                  <a:lnTo>
                    <a:pt x="494" y="1599"/>
                  </a:lnTo>
                  <a:lnTo>
                    <a:pt x="433" y="1569"/>
                  </a:lnTo>
                  <a:lnTo>
                    <a:pt x="375" y="1534"/>
                  </a:lnTo>
                  <a:lnTo>
                    <a:pt x="320" y="1494"/>
                  </a:lnTo>
                  <a:lnTo>
                    <a:pt x="269" y="1450"/>
                  </a:lnTo>
                  <a:lnTo>
                    <a:pt x="221" y="1403"/>
                  </a:lnTo>
                  <a:lnTo>
                    <a:pt x="177" y="1351"/>
                  </a:lnTo>
                  <a:lnTo>
                    <a:pt x="138" y="1296"/>
                  </a:lnTo>
                  <a:lnTo>
                    <a:pt x="103" y="1238"/>
                  </a:lnTo>
                  <a:lnTo>
                    <a:pt x="72" y="1177"/>
                  </a:lnTo>
                  <a:lnTo>
                    <a:pt x="47" y="1113"/>
                  </a:lnTo>
                  <a:lnTo>
                    <a:pt x="26" y="1046"/>
                  </a:lnTo>
                  <a:lnTo>
                    <a:pt x="12" y="978"/>
                  </a:lnTo>
                  <a:lnTo>
                    <a:pt x="3" y="908"/>
                  </a:lnTo>
                  <a:lnTo>
                    <a:pt x="0" y="836"/>
                  </a:lnTo>
                  <a:lnTo>
                    <a:pt x="3" y="766"/>
                  </a:lnTo>
                  <a:lnTo>
                    <a:pt x="11" y="697"/>
                  </a:lnTo>
                  <a:lnTo>
                    <a:pt x="25" y="631"/>
                  </a:lnTo>
                  <a:lnTo>
                    <a:pt x="45" y="566"/>
                  </a:lnTo>
                  <a:lnTo>
                    <a:pt x="69" y="504"/>
                  </a:lnTo>
                  <a:lnTo>
                    <a:pt x="98" y="444"/>
                  </a:lnTo>
                  <a:lnTo>
                    <a:pt x="132" y="387"/>
                  </a:lnTo>
                  <a:lnTo>
                    <a:pt x="170" y="333"/>
                  </a:lnTo>
                  <a:lnTo>
                    <a:pt x="669" y="979"/>
                  </a:lnTo>
                  <a:lnTo>
                    <a:pt x="670" y="979"/>
                  </a:lnTo>
                  <a:lnTo>
                    <a:pt x="691" y="1003"/>
                  </a:lnTo>
                  <a:lnTo>
                    <a:pt x="716" y="1023"/>
                  </a:lnTo>
                  <a:lnTo>
                    <a:pt x="744" y="1040"/>
                  </a:lnTo>
                  <a:lnTo>
                    <a:pt x="775" y="1053"/>
                  </a:lnTo>
                  <a:lnTo>
                    <a:pt x="807" y="1061"/>
                  </a:lnTo>
                  <a:lnTo>
                    <a:pt x="841" y="1063"/>
                  </a:lnTo>
                  <a:lnTo>
                    <a:pt x="878" y="1060"/>
                  </a:lnTo>
                  <a:lnTo>
                    <a:pt x="911" y="1052"/>
                  </a:lnTo>
                  <a:lnTo>
                    <a:pt x="943" y="1039"/>
                  </a:lnTo>
                  <a:lnTo>
                    <a:pt x="971" y="1021"/>
                  </a:lnTo>
                  <a:lnTo>
                    <a:pt x="997" y="999"/>
                  </a:lnTo>
                  <a:lnTo>
                    <a:pt x="1019" y="974"/>
                  </a:lnTo>
                  <a:lnTo>
                    <a:pt x="1036" y="945"/>
                  </a:lnTo>
                  <a:lnTo>
                    <a:pt x="1050" y="914"/>
                  </a:lnTo>
                  <a:lnTo>
                    <a:pt x="1058" y="880"/>
                  </a:lnTo>
                  <a:lnTo>
                    <a:pt x="1061" y="845"/>
                  </a:lnTo>
                  <a:lnTo>
                    <a:pt x="1058" y="812"/>
                  </a:lnTo>
                  <a:lnTo>
                    <a:pt x="1051" y="780"/>
                  </a:lnTo>
                  <a:lnTo>
                    <a:pt x="1039" y="750"/>
                  </a:lnTo>
                  <a:lnTo>
                    <a:pt x="1023" y="723"/>
                  </a:lnTo>
                  <a:lnTo>
                    <a:pt x="1003" y="698"/>
                  </a:lnTo>
                  <a:lnTo>
                    <a:pt x="980" y="677"/>
                  </a:lnTo>
                  <a:lnTo>
                    <a:pt x="954" y="659"/>
                  </a:lnTo>
                  <a:lnTo>
                    <a:pt x="955" y="658"/>
                  </a:lnTo>
                  <a:lnTo>
                    <a:pt x="306" y="189"/>
                  </a:lnTo>
                  <a:lnTo>
                    <a:pt x="356" y="152"/>
                  </a:lnTo>
                  <a:lnTo>
                    <a:pt x="408" y="118"/>
                  </a:lnTo>
                  <a:lnTo>
                    <a:pt x="463" y="88"/>
                  </a:lnTo>
                  <a:lnTo>
                    <a:pt x="520" y="62"/>
                  </a:lnTo>
                  <a:lnTo>
                    <a:pt x="579" y="40"/>
                  </a:lnTo>
                  <a:lnTo>
                    <a:pt x="640" y="23"/>
                  </a:lnTo>
                  <a:lnTo>
                    <a:pt x="704" y="10"/>
                  </a:lnTo>
                  <a:lnTo>
                    <a:pt x="768" y="2"/>
                  </a:lnTo>
                  <a:lnTo>
                    <a:pt x="8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23" name="Группа 422"/>
          <p:cNvGrpSpPr/>
          <p:nvPr/>
        </p:nvGrpSpPr>
        <p:grpSpPr>
          <a:xfrm>
            <a:off x="9333977" y="3261745"/>
            <a:ext cx="519751" cy="393751"/>
            <a:chOff x="6124380" y="3367896"/>
            <a:chExt cx="2514600" cy="1905000"/>
          </a:xfrm>
          <a:solidFill>
            <a:schemeClr val="bg2">
              <a:lumMod val="25000"/>
            </a:schemeClr>
          </a:solidFill>
        </p:grpSpPr>
        <p:sp>
          <p:nvSpPr>
            <p:cNvPr id="420" name="Freeform 376"/>
            <p:cNvSpPr>
              <a:spLocks noEditPoints="1"/>
            </p:cNvSpPr>
            <p:nvPr/>
          </p:nvSpPr>
          <p:spPr bwMode="auto">
            <a:xfrm>
              <a:off x="6446642" y="4777596"/>
              <a:ext cx="495300" cy="495300"/>
            </a:xfrm>
            <a:custGeom>
              <a:avLst/>
              <a:gdLst>
                <a:gd name="T0" fmla="*/ 432 w 936"/>
                <a:gd name="T1" fmla="*/ 317 h 936"/>
                <a:gd name="T2" fmla="*/ 371 w 936"/>
                <a:gd name="T3" fmla="*/ 347 h 936"/>
                <a:gd name="T4" fmla="*/ 329 w 936"/>
                <a:gd name="T5" fmla="*/ 400 h 936"/>
                <a:gd name="T6" fmla="*/ 313 w 936"/>
                <a:gd name="T7" fmla="*/ 468 h 936"/>
                <a:gd name="T8" fmla="*/ 329 w 936"/>
                <a:gd name="T9" fmla="*/ 537 h 936"/>
                <a:gd name="T10" fmla="*/ 371 w 936"/>
                <a:gd name="T11" fmla="*/ 591 h 936"/>
                <a:gd name="T12" fmla="*/ 432 w 936"/>
                <a:gd name="T13" fmla="*/ 620 h 936"/>
                <a:gd name="T14" fmla="*/ 503 w 936"/>
                <a:gd name="T15" fmla="*/ 620 h 936"/>
                <a:gd name="T16" fmla="*/ 566 w 936"/>
                <a:gd name="T17" fmla="*/ 591 h 936"/>
                <a:gd name="T18" fmla="*/ 608 w 936"/>
                <a:gd name="T19" fmla="*/ 537 h 936"/>
                <a:gd name="T20" fmla="*/ 624 w 936"/>
                <a:gd name="T21" fmla="*/ 468 h 936"/>
                <a:gd name="T22" fmla="*/ 608 w 936"/>
                <a:gd name="T23" fmla="*/ 400 h 936"/>
                <a:gd name="T24" fmla="*/ 566 w 936"/>
                <a:gd name="T25" fmla="*/ 347 h 936"/>
                <a:gd name="T26" fmla="*/ 503 w 936"/>
                <a:gd name="T27" fmla="*/ 317 h 936"/>
                <a:gd name="T28" fmla="*/ 468 w 936"/>
                <a:gd name="T29" fmla="*/ 0 h 936"/>
                <a:gd name="T30" fmla="*/ 592 w 936"/>
                <a:gd name="T31" fmla="*/ 16 h 936"/>
                <a:gd name="T32" fmla="*/ 704 w 936"/>
                <a:gd name="T33" fmla="*/ 64 h 936"/>
                <a:gd name="T34" fmla="*/ 799 w 936"/>
                <a:gd name="T35" fmla="*/ 137 h 936"/>
                <a:gd name="T36" fmla="*/ 872 w 936"/>
                <a:gd name="T37" fmla="*/ 232 h 936"/>
                <a:gd name="T38" fmla="*/ 920 w 936"/>
                <a:gd name="T39" fmla="*/ 344 h 936"/>
                <a:gd name="T40" fmla="*/ 936 w 936"/>
                <a:gd name="T41" fmla="*/ 468 h 936"/>
                <a:gd name="T42" fmla="*/ 920 w 936"/>
                <a:gd name="T43" fmla="*/ 593 h 936"/>
                <a:gd name="T44" fmla="*/ 872 w 936"/>
                <a:gd name="T45" fmla="*/ 704 h 936"/>
                <a:gd name="T46" fmla="*/ 799 w 936"/>
                <a:gd name="T47" fmla="*/ 799 h 936"/>
                <a:gd name="T48" fmla="*/ 704 w 936"/>
                <a:gd name="T49" fmla="*/ 873 h 936"/>
                <a:gd name="T50" fmla="*/ 592 w 936"/>
                <a:gd name="T51" fmla="*/ 920 h 936"/>
                <a:gd name="T52" fmla="*/ 468 w 936"/>
                <a:gd name="T53" fmla="*/ 936 h 936"/>
                <a:gd name="T54" fmla="*/ 343 w 936"/>
                <a:gd name="T55" fmla="*/ 920 h 936"/>
                <a:gd name="T56" fmla="*/ 231 w 936"/>
                <a:gd name="T57" fmla="*/ 873 h 936"/>
                <a:gd name="T58" fmla="*/ 137 w 936"/>
                <a:gd name="T59" fmla="*/ 799 h 936"/>
                <a:gd name="T60" fmla="*/ 64 w 936"/>
                <a:gd name="T61" fmla="*/ 704 h 936"/>
                <a:gd name="T62" fmla="*/ 17 w 936"/>
                <a:gd name="T63" fmla="*/ 593 h 936"/>
                <a:gd name="T64" fmla="*/ 0 w 936"/>
                <a:gd name="T65" fmla="*/ 468 h 936"/>
                <a:gd name="T66" fmla="*/ 17 w 936"/>
                <a:gd name="T67" fmla="*/ 344 h 936"/>
                <a:gd name="T68" fmla="*/ 64 w 936"/>
                <a:gd name="T69" fmla="*/ 232 h 936"/>
                <a:gd name="T70" fmla="*/ 137 w 936"/>
                <a:gd name="T71" fmla="*/ 137 h 936"/>
                <a:gd name="T72" fmla="*/ 231 w 936"/>
                <a:gd name="T73" fmla="*/ 64 h 936"/>
                <a:gd name="T74" fmla="*/ 343 w 936"/>
                <a:gd name="T75" fmla="*/ 16 h 936"/>
                <a:gd name="T76" fmla="*/ 468 w 936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936">
                  <a:moveTo>
                    <a:pt x="468" y="312"/>
                  </a:moveTo>
                  <a:lnTo>
                    <a:pt x="432" y="317"/>
                  </a:lnTo>
                  <a:lnTo>
                    <a:pt x="400" y="328"/>
                  </a:lnTo>
                  <a:lnTo>
                    <a:pt x="371" y="347"/>
                  </a:lnTo>
                  <a:lnTo>
                    <a:pt x="346" y="370"/>
                  </a:lnTo>
                  <a:lnTo>
                    <a:pt x="329" y="400"/>
                  </a:lnTo>
                  <a:lnTo>
                    <a:pt x="317" y="433"/>
                  </a:lnTo>
                  <a:lnTo>
                    <a:pt x="313" y="468"/>
                  </a:lnTo>
                  <a:lnTo>
                    <a:pt x="317" y="505"/>
                  </a:lnTo>
                  <a:lnTo>
                    <a:pt x="329" y="537"/>
                  </a:lnTo>
                  <a:lnTo>
                    <a:pt x="346" y="566"/>
                  </a:lnTo>
                  <a:lnTo>
                    <a:pt x="371" y="591"/>
                  </a:lnTo>
                  <a:lnTo>
                    <a:pt x="400" y="608"/>
                  </a:lnTo>
                  <a:lnTo>
                    <a:pt x="432" y="620"/>
                  </a:lnTo>
                  <a:lnTo>
                    <a:pt x="468" y="624"/>
                  </a:lnTo>
                  <a:lnTo>
                    <a:pt x="503" y="620"/>
                  </a:lnTo>
                  <a:lnTo>
                    <a:pt x="537" y="608"/>
                  </a:lnTo>
                  <a:lnTo>
                    <a:pt x="566" y="591"/>
                  </a:lnTo>
                  <a:lnTo>
                    <a:pt x="589" y="566"/>
                  </a:lnTo>
                  <a:lnTo>
                    <a:pt x="608" y="537"/>
                  </a:lnTo>
                  <a:lnTo>
                    <a:pt x="620" y="505"/>
                  </a:lnTo>
                  <a:lnTo>
                    <a:pt x="624" y="468"/>
                  </a:lnTo>
                  <a:lnTo>
                    <a:pt x="620" y="433"/>
                  </a:lnTo>
                  <a:lnTo>
                    <a:pt x="608" y="400"/>
                  </a:lnTo>
                  <a:lnTo>
                    <a:pt x="589" y="370"/>
                  </a:lnTo>
                  <a:lnTo>
                    <a:pt x="566" y="347"/>
                  </a:lnTo>
                  <a:lnTo>
                    <a:pt x="537" y="328"/>
                  </a:lnTo>
                  <a:lnTo>
                    <a:pt x="503" y="317"/>
                  </a:lnTo>
                  <a:lnTo>
                    <a:pt x="468" y="312"/>
                  </a:lnTo>
                  <a:close/>
                  <a:moveTo>
                    <a:pt x="468" y="0"/>
                  </a:moveTo>
                  <a:lnTo>
                    <a:pt x="531" y="5"/>
                  </a:lnTo>
                  <a:lnTo>
                    <a:pt x="592" y="16"/>
                  </a:lnTo>
                  <a:lnTo>
                    <a:pt x="650" y="37"/>
                  </a:lnTo>
                  <a:lnTo>
                    <a:pt x="704" y="64"/>
                  </a:lnTo>
                  <a:lnTo>
                    <a:pt x="754" y="98"/>
                  </a:lnTo>
                  <a:lnTo>
                    <a:pt x="799" y="137"/>
                  </a:lnTo>
                  <a:lnTo>
                    <a:pt x="838" y="182"/>
                  </a:lnTo>
                  <a:lnTo>
                    <a:pt x="872" y="232"/>
                  </a:lnTo>
                  <a:lnTo>
                    <a:pt x="899" y="286"/>
                  </a:lnTo>
                  <a:lnTo>
                    <a:pt x="920" y="344"/>
                  </a:lnTo>
                  <a:lnTo>
                    <a:pt x="931" y="405"/>
                  </a:lnTo>
                  <a:lnTo>
                    <a:pt x="936" y="468"/>
                  </a:lnTo>
                  <a:lnTo>
                    <a:pt x="931" y="532"/>
                  </a:lnTo>
                  <a:lnTo>
                    <a:pt x="920" y="593"/>
                  </a:lnTo>
                  <a:lnTo>
                    <a:pt x="899" y="650"/>
                  </a:lnTo>
                  <a:lnTo>
                    <a:pt x="872" y="704"/>
                  </a:lnTo>
                  <a:lnTo>
                    <a:pt x="838" y="755"/>
                  </a:lnTo>
                  <a:lnTo>
                    <a:pt x="799" y="799"/>
                  </a:lnTo>
                  <a:lnTo>
                    <a:pt x="754" y="840"/>
                  </a:lnTo>
                  <a:lnTo>
                    <a:pt x="704" y="873"/>
                  </a:lnTo>
                  <a:lnTo>
                    <a:pt x="650" y="900"/>
                  </a:lnTo>
                  <a:lnTo>
                    <a:pt x="592" y="920"/>
                  </a:lnTo>
                  <a:lnTo>
                    <a:pt x="531" y="932"/>
                  </a:lnTo>
                  <a:lnTo>
                    <a:pt x="468" y="936"/>
                  </a:lnTo>
                  <a:lnTo>
                    <a:pt x="404" y="932"/>
                  </a:lnTo>
                  <a:lnTo>
                    <a:pt x="343" y="920"/>
                  </a:lnTo>
                  <a:lnTo>
                    <a:pt x="287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8" y="650"/>
                  </a:lnTo>
                  <a:lnTo>
                    <a:pt x="17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7" y="344"/>
                  </a:lnTo>
                  <a:lnTo>
                    <a:pt x="38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7" y="37"/>
                  </a:lnTo>
                  <a:lnTo>
                    <a:pt x="343" y="16"/>
                  </a:lnTo>
                  <a:lnTo>
                    <a:pt x="404" y="5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1" name="Freeform 377"/>
            <p:cNvSpPr>
              <a:spLocks noEditPoints="1"/>
            </p:cNvSpPr>
            <p:nvPr/>
          </p:nvSpPr>
          <p:spPr bwMode="auto">
            <a:xfrm>
              <a:off x="7837292" y="4777596"/>
              <a:ext cx="493712" cy="495300"/>
            </a:xfrm>
            <a:custGeom>
              <a:avLst/>
              <a:gdLst>
                <a:gd name="T0" fmla="*/ 432 w 934"/>
                <a:gd name="T1" fmla="*/ 317 h 936"/>
                <a:gd name="T2" fmla="*/ 370 w 934"/>
                <a:gd name="T3" fmla="*/ 347 h 936"/>
                <a:gd name="T4" fmla="*/ 327 w 934"/>
                <a:gd name="T5" fmla="*/ 400 h 936"/>
                <a:gd name="T6" fmla="*/ 311 w 934"/>
                <a:gd name="T7" fmla="*/ 468 h 936"/>
                <a:gd name="T8" fmla="*/ 327 w 934"/>
                <a:gd name="T9" fmla="*/ 537 h 936"/>
                <a:gd name="T10" fmla="*/ 370 w 934"/>
                <a:gd name="T11" fmla="*/ 591 h 936"/>
                <a:gd name="T12" fmla="*/ 432 w 934"/>
                <a:gd name="T13" fmla="*/ 620 h 936"/>
                <a:gd name="T14" fmla="*/ 504 w 934"/>
                <a:gd name="T15" fmla="*/ 620 h 936"/>
                <a:gd name="T16" fmla="*/ 565 w 934"/>
                <a:gd name="T17" fmla="*/ 591 h 936"/>
                <a:gd name="T18" fmla="*/ 607 w 934"/>
                <a:gd name="T19" fmla="*/ 537 h 936"/>
                <a:gd name="T20" fmla="*/ 623 w 934"/>
                <a:gd name="T21" fmla="*/ 468 h 936"/>
                <a:gd name="T22" fmla="*/ 607 w 934"/>
                <a:gd name="T23" fmla="*/ 400 h 936"/>
                <a:gd name="T24" fmla="*/ 565 w 934"/>
                <a:gd name="T25" fmla="*/ 347 h 936"/>
                <a:gd name="T26" fmla="*/ 504 w 934"/>
                <a:gd name="T27" fmla="*/ 317 h 936"/>
                <a:gd name="T28" fmla="*/ 467 w 934"/>
                <a:gd name="T29" fmla="*/ 0 h 936"/>
                <a:gd name="T30" fmla="*/ 591 w 934"/>
                <a:gd name="T31" fmla="*/ 16 h 936"/>
                <a:gd name="T32" fmla="*/ 703 w 934"/>
                <a:gd name="T33" fmla="*/ 64 h 936"/>
                <a:gd name="T34" fmla="*/ 798 w 934"/>
                <a:gd name="T35" fmla="*/ 137 h 936"/>
                <a:gd name="T36" fmla="*/ 870 w 934"/>
                <a:gd name="T37" fmla="*/ 232 h 936"/>
                <a:gd name="T38" fmla="*/ 918 w 934"/>
                <a:gd name="T39" fmla="*/ 344 h 936"/>
                <a:gd name="T40" fmla="*/ 934 w 934"/>
                <a:gd name="T41" fmla="*/ 468 h 936"/>
                <a:gd name="T42" fmla="*/ 918 w 934"/>
                <a:gd name="T43" fmla="*/ 593 h 936"/>
                <a:gd name="T44" fmla="*/ 870 w 934"/>
                <a:gd name="T45" fmla="*/ 704 h 936"/>
                <a:gd name="T46" fmla="*/ 798 w 934"/>
                <a:gd name="T47" fmla="*/ 799 h 936"/>
                <a:gd name="T48" fmla="*/ 703 w 934"/>
                <a:gd name="T49" fmla="*/ 873 h 936"/>
                <a:gd name="T50" fmla="*/ 591 w 934"/>
                <a:gd name="T51" fmla="*/ 920 h 936"/>
                <a:gd name="T52" fmla="*/ 467 w 934"/>
                <a:gd name="T53" fmla="*/ 936 h 936"/>
                <a:gd name="T54" fmla="*/ 343 w 934"/>
                <a:gd name="T55" fmla="*/ 920 h 936"/>
                <a:gd name="T56" fmla="*/ 231 w 934"/>
                <a:gd name="T57" fmla="*/ 873 h 936"/>
                <a:gd name="T58" fmla="*/ 137 w 934"/>
                <a:gd name="T59" fmla="*/ 799 h 936"/>
                <a:gd name="T60" fmla="*/ 64 w 934"/>
                <a:gd name="T61" fmla="*/ 704 h 936"/>
                <a:gd name="T62" fmla="*/ 16 w 934"/>
                <a:gd name="T63" fmla="*/ 593 h 936"/>
                <a:gd name="T64" fmla="*/ 0 w 934"/>
                <a:gd name="T65" fmla="*/ 468 h 936"/>
                <a:gd name="T66" fmla="*/ 16 w 934"/>
                <a:gd name="T67" fmla="*/ 344 h 936"/>
                <a:gd name="T68" fmla="*/ 64 w 934"/>
                <a:gd name="T69" fmla="*/ 232 h 936"/>
                <a:gd name="T70" fmla="*/ 137 w 934"/>
                <a:gd name="T71" fmla="*/ 137 h 936"/>
                <a:gd name="T72" fmla="*/ 231 w 934"/>
                <a:gd name="T73" fmla="*/ 64 h 936"/>
                <a:gd name="T74" fmla="*/ 343 w 934"/>
                <a:gd name="T75" fmla="*/ 16 h 936"/>
                <a:gd name="T76" fmla="*/ 467 w 934"/>
                <a:gd name="T77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4" h="936">
                  <a:moveTo>
                    <a:pt x="467" y="312"/>
                  </a:moveTo>
                  <a:lnTo>
                    <a:pt x="432" y="317"/>
                  </a:lnTo>
                  <a:lnTo>
                    <a:pt x="399" y="328"/>
                  </a:lnTo>
                  <a:lnTo>
                    <a:pt x="370" y="347"/>
                  </a:lnTo>
                  <a:lnTo>
                    <a:pt x="346" y="370"/>
                  </a:lnTo>
                  <a:lnTo>
                    <a:pt x="327" y="400"/>
                  </a:lnTo>
                  <a:lnTo>
                    <a:pt x="316" y="433"/>
                  </a:lnTo>
                  <a:lnTo>
                    <a:pt x="311" y="468"/>
                  </a:lnTo>
                  <a:lnTo>
                    <a:pt x="316" y="505"/>
                  </a:lnTo>
                  <a:lnTo>
                    <a:pt x="327" y="537"/>
                  </a:lnTo>
                  <a:lnTo>
                    <a:pt x="346" y="566"/>
                  </a:lnTo>
                  <a:lnTo>
                    <a:pt x="370" y="591"/>
                  </a:lnTo>
                  <a:lnTo>
                    <a:pt x="399" y="608"/>
                  </a:lnTo>
                  <a:lnTo>
                    <a:pt x="432" y="620"/>
                  </a:lnTo>
                  <a:lnTo>
                    <a:pt x="467" y="624"/>
                  </a:lnTo>
                  <a:lnTo>
                    <a:pt x="504" y="620"/>
                  </a:lnTo>
                  <a:lnTo>
                    <a:pt x="536" y="608"/>
                  </a:lnTo>
                  <a:lnTo>
                    <a:pt x="565" y="591"/>
                  </a:lnTo>
                  <a:lnTo>
                    <a:pt x="588" y="566"/>
                  </a:lnTo>
                  <a:lnTo>
                    <a:pt x="607" y="537"/>
                  </a:lnTo>
                  <a:lnTo>
                    <a:pt x="618" y="505"/>
                  </a:lnTo>
                  <a:lnTo>
                    <a:pt x="623" y="468"/>
                  </a:lnTo>
                  <a:lnTo>
                    <a:pt x="618" y="433"/>
                  </a:lnTo>
                  <a:lnTo>
                    <a:pt x="607" y="400"/>
                  </a:lnTo>
                  <a:lnTo>
                    <a:pt x="588" y="370"/>
                  </a:lnTo>
                  <a:lnTo>
                    <a:pt x="565" y="347"/>
                  </a:lnTo>
                  <a:lnTo>
                    <a:pt x="536" y="328"/>
                  </a:lnTo>
                  <a:lnTo>
                    <a:pt x="504" y="317"/>
                  </a:lnTo>
                  <a:lnTo>
                    <a:pt x="467" y="312"/>
                  </a:lnTo>
                  <a:close/>
                  <a:moveTo>
                    <a:pt x="467" y="0"/>
                  </a:moveTo>
                  <a:lnTo>
                    <a:pt x="531" y="5"/>
                  </a:lnTo>
                  <a:lnTo>
                    <a:pt x="591" y="16"/>
                  </a:lnTo>
                  <a:lnTo>
                    <a:pt x="649" y="37"/>
                  </a:lnTo>
                  <a:lnTo>
                    <a:pt x="703" y="64"/>
                  </a:lnTo>
                  <a:lnTo>
                    <a:pt x="752" y="98"/>
                  </a:lnTo>
                  <a:lnTo>
                    <a:pt x="798" y="137"/>
                  </a:lnTo>
                  <a:lnTo>
                    <a:pt x="837" y="182"/>
                  </a:lnTo>
                  <a:lnTo>
                    <a:pt x="870" y="232"/>
                  </a:lnTo>
                  <a:lnTo>
                    <a:pt x="898" y="286"/>
                  </a:lnTo>
                  <a:lnTo>
                    <a:pt x="918" y="344"/>
                  </a:lnTo>
                  <a:lnTo>
                    <a:pt x="930" y="405"/>
                  </a:lnTo>
                  <a:lnTo>
                    <a:pt x="934" y="468"/>
                  </a:lnTo>
                  <a:lnTo>
                    <a:pt x="930" y="532"/>
                  </a:lnTo>
                  <a:lnTo>
                    <a:pt x="918" y="593"/>
                  </a:lnTo>
                  <a:lnTo>
                    <a:pt x="898" y="650"/>
                  </a:lnTo>
                  <a:lnTo>
                    <a:pt x="870" y="704"/>
                  </a:lnTo>
                  <a:lnTo>
                    <a:pt x="837" y="755"/>
                  </a:lnTo>
                  <a:lnTo>
                    <a:pt x="798" y="799"/>
                  </a:lnTo>
                  <a:lnTo>
                    <a:pt x="752" y="840"/>
                  </a:lnTo>
                  <a:lnTo>
                    <a:pt x="703" y="873"/>
                  </a:lnTo>
                  <a:lnTo>
                    <a:pt x="649" y="900"/>
                  </a:lnTo>
                  <a:lnTo>
                    <a:pt x="591" y="920"/>
                  </a:lnTo>
                  <a:lnTo>
                    <a:pt x="531" y="932"/>
                  </a:lnTo>
                  <a:lnTo>
                    <a:pt x="467" y="936"/>
                  </a:lnTo>
                  <a:lnTo>
                    <a:pt x="403" y="932"/>
                  </a:lnTo>
                  <a:lnTo>
                    <a:pt x="343" y="920"/>
                  </a:lnTo>
                  <a:lnTo>
                    <a:pt x="285" y="900"/>
                  </a:lnTo>
                  <a:lnTo>
                    <a:pt x="231" y="873"/>
                  </a:lnTo>
                  <a:lnTo>
                    <a:pt x="182" y="840"/>
                  </a:lnTo>
                  <a:lnTo>
                    <a:pt x="137" y="799"/>
                  </a:lnTo>
                  <a:lnTo>
                    <a:pt x="97" y="755"/>
                  </a:lnTo>
                  <a:lnTo>
                    <a:pt x="64" y="704"/>
                  </a:lnTo>
                  <a:lnTo>
                    <a:pt x="36" y="650"/>
                  </a:lnTo>
                  <a:lnTo>
                    <a:pt x="16" y="593"/>
                  </a:lnTo>
                  <a:lnTo>
                    <a:pt x="4" y="532"/>
                  </a:lnTo>
                  <a:lnTo>
                    <a:pt x="0" y="468"/>
                  </a:lnTo>
                  <a:lnTo>
                    <a:pt x="4" y="405"/>
                  </a:lnTo>
                  <a:lnTo>
                    <a:pt x="16" y="344"/>
                  </a:lnTo>
                  <a:lnTo>
                    <a:pt x="36" y="286"/>
                  </a:lnTo>
                  <a:lnTo>
                    <a:pt x="64" y="232"/>
                  </a:lnTo>
                  <a:lnTo>
                    <a:pt x="97" y="182"/>
                  </a:lnTo>
                  <a:lnTo>
                    <a:pt x="137" y="137"/>
                  </a:lnTo>
                  <a:lnTo>
                    <a:pt x="182" y="98"/>
                  </a:lnTo>
                  <a:lnTo>
                    <a:pt x="231" y="64"/>
                  </a:lnTo>
                  <a:lnTo>
                    <a:pt x="285" y="37"/>
                  </a:lnTo>
                  <a:lnTo>
                    <a:pt x="343" y="16"/>
                  </a:lnTo>
                  <a:lnTo>
                    <a:pt x="403" y="5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2" name="Freeform 378"/>
            <p:cNvSpPr>
              <a:spLocks noEditPoints="1"/>
            </p:cNvSpPr>
            <p:nvPr/>
          </p:nvSpPr>
          <p:spPr bwMode="auto">
            <a:xfrm>
              <a:off x="6124380" y="3367896"/>
              <a:ext cx="2514600" cy="1657350"/>
            </a:xfrm>
            <a:custGeom>
              <a:avLst/>
              <a:gdLst>
                <a:gd name="T0" fmla="*/ 4164 w 4751"/>
                <a:gd name="T1" fmla="*/ 1420 h 3132"/>
                <a:gd name="T2" fmla="*/ 3758 w 4751"/>
                <a:gd name="T3" fmla="*/ 889 h 3132"/>
                <a:gd name="T4" fmla="*/ 3662 w 4751"/>
                <a:gd name="T5" fmla="*/ 860 h 3132"/>
                <a:gd name="T6" fmla="*/ 2923 w 4751"/>
                <a:gd name="T7" fmla="*/ 0 h 3132"/>
                <a:gd name="T8" fmla="*/ 2991 w 4751"/>
                <a:gd name="T9" fmla="*/ 28 h 3132"/>
                <a:gd name="T10" fmla="*/ 3019 w 4751"/>
                <a:gd name="T11" fmla="*/ 96 h 3132"/>
                <a:gd name="T12" fmla="*/ 3909 w 4751"/>
                <a:gd name="T13" fmla="*/ 498 h 3132"/>
                <a:gd name="T14" fmla="*/ 3994 w 4751"/>
                <a:gd name="T15" fmla="*/ 533 h 3132"/>
                <a:gd name="T16" fmla="*/ 4567 w 4751"/>
                <a:gd name="T17" fmla="*/ 1272 h 3132"/>
                <a:gd name="T18" fmla="*/ 4608 w 4751"/>
                <a:gd name="T19" fmla="*/ 1354 h 3132"/>
                <a:gd name="T20" fmla="*/ 4625 w 4751"/>
                <a:gd name="T21" fmla="*/ 1444 h 3132"/>
                <a:gd name="T22" fmla="*/ 4682 w 4751"/>
                <a:gd name="T23" fmla="*/ 2610 h 3132"/>
                <a:gd name="T24" fmla="*/ 4738 w 4751"/>
                <a:gd name="T25" fmla="*/ 2653 h 3132"/>
                <a:gd name="T26" fmla="*/ 4751 w 4751"/>
                <a:gd name="T27" fmla="*/ 3036 h 3132"/>
                <a:gd name="T28" fmla="*/ 4723 w 4751"/>
                <a:gd name="T29" fmla="*/ 3104 h 3132"/>
                <a:gd name="T30" fmla="*/ 4655 w 4751"/>
                <a:gd name="T31" fmla="*/ 3132 h 3132"/>
                <a:gd name="T32" fmla="*/ 4342 w 4751"/>
                <a:gd name="T33" fmla="*/ 2982 h 3132"/>
                <a:gd name="T34" fmla="*/ 4257 w 4751"/>
                <a:gd name="T35" fmla="*/ 2781 h 3132"/>
                <a:gd name="T36" fmla="*/ 4113 w 4751"/>
                <a:gd name="T37" fmla="*/ 2621 h 3132"/>
                <a:gd name="T38" fmla="*/ 3925 w 4751"/>
                <a:gd name="T39" fmla="*/ 2514 h 3132"/>
                <a:gd name="T40" fmla="*/ 3704 w 4751"/>
                <a:gd name="T41" fmla="*/ 2476 h 3132"/>
                <a:gd name="T42" fmla="*/ 3483 w 4751"/>
                <a:gd name="T43" fmla="*/ 2514 h 3132"/>
                <a:gd name="T44" fmla="*/ 3295 w 4751"/>
                <a:gd name="T45" fmla="*/ 2621 h 3132"/>
                <a:gd name="T46" fmla="*/ 3151 w 4751"/>
                <a:gd name="T47" fmla="*/ 2781 h 3132"/>
                <a:gd name="T48" fmla="*/ 3067 w 4751"/>
                <a:gd name="T49" fmla="*/ 2982 h 3132"/>
                <a:gd name="T50" fmla="*/ 1733 w 4751"/>
                <a:gd name="T51" fmla="*/ 3132 h 3132"/>
                <a:gd name="T52" fmla="*/ 1694 w 4751"/>
                <a:gd name="T53" fmla="*/ 2912 h 3132"/>
                <a:gd name="T54" fmla="*/ 1589 w 4751"/>
                <a:gd name="T55" fmla="*/ 2723 h 3132"/>
                <a:gd name="T56" fmla="*/ 1429 w 4751"/>
                <a:gd name="T57" fmla="*/ 2578 h 3132"/>
                <a:gd name="T58" fmla="*/ 1228 w 4751"/>
                <a:gd name="T59" fmla="*/ 2494 h 3132"/>
                <a:gd name="T60" fmla="*/ 1001 w 4751"/>
                <a:gd name="T61" fmla="*/ 2481 h 3132"/>
                <a:gd name="T62" fmla="*/ 790 w 4751"/>
                <a:gd name="T63" fmla="*/ 2543 h 3132"/>
                <a:gd name="T64" fmla="*/ 616 w 4751"/>
                <a:gd name="T65" fmla="*/ 2669 h 3132"/>
                <a:gd name="T66" fmla="*/ 489 w 4751"/>
                <a:gd name="T67" fmla="*/ 2844 h 3132"/>
                <a:gd name="T68" fmla="*/ 428 w 4751"/>
                <a:gd name="T69" fmla="*/ 3056 h 3132"/>
                <a:gd name="T70" fmla="*/ 70 w 4751"/>
                <a:gd name="T71" fmla="*/ 3129 h 3132"/>
                <a:gd name="T72" fmla="*/ 13 w 4751"/>
                <a:gd name="T73" fmla="*/ 3084 h 3132"/>
                <a:gd name="T74" fmla="*/ 0 w 4751"/>
                <a:gd name="T75" fmla="*/ 2701 h 3132"/>
                <a:gd name="T76" fmla="*/ 28 w 4751"/>
                <a:gd name="T77" fmla="*/ 2634 h 3132"/>
                <a:gd name="T78" fmla="*/ 93 w 4751"/>
                <a:gd name="T79" fmla="*/ 2606 h 3132"/>
                <a:gd name="T80" fmla="*/ 148 w 4751"/>
                <a:gd name="T81" fmla="*/ 326 h 3132"/>
                <a:gd name="T82" fmla="*/ 205 w 4751"/>
                <a:gd name="T83" fmla="*/ 173 h 3132"/>
                <a:gd name="T84" fmla="*/ 319 w 4751"/>
                <a:gd name="T85" fmla="*/ 61 h 3132"/>
                <a:gd name="T86" fmla="*/ 470 w 4751"/>
                <a:gd name="T87" fmla="*/ 3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51" h="3132">
                  <a:moveTo>
                    <a:pt x="3262" y="860"/>
                  </a:moveTo>
                  <a:lnTo>
                    <a:pt x="3262" y="1420"/>
                  </a:lnTo>
                  <a:lnTo>
                    <a:pt x="4164" y="1420"/>
                  </a:lnTo>
                  <a:lnTo>
                    <a:pt x="3807" y="933"/>
                  </a:lnTo>
                  <a:lnTo>
                    <a:pt x="3786" y="909"/>
                  </a:lnTo>
                  <a:lnTo>
                    <a:pt x="3758" y="889"/>
                  </a:lnTo>
                  <a:lnTo>
                    <a:pt x="3726" y="873"/>
                  </a:lnTo>
                  <a:lnTo>
                    <a:pt x="3692" y="863"/>
                  </a:lnTo>
                  <a:lnTo>
                    <a:pt x="3662" y="860"/>
                  </a:lnTo>
                  <a:lnTo>
                    <a:pt x="3262" y="860"/>
                  </a:lnTo>
                  <a:close/>
                  <a:moveTo>
                    <a:pt x="527" y="0"/>
                  </a:moveTo>
                  <a:lnTo>
                    <a:pt x="2923" y="0"/>
                  </a:lnTo>
                  <a:lnTo>
                    <a:pt x="2949" y="3"/>
                  </a:lnTo>
                  <a:lnTo>
                    <a:pt x="2972" y="13"/>
                  </a:lnTo>
                  <a:lnTo>
                    <a:pt x="2991" y="28"/>
                  </a:lnTo>
                  <a:lnTo>
                    <a:pt x="3006" y="47"/>
                  </a:lnTo>
                  <a:lnTo>
                    <a:pt x="3016" y="70"/>
                  </a:lnTo>
                  <a:lnTo>
                    <a:pt x="3019" y="96"/>
                  </a:lnTo>
                  <a:lnTo>
                    <a:pt x="3019" y="497"/>
                  </a:lnTo>
                  <a:lnTo>
                    <a:pt x="3882" y="497"/>
                  </a:lnTo>
                  <a:lnTo>
                    <a:pt x="3909" y="498"/>
                  </a:lnTo>
                  <a:lnTo>
                    <a:pt x="3938" y="507"/>
                  </a:lnTo>
                  <a:lnTo>
                    <a:pt x="3968" y="519"/>
                  </a:lnTo>
                  <a:lnTo>
                    <a:pt x="3994" y="533"/>
                  </a:lnTo>
                  <a:lnTo>
                    <a:pt x="4017" y="552"/>
                  </a:lnTo>
                  <a:lnTo>
                    <a:pt x="4036" y="573"/>
                  </a:lnTo>
                  <a:lnTo>
                    <a:pt x="4567" y="1272"/>
                  </a:lnTo>
                  <a:lnTo>
                    <a:pt x="4583" y="1296"/>
                  </a:lnTo>
                  <a:lnTo>
                    <a:pt x="4596" y="1323"/>
                  </a:lnTo>
                  <a:lnTo>
                    <a:pt x="4608" y="1354"/>
                  </a:lnTo>
                  <a:lnTo>
                    <a:pt x="4617" y="1385"/>
                  </a:lnTo>
                  <a:lnTo>
                    <a:pt x="4623" y="1415"/>
                  </a:lnTo>
                  <a:lnTo>
                    <a:pt x="4625" y="1444"/>
                  </a:lnTo>
                  <a:lnTo>
                    <a:pt x="4625" y="2606"/>
                  </a:lnTo>
                  <a:lnTo>
                    <a:pt x="4657" y="2606"/>
                  </a:lnTo>
                  <a:lnTo>
                    <a:pt x="4682" y="2610"/>
                  </a:lnTo>
                  <a:lnTo>
                    <a:pt x="4704" y="2619"/>
                  </a:lnTo>
                  <a:lnTo>
                    <a:pt x="4723" y="2634"/>
                  </a:lnTo>
                  <a:lnTo>
                    <a:pt x="4738" y="2653"/>
                  </a:lnTo>
                  <a:lnTo>
                    <a:pt x="4748" y="2676"/>
                  </a:lnTo>
                  <a:lnTo>
                    <a:pt x="4751" y="2701"/>
                  </a:lnTo>
                  <a:lnTo>
                    <a:pt x="4751" y="3036"/>
                  </a:lnTo>
                  <a:lnTo>
                    <a:pt x="4748" y="3062"/>
                  </a:lnTo>
                  <a:lnTo>
                    <a:pt x="4738" y="3084"/>
                  </a:lnTo>
                  <a:lnTo>
                    <a:pt x="4723" y="3104"/>
                  </a:lnTo>
                  <a:lnTo>
                    <a:pt x="4703" y="3119"/>
                  </a:lnTo>
                  <a:lnTo>
                    <a:pt x="4681" y="3129"/>
                  </a:lnTo>
                  <a:lnTo>
                    <a:pt x="4655" y="3132"/>
                  </a:lnTo>
                  <a:lnTo>
                    <a:pt x="4359" y="3132"/>
                  </a:lnTo>
                  <a:lnTo>
                    <a:pt x="4355" y="3056"/>
                  </a:lnTo>
                  <a:lnTo>
                    <a:pt x="4342" y="2982"/>
                  </a:lnTo>
                  <a:lnTo>
                    <a:pt x="4321" y="2912"/>
                  </a:lnTo>
                  <a:lnTo>
                    <a:pt x="4292" y="2844"/>
                  </a:lnTo>
                  <a:lnTo>
                    <a:pt x="4257" y="2781"/>
                  </a:lnTo>
                  <a:lnTo>
                    <a:pt x="4215" y="2723"/>
                  </a:lnTo>
                  <a:lnTo>
                    <a:pt x="4167" y="2669"/>
                  </a:lnTo>
                  <a:lnTo>
                    <a:pt x="4113" y="2621"/>
                  </a:lnTo>
                  <a:lnTo>
                    <a:pt x="4055" y="2578"/>
                  </a:lnTo>
                  <a:lnTo>
                    <a:pt x="3992" y="2543"/>
                  </a:lnTo>
                  <a:lnTo>
                    <a:pt x="3925" y="2514"/>
                  </a:lnTo>
                  <a:lnTo>
                    <a:pt x="3854" y="2494"/>
                  </a:lnTo>
                  <a:lnTo>
                    <a:pt x="3780" y="2481"/>
                  </a:lnTo>
                  <a:lnTo>
                    <a:pt x="3704" y="2476"/>
                  </a:lnTo>
                  <a:lnTo>
                    <a:pt x="3627" y="2481"/>
                  </a:lnTo>
                  <a:lnTo>
                    <a:pt x="3554" y="2494"/>
                  </a:lnTo>
                  <a:lnTo>
                    <a:pt x="3483" y="2514"/>
                  </a:lnTo>
                  <a:lnTo>
                    <a:pt x="3416" y="2543"/>
                  </a:lnTo>
                  <a:lnTo>
                    <a:pt x="3353" y="2578"/>
                  </a:lnTo>
                  <a:lnTo>
                    <a:pt x="3295" y="2621"/>
                  </a:lnTo>
                  <a:lnTo>
                    <a:pt x="3241" y="2669"/>
                  </a:lnTo>
                  <a:lnTo>
                    <a:pt x="3193" y="2723"/>
                  </a:lnTo>
                  <a:lnTo>
                    <a:pt x="3151" y="2781"/>
                  </a:lnTo>
                  <a:lnTo>
                    <a:pt x="3116" y="2844"/>
                  </a:lnTo>
                  <a:lnTo>
                    <a:pt x="3087" y="2912"/>
                  </a:lnTo>
                  <a:lnTo>
                    <a:pt x="3067" y="2982"/>
                  </a:lnTo>
                  <a:lnTo>
                    <a:pt x="3054" y="3056"/>
                  </a:lnTo>
                  <a:lnTo>
                    <a:pt x="3049" y="3132"/>
                  </a:lnTo>
                  <a:lnTo>
                    <a:pt x="1733" y="3132"/>
                  </a:lnTo>
                  <a:lnTo>
                    <a:pt x="1729" y="3056"/>
                  </a:lnTo>
                  <a:lnTo>
                    <a:pt x="1716" y="2982"/>
                  </a:lnTo>
                  <a:lnTo>
                    <a:pt x="1694" y="2912"/>
                  </a:lnTo>
                  <a:lnTo>
                    <a:pt x="1666" y="2844"/>
                  </a:lnTo>
                  <a:lnTo>
                    <a:pt x="1632" y="2781"/>
                  </a:lnTo>
                  <a:lnTo>
                    <a:pt x="1589" y="2723"/>
                  </a:lnTo>
                  <a:lnTo>
                    <a:pt x="1541" y="2669"/>
                  </a:lnTo>
                  <a:lnTo>
                    <a:pt x="1487" y="2621"/>
                  </a:lnTo>
                  <a:lnTo>
                    <a:pt x="1429" y="2578"/>
                  </a:lnTo>
                  <a:lnTo>
                    <a:pt x="1365" y="2543"/>
                  </a:lnTo>
                  <a:lnTo>
                    <a:pt x="1298" y="2514"/>
                  </a:lnTo>
                  <a:lnTo>
                    <a:pt x="1228" y="2494"/>
                  </a:lnTo>
                  <a:lnTo>
                    <a:pt x="1154" y="2481"/>
                  </a:lnTo>
                  <a:lnTo>
                    <a:pt x="1078" y="2476"/>
                  </a:lnTo>
                  <a:lnTo>
                    <a:pt x="1001" y="2481"/>
                  </a:lnTo>
                  <a:lnTo>
                    <a:pt x="929" y="2494"/>
                  </a:lnTo>
                  <a:lnTo>
                    <a:pt x="857" y="2514"/>
                  </a:lnTo>
                  <a:lnTo>
                    <a:pt x="790" y="2543"/>
                  </a:lnTo>
                  <a:lnTo>
                    <a:pt x="728" y="2578"/>
                  </a:lnTo>
                  <a:lnTo>
                    <a:pt x="668" y="2621"/>
                  </a:lnTo>
                  <a:lnTo>
                    <a:pt x="616" y="2669"/>
                  </a:lnTo>
                  <a:lnTo>
                    <a:pt x="568" y="2723"/>
                  </a:lnTo>
                  <a:lnTo>
                    <a:pt x="525" y="2781"/>
                  </a:lnTo>
                  <a:lnTo>
                    <a:pt x="489" y="2844"/>
                  </a:lnTo>
                  <a:lnTo>
                    <a:pt x="461" y="2912"/>
                  </a:lnTo>
                  <a:lnTo>
                    <a:pt x="440" y="2982"/>
                  </a:lnTo>
                  <a:lnTo>
                    <a:pt x="428" y="3056"/>
                  </a:lnTo>
                  <a:lnTo>
                    <a:pt x="422" y="3132"/>
                  </a:lnTo>
                  <a:lnTo>
                    <a:pt x="96" y="3132"/>
                  </a:lnTo>
                  <a:lnTo>
                    <a:pt x="70" y="3129"/>
                  </a:lnTo>
                  <a:lnTo>
                    <a:pt x="48" y="3119"/>
                  </a:lnTo>
                  <a:lnTo>
                    <a:pt x="28" y="3104"/>
                  </a:lnTo>
                  <a:lnTo>
                    <a:pt x="13" y="3084"/>
                  </a:lnTo>
                  <a:lnTo>
                    <a:pt x="3" y="3062"/>
                  </a:lnTo>
                  <a:lnTo>
                    <a:pt x="0" y="3036"/>
                  </a:lnTo>
                  <a:lnTo>
                    <a:pt x="0" y="2701"/>
                  </a:lnTo>
                  <a:lnTo>
                    <a:pt x="3" y="2676"/>
                  </a:lnTo>
                  <a:lnTo>
                    <a:pt x="13" y="2653"/>
                  </a:lnTo>
                  <a:lnTo>
                    <a:pt x="28" y="2634"/>
                  </a:lnTo>
                  <a:lnTo>
                    <a:pt x="47" y="2619"/>
                  </a:lnTo>
                  <a:lnTo>
                    <a:pt x="68" y="2610"/>
                  </a:lnTo>
                  <a:lnTo>
                    <a:pt x="93" y="2606"/>
                  </a:lnTo>
                  <a:lnTo>
                    <a:pt x="144" y="2606"/>
                  </a:lnTo>
                  <a:lnTo>
                    <a:pt x="144" y="383"/>
                  </a:lnTo>
                  <a:lnTo>
                    <a:pt x="148" y="326"/>
                  </a:lnTo>
                  <a:lnTo>
                    <a:pt x="160" y="273"/>
                  </a:lnTo>
                  <a:lnTo>
                    <a:pt x="179" y="222"/>
                  </a:lnTo>
                  <a:lnTo>
                    <a:pt x="205" y="173"/>
                  </a:lnTo>
                  <a:lnTo>
                    <a:pt x="237" y="131"/>
                  </a:lnTo>
                  <a:lnTo>
                    <a:pt x="275" y="93"/>
                  </a:lnTo>
                  <a:lnTo>
                    <a:pt x="319" y="61"/>
                  </a:lnTo>
                  <a:lnTo>
                    <a:pt x="365" y="35"/>
                  </a:lnTo>
                  <a:lnTo>
                    <a:pt x="416" y="16"/>
                  </a:lnTo>
                  <a:lnTo>
                    <a:pt x="470" y="3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8" name="Freeform 383"/>
          <p:cNvSpPr>
            <a:spLocks noEditPoints="1"/>
          </p:cNvSpPr>
          <p:nvPr/>
        </p:nvSpPr>
        <p:spPr bwMode="auto">
          <a:xfrm>
            <a:off x="10183209" y="3263662"/>
            <a:ext cx="384869" cy="389918"/>
          </a:xfrm>
          <a:custGeom>
            <a:avLst/>
            <a:gdLst>
              <a:gd name="T0" fmla="*/ 1540 w 3506"/>
              <a:gd name="T1" fmla="*/ 909 h 3551"/>
              <a:gd name="T2" fmla="*/ 1492 w 3506"/>
              <a:gd name="T3" fmla="*/ 1043 h 3551"/>
              <a:gd name="T4" fmla="*/ 1401 w 3506"/>
              <a:gd name="T5" fmla="*/ 1173 h 3551"/>
              <a:gd name="T6" fmla="*/ 1300 w 3506"/>
              <a:gd name="T7" fmla="*/ 1252 h 3551"/>
              <a:gd name="T8" fmla="*/ 1186 w 3506"/>
              <a:gd name="T9" fmla="*/ 1302 h 3551"/>
              <a:gd name="T10" fmla="*/ 1408 w 3506"/>
              <a:gd name="T11" fmla="*/ 1588 h 3551"/>
              <a:gd name="T12" fmla="*/ 1412 w 3506"/>
              <a:gd name="T13" fmla="*/ 2361 h 3551"/>
              <a:gd name="T14" fmla="*/ 1435 w 3506"/>
              <a:gd name="T15" fmla="*/ 2466 h 3551"/>
              <a:gd name="T16" fmla="*/ 1501 w 3506"/>
              <a:gd name="T17" fmla="*/ 2566 h 3551"/>
              <a:gd name="T18" fmla="*/ 1612 w 3506"/>
              <a:gd name="T19" fmla="*/ 2653 h 3551"/>
              <a:gd name="T20" fmla="*/ 1737 w 3506"/>
              <a:gd name="T21" fmla="*/ 2704 h 3551"/>
              <a:gd name="T22" fmla="*/ 1833 w 3506"/>
              <a:gd name="T23" fmla="*/ 2723 h 3551"/>
              <a:gd name="T24" fmla="*/ 1967 w 3506"/>
              <a:gd name="T25" fmla="*/ 2725 h 3551"/>
              <a:gd name="T26" fmla="*/ 2124 w 3506"/>
              <a:gd name="T27" fmla="*/ 2704 h 3551"/>
              <a:gd name="T28" fmla="*/ 2286 w 3506"/>
              <a:gd name="T29" fmla="*/ 2648 h 3551"/>
              <a:gd name="T30" fmla="*/ 2289 w 3506"/>
              <a:gd name="T31" fmla="*/ 2352 h 3551"/>
              <a:gd name="T32" fmla="*/ 2115 w 3506"/>
              <a:gd name="T33" fmla="*/ 2409 h 3551"/>
              <a:gd name="T34" fmla="*/ 1980 w 3506"/>
              <a:gd name="T35" fmla="*/ 2403 h 3551"/>
              <a:gd name="T36" fmla="*/ 1889 w 3506"/>
              <a:gd name="T37" fmla="*/ 2358 h 3551"/>
              <a:gd name="T38" fmla="*/ 1841 w 3506"/>
              <a:gd name="T39" fmla="*/ 2291 h 3551"/>
              <a:gd name="T40" fmla="*/ 1831 w 3506"/>
              <a:gd name="T41" fmla="*/ 2217 h 3551"/>
              <a:gd name="T42" fmla="*/ 1830 w 3506"/>
              <a:gd name="T43" fmla="*/ 2083 h 3551"/>
              <a:gd name="T44" fmla="*/ 2271 w 3506"/>
              <a:gd name="T45" fmla="*/ 1243 h 3551"/>
              <a:gd name="T46" fmla="*/ 1559 w 3506"/>
              <a:gd name="T47" fmla="*/ 798 h 3551"/>
              <a:gd name="T48" fmla="*/ 1973 w 3506"/>
              <a:gd name="T49" fmla="*/ 15 h 3551"/>
              <a:gd name="T50" fmla="*/ 2286 w 3506"/>
              <a:gd name="T51" fmla="*/ 85 h 3551"/>
              <a:gd name="T52" fmla="*/ 2577 w 3506"/>
              <a:gd name="T53" fmla="*/ 209 h 3551"/>
              <a:gd name="T54" fmla="*/ 2837 w 3506"/>
              <a:gd name="T55" fmla="*/ 382 h 3551"/>
              <a:gd name="T56" fmla="*/ 3063 w 3506"/>
              <a:gd name="T57" fmla="*/ 598 h 3551"/>
              <a:gd name="T58" fmla="*/ 3249 w 3506"/>
              <a:gd name="T59" fmla="*/ 851 h 3551"/>
              <a:gd name="T60" fmla="*/ 3388 w 3506"/>
              <a:gd name="T61" fmla="*/ 1135 h 3551"/>
              <a:gd name="T62" fmla="*/ 3476 w 3506"/>
              <a:gd name="T63" fmla="*/ 1445 h 3551"/>
              <a:gd name="T64" fmla="*/ 3506 w 3506"/>
              <a:gd name="T65" fmla="*/ 1776 h 3551"/>
              <a:gd name="T66" fmla="*/ 3476 w 3506"/>
              <a:gd name="T67" fmla="*/ 2107 h 3551"/>
              <a:gd name="T68" fmla="*/ 3388 w 3506"/>
              <a:gd name="T69" fmla="*/ 2416 h 3551"/>
              <a:gd name="T70" fmla="*/ 3249 w 3506"/>
              <a:gd name="T71" fmla="*/ 2701 h 3551"/>
              <a:gd name="T72" fmla="*/ 3063 w 3506"/>
              <a:gd name="T73" fmla="*/ 2954 h 3551"/>
              <a:gd name="T74" fmla="*/ 2837 w 3506"/>
              <a:gd name="T75" fmla="*/ 3169 h 3551"/>
              <a:gd name="T76" fmla="*/ 2577 w 3506"/>
              <a:gd name="T77" fmla="*/ 3342 h 3551"/>
              <a:gd name="T78" fmla="*/ 2286 w 3506"/>
              <a:gd name="T79" fmla="*/ 3467 h 3551"/>
              <a:gd name="T80" fmla="*/ 1973 w 3506"/>
              <a:gd name="T81" fmla="*/ 3537 h 3551"/>
              <a:gd name="T82" fmla="*/ 1643 w 3506"/>
              <a:gd name="T83" fmla="*/ 3547 h 3551"/>
              <a:gd name="T84" fmla="*/ 1322 w 3506"/>
              <a:gd name="T85" fmla="*/ 3497 h 3551"/>
              <a:gd name="T86" fmla="*/ 1023 w 3506"/>
              <a:gd name="T87" fmla="*/ 3389 h 3551"/>
              <a:gd name="T88" fmla="*/ 752 w 3506"/>
              <a:gd name="T89" fmla="*/ 3233 h 3551"/>
              <a:gd name="T90" fmla="*/ 514 w 3506"/>
              <a:gd name="T91" fmla="*/ 3030 h 3551"/>
              <a:gd name="T92" fmla="*/ 315 w 3506"/>
              <a:gd name="T93" fmla="*/ 2790 h 3551"/>
              <a:gd name="T94" fmla="*/ 159 w 3506"/>
              <a:gd name="T95" fmla="*/ 2514 h 3551"/>
              <a:gd name="T96" fmla="*/ 54 w 3506"/>
              <a:gd name="T97" fmla="*/ 2212 h 3551"/>
              <a:gd name="T98" fmla="*/ 3 w 3506"/>
              <a:gd name="T99" fmla="*/ 1888 h 3551"/>
              <a:gd name="T100" fmla="*/ 14 w 3506"/>
              <a:gd name="T101" fmla="*/ 1554 h 3551"/>
              <a:gd name="T102" fmla="*/ 83 w 3506"/>
              <a:gd name="T103" fmla="*/ 1236 h 3551"/>
              <a:gd name="T104" fmla="*/ 206 w 3506"/>
              <a:gd name="T105" fmla="*/ 942 h 3551"/>
              <a:gd name="T106" fmla="*/ 376 w 3506"/>
              <a:gd name="T107" fmla="*/ 678 h 3551"/>
              <a:gd name="T108" fmla="*/ 590 w 3506"/>
              <a:gd name="T109" fmla="*/ 449 h 3551"/>
              <a:gd name="T110" fmla="*/ 839 w 3506"/>
              <a:gd name="T111" fmla="*/ 261 h 3551"/>
              <a:gd name="T112" fmla="*/ 1121 w 3506"/>
              <a:gd name="T113" fmla="*/ 120 h 3551"/>
              <a:gd name="T114" fmla="*/ 1427 w 3506"/>
              <a:gd name="T115" fmla="*/ 32 h 3551"/>
              <a:gd name="T116" fmla="*/ 1753 w 3506"/>
              <a:gd name="T117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506" h="3551">
                <a:moveTo>
                  <a:pt x="1559" y="798"/>
                </a:moveTo>
                <a:lnTo>
                  <a:pt x="1551" y="854"/>
                </a:lnTo>
                <a:lnTo>
                  <a:pt x="1540" y="909"/>
                </a:lnTo>
                <a:lnTo>
                  <a:pt x="1526" y="958"/>
                </a:lnTo>
                <a:lnTo>
                  <a:pt x="1510" y="1002"/>
                </a:lnTo>
                <a:lnTo>
                  <a:pt x="1492" y="1043"/>
                </a:lnTo>
                <a:lnTo>
                  <a:pt x="1466" y="1090"/>
                </a:lnTo>
                <a:lnTo>
                  <a:pt x="1436" y="1133"/>
                </a:lnTo>
                <a:lnTo>
                  <a:pt x="1401" y="1173"/>
                </a:lnTo>
                <a:lnTo>
                  <a:pt x="1364" y="1208"/>
                </a:lnTo>
                <a:lnTo>
                  <a:pt x="1334" y="1231"/>
                </a:lnTo>
                <a:lnTo>
                  <a:pt x="1300" y="1252"/>
                </a:lnTo>
                <a:lnTo>
                  <a:pt x="1264" y="1270"/>
                </a:lnTo>
                <a:lnTo>
                  <a:pt x="1226" y="1286"/>
                </a:lnTo>
                <a:lnTo>
                  <a:pt x="1186" y="1302"/>
                </a:lnTo>
                <a:lnTo>
                  <a:pt x="1149" y="1315"/>
                </a:lnTo>
                <a:lnTo>
                  <a:pt x="1149" y="1588"/>
                </a:lnTo>
                <a:lnTo>
                  <a:pt x="1408" y="1588"/>
                </a:lnTo>
                <a:lnTo>
                  <a:pt x="1408" y="2264"/>
                </a:lnTo>
                <a:lnTo>
                  <a:pt x="1409" y="2315"/>
                </a:lnTo>
                <a:lnTo>
                  <a:pt x="1412" y="2361"/>
                </a:lnTo>
                <a:lnTo>
                  <a:pt x="1418" y="2401"/>
                </a:lnTo>
                <a:lnTo>
                  <a:pt x="1426" y="2436"/>
                </a:lnTo>
                <a:lnTo>
                  <a:pt x="1435" y="2466"/>
                </a:lnTo>
                <a:lnTo>
                  <a:pt x="1452" y="2501"/>
                </a:lnTo>
                <a:lnTo>
                  <a:pt x="1474" y="2534"/>
                </a:lnTo>
                <a:lnTo>
                  <a:pt x="1501" y="2566"/>
                </a:lnTo>
                <a:lnTo>
                  <a:pt x="1533" y="2599"/>
                </a:lnTo>
                <a:lnTo>
                  <a:pt x="1570" y="2627"/>
                </a:lnTo>
                <a:lnTo>
                  <a:pt x="1612" y="2653"/>
                </a:lnTo>
                <a:lnTo>
                  <a:pt x="1657" y="2675"/>
                </a:lnTo>
                <a:lnTo>
                  <a:pt x="1705" y="2694"/>
                </a:lnTo>
                <a:lnTo>
                  <a:pt x="1737" y="2704"/>
                </a:lnTo>
                <a:lnTo>
                  <a:pt x="1769" y="2712"/>
                </a:lnTo>
                <a:lnTo>
                  <a:pt x="1801" y="2718"/>
                </a:lnTo>
                <a:lnTo>
                  <a:pt x="1833" y="2723"/>
                </a:lnTo>
                <a:lnTo>
                  <a:pt x="1870" y="2726"/>
                </a:lnTo>
                <a:lnTo>
                  <a:pt x="1910" y="2727"/>
                </a:lnTo>
                <a:lnTo>
                  <a:pt x="1967" y="2725"/>
                </a:lnTo>
                <a:lnTo>
                  <a:pt x="2021" y="2721"/>
                </a:lnTo>
                <a:lnTo>
                  <a:pt x="2074" y="2714"/>
                </a:lnTo>
                <a:lnTo>
                  <a:pt x="2124" y="2704"/>
                </a:lnTo>
                <a:lnTo>
                  <a:pt x="2176" y="2690"/>
                </a:lnTo>
                <a:lnTo>
                  <a:pt x="2229" y="2672"/>
                </a:lnTo>
                <a:lnTo>
                  <a:pt x="2286" y="2648"/>
                </a:lnTo>
                <a:lnTo>
                  <a:pt x="2346" y="2622"/>
                </a:lnTo>
                <a:lnTo>
                  <a:pt x="2346" y="2318"/>
                </a:lnTo>
                <a:lnTo>
                  <a:pt x="2289" y="2352"/>
                </a:lnTo>
                <a:lnTo>
                  <a:pt x="2230" y="2379"/>
                </a:lnTo>
                <a:lnTo>
                  <a:pt x="2173" y="2398"/>
                </a:lnTo>
                <a:lnTo>
                  <a:pt x="2115" y="2409"/>
                </a:lnTo>
                <a:lnTo>
                  <a:pt x="2057" y="2413"/>
                </a:lnTo>
                <a:lnTo>
                  <a:pt x="2018" y="2410"/>
                </a:lnTo>
                <a:lnTo>
                  <a:pt x="1980" y="2403"/>
                </a:lnTo>
                <a:lnTo>
                  <a:pt x="1946" y="2391"/>
                </a:lnTo>
                <a:lnTo>
                  <a:pt x="1913" y="2374"/>
                </a:lnTo>
                <a:lnTo>
                  <a:pt x="1889" y="2358"/>
                </a:lnTo>
                <a:lnTo>
                  <a:pt x="1870" y="2338"/>
                </a:lnTo>
                <a:lnTo>
                  <a:pt x="1852" y="2314"/>
                </a:lnTo>
                <a:lnTo>
                  <a:pt x="1841" y="2291"/>
                </a:lnTo>
                <a:lnTo>
                  <a:pt x="1836" y="2272"/>
                </a:lnTo>
                <a:lnTo>
                  <a:pt x="1832" y="2248"/>
                </a:lnTo>
                <a:lnTo>
                  <a:pt x="1831" y="2217"/>
                </a:lnTo>
                <a:lnTo>
                  <a:pt x="1830" y="2180"/>
                </a:lnTo>
                <a:lnTo>
                  <a:pt x="1830" y="2134"/>
                </a:lnTo>
                <a:lnTo>
                  <a:pt x="1830" y="2083"/>
                </a:lnTo>
                <a:lnTo>
                  <a:pt x="1830" y="1588"/>
                </a:lnTo>
                <a:lnTo>
                  <a:pt x="2271" y="1588"/>
                </a:lnTo>
                <a:lnTo>
                  <a:pt x="2271" y="1243"/>
                </a:lnTo>
                <a:lnTo>
                  <a:pt x="1830" y="1243"/>
                </a:lnTo>
                <a:lnTo>
                  <a:pt x="1830" y="798"/>
                </a:lnTo>
                <a:lnTo>
                  <a:pt x="1559" y="798"/>
                </a:lnTo>
                <a:close/>
                <a:moveTo>
                  <a:pt x="1753" y="0"/>
                </a:moveTo>
                <a:lnTo>
                  <a:pt x="1864" y="5"/>
                </a:lnTo>
                <a:lnTo>
                  <a:pt x="1973" y="15"/>
                </a:lnTo>
                <a:lnTo>
                  <a:pt x="2079" y="32"/>
                </a:lnTo>
                <a:lnTo>
                  <a:pt x="2184" y="55"/>
                </a:lnTo>
                <a:lnTo>
                  <a:pt x="2286" y="85"/>
                </a:lnTo>
                <a:lnTo>
                  <a:pt x="2386" y="120"/>
                </a:lnTo>
                <a:lnTo>
                  <a:pt x="2483" y="163"/>
                </a:lnTo>
                <a:lnTo>
                  <a:pt x="2577" y="209"/>
                </a:lnTo>
                <a:lnTo>
                  <a:pt x="2667" y="261"/>
                </a:lnTo>
                <a:lnTo>
                  <a:pt x="2754" y="319"/>
                </a:lnTo>
                <a:lnTo>
                  <a:pt x="2837" y="382"/>
                </a:lnTo>
                <a:lnTo>
                  <a:pt x="2917" y="449"/>
                </a:lnTo>
                <a:lnTo>
                  <a:pt x="2993" y="521"/>
                </a:lnTo>
                <a:lnTo>
                  <a:pt x="3063" y="598"/>
                </a:lnTo>
                <a:lnTo>
                  <a:pt x="3130" y="678"/>
                </a:lnTo>
                <a:lnTo>
                  <a:pt x="3192" y="762"/>
                </a:lnTo>
                <a:lnTo>
                  <a:pt x="3249" y="851"/>
                </a:lnTo>
                <a:lnTo>
                  <a:pt x="3301" y="942"/>
                </a:lnTo>
                <a:lnTo>
                  <a:pt x="3347" y="1037"/>
                </a:lnTo>
                <a:lnTo>
                  <a:pt x="3388" y="1135"/>
                </a:lnTo>
                <a:lnTo>
                  <a:pt x="3424" y="1236"/>
                </a:lnTo>
                <a:lnTo>
                  <a:pt x="3453" y="1339"/>
                </a:lnTo>
                <a:lnTo>
                  <a:pt x="3476" y="1445"/>
                </a:lnTo>
                <a:lnTo>
                  <a:pt x="3493" y="1554"/>
                </a:lnTo>
                <a:lnTo>
                  <a:pt x="3502" y="1664"/>
                </a:lnTo>
                <a:lnTo>
                  <a:pt x="3506" y="1776"/>
                </a:lnTo>
                <a:lnTo>
                  <a:pt x="3502" y="1888"/>
                </a:lnTo>
                <a:lnTo>
                  <a:pt x="3493" y="1998"/>
                </a:lnTo>
                <a:lnTo>
                  <a:pt x="3476" y="2107"/>
                </a:lnTo>
                <a:lnTo>
                  <a:pt x="3453" y="2212"/>
                </a:lnTo>
                <a:lnTo>
                  <a:pt x="3424" y="2315"/>
                </a:lnTo>
                <a:lnTo>
                  <a:pt x="3388" y="2416"/>
                </a:lnTo>
                <a:lnTo>
                  <a:pt x="3347" y="2514"/>
                </a:lnTo>
                <a:lnTo>
                  <a:pt x="3301" y="2610"/>
                </a:lnTo>
                <a:lnTo>
                  <a:pt x="3249" y="2701"/>
                </a:lnTo>
                <a:lnTo>
                  <a:pt x="3192" y="2790"/>
                </a:lnTo>
                <a:lnTo>
                  <a:pt x="3130" y="2874"/>
                </a:lnTo>
                <a:lnTo>
                  <a:pt x="3063" y="2954"/>
                </a:lnTo>
                <a:lnTo>
                  <a:pt x="2993" y="3030"/>
                </a:lnTo>
                <a:lnTo>
                  <a:pt x="2917" y="3103"/>
                </a:lnTo>
                <a:lnTo>
                  <a:pt x="2837" y="3169"/>
                </a:lnTo>
                <a:lnTo>
                  <a:pt x="2754" y="3233"/>
                </a:lnTo>
                <a:lnTo>
                  <a:pt x="2667" y="3290"/>
                </a:lnTo>
                <a:lnTo>
                  <a:pt x="2577" y="3342"/>
                </a:lnTo>
                <a:lnTo>
                  <a:pt x="2483" y="3389"/>
                </a:lnTo>
                <a:lnTo>
                  <a:pt x="2386" y="3431"/>
                </a:lnTo>
                <a:lnTo>
                  <a:pt x="2286" y="3467"/>
                </a:lnTo>
                <a:lnTo>
                  <a:pt x="2184" y="3497"/>
                </a:lnTo>
                <a:lnTo>
                  <a:pt x="2079" y="3520"/>
                </a:lnTo>
                <a:lnTo>
                  <a:pt x="1973" y="3537"/>
                </a:lnTo>
                <a:lnTo>
                  <a:pt x="1864" y="3547"/>
                </a:lnTo>
                <a:lnTo>
                  <a:pt x="1753" y="3551"/>
                </a:lnTo>
                <a:lnTo>
                  <a:pt x="1643" y="3547"/>
                </a:lnTo>
                <a:lnTo>
                  <a:pt x="1533" y="3537"/>
                </a:lnTo>
                <a:lnTo>
                  <a:pt x="1427" y="3520"/>
                </a:lnTo>
                <a:lnTo>
                  <a:pt x="1322" y="3497"/>
                </a:lnTo>
                <a:lnTo>
                  <a:pt x="1219" y="3467"/>
                </a:lnTo>
                <a:lnTo>
                  <a:pt x="1121" y="3431"/>
                </a:lnTo>
                <a:lnTo>
                  <a:pt x="1023" y="3389"/>
                </a:lnTo>
                <a:lnTo>
                  <a:pt x="930" y="3342"/>
                </a:lnTo>
                <a:lnTo>
                  <a:pt x="839" y="3290"/>
                </a:lnTo>
                <a:lnTo>
                  <a:pt x="752" y="3233"/>
                </a:lnTo>
                <a:lnTo>
                  <a:pt x="669" y="3169"/>
                </a:lnTo>
                <a:lnTo>
                  <a:pt x="590" y="3103"/>
                </a:lnTo>
                <a:lnTo>
                  <a:pt x="514" y="3030"/>
                </a:lnTo>
                <a:lnTo>
                  <a:pt x="443" y="2954"/>
                </a:lnTo>
                <a:lnTo>
                  <a:pt x="376" y="2874"/>
                </a:lnTo>
                <a:lnTo>
                  <a:pt x="315" y="2790"/>
                </a:lnTo>
                <a:lnTo>
                  <a:pt x="258" y="2701"/>
                </a:lnTo>
                <a:lnTo>
                  <a:pt x="206" y="2610"/>
                </a:lnTo>
                <a:lnTo>
                  <a:pt x="159" y="2514"/>
                </a:lnTo>
                <a:lnTo>
                  <a:pt x="118" y="2416"/>
                </a:lnTo>
                <a:lnTo>
                  <a:pt x="83" y="2315"/>
                </a:lnTo>
                <a:lnTo>
                  <a:pt x="54" y="2212"/>
                </a:lnTo>
                <a:lnTo>
                  <a:pt x="31" y="2107"/>
                </a:lnTo>
                <a:lnTo>
                  <a:pt x="14" y="1998"/>
                </a:lnTo>
                <a:lnTo>
                  <a:pt x="3" y="1888"/>
                </a:lnTo>
                <a:lnTo>
                  <a:pt x="0" y="1776"/>
                </a:lnTo>
                <a:lnTo>
                  <a:pt x="3" y="1664"/>
                </a:lnTo>
                <a:lnTo>
                  <a:pt x="14" y="1554"/>
                </a:lnTo>
                <a:lnTo>
                  <a:pt x="31" y="1445"/>
                </a:lnTo>
                <a:lnTo>
                  <a:pt x="54" y="1339"/>
                </a:lnTo>
                <a:lnTo>
                  <a:pt x="83" y="1236"/>
                </a:lnTo>
                <a:lnTo>
                  <a:pt x="118" y="1135"/>
                </a:lnTo>
                <a:lnTo>
                  <a:pt x="159" y="1037"/>
                </a:lnTo>
                <a:lnTo>
                  <a:pt x="206" y="942"/>
                </a:lnTo>
                <a:lnTo>
                  <a:pt x="258" y="851"/>
                </a:lnTo>
                <a:lnTo>
                  <a:pt x="315" y="762"/>
                </a:lnTo>
                <a:lnTo>
                  <a:pt x="376" y="678"/>
                </a:lnTo>
                <a:lnTo>
                  <a:pt x="443" y="598"/>
                </a:lnTo>
                <a:lnTo>
                  <a:pt x="514" y="521"/>
                </a:lnTo>
                <a:lnTo>
                  <a:pt x="590" y="449"/>
                </a:lnTo>
                <a:lnTo>
                  <a:pt x="669" y="382"/>
                </a:lnTo>
                <a:lnTo>
                  <a:pt x="752" y="319"/>
                </a:lnTo>
                <a:lnTo>
                  <a:pt x="839" y="261"/>
                </a:lnTo>
                <a:lnTo>
                  <a:pt x="930" y="209"/>
                </a:lnTo>
                <a:lnTo>
                  <a:pt x="1023" y="163"/>
                </a:lnTo>
                <a:lnTo>
                  <a:pt x="1121" y="120"/>
                </a:lnTo>
                <a:lnTo>
                  <a:pt x="1219" y="85"/>
                </a:lnTo>
                <a:lnTo>
                  <a:pt x="1322" y="55"/>
                </a:lnTo>
                <a:lnTo>
                  <a:pt x="1427" y="32"/>
                </a:lnTo>
                <a:lnTo>
                  <a:pt x="1533" y="15"/>
                </a:lnTo>
                <a:lnTo>
                  <a:pt x="1643" y="5"/>
                </a:lnTo>
                <a:lnTo>
                  <a:pt x="175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3" name="Freeform 388"/>
          <p:cNvSpPr>
            <a:spLocks noEditPoints="1"/>
          </p:cNvSpPr>
          <p:nvPr/>
        </p:nvSpPr>
        <p:spPr bwMode="auto">
          <a:xfrm>
            <a:off x="10897556" y="3265226"/>
            <a:ext cx="381996" cy="386791"/>
          </a:xfrm>
          <a:custGeom>
            <a:avLst/>
            <a:gdLst>
              <a:gd name="T0" fmla="*/ 1895 w 3345"/>
              <a:gd name="T1" fmla="*/ 948 h 3388"/>
              <a:gd name="T2" fmla="*/ 1746 w 3345"/>
              <a:gd name="T3" fmla="*/ 1053 h 3388"/>
              <a:gd name="T4" fmla="*/ 1660 w 3345"/>
              <a:gd name="T5" fmla="*/ 1216 h 3388"/>
              <a:gd name="T6" fmla="*/ 1658 w 3345"/>
              <a:gd name="T7" fmla="*/ 1401 h 3388"/>
              <a:gd name="T8" fmla="*/ 1353 w 3345"/>
              <a:gd name="T9" fmla="*/ 1340 h 3388"/>
              <a:gd name="T10" fmla="*/ 1084 w 3345"/>
              <a:gd name="T11" fmla="*/ 1201 h 3388"/>
              <a:gd name="T12" fmla="*/ 865 w 3345"/>
              <a:gd name="T13" fmla="*/ 994 h 3388"/>
              <a:gd name="T14" fmla="*/ 815 w 3345"/>
              <a:gd name="T15" fmla="*/ 1148 h 3388"/>
              <a:gd name="T16" fmla="*/ 840 w 3345"/>
              <a:gd name="T17" fmla="*/ 1333 h 3388"/>
              <a:gd name="T18" fmla="*/ 948 w 3345"/>
              <a:gd name="T19" fmla="*/ 1486 h 3388"/>
              <a:gd name="T20" fmla="*/ 851 w 3345"/>
              <a:gd name="T21" fmla="*/ 1485 h 3388"/>
              <a:gd name="T22" fmla="*/ 813 w 3345"/>
              <a:gd name="T23" fmla="*/ 1521 h 3388"/>
              <a:gd name="T24" fmla="*/ 884 w 3345"/>
              <a:gd name="T25" fmla="*/ 1700 h 3388"/>
              <a:gd name="T26" fmla="*/ 1027 w 3345"/>
              <a:gd name="T27" fmla="*/ 1821 h 3388"/>
              <a:gd name="T28" fmla="*/ 1051 w 3345"/>
              <a:gd name="T29" fmla="*/ 1865 h 3388"/>
              <a:gd name="T30" fmla="*/ 963 w 3345"/>
              <a:gd name="T31" fmla="*/ 1904 h 3388"/>
              <a:gd name="T32" fmla="*/ 1080 w 3345"/>
              <a:gd name="T33" fmla="*/ 2051 h 3388"/>
              <a:gd name="T34" fmla="*/ 1254 w 3345"/>
              <a:gd name="T35" fmla="*/ 2125 h 3388"/>
              <a:gd name="T36" fmla="*/ 1142 w 3345"/>
              <a:gd name="T37" fmla="*/ 2228 h 3388"/>
              <a:gd name="T38" fmla="*/ 893 w 3345"/>
              <a:gd name="T39" fmla="*/ 2294 h 3388"/>
              <a:gd name="T40" fmla="*/ 799 w 3345"/>
              <a:gd name="T41" fmla="*/ 2330 h 3388"/>
              <a:gd name="T42" fmla="*/ 1087 w 3345"/>
              <a:gd name="T43" fmla="*/ 2440 h 3388"/>
              <a:gd name="T44" fmla="*/ 1405 w 3345"/>
              <a:gd name="T45" fmla="*/ 2463 h 3388"/>
              <a:gd name="T46" fmla="*/ 1697 w 3345"/>
              <a:gd name="T47" fmla="*/ 2405 h 3388"/>
              <a:gd name="T48" fmla="*/ 1942 w 3345"/>
              <a:gd name="T49" fmla="*/ 2280 h 3388"/>
              <a:gd name="T50" fmla="*/ 2138 w 3345"/>
              <a:gd name="T51" fmla="*/ 2105 h 3388"/>
              <a:gd name="T52" fmla="*/ 2284 w 3345"/>
              <a:gd name="T53" fmla="*/ 1892 h 3388"/>
              <a:gd name="T54" fmla="*/ 2377 w 3345"/>
              <a:gd name="T55" fmla="*/ 1658 h 3388"/>
              <a:gd name="T56" fmla="*/ 2418 w 3345"/>
              <a:gd name="T57" fmla="*/ 1417 h 3388"/>
              <a:gd name="T58" fmla="*/ 2504 w 3345"/>
              <a:gd name="T59" fmla="*/ 1235 h 3388"/>
              <a:gd name="T60" fmla="*/ 2558 w 3345"/>
              <a:gd name="T61" fmla="*/ 1126 h 3388"/>
              <a:gd name="T62" fmla="*/ 2428 w 3345"/>
              <a:gd name="T63" fmla="*/ 1140 h 3388"/>
              <a:gd name="T64" fmla="*/ 2542 w 3345"/>
              <a:gd name="T65" fmla="*/ 995 h 3388"/>
              <a:gd name="T66" fmla="*/ 2379 w 3345"/>
              <a:gd name="T67" fmla="*/ 1029 h 3388"/>
              <a:gd name="T68" fmla="*/ 2210 w 3345"/>
              <a:gd name="T69" fmla="*/ 965 h 3388"/>
              <a:gd name="T70" fmla="*/ 2034 w 3345"/>
              <a:gd name="T71" fmla="*/ 922 h 3388"/>
              <a:gd name="T72" fmla="*/ 1984 w 3345"/>
              <a:gd name="T73" fmla="*/ 30 h 3388"/>
              <a:gd name="T74" fmla="*/ 2369 w 3345"/>
              <a:gd name="T75" fmla="*/ 155 h 3388"/>
              <a:gd name="T76" fmla="*/ 2707 w 3345"/>
              <a:gd name="T77" fmla="*/ 365 h 3388"/>
              <a:gd name="T78" fmla="*/ 2986 w 3345"/>
              <a:gd name="T79" fmla="*/ 647 h 3388"/>
              <a:gd name="T80" fmla="*/ 3193 w 3345"/>
              <a:gd name="T81" fmla="*/ 990 h 3388"/>
              <a:gd name="T82" fmla="*/ 3317 w 3345"/>
              <a:gd name="T83" fmla="*/ 1379 h 3388"/>
              <a:gd name="T84" fmla="*/ 3342 w 3345"/>
              <a:gd name="T85" fmla="*/ 1801 h 3388"/>
              <a:gd name="T86" fmla="*/ 3266 w 3345"/>
              <a:gd name="T87" fmla="*/ 2209 h 3388"/>
              <a:gd name="T88" fmla="*/ 3100 w 3345"/>
              <a:gd name="T89" fmla="*/ 2577 h 3388"/>
              <a:gd name="T90" fmla="*/ 2855 w 3345"/>
              <a:gd name="T91" fmla="*/ 2891 h 3388"/>
              <a:gd name="T92" fmla="*/ 2545 w 3345"/>
              <a:gd name="T93" fmla="*/ 3139 h 3388"/>
              <a:gd name="T94" fmla="*/ 2181 w 3345"/>
              <a:gd name="T95" fmla="*/ 3308 h 3388"/>
              <a:gd name="T96" fmla="*/ 1779 w 3345"/>
              <a:gd name="T97" fmla="*/ 3384 h 3388"/>
              <a:gd name="T98" fmla="*/ 1361 w 3345"/>
              <a:gd name="T99" fmla="*/ 3359 h 3388"/>
              <a:gd name="T100" fmla="*/ 976 w 3345"/>
              <a:gd name="T101" fmla="*/ 3234 h 3388"/>
              <a:gd name="T102" fmla="*/ 638 w 3345"/>
              <a:gd name="T103" fmla="*/ 3024 h 3388"/>
              <a:gd name="T104" fmla="*/ 359 w 3345"/>
              <a:gd name="T105" fmla="*/ 2742 h 3388"/>
              <a:gd name="T106" fmla="*/ 152 w 3345"/>
              <a:gd name="T107" fmla="*/ 2399 h 3388"/>
              <a:gd name="T108" fmla="*/ 29 w 3345"/>
              <a:gd name="T109" fmla="*/ 2010 h 3388"/>
              <a:gd name="T110" fmla="*/ 3 w 3345"/>
              <a:gd name="T111" fmla="*/ 1587 h 3388"/>
              <a:gd name="T112" fmla="*/ 79 w 3345"/>
              <a:gd name="T113" fmla="*/ 1179 h 3388"/>
              <a:gd name="T114" fmla="*/ 246 w 3345"/>
              <a:gd name="T115" fmla="*/ 812 h 3388"/>
              <a:gd name="T116" fmla="*/ 491 w 3345"/>
              <a:gd name="T117" fmla="*/ 497 h 3388"/>
              <a:gd name="T118" fmla="*/ 800 w 3345"/>
              <a:gd name="T119" fmla="*/ 249 h 3388"/>
              <a:gd name="T120" fmla="*/ 1163 w 3345"/>
              <a:gd name="T121" fmla="*/ 81 h 3388"/>
              <a:gd name="T122" fmla="*/ 1567 w 3345"/>
              <a:gd name="T123" fmla="*/ 5 h 3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45" h="3388">
                <a:moveTo>
                  <a:pt x="2034" y="922"/>
                </a:moveTo>
                <a:lnTo>
                  <a:pt x="1985" y="925"/>
                </a:lnTo>
                <a:lnTo>
                  <a:pt x="1939" y="935"/>
                </a:lnTo>
                <a:lnTo>
                  <a:pt x="1895" y="948"/>
                </a:lnTo>
                <a:lnTo>
                  <a:pt x="1853" y="968"/>
                </a:lnTo>
                <a:lnTo>
                  <a:pt x="1813" y="992"/>
                </a:lnTo>
                <a:lnTo>
                  <a:pt x="1778" y="1021"/>
                </a:lnTo>
                <a:lnTo>
                  <a:pt x="1746" y="1053"/>
                </a:lnTo>
                <a:lnTo>
                  <a:pt x="1718" y="1089"/>
                </a:lnTo>
                <a:lnTo>
                  <a:pt x="1694" y="1129"/>
                </a:lnTo>
                <a:lnTo>
                  <a:pt x="1674" y="1171"/>
                </a:lnTo>
                <a:lnTo>
                  <a:pt x="1660" y="1216"/>
                </a:lnTo>
                <a:lnTo>
                  <a:pt x="1652" y="1263"/>
                </a:lnTo>
                <a:lnTo>
                  <a:pt x="1649" y="1312"/>
                </a:lnTo>
                <a:lnTo>
                  <a:pt x="1651" y="1357"/>
                </a:lnTo>
                <a:lnTo>
                  <a:pt x="1658" y="1401"/>
                </a:lnTo>
                <a:lnTo>
                  <a:pt x="1579" y="1394"/>
                </a:lnTo>
                <a:lnTo>
                  <a:pt x="1501" y="1382"/>
                </a:lnTo>
                <a:lnTo>
                  <a:pt x="1426" y="1364"/>
                </a:lnTo>
                <a:lnTo>
                  <a:pt x="1353" y="1340"/>
                </a:lnTo>
                <a:lnTo>
                  <a:pt x="1282" y="1313"/>
                </a:lnTo>
                <a:lnTo>
                  <a:pt x="1213" y="1280"/>
                </a:lnTo>
                <a:lnTo>
                  <a:pt x="1147" y="1242"/>
                </a:lnTo>
                <a:lnTo>
                  <a:pt x="1084" y="1201"/>
                </a:lnTo>
                <a:lnTo>
                  <a:pt x="1024" y="1154"/>
                </a:lnTo>
                <a:lnTo>
                  <a:pt x="968" y="1104"/>
                </a:lnTo>
                <a:lnTo>
                  <a:pt x="914" y="1051"/>
                </a:lnTo>
                <a:lnTo>
                  <a:pt x="865" y="994"/>
                </a:lnTo>
                <a:lnTo>
                  <a:pt x="847" y="1029"/>
                </a:lnTo>
                <a:lnTo>
                  <a:pt x="833" y="1067"/>
                </a:lnTo>
                <a:lnTo>
                  <a:pt x="822" y="1106"/>
                </a:lnTo>
                <a:lnTo>
                  <a:pt x="815" y="1148"/>
                </a:lnTo>
                <a:lnTo>
                  <a:pt x="813" y="1190"/>
                </a:lnTo>
                <a:lnTo>
                  <a:pt x="816" y="1240"/>
                </a:lnTo>
                <a:lnTo>
                  <a:pt x="825" y="1287"/>
                </a:lnTo>
                <a:lnTo>
                  <a:pt x="840" y="1333"/>
                </a:lnTo>
                <a:lnTo>
                  <a:pt x="860" y="1376"/>
                </a:lnTo>
                <a:lnTo>
                  <a:pt x="885" y="1417"/>
                </a:lnTo>
                <a:lnTo>
                  <a:pt x="914" y="1453"/>
                </a:lnTo>
                <a:lnTo>
                  <a:pt x="948" y="1486"/>
                </a:lnTo>
                <a:lnTo>
                  <a:pt x="985" y="1514"/>
                </a:lnTo>
                <a:lnTo>
                  <a:pt x="937" y="1510"/>
                </a:lnTo>
                <a:lnTo>
                  <a:pt x="893" y="1499"/>
                </a:lnTo>
                <a:lnTo>
                  <a:pt x="851" y="1485"/>
                </a:lnTo>
                <a:lnTo>
                  <a:pt x="810" y="1465"/>
                </a:lnTo>
                <a:lnTo>
                  <a:pt x="810" y="1468"/>
                </a:lnTo>
                <a:lnTo>
                  <a:pt x="810" y="1471"/>
                </a:lnTo>
                <a:lnTo>
                  <a:pt x="813" y="1521"/>
                </a:lnTo>
                <a:lnTo>
                  <a:pt x="822" y="1569"/>
                </a:lnTo>
                <a:lnTo>
                  <a:pt x="838" y="1616"/>
                </a:lnTo>
                <a:lnTo>
                  <a:pt x="858" y="1659"/>
                </a:lnTo>
                <a:lnTo>
                  <a:pt x="884" y="1700"/>
                </a:lnTo>
                <a:lnTo>
                  <a:pt x="913" y="1737"/>
                </a:lnTo>
                <a:lnTo>
                  <a:pt x="948" y="1769"/>
                </a:lnTo>
                <a:lnTo>
                  <a:pt x="987" y="1798"/>
                </a:lnTo>
                <a:lnTo>
                  <a:pt x="1027" y="1821"/>
                </a:lnTo>
                <a:lnTo>
                  <a:pt x="1071" y="1839"/>
                </a:lnTo>
                <a:lnTo>
                  <a:pt x="1118" y="1852"/>
                </a:lnTo>
                <a:lnTo>
                  <a:pt x="1086" y="1860"/>
                </a:lnTo>
                <a:lnTo>
                  <a:pt x="1051" y="1865"/>
                </a:lnTo>
                <a:lnTo>
                  <a:pt x="1017" y="1866"/>
                </a:lnTo>
                <a:lnTo>
                  <a:pt x="980" y="1864"/>
                </a:lnTo>
                <a:lnTo>
                  <a:pt x="945" y="1858"/>
                </a:lnTo>
                <a:lnTo>
                  <a:pt x="963" y="1904"/>
                </a:lnTo>
                <a:lnTo>
                  <a:pt x="986" y="1946"/>
                </a:lnTo>
                <a:lnTo>
                  <a:pt x="1013" y="1986"/>
                </a:lnTo>
                <a:lnTo>
                  <a:pt x="1044" y="2021"/>
                </a:lnTo>
                <a:lnTo>
                  <a:pt x="1080" y="2051"/>
                </a:lnTo>
                <a:lnTo>
                  <a:pt x="1119" y="2078"/>
                </a:lnTo>
                <a:lnTo>
                  <a:pt x="1161" y="2099"/>
                </a:lnTo>
                <a:lnTo>
                  <a:pt x="1207" y="2115"/>
                </a:lnTo>
                <a:lnTo>
                  <a:pt x="1254" y="2125"/>
                </a:lnTo>
                <a:lnTo>
                  <a:pt x="1305" y="2130"/>
                </a:lnTo>
                <a:lnTo>
                  <a:pt x="1253" y="2167"/>
                </a:lnTo>
                <a:lnTo>
                  <a:pt x="1200" y="2200"/>
                </a:lnTo>
                <a:lnTo>
                  <a:pt x="1142" y="2228"/>
                </a:lnTo>
                <a:lnTo>
                  <a:pt x="1084" y="2253"/>
                </a:lnTo>
                <a:lnTo>
                  <a:pt x="1022" y="2272"/>
                </a:lnTo>
                <a:lnTo>
                  <a:pt x="958" y="2285"/>
                </a:lnTo>
                <a:lnTo>
                  <a:pt x="893" y="2294"/>
                </a:lnTo>
                <a:lnTo>
                  <a:pt x="827" y="2297"/>
                </a:lnTo>
                <a:lnTo>
                  <a:pt x="780" y="2295"/>
                </a:lnTo>
                <a:lnTo>
                  <a:pt x="734" y="2291"/>
                </a:lnTo>
                <a:lnTo>
                  <a:pt x="799" y="2330"/>
                </a:lnTo>
                <a:lnTo>
                  <a:pt x="868" y="2365"/>
                </a:lnTo>
                <a:lnTo>
                  <a:pt x="938" y="2396"/>
                </a:lnTo>
                <a:lnTo>
                  <a:pt x="1012" y="2420"/>
                </a:lnTo>
                <a:lnTo>
                  <a:pt x="1087" y="2440"/>
                </a:lnTo>
                <a:lnTo>
                  <a:pt x="1164" y="2454"/>
                </a:lnTo>
                <a:lnTo>
                  <a:pt x="1244" y="2463"/>
                </a:lnTo>
                <a:lnTo>
                  <a:pt x="1325" y="2467"/>
                </a:lnTo>
                <a:lnTo>
                  <a:pt x="1405" y="2463"/>
                </a:lnTo>
                <a:lnTo>
                  <a:pt x="1483" y="2456"/>
                </a:lnTo>
                <a:lnTo>
                  <a:pt x="1557" y="2443"/>
                </a:lnTo>
                <a:lnTo>
                  <a:pt x="1628" y="2426"/>
                </a:lnTo>
                <a:lnTo>
                  <a:pt x="1697" y="2405"/>
                </a:lnTo>
                <a:lnTo>
                  <a:pt x="1763" y="2380"/>
                </a:lnTo>
                <a:lnTo>
                  <a:pt x="1826" y="2350"/>
                </a:lnTo>
                <a:lnTo>
                  <a:pt x="1885" y="2317"/>
                </a:lnTo>
                <a:lnTo>
                  <a:pt x="1942" y="2280"/>
                </a:lnTo>
                <a:lnTo>
                  <a:pt x="1995" y="2241"/>
                </a:lnTo>
                <a:lnTo>
                  <a:pt x="2046" y="2199"/>
                </a:lnTo>
                <a:lnTo>
                  <a:pt x="2094" y="2153"/>
                </a:lnTo>
                <a:lnTo>
                  <a:pt x="2138" y="2105"/>
                </a:lnTo>
                <a:lnTo>
                  <a:pt x="2179" y="2054"/>
                </a:lnTo>
                <a:lnTo>
                  <a:pt x="2217" y="2003"/>
                </a:lnTo>
                <a:lnTo>
                  <a:pt x="2252" y="1949"/>
                </a:lnTo>
                <a:lnTo>
                  <a:pt x="2284" y="1892"/>
                </a:lnTo>
                <a:lnTo>
                  <a:pt x="2312" y="1835"/>
                </a:lnTo>
                <a:lnTo>
                  <a:pt x="2337" y="1777"/>
                </a:lnTo>
                <a:lnTo>
                  <a:pt x="2359" y="1719"/>
                </a:lnTo>
                <a:lnTo>
                  <a:pt x="2377" y="1658"/>
                </a:lnTo>
                <a:lnTo>
                  <a:pt x="2393" y="1598"/>
                </a:lnTo>
                <a:lnTo>
                  <a:pt x="2404" y="1537"/>
                </a:lnTo>
                <a:lnTo>
                  <a:pt x="2413" y="1477"/>
                </a:lnTo>
                <a:lnTo>
                  <a:pt x="2418" y="1417"/>
                </a:lnTo>
                <a:lnTo>
                  <a:pt x="2420" y="1357"/>
                </a:lnTo>
                <a:lnTo>
                  <a:pt x="2419" y="1307"/>
                </a:lnTo>
                <a:lnTo>
                  <a:pt x="2463" y="1273"/>
                </a:lnTo>
                <a:lnTo>
                  <a:pt x="2504" y="1235"/>
                </a:lnTo>
                <a:lnTo>
                  <a:pt x="2542" y="1194"/>
                </a:lnTo>
                <a:lnTo>
                  <a:pt x="2578" y="1151"/>
                </a:lnTo>
                <a:lnTo>
                  <a:pt x="2610" y="1105"/>
                </a:lnTo>
                <a:lnTo>
                  <a:pt x="2558" y="1126"/>
                </a:lnTo>
                <a:lnTo>
                  <a:pt x="2504" y="1144"/>
                </a:lnTo>
                <a:lnTo>
                  <a:pt x="2447" y="1157"/>
                </a:lnTo>
                <a:lnTo>
                  <a:pt x="2390" y="1167"/>
                </a:lnTo>
                <a:lnTo>
                  <a:pt x="2428" y="1140"/>
                </a:lnTo>
                <a:lnTo>
                  <a:pt x="2463" y="1109"/>
                </a:lnTo>
                <a:lnTo>
                  <a:pt x="2493" y="1075"/>
                </a:lnTo>
                <a:lnTo>
                  <a:pt x="2520" y="1036"/>
                </a:lnTo>
                <a:lnTo>
                  <a:pt x="2542" y="995"/>
                </a:lnTo>
                <a:lnTo>
                  <a:pt x="2559" y="951"/>
                </a:lnTo>
                <a:lnTo>
                  <a:pt x="2502" y="982"/>
                </a:lnTo>
                <a:lnTo>
                  <a:pt x="2442" y="1008"/>
                </a:lnTo>
                <a:lnTo>
                  <a:pt x="2379" y="1029"/>
                </a:lnTo>
                <a:lnTo>
                  <a:pt x="2314" y="1045"/>
                </a:lnTo>
                <a:lnTo>
                  <a:pt x="2283" y="1014"/>
                </a:lnTo>
                <a:lnTo>
                  <a:pt x="2247" y="988"/>
                </a:lnTo>
                <a:lnTo>
                  <a:pt x="2210" y="965"/>
                </a:lnTo>
                <a:lnTo>
                  <a:pt x="2169" y="947"/>
                </a:lnTo>
                <a:lnTo>
                  <a:pt x="2125" y="934"/>
                </a:lnTo>
                <a:lnTo>
                  <a:pt x="2080" y="925"/>
                </a:lnTo>
                <a:lnTo>
                  <a:pt x="2034" y="922"/>
                </a:lnTo>
                <a:close/>
                <a:moveTo>
                  <a:pt x="1673" y="0"/>
                </a:moveTo>
                <a:lnTo>
                  <a:pt x="1779" y="5"/>
                </a:lnTo>
                <a:lnTo>
                  <a:pt x="1882" y="14"/>
                </a:lnTo>
                <a:lnTo>
                  <a:pt x="1984" y="30"/>
                </a:lnTo>
                <a:lnTo>
                  <a:pt x="2084" y="52"/>
                </a:lnTo>
                <a:lnTo>
                  <a:pt x="2181" y="81"/>
                </a:lnTo>
                <a:lnTo>
                  <a:pt x="2277" y="115"/>
                </a:lnTo>
                <a:lnTo>
                  <a:pt x="2369" y="155"/>
                </a:lnTo>
                <a:lnTo>
                  <a:pt x="2459" y="199"/>
                </a:lnTo>
                <a:lnTo>
                  <a:pt x="2545" y="249"/>
                </a:lnTo>
                <a:lnTo>
                  <a:pt x="2627" y="304"/>
                </a:lnTo>
                <a:lnTo>
                  <a:pt x="2707" y="365"/>
                </a:lnTo>
                <a:lnTo>
                  <a:pt x="2783" y="428"/>
                </a:lnTo>
                <a:lnTo>
                  <a:pt x="2855" y="497"/>
                </a:lnTo>
                <a:lnTo>
                  <a:pt x="2922" y="570"/>
                </a:lnTo>
                <a:lnTo>
                  <a:pt x="2986" y="647"/>
                </a:lnTo>
                <a:lnTo>
                  <a:pt x="3046" y="727"/>
                </a:lnTo>
                <a:lnTo>
                  <a:pt x="3100" y="812"/>
                </a:lnTo>
                <a:lnTo>
                  <a:pt x="3149" y="899"/>
                </a:lnTo>
                <a:lnTo>
                  <a:pt x="3193" y="990"/>
                </a:lnTo>
                <a:lnTo>
                  <a:pt x="3233" y="1083"/>
                </a:lnTo>
                <a:lnTo>
                  <a:pt x="3266" y="1179"/>
                </a:lnTo>
                <a:lnTo>
                  <a:pt x="3295" y="1278"/>
                </a:lnTo>
                <a:lnTo>
                  <a:pt x="3317" y="1379"/>
                </a:lnTo>
                <a:lnTo>
                  <a:pt x="3332" y="1482"/>
                </a:lnTo>
                <a:lnTo>
                  <a:pt x="3342" y="1587"/>
                </a:lnTo>
                <a:lnTo>
                  <a:pt x="3345" y="1694"/>
                </a:lnTo>
                <a:lnTo>
                  <a:pt x="3342" y="1801"/>
                </a:lnTo>
                <a:lnTo>
                  <a:pt x="3332" y="1906"/>
                </a:lnTo>
                <a:lnTo>
                  <a:pt x="3317" y="2010"/>
                </a:lnTo>
                <a:lnTo>
                  <a:pt x="3295" y="2111"/>
                </a:lnTo>
                <a:lnTo>
                  <a:pt x="3266" y="2209"/>
                </a:lnTo>
                <a:lnTo>
                  <a:pt x="3233" y="2306"/>
                </a:lnTo>
                <a:lnTo>
                  <a:pt x="3193" y="2399"/>
                </a:lnTo>
                <a:lnTo>
                  <a:pt x="3149" y="2490"/>
                </a:lnTo>
                <a:lnTo>
                  <a:pt x="3100" y="2577"/>
                </a:lnTo>
                <a:lnTo>
                  <a:pt x="3046" y="2662"/>
                </a:lnTo>
                <a:lnTo>
                  <a:pt x="2986" y="2742"/>
                </a:lnTo>
                <a:lnTo>
                  <a:pt x="2922" y="2818"/>
                </a:lnTo>
                <a:lnTo>
                  <a:pt x="2855" y="2891"/>
                </a:lnTo>
                <a:lnTo>
                  <a:pt x="2783" y="2960"/>
                </a:lnTo>
                <a:lnTo>
                  <a:pt x="2707" y="3024"/>
                </a:lnTo>
                <a:lnTo>
                  <a:pt x="2627" y="3084"/>
                </a:lnTo>
                <a:lnTo>
                  <a:pt x="2545" y="3139"/>
                </a:lnTo>
                <a:lnTo>
                  <a:pt x="2459" y="3189"/>
                </a:lnTo>
                <a:lnTo>
                  <a:pt x="2369" y="3234"/>
                </a:lnTo>
                <a:lnTo>
                  <a:pt x="2277" y="3274"/>
                </a:lnTo>
                <a:lnTo>
                  <a:pt x="2181" y="3308"/>
                </a:lnTo>
                <a:lnTo>
                  <a:pt x="2084" y="3336"/>
                </a:lnTo>
                <a:lnTo>
                  <a:pt x="1984" y="3359"/>
                </a:lnTo>
                <a:lnTo>
                  <a:pt x="1882" y="3374"/>
                </a:lnTo>
                <a:lnTo>
                  <a:pt x="1779" y="3384"/>
                </a:lnTo>
                <a:lnTo>
                  <a:pt x="1673" y="3388"/>
                </a:lnTo>
                <a:lnTo>
                  <a:pt x="1567" y="3384"/>
                </a:lnTo>
                <a:lnTo>
                  <a:pt x="1463" y="3374"/>
                </a:lnTo>
                <a:lnTo>
                  <a:pt x="1361" y="3359"/>
                </a:lnTo>
                <a:lnTo>
                  <a:pt x="1262" y="3336"/>
                </a:lnTo>
                <a:lnTo>
                  <a:pt x="1163" y="3308"/>
                </a:lnTo>
                <a:lnTo>
                  <a:pt x="1069" y="3274"/>
                </a:lnTo>
                <a:lnTo>
                  <a:pt x="976" y="3234"/>
                </a:lnTo>
                <a:lnTo>
                  <a:pt x="887" y="3189"/>
                </a:lnTo>
                <a:lnTo>
                  <a:pt x="800" y="3139"/>
                </a:lnTo>
                <a:lnTo>
                  <a:pt x="718" y="3084"/>
                </a:lnTo>
                <a:lnTo>
                  <a:pt x="638" y="3024"/>
                </a:lnTo>
                <a:lnTo>
                  <a:pt x="563" y="2960"/>
                </a:lnTo>
                <a:lnTo>
                  <a:pt x="491" y="2891"/>
                </a:lnTo>
                <a:lnTo>
                  <a:pt x="423" y="2818"/>
                </a:lnTo>
                <a:lnTo>
                  <a:pt x="359" y="2742"/>
                </a:lnTo>
                <a:lnTo>
                  <a:pt x="300" y="2662"/>
                </a:lnTo>
                <a:lnTo>
                  <a:pt x="246" y="2577"/>
                </a:lnTo>
                <a:lnTo>
                  <a:pt x="197" y="2490"/>
                </a:lnTo>
                <a:lnTo>
                  <a:pt x="152" y="2399"/>
                </a:lnTo>
                <a:lnTo>
                  <a:pt x="113" y="2306"/>
                </a:lnTo>
                <a:lnTo>
                  <a:pt x="79" y="2209"/>
                </a:lnTo>
                <a:lnTo>
                  <a:pt x="51" y="2111"/>
                </a:lnTo>
                <a:lnTo>
                  <a:pt x="29" y="2010"/>
                </a:lnTo>
                <a:lnTo>
                  <a:pt x="14" y="1906"/>
                </a:lnTo>
                <a:lnTo>
                  <a:pt x="3" y="1801"/>
                </a:lnTo>
                <a:lnTo>
                  <a:pt x="0" y="1694"/>
                </a:lnTo>
                <a:lnTo>
                  <a:pt x="3" y="1587"/>
                </a:lnTo>
                <a:lnTo>
                  <a:pt x="14" y="1482"/>
                </a:lnTo>
                <a:lnTo>
                  <a:pt x="29" y="1379"/>
                </a:lnTo>
                <a:lnTo>
                  <a:pt x="51" y="1278"/>
                </a:lnTo>
                <a:lnTo>
                  <a:pt x="79" y="1179"/>
                </a:lnTo>
                <a:lnTo>
                  <a:pt x="113" y="1083"/>
                </a:lnTo>
                <a:lnTo>
                  <a:pt x="152" y="990"/>
                </a:lnTo>
                <a:lnTo>
                  <a:pt x="197" y="899"/>
                </a:lnTo>
                <a:lnTo>
                  <a:pt x="246" y="812"/>
                </a:lnTo>
                <a:lnTo>
                  <a:pt x="300" y="727"/>
                </a:lnTo>
                <a:lnTo>
                  <a:pt x="359" y="647"/>
                </a:lnTo>
                <a:lnTo>
                  <a:pt x="423" y="570"/>
                </a:lnTo>
                <a:lnTo>
                  <a:pt x="491" y="497"/>
                </a:lnTo>
                <a:lnTo>
                  <a:pt x="563" y="428"/>
                </a:lnTo>
                <a:lnTo>
                  <a:pt x="638" y="365"/>
                </a:lnTo>
                <a:lnTo>
                  <a:pt x="718" y="304"/>
                </a:lnTo>
                <a:lnTo>
                  <a:pt x="800" y="249"/>
                </a:lnTo>
                <a:lnTo>
                  <a:pt x="887" y="199"/>
                </a:lnTo>
                <a:lnTo>
                  <a:pt x="976" y="155"/>
                </a:lnTo>
                <a:lnTo>
                  <a:pt x="1069" y="115"/>
                </a:lnTo>
                <a:lnTo>
                  <a:pt x="1163" y="81"/>
                </a:lnTo>
                <a:lnTo>
                  <a:pt x="1262" y="52"/>
                </a:lnTo>
                <a:lnTo>
                  <a:pt x="1361" y="30"/>
                </a:lnTo>
                <a:lnTo>
                  <a:pt x="1463" y="14"/>
                </a:lnTo>
                <a:lnTo>
                  <a:pt x="1567" y="5"/>
                </a:lnTo>
                <a:lnTo>
                  <a:pt x="1673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1" name="Группа 440"/>
          <p:cNvGrpSpPr/>
          <p:nvPr/>
        </p:nvGrpSpPr>
        <p:grpSpPr>
          <a:xfrm>
            <a:off x="899537" y="4742752"/>
            <a:ext cx="375324" cy="393550"/>
            <a:chOff x="5843588" y="3189288"/>
            <a:chExt cx="1765300" cy="1851025"/>
          </a:xfrm>
          <a:solidFill>
            <a:schemeClr val="bg2">
              <a:lumMod val="25000"/>
            </a:schemeClr>
          </a:solidFill>
        </p:grpSpPr>
        <p:sp>
          <p:nvSpPr>
            <p:cNvPr id="438" name="Freeform 393"/>
            <p:cNvSpPr>
              <a:spLocks/>
            </p:cNvSpPr>
            <p:nvPr/>
          </p:nvSpPr>
          <p:spPr bwMode="auto">
            <a:xfrm>
              <a:off x="6102350" y="3189288"/>
              <a:ext cx="260350" cy="366713"/>
            </a:xfrm>
            <a:custGeom>
              <a:avLst/>
              <a:gdLst>
                <a:gd name="T0" fmla="*/ 246 w 491"/>
                <a:gd name="T1" fmla="*/ 0 h 694"/>
                <a:gd name="T2" fmla="*/ 247 w 491"/>
                <a:gd name="T3" fmla="*/ 2 h 694"/>
                <a:gd name="T4" fmla="*/ 253 w 491"/>
                <a:gd name="T5" fmla="*/ 8 h 694"/>
                <a:gd name="T6" fmla="*/ 261 w 491"/>
                <a:gd name="T7" fmla="*/ 18 h 694"/>
                <a:gd name="T8" fmla="*/ 274 w 491"/>
                <a:gd name="T9" fmla="*/ 33 h 694"/>
                <a:gd name="T10" fmla="*/ 288 w 491"/>
                <a:gd name="T11" fmla="*/ 50 h 694"/>
                <a:gd name="T12" fmla="*/ 303 w 491"/>
                <a:gd name="T13" fmla="*/ 70 h 694"/>
                <a:gd name="T14" fmla="*/ 321 w 491"/>
                <a:gd name="T15" fmla="*/ 92 h 694"/>
                <a:gd name="T16" fmla="*/ 340 w 491"/>
                <a:gd name="T17" fmla="*/ 118 h 694"/>
                <a:gd name="T18" fmla="*/ 359 w 491"/>
                <a:gd name="T19" fmla="*/ 144 h 694"/>
                <a:gd name="T20" fmla="*/ 378 w 491"/>
                <a:gd name="T21" fmla="*/ 173 h 694"/>
                <a:gd name="T22" fmla="*/ 397 w 491"/>
                <a:gd name="T23" fmla="*/ 203 h 694"/>
                <a:gd name="T24" fmla="*/ 416 w 491"/>
                <a:gd name="T25" fmla="*/ 234 h 694"/>
                <a:gd name="T26" fmla="*/ 434 w 491"/>
                <a:gd name="T27" fmla="*/ 266 h 694"/>
                <a:gd name="T28" fmla="*/ 449 w 491"/>
                <a:gd name="T29" fmla="*/ 296 h 694"/>
                <a:gd name="T30" fmla="*/ 463 w 491"/>
                <a:gd name="T31" fmla="*/ 328 h 694"/>
                <a:gd name="T32" fmla="*/ 474 w 491"/>
                <a:gd name="T33" fmla="*/ 360 h 694"/>
                <a:gd name="T34" fmla="*/ 483 w 491"/>
                <a:gd name="T35" fmla="*/ 390 h 694"/>
                <a:gd name="T36" fmla="*/ 489 w 491"/>
                <a:gd name="T37" fmla="*/ 420 h 694"/>
                <a:gd name="T38" fmla="*/ 491 w 491"/>
                <a:gd name="T39" fmla="*/ 449 h 694"/>
                <a:gd name="T40" fmla="*/ 488 w 491"/>
                <a:gd name="T41" fmla="*/ 489 h 694"/>
                <a:gd name="T42" fmla="*/ 479 w 491"/>
                <a:gd name="T43" fmla="*/ 526 h 694"/>
                <a:gd name="T44" fmla="*/ 463 w 491"/>
                <a:gd name="T45" fmla="*/ 561 h 694"/>
                <a:gd name="T46" fmla="*/ 444 w 491"/>
                <a:gd name="T47" fmla="*/ 593 h 694"/>
                <a:gd name="T48" fmla="*/ 419 w 491"/>
                <a:gd name="T49" fmla="*/ 622 h 694"/>
                <a:gd name="T50" fmla="*/ 391 w 491"/>
                <a:gd name="T51" fmla="*/ 647 h 694"/>
                <a:gd name="T52" fmla="*/ 359 w 491"/>
                <a:gd name="T53" fmla="*/ 667 h 694"/>
                <a:gd name="T54" fmla="*/ 323 w 491"/>
                <a:gd name="T55" fmla="*/ 682 h 694"/>
                <a:gd name="T56" fmla="*/ 286 w 491"/>
                <a:gd name="T57" fmla="*/ 692 h 694"/>
                <a:gd name="T58" fmla="*/ 246 w 491"/>
                <a:gd name="T59" fmla="*/ 694 h 694"/>
                <a:gd name="T60" fmla="*/ 205 w 491"/>
                <a:gd name="T61" fmla="*/ 692 h 694"/>
                <a:gd name="T62" fmla="*/ 168 w 491"/>
                <a:gd name="T63" fmla="*/ 682 h 694"/>
                <a:gd name="T64" fmla="*/ 132 w 491"/>
                <a:gd name="T65" fmla="*/ 667 h 694"/>
                <a:gd name="T66" fmla="*/ 100 w 491"/>
                <a:gd name="T67" fmla="*/ 647 h 694"/>
                <a:gd name="T68" fmla="*/ 72 w 491"/>
                <a:gd name="T69" fmla="*/ 622 h 694"/>
                <a:gd name="T70" fmla="*/ 47 w 491"/>
                <a:gd name="T71" fmla="*/ 593 h 694"/>
                <a:gd name="T72" fmla="*/ 27 w 491"/>
                <a:gd name="T73" fmla="*/ 561 h 694"/>
                <a:gd name="T74" fmla="*/ 12 w 491"/>
                <a:gd name="T75" fmla="*/ 526 h 694"/>
                <a:gd name="T76" fmla="*/ 3 w 491"/>
                <a:gd name="T77" fmla="*/ 489 h 694"/>
                <a:gd name="T78" fmla="*/ 0 w 491"/>
                <a:gd name="T79" fmla="*/ 449 h 694"/>
                <a:gd name="T80" fmla="*/ 2 w 491"/>
                <a:gd name="T81" fmla="*/ 420 h 694"/>
                <a:gd name="T82" fmla="*/ 8 w 491"/>
                <a:gd name="T83" fmla="*/ 390 h 694"/>
                <a:gd name="T84" fmla="*/ 16 w 491"/>
                <a:gd name="T85" fmla="*/ 360 h 694"/>
                <a:gd name="T86" fmla="*/ 29 w 491"/>
                <a:gd name="T87" fmla="*/ 328 h 694"/>
                <a:gd name="T88" fmla="*/ 42 w 491"/>
                <a:gd name="T89" fmla="*/ 296 h 694"/>
                <a:gd name="T90" fmla="*/ 58 w 491"/>
                <a:gd name="T91" fmla="*/ 266 h 694"/>
                <a:gd name="T92" fmla="*/ 75 w 491"/>
                <a:gd name="T93" fmla="*/ 234 h 694"/>
                <a:gd name="T94" fmla="*/ 94 w 491"/>
                <a:gd name="T95" fmla="*/ 203 h 694"/>
                <a:gd name="T96" fmla="*/ 114 w 491"/>
                <a:gd name="T97" fmla="*/ 173 h 694"/>
                <a:gd name="T98" fmla="*/ 132 w 491"/>
                <a:gd name="T99" fmla="*/ 144 h 694"/>
                <a:gd name="T100" fmla="*/ 151 w 491"/>
                <a:gd name="T101" fmla="*/ 118 h 694"/>
                <a:gd name="T102" fmla="*/ 170 w 491"/>
                <a:gd name="T103" fmla="*/ 92 h 694"/>
                <a:gd name="T104" fmla="*/ 188 w 491"/>
                <a:gd name="T105" fmla="*/ 70 h 694"/>
                <a:gd name="T106" fmla="*/ 203 w 491"/>
                <a:gd name="T107" fmla="*/ 50 h 694"/>
                <a:gd name="T108" fmla="*/ 217 w 491"/>
                <a:gd name="T109" fmla="*/ 33 h 694"/>
                <a:gd name="T110" fmla="*/ 229 w 491"/>
                <a:gd name="T111" fmla="*/ 18 h 694"/>
                <a:gd name="T112" fmla="*/ 238 w 491"/>
                <a:gd name="T113" fmla="*/ 8 h 694"/>
                <a:gd name="T114" fmla="*/ 244 w 491"/>
                <a:gd name="T115" fmla="*/ 2 h 694"/>
                <a:gd name="T116" fmla="*/ 246 w 491"/>
                <a:gd name="T117" fmla="*/ 0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1" h="694">
                  <a:moveTo>
                    <a:pt x="246" y="0"/>
                  </a:moveTo>
                  <a:lnTo>
                    <a:pt x="247" y="2"/>
                  </a:lnTo>
                  <a:lnTo>
                    <a:pt x="253" y="8"/>
                  </a:lnTo>
                  <a:lnTo>
                    <a:pt x="261" y="18"/>
                  </a:lnTo>
                  <a:lnTo>
                    <a:pt x="274" y="33"/>
                  </a:lnTo>
                  <a:lnTo>
                    <a:pt x="288" y="50"/>
                  </a:lnTo>
                  <a:lnTo>
                    <a:pt x="303" y="70"/>
                  </a:lnTo>
                  <a:lnTo>
                    <a:pt x="321" y="92"/>
                  </a:lnTo>
                  <a:lnTo>
                    <a:pt x="340" y="118"/>
                  </a:lnTo>
                  <a:lnTo>
                    <a:pt x="359" y="144"/>
                  </a:lnTo>
                  <a:lnTo>
                    <a:pt x="378" y="173"/>
                  </a:lnTo>
                  <a:lnTo>
                    <a:pt x="397" y="203"/>
                  </a:lnTo>
                  <a:lnTo>
                    <a:pt x="416" y="234"/>
                  </a:lnTo>
                  <a:lnTo>
                    <a:pt x="434" y="266"/>
                  </a:lnTo>
                  <a:lnTo>
                    <a:pt x="449" y="296"/>
                  </a:lnTo>
                  <a:lnTo>
                    <a:pt x="463" y="328"/>
                  </a:lnTo>
                  <a:lnTo>
                    <a:pt x="474" y="360"/>
                  </a:lnTo>
                  <a:lnTo>
                    <a:pt x="483" y="390"/>
                  </a:lnTo>
                  <a:lnTo>
                    <a:pt x="489" y="420"/>
                  </a:lnTo>
                  <a:lnTo>
                    <a:pt x="491" y="449"/>
                  </a:lnTo>
                  <a:lnTo>
                    <a:pt x="488" y="489"/>
                  </a:lnTo>
                  <a:lnTo>
                    <a:pt x="479" y="526"/>
                  </a:lnTo>
                  <a:lnTo>
                    <a:pt x="463" y="561"/>
                  </a:lnTo>
                  <a:lnTo>
                    <a:pt x="444" y="593"/>
                  </a:lnTo>
                  <a:lnTo>
                    <a:pt x="419" y="622"/>
                  </a:lnTo>
                  <a:lnTo>
                    <a:pt x="391" y="647"/>
                  </a:lnTo>
                  <a:lnTo>
                    <a:pt x="359" y="667"/>
                  </a:lnTo>
                  <a:lnTo>
                    <a:pt x="323" y="682"/>
                  </a:lnTo>
                  <a:lnTo>
                    <a:pt x="286" y="692"/>
                  </a:lnTo>
                  <a:lnTo>
                    <a:pt x="246" y="694"/>
                  </a:lnTo>
                  <a:lnTo>
                    <a:pt x="205" y="692"/>
                  </a:lnTo>
                  <a:lnTo>
                    <a:pt x="168" y="682"/>
                  </a:lnTo>
                  <a:lnTo>
                    <a:pt x="132" y="667"/>
                  </a:lnTo>
                  <a:lnTo>
                    <a:pt x="100" y="647"/>
                  </a:lnTo>
                  <a:lnTo>
                    <a:pt x="72" y="622"/>
                  </a:lnTo>
                  <a:lnTo>
                    <a:pt x="47" y="593"/>
                  </a:lnTo>
                  <a:lnTo>
                    <a:pt x="27" y="561"/>
                  </a:lnTo>
                  <a:lnTo>
                    <a:pt x="12" y="526"/>
                  </a:lnTo>
                  <a:lnTo>
                    <a:pt x="3" y="489"/>
                  </a:lnTo>
                  <a:lnTo>
                    <a:pt x="0" y="449"/>
                  </a:lnTo>
                  <a:lnTo>
                    <a:pt x="2" y="420"/>
                  </a:lnTo>
                  <a:lnTo>
                    <a:pt x="8" y="390"/>
                  </a:lnTo>
                  <a:lnTo>
                    <a:pt x="16" y="360"/>
                  </a:lnTo>
                  <a:lnTo>
                    <a:pt x="29" y="328"/>
                  </a:lnTo>
                  <a:lnTo>
                    <a:pt x="42" y="296"/>
                  </a:lnTo>
                  <a:lnTo>
                    <a:pt x="58" y="266"/>
                  </a:lnTo>
                  <a:lnTo>
                    <a:pt x="75" y="234"/>
                  </a:lnTo>
                  <a:lnTo>
                    <a:pt x="94" y="203"/>
                  </a:lnTo>
                  <a:lnTo>
                    <a:pt x="114" y="173"/>
                  </a:lnTo>
                  <a:lnTo>
                    <a:pt x="132" y="144"/>
                  </a:lnTo>
                  <a:lnTo>
                    <a:pt x="151" y="118"/>
                  </a:lnTo>
                  <a:lnTo>
                    <a:pt x="170" y="92"/>
                  </a:lnTo>
                  <a:lnTo>
                    <a:pt x="188" y="70"/>
                  </a:lnTo>
                  <a:lnTo>
                    <a:pt x="203" y="50"/>
                  </a:lnTo>
                  <a:lnTo>
                    <a:pt x="217" y="33"/>
                  </a:lnTo>
                  <a:lnTo>
                    <a:pt x="229" y="18"/>
                  </a:lnTo>
                  <a:lnTo>
                    <a:pt x="238" y="8"/>
                  </a:lnTo>
                  <a:lnTo>
                    <a:pt x="244" y="2"/>
                  </a:lnTo>
                  <a:lnTo>
                    <a:pt x="2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9" name="Freeform 394"/>
            <p:cNvSpPr>
              <a:spLocks/>
            </p:cNvSpPr>
            <p:nvPr/>
          </p:nvSpPr>
          <p:spPr bwMode="auto">
            <a:xfrm>
              <a:off x="5843588" y="3189288"/>
              <a:ext cx="157162" cy="223838"/>
            </a:xfrm>
            <a:custGeom>
              <a:avLst/>
              <a:gdLst>
                <a:gd name="T0" fmla="*/ 150 w 299"/>
                <a:gd name="T1" fmla="*/ 0 h 423"/>
                <a:gd name="T2" fmla="*/ 151 w 299"/>
                <a:gd name="T3" fmla="*/ 2 h 423"/>
                <a:gd name="T4" fmla="*/ 157 w 299"/>
                <a:gd name="T5" fmla="*/ 8 h 423"/>
                <a:gd name="T6" fmla="*/ 165 w 299"/>
                <a:gd name="T7" fmla="*/ 18 h 423"/>
                <a:gd name="T8" fmla="*/ 175 w 299"/>
                <a:gd name="T9" fmla="*/ 32 h 423"/>
                <a:gd name="T10" fmla="*/ 189 w 299"/>
                <a:gd name="T11" fmla="*/ 47 h 423"/>
                <a:gd name="T12" fmla="*/ 202 w 299"/>
                <a:gd name="T13" fmla="*/ 66 h 423"/>
                <a:gd name="T14" fmla="*/ 217 w 299"/>
                <a:gd name="T15" fmla="*/ 86 h 423"/>
                <a:gd name="T16" fmla="*/ 232 w 299"/>
                <a:gd name="T17" fmla="*/ 108 h 423"/>
                <a:gd name="T18" fmla="*/ 247 w 299"/>
                <a:gd name="T19" fmla="*/ 131 h 423"/>
                <a:gd name="T20" fmla="*/ 260 w 299"/>
                <a:gd name="T21" fmla="*/ 155 h 423"/>
                <a:gd name="T22" fmla="*/ 274 w 299"/>
                <a:gd name="T23" fmla="*/ 179 h 423"/>
                <a:gd name="T24" fmla="*/ 284 w 299"/>
                <a:gd name="T25" fmla="*/ 204 h 423"/>
                <a:gd name="T26" fmla="*/ 292 w 299"/>
                <a:gd name="T27" fmla="*/ 228 h 423"/>
                <a:gd name="T28" fmla="*/ 298 w 299"/>
                <a:gd name="T29" fmla="*/ 251 h 423"/>
                <a:gd name="T30" fmla="*/ 299 w 299"/>
                <a:gd name="T31" fmla="*/ 273 h 423"/>
                <a:gd name="T32" fmla="*/ 297 w 299"/>
                <a:gd name="T33" fmla="*/ 303 h 423"/>
                <a:gd name="T34" fmla="*/ 288 w 299"/>
                <a:gd name="T35" fmla="*/ 332 h 423"/>
                <a:gd name="T36" fmla="*/ 274 w 299"/>
                <a:gd name="T37" fmla="*/ 357 h 423"/>
                <a:gd name="T38" fmla="*/ 256 w 299"/>
                <a:gd name="T39" fmla="*/ 379 h 423"/>
                <a:gd name="T40" fmla="*/ 234 w 299"/>
                <a:gd name="T41" fmla="*/ 397 h 423"/>
                <a:gd name="T42" fmla="*/ 207 w 299"/>
                <a:gd name="T43" fmla="*/ 411 h 423"/>
                <a:gd name="T44" fmla="*/ 180 w 299"/>
                <a:gd name="T45" fmla="*/ 420 h 423"/>
                <a:gd name="T46" fmla="*/ 150 w 299"/>
                <a:gd name="T47" fmla="*/ 423 h 423"/>
                <a:gd name="T48" fmla="*/ 119 w 299"/>
                <a:gd name="T49" fmla="*/ 420 h 423"/>
                <a:gd name="T50" fmla="*/ 91 w 299"/>
                <a:gd name="T51" fmla="*/ 411 h 423"/>
                <a:gd name="T52" fmla="*/ 66 w 299"/>
                <a:gd name="T53" fmla="*/ 397 h 423"/>
                <a:gd name="T54" fmla="*/ 44 w 299"/>
                <a:gd name="T55" fmla="*/ 379 h 423"/>
                <a:gd name="T56" fmla="*/ 25 w 299"/>
                <a:gd name="T57" fmla="*/ 357 h 423"/>
                <a:gd name="T58" fmla="*/ 12 w 299"/>
                <a:gd name="T59" fmla="*/ 332 h 423"/>
                <a:gd name="T60" fmla="*/ 3 w 299"/>
                <a:gd name="T61" fmla="*/ 303 h 423"/>
                <a:gd name="T62" fmla="*/ 0 w 299"/>
                <a:gd name="T63" fmla="*/ 273 h 423"/>
                <a:gd name="T64" fmla="*/ 0 w 299"/>
                <a:gd name="T65" fmla="*/ 273 h 423"/>
                <a:gd name="T66" fmla="*/ 2 w 299"/>
                <a:gd name="T67" fmla="*/ 251 h 423"/>
                <a:gd name="T68" fmla="*/ 8 w 299"/>
                <a:gd name="T69" fmla="*/ 228 h 423"/>
                <a:gd name="T70" fmla="*/ 15 w 299"/>
                <a:gd name="T71" fmla="*/ 204 h 423"/>
                <a:gd name="T72" fmla="*/ 26 w 299"/>
                <a:gd name="T73" fmla="*/ 179 h 423"/>
                <a:gd name="T74" fmla="*/ 39 w 299"/>
                <a:gd name="T75" fmla="*/ 155 h 423"/>
                <a:gd name="T76" fmla="*/ 53 w 299"/>
                <a:gd name="T77" fmla="*/ 131 h 423"/>
                <a:gd name="T78" fmla="*/ 67 w 299"/>
                <a:gd name="T79" fmla="*/ 108 h 423"/>
                <a:gd name="T80" fmla="*/ 83 w 299"/>
                <a:gd name="T81" fmla="*/ 86 h 423"/>
                <a:gd name="T82" fmla="*/ 97 w 299"/>
                <a:gd name="T83" fmla="*/ 66 h 423"/>
                <a:gd name="T84" fmla="*/ 111 w 299"/>
                <a:gd name="T85" fmla="*/ 47 h 423"/>
                <a:gd name="T86" fmla="*/ 124 w 299"/>
                <a:gd name="T87" fmla="*/ 32 h 423"/>
                <a:gd name="T88" fmla="*/ 135 w 299"/>
                <a:gd name="T89" fmla="*/ 18 h 423"/>
                <a:gd name="T90" fmla="*/ 142 w 299"/>
                <a:gd name="T91" fmla="*/ 8 h 423"/>
                <a:gd name="T92" fmla="*/ 148 w 299"/>
                <a:gd name="T93" fmla="*/ 2 h 423"/>
                <a:gd name="T94" fmla="*/ 150 w 299"/>
                <a:gd name="T9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9" h="423">
                  <a:moveTo>
                    <a:pt x="150" y="0"/>
                  </a:moveTo>
                  <a:lnTo>
                    <a:pt x="151" y="2"/>
                  </a:lnTo>
                  <a:lnTo>
                    <a:pt x="157" y="8"/>
                  </a:lnTo>
                  <a:lnTo>
                    <a:pt x="165" y="18"/>
                  </a:lnTo>
                  <a:lnTo>
                    <a:pt x="175" y="32"/>
                  </a:lnTo>
                  <a:lnTo>
                    <a:pt x="189" y="47"/>
                  </a:lnTo>
                  <a:lnTo>
                    <a:pt x="202" y="66"/>
                  </a:lnTo>
                  <a:lnTo>
                    <a:pt x="217" y="86"/>
                  </a:lnTo>
                  <a:lnTo>
                    <a:pt x="232" y="108"/>
                  </a:lnTo>
                  <a:lnTo>
                    <a:pt x="247" y="131"/>
                  </a:lnTo>
                  <a:lnTo>
                    <a:pt x="260" y="155"/>
                  </a:lnTo>
                  <a:lnTo>
                    <a:pt x="274" y="179"/>
                  </a:lnTo>
                  <a:lnTo>
                    <a:pt x="284" y="204"/>
                  </a:lnTo>
                  <a:lnTo>
                    <a:pt x="292" y="228"/>
                  </a:lnTo>
                  <a:lnTo>
                    <a:pt x="298" y="251"/>
                  </a:lnTo>
                  <a:lnTo>
                    <a:pt x="299" y="273"/>
                  </a:lnTo>
                  <a:lnTo>
                    <a:pt x="297" y="303"/>
                  </a:lnTo>
                  <a:lnTo>
                    <a:pt x="288" y="332"/>
                  </a:lnTo>
                  <a:lnTo>
                    <a:pt x="274" y="357"/>
                  </a:lnTo>
                  <a:lnTo>
                    <a:pt x="256" y="379"/>
                  </a:lnTo>
                  <a:lnTo>
                    <a:pt x="234" y="397"/>
                  </a:lnTo>
                  <a:lnTo>
                    <a:pt x="207" y="411"/>
                  </a:lnTo>
                  <a:lnTo>
                    <a:pt x="180" y="420"/>
                  </a:lnTo>
                  <a:lnTo>
                    <a:pt x="150" y="423"/>
                  </a:lnTo>
                  <a:lnTo>
                    <a:pt x="119" y="420"/>
                  </a:lnTo>
                  <a:lnTo>
                    <a:pt x="91" y="411"/>
                  </a:lnTo>
                  <a:lnTo>
                    <a:pt x="66" y="397"/>
                  </a:lnTo>
                  <a:lnTo>
                    <a:pt x="44" y="379"/>
                  </a:lnTo>
                  <a:lnTo>
                    <a:pt x="25" y="357"/>
                  </a:lnTo>
                  <a:lnTo>
                    <a:pt x="12" y="332"/>
                  </a:lnTo>
                  <a:lnTo>
                    <a:pt x="3" y="303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" y="251"/>
                  </a:lnTo>
                  <a:lnTo>
                    <a:pt x="8" y="228"/>
                  </a:lnTo>
                  <a:lnTo>
                    <a:pt x="15" y="204"/>
                  </a:lnTo>
                  <a:lnTo>
                    <a:pt x="26" y="179"/>
                  </a:lnTo>
                  <a:lnTo>
                    <a:pt x="39" y="155"/>
                  </a:lnTo>
                  <a:lnTo>
                    <a:pt x="53" y="131"/>
                  </a:lnTo>
                  <a:lnTo>
                    <a:pt x="67" y="108"/>
                  </a:lnTo>
                  <a:lnTo>
                    <a:pt x="83" y="86"/>
                  </a:lnTo>
                  <a:lnTo>
                    <a:pt x="97" y="66"/>
                  </a:lnTo>
                  <a:lnTo>
                    <a:pt x="111" y="47"/>
                  </a:lnTo>
                  <a:lnTo>
                    <a:pt x="124" y="32"/>
                  </a:lnTo>
                  <a:lnTo>
                    <a:pt x="135" y="18"/>
                  </a:lnTo>
                  <a:lnTo>
                    <a:pt x="142" y="8"/>
                  </a:lnTo>
                  <a:lnTo>
                    <a:pt x="148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0" name="Freeform 395"/>
            <p:cNvSpPr>
              <a:spLocks/>
            </p:cNvSpPr>
            <p:nvPr/>
          </p:nvSpPr>
          <p:spPr bwMode="auto">
            <a:xfrm>
              <a:off x="5922963" y="3221038"/>
              <a:ext cx="1685925" cy="1819275"/>
            </a:xfrm>
            <a:custGeom>
              <a:avLst/>
              <a:gdLst>
                <a:gd name="T0" fmla="*/ 1668 w 3187"/>
                <a:gd name="T1" fmla="*/ 26 h 3437"/>
                <a:gd name="T2" fmla="*/ 1713 w 3187"/>
                <a:gd name="T3" fmla="*/ 117 h 3437"/>
                <a:gd name="T4" fmla="*/ 2013 w 3187"/>
                <a:gd name="T5" fmla="*/ 187 h 3437"/>
                <a:gd name="T6" fmla="*/ 2378 w 3187"/>
                <a:gd name="T7" fmla="*/ 337 h 3437"/>
                <a:gd name="T8" fmla="*/ 2691 w 3187"/>
                <a:gd name="T9" fmla="*/ 569 h 3437"/>
                <a:gd name="T10" fmla="*/ 2939 w 3187"/>
                <a:gd name="T11" fmla="*/ 869 h 3437"/>
                <a:gd name="T12" fmla="*/ 3107 w 3187"/>
                <a:gd name="T13" fmla="*/ 1223 h 3437"/>
                <a:gd name="T14" fmla="*/ 3184 w 3187"/>
                <a:gd name="T15" fmla="*/ 1620 h 3437"/>
                <a:gd name="T16" fmla="*/ 3187 w 3187"/>
                <a:gd name="T17" fmla="*/ 1721 h 3437"/>
                <a:gd name="T18" fmla="*/ 3174 w 3187"/>
                <a:gd name="T19" fmla="*/ 1618 h 3437"/>
                <a:gd name="T20" fmla="*/ 3086 w 3187"/>
                <a:gd name="T21" fmla="*/ 1452 h 3437"/>
                <a:gd name="T22" fmla="*/ 2932 w 3187"/>
                <a:gd name="T23" fmla="*/ 1345 h 3437"/>
                <a:gd name="T24" fmla="*/ 2738 w 3187"/>
                <a:gd name="T25" fmla="*/ 1321 h 3437"/>
                <a:gd name="T26" fmla="*/ 2560 w 3187"/>
                <a:gd name="T27" fmla="*/ 1390 h 3437"/>
                <a:gd name="T28" fmla="*/ 2437 w 3187"/>
                <a:gd name="T29" fmla="*/ 1529 h 3437"/>
                <a:gd name="T30" fmla="*/ 2389 w 3187"/>
                <a:gd name="T31" fmla="*/ 1716 h 3437"/>
                <a:gd name="T32" fmla="*/ 2343 w 3187"/>
                <a:gd name="T33" fmla="*/ 1529 h 3437"/>
                <a:gd name="T34" fmla="*/ 2219 w 3187"/>
                <a:gd name="T35" fmla="*/ 1390 h 3437"/>
                <a:gd name="T36" fmla="*/ 2042 w 3187"/>
                <a:gd name="T37" fmla="*/ 1321 h 3437"/>
                <a:gd name="T38" fmla="*/ 1843 w 3187"/>
                <a:gd name="T39" fmla="*/ 1347 h 3437"/>
                <a:gd name="T40" fmla="*/ 1760 w 3187"/>
                <a:gd name="T41" fmla="*/ 2999 h 3437"/>
                <a:gd name="T42" fmla="*/ 1825 w 3187"/>
                <a:gd name="T43" fmla="*/ 3084 h 3437"/>
                <a:gd name="T44" fmla="*/ 1934 w 3187"/>
                <a:gd name="T45" fmla="*/ 3084 h 3437"/>
                <a:gd name="T46" fmla="*/ 1999 w 3187"/>
                <a:gd name="T47" fmla="*/ 2999 h 3437"/>
                <a:gd name="T48" fmla="*/ 2031 w 3187"/>
                <a:gd name="T49" fmla="*/ 2875 h 3437"/>
                <a:gd name="T50" fmla="*/ 2138 w 3187"/>
                <a:gd name="T51" fmla="*/ 2805 h 3437"/>
                <a:gd name="T52" fmla="*/ 2267 w 3187"/>
                <a:gd name="T53" fmla="*/ 2830 h 3437"/>
                <a:gd name="T54" fmla="*/ 2337 w 3187"/>
                <a:gd name="T55" fmla="*/ 2936 h 3437"/>
                <a:gd name="T56" fmla="*/ 2314 w 3187"/>
                <a:gd name="T57" fmla="*/ 3126 h 3437"/>
                <a:gd name="T58" fmla="*/ 2208 w 3187"/>
                <a:gd name="T59" fmla="*/ 3297 h 3437"/>
                <a:gd name="T60" fmla="*/ 2039 w 3187"/>
                <a:gd name="T61" fmla="*/ 3407 h 3437"/>
                <a:gd name="T62" fmla="*/ 1874 w 3187"/>
                <a:gd name="T63" fmla="*/ 3437 h 3437"/>
                <a:gd name="T64" fmla="*/ 1673 w 3187"/>
                <a:gd name="T65" fmla="*/ 3386 h 3437"/>
                <a:gd name="T66" fmla="*/ 1519 w 3187"/>
                <a:gd name="T67" fmla="*/ 3258 h 3437"/>
                <a:gd name="T68" fmla="*/ 1430 w 3187"/>
                <a:gd name="T69" fmla="*/ 3075 h 3437"/>
                <a:gd name="T70" fmla="*/ 1378 w 3187"/>
                <a:gd name="T71" fmla="*/ 1363 h 3437"/>
                <a:gd name="T72" fmla="*/ 1194 w 3187"/>
                <a:gd name="T73" fmla="*/ 1318 h 3437"/>
                <a:gd name="T74" fmla="*/ 1008 w 3187"/>
                <a:gd name="T75" fmla="*/ 1364 h 3437"/>
                <a:gd name="T76" fmla="*/ 867 w 3187"/>
                <a:gd name="T77" fmla="*/ 1489 h 3437"/>
                <a:gd name="T78" fmla="*/ 799 w 3187"/>
                <a:gd name="T79" fmla="*/ 1667 h 3437"/>
                <a:gd name="T80" fmla="*/ 769 w 3187"/>
                <a:gd name="T81" fmla="*/ 1572 h 3437"/>
                <a:gd name="T82" fmla="*/ 662 w 3187"/>
                <a:gd name="T83" fmla="*/ 1418 h 3437"/>
                <a:gd name="T84" fmla="*/ 496 w 3187"/>
                <a:gd name="T85" fmla="*/ 1330 h 3437"/>
                <a:gd name="T86" fmla="*/ 301 w 3187"/>
                <a:gd name="T87" fmla="*/ 1330 h 3437"/>
                <a:gd name="T88" fmla="*/ 136 w 3187"/>
                <a:gd name="T89" fmla="*/ 1416 h 3437"/>
                <a:gd name="T90" fmla="*/ 29 w 3187"/>
                <a:gd name="T91" fmla="*/ 1567 h 3437"/>
                <a:gd name="T92" fmla="*/ 4 w 3187"/>
                <a:gd name="T93" fmla="*/ 1605 h 3437"/>
                <a:gd name="T94" fmla="*/ 85 w 3187"/>
                <a:gd name="T95" fmla="*/ 1211 h 3437"/>
                <a:gd name="T96" fmla="*/ 256 w 3187"/>
                <a:gd name="T97" fmla="*/ 860 h 3437"/>
                <a:gd name="T98" fmla="*/ 450 w 3187"/>
                <a:gd name="T99" fmla="*/ 745 h 3437"/>
                <a:gd name="T100" fmla="*/ 638 w 3187"/>
                <a:gd name="T101" fmla="*/ 766 h 3437"/>
                <a:gd name="T102" fmla="*/ 819 w 3187"/>
                <a:gd name="T103" fmla="*/ 690 h 3437"/>
                <a:gd name="T104" fmla="*/ 937 w 3187"/>
                <a:gd name="T105" fmla="*/ 537 h 3437"/>
                <a:gd name="T106" fmla="*/ 965 w 3187"/>
                <a:gd name="T107" fmla="*/ 349 h 3437"/>
                <a:gd name="T108" fmla="*/ 1114 w 3187"/>
                <a:gd name="T109" fmla="*/ 206 h 3437"/>
                <a:gd name="T110" fmla="*/ 1472 w 3187"/>
                <a:gd name="T111" fmla="*/ 135 h 3437"/>
                <a:gd name="T112" fmla="*/ 1499 w 3187"/>
                <a:gd name="T113" fmla="*/ 44 h 3437"/>
                <a:gd name="T114" fmla="*/ 1593 w 3187"/>
                <a:gd name="T115" fmla="*/ 0 h 3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87" h="3437">
                  <a:moveTo>
                    <a:pt x="1593" y="0"/>
                  </a:moveTo>
                  <a:lnTo>
                    <a:pt x="1620" y="4"/>
                  </a:lnTo>
                  <a:lnTo>
                    <a:pt x="1645" y="12"/>
                  </a:lnTo>
                  <a:lnTo>
                    <a:pt x="1668" y="26"/>
                  </a:lnTo>
                  <a:lnTo>
                    <a:pt x="1686" y="44"/>
                  </a:lnTo>
                  <a:lnTo>
                    <a:pt x="1701" y="67"/>
                  </a:lnTo>
                  <a:lnTo>
                    <a:pt x="1709" y="91"/>
                  </a:lnTo>
                  <a:lnTo>
                    <a:pt x="1713" y="117"/>
                  </a:lnTo>
                  <a:lnTo>
                    <a:pt x="1713" y="135"/>
                  </a:lnTo>
                  <a:lnTo>
                    <a:pt x="1815" y="146"/>
                  </a:lnTo>
                  <a:lnTo>
                    <a:pt x="1915" y="164"/>
                  </a:lnTo>
                  <a:lnTo>
                    <a:pt x="2013" y="187"/>
                  </a:lnTo>
                  <a:lnTo>
                    <a:pt x="2109" y="216"/>
                  </a:lnTo>
                  <a:lnTo>
                    <a:pt x="2202" y="251"/>
                  </a:lnTo>
                  <a:lnTo>
                    <a:pt x="2291" y="291"/>
                  </a:lnTo>
                  <a:lnTo>
                    <a:pt x="2378" y="337"/>
                  </a:lnTo>
                  <a:lnTo>
                    <a:pt x="2462" y="388"/>
                  </a:lnTo>
                  <a:lnTo>
                    <a:pt x="2542" y="443"/>
                  </a:lnTo>
                  <a:lnTo>
                    <a:pt x="2619" y="504"/>
                  </a:lnTo>
                  <a:lnTo>
                    <a:pt x="2691" y="569"/>
                  </a:lnTo>
                  <a:lnTo>
                    <a:pt x="2759" y="637"/>
                  </a:lnTo>
                  <a:lnTo>
                    <a:pt x="2824" y="711"/>
                  </a:lnTo>
                  <a:lnTo>
                    <a:pt x="2884" y="787"/>
                  </a:lnTo>
                  <a:lnTo>
                    <a:pt x="2939" y="869"/>
                  </a:lnTo>
                  <a:lnTo>
                    <a:pt x="2989" y="953"/>
                  </a:lnTo>
                  <a:lnTo>
                    <a:pt x="3034" y="1040"/>
                  </a:lnTo>
                  <a:lnTo>
                    <a:pt x="3074" y="1130"/>
                  </a:lnTo>
                  <a:lnTo>
                    <a:pt x="3107" y="1223"/>
                  </a:lnTo>
                  <a:lnTo>
                    <a:pt x="3135" y="1319"/>
                  </a:lnTo>
                  <a:lnTo>
                    <a:pt x="3159" y="1417"/>
                  </a:lnTo>
                  <a:lnTo>
                    <a:pt x="3174" y="1518"/>
                  </a:lnTo>
                  <a:lnTo>
                    <a:pt x="3184" y="1620"/>
                  </a:lnTo>
                  <a:lnTo>
                    <a:pt x="3187" y="1724"/>
                  </a:lnTo>
                  <a:lnTo>
                    <a:pt x="3187" y="1723"/>
                  </a:lnTo>
                  <a:lnTo>
                    <a:pt x="3187" y="1722"/>
                  </a:lnTo>
                  <a:lnTo>
                    <a:pt x="3187" y="1721"/>
                  </a:lnTo>
                  <a:lnTo>
                    <a:pt x="3186" y="1719"/>
                  </a:lnTo>
                  <a:lnTo>
                    <a:pt x="3186" y="1716"/>
                  </a:lnTo>
                  <a:lnTo>
                    <a:pt x="3183" y="1667"/>
                  </a:lnTo>
                  <a:lnTo>
                    <a:pt x="3174" y="1618"/>
                  </a:lnTo>
                  <a:lnTo>
                    <a:pt x="3160" y="1573"/>
                  </a:lnTo>
                  <a:lnTo>
                    <a:pt x="3140" y="1529"/>
                  </a:lnTo>
                  <a:lnTo>
                    <a:pt x="3114" y="1489"/>
                  </a:lnTo>
                  <a:lnTo>
                    <a:pt x="3086" y="1452"/>
                  </a:lnTo>
                  <a:lnTo>
                    <a:pt x="3053" y="1418"/>
                  </a:lnTo>
                  <a:lnTo>
                    <a:pt x="3015" y="1390"/>
                  </a:lnTo>
                  <a:lnTo>
                    <a:pt x="2975" y="1364"/>
                  </a:lnTo>
                  <a:lnTo>
                    <a:pt x="2932" y="1345"/>
                  </a:lnTo>
                  <a:lnTo>
                    <a:pt x="2886" y="1330"/>
                  </a:lnTo>
                  <a:lnTo>
                    <a:pt x="2837" y="1321"/>
                  </a:lnTo>
                  <a:lnTo>
                    <a:pt x="2788" y="1318"/>
                  </a:lnTo>
                  <a:lnTo>
                    <a:pt x="2738" y="1321"/>
                  </a:lnTo>
                  <a:lnTo>
                    <a:pt x="2690" y="1330"/>
                  </a:lnTo>
                  <a:lnTo>
                    <a:pt x="2644" y="1345"/>
                  </a:lnTo>
                  <a:lnTo>
                    <a:pt x="2601" y="1364"/>
                  </a:lnTo>
                  <a:lnTo>
                    <a:pt x="2560" y="1390"/>
                  </a:lnTo>
                  <a:lnTo>
                    <a:pt x="2523" y="1418"/>
                  </a:lnTo>
                  <a:lnTo>
                    <a:pt x="2490" y="1452"/>
                  </a:lnTo>
                  <a:lnTo>
                    <a:pt x="2461" y="1489"/>
                  </a:lnTo>
                  <a:lnTo>
                    <a:pt x="2437" y="1529"/>
                  </a:lnTo>
                  <a:lnTo>
                    <a:pt x="2417" y="1573"/>
                  </a:lnTo>
                  <a:lnTo>
                    <a:pt x="2401" y="1618"/>
                  </a:lnTo>
                  <a:lnTo>
                    <a:pt x="2393" y="1667"/>
                  </a:lnTo>
                  <a:lnTo>
                    <a:pt x="2389" y="1716"/>
                  </a:lnTo>
                  <a:lnTo>
                    <a:pt x="2386" y="1667"/>
                  </a:lnTo>
                  <a:lnTo>
                    <a:pt x="2377" y="1618"/>
                  </a:lnTo>
                  <a:lnTo>
                    <a:pt x="2363" y="1573"/>
                  </a:lnTo>
                  <a:lnTo>
                    <a:pt x="2343" y="1529"/>
                  </a:lnTo>
                  <a:lnTo>
                    <a:pt x="2319" y="1489"/>
                  </a:lnTo>
                  <a:lnTo>
                    <a:pt x="2289" y="1452"/>
                  </a:lnTo>
                  <a:lnTo>
                    <a:pt x="2256" y="1418"/>
                  </a:lnTo>
                  <a:lnTo>
                    <a:pt x="2219" y="1390"/>
                  </a:lnTo>
                  <a:lnTo>
                    <a:pt x="2179" y="1364"/>
                  </a:lnTo>
                  <a:lnTo>
                    <a:pt x="2135" y="1345"/>
                  </a:lnTo>
                  <a:lnTo>
                    <a:pt x="2089" y="1330"/>
                  </a:lnTo>
                  <a:lnTo>
                    <a:pt x="2042" y="1321"/>
                  </a:lnTo>
                  <a:lnTo>
                    <a:pt x="1991" y="1318"/>
                  </a:lnTo>
                  <a:lnTo>
                    <a:pt x="1939" y="1321"/>
                  </a:lnTo>
                  <a:lnTo>
                    <a:pt x="1890" y="1331"/>
                  </a:lnTo>
                  <a:lnTo>
                    <a:pt x="1843" y="1347"/>
                  </a:lnTo>
                  <a:lnTo>
                    <a:pt x="1799" y="1368"/>
                  </a:lnTo>
                  <a:lnTo>
                    <a:pt x="1757" y="1394"/>
                  </a:lnTo>
                  <a:lnTo>
                    <a:pt x="1757" y="2970"/>
                  </a:lnTo>
                  <a:lnTo>
                    <a:pt x="1760" y="2999"/>
                  </a:lnTo>
                  <a:lnTo>
                    <a:pt x="1770" y="3025"/>
                  </a:lnTo>
                  <a:lnTo>
                    <a:pt x="1785" y="3049"/>
                  </a:lnTo>
                  <a:lnTo>
                    <a:pt x="1803" y="3068"/>
                  </a:lnTo>
                  <a:lnTo>
                    <a:pt x="1825" y="3084"/>
                  </a:lnTo>
                  <a:lnTo>
                    <a:pt x="1852" y="3094"/>
                  </a:lnTo>
                  <a:lnTo>
                    <a:pt x="1879" y="3098"/>
                  </a:lnTo>
                  <a:lnTo>
                    <a:pt x="1908" y="3094"/>
                  </a:lnTo>
                  <a:lnTo>
                    <a:pt x="1934" y="3084"/>
                  </a:lnTo>
                  <a:lnTo>
                    <a:pt x="1957" y="3068"/>
                  </a:lnTo>
                  <a:lnTo>
                    <a:pt x="1975" y="3049"/>
                  </a:lnTo>
                  <a:lnTo>
                    <a:pt x="1990" y="3025"/>
                  </a:lnTo>
                  <a:lnTo>
                    <a:pt x="1999" y="2999"/>
                  </a:lnTo>
                  <a:lnTo>
                    <a:pt x="2002" y="2970"/>
                  </a:lnTo>
                  <a:lnTo>
                    <a:pt x="2005" y="2936"/>
                  </a:lnTo>
                  <a:lnTo>
                    <a:pt x="2015" y="2904"/>
                  </a:lnTo>
                  <a:lnTo>
                    <a:pt x="2031" y="2875"/>
                  </a:lnTo>
                  <a:lnTo>
                    <a:pt x="2052" y="2850"/>
                  </a:lnTo>
                  <a:lnTo>
                    <a:pt x="2077" y="2830"/>
                  </a:lnTo>
                  <a:lnTo>
                    <a:pt x="2106" y="2815"/>
                  </a:lnTo>
                  <a:lnTo>
                    <a:pt x="2138" y="2805"/>
                  </a:lnTo>
                  <a:lnTo>
                    <a:pt x="2172" y="2800"/>
                  </a:lnTo>
                  <a:lnTo>
                    <a:pt x="2206" y="2805"/>
                  </a:lnTo>
                  <a:lnTo>
                    <a:pt x="2237" y="2815"/>
                  </a:lnTo>
                  <a:lnTo>
                    <a:pt x="2267" y="2830"/>
                  </a:lnTo>
                  <a:lnTo>
                    <a:pt x="2291" y="2850"/>
                  </a:lnTo>
                  <a:lnTo>
                    <a:pt x="2312" y="2875"/>
                  </a:lnTo>
                  <a:lnTo>
                    <a:pt x="2328" y="2904"/>
                  </a:lnTo>
                  <a:lnTo>
                    <a:pt x="2337" y="2936"/>
                  </a:lnTo>
                  <a:lnTo>
                    <a:pt x="2341" y="2970"/>
                  </a:lnTo>
                  <a:lnTo>
                    <a:pt x="2337" y="3024"/>
                  </a:lnTo>
                  <a:lnTo>
                    <a:pt x="2329" y="3075"/>
                  </a:lnTo>
                  <a:lnTo>
                    <a:pt x="2314" y="3126"/>
                  </a:lnTo>
                  <a:lnTo>
                    <a:pt x="2294" y="3172"/>
                  </a:lnTo>
                  <a:lnTo>
                    <a:pt x="2270" y="3217"/>
                  </a:lnTo>
                  <a:lnTo>
                    <a:pt x="2241" y="3258"/>
                  </a:lnTo>
                  <a:lnTo>
                    <a:pt x="2208" y="3297"/>
                  </a:lnTo>
                  <a:lnTo>
                    <a:pt x="2171" y="3331"/>
                  </a:lnTo>
                  <a:lnTo>
                    <a:pt x="2130" y="3361"/>
                  </a:lnTo>
                  <a:lnTo>
                    <a:pt x="2086" y="3386"/>
                  </a:lnTo>
                  <a:lnTo>
                    <a:pt x="2039" y="3407"/>
                  </a:lnTo>
                  <a:lnTo>
                    <a:pt x="1990" y="3423"/>
                  </a:lnTo>
                  <a:lnTo>
                    <a:pt x="1939" y="3433"/>
                  </a:lnTo>
                  <a:lnTo>
                    <a:pt x="1886" y="3437"/>
                  </a:lnTo>
                  <a:lnTo>
                    <a:pt x="1874" y="3437"/>
                  </a:lnTo>
                  <a:lnTo>
                    <a:pt x="1821" y="3433"/>
                  </a:lnTo>
                  <a:lnTo>
                    <a:pt x="1769" y="3423"/>
                  </a:lnTo>
                  <a:lnTo>
                    <a:pt x="1721" y="3407"/>
                  </a:lnTo>
                  <a:lnTo>
                    <a:pt x="1673" y="3386"/>
                  </a:lnTo>
                  <a:lnTo>
                    <a:pt x="1629" y="3361"/>
                  </a:lnTo>
                  <a:lnTo>
                    <a:pt x="1589" y="3331"/>
                  </a:lnTo>
                  <a:lnTo>
                    <a:pt x="1552" y="3297"/>
                  </a:lnTo>
                  <a:lnTo>
                    <a:pt x="1519" y="3258"/>
                  </a:lnTo>
                  <a:lnTo>
                    <a:pt x="1489" y="3217"/>
                  </a:lnTo>
                  <a:lnTo>
                    <a:pt x="1464" y="3172"/>
                  </a:lnTo>
                  <a:lnTo>
                    <a:pt x="1445" y="3126"/>
                  </a:lnTo>
                  <a:lnTo>
                    <a:pt x="1430" y="3075"/>
                  </a:lnTo>
                  <a:lnTo>
                    <a:pt x="1421" y="3024"/>
                  </a:lnTo>
                  <a:lnTo>
                    <a:pt x="1418" y="2970"/>
                  </a:lnTo>
                  <a:lnTo>
                    <a:pt x="1418" y="1386"/>
                  </a:lnTo>
                  <a:lnTo>
                    <a:pt x="1378" y="1363"/>
                  </a:lnTo>
                  <a:lnTo>
                    <a:pt x="1336" y="1345"/>
                  </a:lnTo>
                  <a:lnTo>
                    <a:pt x="1291" y="1330"/>
                  </a:lnTo>
                  <a:lnTo>
                    <a:pt x="1244" y="1321"/>
                  </a:lnTo>
                  <a:lnTo>
                    <a:pt x="1194" y="1318"/>
                  </a:lnTo>
                  <a:lnTo>
                    <a:pt x="1144" y="1321"/>
                  </a:lnTo>
                  <a:lnTo>
                    <a:pt x="1097" y="1330"/>
                  </a:lnTo>
                  <a:lnTo>
                    <a:pt x="1051" y="1345"/>
                  </a:lnTo>
                  <a:lnTo>
                    <a:pt x="1008" y="1364"/>
                  </a:lnTo>
                  <a:lnTo>
                    <a:pt x="967" y="1390"/>
                  </a:lnTo>
                  <a:lnTo>
                    <a:pt x="930" y="1418"/>
                  </a:lnTo>
                  <a:lnTo>
                    <a:pt x="897" y="1452"/>
                  </a:lnTo>
                  <a:lnTo>
                    <a:pt x="867" y="1489"/>
                  </a:lnTo>
                  <a:lnTo>
                    <a:pt x="843" y="1529"/>
                  </a:lnTo>
                  <a:lnTo>
                    <a:pt x="823" y="1572"/>
                  </a:lnTo>
                  <a:lnTo>
                    <a:pt x="809" y="1618"/>
                  </a:lnTo>
                  <a:lnTo>
                    <a:pt x="799" y="1667"/>
                  </a:lnTo>
                  <a:lnTo>
                    <a:pt x="797" y="1716"/>
                  </a:lnTo>
                  <a:lnTo>
                    <a:pt x="793" y="1667"/>
                  </a:lnTo>
                  <a:lnTo>
                    <a:pt x="784" y="1618"/>
                  </a:lnTo>
                  <a:lnTo>
                    <a:pt x="769" y="1572"/>
                  </a:lnTo>
                  <a:lnTo>
                    <a:pt x="749" y="1529"/>
                  </a:lnTo>
                  <a:lnTo>
                    <a:pt x="725" y="1489"/>
                  </a:lnTo>
                  <a:lnTo>
                    <a:pt x="695" y="1452"/>
                  </a:lnTo>
                  <a:lnTo>
                    <a:pt x="662" y="1418"/>
                  </a:lnTo>
                  <a:lnTo>
                    <a:pt x="626" y="1390"/>
                  </a:lnTo>
                  <a:lnTo>
                    <a:pt x="585" y="1364"/>
                  </a:lnTo>
                  <a:lnTo>
                    <a:pt x="542" y="1345"/>
                  </a:lnTo>
                  <a:lnTo>
                    <a:pt x="496" y="1330"/>
                  </a:lnTo>
                  <a:lnTo>
                    <a:pt x="448" y="1321"/>
                  </a:lnTo>
                  <a:lnTo>
                    <a:pt x="398" y="1318"/>
                  </a:lnTo>
                  <a:lnTo>
                    <a:pt x="349" y="1321"/>
                  </a:lnTo>
                  <a:lnTo>
                    <a:pt x="301" y="1330"/>
                  </a:lnTo>
                  <a:lnTo>
                    <a:pt x="256" y="1345"/>
                  </a:lnTo>
                  <a:lnTo>
                    <a:pt x="213" y="1363"/>
                  </a:lnTo>
                  <a:lnTo>
                    <a:pt x="173" y="1388"/>
                  </a:lnTo>
                  <a:lnTo>
                    <a:pt x="136" y="1416"/>
                  </a:lnTo>
                  <a:lnTo>
                    <a:pt x="103" y="1449"/>
                  </a:lnTo>
                  <a:lnTo>
                    <a:pt x="74" y="1485"/>
                  </a:lnTo>
                  <a:lnTo>
                    <a:pt x="49" y="1524"/>
                  </a:lnTo>
                  <a:lnTo>
                    <a:pt x="29" y="1567"/>
                  </a:lnTo>
                  <a:lnTo>
                    <a:pt x="13" y="1613"/>
                  </a:lnTo>
                  <a:lnTo>
                    <a:pt x="4" y="1659"/>
                  </a:lnTo>
                  <a:lnTo>
                    <a:pt x="0" y="1709"/>
                  </a:lnTo>
                  <a:lnTo>
                    <a:pt x="4" y="1605"/>
                  </a:lnTo>
                  <a:lnTo>
                    <a:pt x="15" y="1503"/>
                  </a:lnTo>
                  <a:lnTo>
                    <a:pt x="32" y="1404"/>
                  </a:lnTo>
                  <a:lnTo>
                    <a:pt x="55" y="1306"/>
                  </a:lnTo>
                  <a:lnTo>
                    <a:pt x="85" y="1211"/>
                  </a:lnTo>
                  <a:lnTo>
                    <a:pt x="119" y="1119"/>
                  </a:lnTo>
                  <a:lnTo>
                    <a:pt x="160" y="1030"/>
                  </a:lnTo>
                  <a:lnTo>
                    <a:pt x="205" y="943"/>
                  </a:lnTo>
                  <a:lnTo>
                    <a:pt x="256" y="860"/>
                  </a:lnTo>
                  <a:lnTo>
                    <a:pt x="311" y="779"/>
                  </a:lnTo>
                  <a:lnTo>
                    <a:pt x="372" y="703"/>
                  </a:lnTo>
                  <a:lnTo>
                    <a:pt x="409" y="726"/>
                  </a:lnTo>
                  <a:lnTo>
                    <a:pt x="450" y="745"/>
                  </a:lnTo>
                  <a:lnTo>
                    <a:pt x="493" y="758"/>
                  </a:lnTo>
                  <a:lnTo>
                    <a:pt x="539" y="767"/>
                  </a:lnTo>
                  <a:lnTo>
                    <a:pt x="586" y="770"/>
                  </a:lnTo>
                  <a:lnTo>
                    <a:pt x="638" y="766"/>
                  </a:lnTo>
                  <a:lnTo>
                    <a:pt x="688" y="756"/>
                  </a:lnTo>
                  <a:lnTo>
                    <a:pt x="734" y="740"/>
                  </a:lnTo>
                  <a:lnTo>
                    <a:pt x="778" y="718"/>
                  </a:lnTo>
                  <a:lnTo>
                    <a:pt x="819" y="690"/>
                  </a:lnTo>
                  <a:lnTo>
                    <a:pt x="855" y="658"/>
                  </a:lnTo>
                  <a:lnTo>
                    <a:pt x="887" y="622"/>
                  </a:lnTo>
                  <a:lnTo>
                    <a:pt x="915" y="581"/>
                  </a:lnTo>
                  <a:lnTo>
                    <a:pt x="937" y="537"/>
                  </a:lnTo>
                  <a:lnTo>
                    <a:pt x="954" y="490"/>
                  </a:lnTo>
                  <a:lnTo>
                    <a:pt x="963" y="441"/>
                  </a:lnTo>
                  <a:lnTo>
                    <a:pt x="967" y="389"/>
                  </a:lnTo>
                  <a:lnTo>
                    <a:pt x="965" y="349"/>
                  </a:lnTo>
                  <a:lnTo>
                    <a:pt x="957" y="309"/>
                  </a:lnTo>
                  <a:lnTo>
                    <a:pt x="947" y="268"/>
                  </a:lnTo>
                  <a:lnTo>
                    <a:pt x="1029" y="235"/>
                  </a:lnTo>
                  <a:lnTo>
                    <a:pt x="1114" y="206"/>
                  </a:lnTo>
                  <a:lnTo>
                    <a:pt x="1201" y="180"/>
                  </a:lnTo>
                  <a:lnTo>
                    <a:pt x="1289" y="160"/>
                  </a:lnTo>
                  <a:lnTo>
                    <a:pt x="1380" y="145"/>
                  </a:lnTo>
                  <a:lnTo>
                    <a:pt x="1472" y="135"/>
                  </a:lnTo>
                  <a:lnTo>
                    <a:pt x="1472" y="117"/>
                  </a:lnTo>
                  <a:lnTo>
                    <a:pt x="1476" y="91"/>
                  </a:lnTo>
                  <a:lnTo>
                    <a:pt x="1484" y="67"/>
                  </a:lnTo>
                  <a:lnTo>
                    <a:pt x="1499" y="44"/>
                  </a:lnTo>
                  <a:lnTo>
                    <a:pt x="1517" y="26"/>
                  </a:lnTo>
                  <a:lnTo>
                    <a:pt x="1540" y="12"/>
                  </a:lnTo>
                  <a:lnTo>
                    <a:pt x="1565" y="4"/>
                  </a:lnTo>
                  <a:lnTo>
                    <a:pt x="15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48" name="Группа 447"/>
          <p:cNvGrpSpPr/>
          <p:nvPr/>
        </p:nvGrpSpPr>
        <p:grpSpPr>
          <a:xfrm>
            <a:off x="1591278" y="4744150"/>
            <a:ext cx="353742" cy="394222"/>
            <a:chOff x="7535863" y="3402013"/>
            <a:chExt cx="2441575" cy="2720975"/>
          </a:xfrm>
          <a:solidFill>
            <a:schemeClr val="bg2">
              <a:lumMod val="25000"/>
            </a:schemeClr>
          </a:solidFill>
        </p:grpSpPr>
        <p:sp>
          <p:nvSpPr>
            <p:cNvPr id="446" name="Freeform 400"/>
            <p:cNvSpPr>
              <a:spLocks/>
            </p:cNvSpPr>
            <p:nvPr/>
          </p:nvSpPr>
          <p:spPr bwMode="auto">
            <a:xfrm>
              <a:off x="8166100" y="3402013"/>
              <a:ext cx="1154112" cy="1498600"/>
            </a:xfrm>
            <a:custGeom>
              <a:avLst/>
              <a:gdLst>
                <a:gd name="T0" fmla="*/ 727 w 1454"/>
                <a:gd name="T1" fmla="*/ 0 h 1888"/>
                <a:gd name="T2" fmla="*/ 1411 w 1454"/>
                <a:gd name="T3" fmla="*/ 683 h 1888"/>
                <a:gd name="T4" fmla="*/ 1429 w 1454"/>
                <a:gd name="T5" fmla="*/ 703 h 1888"/>
                <a:gd name="T6" fmla="*/ 1442 w 1454"/>
                <a:gd name="T7" fmla="*/ 720 h 1888"/>
                <a:gd name="T8" fmla="*/ 1450 w 1454"/>
                <a:gd name="T9" fmla="*/ 738 h 1888"/>
                <a:gd name="T10" fmla="*/ 1454 w 1454"/>
                <a:gd name="T11" fmla="*/ 752 h 1888"/>
                <a:gd name="T12" fmla="*/ 1451 w 1454"/>
                <a:gd name="T13" fmla="*/ 765 h 1888"/>
                <a:gd name="T14" fmla="*/ 1445 w 1454"/>
                <a:gd name="T15" fmla="*/ 777 h 1888"/>
                <a:gd name="T16" fmla="*/ 1433 w 1454"/>
                <a:gd name="T17" fmla="*/ 785 h 1888"/>
                <a:gd name="T18" fmla="*/ 1417 w 1454"/>
                <a:gd name="T19" fmla="*/ 792 h 1888"/>
                <a:gd name="T20" fmla="*/ 1395 w 1454"/>
                <a:gd name="T21" fmla="*/ 795 h 1888"/>
                <a:gd name="T22" fmla="*/ 1369 w 1454"/>
                <a:gd name="T23" fmla="*/ 797 h 1888"/>
                <a:gd name="T24" fmla="*/ 987 w 1454"/>
                <a:gd name="T25" fmla="*/ 797 h 1888"/>
                <a:gd name="T26" fmla="*/ 986 w 1454"/>
                <a:gd name="T27" fmla="*/ 1628 h 1888"/>
                <a:gd name="T28" fmla="*/ 983 w 1454"/>
                <a:gd name="T29" fmla="*/ 1670 h 1888"/>
                <a:gd name="T30" fmla="*/ 973 w 1454"/>
                <a:gd name="T31" fmla="*/ 1710 h 1888"/>
                <a:gd name="T32" fmla="*/ 958 w 1454"/>
                <a:gd name="T33" fmla="*/ 1747 h 1888"/>
                <a:gd name="T34" fmla="*/ 936 w 1454"/>
                <a:gd name="T35" fmla="*/ 1782 h 1888"/>
                <a:gd name="T36" fmla="*/ 910 w 1454"/>
                <a:gd name="T37" fmla="*/ 1812 h 1888"/>
                <a:gd name="T38" fmla="*/ 880 w 1454"/>
                <a:gd name="T39" fmla="*/ 1838 h 1888"/>
                <a:gd name="T40" fmla="*/ 846 w 1454"/>
                <a:gd name="T41" fmla="*/ 1858 h 1888"/>
                <a:gd name="T42" fmla="*/ 808 w 1454"/>
                <a:gd name="T43" fmla="*/ 1875 h 1888"/>
                <a:gd name="T44" fmla="*/ 768 w 1454"/>
                <a:gd name="T45" fmla="*/ 1884 h 1888"/>
                <a:gd name="T46" fmla="*/ 726 w 1454"/>
                <a:gd name="T47" fmla="*/ 1888 h 1888"/>
                <a:gd name="T48" fmla="*/ 685 w 1454"/>
                <a:gd name="T49" fmla="*/ 1884 h 1888"/>
                <a:gd name="T50" fmla="*/ 645 w 1454"/>
                <a:gd name="T51" fmla="*/ 1875 h 1888"/>
                <a:gd name="T52" fmla="*/ 607 w 1454"/>
                <a:gd name="T53" fmla="*/ 1858 h 1888"/>
                <a:gd name="T54" fmla="*/ 573 w 1454"/>
                <a:gd name="T55" fmla="*/ 1838 h 1888"/>
                <a:gd name="T56" fmla="*/ 543 w 1454"/>
                <a:gd name="T57" fmla="*/ 1812 h 1888"/>
                <a:gd name="T58" fmla="*/ 517 w 1454"/>
                <a:gd name="T59" fmla="*/ 1782 h 1888"/>
                <a:gd name="T60" fmla="*/ 495 w 1454"/>
                <a:gd name="T61" fmla="*/ 1747 h 1888"/>
                <a:gd name="T62" fmla="*/ 480 w 1454"/>
                <a:gd name="T63" fmla="*/ 1710 h 1888"/>
                <a:gd name="T64" fmla="*/ 470 w 1454"/>
                <a:gd name="T65" fmla="*/ 1670 h 1888"/>
                <a:gd name="T66" fmla="*/ 467 w 1454"/>
                <a:gd name="T67" fmla="*/ 1628 h 1888"/>
                <a:gd name="T68" fmla="*/ 467 w 1454"/>
                <a:gd name="T69" fmla="*/ 797 h 1888"/>
                <a:gd name="T70" fmla="*/ 84 w 1454"/>
                <a:gd name="T71" fmla="*/ 797 h 1888"/>
                <a:gd name="T72" fmla="*/ 58 w 1454"/>
                <a:gd name="T73" fmla="*/ 795 h 1888"/>
                <a:gd name="T74" fmla="*/ 37 w 1454"/>
                <a:gd name="T75" fmla="*/ 792 h 1888"/>
                <a:gd name="T76" fmla="*/ 20 w 1454"/>
                <a:gd name="T77" fmla="*/ 785 h 1888"/>
                <a:gd name="T78" fmla="*/ 8 w 1454"/>
                <a:gd name="T79" fmla="*/ 777 h 1888"/>
                <a:gd name="T80" fmla="*/ 2 w 1454"/>
                <a:gd name="T81" fmla="*/ 765 h 1888"/>
                <a:gd name="T82" fmla="*/ 0 w 1454"/>
                <a:gd name="T83" fmla="*/ 752 h 1888"/>
                <a:gd name="T84" fmla="*/ 3 w 1454"/>
                <a:gd name="T85" fmla="*/ 738 h 1888"/>
                <a:gd name="T86" fmla="*/ 12 w 1454"/>
                <a:gd name="T87" fmla="*/ 720 h 1888"/>
                <a:gd name="T88" fmla="*/ 25 w 1454"/>
                <a:gd name="T89" fmla="*/ 703 h 1888"/>
                <a:gd name="T90" fmla="*/ 42 w 1454"/>
                <a:gd name="T91" fmla="*/ 683 h 1888"/>
                <a:gd name="T92" fmla="*/ 727 w 1454"/>
                <a:gd name="T93" fmla="*/ 0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4" h="1888">
                  <a:moveTo>
                    <a:pt x="727" y="0"/>
                  </a:moveTo>
                  <a:lnTo>
                    <a:pt x="1411" y="683"/>
                  </a:lnTo>
                  <a:lnTo>
                    <a:pt x="1429" y="703"/>
                  </a:lnTo>
                  <a:lnTo>
                    <a:pt x="1442" y="720"/>
                  </a:lnTo>
                  <a:lnTo>
                    <a:pt x="1450" y="738"/>
                  </a:lnTo>
                  <a:lnTo>
                    <a:pt x="1454" y="752"/>
                  </a:lnTo>
                  <a:lnTo>
                    <a:pt x="1451" y="765"/>
                  </a:lnTo>
                  <a:lnTo>
                    <a:pt x="1445" y="777"/>
                  </a:lnTo>
                  <a:lnTo>
                    <a:pt x="1433" y="785"/>
                  </a:lnTo>
                  <a:lnTo>
                    <a:pt x="1417" y="792"/>
                  </a:lnTo>
                  <a:lnTo>
                    <a:pt x="1395" y="795"/>
                  </a:lnTo>
                  <a:lnTo>
                    <a:pt x="1369" y="797"/>
                  </a:lnTo>
                  <a:lnTo>
                    <a:pt x="987" y="797"/>
                  </a:lnTo>
                  <a:lnTo>
                    <a:pt x="986" y="1628"/>
                  </a:lnTo>
                  <a:lnTo>
                    <a:pt x="983" y="1670"/>
                  </a:lnTo>
                  <a:lnTo>
                    <a:pt x="973" y="1710"/>
                  </a:lnTo>
                  <a:lnTo>
                    <a:pt x="958" y="1747"/>
                  </a:lnTo>
                  <a:lnTo>
                    <a:pt x="936" y="1782"/>
                  </a:lnTo>
                  <a:lnTo>
                    <a:pt x="910" y="1812"/>
                  </a:lnTo>
                  <a:lnTo>
                    <a:pt x="880" y="1838"/>
                  </a:lnTo>
                  <a:lnTo>
                    <a:pt x="846" y="1858"/>
                  </a:lnTo>
                  <a:lnTo>
                    <a:pt x="808" y="1875"/>
                  </a:lnTo>
                  <a:lnTo>
                    <a:pt x="768" y="1884"/>
                  </a:lnTo>
                  <a:lnTo>
                    <a:pt x="726" y="1888"/>
                  </a:lnTo>
                  <a:lnTo>
                    <a:pt x="685" y="1884"/>
                  </a:lnTo>
                  <a:lnTo>
                    <a:pt x="645" y="1875"/>
                  </a:lnTo>
                  <a:lnTo>
                    <a:pt x="607" y="1858"/>
                  </a:lnTo>
                  <a:lnTo>
                    <a:pt x="573" y="1838"/>
                  </a:lnTo>
                  <a:lnTo>
                    <a:pt x="543" y="1812"/>
                  </a:lnTo>
                  <a:lnTo>
                    <a:pt x="517" y="1782"/>
                  </a:lnTo>
                  <a:lnTo>
                    <a:pt x="495" y="1747"/>
                  </a:lnTo>
                  <a:lnTo>
                    <a:pt x="480" y="1710"/>
                  </a:lnTo>
                  <a:lnTo>
                    <a:pt x="470" y="1670"/>
                  </a:lnTo>
                  <a:lnTo>
                    <a:pt x="467" y="1628"/>
                  </a:lnTo>
                  <a:lnTo>
                    <a:pt x="467" y="797"/>
                  </a:lnTo>
                  <a:lnTo>
                    <a:pt x="84" y="797"/>
                  </a:lnTo>
                  <a:lnTo>
                    <a:pt x="58" y="795"/>
                  </a:lnTo>
                  <a:lnTo>
                    <a:pt x="37" y="792"/>
                  </a:lnTo>
                  <a:lnTo>
                    <a:pt x="20" y="785"/>
                  </a:lnTo>
                  <a:lnTo>
                    <a:pt x="8" y="777"/>
                  </a:lnTo>
                  <a:lnTo>
                    <a:pt x="2" y="765"/>
                  </a:lnTo>
                  <a:lnTo>
                    <a:pt x="0" y="752"/>
                  </a:lnTo>
                  <a:lnTo>
                    <a:pt x="3" y="738"/>
                  </a:lnTo>
                  <a:lnTo>
                    <a:pt x="12" y="720"/>
                  </a:lnTo>
                  <a:lnTo>
                    <a:pt x="25" y="703"/>
                  </a:lnTo>
                  <a:lnTo>
                    <a:pt x="42" y="68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7" name="Freeform 401"/>
            <p:cNvSpPr>
              <a:spLocks/>
            </p:cNvSpPr>
            <p:nvPr/>
          </p:nvSpPr>
          <p:spPr bwMode="auto">
            <a:xfrm>
              <a:off x="7535863" y="4732338"/>
              <a:ext cx="2441575" cy="1390650"/>
            </a:xfrm>
            <a:custGeom>
              <a:avLst/>
              <a:gdLst>
                <a:gd name="T0" fmla="*/ 65 w 3077"/>
                <a:gd name="T1" fmla="*/ 0 h 1754"/>
                <a:gd name="T2" fmla="*/ 459 w 3077"/>
                <a:gd name="T3" fmla="*/ 0 h 1754"/>
                <a:gd name="T4" fmla="*/ 479 w 3077"/>
                <a:gd name="T5" fmla="*/ 4 h 1754"/>
                <a:gd name="T6" fmla="*/ 497 w 3077"/>
                <a:gd name="T7" fmla="*/ 12 h 1754"/>
                <a:gd name="T8" fmla="*/ 511 w 3077"/>
                <a:gd name="T9" fmla="*/ 26 h 1754"/>
                <a:gd name="T10" fmla="*/ 520 w 3077"/>
                <a:gd name="T11" fmla="*/ 45 h 1754"/>
                <a:gd name="T12" fmla="*/ 524 w 3077"/>
                <a:gd name="T13" fmla="*/ 65 h 1754"/>
                <a:gd name="T14" fmla="*/ 524 w 3077"/>
                <a:gd name="T15" fmla="*/ 1231 h 1754"/>
                <a:gd name="T16" fmla="*/ 2553 w 3077"/>
                <a:gd name="T17" fmla="*/ 1231 h 1754"/>
                <a:gd name="T18" fmla="*/ 2553 w 3077"/>
                <a:gd name="T19" fmla="*/ 65 h 1754"/>
                <a:gd name="T20" fmla="*/ 2557 w 3077"/>
                <a:gd name="T21" fmla="*/ 45 h 1754"/>
                <a:gd name="T22" fmla="*/ 2565 w 3077"/>
                <a:gd name="T23" fmla="*/ 26 h 1754"/>
                <a:gd name="T24" fmla="*/ 2579 w 3077"/>
                <a:gd name="T25" fmla="*/ 12 h 1754"/>
                <a:gd name="T26" fmla="*/ 2598 w 3077"/>
                <a:gd name="T27" fmla="*/ 4 h 1754"/>
                <a:gd name="T28" fmla="*/ 2618 w 3077"/>
                <a:gd name="T29" fmla="*/ 0 h 1754"/>
                <a:gd name="T30" fmla="*/ 3012 w 3077"/>
                <a:gd name="T31" fmla="*/ 0 h 1754"/>
                <a:gd name="T32" fmla="*/ 3033 w 3077"/>
                <a:gd name="T33" fmla="*/ 4 h 1754"/>
                <a:gd name="T34" fmla="*/ 3050 w 3077"/>
                <a:gd name="T35" fmla="*/ 12 h 1754"/>
                <a:gd name="T36" fmla="*/ 3064 w 3077"/>
                <a:gd name="T37" fmla="*/ 26 h 1754"/>
                <a:gd name="T38" fmla="*/ 3074 w 3077"/>
                <a:gd name="T39" fmla="*/ 45 h 1754"/>
                <a:gd name="T40" fmla="*/ 3077 w 3077"/>
                <a:gd name="T41" fmla="*/ 65 h 1754"/>
                <a:gd name="T42" fmla="*/ 3077 w 3077"/>
                <a:gd name="T43" fmla="*/ 1395 h 1754"/>
                <a:gd name="T44" fmla="*/ 3074 w 3077"/>
                <a:gd name="T45" fmla="*/ 1444 h 1754"/>
                <a:gd name="T46" fmla="*/ 3064 w 3077"/>
                <a:gd name="T47" fmla="*/ 1491 h 1754"/>
                <a:gd name="T48" fmla="*/ 3049 w 3077"/>
                <a:gd name="T49" fmla="*/ 1534 h 1754"/>
                <a:gd name="T50" fmla="*/ 3027 w 3077"/>
                <a:gd name="T51" fmla="*/ 1576 h 1754"/>
                <a:gd name="T52" fmla="*/ 3002 w 3077"/>
                <a:gd name="T53" fmla="*/ 1614 h 1754"/>
                <a:gd name="T54" fmla="*/ 2972 w 3077"/>
                <a:gd name="T55" fmla="*/ 1649 h 1754"/>
                <a:gd name="T56" fmla="*/ 2937 w 3077"/>
                <a:gd name="T57" fmla="*/ 1679 h 1754"/>
                <a:gd name="T58" fmla="*/ 2898 w 3077"/>
                <a:gd name="T59" fmla="*/ 1705 h 1754"/>
                <a:gd name="T60" fmla="*/ 2857 w 3077"/>
                <a:gd name="T61" fmla="*/ 1726 h 1754"/>
                <a:gd name="T62" fmla="*/ 2812 w 3077"/>
                <a:gd name="T63" fmla="*/ 1741 h 1754"/>
                <a:gd name="T64" fmla="*/ 2766 w 3077"/>
                <a:gd name="T65" fmla="*/ 1751 h 1754"/>
                <a:gd name="T66" fmla="*/ 2717 w 3077"/>
                <a:gd name="T67" fmla="*/ 1754 h 1754"/>
                <a:gd name="T68" fmla="*/ 359 w 3077"/>
                <a:gd name="T69" fmla="*/ 1754 h 1754"/>
                <a:gd name="T70" fmla="*/ 310 w 3077"/>
                <a:gd name="T71" fmla="*/ 1751 h 1754"/>
                <a:gd name="T72" fmla="*/ 263 w 3077"/>
                <a:gd name="T73" fmla="*/ 1741 h 1754"/>
                <a:gd name="T74" fmla="*/ 220 w 3077"/>
                <a:gd name="T75" fmla="*/ 1726 h 1754"/>
                <a:gd name="T76" fmla="*/ 178 w 3077"/>
                <a:gd name="T77" fmla="*/ 1705 h 1754"/>
                <a:gd name="T78" fmla="*/ 140 w 3077"/>
                <a:gd name="T79" fmla="*/ 1679 h 1754"/>
                <a:gd name="T80" fmla="*/ 105 w 3077"/>
                <a:gd name="T81" fmla="*/ 1649 h 1754"/>
                <a:gd name="T82" fmla="*/ 75 w 3077"/>
                <a:gd name="T83" fmla="*/ 1614 h 1754"/>
                <a:gd name="T84" fmla="*/ 49 w 3077"/>
                <a:gd name="T85" fmla="*/ 1576 h 1754"/>
                <a:gd name="T86" fmla="*/ 28 w 3077"/>
                <a:gd name="T87" fmla="*/ 1534 h 1754"/>
                <a:gd name="T88" fmla="*/ 13 w 3077"/>
                <a:gd name="T89" fmla="*/ 1491 h 1754"/>
                <a:gd name="T90" fmla="*/ 3 w 3077"/>
                <a:gd name="T91" fmla="*/ 1444 h 1754"/>
                <a:gd name="T92" fmla="*/ 0 w 3077"/>
                <a:gd name="T93" fmla="*/ 1395 h 1754"/>
                <a:gd name="T94" fmla="*/ 0 w 3077"/>
                <a:gd name="T95" fmla="*/ 65 h 1754"/>
                <a:gd name="T96" fmla="*/ 2 w 3077"/>
                <a:gd name="T97" fmla="*/ 47 h 1754"/>
                <a:gd name="T98" fmla="*/ 9 w 3077"/>
                <a:gd name="T99" fmla="*/ 32 h 1754"/>
                <a:gd name="T100" fmla="*/ 20 w 3077"/>
                <a:gd name="T101" fmla="*/ 19 h 1754"/>
                <a:gd name="T102" fmla="*/ 33 w 3077"/>
                <a:gd name="T103" fmla="*/ 9 h 1754"/>
                <a:gd name="T104" fmla="*/ 48 w 3077"/>
                <a:gd name="T105" fmla="*/ 3 h 1754"/>
                <a:gd name="T106" fmla="*/ 65 w 3077"/>
                <a:gd name="T107" fmla="*/ 0 h 1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77" h="1754">
                  <a:moveTo>
                    <a:pt x="65" y="0"/>
                  </a:moveTo>
                  <a:lnTo>
                    <a:pt x="459" y="0"/>
                  </a:lnTo>
                  <a:lnTo>
                    <a:pt x="479" y="4"/>
                  </a:lnTo>
                  <a:lnTo>
                    <a:pt x="497" y="12"/>
                  </a:lnTo>
                  <a:lnTo>
                    <a:pt x="511" y="26"/>
                  </a:lnTo>
                  <a:lnTo>
                    <a:pt x="520" y="45"/>
                  </a:lnTo>
                  <a:lnTo>
                    <a:pt x="524" y="65"/>
                  </a:lnTo>
                  <a:lnTo>
                    <a:pt x="524" y="1231"/>
                  </a:lnTo>
                  <a:lnTo>
                    <a:pt x="2553" y="1231"/>
                  </a:lnTo>
                  <a:lnTo>
                    <a:pt x="2553" y="65"/>
                  </a:lnTo>
                  <a:lnTo>
                    <a:pt x="2557" y="45"/>
                  </a:lnTo>
                  <a:lnTo>
                    <a:pt x="2565" y="26"/>
                  </a:lnTo>
                  <a:lnTo>
                    <a:pt x="2579" y="12"/>
                  </a:lnTo>
                  <a:lnTo>
                    <a:pt x="2598" y="4"/>
                  </a:lnTo>
                  <a:lnTo>
                    <a:pt x="2618" y="0"/>
                  </a:lnTo>
                  <a:lnTo>
                    <a:pt x="3012" y="0"/>
                  </a:lnTo>
                  <a:lnTo>
                    <a:pt x="3033" y="4"/>
                  </a:lnTo>
                  <a:lnTo>
                    <a:pt x="3050" y="12"/>
                  </a:lnTo>
                  <a:lnTo>
                    <a:pt x="3064" y="26"/>
                  </a:lnTo>
                  <a:lnTo>
                    <a:pt x="3074" y="45"/>
                  </a:lnTo>
                  <a:lnTo>
                    <a:pt x="3077" y="65"/>
                  </a:lnTo>
                  <a:lnTo>
                    <a:pt x="3077" y="1395"/>
                  </a:lnTo>
                  <a:lnTo>
                    <a:pt x="3074" y="1444"/>
                  </a:lnTo>
                  <a:lnTo>
                    <a:pt x="3064" y="1491"/>
                  </a:lnTo>
                  <a:lnTo>
                    <a:pt x="3049" y="1534"/>
                  </a:lnTo>
                  <a:lnTo>
                    <a:pt x="3027" y="1576"/>
                  </a:lnTo>
                  <a:lnTo>
                    <a:pt x="3002" y="1614"/>
                  </a:lnTo>
                  <a:lnTo>
                    <a:pt x="2972" y="1649"/>
                  </a:lnTo>
                  <a:lnTo>
                    <a:pt x="2937" y="1679"/>
                  </a:lnTo>
                  <a:lnTo>
                    <a:pt x="2898" y="1705"/>
                  </a:lnTo>
                  <a:lnTo>
                    <a:pt x="2857" y="1726"/>
                  </a:lnTo>
                  <a:lnTo>
                    <a:pt x="2812" y="1741"/>
                  </a:lnTo>
                  <a:lnTo>
                    <a:pt x="2766" y="1751"/>
                  </a:lnTo>
                  <a:lnTo>
                    <a:pt x="2717" y="1754"/>
                  </a:lnTo>
                  <a:lnTo>
                    <a:pt x="359" y="1754"/>
                  </a:lnTo>
                  <a:lnTo>
                    <a:pt x="310" y="1751"/>
                  </a:lnTo>
                  <a:lnTo>
                    <a:pt x="263" y="1741"/>
                  </a:lnTo>
                  <a:lnTo>
                    <a:pt x="220" y="1726"/>
                  </a:lnTo>
                  <a:lnTo>
                    <a:pt x="178" y="1705"/>
                  </a:lnTo>
                  <a:lnTo>
                    <a:pt x="140" y="1679"/>
                  </a:lnTo>
                  <a:lnTo>
                    <a:pt x="105" y="1649"/>
                  </a:lnTo>
                  <a:lnTo>
                    <a:pt x="75" y="1614"/>
                  </a:lnTo>
                  <a:lnTo>
                    <a:pt x="49" y="1576"/>
                  </a:lnTo>
                  <a:lnTo>
                    <a:pt x="28" y="1534"/>
                  </a:lnTo>
                  <a:lnTo>
                    <a:pt x="13" y="1491"/>
                  </a:lnTo>
                  <a:lnTo>
                    <a:pt x="3" y="1444"/>
                  </a:lnTo>
                  <a:lnTo>
                    <a:pt x="0" y="1395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20" y="19"/>
                  </a:lnTo>
                  <a:lnTo>
                    <a:pt x="33" y="9"/>
                  </a:lnTo>
                  <a:lnTo>
                    <a:pt x="48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53" name="Freeform 406"/>
          <p:cNvSpPr>
            <a:spLocks noEditPoints="1"/>
          </p:cNvSpPr>
          <p:nvPr/>
        </p:nvSpPr>
        <p:spPr bwMode="auto">
          <a:xfrm>
            <a:off x="2261437" y="4746193"/>
            <a:ext cx="386989" cy="392179"/>
          </a:xfrm>
          <a:custGeom>
            <a:avLst/>
            <a:gdLst>
              <a:gd name="T0" fmla="*/ 1465 w 4028"/>
              <a:gd name="T1" fmla="*/ 509 h 4078"/>
              <a:gd name="T2" fmla="*/ 916 w 4028"/>
              <a:gd name="T3" fmla="*/ 851 h 4078"/>
              <a:gd name="T4" fmla="*/ 543 w 4028"/>
              <a:gd name="T5" fmla="*/ 1381 h 4078"/>
              <a:gd name="T6" fmla="*/ 405 w 4028"/>
              <a:gd name="T7" fmla="*/ 2040 h 4078"/>
              <a:gd name="T8" fmla="*/ 543 w 4028"/>
              <a:gd name="T9" fmla="*/ 2694 h 4078"/>
              <a:gd name="T10" fmla="*/ 838 w 4028"/>
              <a:gd name="T11" fmla="*/ 3083 h 4078"/>
              <a:gd name="T12" fmla="*/ 928 w 4028"/>
              <a:gd name="T13" fmla="*/ 2857 h 4078"/>
              <a:gd name="T14" fmla="*/ 1127 w 4028"/>
              <a:gd name="T15" fmla="*/ 2716 h 4078"/>
              <a:gd name="T16" fmla="*/ 1324 w 4028"/>
              <a:gd name="T17" fmla="*/ 2630 h 4078"/>
              <a:gd name="T18" fmla="*/ 1571 w 4028"/>
              <a:gd name="T19" fmla="*/ 2514 h 4078"/>
              <a:gd name="T20" fmla="*/ 1702 w 4028"/>
              <a:gd name="T21" fmla="*/ 2371 h 4078"/>
              <a:gd name="T22" fmla="*/ 1561 w 4028"/>
              <a:gd name="T23" fmla="*/ 2017 h 4078"/>
              <a:gd name="T24" fmla="*/ 1456 w 4028"/>
              <a:gd name="T25" fmla="*/ 1878 h 4078"/>
              <a:gd name="T26" fmla="*/ 1427 w 4028"/>
              <a:gd name="T27" fmla="*/ 1594 h 4078"/>
              <a:gd name="T28" fmla="*/ 1455 w 4028"/>
              <a:gd name="T29" fmla="*/ 1459 h 4078"/>
              <a:gd name="T30" fmla="*/ 1511 w 4028"/>
              <a:gd name="T31" fmla="*/ 1171 h 4078"/>
              <a:gd name="T32" fmla="*/ 1726 w 4028"/>
              <a:gd name="T33" fmla="*/ 960 h 4078"/>
              <a:gd name="T34" fmla="*/ 1973 w 4028"/>
              <a:gd name="T35" fmla="*/ 893 h 4078"/>
              <a:gd name="T36" fmla="*/ 2225 w 4028"/>
              <a:gd name="T37" fmla="*/ 911 h 4078"/>
              <a:gd name="T38" fmla="*/ 2462 w 4028"/>
              <a:gd name="T39" fmla="*/ 1115 h 4078"/>
              <a:gd name="T40" fmla="*/ 2549 w 4028"/>
              <a:gd name="T41" fmla="*/ 1344 h 4078"/>
              <a:gd name="T42" fmla="*/ 2539 w 4028"/>
              <a:gd name="T43" fmla="*/ 1562 h 4078"/>
              <a:gd name="T44" fmla="*/ 2590 w 4028"/>
              <a:gd name="T45" fmla="*/ 1598 h 4078"/>
              <a:gd name="T46" fmla="*/ 2556 w 4028"/>
              <a:gd name="T47" fmla="*/ 1878 h 4078"/>
              <a:gd name="T48" fmla="*/ 2458 w 4028"/>
              <a:gd name="T49" fmla="*/ 2010 h 4078"/>
              <a:gd name="T50" fmla="*/ 2311 w 4028"/>
              <a:gd name="T51" fmla="*/ 2370 h 4078"/>
              <a:gd name="T52" fmla="*/ 2437 w 4028"/>
              <a:gd name="T53" fmla="*/ 2510 h 4078"/>
              <a:gd name="T54" fmla="*/ 2663 w 4028"/>
              <a:gd name="T55" fmla="*/ 2619 h 4078"/>
              <a:gd name="T56" fmla="*/ 2854 w 4028"/>
              <a:gd name="T57" fmla="*/ 2700 h 4078"/>
              <a:gd name="T58" fmla="*/ 3059 w 4028"/>
              <a:gd name="T59" fmla="*/ 2829 h 4078"/>
              <a:gd name="T60" fmla="*/ 3172 w 4028"/>
              <a:gd name="T61" fmla="*/ 3038 h 4078"/>
              <a:gd name="T62" fmla="*/ 3414 w 4028"/>
              <a:gd name="T63" fmla="*/ 2838 h 4078"/>
              <a:gd name="T64" fmla="*/ 3608 w 4028"/>
              <a:gd name="T65" fmla="*/ 2254 h 4078"/>
              <a:gd name="T66" fmla="*/ 3561 w 4028"/>
              <a:gd name="T67" fmla="*/ 1589 h 4078"/>
              <a:gd name="T68" fmla="*/ 3259 w 4028"/>
              <a:gd name="T69" fmla="*/ 1010 h 4078"/>
              <a:gd name="T70" fmla="*/ 2763 w 4028"/>
              <a:gd name="T71" fmla="*/ 598 h 4078"/>
              <a:gd name="T72" fmla="*/ 2129 w 4028"/>
              <a:gd name="T73" fmla="*/ 416 h 4078"/>
              <a:gd name="T74" fmla="*/ 2510 w 4028"/>
              <a:gd name="T75" fmla="*/ 63 h 4078"/>
              <a:gd name="T76" fmla="*/ 3164 w 4028"/>
              <a:gd name="T77" fmla="*/ 366 h 4078"/>
              <a:gd name="T78" fmla="*/ 3668 w 4028"/>
              <a:gd name="T79" fmla="*/ 875 h 4078"/>
              <a:gd name="T80" fmla="*/ 3968 w 4028"/>
              <a:gd name="T81" fmla="*/ 1538 h 4078"/>
              <a:gd name="T82" fmla="*/ 4013 w 4028"/>
              <a:gd name="T83" fmla="*/ 2295 h 4078"/>
              <a:gd name="T84" fmla="*/ 3792 w 4028"/>
              <a:gd name="T85" fmla="*/ 2997 h 4078"/>
              <a:gd name="T86" fmla="*/ 3351 w 4028"/>
              <a:gd name="T87" fmla="*/ 3564 h 4078"/>
              <a:gd name="T88" fmla="*/ 2742 w 4028"/>
              <a:gd name="T89" fmla="*/ 3941 h 4078"/>
              <a:gd name="T90" fmla="*/ 2015 w 4028"/>
              <a:gd name="T91" fmla="*/ 4078 h 4078"/>
              <a:gd name="T92" fmla="*/ 1287 w 4028"/>
              <a:gd name="T93" fmla="*/ 3941 h 4078"/>
              <a:gd name="T94" fmla="*/ 678 w 4028"/>
              <a:gd name="T95" fmla="*/ 3564 h 4078"/>
              <a:gd name="T96" fmla="*/ 237 w 4028"/>
              <a:gd name="T97" fmla="*/ 2997 h 4078"/>
              <a:gd name="T98" fmla="*/ 16 w 4028"/>
              <a:gd name="T99" fmla="*/ 2295 h 4078"/>
              <a:gd name="T100" fmla="*/ 61 w 4028"/>
              <a:gd name="T101" fmla="*/ 1538 h 4078"/>
              <a:gd name="T102" fmla="*/ 361 w 4028"/>
              <a:gd name="T103" fmla="*/ 875 h 4078"/>
              <a:gd name="T104" fmla="*/ 864 w 4028"/>
              <a:gd name="T105" fmla="*/ 366 h 4078"/>
              <a:gd name="T106" fmla="*/ 1519 w 4028"/>
              <a:gd name="T107" fmla="*/ 63 h 40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028" h="4078">
                <a:moveTo>
                  <a:pt x="2015" y="412"/>
                </a:moveTo>
                <a:lnTo>
                  <a:pt x="1900" y="416"/>
                </a:lnTo>
                <a:lnTo>
                  <a:pt x="1788" y="427"/>
                </a:lnTo>
                <a:lnTo>
                  <a:pt x="1677" y="448"/>
                </a:lnTo>
                <a:lnTo>
                  <a:pt x="1570" y="475"/>
                </a:lnTo>
                <a:lnTo>
                  <a:pt x="1465" y="509"/>
                </a:lnTo>
                <a:lnTo>
                  <a:pt x="1364" y="551"/>
                </a:lnTo>
                <a:lnTo>
                  <a:pt x="1266" y="598"/>
                </a:lnTo>
                <a:lnTo>
                  <a:pt x="1173" y="653"/>
                </a:lnTo>
                <a:lnTo>
                  <a:pt x="1082" y="713"/>
                </a:lnTo>
                <a:lnTo>
                  <a:pt x="996" y="779"/>
                </a:lnTo>
                <a:lnTo>
                  <a:pt x="916" y="851"/>
                </a:lnTo>
                <a:lnTo>
                  <a:pt x="840" y="927"/>
                </a:lnTo>
                <a:lnTo>
                  <a:pt x="770" y="1010"/>
                </a:lnTo>
                <a:lnTo>
                  <a:pt x="704" y="1096"/>
                </a:lnTo>
                <a:lnTo>
                  <a:pt x="645" y="1188"/>
                </a:lnTo>
                <a:lnTo>
                  <a:pt x="591" y="1282"/>
                </a:lnTo>
                <a:lnTo>
                  <a:pt x="543" y="1381"/>
                </a:lnTo>
                <a:lnTo>
                  <a:pt x="502" y="1483"/>
                </a:lnTo>
                <a:lnTo>
                  <a:pt x="468" y="1589"/>
                </a:lnTo>
                <a:lnTo>
                  <a:pt x="441" y="1698"/>
                </a:lnTo>
                <a:lnTo>
                  <a:pt x="422" y="1810"/>
                </a:lnTo>
                <a:lnTo>
                  <a:pt x="409" y="1923"/>
                </a:lnTo>
                <a:lnTo>
                  <a:pt x="405" y="2040"/>
                </a:lnTo>
                <a:lnTo>
                  <a:pt x="409" y="2156"/>
                </a:lnTo>
                <a:lnTo>
                  <a:pt x="422" y="2268"/>
                </a:lnTo>
                <a:lnTo>
                  <a:pt x="441" y="2379"/>
                </a:lnTo>
                <a:lnTo>
                  <a:pt x="468" y="2487"/>
                </a:lnTo>
                <a:lnTo>
                  <a:pt x="502" y="2592"/>
                </a:lnTo>
                <a:lnTo>
                  <a:pt x="543" y="2694"/>
                </a:lnTo>
                <a:lnTo>
                  <a:pt x="589" y="2792"/>
                </a:lnTo>
                <a:lnTo>
                  <a:pt x="644" y="2888"/>
                </a:lnTo>
                <a:lnTo>
                  <a:pt x="702" y="2978"/>
                </a:lnTo>
                <a:lnTo>
                  <a:pt x="767" y="3064"/>
                </a:lnTo>
                <a:lnTo>
                  <a:pt x="838" y="3145"/>
                </a:lnTo>
                <a:lnTo>
                  <a:pt x="838" y="3083"/>
                </a:lnTo>
                <a:lnTo>
                  <a:pt x="840" y="3038"/>
                </a:lnTo>
                <a:lnTo>
                  <a:pt x="849" y="2996"/>
                </a:lnTo>
                <a:lnTo>
                  <a:pt x="862" y="2957"/>
                </a:lnTo>
                <a:lnTo>
                  <a:pt x="880" y="2921"/>
                </a:lnTo>
                <a:lnTo>
                  <a:pt x="902" y="2888"/>
                </a:lnTo>
                <a:lnTo>
                  <a:pt x="928" y="2857"/>
                </a:lnTo>
                <a:lnTo>
                  <a:pt x="956" y="2828"/>
                </a:lnTo>
                <a:lnTo>
                  <a:pt x="988" y="2801"/>
                </a:lnTo>
                <a:lnTo>
                  <a:pt x="1020" y="2777"/>
                </a:lnTo>
                <a:lnTo>
                  <a:pt x="1056" y="2755"/>
                </a:lnTo>
                <a:lnTo>
                  <a:pt x="1091" y="2733"/>
                </a:lnTo>
                <a:lnTo>
                  <a:pt x="1127" y="2716"/>
                </a:lnTo>
                <a:lnTo>
                  <a:pt x="1163" y="2698"/>
                </a:lnTo>
                <a:lnTo>
                  <a:pt x="1198" y="2682"/>
                </a:lnTo>
                <a:lnTo>
                  <a:pt x="1233" y="2667"/>
                </a:lnTo>
                <a:lnTo>
                  <a:pt x="1266" y="2654"/>
                </a:lnTo>
                <a:lnTo>
                  <a:pt x="1296" y="2642"/>
                </a:lnTo>
                <a:lnTo>
                  <a:pt x="1324" y="2630"/>
                </a:lnTo>
                <a:lnTo>
                  <a:pt x="1356" y="2616"/>
                </a:lnTo>
                <a:lnTo>
                  <a:pt x="1392" y="2599"/>
                </a:lnTo>
                <a:lnTo>
                  <a:pt x="1434" y="2580"/>
                </a:lnTo>
                <a:lnTo>
                  <a:pt x="1476" y="2560"/>
                </a:lnTo>
                <a:lnTo>
                  <a:pt x="1523" y="2537"/>
                </a:lnTo>
                <a:lnTo>
                  <a:pt x="1571" y="2514"/>
                </a:lnTo>
                <a:lnTo>
                  <a:pt x="1620" y="2490"/>
                </a:lnTo>
                <a:lnTo>
                  <a:pt x="1644" y="2474"/>
                </a:lnTo>
                <a:lnTo>
                  <a:pt x="1665" y="2453"/>
                </a:lnTo>
                <a:lnTo>
                  <a:pt x="1683" y="2427"/>
                </a:lnTo>
                <a:lnTo>
                  <a:pt x="1696" y="2399"/>
                </a:lnTo>
                <a:lnTo>
                  <a:pt x="1702" y="2371"/>
                </a:lnTo>
                <a:lnTo>
                  <a:pt x="1715" y="2245"/>
                </a:lnTo>
                <a:lnTo>
                  <a:pt x="1679" y="2207"/>
                </a:lnTo>
                <a:lnTo>
                  <a:pt x="1645" y="2165"/>
                </a:lnTo>
                <a:lnTo>
                  <a:pt x="1614" y="2120"/>
                </a:lnTo>
                <a:lnTo>
                  <a:pt x="1586" y="2070"/>
                </a:lnTo>
                <a:lnTo>
                  <a:pt x="1561" y="2017"/>
                </a:lnTo>
                <a:lnTo>
                  <a:pt x="1541" y="1959"/>
                </a:lnTo>
                <a:lnTo>
                  <a:pt x="1526" y="1899"/>
                </a:lnTo>
                <a:lnTo>
                  <a:pt x="1508" y="1899"/>
                </a:lnTo>
                <a:lnTo>
                  <a:pt x="1488" y="1897"/>
                </a:lnTo>
                <a:lnTo>
                  <a:pt x="1471" y="1889"/>
                </a:lnTo>
                <a:lnTo>
                  <a:pt x="1456" y="1878"/>
                </a:lnTo>
                <a:lnTo>
                  <a:pt x="1445" y="1862"/>
                </a:lnTo>
                <a:lnTo>
                  <a:pt x="1440" y="1846"/>
                </a:lnTo>
                <a:lnTo>
                  <a:pt x="1407" y="1644"/>
                </a:lnTo>
                <a:lnTo>
                  <a:pt x="1410" y="1625"/>
                </a:lnTo>
                <a:lnTo>
                  <a:pt x="1417" y="1608"/>
                </a:lnTo>
                <a:lnTo>
                  <a:pt x="1427" y="1594"/>
                </a:lnTo>
                <a:lnTo>
                  <a:pt x="1440" y="1584"/>
                </a:lnTo>
                <a:lnTo>
                  <a:pt x="1455" y="1578"/>
                </a:lnTo>
                <a:lnTo>
                  <a:pt x="1470" y="1575"/>
                </a:lnTo>
                <a:lnTo>
                  <a:pt x="1463" y="1540"/>
                </a:lnTo>
                <a:lnTo>
                  <a:pt x="1458" y="1501"/>
                </a:lnTo>
                <a:lnTo>
                  <a:pt x="1455" y="1459"/>
                </a:lnTo>
                <a:lnTo>
                  <a:pt x="1455" y="1415"/>
                </a:lnTo>
                <a:lnTo>
                  <a:pt x="1459" y="1362"/>
                </a:lnTo>
                <a:lnTo>
                  <a:pt x="1466" y="1314"/>
                </a:lnTo>
                <a:lnTo>
                  <a:pt x="1476" y="1270"/>
                </a:lnTo>
                <a:lnTo>
                  <a:pt x="1490" y="1221"/>
                </a:lnTo>
                <a:lnTo>
                  <a:pt x="1511" y="1171"/>
                </a:lnTo>
                <a:lnTo>
                  <a:pt x="1537" y="1124"/>
                </a:lnTo>
                <a:lnTo>
                  <a:pt x="1571" y="1078"/>
                </a:lnTo>
                <a:lnTo>
                  <a:pt x="1606" y="1040"/>
                </a:lnTo>
                <a:lnTo>
                  <a:pt x="1644" y="1008"/>
                </a:lnTo>
                <a:lnTo>
                  <a:pt x="1684" y="981"/>
                </a:lnTo>
                <a:lnTo>
                  <a:pt x="1726" y="960"/>
                </a:lnTo>
                <a:lnTo>
                  <a:pt x="1769" y="946"/>
                </a:lnTo>
                <a:lnTo>
                  <a:pt x="1812" y="938"/>
                </a:lnTo>
                <a:lnTo>
                  <a:pt x="1853" y="935"/>
                </a:lnTo>
                <a:lnTo>
                  <a:pt x="1894" y="939"/>
                </a:lnTo>
                <a:lnTo>
                  <a:pt x="1933" y="912"/>
                </a:lnTo>
                <a:lnTo>
                  <a:pt x="1973" y="893"/>
                </a:lnTo>
                <a:lnTo>
                  <a:pt x="2015" y="880"/>
                </a:lnTo>
                <a:lnTo>
                  <a:pt x="2056" y="875"/>
                </a:lnTo>
                <a:lnTo>
                  <a:pt x="2098" y="875"/>
                </a:lnTo>
                <a:lnTo>
                  <a:pt x="2141" y="881"/>
                </a:lnTo>
                <a:lnTo>
                  <a:pt x="2182" y="893"/>
                </a:lnTo>
                <a:lnTo>
                  <a:pt x="2225" y="911"/>
                </a:lnTo>
                <a:lnTo>
                  <a:pt x="2267" y="932"/>
                </a:lnTo>
                <a:lnTo>
                  <a:pt x="2308" y="960"/>
                </a:lnTo>
                <a:lnTo>
                  <a:pt x="2348" y="991"/>
                </a:lnTo>
                <a:lnTo>
                  <a:pt x="2389" y="1027"/>
                </a:lnTo>
                <a:lnTo>
                  <a:pt x="2428" y="1070"/>
                </a:lnTo>
                <a:lnTo>
                  <a:pt x="2462" y="1115"/>
                </a:lnTo>
                <a:lnTo>
                  <a:pt x="2490" y="1162"/>
                </a:lnTo>
                <a:lnTo>
                  <a:pt x="2512" y="1210"/>
                </a:lnTo>
                <a:lnTo>
                  <a:pt x="2525" y="1236"/>
                </a:lnTo>
                <a:lnTo>
                  <a:pt x="2535" y="1268"/>
                </a:lnTo>
                <a:lnTo>
                  <a:pt x="2544" y="1304"/>
                </a:lnTo>
                <a:lnTo>
                  <a:pt x="2549" y="1344"/>
                </a:lnTo>
                <a:lnTo>
                  <a:pt x="2551" y="1388"/>
                </a:lnTo>
                <a:lnTo>
                  <a:pt x="2551" y="1435"/>
                </a:lnTo>
                <a:lnTo>
                  <a:pt x="2550" y="1464"/>
                </a:lnTo>
                <a:lnTo>
                  <a:pt x="2547" y="1492"/>
                </a:lnTo>
                <a:lnTo>
                  <a:pt x="2544" y="1527"/>
                </a:lnTo>
                <a:lnTo>
                  <a:pt x="2539" y="1562"/>
                </a:lnTo>
                <a:lnTo>
                  <a:pt x="2537" y="1568"/>
                </a:lnTo>
                <a:lnTo>
                  <a:pt x="2536" y="1574"/>
                </a:lnTo>
                <a:lnTo>
                  <a:pt x="2551" y="1577"/>
                </a:lnTo>
                <a:lnTo>
                  <a:pt x="2565" y="1580"/>
                </a:lnTo>
                <a:lnTo>
                  <a:pt x="2579" y="1588"/>
                </a:lnTo>
                <a:lnTo>
                  <a:pt x="2590" y="1598"/>
                </a:lnTo>
                <a:lnTo>
                  <a:pt x="2599" y="1611"/>
                </a:lnTo>
                <a:lnTo>
                  <a:pt x="2604" y="1626"/>
                </a:lnTo>
                <a:lnTo>
                  <a:pt x="2605" y="1643"/>
                </a:lnTo>
                <a:lnTo>
                  <a:pt x="2573" y="1846"/>
                </a:lnTo>
                <a:lnTo>
                  <a:pt x="2566" y="1862"/>
                </a:lnTo>
                <a:lnTo>
                  <a:pt x="2556" y="1878"/>
                </a:lnTo>
                <a:lnTo>
                  <a:pt x="2541" y="1889"/>
                </a:lnTo>
                <a:lnTo>
                  <a:pt x="2525" y="1897"/>
                </a:lnTo>
                <a:lnTo>
                  <a:pt x="2506" y="1899"/>
                </a:lnTo>
                <a:lnTo>
                  <a:pt x="2484" y="1899"/>
                </a:lnTo>
                <a:lnTo>
                  <a:pt x="2474" y="1955"/>
                </a:lnTo>
                <a:lnTo>
                  <a:pt x="2458" y="2010"/>
                </a:lnTo>
                <a:lnTo>
                  <a:pt x="2434" y="2061"/>
                </a:lnTo>
                <a:lnTo>
                  <a:pt x="2405" y="2111"/>
                </a:lnTo>
                <a:lnTo>
                  <a:pt x="2372" y="2157"/>
                </a:lnTo>
                <a:lnTo>
                  <a:pt x="2336" y="2199"/>
                </a:lnTo>
                <a:lnTo>
                  <a:pt x="2298" y="2238"/>
                </a:lnTo>
                <a:lnTo>
                  <a:pt x="2311" y="2370"/>
                </a:lnTo>
                <a:lnTo>
                  <a:pt x="2317" y="2398"/>
                </a:lnTo>
                <a:lnTo>
                  <a:pt x="2330" y="2425"/>
                </a:lnTo>
                <a:lnTo>
                  <a:pt x="2347" y="2450"/>
                </a:lnTo>
                <a:lnTo>
                  <a:pt x="2369" y="2472"/>
                </a:lnTo>
                <a:lnTo>
                  <a:pt x="2393" y="2488"/>
                </a:lnTo>
                <a:lnTo>
                  <a:pt x="2437" y="2510"/>
                </a:lnTo>
                <a:lnTo>
                  <a:pt x="2479" y="2531"/>
                </a:lnTo>
                <a:lnTo>
                  <a:pt x="2522" y="2551"/>
                </a:lnTo>
                <a:lnTo>
                  <a:pt x="2561" y="2570"/>
                </a:lnTo>
                <a:lnTo>
                  <a:pt x="2599" y="2588"/>
                </a:lnTo>
                <a:lnTo>
                  <a:pt x="2633" y="2605"/>
                </a:lnTo>
                <a:lnTo>
                  <a:pt x="2663" y="2619"/>
                </a:lnTo>
                <a:lnTo>
                  <a:pt x="2689" y="2630"/>
                </a:lnTo>
                <a:lnTo>
                  <a:pt x="2718" y="2642"/>
                </a:lnTo>
                <a:lnTo>
                  <a:pt x="2750" y="2656"/>
                </a:lnTo>
                <a:lnTo>
                  <a:pt x="2783" y="2670"/>
                </a:lnTo>
                <a:lnTo>
                  <a:pt x="2818" y="2685"/>
                </a:lnTo>
                <a:lnTo>
                  <a:pt x="2854" y="2700"/>
                </a:lnTo>
                <a:lnTo>
                  <a:pt x="2890" y="2718"/>
                </a:lnTo>
                <a:lnTo>
                  <a:pt x="2927" y="2737"/>
                </a:lnTo>
                <a:lnTo>
                  <a:pt x="2962" y="2758"/>
                </a:lnTo>
                <a:lnTo>
                  <a:pt x="2996" y="2779"/>
                </a:lnTo>
                <a:lnTo>
                  <a:pt x="3029" y="2804"/>
                </a:lnTo>
                <a:lnTo>
                  <a:pt x="3059" y="2829"/>
                </a:lnTo>
                <a:lnTo>
                  <a:pt x="3087" y="2858"/>
                </a:lnTo>
                <a:lnTo>
                  <a:pt x="3112" y="2889"/>
                </a:lnTo>
                <a:lnTo>
                  <a:pt x="3133" y="2922"/>
                </a:lnTo>
                <a:lnTo>
                  <a:pt x="3151" y="2958"/>
                </a:lnTo>
                <a:lnTo>
                  <a:pt x="3165" y="2996"/>
                </a:lnTo>
                <a:lnTo>
                  <a:pt x="3172" y="3038"/>
                </a:lnTo>
                <a:lnTo>
                  <a:pt x="3175" y="3083"/>
                </a:lnTo>
                <a:lnTo>
                  <a:pt x="3175" y="3163"/>
                </a:lnTo>
                <a:lnTo>
                  <a:pt x="3243" y="3088"/>
                </a:lnTo>
                <a:lnTo>
                  <a:pt x="3305" y="3009"/>
                </a:lnTo>
                <a:lnTo>
                  <a:pt x="3361" y="2926"/>
                </a:lnTo>
                <a:lnTo>
                  <a:pt x="3414" y="2838"/>
                </a:lnTo>
                <a:lnTo>
                  <a:pt x="3461" y="2749"/>
                </a:lnTo>
                <a:lnTo>
                  <a:pt x="3503" y="2654"/>
                </a:lnTo>
                <a:lnTo>
                  <a:pt x="3539" y="2559"/>
                </a:lnTo>
                <a:lnTo>
                  <a:pt x="3568" y="2459"/>
                </a:lnTo>
                <a:lnTo>
                  <a:pt x="3592" y="2357"/>
                </a:lnTo>
                <a:lnTo>
                  <a:pt x="3608" y="2254"/>
                </a:lnTo>
                <a:lnTo>
                  <a:pt x="3620" y="2148"/>
                </a:lnTo>
                <a:lnTo>
                  <a:pt x="3624" y="2040"/>
                </a:lnTo>
                <a:lnTo>
                  <a:pt x="3619" y="1923"/>
                </a:lnTo>
                <a:lnTo>
                  <a:pt x="3607" y="1810"/>
                </a:lnTo>
                <a:lnTo>
                  <a:pt x="3587" y="1698"/>
                </a:lnTo>
                <a:lnTo>
                  <a:pt x="3561" y="1589"/>
                </a:lnTo>
                <a:lnTo>
                  <a:pt x="3527" y="1483"/>
                </a:lnTo>
                <a:lnTo>
                  <a:pt x="3485" y="1381"/>
                </a:lnTo>
                <a:lnTo>
                  <a:pt x="3438" y="1282"/>
                </a:lnTo>
                <a:lnTo>
                  <a:pt x="3384" y="1188"/>
                </a:lnTo>
                <a:lnTo>
                  <a:pt x="3325" y="1096"/>
                </a:lnTo>
                <a:lnTo>
                  <a:pt x="3259" y="1010"/>
                </a:lnTo>
                <a:lnTo>
                  <a:pt x="3189" y="927"/>
                </a:lnTo>
                <a:lnTo>
                  <a:pt x="3113" y="851"/>
                </a:lnTo>
                <a:lnTo>
                  <a:pt x="3031" y="779"/>
                </a:lnTo>
                <a:lnTo>
                  <a:pt x="2947" y="713"/>
                </a:lnTo>
                <a:lnTo>
                  <a:pt x="2856" y="653"/>
                </a:lnTo>
                <a:lnTo>
                  <a:pt x="2763" y="598"/>
                </a:lnTo>
                <a:lnTo>
                  <a:pt x="2665" y="551"/>
                </a:lnTo>
                <a:lnTo>
                  <a:pt x="2564" y="509"/>
                </a:lnTo>
                <a:lnTo>
                  <a:pt x="2459" y="475"/>
                </a:lnTo>
                <a:lnTo>
                  <a:pt x="2352" y="448"/>
                </a:lnTo>
                <a:lnTo>
                  <a:pt x="2241" y="427"/>
                </a:lnTo>
                <a:lnTo>
                  <a:pt x="2129" y="416"/>
                </a:lnTo>
                <a:lnTo>
                  <a:pt x="2015" y="412"/>
                </a:lnTo>
                <a:close/>
                <a:moveTo>
                  <a:pt x="2015" y="0"/>
                </a:moveTo>
                <a:lnTo>
                  <a:pt x="2142" y="4"/>
                </a:lnTo>
                <a:lnTo>
                  <a:pt x="2267" y="17"/>
                </a:lnTo>
                <a:lnTo>
                  <a:pt x="2389" y="36"/>
                </a:lnTo>
                <a:lnTo>
                  <a:pt x="2510" y="63"/>
                </a:lnTo>
                <a:lnTo>
                  <a:pt x="2627" y="97"/>
                </a:lnTo>
                <a:lnTo>
                  <a:pt x="2742" y="138"/>
                </a:lnTo>
                <a:lnTo>
                  <a:pt x="2852" y="185"/>
                </a:lnTo>
                <a:lnTo>
                  <a:pt x="2961" y="240"/>
                </a:lnTo>
                <a:lnTo>
                  <a:pt x="3064" y="300"/>
                </a:lnTo>
                <a:lnTo>
                  <a:pt x="3164" y="366"/>
                </a:lnTo>
                <a:lnTo>
                  <a:pt x="3259" y="439"/>
                </a:lnTo>
                <a:lnTo>
                  <a:pt x="3351" y="515"/>
                </a:lnTo>
                <a:lnTo>
                  <a:pt x="3438" y="598"/>
                </a:lnTo>
                <a:lnTo>
                  <a:pt x="3519" y="686"/>
                </a:lnTo>
                <a:lnTo>
                  <a:pt x="3596" y="778"/>
                </a:lnTo>
                <a:lnTo>
                  <a:pt x="3668" y="875"/>
                </a:lnTo>
                <a:lnTo>
                  <a:pt x="3733" y="977"/>
                </a:lnTo>
                <a:lnTo>
                  <a:pt x="3792" y="1082"/>
                </a:lnTo>
                <a:lnTo>
                  <a:pt x="3845" y="1191"/>
                </a:lnTo>
                <a:lnTo>
                  <a:pt x="3893" y="1304"/>
                </a:lnTo>
                <a:lnTo>
                  <a:pt x="3934" y="1420"/>
                </a:lnTo>
                <a:lnTo>
                  <a:pt x="3968" y="1538"/>
                </a:lnTo>
                <a:lnTo>
                  <a:pt x="3994" y="1659"/>
                </a:lnTo>
                <a:lnTo>
                  <a:pt x="4013" y="1784"/>
                </a:lnTo>
                <a:lnTo>
                  <a:pt x="4024" y="1911"/>
                </a:lnTo>
                <a:lnTo>
                  <a:pt x="4028" y="2040"/>
                </a:lnTo>
                <a:lnTo>
                  <a:pt x="4024" y="2168"/>
                </a:lnTo>
                <a:lnTo>
                  <a:pt x="4013" y="2295"/>
                </a:lnTo>
                <a:lnTo>
                  <a:pt x="3994" y="2420"/>
                </a:lnTo>
                <a:lnTo>
                  <a:pt x="3968" y="2541"/>
                </a:lnTo>
                <a:lnTo>
                  <a:pt x="3934" y="2659"/>
                </a:lnTo>
                <a:lnTo>
                  <a:pt x="3893" y="2775"/>
                </a:lnTo>
                <a:lnTo>
                  <a:pt x="3845" y="2888"/>
                </a:lnTo>
                <a:lnTo>
                  <a:pt x="3792" y="2997"/>
                </a:lnTo>
                <a:lnTo>
                  <a:pt x="3733" y="3102"/>
                </a:lnTo>
                <a:lnTo>
                  <a:pt x="3668" y="3204"/>
                </a:lnTo>
                <a:lnTo>
                  <a:pt x="3596" y="3301"/>
                </a:lnTo>
                <a:lnTo>
                  <a:pt x="3519" y="3393"/>
                </a:lnTo>
                <a:lnTo>
                  <a:pt x="3438" y="3481"/>
                </a:lnTo>
                <a:lnTo>
                  <a:pt x="3351" y="3564"/>
                </a:lnTo>
                <a:lnTo>
                  <a:pt x="3259" y="3640"/>
                </a:lnTo>
                <a:lnTo>
                  <a:pt x="3164" y="3713"/>
                </a:lnTo>
                <a:lnTo>
                  <a:pt x="3064" y="3779"/>
                </a:lnTo>
                <a:lnTo>
                  <a:pt x="2961" y="3839"/>
                </a:lnTo>
                <a:lnTo>
                  <a:pt x="2852" y="3893"/>
                </a:lnTo>
                <a:lnTo>
                  <a:pt x="2742" y="3941"/>
                </a:lnTo>
                <a:lnTo>
                  <a:pt x="2627" y="3982"/>
                </a:lnTo>
                <a:lnTo>
                  <a:pt x="2510" y="4016"/>
                </a:lnTo>
                <a:lnTo>
                  <a:pt x="2389" y="4043"/>
                </a:lnTo>
                <a:lnTo>
                  <a:pt x="2267" y="4062"/>
                </a:lnTo>
                <a:lnTo>
                  <a:pt x="2142" y="4074"/>
                </a:lnTo>
                <a:lnTo>
                  <a:pt x="2015" y="4078"/>
                </a:lnTo>
                <a:lnTo>
                  <a:pt x="1887" y="4074"/>
                </a:lnTo>
                <a:lnTo>
                  <a:pt x="1761" y="4062"/>
                </a:lnTo>
                <a:lnTo>
                  <a:pt x="1639" y="4043"/>
                </a:lnTo>
                <a:lnTo>
                  <a:pt x="1519" y="4016"/>
                </a:lnTo>
                <a:lnTo>
                  <a:pt x="1401" y="3982"/>
                </a:lnTo>
                <a:lnTo>
                  <a:pt x="1287" y="3941"/>
                </a:lnTo>
                <a:lnTo>
                  <a:pt x="1175" y="3893"/>
                </a:lnTo>
                <a:lnTo>
                  <a:pt x="1068" y="3839"/>
                </a:lnTo>
                <a:lnTo>
                  <a:pt x="964" y="3779"/>
                </a:lnTo>
                <a:lnTo>
                  <a:pt x="864" y="3713"/>
                </a:lnTo>
                <a:lnTo>
                  <a:pt x="768" y="3640"/>
                </a:lnTo>
                <a:lnTo>
                  <a:pt x="678" y="3564"/>
                </a:lnTo>
                <a:lnTo>
                  <a:pt x="591" y="3481"/>
                </a:lnTo>
                <a:lnTo>
                  <a:pt x="509" y="3393"/>
                </a:lnTo>
                <a:lnTo>
                  <a:pt x="432" y="3301"/>
                </a:lnTo>
                <a:lnTo>
                  <a:pt x="361" y="3204"/>
                </a:lnTo>
                <a:lnTo>
                  <a:pt x="296" y="3102"/>
                </a:lnTo>
                <a:lnTo>
                  <a:pt x="237" y="2997"/>
                </a:lnTo>
                <a:lnTo>
                  <a:pt x="182" y="2888"/>
                </a:lnTo>
                <a:lnTo>
                  <a:pt x="136" y="2775"/>
                </a:lnTo>
                <a:lnTo>
                  <a:pt x="96" y="2659"/>
                </a:lnTo>
                <a:lnTo>
                  <a:pt x="61" y="2541"/>
                </a:lnTo>
                <a:lnTo>
                  <a:pt x="35" y="2420"/>
                </a:lnTo>
                <a:lnTo>
                  <a:pt x="16" y="2295"/>
                </a:lnTo>
                <a:lnTo>
                  <a:pt x="4" y="2168"/>
                </a:lnTo>
                <a:lnTo>
                  <a:pt x="0" y="2040"/>
                </a:lnTo>
                <a:lnTo>
                  <a:pt x="4" y="1911"/>
                </a:lnTo>
                <a:lnTo>
                  <a:pt x="16" y="1784"/>
                </a:lnTo>
                <a:lnTo>
                  <a:pt x="35" y="1659"/>
                </a:lnTo>
                <a:lnTo>
                  <a:pt x="61" y="1538"/>
                </a:lnTo>
                <a:lnTo>
                  <a:pt x="96" y="1420"/>
                </a:lnTo>
                <a:lnTo>
                  <a:pt x="136" y="1304"/>
                </a:lnTo>
                <a:lnTo>
                  <a:pt x="182" y="1191"/>
                </a:lnTo>
                <a:lnTo>
                  <a:pt x="237" y="1082"/>
                </a:lnTo>
                <a:lnTo>
                  <a:pt x="296" y="977"/>
                </a:lnTo>
                <a:lnTo>
                  <a:pt x="361" y="875"/>
                </a:lnTo>
                <a:lnTo>
                  <a:pt x="432" y="778"/>
                </a:lnTo>
                <a:lnTo>
                  <a:pt x="509" y="686"/>
                </a:lnTo>
                <a:lnTo>
                  <a:pt x="591" y="598"/>
                </a:lnTo>
                <a:lnTo>
                  <a:pt x="678" y="515"/>
                </a:lnTo>
                <a:lnTo>
                  <a:pt x="768" y="439"/>
                </a:lnTo>
                <a:lnTo>
                  <a:pt x="864" y="366"/>
                </a:lnTo>
                <a:lnTo>
                  <a:pt x="964" y="300"/>
                </a:lnTo>
                <a:lnTo>
                  <a:pt x="1068" y="240"/>
                </a:lnTo>
                <a:lnTo>
                  <a:pt x="1175" y="185"/>
                </a:lnTo>
                <a:lnTo>
                  <a:pt x="1287" y="138"/>
                </a:lnTo>
                <a:lnTo>
                  <a:pt x="1401" y="97"/>
                </a:lnTo>
                <a:lnTo>
                  <a:pt x="1519" y="63"/>
                </a:lnTo>
                <a:lnTo>
                  <a:pt x="1639" y="36"/>
                </a:lnTo>
                <a:lnTo>
                  <a:pt x="1761" y="17"/>
                </a:lnTo>
                <a:lnTo>
                  <a:pt x="1887" y="4"/>
                </a:lnTo>
                <a:lnTo>
                  <a:pt x="2015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60" name="Группа 459"/>
          <p:cNvGrpSpPr/>
          <p:nvPr/>
        </p:nvGrpSpPr>
        <p:grpSpPr>
          <a:xfrm>
            <a:off x="2964841" y="4750488"/>
            <a:ext cx="480391" cy="383651"/>
            <a:chOff x="5729288" y="4559301"/>
            <a:chExt cx="1844675" cy="1473200"/>
          </a:xfrm>
          <a:solidFill>
            <a:schemeClr val="bg2">
              <a:lumMod val="25000"/>
            </a:schemeClr>
          </a:solidFill>
        </p:grpSpPr>
        <p:sp>
          <p:nvSpPr>
            <p:cNvPr id="458" name="Freeform 411"/>
            <p:cNvSpPr>
              <a:spLocks noEditPoints="1"/>
            </p:cNvSpPr>
            <p:nvPr/>
          </p:nvSpPr>
          <p:spPr bwMode="auto">
            <a:xfrm>
              <a:off x="5729288" y="4559301"/>
              <a:ext cx="1844675" cy="1473200"/>
            </a:xfrm>
            <a:custGeom>
              <a:avLst/>
              <a:gdLst>
                <a:gd name="T0" fmla="*/ 1094 w 3485"/>
                <a:gd name="T1" fmla="*/ 1843 h 2785"/>
                <a:gd name="T2" fmla="*/ 1022 w 3485"/>
                <a:gd name="T3" fmla="*/ 1865 h 2785"/>
                <a:gd name="T4" fmla="*/ 961 w 3485"/>
                <a:gd name="T5" fmla="*/ 1906 h 2785"/>
                <a:gd name="T6" fmla="*/ 913 w 3485"/>
                <a:gd name="T7" fmla="*/ 1962 h 2785"/>
                <a:gd name="T8" fmla="*/ 580 w 3485"/>
                <a:gd name="T9" fmla="*/ 1994 h 2785"/>
                <a:gd name="T10" fmla="*/ 533 w 3485"/>
                <a:gd name="T11" fmla="*/ 2005 h 2785"/>
                <a:gd name="T12" fmla="*/ 496 w 3485"/>
                <a:gd name="T13" fmla="*/ 2035 h 2785"/>
                <a:gd name="T14" fmla="*/ 475 w 3485"/>
                <a:gd name="T15" fmla="*/ 2079 h 2785"/>
                <a:gd name="T16" fmla="*/ 475 w 3485"/>
                <a:gd name="T17" fmla="*/ 2130 h 2785"/>
                <a:gd name="T18" fmla="*/ 496 w 3485"/>
                <a:gd name="T19" fmla="*/ 2173 h 2785"/>
                <a:gd name="T20" fmla="*/ 533 w 3485"/>
                <a:gd name="T21" fmla="*/ 2202 h 2785"/>
                <a:gd name="T22" fmla="*/ 580 w 3485"/>
                <a:gd name="T23" fmla="*/ 2214 h 2785"/>
                <a:gd name="T24" fmla="*/ 913 w 3485"/>
                <a:gd name="T25" fmla="*/ 2246 h 2785"/>
                <a:gd name="T26" fmla="*/ 961 w 3485"/>
                <a:gd name="T27" fmla="*/ 2303 h 2785"/>
                <a:gd name="T28" fmla="*/ 1022 w 3485"/>
                <a:gd name="T29" fmla="*/ 2343 h 2785"/>
                <a:gd name="T30" fmla="*/ 1094 w 3485"/>
                <a:gd name="T31" fmla="*/ 2365 h 2785"/>
                <a:gd name="T32" fmla="*/ 1172 w 3485"/>
                <a:gd name="T33" fmla="*/ 2365 h 2785"/>
                <a:gd name="T34" fmla="*/ 1244 w 3485"/>
                <a:gd name="T35" fmla="*/ 2343 h 2785"/>
                <a:gd name="T36" fmla="*/ 1306 w 3485"/>
                <a:gd name="T37" fmla="*/ 2303 h 2785"/>
                <a:gd name="T38" fmla="*/ 1353 w 3485"/>
                <a:gd name="T39" fmla="*/ 2246 h 2785"/>
                <a:gd name="T40" fmla="*/ 2905 w 3485"/>
                <a:gd name="T41" fmla="*/ 2214 h 2785"/>
                <a:gd name="T42" fmla="*/ 2952 w 3485"/>
                <a:gd name="T43" fmla="*/ 2202 h 2785"/>
                <a:gd name="T44" fmla="*/ 2990 w 3485"/>
                <a:gd name="T45" fmla="*/ 2173 h 2785"/>
                <a:gd name="T46" fmla="*/ 3011 w 3485"/>
                <a:gd name="T47" fmla="*/ 2130 h 2785"/>
                <a:gd name="T48" fmla="*/ 3011 w 3485"/>
                <a:gd name="T49" fmla="*/ 2079 h 2785"/>
                <a:gd name="T50" fmla="*/ 2990 w 3485"/>
                <a:gd name="T51" fmla="*/ 2035 h 2785"/>
                <a:gd name="T52" fmla="*/ 2952 w 3485"/>
                <a:gd name="T53" fmla="*/ 2005 h 2785"/>
                <a:gd name="T54" fmla="*/ 2905 w 3485"/>
                <a:gd name="T55" fmla="*/ 1994 h 2785"/>
                <a:gd name="T56" fmla="*/ 1353 w 3485"/>
                <a:gd name="T57" fmla="*/ 1962 h 2785"/>
                <a:gd name="T58" fmla="*/ 1306 w 3485"/>
                <a:gd name="T59" fmla="*/ 1906 h 2785"/>
                <a:gd name="T60" fmla="*/ 1244 w 3485"/>
                <a:gd name="T61" fmla="*/ 1865 h 2785"/>
                <a:gd name="T62" fmla="*/ 1172 w 3485"/>
                <a:gd name="T63" fmla="*/ 1843 h 2785"/>
                <a:gd name="T64" fmla="*/ 1467 w 3485"/>
                <a:gd name="T65" fmla="*/ 572 h 2785"/>
                <a:gd name="T66" fmla="*/ 2164 w 3485"/>
                <a:gd name="T67" fmla="*/ 1051 h 2785"/>
                <a:gd name="T68" fmla="*/ 291 w 3485"/>
                <a:gd name="T69" fmla="*/ 0 h 2785"/>
                <a:gd name="T70" fmla="*/ 3237 w 3485"/>
                <a:gd name="T71" fmla="*/ 3 h 2785"/>
                <a:gd name="T72" fmla="*/ 3317 w 3485"/>
                <a:gd name="T73" fmla="*/ 28 h 2785"/>
                <a:gd name="T74" fmla="*/ 3386 w 3485"/>
                <a:gd name="T75" fmla="*/ 72 h 2785"/>
                <a:gd name="T76" fmla="*/ 3438 w 3485"/>
                <a:gd name="T77" fmla="*/ 134 h 2785"/>
                <a:gd name="T78" fmla="*/ 3473 w 3485"/>
                <a:gd name="T79" fmla="*/ 209 h 2785"/>
                <a:gd name="T80" fmla="*/ 3485 w 3485"/>
                <a:gd name="T81" fmla="*/ 293 h 2785"/>
                <a:gd name="T82" fmla="*/ 3482 w 3485"/>
                <a:gd name="T83" fmla="*/ 2535 h 2785"/>
                <a:gd name="T84" fmla="*/ 3458 w 3485"/>
                <a:gd name="T85" fmla="*/ 2615 h 2785"/>
                <a:gd name="T86" fmla="*/ 3414 w 3485"/>
                <a:gd name="T87" fmla="*/ 2684 h 2785"/>
                <a:gd name="T88" fmla="*/ 3353 w 3485"/>
                <a:gd name="T89" fmla="*/ 2737 h 2785"/>
                <a:gd name="T90" fmla="*/ 3278 w 3485"/>
                <a:gd name="T91" fmla="*/ 2773 h 2785"/>
                <a:gd name="T92" fmla="*/ 3195 w 3485"/>
                <a:gd name="T93" fmla="*/ 2785 h 2785"/>
                <a:gd name="T94" fmla="*/ 248 w 3485"/>
                <a:gd name="T95" fmla="*/ 2782 h 2785"/>
                <a:gd name="T96" fmla="*/ 168 w 3485"/>
                <a:gd name="T97" fmla="*/ 2758 h 2785"/>
                <a:gd name="T98" fmla="*/ 100 w 3485"/>
                <a:gd name="T99" fmla="*/ 2714 h 2785"/>
                <a:gd name="T100" fmla="*/ 47 w 3485"/>
                <a:gd name="T101" fmla="*/ 2652 h 2785"/>
                <a:gd name="T102" fmla="*/ 13 w 3485"/>
                <a:gd name="T103" fmla="*/ 2577 h 2785"/>
                <a:gd name="T104" fmla="*/ 0 w 3485"/>
                <a:gd name="T105" fmla="*/ 2493 h 2785"/>
                <a:gd name="T106" fmla="*/ 3 w 3485"/>
                <a:gd name="T107" fmla="*/ 250 h 2785"/>
                <a:gd name="T108" fmla="*/ 27 w 3485"/>
                <a:gd name="T109" fmla="*/ 170 h 2785"/>
                <a:gd name="T110" fmla="*/ 72 w 3485"/>
                <a:gd name="T111" fmla="*/ 102 h 2785"/>
                <a:gd name="T112" fmla="*/ 133 w 3485"/>
                <a:gd name="T113" fmla="*/ 47 h 2785"/>
                <a:gd name="T114" fmla="*/ 207 w 3485"/>
                <a:gd name="T115" fmla="*/ 13 h 2785"/>
                <a:gd name="T116" fmla="*/ 291 w 3485"/>
                <a:gd name="T117" fmla="*/ 0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5" h="2785">
                  <a:moveTo>
                    <a:pt x="1133" y="1840"/>
                  </a:moveTo>
                  <a:lnTo>
                    <a:pt x="1094" y="1843"/>
                  </a:lnTo>
                  <a:lnTo>
                    <a:pt x="1058" y="1852"/>
                  </a:lnTo>
                  <a:lnTo>
                    <a:pt x="1022" y="1865"/>
                  </a:lnTo>
                  <a:lnTo>
                    <a:pt x="990" y="1883"/>
                  </a:lnTo>
                  <a:lnTo>
                    <a:pt x="961" y="1906"/>
                  </a:lnTo>
                  <a:lnTo>
                    <a:pt x="935" y="1932"/>
                  </a:lnTo>
                  <a:lnTo>
                    <a:pt x="913" y="1962"/>
                  </a:lnTo>
                  <a:lnTo>
                    <a:pt x="896" y="1994"/>
                  </a:lnTo>
                  <a:lnTo>
                    <a:pt x="580" y="1994"/>
                  </a:lnTo>
                  <a:lnTo>
                    <a:pt x="556" y="1997"/>
                  </a:lnTo>
                  <a:lnTo>
                    <a:pt x="533" y="2005"/>
                  </a:lnTo>
                  <a:lnTo>
                    <a:pt x="513" y="2018"/>
                  </a:lnTo>
                  <a:lnTo>
                    <a:pt x="496" y="2035"/>
                  </a:lnTo>
                  <a:lnTo>
                    <a:pt x="483" y="2056"/>
                  </a:lnTo>
                  <a:lnTo>
                    <a:pt x="475" y="2079"/>
                  </a:lnTo>
                  <a:lnTo>
                    <a:pt x="472" y="2104"/>
                  </a:lnTo>
                  <a:lnTo>
                    <a:pt x="475" y="2130"/>
                  </a:lnTo>
                  <a:lnTo>
                    <a:pt x="483" y="2152"/>
                  </a:lnTo>
                  <a:lnTo>
                    <a:pt x="496" y="2173"/>
                  </a:lnTo>
                  <a:lnTo>
                    <a:pt x="513" y="2189"/>
                  </a:lnTo>
                  <a:lnTo>
                    <a:pt x="533" y="2202"/>
                  </a:lnTo>
                  <a:lnTo>
                    <a:pt x="556" y="2211"/>
                  </a:lnTo>
                  <a:lnTo>
                    <a:pt x="580" y="2214"/>
                  </a:lnTo>
                  <a:lnTo>
                    <a:pt x="896" y="2214"/>
                  </a:lnTo>
                  <a:lnTo>
                    <a:pt x="913" y="2246"/>
                  </a:lnTo>
                  <a:lnTo>
                    <a:pt x="935" y="2276"/>
                  </a:lnTo>
                  <a:lnTo>
                    <a:pt x="961" y="2303"/>
                  </a:lnTo>
                  <a:lnTo>
                    <a:pt x="990" y="2324"/>
                  </a:lnTo>
                  <a:lnTo>
                    <a:pt x="1022" y="2343"/>
                  </a:lnTo>
                  <a:lnTo>
                    <a:pt x="1058" y="2357"/>
                  </a:lnTo>
                  <a:lnTo>
                    <a:pt x="1094" y="2365"/>
                  </a:lnTo>
                  <a:lnTo>
                    <a:pt x="1133" y="2368"/>
                  </a:lnTo>
                  <a:lnTo>
                    <a:pt x="1172" y="2365"/>
                  </a:lnTo>
                  <a:lnTo>
                    <a:pt x="1209" y="2357"/>
                  </a:lnTo>
                  <a:lnTo>
                    <a:pt x="1244" y="2343"/>
                  </a:lnTo>
                  <a:lnTo>
                    <a:pt x="1277" y="2324"/>
                  </a:lnTo>
                  <a:lnTo>
                    <a:pt x="1306" y="2303"/>
                  </a:lnTo>
                  <a:lnTo>
                    <a:pt x="1331" y="2276"/>
                  </a:lnTo>
                  <a:lnTo>
                    <a:pt x="1353" y="2246"/>
                  </a:lnTo>
                  <a:lnTo>
                    <a:pt x="1371" y="2214"/>
                  </a:lnTo>
                  <a:lnTo>
                    <a:pt x="2905" y="2214"/>
                  </a:lnTo>
                  <a:lnTo>
                    <a:pt x="2930" y="2211"/>
                  </a:lnTo>
                  <a:lnTo>
                    <a:pt x="2952" y="2202"/>
                  </a:lnTo>
                  <a:lnTo>
                    <a:pt x="2973" y="2189"/>
                  </a:lnTo>
                  <a:lnTo>
                    <a:pt x="2990" y="2173"/>
                  </a:lnTo>
                  <a:lnTo>
                    <a:pt x="3003" y="2152"/>
                  </a:lnTo>
                  <a:lnTo>
                    <a:pt x="3011" y="2130"/>
                  </a:lnTo>
                  <a:lnTo>
                    <a:pt x="3013" y="2104"/>
                  </a:lnTo>
                  <a:lnTo>
                    <a:pt x="3011" y="2079"/>
                  </a:lnTo>
                  <a:lnTo>
                    <a:pt x="3003" y="2056"/>
                  </a:lnTo>
                  <a:lnTo>
                    <a:pt x="2990" y="2035"/>
                  </a:lnTo>
                  <a:lnTo>
                    <a:pt x="2973" y="2018"/>
                  </a:lnTo>
                  <a:lnTo>
                    <a:pt x="2952" y="2005"/>
                  </a:lnTo>
                  <a:lnTo>
                    <a:pt x="2930" y="1997"/>
                  </a:lnTo>
                  <a:lnTo>
                    <a:pt x="2905" y="1994"/>
                  </a:lnTo>
                  <a:lnTo>
                    <a:pt x="1371" y="1994"/>
                  </a:lnTo>
                  <a:lnTo>
                    <a:pt x="1353" y="1962"/>
                  </a:lnTo>
                  <a:lnTo>
                    <a:pt x="1331" y="1932"/>
                  </a:lnTo>
                  <a:lnTo>
                    <a:pt x="1306" y="1906"/>
                  </a:lnTo>
                  <a:lnTo>
                    <a:pt x="1277" y="1883"/>
                  </a:lnTo>
                  <a:lnTo>
                    <a:pt x="1244" y="1865"/>
                  </a:lnTo>
                  <a:lnTo>
                    <a:pt x="1209" y="1852"/>
                  </a:lnTo>
                  <a:lnTo>
                    <a:pt x="1172" y="1843"/>
                  </a:lnTo>
                  <a:lnTo>
                    <a:pt x="1133" y="1840"/>
                  </a:lnTo>
                  <a:close/>
                  <a:moveTo>
                    <a:pt x="1467" y="572"/>
                  </a:moveTo>
                  <a:lnTo>
                    <a:pt x="1467" y="1531"/>
                  </a:lnTo>
                  <a:lnTo>
                    <a:pt x="2164" y="1051"/>
                  </a:lnTo>
                  <a:lnTo>
                    <a:pt x="1467" y="572"/>
                  </a:lnTo>
                  <a:close/>
                  <a:moveTo>
                    <a:pt x="291" y="0"/>
                  </a:moveTo>
                  <a:lnTo>
                    <a:pt x="3195" y="0"/>
                  </a:lnTo>
                  <a:lnTo>
                    <a:pt x="3237" y="3"/>
                  </a:lnTo>
                  <a:lnTo>
                    <a:pt x="3278" y="13"/>
                  </a:lnTo>
                  <a:lnTo>
                    <a:pt x="3317" y="28"/>
                  </a:lnTo>
                  <a:lnTo>
                    <a:pt x="3353" y="47"/>
                  </a:lnTo>
                  <a:lnTo>
                    <a:pt x="3386" y="72"/>
                  </a:lnTo>
                  <a:lnTo>
                    <a:pt x="3414" y="102"/>
                  </a:lnTo>
                  <a:lnTo>
                    <a:pt x="3438" y="134"/>
                  </a:lnTo>
                  <a:lnTo>
                    <a:pt x="3458" y="170"/>
                  </a:lnTo>
                  <a:lnTo>
                    <a:pt x="3473" y="209"/>
                  </a:lnTo>
                  <a:lnTo>
                    <a:pt x="3482" y="250"/>
                  </a:lnTo>
                  <a:lnTo>
                    <a:pt x="3485" y="293"/>
                  </a:lnTo>
                  <a:lnTo>
                    <a:pt x="3485" y="2493"/>
                  </a:lnTo>
                  <a:lnTo>
                    <a:pt x="3482" y="2535"/>
                  </a:lnTo>
                  <a:lnTo>
                    <a:pt x="3473" y="2577"/>
                  </a:lnTo>
                  <a:lnTo>
                    <a:pt x="3458" y="2615"/>
                  </a:lnTo>
                  <a:lnTo>
                    <a:pt x="3438" y="2652"/>
                  </a:lnTo>
                  <a:lnTo>
                    <a:pt x="3414" y="2684"/>
                  </a:lnTo>
                  <a:lnTo>
                    <a:pt x="3386" y="2714"/>
                  </a:lnTo>
                  <a:lnTo>
                    <a:pt x="3353" y="2737"/>
                  </a:lnTo>
                  <a:lnTo>
                    <a:pt x="3317" y="2758"/>
                  </a:lnTo>
                  <a:lnTo>
                    <a:pt x="3278" y="2773"/>
                  </a:lnTo>
                  <a:lnTo>
                    <a:pt x="3237" y="2782"/>
                  </a:lnTo>
                  <a:lnTo>
                    <a:pt x="3195" y="2785"/>
                  </a:lnTo>
                  <a:lnTo>
                    <a:pt x="291" y="2785"/>
                  </a:lnTo>
                  <a:lnTo>
                    <a:pt x="248" y="2782"/>
                  </a:lnTo>
                  <a:lnTo>
                    <a:pt x="207" y="2773"/>
                  </a:lnTo>
                  <a:lnTo>
                    <a:pt x="168" y="2758"/>
                  </a:lnTo>
                  <a:lnTo>
                    <a:pt x="133" y="2737"/>
                  </a:lnTo>
                  <a:lnTo>
                    <a:pt x="100" y="2714"/>
                  </a:lnTo>
                  <a:lnTo>
                    <a:pt x="72" y="2684"/>
                  </a:lnTo>
                  <a:lnTo>
                    <a:pt x="47" y="2652"/>
                  </a:lnTo>
                  <a:lnTo>
                    <a:pt x="27" y="2615"/>
                  </a:lnTo>
                  <a:lnTo>
                    <a:pt x="13" y="2577"/>
                  </a:lnTo>
                  <a:lnTo>
                    <a:pt x="3" y="2535"/>
                  </a:lnTo>
                  <a:lnTo>
                    <a:pt x="0" y="2493"/>
                  </a:lnTo>
                  <a:lnTo>
                    <a:pt x="0" y="293"/>
                  </a:lnTo>
                  <a:lnTo>
                    <a:pt x="3" y="250"/>
                  </a:lnTo>
                  <a:lnTo>
                    <a:pt x="13" y="209"/>
                  </a:lnTo>
                  <a:lnTo>
                    <a:pt x="27" y="170"/>
                  </a:lnTo>
                  <a:lnTo>
                    <a:pt x="47" y="134"/>
                  </a:lnTo>
                  <a:lnTo>
                    <a:pt x="72" y="102"/>
                  </a:lnTo>
                  <a:lnTo>
                    <a:pt x="100" y="72"/>
                  </a:lnTo>
                  <a:lnTo>
                    <a:pt x="133" y="47"/>
                  </a:lnTo>
                  <a:lnTo>
                    <a:pt x="168" y="28"/>
                  </a:lnTo>
                  <a:lnTo>
                    <a:pt x="207" y="13"/>
                  </a:lnTo>
                  <a:lnTo>
                    <a:pt x="248" y="3"/>
                  </a:lnTo>
                  <a:lnTo>
                    <a:pt x="2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9" name="Freeform 412"/>
            <p:cNvSpPr>
              <a:spLocks/>
            </p:cNvSpPr>
            <p:nvPr/>
          </p:nvSpPr>
          <p:spPr bwMode="auto">
            <a:xfrm>
              <a:off x="6275388" y="5618163"/>
              <a:ext cx="107950" cy="107950"/>
            </a:xfrm>
            <a:custGeom>
              <a:avLst/>
              <a:gdLst>
                <a:gd name="T0" fmla="*/ 101 w 203"/>
                <a:gd name="T1" fmla="*/ 0 h 204"/>
                <a:gd name="T2" fmla="*/ 124 w 203"/>
                <a:gd name="T3" fmla="*/ 2 h 204"/>
                <a:gd name="T4" fmla="*/ 146 w 203"/>
                <a:gd name="T5" fmla="*/ 10 h 204"/>
                <a:gd name="T6" fmla="*/ 165 w 203"/>
                <a:gd name="T7" fmla="*/ 23 h 204"/>
                <a:gd name="T8" fmla="*/ 180 w 203"/>
                <a:gd name="T9" fmla="*/ 38 h 204"/>
                <a:gd name="T10" fmla="*/ 192 w 203"/>
                <a:gd name="T11" fmla="*/ 57 h 204"/>
                <a:gd name="T12" fmla="*/ 199 w 203"/>
                <a:gd name="T13" fmla="*/ 79 h 204"/>
                <a:gd name="T14" fmla="*/ 203 w 203"/>
                <a:gd name="T15" fmla="*/ 102 h 204"/>
                <a:gd name="T16" fmla="*/ 199 w 203"/>
                <a:gd name="T17" fmla="*/ 125 h 204"/>
                <a:gd name="T18" fmla="*/ 192 w 203"/>
                <a:gd name="T19" fmla="*/ 147 h 204"/>
                <a:gd name="T20" fmla="*/ 180 w 203"/>
                <a:gd name="T21" fmla="*/ 165 h 204"/>
                <a:gd name="T22" fmla="*/ 165 w 203"/>
                <a:gd name="T23" fmla="*/ 182 h 204"/>
                <a:gd name="T24" fmla="*/ 146 w 203"/>
                <a:gd name="T25" fmla="*/ 194 h 204"/>
                <a:gd name="T26" fmla="*/ 124 w 203"/>
                <a:gd name="T27" fmla="*/ 201 h 204"/>
                <a:gd name="T28" fmla="*/ 101 w 203"/>
                <a:gd name="T29" fmla="*/ 204 h 204"/>
                <a:gd name="T30" fmla="*/ 78 w 203"/>
                <a:gd name="T31" fmla="*/ 201 h 204"/>
                <a:gd name="T32" fmla="*/ 57 w 203"/>
                <a:gd name="T33" fmla="*/ 194 h 204"/>
                <a:gd name="T34" fmla="*/ 38 w 203"/>
                <a:gd name="T35" fmla="*/ 182 h 204"/>
                <a:gd name="T36" fmla="*/ 22 w 203"/>
                <a:gd name="T37" fmla="*/ 165 h 204"/>
                <a:gd name="T38" fmla="*/ 10 w 203"/>
                <a:gd name="T39" fmla="*/ 147 h 204"/>
                <a:gd name="T40" fmla="*/ 2 w 203"/>
                <a:gd name="T41" fmla="*/ 125 h 204"/>
                <a:gd name="T42" fmla="*/ 0 w 203"/>
                <a:gd name="T43" fmla="*/ 102 h 204"/>
                <a:gd name="T44" fmla="*/ 2 w 203"/>
                <a:gd name="T45" fmla="*/ 79 h 204"/>
                <a:gd name="T46" fmla="*/ 10 w 203"/>
                <a:gd name="T47" fmla="*/ 57 h 204"/>
                <a:gd name="T48" fmla="*/ 22 w 203"/>
                <a:gd name="T49" fmla="*/ 38 h 204"/>
                <a:gd name="T50" fmla="*/ 38 w 203"/>
                <a:gd name="T51" fmla="*/ 23 h 204"/>
                <a:gd name="T52" fmla="*/ 57 w 203"/>
                <a:gd name="T53" fmla="*/ 10 h 204"/>
                <a:gd name="T54" fmla="*/ 78 w 203"/>
                <a:gd name="T55" fmla="*/ 2 h 204"/>
                <a:gd name="T56" fmla="*/ 101 w 203"/>
                <a:gd name="T57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3" h="204">
                  <a:moveTo>
                    <a:pt x="101" y="0"/>
                  </a:moveTo>
                  <a:lnTo>
                    <a:pt x="124" y="2"/>
                  </a:lnTo>
                  <a:lnTo>
                    <a:pt x="146" y="10"/>
                  </a:lnTo>
                  <a:lnTo>
                    <a:pt x="165" y="23"/>
                  </a:lnTo>
                  <a:lnTo>
                    <a:pt x="180" y="38"/>
                  </a:lnTo>
                  <a:lnTo>
                    <a:pt x="192" y="57"/>
                  </a:lnTo>
                  <a:lnTo>
                    <a:pt x="199" y="79"/>
                  </a:lnTo>
                  <a:lnTo>
                    <a:pt x="203" y="102"/>
                  </a:lnTo>
                  <a:lnTo>
                    <a:pt x="199" y="125"/>
                  </a:lnTo>
                  <a:lnTo>
                    <a:pt x="192" y="147"/>
                  </a:lnTo>
                  <a:lnTo>
                    <a:pt x="180" y="165"/>
                  </a:lnTo>
                  <a:lnTo>
                    <a:pt x="165" y="182"/>
                  </a:lnTo>
                  <a:lnTo>
                    <a:pt x="146" y="194"/>
                  </a:lnTo>
                  <a:lnTo>
                    <a:pt x="124" y="201"/>
                  </a:lnTo>
                  <a:lnTo>
                    <a:pt x="101" y="204"/>
                  </a:lnTo>
                  <a:lnTo>
                    <a:pt x="78" y="201"/>
                  </a:lnTo>
                  <a:lnTo>
                    <a:pt x="57" y="194"/>
                  </a:lnTo>
                  <a:lnTo>
                    <a:pt x="38" y="182"/>
                  </a:lnTo>
                  <a:lnTo>
                    <a:pt x="22" y="165"/>
                  </a:lnTo>
                  <a:lnTo>
                    <a:pt x="10" y="147"/>
                  </a:lnTo>
                  <a:lnTo>
                    <a:pt x="2" y="125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10" y="57"/>
                  </a:lnTo>
                  <a:lnTo>
                    <a:pt x="22" y="38"/>
                  </a:lnTo>
                  <a:lnTo>
                    <a:pt x="38" y="23"/>
                  </a:lnTo>
                  <a:lnTo>
                    <a:pt x="57" y="10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231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F7CFCC6A-9202-43CD-93C8-090716DA367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r="17267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88D66E4-1030-4F17-87D4-5DA5421F859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r="699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A03F172-383B-44D6-B7B3-F0CF1CCD344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6" r="9346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48CFA05-61EE-4173-A163-5C95631C037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8" r="27808"/>
          <a:stretch>
            <a:fillRect/>
          </a:stretch>
        </p:blipFill>
        <p:spPr/>
      </p:pic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CD13FFD-8761-4E75-A74B-978E628CB54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5" b="9245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C0E0452-ABD7-4346-A99E-529ED167E27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9" b="10019"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AF012D4-C1FB-419B-B65F-489F1D0C2807}"/>
              </a:ext>
            </a:extLst>
          </p:cNvPr>
          <p:cNvSpPr/>
          <p:nvPr/>
        </p:nvSpPr>
        <p:spPr>
          <a:xfrm rot="19800000">
            <a:off x="-191140" y="3736940"/>
            <a:ext cx="4003168" cy="1827633"/>
          </a:xfrm>
          <a:prstGeom prst="rect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50B68E-DC22-4955-BFF9-B15D50425F18}"/>
              </a:ext>
            </a:extLst>
          </p:cNvPr>
          <p:cNvSpPr txBox="1"/>
          <p:nvPr/>
        </p:nvSpPr>
        <p:spPr>
          <a:xfrm>
            <a:off x="7855448" y="592833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3F2AF1-46B4-4CA6-A40D-CE8BD6711E2E}"/>
              </a:ext>
            </a:extLst>
          </p:cNvPr>
          <p:cNvSpPr txBox="1"/>
          <p:nvPr/>
        </p:nvSpPr>
        <p:spPr>
          <a:xfrm>
            <a:off x="7855448" y="1146724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5E50E-795C-4C6D-A470-FBC623751E34}"/>
              </a:ext>
            </a:extLst>
          </p:cNvPr>
          <p:cNvSpPr txBox="1"/>
          <p:nvPr/>
        </p:nvSpPr>
        <p:spPr>
          <a:xfrm>
            <a:off x="7855449" y="286440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49234-DAC2-44CD-87C6-4D84555321B8}"/>
              </a:ext>
            </a:extLst>
          </p:cNvPr>
          <p:cNvSpPr txBox="1"/>
          <p:nvPr/>
        </p:nvSpPr>
        <p:spPr>
          <a:xfrm>
            <a:off x="7855449" y="4582089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529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E8A8F08-759D-4988-9306-13FFE5A3E0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D8852-B0D4-435B-864C-0FCDD5D5D766}"/>
              </a:ext>
            </a:extLst>
          </p:cNvPr>
          <p:cNvSpPr/>
          <p:nvPr/>
        </p:nvSpPr>
        <p:spPr>
          <a:xfrm>
            <a:off x="0" y="447"/>
            <a:ext cx="6096000" cy="6857107"/>
          </a:xfrm>
          <a:custGeom>
            <a:avLst/>
            <a:gdLst>
              <a:gd name="connsiteX0" fmla="*/ 0 w 12193587"/>
              <a:gd name="connsiteY0" fmla="*/ 13662769 h 13716000"/>
              <a:gd name="connsiteX1" fmla="*/ 92200 w 12193587"/>
              <a:gd name="connsiteY1" fmla="*/ 13716000 h 13716000"/>
              <a:gd name="connsiteX2" fmla="*/ 0 w 12193587"/>
              <a:gd name="connsiteY2" fmla="*/ 13716000 h 13716000"/>
              <a:gd name="connsiteX3" fmla="*/ 0 w 12193587"/>
              <a:gd name="connsiteY3" fmla="*/ 12224745 h 13716000"/>
              <a:gd name="connsiteX4" fmla="*/ 2582930 w 12193587"/>
              <a:gd name="connsiteY4" fmla="*/ 13716000 h 13716000"/>
              <a:gd name="connsiteX5" fmla="*/ 2274958 w 12193587"/>
              <a:gd name="connsiteY5" fmla="*/ 13716000 h 13716000"/>
              <a:gd name="connsiteX6" fmla="*/ 0 w 12193587"/>
              <a:gd name="connsiteY6" fmla="*/ 12402553 h 13716000"/>
              <a:gd name="connsiteX7" fmla="*/ 0 w 12193587"/>
              <a:gd name="connsiteY7" fmla="*/ 10786720 h 13716000"/>
              <a:gd name="connsiteX8" fmla="*/ 5073663 w 12193587"/>
              <a:gd name="connsiteY8" fmla="*/ 13716000 h 13716000"/>
              <a:gd name="connsiteX9" fmla="*/ 4765689 w 12193587"/>
              <a:gd name="connsiteY9" fmla="*/ 13716000 h 13716000"/>
              <a:gd name="connsiteX10" fmla="*/ 0 w 12193587"/>
              <a:gd name="connsiteY10" fmla="*/ 10964528 h 13716000"/>
              <a:gd name="connsiteX11" fmla="*/ 0 w 12193587"/>
              <a:gd name="connsiteY11" fmla="*/ 9348695 h 13716000"/>
              <a:gd name="connsiteX12" fmla="*/ 7564394 w 12193587"/>
              <a:gd name="connsiteY12" fmla="*/ 13716000 h 13716000"/>
              <a:gd name="connsiteX13" fmla="*/ 7256419 w 12193587"/>
              <a:gd name="connsiteY13" fmla="*/ 13716000 h 13716000"/>
              <a:gd name="connsiteX14" fmla="*/ 0 w 12193587"/>
              <a:gd name="connsiteY14" fmla="*/ 9526505 h 13716000"/>
              <a:gd name="connsiteX15" fmla="*/ 0 w 12193587"/>
              <a:gd name="connsiteY15" fmla="*/ 7910670 h 13716000"/>
              <a:gd name="connsiteX16" fmla="*/ 10055127 w 12193587"/>
              <a:gd name="connsiteY16" fmla="*/ 13716000 h 13716000"/>
              <a:gd name="connsiteX17" fmla="*/ 9747152 w 12193587"/>
              <a:gd name="connsiteY17" fmla="*/ 13716000 h 13716000"/>
              <a:gd name="connsiteX18" fmla="*/ 0 w 12193587"/>
              <a:gd name="connsiteY18" fmla="*/ 8088480 h 13716000"/>
              <a:gd name="connsiteX19" fmla="*/ 1535407 w 12193587"/>
              <a:gd name="connsiteY19" fmla="*/ 3222847 h 13716000"/>
              <a:gd name="connsiteX20" fmla="*/ 989716 w 12193587"/>
              <a:gd name="connsiteY20" fmla="*/ 4168010 h 13716000"/>
              <a:gd name="connsiteX21" fmla="*/ 9500263 w 12193587"/>
              <a:gd name="connsiteY21" fmla="*/ 9081576 h 13716000"/>
              <a:gd name="connsiteX22" fmla="*/ 10045953 w 12193587"/>
              <a:gd name="connsiteY22" fmla="*/ 8136413 h 13716000"/>
              <a:gd name="connsiteX23" fmla="*/ 1309809 w 12193587"/>
              <a:gd name="connsiteY23" fmla="*/ 1654574 h 13716000"/>
              <a:gd name="connsiteX24" fmla="*/ 764119 w 12193587"/>
              <a:gd name="connsiteY24" fmla="*/ 2599736 h 13716000"/>
              <a:gd name="connsiteX25" fmla="*/ 10971227 w 12193587"/>
              <a:gd name="connsiteY25" fmla="*/ 8492812 h 13716000"/>
              <a:gd name="connsiteX26" fmla="*/ 11516917 w 12193587"/>
              <a:gd name="connsiteY26" fmla="*/ 7547649 h 13716000"/>
              <a:gd name="connsiteX27" fmla="*/ 10897661 w 12193587"/>
              <a:gd name="connsiteY27" fmla="*/ 0 h 13716000"/>
              <a:gd name="connsiteX28" fmla="*/ 11205649 w 12193587"/>
              <a:gd name="connsiteY28" fmla="*/ 0 h 13716000"/>
              <a:gd name="connsiteX29" fmla="*/ 12193587 w 12193587"/>
              <a:gd name="connsiteY29" fmla="*/ 570387 h 13716000"/>
              <a:gd name="connsiteX30" fmla="*/ 12193587 w 12193587"/>
              <a:gd name="connsiteY30" fmla="*/ 748203 h 13716000"/>
              <a:gd name="connsiteX31" fmla="*/ 8406930 w 12193587"/>
              <a:gd name="connsiteY31" fmla="*/ 0 h 13716000"/>
              <a:gd name="connsiteX32" fmla="*/ 8714903 w 12193587"/>
              <a:gd name="connsiteY32" fmla="*/ 0 h 13716000"/>
              <a:gd name="connsiteX33" fmla="*/ 12193587 w 12193587"/>
              <a:gd name="connsiteY33" fmla="*/ 2008420 h 13716000"/>
              <a:gd name="connsiteX34" fmla="*/ 12193587 w 12193587"/>
              <a:gd name="connsiteY34" fmla="*/ 2186228 h 13716000"/>
              <a:gd name="connsiteX35" fmla="*/ 5916200 w 12193587"/>
              <a:gd name="connsiteY35" fmla="*/ 0 h 13716000"/>
              <a:gd name="connsiteX36" fmla="*/ 6224170 w 12193587"/>
              <a:gd name="connsiteY36" fmla="*/ 0 h 13716000"/>
              <a:gd name="connsiteX37" fmla="*/ 12193587 w 12193587"/>
              <a:gd name="connsiteY37" fmla="*/ 3446446 h 13716000"/>
              <a:gd name="connsiteX38" fmla="*/ 12193587 w 12193587"/>
              <a:gd name="connsiteY38" fmla="*/ 3624253 h 13716000"/>
              <a:gd name="connsiteX39" fmla="*/ 3425469 w 12193587"/>
              <a:gd name="connsiteY39" fmla="*/ 0 h 13716000"/>
              <a:gd name="connsiteX40" fmla="*/ 3733441 w 12193587"/>
              <a:gd name="connsiteY40" fmla="*/ 0 h 13716000"/>
              <a:gd name="connsiteX41" fmla="*/ 12193587 w 12193587"/>
              <a:gd name="connsiteY41" fmla="*/ 4884469 h 13716000"/>
              <a:gd name="connsiteX42" fmla="*/ 12193587 w 12193587"/>
              <a:gd name="connsiteY42" fmla="*/ 5062277 h 13716000"/>
              <a:gd name="connsiteX43" fmla="*/ 0 w 12193587"/>
              <a:gd name="connsiteY43" fmla="*/ 0 h 13716000"/>
              <a:gd name="connsiteX44" fmla="*/ 1317471 w 12193587"/>
              <a:gd name="connsiteY44" fmla="*/ 0 h 13716000"/>
              <a:gd name="connsiteX45" fmla="*/ 1298781 w 12193587"/>
              <a:gd name="connsiteY45" fmla="*/ 32373 h 13716000"/>
              <a:gd name="connsiteX46" fmla="*/ 12193587 w 12193587"/>
              <a:gd name="connsiteY46" fmla="*/ 6322493 h 13716000"/>
              <a:gd name="connsiteX47" fmla="*/ 12193587 w 12193587"/>
              <a:gd name="connsiteY47" fmla="*/ 6500301 h 13716000"/>
              <a:gd name="connsiteX48" fmla="*/ 1221788 w 12193587"/>
              <a:gd name="connsiteY48" fmla="*/ 165730 h 13716000"/>
              <a:gd name="connsiteX49" fmla="*/ 676098 w 12193587"/>
              <a:gd name="connsiteY49" fmla="*/ 1110893 h 13716000"/>
              <a:gd name="connsiteX50" fmla="*/ 12193587 w 12193587"/>
              <a:gd name="connsiteY50" fmla="*/ 7760518 h 13716000"/>
              <a:gd name="connsiteX51" fmla="*/ 12193587 w 12193587"/>
              <a:gd name="connsiteY51" fmla="*/ 13690424 h 13716000"/>
              <a:gd name="connsiteX52" fmla="*/ 0 w 12193587"/>
              <a:gd name="connsiteY52" fmla="*/ 6650454 h 13716000"/>
              <a:gd name="connsiteX53" fmla="*/ 0 w 12193587"/>
              <a:gd name="connsiteY53" fmla="*/ 6472646 h 13716000"/>
              <a:gd name="connsiteX54" fmla="*/ 9103179 w 12193587"/>
              <a:gd name="connsiteY54" fmla="*/ 11728369 h 13716000"/>
              <a:gd name="connsiteX55" fmla="*/ 9648869 w 12193587"/>
              <a:gd name="connsiteY55" fmla="*/ 10783206 h 13716000"/>
              <a:gd name="connsiteX56" fmla="*/ 0 w 12193587"/>
              <a:gd name="connsiteY56" fmla="*/ 5212430 h 13716000"/>
              <a:gd name="connsiteX57" fmla="*/ 0 w 12193587"/>
              <a:gd name="connsiteY57" fmla="*/ 5034622 h 13716000"/>
              <a:gd name="connsiteX58" fmla="*/ 10436566 w 12193587"/>
              <a:gd name="connsiteY58" fmla="*/ 11060175 h 13716000"/>
              <a:gd name="connsiteX59" fmla="*/ 10982256 w 12193587"/>
              <a:gd name="connsiteY59" fmla="*/ 10115012 h 13716000"/>
              <a:gd name="connsiteX60" fmla="*/ 0 w 12193587"/>
              <a:gd name="connsiteY60" fmla="*/ 3774404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2193587" h="13716000">
                <a:moveTo>
                  <a:pt x="0" y="13662769"/>
                </a:moveTo>
                <a:lnTo>
                  <a:pt x="92200" y="13716000"/>
                </a:lnTo>
                <a:lnTo>
                  <a:pt x="0" y="13716000"/>
                </a:lnTo>
                <a:close/>
                <a:moveTo>
                  <a:pt x="0" y="12224745"/>
                </a:moveTo>
                <a:lnTo>
                  <a:pt x="2582930" y="13716000"/>
                </a:lnTo>
                <a:lnTo>
                  <a:pt x="2274958" y="13716000"/>
                </a:lnTo>
                <a:lnTo>
                  <a:pt x="0" y="12402553"/>
                </a:lnTo>
                <a:close/>
                <a:moveTo>
                  <a:pt x="0" y="10786720"/>
                </a:moveTo>
                <a:lnTo>
                  <a:pt x="5073663" y="13716000"/>
                </a:lnTo>
                <a:lnTo>
                  <a:pt x="4765689" y="13716000"/>
                </a:lnTo>
                <a:lnTo>
                  <a:pt x="0" y="10964528"/>
                </a:lnTo>
                <a:close/>
                <a:moveTo>
                  <a:pt x="0" y="9348695"/>
                </a:moveTo>
                <a:lnTo>
                  <a:pt x="7564394" y="13716000"/>
                </a:lnTo>
                <a:lnTo>
                  <a:pt x="7256419" y="13716000"/>
                </a:lnTo>
                <a:lnTo>
                  <a:pt x="0" y="9526505"/>
                </a:lnTo>
                <a:close/>
                <a:moveTo>
                  <a:pt x="0" y="7910670"/>
                </a:moveTo>
                <a:lnTo>
                  <a:pt x="10055127" y="13716000"/>
                </a:lnTo>
                <a:lnTo>
                  <a:pt x="9747152" y="13716000"/>
                </a:lnTo>
                <a:lnTo>
                  <a:pt x="0" y="8088480"/>
                </a:lnTo>
                <a:close/>
                <a:moveTo>
                  <a:pt x="1535407" y="3222847"/>
                </a:moveTo>
                <a:lnTo>
                  <a:pt x="989716" y="4168010"/>
                </a:lnTo>
                <a:lnTo>
                  <a:pt x="9500263" y="9081576"/>
                </a:lnTo>
                <a:lnTo>
                  <a:pt x="10045953" y="8136413"/>
                </a:lnTo>
                <a:close/>
                <a:moveTo>
                  <a:pt x="1309809" y="1654574"/>
                </a:moveTo>
                <a:lnTo>
                  <a:pt x="764119" y="2599736"/>
                </a:lnTo>
                <a:lnTo>
                  <a:pt x="10971227" y="8492812"/>
                </a:lnTo>
                <a:lnTo>
                  <a:pt x="11516917" y="7547649"/>
                </a:lnTo>
                <a:close/>
                <a:moveTo>
                  <a:pt x="10897661" y="0"/>
                </a:moveTo>
                <a:lnTo>
                  <a:pt x="11205649" y="0"/>
                </a:lnTo>
                <a:lnTo>
                  <a:pt x="12193587" y="570387"/>
                </a:lnTo>
                <a:lnTo>
                  <a:pt x="12193587" y="748203"/>
                </a:lnTo>
                <a:close/>
                <a:moveTo>
                  <a:pt x="8406930" y="0"/>
                </a:moveTo>
                <a:lnTo>
                  <a:pt x="8714903" y="0"/>
                </a:lnTo>
                <a:lnTo>
                  <a:pt x="12193587" y="2008420"/>
                </a:lnTo>
                <a:lnTo>
                  <a:pt x="12193587" y="2186228"/>
                </a:lnTo>
                <a:close/>
                <a:moveTo>
                  <a:pt x="5916200" y="0"/>
                </a:moveTo>
                <a:lnTo>
                  <a:pt x="6224170" y="0"/>
                </a:lnTo>
                <a:lnTo>
                  <a:pt x="12193587" y="3446446"/>
                </a:lnTo>
                <a:lnTo>
                  <a:pt x="12193587" y="3624253"/>
                </a:lnTo>
                <a:close/>
                <a:moveTo>
                  <a:pt x="3425469" y="0"/>
                </a:moveTo>
                <a:lnTo>
                  <a:pt x="3733441" y="0"/>
                </a:lnTo>
                <a:lnTo>
                  <a:pt x="12193587" y="4884469"/>
                </a:lnTo>
                <a:lnTo>
                  <a:pt x="12193587" y="5062277"/>
                </a:lnTo>
                <a:close/>
                <a:moveTo>
                  <a:pt x="0" y="0"/>
                </a:moveTo>
                <a:lnTo>
                  <a:pt x="1317471" y="0"/>
                </a:lnTo>
                <a:lnTo>
                  <a:pt x="1298781" y="32373"/>
                </a:lnTo>
                <a:lnTo>
                  <a:pt x="12193587" y="6322493"/>
                </a:lnTo>
                <a:lnTo>
                  <a:pt x="12193587" y="6500301"/>
                </a:lnTo>
                <a:lnTo>
                  <a:pt x="1221788" y="165730"/>
                </a:lnTo>
                <a:lnTo>
                  <a:pt x="676098" y="1110893"/>
                </a:lnTo>
                <a:lnTo>
                  <a:pt x="12193587" y="7760518"/>
                </a:lnTo>
                <a:lnTo>
                  <a:pt x="12193587" y="13690424"/>
                </a:lnTo>
                <a:lnTo>
                  <a:pt x="0" y="6650454"/>
                </a:lnTo>
                <a:lnTo>
                  <a:pt x="0" y="6472646"/>
                </a:lnTo>
                <a:lnTo>
                  <a:pt x="9103179" y="11728369"/>
                </a:lnTo>
                <a:lnTo>
                  <a:pt x="9648869" y="10783206"/>
                </a:lnTo>
                <a:lnTo>
                  <a:pt x="0" y="5212430"/>
                </a:lnTo>
                <a:lnTo>
                  <a:pt x="0" y="5034622"/>
                </a:lnTo>
                <a:lnTo>
                  <a:pt x="10436566" y="11060175"/>
                </a:lnTo>
                <a:lnTo>
                  <a:pt x="10982256" y="10115012"/>
                </a:lnTo>
                <a:lnTo>
                  <a:pt x="0" y="3774404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8E9F7-9FBE-42D6-8ED6-978BCD6ADD8A}"/>
              </a:ext>
            </a:extLst>
          </p:cNvPr>
          <p:cNvSpPr txBox="1"/>
          <p:nvPr/>
        </p:nvSpPr>
        <p:spPr>
          <a:xfrm>
            <a:off x="7162988" y="686842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04E1F4-C00C-4D83-8A07-54C55BFB241D}"/>
              </a:ext>
            </a:extLst>
          </p:cNvPr>
          <p:cNvSpPr txBox="1"/>
          <p:nvPr/>
        </p:nvSpPr>
        <p:spPr>
          <a:xfrm>
            <a:off x="7162988" y="124073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CEA38-53DE-4B8D-9C9C-DFC51A24E55D}"/>
              </a:ext>
            </a:extLst>
          </p:cNvPr>
          <p:cNvSpPr txBox="1"/>
          <p:nvPr/>
        </p:nvSpPr>
        <p:spPr>
          <a:xfrm>
            <a:off x="7162988" y="295841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2FA6D-9512-42E5-B8B9-259F8186E723}"/>
              </a:ext>
            </a:extLst>
          </p:cNvPr>
          <p:cNvSpPr txBox="1"/>
          <p:nvPr/>
        </p:nvSpPr>
        <p:spPr>
          <a:xfrm>
            <a:off x="7162988" y="467609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1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CF2C4CC8-2EFA-4383-B89E-A7C580D38D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r="21889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68CF0-5983-4B4F-A514-D73A2B5C709D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9EA3E-5265-40BF-8E61-0D90EABC4173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A4B471-297B-48F9-AA00-ED27A0A74EFB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B38A40-F00A-4B76-A0BC-821D72DCEC74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327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BE1D6AB-1DD2-4734-B5EC-4E092465087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49A091-34AC-4615-9E1A-914377FAD200}"/>
              </a:ext>
            </a:extLst>
          </p:cNvPr>
          <p:cNvSpPr txBox="1"/>
          <p:nvPr/>
        </p:nvSpPr>
        <p:spPr>
          <a:xfrm>
            <a:off x="7048703" y="572556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49117-0B2F-4574-A462-AACBADACA115}"/>
              </a:ext>
            </a:extLst>
          </p:cNvPr>
          <p:cNvSpPr txBox="1"/>
          <p:nvPr/>
        </p:nvSpPr>
        <p:spPr>
          <a:xfrm>
            <a:off x="7048703" y="112644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80ECF3-492F-447B-B084-59E05FFDE11D}"/>
              </a:ext>
            </a:extLst>
          </p:cNvPr>
          <p:cNvSpPr txBox="1"/>
          <p:nvPr/>
        </p:nvSpPr>
        <p:spPr>
          <a:xfrm>
            <a:off x="7048703" y="284413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75786-EBAE-4617-B53E-A47EE1FAB1B7}"/>
              </a:ext>
            </a:extLst>
          </p:cNvPr>
          <p:cNvSpPr txBox="1"/>
          <p:nvPr/>
        </p:nvSpPr>
        <p:spPr>
          <a:xfrm>
            <a:off x="7048703" y="456181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9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68F05D-B31D-4781-BBD6-E8DFAD9A3DE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1" b="21251"/>
          <a:stretch>
            <a:fillRect/>
          </a:stretch>
        </p:blipFill>
        <p:spPr/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6F944A2-21FA-47AF-B733-365D74882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 b="21250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5D8B27E-3B13-420F-A367-B19FD2FFFFB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0" r="13790"/>
          <a:stretch>
            <a:fillRect/>
          </a:stretch>
        </p:blipFill>
        <p:spPr/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B7B11E-DF40-40CE-B55F-4FB522618100}"/>
              </a:ext>
            </a:extLst>
          </p:cNvPr>
          <p:cNvSpPr/>
          <p:nvPr/>
        </p:nvSpPr>
        <p:spPr>
          <a:xfrm>
            <a:off x="1747460" y="659838"/>
            <a:ext cx="3212227" cy="5538324"/>
          </a:xfrm>
          <a:custGeom>
            <a:avLst/>
            <a:gdLst>
              <a:gd name="connsiteX0" fmla="*/ 3212645 w 6425291"/>
              <a:gd name="connsiteY0" fmla="*/ 1210777 h 11078090"/>
              <a:gd name="connsiteX1" fmla="*/ 702251 w 6425291"/>
              <a:gd name="connsiteY1" fmla="*/ 5539046 h 11078090"/>
              <a:gd name="connsiteX2" fmla="*/ 3212645 w 6425291"/>
              <a:gd name="connsiteY2" fmla="*/ 9867313 h 11078090"/>
              <a:gd name="connsiteX3" fmla="*/ 5723041 w 6425291"/>
              <a:gd name="connsiteY3" fmla="*/ 5539046 h 11078090"/>
              <a:gd name="connsiteX4" fmla="*/ 3212645 w 6425291"/>
              <a:gd name="connsiteY4" fmla="*/ 0 h 11078090"/>
              <a:gd name="connsiteX5" fmla="*/ 6425291 w 6425291"/>
              <a:gd name="connsiteY5" fmla="*/ 5539046 h 11078090"/>
              <a:gd name="connsiteX6" fmla="*/ 3212645 w 6425291"/>
              <a:gd name="connsiteY6" fmla="*/ 11078090 h 11078090"/>
              <a:gd name="connsiteX7" fmla="*/ 0 w 6425291"/>
              <a:gd name="connsiteY7" fmla="*/ 5539046 h 1107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5291" h="11078090">
                <a:moveTo>
                  <a:pt x="3212645" y="1210777"/>
                </a:moveTo>
                <a:lnTo>
                  <a:pt x="702251" y="5539046"/>
                </a:lnTo>
                <a:lnTo>
                  <a:pt x="3212645" y="9867313"/>
                </a:lnTo>
                <a:lnTo>
                  <a:pt x="5723041" y="5539046"/>
                </a:lnTo>
                <a:close/>
                <a:moveTo>
                  <a:pt x="3212645" y="0"/>
                </a:moveTo>
                <a:lnTo>
                  <a:pt x="6425291" y="5539046"/>
                </a:lnTo>
                <a:lnTo>
                  <a:pt x="3212645" y="11078090"/>
                </a:lnTo>
                <a:lnTo>
                  <a:pt x="0" y="5539046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6ADE48-EB57-4D1F-BF1B-D595FECE7CBA}"/>
              </a:ext>
            </a:extLst>
          </p:cNvPr>
          <p:cNvSpPr txBox="1"/>
          <p:nvPr/>
        </p:nvSpPr>
        <p:spPr>
          <a:xfrm>
            <a:off x="5413202" y="630270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F083B8-FE47-4471-9DD7-5694B5C2D2C1}"/>
              </a:ext>
            </a:extLst>
          </p:cNvPr>
          <p:cNvSpPr txBox="1"/>
          <p:nvPr/>
        </p:nvSpPr>
        <p:spPr>
          <a:xfrm>
            <a:off x="5413203" y="1184161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F964B2-FC60-4038-A4E9-A6F9D6FAD454}"/>
              </a:ext>
            </a:extLst>
          </p:cNvPr>
          <p:cNvSpPr txBox="1"/>
          <p:nvPr/>
        </p:nvSpPr>
        <p:spPr>
          <a:xfrm>
            <a:off x="5413203" y="2901843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D94E52-DE1B-46E3-BB38-04CE85CF85CD}"/>
              </a:ext>
            </a:extLst>
          </p:cNvPr>
          <p:cNvSpPr txBox="1"/>
          <p:nvPr/>
        </p:nvSpPr>
        <p:spPr>
          <a:xfrm>
            <a:off x="5413203" y="4619526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71A4A1-3371-4DF7-97F0-6CA78E4F08B2}"/>
              </a:ext>
            </a:extLst>
          </p:cNvPr>
          <p:cNvSpPr txBox="1"/>
          <p:nvPr/>
        </p:nvSpPr>
        <p:spPr>
          <a:xfrm>
            <a:off x="8733557" y="596575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124A1-9B80-45F4-BED3-A3441876CBF2}"/>
              </a:ext>
            </a:extLst>
          </p:cNvPr>
          <p:cNvSpPr txBox="1"/>
          <p:nvPr/>
        </p:nvSpPr>
        <p:spPr>
          <a:xfrm>
            <a:off x="8733557" y="1150466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C58080-9169-4C83-96F9-9917815D73CC}"/>
              </a:ext>
            </a:extLst>
          </p:cNvPr>
          <p:cNvSpPr txBox="1"/>
          <p:nvPr/>
        </p:nvSpPr>
        <p:spPr>
          <a:xfrm>
            <a:off x="8733557" y="2868149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45D8CC-A96E-4792-95D6-B5F0114BE045}"/>
              </a:ext>
            </a:extLst>
          </p:cNvPr>
          <p:cNvSpPr txBox="1"/>
          <p:nvPr/>
        </p:nvSpPr>
        <p:spPr>
          <a:xfrm>
            <a:off x="8733557" y="4585831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2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6F2E89D-A5DA-44DD-B4FA-5FC2EABB366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" r="7441"/>
          <a:stretch>
            <a:fillRect/>
          </a:stretch>
        </p:blipFill>
        <p:spPr/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A855ED9-46DC-4530-A659-EA23380D6A20}"/>
              </a:ext>
            </a:extLst>
          </p:cNvPr>
          <p:cNvSpPr/>
          <p:nvPr/>
        </p:nvSpPr>
        <p:spPr>
          <a:xfrm rot="5400000">
            <a:off x="7741896" y="1770023"/>
            <a:ext cx="3599616" cy="3599616"/>
          </a:xfrm>
          <a:custGeom>
            <a:avLst/>
            <a:gdLst>
              <a:gd name="connsiteX0" fmla="*/ 728081 w 7200169"/>
              <a:gd name="connsiteY0" fmla="*/ 0 h 7200169"/>
              <a:gd name="connsiteX1" fmla="*/ 6472088 w 7200169"/>
              <a:gd name="connsiteY1" fmla="*/ 0 h 7200169"/>
              <a:gd name="connsiteX2" fmla="*/ 7200169 w 7200169"/>
              <a:gd name="connsiteY2" fmla="*/ 728081 h 7200169"/>
              <a:gd name="connsiteX3" fmla="*/ 7200169 w 7200169"/>
              <a:gd name="connsiteY3" fmla="*/ 1536716 h 7200169"/>
              <a:gd name="connsiteX4" fmla="*/ 7154263 w 7200169"/>
              <a:gd name="connsiteY4" fmla="*/ 1498840 h 7200169"/>
              <a:gd name="connsiteX5" fmla="*/ 6684582 w 7200169"/>
              <a:gd name="connsiteY5" fmla="*/ 1355372 h 7200169"/>
              <a:gd name="connsiteX6" fmla="*/ 2196903 w 7200169"/>
              <a:gd name="connsiteY6" fmla="*/ 1355372 h 7200169"/>
              <a:gd name="connsiteX7" fmla="*/ 1356851 w 7200169"/>
              <a:gd name="connsiteY7" fmla="*/ 2195424 h 7200169"/>
              <a:gd name="connsiteX8" fmla="*/ 1356851 w 7200169"/>
              <a:gd name="connsiteY8" fmla="*/ 6683103 h 7200169"/>
              <a:gd name="connsiteX9" fmla="*/ 1500319 w 7200169"/>
              <a:gd name="connsiteY9" fmla="*/ 7152784 h 7200169"/>
              <a:gd name="connsiteX10" fmla="*/ 1539415 w 7200169"/>
              <a:gd name="connsiteY10" fmla="*/ 7200169 h 7200169"/>
              <a:gd name="connsiteX11" fmla="*/ 728081 w 7200169"/>
              <a:gd name="connsiteY11" fmla="*/ 7200169 h 7200169"/>
              <a:gd name="connsiteX12" fmla="*/ 0 w 7200169"/>
              <a:gd name="connsiteY12" fmla="*/ 6472088 h 7200169"/>
              <a:gd name="connsiteX13" fmla="*/ 0 w 7200169"/>
              <a:gd name="connsiteY13" fmla="*/ 728081 h 7200169"/>
              <a:gd name="connsiteX14" fmla="*/ 728081 w 7200169"/>
              <a:gd name="connsiteY14" fmla="*/ 0 h 7200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200169" h="7200169">
                <a:moveTo>
                  <a:pt x="728081" y="0"/>
                </a:moveTo>
                <a:lnTo>
                  <a:pt x="6472088" y="0"/>
                </a:lnTo>
                <a:cubicBezTo>
                  <a:pt x="6874196" y="0"/>
                  <a:pt x="7200169" y="325973"/>
                  <a:pt x="7200169" y="728081"/>
                </a:cubicBezTo>
                <a:lnTo>
                  <a:pt x="7200169" y="1536716"/>
                </a:lnTo>
                <a:lnTo>
                  <a:pt x="7154263" y="1498840"/>
                </a:lnTo>
                <a:cubicBezTo>
                  <a:pt x="7020190" y="1408262"/>
                  <a:pt x="6858562" y="1355372"/>
                  <a:pt x="6684582" y="1355372"/>
                </a:cubicBezTo>
                <a:lnTo>
                  <a:pt x="2196903" y="1355372"/>
                </a:lnTo>
                <a:cubicBezTo>
                  <a:pt x="1732955" y="1355372"/>
                  <a:pt x="1356851" y="1731476"/>
                  <a:pt x="1356851" y="2195424"/>
                </a:cubicBezTo>
                <a:lnTo>
                  <a:pt x="1356851" y="6683103"/>
                </a:lnTo>
                <a:cubicBezTo>
                  <a:pt x="1356851" y="6857083"/>
                  <a:pt x="1409741" y="7018711"/>
                  <a:pt x="1500319" y="7152784"/>
                </a:cubicBezTo>
                <a:lnTo>
                  <a:pt x="1539415" y="7200169"/>
                </a:lnTo>
                <a:lnTo>
                  <a:pt x="728081" y="7200169"/>
                </a:lnTo>
                <a:cubicBezTo>
                  <a:pt x="325973" y="7200169"/>
                  <a:pt x="0" y="6874196"/>
                  <a:pt x="0" y="6472088"/>
                </a:cubicBezTo>
                <a:lnTo>
                  <a:pt x="0" y="728081"/>
                </a:lnTo>
                <a:cubicBezTo>
                  <a:pt x="0" y="325973"/>
                  <a:pt x="325973" y="0"/>
                  <a:pt x="728081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F6C92F-312B-4CD9-BD37-FF56B60D1B5E}"/>
              </a:ext>
            </a:extLst>
          </p:cNvPr>
          <p:cNvSpPr txBox="1"/>
          <p:nvPr/>
        </p:nvSpPr>
        <p:spPr>
          <a:xfrm>
            <a:off x="705878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F30EA4-8CFD-4FE0-BC28-D2C842B16916}"/>
              </a:ext>
            </a:extLst>
          </p:cNvPr>
          <p:cNvSpPr txBox="1"/>
          <p:nvPr/>
        </p:nvSpPr>
        <p:spPr>
          <a:xfrm>
            <a:off x="705879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AB48C-629B-45D6-9B96-06CD8A22DA37}"/>
              </a:ext>
            </a:extLst>
          </p:cNvPr>
          <p:cNvSpPr txBox="1"/>
          <p:nvPr/>
        </p:nvSpPr>
        <p:spPr>
          <a:xfrm>
            <a:off x="705879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78E2DD-1623-4801-8031-65A1A308D8B0}"/>
              </a:ext>
            </a:extLst>
          </p:cNvPr>
          <p:cNvSpPr txBox="1"/>
          <p:nvPr/>
        </p:nvSpPr>
        <p:spPr>
          <a:xfrm>
            <a:off x="705879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1BF8D-6EAF-495B-9B8A-34FE6240CF44}"/>
              </a:ext>
            </a:extLst>
          </p:cNvPr>
          <p:cNvSpPr txBox="1"/>
          <p:nvPr/>
        </p:nvSpPr>
        <p:spPr>
          <a:xfrm>
            <a:off x="4063004" y="629699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F777D-26AD-4E73-BE05-C3FA0915BFFB}"/>
              </a:ext>
            </a:extLst>
          </p:cNvPr>
          <p:cNvSpPr txBox="1"/>
          <p:nvPr/>
        </p:nvSpPr>
        <p:spPr>
          <a:xfrm>
            <a:off x="4063004" y="1183590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A7DFB9-9C2E-46A8-B499-9571CEB61289}"/>
              </a:ext>
            </a:extLst>
          </p:cNvPr>
          <p:cNvSpPr txBox="1"/>
          <p:nvPr/>
        </p:nvSpPr>
        <p:spPr>
          <a:xfrm>
            <a:off x="4063005" y="2901272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29118E-C2F3-4FCA-9DA9-86B824F1E1FD}"/>
              </a:ext>
            </a:extLst>
          </p:cNvPr>
          <p:cNvSpPr txBox="1"/>
          <p:nvPr/>
        </p:nvSpPr>
        <p:spPr>
          <a:xfrm>
            <a:off x="4063005" y="461895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60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A2CD316-9DAB-438F-8369-E55F6499EB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r="10033"/>
          <a:stretch>
            <a:fillRect/>
          </a:stretch>
        </p:blipFill>
        <p:spPr/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374D90A-99DD-4911-9C04-F795480D0AFC}"/>
              </a:ext>
            </a:extLst>
          </p:cNvPr>
          <p:cNvSpPr/>
          <p:nvPr/>
        </p:nvSpPr>
        <p:spPr>
          <a:xfrm>
            <a:off x="0" y="2936568"/>
            <a:ext cx="4009775" cy="3456702"/>
          </a:xfrm>
          <a:prstGeom prst="triangle">
            <a:avLst/>
          </a:prstGeom>
          <a:gradFill>
            <a:gsLst>
              <a:gs pos="0">
                <a:schemeClr val="accent1">
                  <a:alpha val="75000"/>
                </a:schemeClr>
              </a:gs>
              <a:gs pos="35000">
                <a:schemeClr val="accent2">
                  <a:alpha val="75000"/>
                </a:schemeClr>
              </a:gs>
              <a:gs pos="79000">
                <a:schemeClr val="accent3">
                  <a:alpha val="7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F68A662-5473-4CD5-896F-2ADF22CF4282}"/>
              </a:ext>
            </a:extLst>
          </p:cNvPr>
          <p:cNvSpPr/>
          <p:nvPr/>
        </p:nvSpPr>
        <p:spPr>
          <a:xfrm rot="10800000">
            <a:off x="556650" y="728014"/>
            <a:ext cx="6314074" cy="5480694"/>
          </a:xfrm>
          <a:custGeom>
            <a:avLst/>
            <a:gdLst>
              <a:gd name="connsiteX0" fmla="*/ 9291177 w 12629793"/>
              <a:gd name="connsiteY0" fmla="*/ 5782651 h 10962816"/>
              <a:gd name="connsiteX1" fmla="*/ 9182494 w 12629793"/>
              <a:gd name="connsiteY1" fmla="*/ 5594407 h 10962816"/>
              <a:gd name="connsiteX2" fmla="*/ 12319581 w 12629793"/>
              <a:gd name="connsiteY2" fmla="*/ 160814 h 10962816"/>
              <a:gd name="connsiteX3" fmla="*/ 6045408 w 12629793"/>
              <a:gd name="connsiteY3" fmla="*/ 160814 h 10962816"/>
              <a:gd name="connsiteX4" fmla="*/ 5952562 w 12629793"/>
              <a:gd name="connsiteY4" fmla="*/ 0 h 10962816"/>
              <a:gd name="connsiteX5" fmla="*/ 12629793 w 12629793"/>
              <a:gd name="connsiteY5" fmla="*/ 0 h 10962816"/>
              <a:gd name="connsiteX6" fmla="*/ 6300405 w 12629793"/>
              <a:gd name="connsiteY6" fmla="*/ 10962816 h 10962816"/>
              <a:gd name="connsiteX7" fmla="*/ 0 w 12629793"/>
              <a:gd name="connsiteY7" fmla="*/ 0 h 10962816"/>
              <a:gd name="connsiteX8" fmla="*/ 5643324 w 12629793"/>
              <a:gd name="connsiteY8" fmla="*/ 0 h 10962816"/>
              <a:gd name="connsiteX9" fmla="*/ 5736170 w 12629793"/>
              <a:gd name="connsiteY9" fmla="*/ 160814 h 10962816"/>
              <a:gd name="connsiteX10" fmla="*/ 310212 w 12629793"/>
              <a:gd name="connsiteY10" fmla="*/ 160814 h 10962816"/>
              <a:gd name="connsiteX11" fmla="*/ 6301117 w 12629793"/>
              <a:gd name="connsiteY11" fmla="*/ 10585095 h 10962816"/>
              <a:gd name="connsiteX12" fmla="*/ 9027875 w 12629793"/>
              <a:gd name="connsiteY12" fmla="*/ 5862214 h 10962816"/>
              <a:gd name="connsiteX13" fmla="*/ 9136558 w 12629793"/>
              <a:gd name="connsiteY13" fmla="*/ 6050458 h 10962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29793" h="10962816">
                <a:moveTo>
                  <a:pt x="9291177" y="5782651"/>
                </a:moveTo>
                <a:lnTo>
                  <a:pt x="9182494" y="5594407"/>
                </a:lnTo>
                <a:lnTo>
                  <a:pt x="12319581" y="160814"/>
                </a:lnTo>
                <a:lnTo>
                  <a:pt x="6045408" y="160814"/>
                </a:lnTo>
                <a:lnTo>
                  <a:pt x="5952562" y="0"/>
                </a:lnTo>
                <a:lnTo>
                  <a:pt x="12629793" y="0"/>
                </a:lnTo>
                <a:close/>
                <a:moveTo>
                  <a:pt x="6300405" y="10962816"/>
                </a:moveTo>
                <a:lnTo>
                  <a:pt x="0" y="0"/>
                </a:lnTo>
                <a:lnTo>
                  <a:pt x="5643324" y="0"/>
                </a:lnTo>
                <a:lnTo>
                  <a:pt x="5736170" y="160814"/>
                </a:lnTo>
                <a:lnTo>
                  <a:pt x="310212" y="160814"/>
                </a:lnTo>
                <a:lnTo>
                  <a:pt x="6301117" y="10585095"/>
                </a:lnTo>
                <a:lnTo>
                  <a:pt x="9027875" y="5862214"/>
                </a:lnTo>
                <a:lnTo>
                  <a:pt x="9136558" y="60504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9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333DE6-6D3C-4171-BFEB-9324BDE69E5D}"/>
              </a:ext>
            </a:extLst>
          </p:cNvPr>
          <p:cNvGrpSpPr/>
          <p:nvPr/>
        </p:nvGrpSpPr>
        <p:grpSpPr>
          <a:xfrm rot="19800000">
            <a:off x="2643017" y="991249"/>
            <a:ext cx="427022" cy="2689011"/>
            <a:chOff x="14498549" y="3183646"/>
            <a:chExt cx="854155" cy="5378722"/>
          </a:xfrm>
          <a:gradFill>
            <a:gsLst>
              <a:gs pos="0">
                <a:schemeClr val="accent3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D9093B5-44B5-49FA-88F7-3AE1B8A67872}"/>
                </a:ext>
              </a:extLst>
            </p:cNvPr>
            <p:cNvSpPr/>
            <p:nvPr/>
          </p:nvSpPr>
          <p:spPr>
            <a:xfrm>
              <a:off x="14498549" y="3183646"/>
              <a:ext cx="211267" cy="5378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88C500-28D6-4482-BA3A-B4CDDE314983}"/>
                </a:ext>
              </a:extLst>
            </p:cNvPr>
            <p:cNvSpPr/>
            <p:nvPr/>
          </p:nvSpPr>
          <p:spPr>
            <a:xfrm>
              <a:off x="14819993" y="3183646"/>
              <a:ext cx="211267" cy="5378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BB3964-CDCE-4B58-97E2-7B37B4D89C99}"/>
                </a:ext>
              </a:extLst>
            </p:cNvPr>
            <p:cNvSpPr/>
            <p:nvPr/>
          </p:nvSpPr>
          <p:spPr>
            <a:xfrm>
              <a:off x="15141437" y="3183646"/>
              <a:ext cx="211267" cy="53787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90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C575FE3-C7FB-48C9-99D1-5011479DD8EB}"/>
              </a:ext>
            </a:extLst>
          </p:cNvPr>
          <p:cNvSpPr txBox="1"/>
          <p:nvPr/>
        </p:nvSpPr>
        <p:spPr>
          <a:xfrm>
            <a:off x="7702529" y="728014"/>
            <a:ext cx="41458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spc="150" dirty="0">
                <a:solidFill>
                  <a:schemeClr val="bg1">
                    <a:lumMod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YOUR TITLE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ADF381-9DA2-4181-AD05-53206F24E7C2}"/>
              </a:ext>
            </a:extLst>
          </p:cNvPr>
          <p:cNvSpPr txBox="1"/>
          <p:nvPr/>
        </p:nvSpPr>
        <p:spPr>
          <a:xfrm>
            <a:off x="7702529" y="1281905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B38934-C6DA-46E6-91A1-3BE020C552F0}"/>
              </a:ext>
            </a:extLst>
          </p:cNvPr>
          <p:cNvSpPr txBox="1"/>
          <p:nvPr/>
        </p:nvSpPr>
        <p:spPr>
          <a:xfrm>
            <a:off x="7702530" y="2999587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B67187-4374-4DB5-A064-102783C9894B}"/>
              </a:ext>
            </a:extLst>
          </p:cNvPr>
          <p:cNvSpPr txBox="1"/>
          <p:nvPr/>
        </p:nvSpPr>
        <p:spPr>
          <a:xfrm>
            <a:off x="7702530" y="4717269"/>
            <a:ext cx="2866839" cy="135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1400" b="1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lorem ipsum</a:t>
            </a:r>
            <a:r>
              <a:rPr lang="id-ID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, quia dolor sit, amet, consectetur, adipiscivelit, sed quia non numquam eius modi tempora incidunt, ut 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</a:rPr>
              <a:t>. 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8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2034</Words>
  <Application>Microsoft Office PowerPoint</Application>
  <PresentationFormat>Widescreen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L J</cp:lastModifiedBy>
  <cp:revision>7</cp:revision>
  <dcterms:created xsi:type="dcterms:W3CDTF">2018-05-05T17:07:51Z</dcterms:created>
  <dcterms:modified xsi:type="dcterms:W3CDTF">2021-05-19T10:02:45Z</dcterms:modified>
</cp:coreProperties>
</file>