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33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49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5228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7343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9258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0587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03901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3003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28662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4732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79835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2631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6791-AECB-4C0C-AFC9-A4540D8AC73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2E1A-95D0-4F01-A976-DD390D54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571750"/>
            <a:ext cx="4648200" cy="257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0"/>
            <a:ext cx="4495800" cy="257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4648200" cy="257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2571750"/>
            <a:ext cx="4495800" cy="2566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b="37995"/>
          <a:stretch/>
        </p:blipFill>
        <p:spPr>
          <a:xfrm>
            <a:off x="4648200" y="0"/>
            <a:ext cx="4495800" cy="2571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b="43735"/>
          <a:stretch/>
        </p:blipFill>
        <p:spPr>
          <a:xfrm>
            <a:off x="0" y="2571750"/>
            <a:ext cx="4648200" cy="2571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7" b="41975"/>
          <a:stretch/>
        </p:blipFill>
        <p:spPr>
          <a:xfrm>
            <a:off x="0" y="1"/>
            <a:ext cx="4648200" cy="2571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 r="50454" b="38878"/>
          <a:stretch/>
        </p:blipFill>
        <p:spPr>
          <a:xfrm>
            <a:off x="4648200" y="2571750"/>
            <a:ext cx="4495800" cy="25717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32857" y="1315821"/>
            <a:ext cx="4402086" cy="25118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633279" y="2114550"/>
            <a:ext cx="3801243" cy="61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parajita" pitchFamily="34" charset="0"/>
                <a:cs typeface="Aparajita" pitchFamily="34" charset="0"/>
              </a:rPr>
              <a:t>Title Slide Layout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204011" y="2876550"/>
            <a:ext cx="2659779" cy="44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ookman Old Style" pitchFamily="18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24554632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5152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293914"/>
            <a:ext cx="3581400" cy="2277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6876" y="1122059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About 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2788" y="1514474"/>
            <a:ext cx="991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32085656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4546"/>
          <a:stretch/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5100" y="1495153"/>
            <a:ext cx="3733800" cy="227783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4325" y="1906178"/>
            <a:ext cx="151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8360" y="2333988"/>
            <a:ext cx="13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Contents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8360" y="2627160"/>
            <a:ext cx="13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Contents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8360" y="2905322"/>
            <a:ext cx="13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Contents 3</a:t>
            </a:r>
          </a:p>
        </p:txBody>
      </p:sp>
    </p:spTree>
    <p:extLst>
      <p:ext uri="{BB962C8B-B14F-4D97-AF65-F5344CB8AC3E}">
        <p14:creationId xmlns:p14="http://schemas.microsoft.com/office/powerpoint/2010/main" val="2079954058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484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2571750"/>
            <a:ext cx="3733800" cy="2277836"/>
          </a:xfrm>
          <a:prstGeom prst="rect">
            <a:avLst/>
          </a:prstGeom>
          <a:solidFill>
            <a:srgbClr val="FEEEB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2377" y="3211550"/>
            <a:ext cx="177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Contents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6588" y="3725840"/>
            <a:ext cx="991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011567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469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09550"/>
            <a:ext cx="3581400" cy="2277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377" y="1037695"/>
            <a:ext cx="177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Contents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588" y="1430110"/>
            <a:ext cx="991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95095796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469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293914"/>
            <a:ext cx="3514157" cy="227783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1155" y="1122060"/>
            <a:ext cx="177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Contents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5366" y="1514475"/>
            <a:ext cx="991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42285524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66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067" y="293914"/>
            <a:ext cx="3610333" cy="227783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482" y="1122060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1521" y="1514475"/>
            <a:ext cx="991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12489972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r="484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322035"/>
            <a:ext cx="3581400" cy="227783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749" y="1150180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2788" y="1542595"/>
            <a:ext cx="991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53638834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r="6061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2647950"/>
            <a:ext cx="3581400" cy="2277836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749" y="3476095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2788" y="3868510"/>
            <a:ext cx="991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04013000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r="560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2647950"/>
            <a:ext cx="3648224" cy="22778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6961" y="3476095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Header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7000" y="3868510"/>
            <a:ext cx="991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4722267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86</TotalTime>
  <Words>31</Words>
  <Application>Microsoft Office PowerPoint</Application>
  <PresentationFormat>On-screen Show (16:9)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Aparajita</vt:lpstr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Khan</dc:creator>
  <cp:lastModifiedBy>Michal Zavacky</cp:lastModifiedBy>
  <cp:revision>10</cp:revision>
  <dcterms:created xsi:type="dcterms:W3CDTF">2019-06-21T12:38:00Z</dcterms:created>
  <dcterms:modified xsi:type="dcterms:W3CDTF">2019-06-26T12:29:22Z</dcterms:modified>
</cp:coreProperties>
</file>