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306" r:id="rId9"/>
    <p:sldId id="266" r:id="rId10"/>
    <p:sldId id="2146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3" r:id="rId22"/>
    <p:sldId id="296" r:id="rId23"/>
    <p:sldId id="297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E2417-4BA1-482B-B9EA-096D1B55C294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43FF4-7E38-4A88-9AFB-1A491B4D0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5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F56B92B-EFA0-426A-9BB2-F2ECF47020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2704114-2326-4C63-9B03-436E7C619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E8746673-0369-4932-BB66-D09FBEBA4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A88D61A-25BC-4311-8EE0-7AF7628A6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371" y="377371"/>
            <a:ext cx="2672202" cy="6081486"/>
          </a:xfrm>
          <a:custGeom>
            <a:avLst/>
            <a:gdLst>
              <a:gd name="connsiteX0" fmla="*/ 0 w 2672202"/>
              <a:gd name="connsiteY0" fmla="*/ 0 h 6081486"/>
              <a:gd name="connsiteX1" fmla="*/ 2672202 w 2672202"/>
              <a:gd name="connsiteY1" fmla="*/ 0 h 6081486"/>
              <a:gd name="connsiteX2" fmla="*/ 2672202 w 2672202"/>
              <a:gd name="connsiteY2" fmla="*/ 6081486 h 6081486"/>
              <a:gd name="connsiteX3" fmla="*/ 0 w 2672202"/>
              <a:gd name="connsiteY3" fmla="*/ 6081486 h 608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202" h="6081486">
                <a:moveTo>
                  <a:pt x="0" y="0"/>
                </a:moveTo>
                <a:lnTo>
                  <a:pt x="2672202" y="0"/>
                </a:lnTo>
                <a:lnTo>
                  <a:pt x="2672202" y="6081486"/>
                </a:lnTo>
                <a:lnTo>
                  <a:pt x="0" y="6081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ED80BD-C143-4A41-A8D8-30E851A002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9573" y="685153"/>
            <a:ext cx="1769431" cy="5465921"/>
          </a:xfrm>
          <a:custGeom>
            <a:avLst/>
            <a:gdLst>
              <a:gd name="connsiteX0" fmla="*/ 0 w 1769431"/>
              <a:gd name="connsiteY0" fmla="*/ 0 h 5465921"/>
              <a:gd name="connsiteX1" fmla="*/ 1769431 w 1769431"/>
              <a:gd name="connsiteY1" fmla="*/ 0 h 5465921"/>
              <a:gd name="connsiteX2" fmla="*/ 1769431 w 1769431"/>
              <a:gd name="connsiteY2" fmla="*/ 5465921 h 5465921"/>
              <a:gd name="connsiteX3" fmla="*/ 0 w 1769431"/>
              <a:gd name="connsiteY3" fmla="*/ 5465921 h 546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431" h="5465921">
                <a:moveTo>
                  <a:pt x="0" y="0"/>
                </a:moveTo>
                <a:lnTo>
                  <a:pt x="1769431" y="0"/>
                </a:lnTo>
                <a:lnTo>
                  <a:pt x="1769431" y="5465921"/>
                </a:lnTo>
                <a:lnTo>
                  <a:pt x="0" y="5465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1680D5-D41A-4D75-9164-6E5E2AE871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19003" y="1272906"/>
            <a:ext cx="1552767" cy="4290415"/>
          </a:xfrm>
          <a:custGeom>
            <a:avLst/>
            <a:gdLst>
              <a:gd name="connsiteX0" fmla="*/ 0 w 1552767"/>
              <a:gd name="connsiteY0" fmla="*/ 0 h 4290415"/>
              <a:gd name="connsiteX1" fmla="*/ 1552767 w 1552767"/>
              <a:gd name="connsiteY1" fmla="*/ 0 h 4290415"/>
              <a:gd name="connsiteX2" fmla="*/ 1552767 w 1552767"/>
              <a:gd name="connsiteY2" fmla="*/ 4290415 h 4290415"/>
              <a:gd name="connsiteX3" fmla="*/ 0 w 1552767"/>
              <a:gd name="connsiteY3" fmla="*/ 4290415 h 429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767" h="4290415">
                <a:moveTo>
                  <a:pt x="0" y="0"/>
                </a:moveTo>
                <a:lnTo>
                  <a:pt x="1552767" y="0"/>
                </a:lnTo>
                <a:lnTo>
                  <a:pt x="1552767" y="4290415"/>
                </a:lnTo>
                <a:lnTo>
                  <a:pt x="0" y="42904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1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5230BD-F9C8-497C-B66A-B1FA3F9F99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2101" y="0"/>
            <a:ext cx="3554186" cy="2789200"/>
          </a:xfrm>
          <a:custGeom>
            <a:avLst/>
            <a:gdLst>
              <a:gd name="connsiteX0" fmla="*/ 0 w 2873829"/>
              <a:gd name="connsiteY0" fmla="*/ 0 h 2789200"/>
              <a:gd name="connsiteX1" fmla="*/ 2873829 w 2873829"/>
              <a:gd name="connsiteY1" fmla="*/ 0 h 2789200"/>
              <a:gd name="connsiteX2" fmla="*/ 2873829 w 2873829"/>
              <a:gd name="connsiteY2" fmla="*/ 2789200 h 2789200"/>
              <a:gd name="connsiteX3" fmla="*/ 0 w 2873829"/>
              <a:gd name="connsiteY3" fmla="*/ 2789200 h 27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3829" h="2789200">
                <a:moveTo>
                  <a:pt x="0" y="0"/>
                </a:moveTo>
                <a:lnTo>
                  <a:pt x="2873829" y="0"/>
                </a:lnTo>
                <a:lnTo>
                  <a:pt x="2873829" y="2789200"/>
                </a:lnTo>
                <a:lnTo>
                  <a:pt x="0" y="278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009DA3-EDD3-420F-AA27-BCEB3AD77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2101" y="3016514"/>
            <a:ext cx="6565901" cy="3841486"/>
          </a:xfrm>
          <a:custGeom>
            <a:avLst/>
            <a:gdLst>
              <a:gd name="connsiteX0" fmla="*/ 0 w 5885544"/>
              <a:gd name="connsiteY0" fmla="*/ 0 h 2789200"/>
              <a:gd name="connsiteX1" fmla="*/ 5885544 w 5885544"/>
              <a:gd name="connsiteY1" fmla="*/ 0 h 2789200"/>
              <a:gd name="connsiteX2" fmla="*/ 5885544 w 5885544"/>
              <a:gd name="connsiteY2" fmla="*/ 2789200 h 2789200"/>
              <a:gd name="connsiteX3" fmla="*/ 0 w 5885544"/>
              <a:gd name="connsiteY3" fmla="*/ 2789200 h 27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5544" h="2789200">
                <a:moveTo>
                  <a:pt x="0" y="0"/>
                </a:moveTo>
                <a:lnTo>
                  <a:pt x="5885544" y="0"/>
                </a:lnTo>
                <a:lnTo>
                  <a:pt x="5885544" y="2789200"/>
                </a:lnTo>
                <a:lnTo>
                  <a:pt x="0" y="278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0A0B72-3E1E-4C99-934E-C885FA77C9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3028" y="0"/>
            <a:ext cx="2764973" cy="2789200"/>
          </a:xfrm>
          <a:custGeom>
            <a:avLst/>
            <a:gdLst>
              <a:gd name="connsiteX0" fmla="*/ 0 w 2764973"/>
              <a:gd name="connsiteY0" fmla="*/ 0 h 2789200"/>
              <a:gd name="connsiteX1" fmla="*/ 2764973 w 2764973"/>
              <a:gd name="connsiteY1" fmla="*/ 0 h 2789200"/>
              <a:gd name="connsiteX2" fmla="*/ 2764973 w 2764973"/>
              <a:gd name="connsiteY2" fmla="*/ 2789200 h 2789200"/>
              <a:gd name="connsiteX3" fmla="*/ 0 w 2764973"/>
              <a:gd name="connsiteY3" fmla="*/ 2789200 h 27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973" h="2789200">
                <a:moveTo>
                  <a:pt x="0" y="0"/>
                </a:moveTo>
                <a:lnTo>
                  <a:pt x="2764973" y="0"/>
                </a:lnTo>
                <a:lnTo>
                  <a:pt x="2764973" y="2789200"/>
                </a:lnTo>
                <a:lnTo>
                  <a:pt x="0" y="278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5C42F6-C5CF-4BD7-87A7-75C510F6A1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8914" cy="5704114"/>
          </a:xfrm>
          <a:custGeom>
            <a:avLst/>
            <a:gdLst>
              <a:gd name="connsiteX0" fmla="*/ 0 w 6008914"/>
              <a:gd name="connsiteY0" fmla="*/ 0 h 5704114"/>
              <a:gd name="connsiteX1" fmla="*/ 6008914 w 6008914"/>
              <a:gd name="connsiteY1" fmla="*/ 0 h 5704114"/>
              <a:gd name="connsiteX2" fmla="*/ 6008914 w 6008914"/>
              <a:gd name="connsiteY2" fmla="*/ 5704114 h 5704114"/>
              <a:gd name="connsiteX3" fmla="*/ 0 w 6008914"/>
              <a:gd name="connsiteY3" fmla="*/ 5704114 h 57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8914" h="5704114">
                <a:moveTo>
                  <a:pt x="0" y="0"/>
                </a:moveTo>
                <a:lnTo>
                  <a:pt x="6008914" y="0"/>
                </a:lnTo>
                <a:lnTo>
                  <a:pt x="6008914" y="5704114"/>
                </a:lnTo>
                <a:lnTo>
                  <a:pt x="0" y="57041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5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617516-24DB-4DFC-856D-13B626AC19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5312" y="1"/>
            <a:ext cx="3692566" cy="3748077"/>
          </a:xfrm>
          <a:custGeom>
            <a:avLst/>
            <a:gdLst>
              <a:gd name="connsiteX0" fmla="*/ 0 w 3692566"/>
              <a:gd name="connsiteY0" fmla="*/ 0 h 3748077"/>
              <a:gd name="connsiteX1" fmla="*/ 3692566 w 3692566"/>
              <a:gd name="connsiteY1" fmla="*/ 0 h 3748077"/>
              <a:gd name="connsiteX2" fmla="*/ 2318537 w 3692566"/>
              <a:gd name="connsiteY2" fmla="*/ 3748077 h 3748077"/>
              <a:gd name="connsiteX3" fmla="*/ 0 w 3692566"/>
              <a:gd name="connsiteY3" fmla="*/ 3748077 h 374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2566" h="3748077">
                <a:moveTo>
                  <a:pt x="0" y="0"/>
                </a:moveTo>
                <a:lnTo>
                  <a:pt x="3692566" y="0"/>
                </a:lnTo>
                <a:lnTo>
                  <a:pt x="2318537" y="3748077"/>
                </a:lnTo>
                <a:lnTo>
                  <a:pt x="0" y="374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D8EC03-3A4E-4037-871B-328155FF85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99434" y="1"/>
            <a:ext cx="3692566" cy="3748077"/>
          </a:xfrm>
          <a:custGeom>
            <a:avLst/>
            <a:gdLst>
              <a:gd name="connsiteX0" fmla="*/ 1374029 w 3692566"/>
              <a:gd name="connsiteY0" fmla="*/ 0 h 3748077"/>
              <a:gd name="connsiteX1" fmla="*/ 3692566 w 3692566"/>
              <a:gd name="connsiteY1" fmla="*/ 0 h 3748077"/>
              <a:gd name="connsiteX2" fmla="*/ 3692566 w 3692566"/>
              <a:gd name="connsiteY2" fmla="*/ 3748077 h 3748077"/>
              <a:gd name="connsiteX3" fmla="*/ 0 w 3692566"/>
              <a:gd name="connsiteY3" fmla="*/ 3748077 h 374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2566" h="3748077">
                <a:moveTo>
                  <a:pt x="1374029" y="0"/>
                </a:moveTo>
                <a:lnTo>
                  <a:pt x="3692566" y="0"/>
                </a:lnTo>
                <a:lnTo>
                  <a:pt x="3692566" y="3748077"/>
                </a:lnTo>
                <a:lnTo>
                  <a:pt x="0" y="3748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CA5F42-88A6-455E-9710-17A4939B0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5312" y="3958872"/>
            <a:ext cx="6266688" cy="2441929"/>
          </a:xfrm>
          <a:custGeom>
            <a:avLst/>
            <a:gdLst>
              <a:gd name="connsiteX0" fmla="*/ 0 w 6266688"/>
              <a:gd name="connsiteY0" fmla="*/ 0 h 2441929"/>
              <a:gd name="connsiteX1" fmla="*/ 6266688 w 6266688"/>
              <a:gd name="connsiteY1" fmla="*/ 0 h 2441929"/>
              <a:gd name="connsiteX2" fmla="*/ 6266688 w 6266688"/>
              <a:gd name="connsiteY2" fmla="*/ 2441929 h 2441929"/>
              <a:gd name="connsiteX3" fmla="*/ 0 w 6266688"/>
              <a:gd name="connsiteY3" fmla="*/ 2441929 h 244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6688" h="2441929">
                <a:moveTo>
                  <a:pt x="0" y="0"/>
                </a:moveTo>
                <a:lnTo>
                  <a:pt x="6266688" y="0"/>
                </a:lnTo>
                <a:lnTo>
                  <a:pt x="6266688" y="2441929"/>
                </a:lnTo>
                <a:lnTo>
                  <a:pt x="0" y="24419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44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B1884-987F-4069-8BD9-1A4767AD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08960" cy="6858000"/>
          </a:xfrm>
          <a:custGeom>
            <a:avLst/>
            <a:gdLst>
              <a:gd name="connsiteX0" fmla="*/ 0 w 2578608"/>
              <a:gd name="connsiteY0" fmla="*/ 0 h 6254496"/>
              <a:gd name="connsiteX1" fmla="*/ 2578608 w 2578608"/>
              <a:gd name="connsiteY1" fmla="*/ 0 h 6254496"/>
              <a:gd name="connsiteX2" fmla="*/ 2578608 w 2578608"/>
              <a:gd name="connsiteY2" fmla="*/ 6254496 h 6254496"/>
              <a:gd name="connsiteX3" fmla="*/ 0 w 2578608"/>
              <a:gd name="connsiteY3" fmla="*/ 6254496 h 625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608" h="6254496">
                <a:moveTo>
                  <a:pt x="0" y="0"/>
                </a:moveTo>
                <a:lnTo>
                  <a:pt x="2578608" y="0"/>
                </a:lnTo>
                <a:lnTo>
                  <a:pt x="2578608" y="6254496"/>
                </a:lnTo>
                <a:lnTo>
                  <a:pt x="0" y="62544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CC15E2-17F4-4CE8-8E85-6BCF0A41FC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5264" y="0"/>
            <a:ext cx="2974086" cy="6858000"/>
          </a:xfrm>
          <a:custGeom>
            <a:avLst/>
            <a:gdLst>
              <a:gd name="connsiteX0" fmla="*/ 0 w 2578608"/>
              <a:gd name="connsiteY0" fmla="*/ 0 h 4169664"/>
              <a:gd name="connsiteX1" fmla="*/ 2578608 w 2578608"/>
              <a:gd name="connsiteY1" fmla="*/ 0 h 4169664"/>
              <a:gd name="connsiteX2" fmla="*/ 2578608 w 2578608"/>
              <a:gd name="connsiteY2" fmla="*/ 4169664 h 4169664"/>
              <a:gd name="connsiteX3" fmla="*/ 0 w 2578608"/>
              <a:gd name="connsiteY3" fmla="*/ 4169664 h 416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608" h="4169664">
                <a:moveTo>
                  <a:pt x="0" y="0"/>
                </a:moveTo>
                <a:lnTo>
                  <a:pt x="2578608" y="0"/>
                </a:lnTo>
                <a:lnTo>
                  <a:pt x="2578608" y="4169664"/>
                </a:lnTo>
                <a:lnTo>
                  <a:pt x="0" y="41696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13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0741C2-3B0B-489D-B74D-76EEA79CC4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4208"/>
            <a:ext cx="2657856" cy="4443984"/>
          </a:xfrm>
          <a:custGeom>
            <a:avLst/>
            <a:gdLst>
              <a:gd name="connsiteX0" fmla="*/ 0 w 2657856"/>
              <a:gd name="connsiteY0" fmla="*/ 0 h 4443984"/>
              <a:gd name="connsiteX1" fmla="*/ 2657856 w 2657856"/>
              <a:gd name="connsiteY1" fmla="*/ 0 h 4443984"/>
              <a:gd name="connsiteX2" fmla="*/ 2657856 w 2657856"/>
              <a:gd name="connsiteY2" fmla="*/ 4443984 h 4443984"/>
              <a:gd name="connsiteX3" fmla="*/ 0 w 2657856"/>
              <a:gd name="connsiteY3" fmla="*/ 4443984 h 4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856" h="4443984">
                <a:moveTo>
                  <a:pt x="0" y="0"/>
                </a:moveTo>
                <a:lnTo>
                  <a:pt x="2657856" y="0"/>
                </a:lnTo>
                <a:lnTo>
                  <a:pt x="2657856" y="4443984"/>
                </a:lnTo>
                <a:lnTo>
                  <a:pt x="0" y="44439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650A7D-5127-4E98-99CF-CBC5EA8771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57856" y="1664208"/>
            <a:ext cx="2657856" cy="4443984"/>
          </a:xfrm>
          <a:custGeom>
            <a:avLst/>
            <a:gdLst>
              <a:gd name="connsiteX0" fmla="*/ 0 w 2657856"/>
              <a:gd name="connsiteY0" fmla="*/ 0 h 4443984"/>
              <a:gd name="connsiteX1" fmla="*/ 2657856 w 2657856"/>
              <a:gd name="connsiteY1" fmla="*/ 0 h 4443984"/>
              <a:gd name="connsiteX2" fmla="*/ 2657856 w 2657856"/>
              <a:gd name="connsiteY2" fmla="*/ 4443984 h 4443984"/>
              <a:gd name="connsiteX3" fmla="*/ 0 w 2657856"/>
              <a:gd name="connsiteY3" fmla="*/ 4443984 h 4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856" h="4443984">
                <a:moveTo>
                  <a:pt x="0" y="0"/>
                </a:moveTo>
                <a:lnTo>
                  <a:pt x="2657856" y="0"/>
                </a:lnTo>
                <a:lnTo>
                  <a:pt x="2657856" y="4443984"/>
                </a:lnTo>
                <a:lnTo>
                  <a:pt x="0" y="44439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AB58A38-5F09-404B-863F-92099EE1A4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15712" y="1664208"/>
            <a:ext cx="2657856" cy="4443984"/>
          </a:xfrm>
          <a:custGeom>
            <a:avLst/>
            <a:gdLst>
              <a:gd name="connsiteX0" fmla="*/ 0 w 2657856"/>
              <a:gd name="connsiteY0" fmla="*/ 0 h 4443984"/>
              <a:gd name="connsiteX1" fmla="*/ 2657856 w 2657856"/>
              <a:gd name="connsiteY1" fmla="*/ 0 h 4443984"/>
              <a:gd name="connsiteX2" fmla="*/ 2657856 w 2657856"/>
              <a:gd name="connsiteY2" fmla="*/ 4443984 h 4443984"/>
              <a:gd name="connsiteX3" fmla="*/ 0 w 2657856"/>
              <a:gd name="connsiteY3" fmla="*/ 4443984 h 4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856" h="4443984">
                <a:moveTo>
                  <a:pt x="0" y="0"/>
                </a:moveTo>
                <a:lnTo>
                  <a:pt x="2657856" y="0"/>
                </a:lnTo>
                <a:lnTo>
                  <a:pt x="2657856" y="4443984"/>
                </a:lnTo>
                <a:lnTo>
                  <a:pt x="0" y="44439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5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035745E-5EB0-4F00-A4BA-579AFE795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0" y="530352"/>
            <a:ext cx="3493008" cy="5797296"/>
          </a:xfrm>
          <a:custGeom>
            <a:avLst/>
            <a:gdLst>
              <a:gd name="connsiteX0" fmla="*/ 0 w 3493008"/>
              <a:gd name="connsiteY0" fmla="*/ 0 h 5797296"/>
              <a:gd name="connsiteX1" fmla="*/ 3493008 w 3493008"/>
              <a:gd name="connsiteY1" fmla="*/ 0 h 5797296"/>
              <a:gd name="connsiteX2" fmla="*/ 3493008 w 3493008"/>
              <a:gd name="connsiteY2" fmla="*/ 5797296 h 5797296"/>
              <a:gd name="connsiteX3" fmla="*/ 0 w 3493008"/>
              <a:gd name="connsiteY3" fmla="*/ 5797296 h 579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008" h="5797296">
                <a:moveTo>
                  <a:pt x="0" y="0"/>
                </a:moveTo>
                <a:lnTo>
                  <a:pt x="3493008" y="0"/>
                </a:lnTo>
                <a:lnTo>
                  <a:pt x="3493008" y="5797296"/>
                </a:lnTo>
                <a:lnTo>
                  <a:pt x="0" y="579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783842-A6B5-4BDB-B09A-FA831FD354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9296" y="530352"/>
            <a:ext cx="1822704" cy="5797296"/>
          </a:xfrm>
          <a:custGeom>
            <a:avLst/>
            <a:gdLst>
              <a:gd name="connsiteX0" fmla="*/ 0 w 1822704"/>
              <a:gd name="connsiteY0" fmla="*/ 0 h 5797296"/>
              <a:gd name="connsiteX1" fmla="*/ 1822704 w 1822704"/>
              <a:gd name="connsiteY1" fmla="*/ 0 h 5797296"/>
              <a:gd name="connsiteX2" fmla="*/ 1822704 w 1822704"/>
              <a:gd name="connsiteY2" fmla="*/ 5797296 h 5797296"/>
              <a:gd name="connsiteX3" fmla="*/ 0 w 1822704"/>
              <a:gd name="connsiteY3" fmla="*/ 5797296 h 579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2704" h="5797296">
                <a:moveTo>
                  <a:pt x="0" y="0"/>
                </a:moveTo>
                <a:lnTo>
                  <a:pt x="1822704" y="0"/>
                </a:lnTo>
                <a:lnTo>
                  <a:pt x="1822704" y="5797296"/>
                </a:lnTo>
                <a:lnTo>
                  <a:pt x="0" y="579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2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3F8FC9-C35D-4FC4-B1E7-74D9424CCF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6858000"/>
          </a:xfrm>
          <a:custGeom>
            <a:avLst/>
            <a:gdLst>
              <a:gd name="connsiteX0" fmla="*/ 0 w 2048256"/>
              <a:gd name="connsiteY0" fmla="*/ 0 h 6858000"/>
              <a:gd name="connsiteX1" fmla="*/ 2048256 w 2048256"/>
              <a:gd name="connsiteY1" fmla="*/ 0 h 6858000"/>
              <a:gd name="connsiteX2" fmla="*/ 2048256 w 2048256"/>
              <a:gd name="connsiteY2" fmla="*/ 6858000 h 6858000"/>
              <a:gd name="connsiteX3" fmla="*/ 0 w 20482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8256" h="6858000">
                <a:moveTo>
                  <a:pt x="0" y="0"/>
                </a:moveTo>
                <a:lnTo>
                  <a:pt x="2048256" y="0"/>
                </a:lnTo>
                <a:lnTo>
                  <a:pt x="204825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932F70-89BB-4907-B978-9317AC10F1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3568" y="0"/>
            <a:ext cx="3858768" cy="5925312"/>
          </a:xfrm>
          <a:custGeom>
            <a:avLst/>
            <a:gdLst>
              <a:gd name="connsiteX0" fmla="*/ 0 w 3858768"/>
              <a:gd name="connsiteY0" fmla="*/ 0 h 5925312"/>
              <a:gd name="connsiteX1" fmla="*/ 3858768 w 3858768"/>
              <a:gd name="connsiteY1" fmla="*/ 0 h 5925312"/>
              <a:gd name="connsiteX2" fmla="*/ 3858768 w 3858768"/>
              <a:gd name="connsiteY2" fmla="*/ 5925312 h 5925312"/>
              <a:gd name="connsiteX3" fmla="*/ 0 w 3858768"/>
              <a:gd name="connsiteY3" fmla="*/ 5925312 h 592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8768" h="5925312">
                <a:moveTo>
                  <a:pt x="0" y="0"/>
                </a:moveTo>
                <a:lnTo>
                  <a:pt x="3858768" y="0"/>
                </a:lnTo>
                <a:lnTo>
                  <a:pt x="3858768" y="5925312"/>
                </a:lnTo>
                <a:lnTo>
                  <a:pt x="0" y="59253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9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8AC6D4-EC90-48F1-8CB7-DC48C3C1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064" y="3986784"/>
            <a:ext cx="5980176" cy="2304288"/>
          </a:xfrm>
          <a:custGeom>
            <a:avLst/>
            <a:gdLst>
              <a:gd name="connsiteX0" fmla="*/ 0 w 5980176"/>
              <a:gd name="connsiteY0" fmla="*/ 0 h 2304288"/>
              <a:gd name="connsiteX1" fmla="*/ 5980176 w 5980176"/>
              <a:gd name="connsiteY1" fmla="*/ 0 h 2304288"/>
              <a:gd name="connsiteX2" fmla="*/ 5980176 w 5980176"/>
              <a:gd name="connsiteY2" fmla="*/ 2304288 h 2304288"/>
              <a:gd name="connsiteX3" fmla="*/ 0 w 5980176"/>
              <a:gd name="connsiteY3" fmla="*/ 2304288 h 230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0176" h="2304288">
                <a:moveTo>
                  <a:pt x="0" y="0"/>
                </a:moveTo>
                <a:lnTo>
                  <a:pt x="5980176" y="0"/>
                </a:lnTo>
                <a:lnTo>
                  <a:pt x="5980176" y="2304288"/>
                </a:lnTo>
                <a:lnTo>
                  <a:pt x="0" y="23042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0BD3B-8ADD-4E62-BBD6-13B186114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540639"/>
            <a:ext cx="4809744" cy="5750433"/>
          </a:xfrm>
          <a:custGeom>
            <a:avLst/>
            <a:gdLst>
              <a:gd name="connsiteX0" fmla="*/ 0 w 4809744"/>
              <a:gd name="connsiteY0" fmla="*/ 0 h 4846320"/>
              <a:gd name="connsiteX1" fmla="*/ 4809744 w 4809744"/>
              <a:gd name="connsiteY1" fmla="*/ 0 h 4846320"/>
              <a:gd name="connsiteX2" fmla="*/ 4809744 w 4809744"/>
              <a:gd name="connsiteY2" fmla="*/ 4846320 h 4846320"/>
              <a:gd name="connsiteX3" fmla="*/ 0 w 4809744"/>
              <a:gd name="connsiteY3" fmla="*/ 484632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9744" h="4846320">
                <a:moveTo>
                  <a:pt x="0" y="0"/>
                </a:moveTo>
                <a:lnTo>
                  <a:pt x="4809744" y="0"/>
                </a:lnTo>
                <a:lnTo>
                  <a:pt x="4809744" y="4846320"/>
                </a:lnTo>
                <a:lnTo>
                  <a:pt x="0" y="48463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6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0C0A25-382D-4CD4-A504-42C7E79D4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22434" y="0"/>
            <a:ext cx="4969565" cy="6858000"/>
          </a:xfrm>
          <a:custGeom>
            <a:avLst/>
            <a:gdLst>
              <a:gd name="connsiteX0" fmla="*/ 0 w 4293704"/>
              <a:gd name="connsiteY0" fmla="*/ 0 h 6858000"/>
              <a:gd name="connsiteX1" fmla="*/ 4293704 w 4293704"/>
              <a:gd name="connsiteY1" fmla="*/ 0 h 6858000"/>
              <a:gd name="connsiteX2" fmla="*/ 4293704 w 4293704"/>
              <a:gd name="connsiteY2" fmla="*/ 6858000 h 6858000"/>
              <a:gd name="connsiteX3" fmla="*/ 0 w 42937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3704" h="6858000">
                <a:moveTo>
                  <a:pt x="0" y="0"/>
                </a:moveTo>
                <a:lnTo>
                  <a:pt x="4293704" y="0"/>
                </a:lnTo>
                <a:lnTo>
                  <a:pt x="42937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3D60F7-3174-4700-8CC3-E254D4533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34908" cy="6858000"/>
          </a:xfrm>
          <a:custGeom>
            <a:avLst/>
            <a:gdLst>
              <a:gd name="connsiteX0" fmla="*/ 0 w 6734908"/>
              <a:gd name="connsiteY0" fmla="*/ 0 h 6858000"/>
              <a:gd name="connsiteX1" fmla="*/ 6734908 w 6734908"/>
              <a:gd name="connsiteY1" fmla="*/ 0 h 6858000"/>
              <a:gd name="connsiteX2" fmla="*/ 6734908 w 6734908"/>
              <a:gd name="connsiteY2" fmla="*/ 51768 h 6858000"/>
              <a:gd name="connsiteX3" fmla="*/ 6709315 w 6734908"/>
              <a:gd name="connsiteY3" fmla="*/ 175057 h 6858000"/>
              <a:gd name="connsiteX4" fmla="*/ 6450335 w 6734908"/>
              <a:gd name="connsiteY4" fmla="*/ 3429000 h 6858000"/>
              <a:gd name="connsiteX5" fmla="*/ 6709315 w 6734908"/>
              <a:gd name="connsiteY5" fmla="*/ 6682943 h 6858000"/>
              <a:gd name="connsiteX6" fmla="*/ 6734908 w 6734908"/>
              <a:gd name="connsiteY6" fmla="*/ 6806232 h 6858000"/>
              <a:gd name="connsiteX7" fmla="*/ 6734908 w 6734908"/>
              <a:gd name="connsiteY7" fmla="*/ 6858000 h 6858000"/>
              <a:gd name="connsiteX8" fmla="*/ 0 w 673490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908" h="6858000">
                <a:moveTo>
                  <a:pt x="0" y="0"/>
                </a:moveTo>
                <a:lnTo>
                  <a:pt x="6734908" y="0"/>
                </a:lnTo>
                <a:lnTo>
                  <a:pt x="6734908" y="51768"/>
                </a:lnTo>
                <a:lnTo>
                  <a:pt x="6709315" y="175057"/>
                </a:lnTo>
                <a:cubicBezTo>
                  <a:pt x="6550218" y="979194"/>
                  <a:pt x="6450335" y="2139230"/>
                  <a:pt x="6450335" y="3429000"/>
                </a:cubicBezTo>
                <a:cubicBezTo>
                  <a:pt x="6450335" y="4718770"/>
                  <a:pt x="6550218" y="5878806"/>
                  <a:pt x="6709315" y="6682943"/>
                </a:cubicBezTo>
                <a:lnTo>
                  <a:pt x="6734908" y="6806232"/>
                </a:lnTo>
                <a:lnTo>
                  <a:pt x="67349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87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2B3008B-F860-42E9-A491-D089DA3A24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668" y="0"/>
            <a:ext cx="3960283" cy="6858000"/>
          </a:xfrm>
          <a:custGeom>
            <a:avLst/>
            <a:gdLst>
              <a:gd name="connsiteX0" fmla="*/ 0 w 3960283"/>
              <a:gd name="connsiteY0" fmla="*/ 0 h 5467351"/>
              <a:gd name="connsiteX1" fmla="*/ 3960283 w 3960283"/>
              <a:gd name="connsiteY1" fmla="*/ 0 h 5467351"/>
              <a:gd name="connsiteX2" fmla="*/ 3960283 w 3960283"/>
              <a:gd name="connsiteY2" fmla="*/ 5467351 h 5467351"/>
              <a:gd name="connsiteX3" fmla="*/ 0 w 3960283"/>
              <a:gd name="connsiteY3" fmla="*/ 5467351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283" h="5467351">
                <a:moveTo>
                  <a:pt x="0" y="0"/>
                </a:moveTo>
                <a:lnTo>
                  <a:pt x="3960283" y="0"/>
                </a:lnTo>
                <a:lnTo>
                  <a:pt x="3960283" y="5467351"/>
                </a:lnTo>
                <a:lnTo>
                  <a:pt x="0" y="54673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1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2DB7670-613E-4FA1-8D19-CF51D0304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70013" cy="3534059"/>
          </a:xfrm>
          <a:custGeom>
            <a:avLst/>
            <a:gdLst>
              <a:gd name="connsiteX0" fmla="*/ 0 w 3515684"/>
              <a:gd name="connsiteY0" fmla="*/ 0 h 2265218"/>
              <a:gd name="connsiteX1" fmla="*/ 3515684 w 3515684"/>
              <a:gd name="connsiteY1" fmla="*/ 0 h 2265218"/>
              <a:gd name="connsiteX2" fmla="*/ 3515684 w 3515684"/>
              <a:gd name="connsiteY2" fmla="*/ 2265218 h 2265218"/>
              <a:gd name="connsiteX3" fmla="*/ 0 w 3515684"/>
              <a:gd name="connsiteY3" fmla="*/ 2265218 h 226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684" h="2265218">
                <a:moveTo>
                  <a:pt x="0" y="0"/>
                </a:moveTo>
                <a:lnTo>
                  <a:pt x="3515684" y="0"/>
                </a:lnTo>
                <a:lnTo>
                  <a:pt x="3515684" y="2265218"/>
                </a:lnTo>
                <a:lnTo>
                  <a:pt x="0" y="2265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F0CD84-8AE2-49B5-848F-3C44C09BFF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41346" y="0"/>
            <a:ext cx="4350654" cy="3534059"/>
          </a:xfrm>
          <a:custGeom>
            <a:avLst/>
            <a:gdLst>
              <a:gd name="connsiteX0" fmla="*/ 0 w 2784763"/>
              <a:gd name="connsiteY0" fmla="*/ 0 h 2265218"/>
              <a:gd name="connsiteX1" fmla="*/ 2784763 w 2784763"/>
              <a:gd name="connsiteY1" fmla="*/ 0 h 2265218"/>
              <a:gd name="connsiteX2" fmla="*/ 2784763 w 2784763"/>
              <a:gd name="connsiteY2" fmla="*/ 2265218 h 2265218"/>
              <a:gd name="connsiteX3" fmla="*/ 0 w 2784763"/>
              <a:gd name="connsiteY3" fmla="*/ 2265218 h 226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3" h="2265218">
                <a:moveTo>
                  <a:pt x="0" y="0"/>
                </a:moveTo>
                <a:lnTo>
                  <a:pt x="2784763" y="0"/>
                </a:lnTo>
                <a:lnTo>
                  <a:pt x="2784763" y="2265218"/>
                </a:lnTo>
                <a:lnTo>
                  <a:pt x="0" y="2265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31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2607" y="543340"/>
            <a:ext cx="2926454" cy="5870361"/>
          </a:xfrm>
          <a:custGeom>
            <a:avLst/>
            <a:gdLst>
              <a:gd name="connsiteX0" fmla="*/ 487752 w 2926454"/>
              <a:gd name="connsiteY0" fmla="*/ 0 h 5870361"/>
              <a:gd name="connsiteX1" fmla="*/ 2438702 w 2926454"/>
              <a:gd name="connsiteY1" fmla="*/ 0 h 5870361"/>
              <a:gd name="connsiteX2" fmla="*/ 2926454 w 2926454"/>
              <a:gd name="connsiteY2" fmla="*/ 487752 h 5870361"/>
              <a:gd name="connsiteX3" fmla="*/ 2926454 w 2926454"/>
              <a:gd name="connsiteY3" fmla="*/ 5382609 h 5870361"/>
              <a:gd name="connsiteX4" fmla="*/ 2438702 w 2926454"/>
              <a:gd name="connsiteY4" fmla="*/ 5870361 h 5870361"/>
              <a:gd name="connsiteX5" fmla="*/ 487752 w 2926454"/>
              <a:gd name="connsiteY5" fmla="*/ 5870361 h 5870361"/>
              <a:gd name="connsiteX6" fmla="*/ 0 w 2926454"/>
              <a:gd name="connsiteY6" fmla="*/ 5382609 h 5870361"/>
              <a:gd name="connsiteX7" fmla="*/ 0 w 2926454"/>
              <a:gd name="connsiteY7" fmla="*/ 487752 h 5870361"/>
              <a:gd name="connsiteX8" fmla="*/ 487752 w 2926454"/>
              <a:gd name="connsiteY8" fmla="*/ 0 h 587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454" h="5870361">
                <a:moveTo>
                  <a:pt x="487752" y="0"/>
                </a:moveTo>
                <a:lnTo>
                  <a:pt x="2438702" y="0"/>
                </a:lnTo>
                <a:cubicBezTo>
                  <a:pt x="2708080" y="0"/>
                  <a:pt x="2926454" y="218374"/>
                  <a:pt x="2926454" y="487752"/>
                </a:cubicBezTo>
                <a:lnTo>
                  <a:pt x="2926454" y="5382609"/>
                </a:lnTo>
                <a:cubicBezTo>
                  <a:pt x="2926454" y="5651987"/>
                  <a:pt x="2708080" y="5870361"/>
                  <a:pt x="2438702" y="5870361"/>
                </a:cubicBezTo>
                <a:lnTo>
                  <a:pt x="487752" y="5870361"/>
                </a:lnTo>
                <a:cubicBezTo>
                  <a:pt x="218374" y="5870361"/>
                  <a:pt x="0" y="5651987"/>
                  <a:pt x="0" y="5382609"/>
                </a:cubicBezTo>
                <a:lnTo>
                  <a:pt x="0" y="487752"/>
                </a:lnTo>
                <a:cubicBezTo>
                  <a:pt x="0" y="218374"/>
                  <a:pt x="218374" y="0"/>
                  <a:pt x="4877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44295" y="3487247"/>
            <a:ext cx="5343013" cy="2926454"/>
          </a:xfrm>
          <a:custGeom>
            <a:avLst/>
            <a:gdLst>
              <a:gd name="connsiteX0" fmla="*/ 487752 w 5343013"/>
              <a:gd name="connsiteY0" fmla="*/ 0 h 2926454"/>
              <a:gd name="connsiteX1" fmla="*/ 4855261 w 5343013"/>
              <a:gd name="connsiteY1" fmla="*/ 0 h 2926454"/>
              <a:gd name="connsiteX2" fmla="*/ 5343013 w 5343013"/>
              <a:gd name="connsiteY2" fmla="*/ 487752 h 2926454"/>
              <a:gd name="connsiteX3" fmla="*/ 5343013 w 5343013"/>
              <a:gd name="connsiteY3" fmla="*/ 2438702 h 2926454"/>
              <a:gd name="connsiteX4" fmla="*/ 4855261 w 5343013"/>
              <a:gd name="connsiteY4" fmla="*/ 2926454 h 2926454"/>
              <a:gd name="connsiteX5" fmla="*/ 487752 w 5343013"/>
              <a:gd name="connsiteY5" fmla="*/ 2926454 h 2926454"/>
              <a:gd name="connsiteX6" fmla="*/ 0 w 5343013"/>
              <a:gd name="connsiteY6" fmla="*/ 2438702 h 2926454"/>
              <a:gd name="connsiteX7" fmla="*/ 0 w 5343013"/>
              <a:gd name="connsiteY7" fmla="*/ 487752 h 2926454"/>
              <a:gd name="connsiteX8" fmla="*/ 487752 w 5343013"/>
              <a:gd name="connsiteY8" fmla="*/ 0 h 29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3013" h="2926454">
                <a:moveTo>
                  <a:pt x="487752" y="0"/>
                </a:moveTo>
                <a:lnTo>
                  <a:pt x="4855261" y="0"/>
                </a:lnTo>
                <a:cubicBezTo>
                  <a:pt x="5124639" y="0"/>
                  <a:pt x="5343013" y="218374"/>
                  <a:pt x="5343013" y="487752"/>
                </a:cubicBezTo>
                <a:lnTo>
                  <a:pt x="5343013" y="2438702"/>
                </a:lnTo>
                <a:cubicBezTo>
                  <a:pt x="5343013" y="2708080"/>
                  <a:pt x="5124639" y="2926454"/>
                  <a:pt x="4855261" y="2926454"/>
                </a:cubicBezTo>
                <a:lnTo>
                  <a:pt x="487752" y="2926454"/>
                </a:lnTo>
                <a:cubicBezTo>
                  <a:pt x="218374" y="2926454"/>
                  <a:pt x="0" y="2708080"/>
                  <a:pt x="0" y="2438702"/>
                </a:cubicBezTo>
                <a:lnTo>
                  <a:pt x="0" y="487752"/>
                </a:lnTo>
                <a:cubicBezTo>
                  <a:pt x="0" y="218374"/>
                  <a:pt x="218374" y="0"/>
                  <a:pt x="4877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68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09820" y="0"/>
            <a:ext cx="3982180" cy="6858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97012" y="3628571"/>
            <a:ext cx="3982180" cy="322942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5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257474" y="1654905"/>
            <a:ext cx="2187683" cy="3548195"/>
          </a:xfrm>
          <a:custGeom>
            <a:avLst/>
            <a:gdLst>
              <a:gd name="connsiteX0" fmla="*/ 364621 w 2187683"/>
              <a:gd name="connsiteY0" fmla="*/ 0 h 3548195"/>
              <a:gd name="connsiteX1" fmla="*/ 1823062 w 2187683"/>
              <a:gd name="connsiteY1" fmla="*/ 0 h 3548195"/>
              <a:gd name="connsiteX2" fmla="*/ 2187683 w 2187683"/>
              <a:gd name="connsiteY2" fmla="*/ 364621 h 3548195"/>
              <a:gd name="connsiteX3" fmla="*/ 2187683 w 2187683"/>
              <a:gd name="connsiteY3" fmla="*/ 3183574 h 3548195"/>
              <a:gd name="connsiteX4" fmla="*/ 1823062 w 2187683"/>
              <a:gd name="connsiteY4" fmla="*/ 3548195 h 3548195"/>
              <a:gd name="connsiteX5" fmla="*/ 364621 w 2187683"/>
              <a:gd name="connsiteY5" fmla="*/ 3548195 h 3548195"/>
              <a:gd name="connsiteX6" fmla="*/ 0 w 2187683"/>
              <a:gd name="connsiteY6" fmla="*/ 3183574 h 3548195"/>
              <a:gd name="connsiteX7" fmla="*/ 0 w 2187683"/>
              <a:gd name="connsiteY7" fmla="*/ 364621 h 3548195"/>
              <a:gd name="connsiteX8" fmla="*/ 364621 w 2187683"/>
              <a:gd name="connsiteY8" fmla="*/ 0 h 35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7683" h="3548195">
                <a:moveTo>
                  <a:pt x="364621" y="0"/>
                </a:moveTo>
                <a:lnTo>
                  <a:pt x="1823062" y="0"/>
                </a:lnTo>
                <a:cubicBezTo>
                  <a:pt x="2024437" y="0"/>
                  <a:pt x="2187683" y="163246"/>
                  <a:pt x="2187683" y="364621"/>
                </a:cubicBezTo>
                <a:lnTo>
                  <a:pt x="2187683" y="3183574"/>
                </a:lnTo>
                <a:cubicBezTo>
                  <a:pt x="2187683" y="3384949"/>
                  <a:pt x="2024437" y="3548195"/>
                  <a:pt x="1823062" y="3548195"/>
                </a:cubicBezTo>
                <a:lnTo>
                  <a:pt x="364621" y="3548195"/>
                </a:lnTo>
                <a:cubicBezTo>
                  <a:pt x="163246" y="3548195"/>
                  <a:pt x="0" y="3384949"/>
                  <a:pt x="0" y="3183574"/>
                </a:cubicBezTo>
                <a:lnTo>
                  <a:pt x="0" y="364621"/>
                </a:lnTo>
                <a:cubicBezTo>
                  <a:pt x="0" y="163246"/>
                  <a:pt x="163246" y="0"/>
                  <a:pt x="364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753931" y="1654904"/>
            <a:ext cx="2187683" cy="3548195"/>
          </a:xfrm>
          <a:custGeom>
            <a:avLst/>
            <a:gdLst>
              <a:gd name="connsiteX0" fmla="*/ 364621 w 2187683"/>
              <a:gd name="connsiteY0" fmla="*/ 0 h 3548195"/>
              <a:gd name="connsiteX1" fmla="*/ 1823062 w 2187683"/>
              <a:gd name="connsiteY1" fmla="*/ 0 h 3548195"/>
              <a:gd name="connsiteX2" fmla="*/ 2187683 w 2187683"/>
              <a:gd name="connsiteY2" fmla="*/ 364621 h 3548195"/>
              <a:gd name="connsiteX3" fmla="*/ 2187683 w 2187683"/>
              <a:gd name="connsiteY3" fmla="*/ 3183574 h 3548195"/>
              <a:gd name="connsiteX4" fmla="*/ 1823062 w 2187683"/>
              <a:gd name="connsiteY4" fmla="*/ 3548195 h 3548195"/>
              <a:gd name="connsiteX5" fmla="*/ 364621 w 2187683"/>
              <a:gd name="connsiteY5" fmla="*/ 3548195 h 3548195"/>
              <a:gd name="connsiteX6" fmla="*/ 0 w 2187683"/>
              <a:gd name="connsiteY6" fmla="*/ 3183574 h 3548195"/>
              <a:gd name="connsiteX7" fmla="*/ 0 w 2187683"/>
              <a:gd name="connsiteY7" fmla="*/ 364621 h 3548195"/>
              <a:gd name="connsiteX8" fmla="*/ 364621 w 2187683"/>
              <a:gd name="connsiteY8" fmla="*/ 0 h 35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7683" h="3548195">
                <a:moveTo>
                  <a:pt x="364621" y="0"/>
                </a:moveTo>
                <a:lnTo>
                  <a:pt x="1823062" y="0"/>
                </a:lnTo>
                <a:cubicBezTo>
                  <a:pt x="2024437" y="0"/>
                  <a:pt x="2187683" y="163246"/>
                  <a:pt x="2187683" y="364621"/>
                </a:cubicBezTo>
                <a:lnTo>
                  <a:pt x="2187683" y="3183574"/>
                </a:lnTo>
                <a:cubicBezTo>
                  <a:pt x="2187683" y="3384949"/>
                  <a:pt x="2024437" y="3548195"/>
                  <a:pt x="1823062" y="3548195"/>
                </a:cubicBezTo>
                <a:lnTo>
                  <a:pt x="364621" y="3548195"/>
                </a:lnTo>
                <a:cubicBezTo>
                  <a:pt x="163246" y="3548195"/>
                  <a:pt x="0" y="3384949"/>
                  <a:pt x="0" y="3183574"/>
                </a:cubicBezTo>
                <a:lnTo>
                  <a:pt x="0" y="364621"/>
                </a:lnTo>
                <a:cubicBezTo>
                  <a:pt x="0" y="163246"/>
                  <a:pt x="163246" y="0"/>
                  <a:pt x="364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50388" y="1654904"/>
            <a:ext cx="2187683" cy="3548195"/>
          </a:xfrm>
          <a:custGeom>
            <a:avLst/>
            <a:gdLst>
              <a:gd name="connsiteX0" fmla="*/ 364621 w 2187683"/>
              <a:gd name="connsiteY0" fmla="*/ 0 h 3548195"/>
              <a:gd name="connsiteX1" fmla="*/ 1823062 w 2187683"/>
              <a:gd name="connsiteY1" fmla="*/ 0 h 3548195"/>
              <a:gd name="connsiteX2" fmla="*/ 2187683 w 2187683"/>
              <a:gd name="connsiteY2" fmla="*/ 364621 h 3548195"/>
              <a:gd name="connsiteX3" fmla="*/ 2187683 w 2187683"/>
              <a:gd name="connsiteY3" fmla="*/ 3183574 h 3548195"/>
              <a:gd name="connsiteX4" fmla="*/ 1823062 w 2187683"/>
              <a:gd name="connsiteY4" fmla="*/ 3548195 h 3548195"/>
              <a:gd name="connsiteX5" fmla="*/ 364621 w 2187683"/>
              <a:gd name="connsiteY5" fmla="*/ 3548195 h 3548195"/>
              <a:gd name="connsiteX6" fmla="*/ 0 w 2187683"/>
              <a:gd name="connsiteY6" fmla="*/ 3183574 h 3548195"/>
              <a:gd name="connsiteX7" fmla="*/ 0 w 2187683"/>
              <a:gd name="connsiteY7" fmla="*/ 364621 h 3548195"/>
              <a:gd name="connsiteX8" fmla="*/ 364621 w 2187683"/>
              <a:gd name="connsiteY8" fmla="*/ 0 h 35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7683" h="3548195">
                <a:moveTo>
                  <a:pt x="364621" y="0"/>
                </a:moveTo>
                <a:lnTo>
                  <a:pt x="1823062" y="0"/>
                </a:lnTo>
                <a:cubicBezTo>
                  <a:pt x="2024437" y="0"/>
                  <a:pt x="2187683" y="163246"/>
                  <a:pt x="2187683" y="364621"/>
                </a:cubicBezTo>
                <a:lnTo>
                  <a:pt x="2187683" y="3183574"/>
                </a:lnTo>
                <a:cubicBezTo>
                  <a:pt x="2187683" y="3384949"/>
                  <a:pt x="2024437" y="3548195"/>
                  <a:pt x="1823062" y="3548195"/>
                </a:cubicBezTo>
                <a:lnTo>
                  <a:pt x="364621" y="3548195"/>
                </a:lnTo>
                <a:cubicBezTo>
                  <a:pt x="163246" y="3548195"/>
                  <a:pt x="0" y="3384949"/>
                  <a:pt x="0" y="3183574"/>
                </a:cubicBezTo>
                <a:lnTo>
                  <a:pt x="0" y="364621"/>
                </a:lnTo>
                <a:cubicBezTo>
                  <a:pt x="0" y="163246"/>
                  <a:pt x="163246" y="0"/>
                  <a:pt x="364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746845" y="1654903"/>
            <a:ext cx="2187683" cy="3548195"/>
          </a:xfrm>
          <a:custGeom>
            <a:avLst/>
            <a:gdLst>
              <a:gd name="connsiteX0" fmla="*/ 364621 w 2187683"/>
              <a:gd name="connsiteY0" fmla="*/ 0 h 3548195"/>
              <a:gd name="connsiteX1" fmla="*/ 1823062 w 2187683"/>
              <a:gd name="connsiteY1" fmla="*/ 0 h 3548195"/>
              <a:gd name="connsiteX2" fmla="*/ 2187683 w 2187683"/>
              <a:gd name="connsiteY2" fmla="*/ 364621 h 3548195"/>
              <a:gd name="connsiteX3" fmla="*/ 2187683 w 2187683"/>
              <a:gd name="connsiteY3" fmla="*/ 3183574 h 3548195"/>
              <a:gd name="connsiteX4" fmla="*/ 1823062 w 2187683"/>
              <a:gd name="connsiteY4" fmla="*/ 3548195 h 3548195"/>
              <a:gd name="connsiteX5" fmla="*/ 364621 w 2187683"/>
              <a:gd name="connsiteY5" fmla="*/ 3548195 h 3548195"/>
              <a:gd name="connsiteX6" fmla="*/ 0 w 2187683"/>
              <a:gd name="connsiteY6" fmla="*/ 3183574 h 3548195"/>
              <a:gd name="connsiteX7" fmla="*/ 0 w 2187683"/>
              <a:gd name="connsiteY7" fmla="*/ 364621 h 3548195"/>
              <a:gd name="connsiteX8" fmla="*/ 364621 w 2187683"/>
              <a:gd name="connsiteY8" fmla="*/ 0 h 35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7683" h="3548195">
                <a:moveTo>
                  <a:pt x="364621" y="0"/>
                </a:moveTo>
                <a:lnTo>
                  <a:pt x="1823062" y="0"/>
                </a:lnTo>
                <a:cubicBezTo>
                  <a:pt x="2024437" y="0"/>
                  <a:pt x="2187683" y="163246"/>
                  <a:pt x="2187683" y="364621"/>
                </a:cubicBezTo>
                <a:lnTo>
                  <a:pt x="2187683" y="3183574"/>
                </a:lnTo>
                <a:cubicBezTo>
                  <a:pt x="2187683" y="3384949"/>
                  <a:pt x="2024437" y="3548195"/>
                  <a:pt x="1823062" y="3548195"/>
                </a:cubicBezTo>
                <a:lnTo>
                  <a:pt x="364621" y="3548195"/>
                </a:lnTo>
                <a:cubicBezTo>
                  <a:pt x="163246" y="3548195"/>
                  <a:pt x="0" y="3384949"/>
                  <a:pt x="0" y="3183574"/>
                </a:cubicBezTo>
                <a:lnTo>
                  <a:pt x="0" y="364621"/>
                </a:lnTo>
                <a:cubicBezTo>
                  <a:pt x="0" y="163246"/>
                  <a:pt x="163246" y="0"/>
                  <a:pt x="364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080CE6-85D2-4CBD-B822-D2F33B1FD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5550"/>
            <a:ext cx="12192000" cy="4362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FFBF84-A9C1-4E27-90BF-454279395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2719" y="0"/>
            <a:ext cx="8865030" cy="5176434"/>
          </a:xfrm>
          <a:custGeom>
            <a:avLst/>
            <a:gdLst>
              <a:gd name="connsiteX0" fmla="*/ 0 w 12192000"/>
              <a:gd name="connsiteY0" fmla="*/ 0 h 4305300"/>
              <a:gd name="connsiteX1" fmla="*/ 12192000 w 12192000"/>
              <a:gd name="connsiteY1" fmla="*/ 0 h 4305300"/>
              <a:gd name="connsiteX2" fmla="*/ 12192000 w 12192000"/>
              <a:gd name="connsiteY2" fmla="*/ 4305300 h 4305300"/>
              <a:gd name="connsiteX3" fmla="*/ 0 w 12192000"/>
              <a:gd name="connsiteY3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5300">
                <a:moveTo>
                  <a:pt x="0" y="0"/>
                </a:moveTo>
                <a:lnTo>
                  <a:pt x="12192000" y="0"/>
                </a:lnTo>
                <a:lnTo>
                  <a:pt x="12192000" y="4305300"/>
                </a:lnTo>
                <a:lnTo>
                  <a:pt x="0" y="43053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20D910-E0A9-45DF-93C4-DB434DFDE0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930" y="818827"/>
            <a:ext cx="3084163" cy="2565024"/>
          </a:xfrm>
          <a:custGeom>
            <a:avLst/>
            <a:gdLst>
              <a:gd name="connsiteX0" fmla="*/ 0 w 3084163"/>
              <a:gd name="connsiteY0" fmla="*/ 0 h 2565024"/>
              <a:gd name="connsiteX1" fmla="*/ 3084163 w 3084163"/>
              <a:gd name="connsiteY1" fmla="*/ 0 h 2565024"/>
              <a:gd name="connsiteX2" fmla="*/ 3084163 w 3084163"/>
              <a:gd name="connsiteY2" fmla="*/ 2565024 h 2565024"/>
              <a:gd name="connsiteX3" fmla="*/ 0 w 3084163"/>
              <a:gd name="connsiteY3" fmla="*/ 2565024 h 25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163" h="2565024">
                <a:moveTo>
                  <a:pt x="0" y="0"/>
                </a:moveTo>
                <a:lnTo>
                  <a:pt x="3084163" y="0"/>
                </a:lnTo>
                <a:lnTo>
                  <a:pt x="3084163" y="2565024"/>
                </a:lnTo>
                <a:lnTo>
                  <a:pt x="0" y="25650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D20E39-8516-47AE-B2CC-F6097D6617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05575" y="818827"/>
            <a:ext cx="4551334" cy="2565024"/>
          </a:xfrm>
          <a:custGeom>
            <a:avLst/>
            <a:gdLst>
              <a:gd name="connsiteX0" fmla="*/ 0 w 4073472"/>
              <a:gd name="connsiteY0" fmla="*/ 0 h 2565024"/>
              <a:gd name="connsiteX1" fmla="*/ 4073472 w 4073472"/>
              <a:gd name="connsiteY1" fmla="*/ 0 h 2565024"/>
              <a:gd name="connsiteX2" fmla="*/ 4073472 w 4073472"/>
              <a:gd name="connsiteY2" fmla="*/ 2565024 h 2565024"/>
              <a:gd name="connsiteX3" fmla="*/ 0 w 4073472"/>
              <a:gd name="connsiteY3" fmla="*/ 2565024 h 25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472" h="2565024">
                <a:moveTo>
                  <a:pt x="0" y="0"/>
                </a:moveTo>
                <a:lnTo>
                  <a:pt x="4073472" y="0"/>
                </a:lnTo>
                <a:lnTo>
                  <a:pt x="4073472" y="2565024"/>
                </a:lnTo>
                <a:lnTo>
                  <a:pt x="0" y="25650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C092126-6316-45CF-A3DC-68A57E1FAE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8760" y="3567139"/>
            <a:ext cx="4073472" cy="2565024"/>
          </a:xfrm>
          <a:custGeom>
            <a:avLst/>
            <a:gdLst>
              <a:gd name="connsiteX0" fmla="*/ 0 w 4073472"/>
              <a:gd name="connsiteY0" fmla="*/ 0 h 2565024"/>
              <a:gd name="connsiteX1" fmla="*/ 4073472 w 4073472"/>
              <a:gd name="connsiteY1" fmla="*/ 0 h 2565024"/>
              <a:gd name="connsiteX2" fmla="*/ 4073472 w 4073472"/>
              <a:gd name="connsiteY2" fmla="*/ 2565024 h 2565024"/>
              <a:gd name="connsiteX3" fmla="*/ 0 w 4073472"/>
              <a:gd name="connsiteY3" fmla="*/ 2565024 h 25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472" h="2565024">
                <a:moveTo>
                  <a:pt x="0" y="0"/>
                </a:moveTo>
                <a:lnTo>
                  <a:pt x="4073472" y="0"/>
                </a:lnTo>
                <a:lnTo>
                  <a:pt x="4073472" y="2565024"/>
                </a:lnTo>
                <a:lnTo>
                  <a:pt x="0" y="25650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C3EBDE-9ED9-4D9C-8BA4-9F0C49B7CC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2160" y="0"/>
            <a:ext cx="6339840" cy="6857996"/>
          </a:xfrm>
          <a:custGeom>
            <a:avLst/>
            <a:gdLst>
              <a:gd name="connsiteX0" fmla="*/ 1825991 w 6339840"/>
              <a:gd name="connsiteY0" fmla="*/ 0 h 6857996"/>
              <a:gd name="connsiteX1" fmla="*/ 5636190 w 6339840"/>
              <a:gd name="connsiteY1" fmla="*/ 0 h 6857996"/>
              <a:gd name="connsiteX2" fmla="*/ 4694012 w 6339840"/>
              <a:gd name="connsiteY2" fmla="*/ 3428996 h 6857996"/>
              <a:gd name="connsiteX3" fmla="*/ 5636191 w 6339840"/>
              <a:gd name="connsiteY3" fmla="*/ 6857994 h 6857996"/>
              <a:gd name="connsiteX4" fmla="*/ 5794476 w 6339840"/>
              <a:gd name="connsiteY4" fmla="*/ 6857994 h 6857996"/>
              <a:gd name="connsiteX5" fmla="*/ 5794476 w 6339840"/>
              <a:gd name="connsiteY5" fmla="*/ 0 h 6857996"/>
              <a:gd name="connsiteX6" fmla="*/ 6339840 w 6339840"/>
              <a:gd name="connsiteY6" fmla="*/ 0 h 6857996"/>
              <a:gd name="connsiteX7" fmla="*/ 6339840 w 6339840"/>
              <a:gd name="connsiteY7" fmla="*/ 6857996 h 6857996"/>
              <a:gd name="connsiteX8" fmla="*/ 1825991 w 6339840"/>
              <a:gd name="connsiteY8" fmla="*/ 6857996 h 6857996"/>
              <a:gd name="connsiteX9" fmla="*/ 0 w 6339840"/>
              <a:gd name="connsiteY9" fmla="*/ 3428998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9840" h="6857996">
                <a:moveTo>
                  <a:pt x="1825991" y="0"/>
                </a:moveTo>
                <a:lnTo>
                  <a:pt x="5636190" y="0"/>
                </a:lnTo>
                <a:lnTo>
                  <a:pt x="4694012" y="3428996"/>
                </a:lnTo>
                <a:lnTo>
                  <a:pt x="5636191" y="6857994"/>
                </a:lnTo>
                <a:lnTo>
                  <a:pt x="5794476" y="6857994"/>
                </a:lnTo>
                <a:lnTo>
                  <a:pt x="5794476" y="0"/>
                </a:lnTo>
                <a:lnTo>
                  <a:pt x="6339840" y="0"/>
                </a:lnTo>
                <a:lnTo>
                  <a:pt x="6339840" y="6857996"/>
                </a:lnTo>
                <a:lnTo>
                  <a:pt x="1825991" y="6857996"/>
                </a:lnTo>
                <a:lnTo>
                  <a:pt x="0" y="3428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0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D4CC65-49E0-4E93-B800-B296A2A6B8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318657" cy="6858000"/>
          </a:xfrm>
          <a:custGeom>
            <a:avLst/>
            <a:gdLst>
              <a:gd name="connsiteX0" fmla="*/ 0 w 2318657"/>
              <a:gd name="connsiteY0" fmla="*/ 0 h 6188529"/>
              <a:gd name="connsiteX1" fmla="*/ 2318657 w 2318657"/>
              <a:gd name="connsiteY1" fmla="*/ 0 h 6188529"/>
              <a:gd name="connsiteX2" fmla="*/ 2318657 w 2318657"/>
              <a:gd name="connsiteY2" fmla="*/ 6188529 h 6188529"/>
              <a:gd name="connsiteX3" fmla="*/ 0 w 2318657"/>
              <a:gd name="connsiteY3" fmla="*/ 6188529 h 61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657" h="6188529">
                <a:moveTo>
                  <a:pt x="0" y="0"/>
                </a:moveTo>
                <a:lnTo>
                  <a:pt x="2318657" y="0"/>
                </a:lnTo>
                <a:lnTo>
                  <a:pt x="2318657" y="6188529"/>
                </a:lnTo>
                <a:lnTo>
                  <a:pt x="0" y="61885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A1A78A-E9AD-4B32-9055-0A52B96B82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9286" y="1"/>
            <a:ext cx="3701143" cy="6858000"/>
          </a:xfrm>
          <a:custGeom>
            <a:avLst/>
            <a:gdLst>
              <a:gd name="connsiteX0" fmla="*/ 0 w 3701143"/>
              <a:gd name="connsiteY0" fmla="*/ 0 h 6188529"/>
              <a:gd name="connsiteX1" fmla="*/ 3701143 w 3701143"/>
              <a:gd name="connsiteY1" fmla="*/ 0 h 6188529"/>
              <a:gd name="connsiteX2" fmla="*/ 3701143 w 3701143"/>
              <a:gd name="connsiteY2" fmla="*/ 6188529 h 6188529"/>
              <a:gd name="connsiteX3" fmla="*/ 0 w 3701143"/>
              <a:gd name="connsiteY3" fmla="*/ 6188529 h 61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6188529">
                <a:moveTo>
                  <a:pt x="0" y="0"/>
                </a:moveTo>
                <a:lnTo>
                  <a:pt x="3701143" y="0"/>
                </a:lnTo>
                <a:lnTo>
                  <a:pt x="3701143" y="6188529"/>
                </a:lnTo>
                <a:lnTo>
                  <a:pt x="0" y="61885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20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D44089-6029-4AFE-98E4-7440550163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2405" y="522515"/>
            <a:ext cx="3929744" cy="5287663"/>
          </a:xfrm>
          <a:custGeom>
            <a:avLst/>
            <a:gdLst>
              <a:gd name="connsiteX0" fmla="*/ 0 w 3929744"/>
              <a:gd name="connsiteY0" fmla="*/ 0 h 5287663"/>
              <a:gd name="connsiteX1" fmla="*/ 3929744 w 3929744"/>
              <a:gd name="connsiteY1" fmla="*/ 0 h 5287663"/>
              <a:gd name="connsiteX2" fmla="*/ 3929744 w 3929744"/>
              <a:gd name="connsiteY2" fmla="*/ 5287663 h 5287663"/>
              <a:gd name="connsiteX3" fmla="*/ 1856012 w 3929744"/>
              <a:gd name="connsiteY3" fmla="*/ 5287663 h 5287663"/>
              <a:gd name="connsiteX4" fmla="*/ 1856012 w 3929744"/>
              <a:gd name="connsiteY4" fmla="*/ 865414 h 5287663"/>
              <a:gd name="connsiteX5" fmla="*/ 0 w 3929744"/>
              <a:gd name="connsiteY5" fmla="*/ 865414 h 528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9744" h="5287663">
                <a:moveTo>
                  <a:pt x="0" y="0"/>
                </a:moveTo>
                <a:lnTo>
                  <a:pt x="3929744" y="0"/>
                </a:lnTo>
                <a:lnTo>
                  <a:pt x="3929744" y="5287663"/>
                </a:lnTo>
                <a:lnTo>
                  <a:pt x="1856012" y="5287663"/>
                </a:lnTo>
                <a:lnTo>
                  <a:pt x="1856012" y="865414"/>
                </a:lnTo>
                <a:lnTo>
                  <a:pt x="0" y="8654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2737E9-F182-46A3-8A20-76E0FE199D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7314" y="1485899"/>
            <a:ext cx="4909460" cy="4931228"/>
          </a:xfrm>
          <a:custGeom>
            <a:avLst/>
            <a:gdLst>
              <a:gd name="connsiteX0" fmla="*/ 0 w 4909460"/>
              <a:gd name="connsiteY0" fmla="*/ 0 h 4931228"/>
              <a:gd name="connsiteX1" fmla="*/ 2590730 w 4909460"/>
              <a:gd name="connsiteY1" fmla="*/ 0 h 4931228"/>
              <a:gd name="connsiteX2" fmla="*/ 2590730 w 4909460"/>
              <a:gd name="connsiteY2" fmla="*/ 1 h 4931228"/>
              <a:gd name="connsiteX3" fmla="*/ 4909460 w 4909460"/>
              <a:gd name="connsiteY3" fmla="*/ 1 h 4931228"/>
              <a:gd name="connsiteX4" fmla="*/ 4909460 w 4909460"/>
              <a:gd name="connsiteY4" fmla="*/ 4422249 h 4931228"/>
              <a:gd name="connsiteX5" fmla="*/ 4909460 w 4909460"/>
              <a:gd name="connsiteY5" fmla="*/ 4422250 h 4931228"/>
              <a:gd name="connsiteX6" fmla="*/ 4909460 w 4909460"/>
              <a:gd name="connsiteY6" fmla="*/ 4931228 h 4931228"/>
              <a:gd name="connsiteX7" fmla="*/ 0 w 4909460"/>
              <a:gd name="connsiteY7" fmla="*/ 4931228 h 493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460" h="4931228">
                <a:moveTo>
                  <a:pt x="0" y="0"/>
                </a:moveTo>
                <a:lnTo>
                  <a:pt x="2590730" y="0"/>
                </a:lnTo>
                <a:lnTo>
                  <a:pt x="2590730" y="1"/>
                </a:lnTo>
                <a:lnTo>
                  <a:pt x="4909460" y="1"/>
                </a:lnTo>
                <a:lnTo>
                  <a:pt x="4909460" y="4422249"/>
                </a:lnTo>
                <a:lnTo>
                  <a:pt x="4909460" y="4422250"/>
                </a:lnTo>
                <a:lnTo>
                  <a:pt x="4909460" y="4931228"/>
                </a:lnTo>
                <a:lnTo>
                  <a:pt x="0" y="4931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9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1C99318-65C6-465B-9D3F-8AF654C4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601D8AD-6D30-4918-B3C1-A1606191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5A53D83-AD31-491E-9D85-34A2B818C7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 b="5486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3FCD71-00A5-4365-A1BA-CE64E46EDA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E5654-6C0C-496B-9542-6FF84B93B969}"/>
              </a:ext>
            </a:extLst>
          </p:cNvPr>
          <p:cNvSpPr/>
          <p:nvPr/>
        </p:nvSpPr>
        <p:spPr>
          <a:xfrm>
            <a:off x="322762" y="339634"/>
            <a:ext cx="11546477" cy="5821226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/>
          </a:p>
        </p:txBody>
      </p:sp>
      <p:sp>
        <p:nvSpPr>
          <p:cNvPr id="20" name="Shape 40">
            <a:extLst>
              <a:ext uri="{FF2B5EF4-FFF2-40B4-BE49-F238E27FC236}">
                <a16:creationId xmlns:a16="http://schemas.microsoft.com/office/drawing/2014/main" id="{BD9EF511-846D-4941-AADE-CFA70908A61F}"/>
              </a:ext>
            </a:extLst>
          </p:cNvPr>
          <p:cNvSpPr/>
          <p:nvPr/>
        </p:nvSpPr>
        <p:spPr>
          <a:xfrm>
            <a:off x="482599" y="3940209"/>
            <a:ext cx="9105537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11500" b="1" cap="none" dirty="0">
                <a:solidFill>
                  <a:schemeClr val="bg1"/>
                </a:solidFill>
                <a:ea typeface="Roboto" panose="02000000000000000000" pitchFamily="2" charset="0"/>
                <a:cs typeface="Lato" panose="020F0502020204030203" pitchFamily="34" charset="0"/>
              </a:rPr>
              <a:t>NATURE</a:t>
            </a:r>
          </a:p>
        </p:txBody>
      </p:sp>
      <p:sp>
        <p:nvSpPr>
          <p:cNvPr id="10" name="Shape 40">
            <a:extLst>
              <a:ext uri="{FF2B5EF4-FFF2-40B4-BE49-F238E27FC236}">
                <a16:creationId xmlns:a16="http://schemas.microsoft.com/office/drawing/2014/main" id="{54ADF268-CCF7-4744-B708-0DD74FC684C6}"/>
              </a:ext>
            </a:extLst>
          </p:cNvPr>
          <p:cNvSpPr/>
          <p:nvPr/>
        </p:nvSpPr>
        <p:spPr>
          <a:xfrm>
            <a:off x="586377" y="5621237"/>
            <a:ext cx="1015129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1400" cap="none" spc="600" dirty="0">
                <a:solidFill>
                  <a:schemeClr val="bg1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MULTIPURPOSE PRESENTATION TEMPLATE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B3BD2-45DD-40DE-ADDF-B42D079E9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88396-C475-47A1-B08C-F83D232C4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053A63-4B05-4248-B2B1-61770FBD44D5}"/>
              </a:ext>
            </a:extLst>
          </p:cNvPr>
          <p:cNvSpPr/>
          <p:nvPr/>
        </p:nvSpPr>
        <p:spPr>
          <a:xfrm flipH="1">
            <a:off x="9701244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DC374E-26BC-49C4-A3C8-A8D9B9DC85A6}"/>
              </a:ext>
            </a:extLst>
          </p:cNvPr>
          <p:cNvSpPr/>
          <p:nvPr/>
        </p:nvSpPr>
        <p:spPr>
          <a:xfrm>
            <a:off x="-3835" y="0"/>
            <a:ext cx="1409185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837D402-5C6A-45D3-90A4-95B78307D0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2" r="25712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D524720-78EE-4916-9E6B-37397F84B3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r="1708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D85E5E5-82ED-46D7-9E65-1577F01FFD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5" r="37935"/>
          <a:stretch>
            <a:fillRect/>
          </a:stretch>
        </p:blipFill>
        <p:spPr/>
      </p:pic>
      <p:sp>
        <p:nvSpPr>
          <p:cNvPr id="10" name="Shape 40">
            <a:extLst>
              <a:ext uri="{FF2B5EF4-FFF2-40B4-BE49-F238E27FC236}">
                <a16:creationId xmlns:a16="http://schemas.microsoft.com/office/drawing/2014/main" id="{D098793D-A0E7-4523-A4A5-FB0601BE7B4A}"/>
              </a:ext>
            </a:extLst>
          </p:cNvPr>
          <p:cNvSpPr/>
          <p:nvPr/>
        </p:nvSpPr>
        <p:spPr>
          <a:xfrm>
            <a:off x="7584766" y="136610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1" name="Shape 40">
            <a:extLst>
              <a:ext uri="{FF2B5EF4-FFF2-40B4-BE49-F238E27FC236}">
                <a16:creationId xmlns:a16="http://schemas.microsoft.com/office/drawing/2014/main" id="{6C624F36-9183-4CB5-83CC-940044980F4E}"/>
              </a:ext>
            </a:extLst>
          </p:cNvPr>
          <p:cNvSpPr/>
          <p:nvPr/>
        </p:nvSpPr>
        <p:spPr>
          <a:xfrm>
            <a:off x="7584767" y="201881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2" name="Shape 48">
            <a:extLst>
              <a:ext uri="{FF2B5EF4-FFF2-40B4-BE49-F238E27FC236}">
                <a16:creationId xmlns:a16="http://schemas.microsoft.com/office/drawing/2014/main" id="{F53F4C38-7C8E-42B9-8F57-94014A3F7A44}"/>
              </a:ext>
            </a:extLst>
          </p:cNvPr>
          <p:cNvSpPr/>
          <p:nvPr/>
        </p:nvSpPr>
        <p:spPr>
          <a:xfrm>
            <a:off x="7584766" y="3361699"/>
            <a:ext cx="3464234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8125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8E04661-C9A1-4A8E-8AEF-2272F5896AA9}"/>
              </a:ext>
            </a:extLst>
          </p:cNvPr>
          <p:cNvSpPr/>
          <p:nvPr/>
        </p:nvSpPr>
        <p:spPr>
          <a:xfrm>
            <a:off x="5372102" y="5588000"/>
            <a:ext cx="6565900" cy="12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D8B927-FD5D-4F05-8F23-2916D5E71A0E}"/>
              </a:ext>
            </a:extLst>
          </p:cNvPr>
          <p:cNvSpPr/>
          <p:nvPr/>
        </p:nvSpPr>
        <p:spPr>
          <a:xfrm>
            <a:off x="5372100" y="1"/>
            <a:ext cx="6565901" cy="6966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FF42FA3-635B-4926-9331-E3F92E611B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5225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6C68985-4AC5-4A3A-AD19-1EB6A312C1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" b="401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E66CB06-F621-4D08-B773-89A55B0D6E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r="16922"/>
          <a:stretch>
            <a:fillRect/>
          </a:stretch>
        </p:blipFill>
        <p:spPr/>
      </p:pic>
      <p:sp>
        <p:nvSpPr>
          <p:cNvPr id="13" name="Shape 40">
            <a:extLst>
              <a:ext uri="{FF2B5EF4-FFF2-40B4-BE49-F238E27FC236}">
                <a16:creationId xmlns:a16="http://schemas.microsoft.com/office/drawing/2014/main" id="{09B03D26-DA01-477E-B241-FA2FE959E7E8}"/>
              </a:ext>
            </a:extLst>
          </p:cNvPr>
          <p:cNvSpPr/>
          <p:nvPr/>
        </p:nvSpPr>
        <p:spPr>
          <a:xfrm>
            <a:off x="879166" y="132800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4" name="Shape 40">
            <a:extLst>
              <a:ext uri="{FF2B5EF4-FFF2-40B4-BE49-F238E27FC236}">
                <a16:creationId xmlns:a16="http://schemas.microsoft.com/office/drawing/2014/main" id="{D582D40A-7BF3-411C-BEFA-127B138C2BD8}"/>
              </a:ext>
            </a:extLst>
          </p:cNvPr>
          <p:cNvSpPr/>
          <p:nvPr/>
        </p:nvSpPr>
        <p:spPr>
          <a:xfrm>
            <a:off x="879167" y="198071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5" name="Shape 48">
            <a:extLst>
              <a:ext uri="{FF2B5EF4-FFF2-40B4-BE49-F238E27FC236}">
                <a16:creationId xmlns:a16="http://schemas.microsoft.com/office/drawing/2014/main" id="{290B8A13-B7D3-459F-9E20-365474007E1D}"/>
              </a:ext>
            </a:extLst>
          </p:cNvPr>
          <p:cNvSpPr/>
          <p:nvPr/>
        </p:nvSpPr>
        <p:spPr>
          <a:xfrm>
            <a:off x="879166" y="3323599"/>
            <a:ext cx="3464234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9D4164-5BCD-433A-AFAF-FB97959DBC8B}"/>
              </a:ext>
            </a:extLst>
          </p:cNvPr>
          <p:cNvSpPr/>
          <p:nvPr/>
        </p:nvSpPr>
        <p:spPr>
          <a:xfrm flipH="1">
            <a:off x="8229657" y="0"/>
            <a:ext cx="1527517" cy="3016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81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9ABD39-FCB3-4E17-9097-1FAE47EA5A95}"/>
              </a:ext>
            </a:extLst>
          </p:cNvPr>
          <p:cNvSpPr/>
          <p:nvPr/>
        </p:nvSpPr>
        <p:spPr>
          <a:xfrm>
            <a:off x="0" y="5704114"/>
            <a:ext cx="12192000" cy="638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9FB9296-5C16-4F58-80D9-1476FEB428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4855"/>
          <a:stretch>
            <a:fillRect/>
          </a:stretch>
        </p:blipFill>
        <p:spPr/>
      </p:pic>
      <p:sp>
        <p:nvSpPr>
          <p:cNvPr id="15" name="Shape 40">
            <a:extLst>
              <a:ext uri="{FF2B5EF4-FFF2-40B4-BE49-F238E27FC236}">
                <a16:creationId xmlns:a16="http://schemas.microsoft.com/office/drawing/2014/main" id="{DD800A66-CFBD-4579-8EA1-60737CCEDB8A}"/>
              </a:ext>
            </a:extLst>
          </p:cNvPr>
          <p:cNvSpPr/>
          <p:nvPr/>
        </p:nvSpPr>
        <p:spPr>
          <a:xfrm>
            <a:off x="6994392" y="87080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6" name="Shape 40">
            <a:extLst>
              <a:ext uri="{FF2B5EF4-FFF2-40B4-BE49-F238E27FC236}">
                <a16:creationId xmlns:a16="http://schemas.microsoft.com/office/drawing/2014/main" id="{5127D427-0D82-469A-AD76-264D00732EB6}"/>
              </a:ext>
            </a:extLst>
          </p:cNvPr>
          <p:cNvSpPr/>
          <p:nvPr/>
        </p:nvSpPr>
        <p:spPr>
          <a:xfrm>
            <a:off x="6994393" y="152351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8" name="Shape 48">
            <a:extLst>
              <a:ext uri="{FF2B5EF4-FFF2-40B4-BE49-F238E27FC236}">
                <a16:creationId xmlns:a16="http://schemas.microsoft.com/office/drawing/2014/main" id="{1DD08C53-94B7-4F18-873C-1394956295BC}"/>
              </a:ext>
            </a:extLst>
          </p:cNvPr>
          <p:cNvSpPr/>
          <p:nvPr/>
        </p:nvSpPr>
        <p:spPr>
          <a:xfrm>
            <a:off x="6994392" y="3380749"/>
            <a:ext cx="3921258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F54530-5E08-479E-BEAA-EC26F6688ABB}"/>
              </a:ext>
            </a:extLst>
          </p:cNvPr>
          <p:cNvCxnSpPr>
            <a:cxnSpLocks/>
          </p:cNvCxnSpPr>
          <p:nvPr/>
        </p:nvCxnSpPr>
        <p:spPr>
          <a:xfrm flipH="1">
            <a:off x="7032492" y="2838449"/>
            <a:ext cx="515950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0B729A6-B2AF-478B-9F16-F8556BCB1B8E}"/>
              </a:ext>
            </a:extLst>
          </p:cNvPr>
          <p:cNvSpPr/>
          <p:nvPr/>
        </p:nvSpPr>
        <p:spPr>
          <a:xfrm flipH="1">
            <a:off x="4995716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7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CFF2539-BAC5-49A5-AD98-F7419758D07D}"/>
              </a:ext>
            </a:extLst>
          </p:cNvPr>
          <p:cNvSpPr/>
          <p:nvPr/>
        </p:nvSpPr>
        <p:spPr>
          <a:xfrm>
            <a:off x="5925312" y="6219370"/>
            <a:ext cx="6266688" cy="638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46197D4-9663-4633-924E-92EFA30B4A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r="1537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A23A97-9798-43BE-BCA6-8FFFD08B80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r="12922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3B438E9-7E42-45EC-80B6-0582C76AAF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1" b="19171"/>
          <a:stretch>
            <a:fillRect/>
          </a:stretch>
        </p:blipFill>
        <p:spPr/>
      </p:pic>
      <p:sp>
        <p:nvSpPr>
          <p:cNvPr id="11" name="Shape 40">
            <a:extLst>
              <a:ext uri="{FF2B5EF4-FFF2-40B4-BE49-F238E27FC236}">
                <a16:creationId xmlns:a16="http://schemas.microsoft.com/office/drawing/2014/main" id="{B78BA91C-561E-40C2-BF16-9487C4DB9923}"/>
              </a:ext>
            </a:extLst>
          </p:cNvPr>
          <p:cNvSpPr/>
          <p:nvPr/>
        </p:nvSpPr>
        <p:spPr>
          <a:xfrm>
            <a:off x="1050792" y="87080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2" name="Shape 40">
            <a:extLst>
              <a:ext uri="{FF2B5EF4-FFF2-40B4-BE49-F238E27FC236}">
                <a16:creationId xmlns:a16="http://schemas.microsoft.com/office/drawing/2014/main" id="{BFBBD9EB-BCF5-4F91-ADA1-7793F5F93BF9}"/>
              </a:ext>
            </a:extLst>
          </p:cNvPr>
          <p:cNvSpPr/>
          <p:nvPr/>
        </p:nvSpPr>
        <p:spPr>
          <a:xfrm>
            <a:off x="1050793" y="152351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3" name="Shape 48">
            <a:extLst>
              <a:ext uri="{FF2B5EF4-FFF2-40B4-BE49-F238E27FC236}">
                <a16:creationId xmlns:a16="http://schemas.microsoft.com/office/drawing/2014/main" id="{11F1B78E-40E0-48E4-9FB8-EE05ACB5E353}"/>
              </a:ext>
            </a:extLst>
          </p:cNvPr>
          <p:cNvSpPr/>
          <p:nvPr/>
        </p:nvSpPr>
        <p:spPr>
          <a:xfrm>
            <a:off x="1050792" y="3380749"/>
            <a:ext cx="3921258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97E86D-4A42-4479-8A70-C7736D729919}"/>
              </a:ext>
            </a:extLst>
          </p:cNvPr>
          <p:cNvCxnSpPr>
            <a:cxnSpLocks/>
          </p:cNvCxnSpPr>
          <p:nvPr/>
        </p:nvCxnSpPr>
        <p:spPr>
          <a:xfrm flipH="1">
            <a:off x="0" y="2838449"/>
            <a:ext cx="497205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C137-1483-450A-A3C4-35B9327D21A5}"/>
              </a:ext>
            </a:extLst>
          </p:cNvPr>
          <p:cNvSpPr/>
          <p:nvPr/>
        </p:nvSpPr>
        <p:spPr>
          <a:xfrm flipH="1">
            <a:off x="9997880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1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0">
            <a:extLst>
              <a:ext uri="{FF2B5EF4-FFF2-40B4-BE49-F238E27FC236}">
                <a16:creationId xmlns:a16="http://schemas.microsoft.com/office/drawing/2014/main" id="{0A7716C8-9008-4916-856B-BBC90B44F595}"/>
              </a:ext>
            </a:extLst>
          </p:cNvPr>
          <p:cNvSpPr/>
          <p:nvPr/>
        </p:nvSpPr>
        <p:spPr>
          <a:xfrm>
            <a:off x="6800850" y="2365916"/>
            <a:ext cx="48669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OUR GREAT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31B366-9700-45BF-885F-FCA52A2F16A6}"/>
              </a:ext>
            </a:extLst>
          </p:cNvPr>
          <p:cNvCxnSpPr>
            <a:cxnSpLocks/>
          </p:cNvCxnSpPr>
          <p:nvPr/>
        </p:nvCxnSpPr>
        <p:spPr>
          <a:xfrm flipH="1">
            <a:off x="9696450" y="3429000"/>
            <a:ext cx="249555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40">
            <a:extLst>
              <a:ext uri="{FF2B5EF4-FFF2-40B4-BE49-F238E27FC236}">
                <a16:creationId xmlns:a16="http://schemas.microsoft.com/office/drawing/2014/main" id="{B5028580-E133-4B43-B08A-B465CFE4660E}"/>
              </a:ext>
            </a:extLst>
          </p:cNvPr>
          <p:cNvSpPr/>
          <p:nvPr/>
        </p:nvSpPr>
        <p:spPr>
          <a:xfrm>
            <a:off x="6800850" y="3005683"/>
            <a:ext cx="513041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200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PORTFOLIO.</a:t>
            </a:r>
          </a:p>
        </p:txBody>
      </p:sp>
      <p:sp>
        <p:nvSpPr>
          <p:cNvPr id="11" name="Shape 48">
            <a:extLst>
              <a:ext uri="{FF2B5EF4-FFF2-40B4-BE49-F238E27FC236}">
                <a16:creationId xmlns:a16="http://schemas.microsoft.com/office/drawing/2014/main" id="{FEC7811D-C9AF-41D4-9BB9-3C09413F5253}"/>
              </a:ext>
            </a:extLst>
          </p:cNvPr>
          <p:cNvSpPr/>
          <p:nvPr/>
        </p:nvSpPr>
        <p:spPr>
          <a:xfrm>
            <a:off x="6800850" y="3847805"/>
            <a:ext cx="4558653" cy="1714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44DA1CE-BAB6-4514-8F3D-7E98761BDB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1599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C096F31-0C21-42C9-B4E0-4BEF9311A0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r="17476"/>
          <a:stretch>
            <a:fillRect/>
          </a:stretch>
        </p:blipFill>
        <p:spPr/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3393912-D9CF-47F8-B7A2-0845B2B37CCF}"/>
              </a:ext>
            </a:extLst>
          </p:cNvPr>
          <p:cNvSpPr/>
          <p:nvPr/>
        </p:nvSpPr>
        <p:spPr>
          <a:xfrm flipH="1">
            <a:off x="0" y="2474258"/>
            <a:ext cx="971550" cy="13427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8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30ABCB-80E2-4931-B026-1F21F1DE8628}"/>
              </a:ext>
            </a:extLst>
          </p:cNvPr>
          <p:cNvSpPr/>
          <p:nvPr/>
        </p:nvSpPr>
        <p:spPr>
          <a:xfrm flipH="1">
            <a:off x="309153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hape 40">
            <a:extLst>
              <a:ext uri="{FF2B5EF4-FFF2-40B4-BE49-F238E27FC236}">
                <a16:creationId xmlns:a16="http://schemas.microsoft.com/office/drawing/2014/main" id="{F915036F-4201-4FC8-9CFD-A9C4BB26B4A4}"/>
              </a:ext>
            </a:extLst>
          </p:cNvPr>
          <p:cNvSpPr/>
          <p:nvPr/>
        </p:nvSpPr>
        <p:spPr>
          <a:xfrm>
            <a:off x="582983" y="443480"/>
            <a:ext cx="414974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</a:rPr>
              <a:t>NATURE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9507567-5775-42E9-8E68-6DAD22D1E4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r="30971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3CE05B8-72C5-4F08-B095-ACEF998795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r="30054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25C72FE-FF0D-4E22-9526-F977B33B7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161"/>
          <a:stretch>
            <a:fillRect/>
          </a:stretch>
        </p:blipFill>
        <p:spPr/>
      </p:pic>
      <p:sp>
        <p:nvSpPr>
          <p:cNvPr id="13" name="Shape 48">
            <a:extLst>
              <a:ext uri="{FF2B5EF4-FFF2-40B4-BE49-F238E27FC236}">
                <a16:creationId xmlns:a16="http://schemas.microsoft.com/office/drawing/2014/main" id="{D0D126E5-6B92-473E-AA51-A203969F96A0}"/>
              </a:ext>
            </a:extLst>
          </p:cNvPr>
          <p:cNvSpPr/>
          <p:nvPr/>
        </p:nvSpPr>
        <p:spPr>
          <a:xfrm>
            <a:off x="8506206" y="1584895"/>
            <a:ext cx="2876550" cy="45232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3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40">
            <a:extLst>
              <a:ext uri="{FF2B5EF4-FFF2-40B4-BE49-F238E27FC236}">
                <a16:creationId xmlns:a16="http://schemas.microsoft.com/office/drawing/2014/main" id="{4E02C0B9-E52E-4DA1-AB26-FD6362B78CA3}"/>
              </a:ext>
            </a:extLst>
          </p:cNvPr>
          <p:cNvSpPr/>
          <p:nvPr/>
        </p:nvSpPr>
        <p:spPr>
          <a:xfrm>
            <a:off x="5066630" y="530352"/>
            <a:ext cx="48669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OUR GREAT</a:t>
            </a:r>
          </a:p>
        </p:txBody>
      </p:sp>
      <p:sp>
        <p:nvSpPr>
          <p:cNvPr id="29" name="Shape 40">
            <a:extLst>
              <a:ext uri="{FF2B5EF4-FFF2-40B4-BE49-F238E27FC236}">
                <a16:creationId xmlns:a16="http://schemas.microsoft.com/office/drawing/2014/main" id="{DFADD698-A288-4A01-B8C9-1EA721BF26F2}"/>
              </a:ext>
            </a:extLst>
          </p:cNvPr>
          <p:cNvSpPr/>
          <p:nvPr/>
        </p:nvSpPr>
        <p:spPr>
          <a:xfrm>
            <a:off x="5066630" y="1208113"/>
            <a:ext cx="513041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PORTFOLIO.</a:t>
            </a:r>
          </a:p>
        </p:txBody>
      </p:sp>
      <p:sp>
        <p:nvSpPr>
          <p:cNvPr id="30" name="Shape 48">
            <a:extLst>
              <a:ext uri="{FF2B5EF4-FFF2-40B4-BE49-F238E27FC236}">
                <a16:creationId xmlns:a16="http://schemas.microsoft.com/office/drawing/2014/main" id="{C9D923E0-A851-49C8-A694-3CE865C1C094}"/>
              </a:ext>
            </a:extLst>
          </p:cNvPr>
          <p:cNvSpPr/>
          <p:nvPr/>
        </p:nvSpPr>
        <p:spPr>
          <a:xfrm>
            <a:off x="5066630" y="2306502"/>
            <a:ext cx="3963070" cy="1718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C6A1B46-E19D-40ED-9EC6-4B5CA49168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r="2992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5EB511-081D-4CE8-9C4D-E0F4ACCD4E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r="26418"/>
          <a:stretch>
            <a:fillRect/>
          </a:stretch>
        </p:blipFill>
        <p:spPr/>
      </p:pic>
      <p:sp>
        <p:nvSpPr>
          <p:cNvPr id="10" name="Shape 48">
            <a:extLst>
              <a:ext uri="{FF2B5EF4-FFF2-40B4-BE49-F238E27FC236}">
                <a16:creationId xmlns:a16="http://schemas.microsoft.com/office/drawing/2014/main" id="{4F051395-61E1-454F-997B-4C9894B35375}"/>
              </a:ext>
            </a:extLst>
          </p:cNvPr>
          <p:cNvSpPr/>
          <p:nvPr/>
        </p:nvSpPr>
        <p:spPr>
          <a:xfrm>
            <a:off x="5066630" y="4363113"/>
            <a:ext cx="3963070" cy="1718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75B4A6-1E17-4272-8968-F780D04C9540}"/>
              </a:ext>
            </a:extLst>
          </p:cNvPr>
          <p:cNvSpPr/>
          <p:nvPr/>
        </p:nvSpPr>
        <p:spPr>
          <a:xfrm flipH="1">
            <a:off x="548640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BCE8E9D-CCAC-472C-804A-FC16A01581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8" r="29288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97A936D-36DE-46AA-9A61-AC4F9E30F0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4" r="27604"/>
          <a:stretch>
            <a:fillRect/>
          </a:stretch>
        </p:blipFill>
        <p:spPr/>
      </p:pic>
      <p:sp>
        <p:nvSpPr>
          <p:cNvPr id="11" name="Shape 40">
            <a:extLst>
              <a:ext uri="{FF2B5EF4-FFF2-40B4-BE49-F238E27FC236}">
                <a16:creationId xmlns:a16="http://schemas.microsoft.com/office/drawing/2014/main" id="{712FC156-FA0C-47C6-90F1-47D15C63B861}"/>
              </a:ext>
            </a:extLst>
          </p:cNvPr>
          <p:cNvSpPr/>
          <p:nvPr/>
        </p:nvSpPr>
        <p:spPr>
          <a:xfrm>
            <a:off x="2900303" y="530352"/>
            <a:ext cx="48669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OUR GREAT</a:t>
            </a:r>
          </a:p>
        </p:txBody>
      </p:sp>
      <p:sp>
        <p:nvSpPr>
          <p:cNvPr id="12" name="Shape 40">
            <a:extLst>
              <a:ext uri="{FF2B5EF4-FFF2-40B4-BE49-F238E27FC236}">
                <a16:creationId xmlns:a16="http://schemas.microsoft.com/office/drawing/2014/main" id="{CDC77E4E-8B84-416E-A812-D43D39459FE2}"/>
              </a:ext>
            </a:extLst>
          </p:cNvPr>
          <p:cNvSpPr/>
          <p:nvPr/>
        </p:nvSpPr>
        <p:spPr>
          <a:xfrm>
            <a:off x="2900303" y="1208113"/>
            <a:ext cx="513041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PORTFOLIO.</a:t>
            </a:r>
          </a:p>
        </p:txBody>
      </p:sp>
      <p:sp>
        <p:nvSpPr>
          <p:cNvPr id="13" name="Shape 48">
            <a:extLst>
              <a:ext uri="{FF2B5EF4-FFF2-40B4-BE49-F238E27FC236}">
                <a16:creationId xmlns:a16="http://schemas.microsoft.com/office/drawing/2014/main" id="{7FA8400A-4C0F-4C09-9FDC-EE80DB3B8923}"/>
              </a:ext>
            </a:extLst>
          </p:cNvPr>
          <p:cNvSpPr/>
          <p:nvPr/>
        </p:nvSpPr>
        <p:spPr>
          <a:xfrm>
            <a:off x="2900303" y="2306502"/>
            <a:ext cx="3963070" cy="1718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Shape 48">
            <a:extLst>
              <a:ext uri="{FF2B5EF4-FFF2-40B4-BE49-F238E27FC236}">
                <a16:creationId xmlns:a16="http://schemas.microsoft.com/office/drawing/2014/main" id="{AD743F46-690C-4703-AC41-0EE4066286F4}"/>
              </a:ext>
            </a:extLst>
          </p:cNvPr>
          <p:cNvSpPr/>
          <p:nvPr/>
        </p:nvSpPr>
        <p:spPr>
          <a:xfrm>
            <a:off x="2900303" y="4363113"/>
            <a:ext cx="3963070" cy="1718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6DFAD-493F-400B-AEF4-63C7B80E3523}"/>
              </a:ext>
            </a:extLst>
          </p:cNvPr>
          <p:cNvSpPr/>
          <p:nvPr/>
        </p:nvSpPr>
        <p:spPr>
          <a:xfrm flipH="1">
            <a:off x="-21682" y="4363113"/>
            <a:ext cx="1545682" cy="13716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5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966CDAB-ED0A-45BD-922F-97383DBFED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6" b="35106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82627AA-7F8B-486B-85C3-CC86EC717F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8629"/>
          <a:stretch>
            <a:fillRect/>
          </a:stretch>
        </p:blipFill>
        <p:spPr/>
      </p:pic>
      <p:sp>
        <p:nvSpPr>
          <p:cNvPr id="10" name="Shape 40">
            <a:extLst>
              <a:ext uri="{FF2B5EF4-FFF2-40B4-BE49-F238E27FC236}">
                <a16:creationId xmlns:a16="http://schemas.microsoft.com/office/drawing/2014/main" id="{53E53AC8-2AAB-4692-A852-183F68763F65}"/>
              </a:ext>
            </a:extLst>
          </p:cNvPr>
          <p:cNvSpPr/>
          <p:nvPr/>
        </p:nvSpPr>
        <p:spPr>
          <a:xfrm>
            <a:off x="524256" y="665051"/>
            <a:ext cx="48669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OUR GREAT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9BF4A9-3C06-43CD-9159-52AFCB0B566D}"/>
              </a:ext>
            </a:extLst>
          </p:cNvPr>
          <p:cNvCxnSpPr>
            <a:cxnSpLocks/>
          </p:cNvCxnSpPr>
          <p:nvPr/>
        </p:nvCxnSpPr>
        <p:spPr>
          <a:xfrm flipH="1">
            <a:off x="3419856" y="1728135"/>
            <a:ext cx="3072384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40">
            <a:extLst>
              <a:ext uri="{FF2B5EF4-FFF2-40B4-BE49-F238E27FC236}">
                <a16:creationId xmlns:a16="http://schemas.microsoft.com/office/drawing/2014/main" id="{2A6123DE-2D61-411E-B9C5-77EFE6E8543D}"/>
              </a:ext>
            </a:extLst>
          </p:cNvPr>
          <p:cNvSpPr/>
          <p:nvPr/>
        </p:nvSpPr>
        <p:spPr>
          <a:xfrm>
            <a:off x="524256" y="1304818"/>
            <a:ext cx="513041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200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PORTFOLIO.</a:t>
            </a:r>
          </a:p>
        </p:txBody>
      </p:sp>
      <p:sp>
        <p:nvSpPr>
          <p:cNvPr id="13" name="Shape 48">
            <a:extLst>
              <a:ext uri="{FF2B5EF4-FFF2-40B4-BE49-F238E27FC236}">
                <a16:creationId xmlns:a16="http://schemas.microsoft.com/office/drawing/2014/main" id="{8AD82106-AC0A-4670-BB7B-584D0B3E0A92}"/>
              </a:ext>
            </a:extLst>
          </p:cNvPr>
          <p:cNvSpPr/>
          <p:nvPr/>
        </p:nvSpPr>
        <p:spPr>
          <a:xfrm>
            <a:off x="524256" y="2146941"/>
            <a:ext cx="5980176" cy="1282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EA7F3F-5087-4EB1-812C-666A4B0A7C94}"/>
              </a:ext>
            </a:extLst>
          </p:cNvPr>
          <p:cNvSpPr/>
          <p:nvPr/>
        </p:nvSpPr>
        <p:spPr>
          <a:xfrm flipH="1">
            <a:off x="9682016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6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F68759-02D6-4C78-A463-28779B94AF90}"/>
              </a:ext>
            </a:extLst>
          </p:cNvPr>
          <p:cNvSpPr/>
          <p:nvPr/>
        </p:nvSpPr>
        <p:spPr>
          <a:xfrm flipH="1">
            <a:off x="328464" y="0"/>
            <a:ext cx="1527517" cy="22359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40">
            <a:extLst>
              <a:ext uri="{FF2B5EF4-FFF2-40B4-BE49-F238E27FC236}">
                <a16:creationId xmlns:a16="http://schemas.microsoft.com/office/drawing/2014/main" id="{CE564468-888C-44FC-A1BD-FAEE0840FF0D}"/>
              </a:ext>
            </a:extLst>
          </p:cNvPr>
          <p:cNvSpPr/>
          <p:nvPr/>
        </p:nvSpPr>
        <p:spPr>
          <a:xfrm>
            <a:off x="675861" y="832835"/>
            <a:ext cx="4866944" cy="128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YOU CAN CREATE</a:t>
            </a:r>
          </a:p>
        </p:txBody>
      </p:sp>
      <p:sp>
        <p:nvSpPr>
          <p:cNvPr id="11" name="Shape 48">
            <a:extLst>
              <a:ext uri="{FF2B5EF4-FFF2-40B4-BE49-F238E27FC236}">
                <a16:creationId xmlns:a16="http://schemas.microsoft.com/office/drawing/2014/main" id="{45B1F712-A408-4B8D-98DE-515619E7F176}"/>
              </a:ext>
            </a:extLst>
          </p:cNvPr>
          <p:cNvSpPr/>
          <p:nvPr/>
        </p:nvSpPr>
        <p:spPr>
          <a:xfrm>
            <a:off x="675861" y="2433736"/>
            <a:ext cx="5420139" cy="3736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autem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iriure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vulputate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praesent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luptatum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zzril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delenit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augue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feugait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facilisi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Nam liber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cum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eleifend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insitam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;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usus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legentis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iis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facit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eorum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saepius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Claritas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etiam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processus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dynamicus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qui sequitur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mutationem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consuetudium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lectorum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Mirum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notare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littera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gothica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putamus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parum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claram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anteposuerit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litterarum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formas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humanitatis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per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seacula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quarta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decima et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quinta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decima.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3D1176B-239B-4811-A215-2A8D9D49A3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 b="3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392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404E7F0-D9E1-40C6-88A6-EC0BD6FA6E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r="18765"/>
          <a:stretch>
            <a:fillRect/>
          </a:stretch>
        </p:blipFill>
        <p:spPr/>
      </p:pic>
      <p:sp>
        <p:nvSpPr>
          <p:cNvPr id="11" name="Shape 48">
            <a:extLst>
              <a:ext uri="{FF2B5EF4-FFF2-40B4-BE49-F238E27FC236}">
                <a16:creationId xmlns:a16="http://schemas.microsoft.com/office/drawing/2014/main" id="{68685769-BA39-4A15-B400-8E544EF5441D}"/>
              </a:ext>
            </a:extLst>
          </p:cNvPr>
          <p:cNvSpPr/>
          <p:nvPr/>
        </p:nvSpPr>
        <p:spPr>
          <a:xfrm>
            <a:off x="7069017" y="3614851"/>
            <a:ext cx="4303833" cy="18524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accent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accent1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hape 40">
            <a:extLst>
              <a:ext uri="{FF2B5EF4-FFF2-40B4-BE49-F238E27FC236}">
                <a16:creationId xmlns:a16="http://schemas.microsoft.com/office/drawing/2014/main" id="{D91A22D8-1904-49F7-90F8-E4B3F848CBBC}"/>
              </a:ext>
            </a:extLst>
          </p:cNvPr>
          <p:cNvSpPr/>
          <p:nvPr/>
        </p:nvSpPr>
        <p:spPr>
          <a:xfrm>
            <a:off x="7069017" y="1912313"/>
            <a:ext cx="414974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dirty="0">
                <a:solidFill>
                  <a:schemeClr val="accent2"/>
                </a:solidFill>
                <a:ea typeface="Roboto" panose="02000000000000000000" pitchFamily="2" charset="0"/>
                <a:cs typeface="Lato" panose="020F0502020204030203" pitchFamily="34" charset="0"/>
              </a:rPr>
              <a:t>NATURE</a:t>
            </a:r>
          </a:p>
        </p:txBody>
      </p:sp>
      <p:sp>
        <p:nvSpPr>
          <p:cNvPr id="10" name="Shape 40">
            <a:extLst>
              <a:ext uri="{FF2B5EF4-FFF2-40B4-BE49-F238E27FC236}">
                <a16:creationId xmlns:a16="http://schemas.microsoft.com/office/drawing/2014/main" id="{87F1B626-768B-4C45-9647-5A9A35AF4E99}"/>
              </a:ext>
            </a:extLst>
          </p:cNvPr>
          <p:cNvSpPr/>
          <p:nvPr/>
        </p:nvSpPr>
        <p:spPr>
          <a:xfrm>
            <a:off x="7069016" y="2830513"/>
            <a:ext cx="485628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Multipurpose Presentation Template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9BE6F5-B97E-4593-BA5F-199A1DFAD8AC}"/>
              </a:ext>
            </a:extLst>
          </p:cNvPr>
          <p:cNvCxnSpPr>
            <a:cxnSpLocks/>
          </p:cNvCxnSpPr>
          <p:nvPr/>
        </p:nvCxnSpPr>
        <p:spPr>
          <a:xfrm flipH="1">
            <a:off x="11525250" y="2982913"/>
            <a:ext cx="66675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658FBB3-E1AC-403E-BC77-7180FEF1CB5E}"/>
              </a:ext>
            </a:extLst>
          </p:cNvPr>
          <p:cNvSpPr/>
          <p:nvPr/>
        </p:nvSpPr>
        <p:spPr>
          <a:xfrm>
            <a:off x="0" y="0"/>
            <a:ext cx="1207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0224E1-C198-412C-9BC5-E7E997922C73}"/>
              </a:ext>
            </a:extLst>
          </p:cNvPr>
          <p:cNvSpPr/>
          <p:nvPr/>
        </p:nvSpPr>
        <p:spPr>
          <a:xfrm flipH="1">
            <a:off x="4995716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40">
            <a:extLst>
              <a:ext uri="{FF2B5EF4-FFF2-40B4-BE49-F238E27FC236}">
                <a16:creationId xmlns:a16="http://schemas.microsoft.com/office/drawing/2014/main" id="{251F24B2-1180-42BB-8D71-36EC31DB315C}"/>
              </a:ext>
            </a:extLst>
          </p:cNvPr>
          <p:cNvSpPr/>
          <p:nvPr/>
        </p:nvSpPr>
        <p:spPr>
          <a:xfrm>
            <a:off x="4995717" y="3679058"/>
            <a:ext cx="624255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YOU CAN CREATE</a:t>
            </a:r>
            <a:endParaRPr lang="en-US" sz="36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903D667-C574-44CF-87FC-FD9F40E495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6684"/>
          <a:stretch>
            <a:fillRect/>
          </a:stretch>
        </p:blipFill>
        <p:spPr/>
      </p:pic>
      <p:sp>
        <p:nvSpPr>
          <p:cNvPr id="10" name="Shape 48">
            <a:extLst>
              <a:ext uri="{FF2B5EF4-FFF2-40B4-BE49-F238E27FC236}">
                <a16:creationId xmlns:a16="http://schemas.microsoft.com/office/drawing/2014/main" id="{82375CE9-4327-4817-A555-61307334B844}"/>
              </a:ext>
            </a:extLst>
          </p:cNvPr>
          <p:cNvSpPr/>
          <p:nvPr/>
        </p:nvSpPr>
        <p:spPr>
          <a:xfrm>
            <a:off x="4995718" y="4785733"/>
            <a:ext cx="5980176" cy="1282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nonummy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nibh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euismod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tincidunt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dolore magna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aliquam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volutpat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08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AD9199A-7586-4295-A486-3B584862E0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9" b="19399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BF49BAB-108B-4165-A084-05A255A994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b="22916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3D2427-00A0-4405-94CC-E06C25B48618}"/>
              </a:ext>
            </a:extLst>
          </p:cNvPr>
          <p:cNvSpPr txBox="1"/>
          <p:nvPr/>
        </p:nvSpPr>
        <p:spPr>
          <a:xfrm>
            <a:off x="605950" y="3913915"/>
            <a:ext cx="7235396" cy="11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YOU CAN </a:t>
            </a:r>
            <a:br>
              <a:rPr lang="en-US" sz="4400" b="1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</a:br>
            <a:r>
              <a:rPr lang="en-US" sz="4400" b="1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CREATE AND MANAGE</a:t>
            </a:r>
            <a:endParaRPr lang="en-US" sz="3200" b="1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2" name="Shape 48">
            <a:extLst>
              <a:ext uri="{FF2B5EF4-FFF2-40B4-BE49-F238E27FC236}">
                <a16:creationId xmlns:a16="http://schemas.microsoft.com/office/drawing/2014/main" id="{9AF33B62-A272-4948-A0CE-B95AAD3726F5}"/>
              </a:ext>
            </a:extLst>
          </p:cNvPr>
          <p:cNvSpPr/>
          <p:nvPr/>
        </p:nvSpPr>
        <p:spPr>
          <a:xfrm>
            <a:off x="668221" y="5283018"/>
            <a:ext cx="9313979" cy="9186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 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2A803-CBD5-42B2-858D-587136AFAD9B}"/>
              </a:ext>
            </a:extLst>
          </p:cNvPr>
          <p:cNvSpPr/>
          <p:nvPr/>
        </p:nvSpPr>
        <p:spPr>
          <a:xfrm>
            <a:off x="10515600" y="0"/>
            <a:ext cx="87811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71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53F45C9-A4E1-4915-B0DD-754B2CFB1DBA}"/>
              </a:ext>
            </a:extLst>
          </p:cNvPr>
          <p:cNvSpPr/>
          <p:nvPr/>
        </p:nvSpPr>
        <p:spPr>
          <a:xfrm flipH="1">
            <a:off x="10171876" y="0"/>
            <a:ext cx="1527517" cy="2391004"/>
          </a:xfrm>
          <a:prstGeom prst="rect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/>
          <p:cNvSpPr/>
          <p:nvPr/>
        </p:nvSpPr>
        <p:spPr>
          <a:xfrm>
            <a:off x="2177954" y="2210751"/>
            <a:ext cx="2884376" cy="3548195"/>
          </a:xfrm>
          <a:prstGeom prst="roundRect">
            <a:avLst/>
          </a:prstGeom>
          <a:noFill/>
          <a:ln w="1174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1EFABB-F07F-421C-A1E6-5879126D59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0AC552D-8A68-40B8-8CF7-F3A626F6BF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12634"/>
          <a:stretch>
            <a:fillRect/>
          </a:stretch>
        </p:blipFill>
        <p:spPr/>
      </p:pic>
      <p:sp>
        <p:nvSpPr>
          <p:cNvPr id="17" name="Shape 40">
            <a:extLst>
              <a:ext uri="{FF2B5EF4-FFF2-40B4-BE49-F238E27FC236}">
                <a16:creationId xmlns:a16="http://schemas.microsoft.com/office/drawing/2014/main" id="{9810D902-F5EB-415A-9079-03378044DCA6}"/>
              </a:ext>
            </a:extLst>
          </p:cNvPr>
          <p:cNvSpPr/>
          <p:nvPr/>
        </p:nvSpPr>
        <p:spPr>
          <a:xfrm>
            <a:off x="3791095" y="444299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8" name="Shape 40">
            <a:extLst>
              <a:ext uri="{FF2B5EF4-FFF2-40B4-BE49-F238E27FC236}">
                <a16:creationId xmlns:a16="http://schemas.microsoft.com/office/drawing/2014/main" id="{E2AEBEFB-971E-449C-9D64-B1288920DE8C}"/>
              </a:ext>
            </a:extLst>
          </p:cNvPr>
          <p:cNvSpPr/>
          <p:nvPr/>
        </p:nvSpPr>
        <p:spPr>
          <a:xfrm>
            <a:off x="3791096" y="1097008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20" name="Shape 48">
            <a:extLst>
              <a:ext uri="{FF2B5EF4-FFF2-40B4-BE49-F238E27FC236}">
                <a16:creationId xmlns:a16="http://schemas.microsoft.com/office/drawing/2014/main" id="{8AD416A5-21C5-4059-9FA6-6B6EA3855801}"/>
              </a:ext>
            </a:extLst>
          </p:cNvPr>
          <p:cNvSpPr/>
          <p:nvPr/>
        </p:nvSpPr>
        <p:spPr>
          <a:xfrm>
            <a:off x="3791095" y="2060430"/>
            <a:ext cx="5714856" cy="946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097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33A3D47-0C6E-4C6F-BE29-6E6FB20487CC}"/>
              </a:ext>
            </a:extLst>
          </p:cNvPr>
          <p:cNvSpPr/>
          <p:nvPr/>
        </p:nvSpPr>
        <p:spPr>
          <a:xfrm flipH="1">
            <a:off x="257886" y="0"/>
            <a:ext cx="1527517" cy="3124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 40">
            <a:extLst>
              <a:ext uri="{FF2B5EF4-FFF2-40B4-BE49-F238E27FC236}">
                <a16:creationId xmlns:a16="http://schemas.microsoft.com/office/drawing/2014/main" id="{ABE5CAC5-6B14-46B4-8C87-A5275D180405}"/>
              </a:ext>
            </a:extLst>
          </p:cNvPr>
          <p:cNvSpPr/>
          <p:nvPr/>
        </p:nvSpPr>
        <p:spPr>
          <a:xfrm>
            <a:off x="499682" y="842321"/>
            <a:ext cx="5596317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YOU CAN CREATE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BA9202-93ED-4A89-AC8F-AB8A67D12B8A}"/>
              </a:ext>
            </a:extLst>
          </p:cNvPr>
          <p:cNvCxnSpPr>
            <a:cxnSpLocks/>
          </p:cNvCxnSpPr>
          <p:nvPr/>
        </p:nvCxnSpPr>
        <p:spPr>
          <a:xfrm flipH="1">
            <a:off x="7334250" y="1918184"/>
            <a:ext cx="87557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40">
            <a:extLst>
              <a:ext uri="{FF2B5EF4-FFF2-40B4-BE49-F238E27FC236}">
                <a16:creationId xmlns:a16="http://schemas.microsoft.com/office/drawing/2014/main" id="{0507348D-1038-4846-AB2F-7E6401AB010C}"/>
              </a:ext>
            </a:extLst>
          </p:cNvPr>
          <p:cNvSpPr/>
          <p:nvPr/>
        </p:nvSpPr>
        <p:spPr>
          <a:xfrm>
            <a:off x="499683" y="1488672"/>
            <a:ext cx="683456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200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AND MANAGE YOUR WEBSITE.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8DD6238A-F6B2-4269-852C-C3D18F7E1E34}"/>
              </a:ext>
            </a:extLst>
          </p:cNvPr>
          <p:cNvSpPr txBox="1">
            <a:spLocks/>
          </p:cNvSpPr>
          <p:nvPr/>
        </p:nvSpPr>
        <p:spPr>
          <a:xfrm>
            <a:off x="322795" y="3594015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80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B8A79-51FB-41F8-9BC3-B3515EA3B9BC}"/>
              </a:ext>
            </a:extLst>
          </p:cNvPr>
          <p:cNvSpPr/>
          <p:nvPr/>
        </p:nvSpPr>
        <p:spPr>
          <a:xfrm>
            <a:off x="1310725" y="3574965"/>
            <a:ext cx="2518325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8A144EBF-928B-4176-B9F9-657F67AD5096}"/>
              </a:ext>
            </a:extLst>
          </p:cNvPr>
          <p:cNvSpPr txBox="1">
            <a:spLocks/>
          </p:cNvSpPr>
          <p:nvPr/>
        </p:nvSpPr>
        <p:spPr>
          <a:xfrm>
            <a:off x="322795" y="506148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90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B05294-D8FA-412F-8FD0-F0CE67FD26FD}"/>
              </a:ext>
            </a:extLst>
          </p:cNvPr>
          <p:cNvSpPr/>
          <p:nvPr/>
        </p:nvSpPr>
        <p:spPr>
          <a:xfrm>
            <a:off x="1310725" y="5080533"/>
            <a:ext cx="2518325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111EA90-1454-4E67-B030-947C31DCE5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15321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CEC654F-BAFA-464D-892C-A600D67E4C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3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5012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998E07-BFE7-4651-A12F-98E902119E7A}"/>
              </a:ext>
            </a:extLst>
          </p:cNvPr>
          <p:cNvSpPr/>
          <p:nvPr/>
        </p:nvSpPr>
        <p:spPr>
          <a:xfrm>
            <a:off x="0" y="3429000"/>
            <a:ext cx="121920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4D3C5-8510-43D0-B057-1E1A9962765E}"/>
              </a:ext>
            </a:extLst>
          </p:cNvPr>
          <p:cNvSpPr txBox="1"/>
          <p:nvPr/>
        </p:nvSpPr>
        <p:spPr>
          <a:xfrm>
            <a:off x="2496498" y="448529"/>
            <a:ext cx="7199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 IMAGE PLACEHOLDER</a:t>
            </a:r>
          </a:p>
        </p:txBody>
      </p:sp>
      <p:sp>
        <p:nvSpPr>
          <p:cNvPr id="19" name="Shape 48">
            <a:extLst>
              <a:ext uri="{FF2B5EF4-FFF2-40B4-BE49-F238E27FC236}">
                <a16:creationId xmlns:a16="http://schemas.microsoft.com/office/drawing/2014/main" id="{B1226B91-643A-46BA-BA08-BAFD73F764B0}"/>
              </a:ext>
            </a:extLst>
          </p:cNvPr>
          <p:cNvSpPr/>
          <p:nvPr/>
        </p:nvSpPr>
        <p:spPr>
          <a:xfrm>
            <a:off x="2822922" y="5586870"/>
            <a:ext cx="6546156" cy="6713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874C8F-91EE-4441-A648-4CCDD85D35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r="2945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C026F5-ED5E-47A5-B58A-7959C816D7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r="2945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BF886A-DFAF-4014-BF07-043EE1B893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r="29427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45CEFB0-31A5-4666-BD5B-0702277D75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r="29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817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6F4C1B0-A4E3-45C0-B4C0-A8547191EE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b="24541"/>
          <a:stretch>
            <a:fillRect/>
          </a:stretch>
        </p:blipFill>
        <p:spPr/>
      </p:pic>
      <p:sp>
        <p:nvSpPr>
          <p:cNvPr id="8" name="Shape 48">
            <a:extLst>
              <a:ext uri="{FF2B5EF4-FFF2-40B4-BE49-F238E27FC236}">
                <a16:creationId xmlns:a16="http://schemas.microsoft.com/office/drawing/2014/main" id="{222B3D43-D00E-41B0-95FB-86BF8D4D88A7}"/>
              </a:ext>
            </a:extLst>
          </p:cNvPr>
          <p:cNvSpPr/>
          <p:nvPr/>
        </p:nvSpPr>
        <p:spPr>
          <a:xfrm>
            <a:off x="953966" y="1293684"/>
            <a:ext cx="7351834" cy="63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ullamcorpesl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hape 40">
            <a:extLst>
              <a:ext uri="{FF2B5EF4-FFF2-40B4-BE49-F238E27FC236}">
                <a16:creationId xmlns:a16="http://schemas.microsoft.com/office/drawing/2014/main" id="{277468FD-EA97-4FD5-AB38-705E75EA594C}"/>
              </a:ext>
            </a:extLst>
          </p:cNvPr>
          <p:cNvSpPr/>
          <p:nvPr/>
        </p:nvSpPr>
        <p:spPr>
          <a:xfrm>
            <a:off x="953967" y="445463"/>
            <a:ext cx="414974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dirty="0">
                <a:solidFill>
                  <a:schemeClr val="accent2"/>
                </a:solidFill>
                <a:ea typeface="Roboto" panose="02000000000000000000" pitchFamily="2" charset="0"/>
                <a:cs typeface="Lato" panose="020F0502020204030203" pitchFamily="34" charset="0"/>
              </a:rPr>
              <a:t>NATURE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B454AC-043A-4A66-B7B5-21D64A0A4C10}"/>
              </a:ext>
            </a:extLst>
          </p:cNvPr>
          <p:cNvCxnSpPr>
            <a:cxnSpLocks/>
          </p:cNvCxnSpPr>
          <p:nvPr/>
        </p:nvCxnSpPr>
        <p:spPr>
          <a:xfrm flipH="1">
            <a:off x="0" y="1516063"/>
            <a:ext cx="66675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C6AC596-F188-4A73-9C13-549B5079F0B8}"/>
              </a:ext>
            </a:extLst>
          </p:cNvPr>
          <p:cNvSpPr/>
          <p:nvPr/>
        </p:nvSpPr>
        <p:spPr>
          <a:xfrm flipH="1">
            <a:off x="10044332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1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8E86D41-D93C-4327-8815-CA295838757D}"/>
              </a:ext>
            </a:extLst>
          </p:cNvPr>
          <p:cNvSpPr/>
          <p:nvPr/>
        </p:nvSpPr>
        <p:spPr>
          <a:xfrm>
            <a:off x="923118" y="0"/>
            <a:ext cx="16496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Shape 48">
            <a:extLst>
              <a:ext uri="{FF2B5EF4-FFF2-40B4-BE49-F238E27FC236}">
                <a16:creationId xmlns:a16="http://schemas.microsoft.com/office/drawing/2014/main" id="{3B0CC4E8-CF92-4CA8-8EE6-E453F7E953C8}"/>
              </a:ext>
            </a:extLst>
          </p:cNvPr>
          <p:cNvSpPr/>
          <p:nvPr/>
        </p:nvSpPr>
        <p:spPr>
          <a:xfrm>
            <a:off x="2955874" y="5480104"/>
            <a:ext cx="8481875" cy="92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9BA813F-8557-4A1F-92E8-E37E6C8210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9" b="27279"/>
          <a:stretch>
            <a:fillRect/>
          </a:stretch>
        </p:blipFill>
        <p:spPr/>
      </p:pic>
      <p:sp>
        <p:nvSpPr>
          <p:cNvPr id="35" name="Shape 40">
            <a:extLst>
              <a:ext uri="{FF2B5EF4-FFF2-40B4-BE49-F238E27FC236}">
                <a16:creationId xmlns:a16="http://schemas.microsoft.com/office/drawing/2014/main" id="{FCB3535A-03F8-497F-AECC-40A0CFEEC91E}"/>
              </a:ext>
            </a:extLst>
          </p:cNvPr>
          <p:cNvSpPr/>
          <p:nvPr/>
        </p:nvSpPr>
        <p:spPr>
          <a:xfrm rot="16200000">
            <a:off x="-378749" y="3936077"/>
            <a:ext cx="414974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cap="none" dirty="0">
                <a:solidFill>
                  <a:schemeClr val="bg1"/>
                </a:solidFill>
                <a:ea typeface="Roboto" panose="02000000000000000000" pitchFamily="2" charset="0"/>
                <a:cs typeface="Lato" panose="020F0502020204030203" pitchFamily="34" charset="0"/>
              </a:rPr>
              <a:t>WELCOME.</a:t>
            </a:r>
            <a:endParaRPr lang="en-US" sz="3200" cap="none" dirty="0">
              <a:solidFill>
                <a:schemeClr val="bg1"/>
              </a:solidFill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C44F8F-7E03-476A-9E16-C5E1D88F2408}"/>
              </a:ext>
            </a:extLst>
          </p:cNvPr>
          <p:cNvCxnSpPr>
            <a:cxnSpLocks/>
          </p:cNvCxnSpPr>
          <p:nvPr/>
        </p:nvCxnSpPr>
        <p:spPr>
          <a:xfrm flipV="1">
            <a:off x="1825466" y="0"/>
            <a:ext cx="0" cy="2386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09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80105F2-77DC-472E-ADDF-53D85C4ABE88}"/>
              </a:ext>
            </a:extLst>
          </p:cNvPr>
          <p:cNvSpPr/>
          <p:nvPr/>
        </p:nvSpPr>
        <p:spPr>
          <a:xfrm flipH="1">
            <a:off x="3394129" y="0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28CA09-A136-4967-898C-C79B6957091D}"/>
              </a:ext>
            </a:extLst>
          </p:cNvPr>
          <p:cNvSpPr/>
          <p:nvPr/>
        </p:nvSpPr>
        <p:spPr>
          <a:xfrm>
            <a:off x="0" y="0"/>
            <a:ext cx="339413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40">
            <a:extLst>
              <a:ext uri="{FF2B5EF4-FFF2-40B4-BE49-F238E27FC236}">
                <a16:creationId xmlns:a16="http://schemas.microsoft.com/office/drawing/2014/main" id="{CBF5DF3C-F884-476F-A01E-30B3CB2EC1DE}"/>
              </a:ext>
            </a:extLst>
          </p:cNvPr>
          <p:cNvSpPr/>
          <p:nvPr/>
        </p:nvSpPr>
        <p:spPr>
          <a:xfrm rot="16200000">
            <a:off x="-1231447" y="3686491"/>
            <a:ext cx="414974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dirty="0">
                <a:solidFill>
                  <a:schemeClr val="bg1"/>
                </a:solidFill>
                <a:ea typeface="Roboto" panose="02000000000000000000" pitchFamily="2" charset="0"/>
                <a:cs typeface="Lato" panose="020F0502020204030203" pitchFamily="34" charset="0"/>
              </a:rPr>
              <a:t>NATURE.</a:t>
            </a:r>
            <a:endParaRPr lang="en-US" sz="3200" b="1" cap="none" dirty="0">
              <a:solidFill>
                <a:schemeClr val="bg1"/>
              </a:solidFill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8" name="Shape 40">
            <a:extLst>
              <a:ext uri="{FF2B5EF4-FFF2-40B4-BE49-F238E27FC236}">
                <a16:creationId xmlns:a16="http://schemas.microsoft.com/office/drawing/2014/main" id="{045C2F98-9899-4212-A0BD-EB90E1AE7E46}"/>
              </a:ext>
            </a:extLst>
          </p:cNvPr>
          <p:cNvSpPr/>
          <p:nvPr/>
        </p:nvSpPr>
        <p:spPr>
          <a:xfrm>
            <a:off x="6338331" y="4072937"/>
            <a:ext cx="3472419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ALWAYS </a:t>
            </a:r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PERFECT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FF0BF4-18C0-4B41-A943-57F5A5C49CAC}"/>
              </a:ext>
            </a:extLst>
          </p:cNvPr>
          <p:cNvCxnSpPr>
            <a:cxnSpLocks/>
          </p:cNvCxnSpPr>
          <p:nvPr/>
        </p:nvCxnSpPr>
        <p:spPr>
          <a:xfrm flipH="1">
            <a:off x="9182100" y="5920531"/>
            <a:ext cx="300990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40">
            <a:extLst>
              <a:ext uri="{FF2B5EF4-FFF2-40B4-BE49-F238E27FC236}">
                <a16:creationId xmlns:a16="http://schemas.microsoft.com/office/drawing/2014/main" id="{035B59BF-F814-49AF-B0F3-99682D98E4BE}"/>
              </a:ext>
            </a:extLst>
          </p:cNvPr>
          <p:cNvSpPr/>
          <p:nvPr/>
        </p:nvSpPr>
        <p:spPr>
          <a:xfrm>
            <a:off x="6370618" y="5567906"/>
            <a:ext cx="513041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2800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TIME TO VISIT</a:t>
            </a:r>
          </a:p>
        </p:txBody>
      </p:sp>
      <p:sp>
        <p:nvSpPr>
          <p:cNvPr id="12" name="Shape 48">
            <a:extLst>
              <a:ext uri="{FF2B5EF4-FFF2-40B4-BE49-F238E27FC236}">
                <a16:creationId xmlns:a16="http://schemas.microsoft.com/office/drawing/2014/main" id="{4027B4F4-B58C-4341-8599-98B2918B6510}"/>
              </a:ext>
            </a:extLst>
          </p:cNvPr>
          <p:cNvSpPr/>
          <p:nvPr/>
        </p:nvSpPr>
        <p:spPr>
          <a:xfrm>
            <a:off x="8797872" y="756615"/>
            <a:ext cx="2749013" cy="2565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1EDD7C-3EBE-41CE-8275-42E0CEB4AA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 b="17874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4958A1B-711F-4A08-9C4C-BEB5920FDD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 b="7726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B66C8-4513-489F-9479-4A249B792B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7" b="28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16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9977B1-8A4D-4A84-94C3-0C7366A277EC}"/>
              </a:ext>
            </a:extLst>
          </p:cNvPr>
          <p:cNvCxnSpPr>
            <a:cxnSpLocks/>
          </p:cNvCxnSpPr>
          <p:nvPr/>
        </p:nvCxnSpPr>
        <p:spPr>
          <a:xfrm flipH="1">
            <a:off x="643722" y="3409949"/>
            <a:ext cx="837835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9935B0-0C25-4F8C-99EC-94E06DFA73E0}"/>
              </a:ext>
            </a:extLst>
          </p:cNvPr>
          <p:cNvCxnSpPr>
            <a:cxnSpLocks/>
          </p:cNvCxnSpPr>
          <p:nvPr/>
        </p:nvCxnSpPr>
        <p:spPr>
          <a:xfrm flipH="1">
            <a:off x="5505450" y="0"/>
            <a:ext cx="1771650" cy="337185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4D35B6-D0F0-41D1-8591-857C6D9A941A}"/>
              </a:ext>
            </a:extLst>
          </p:cNvPr>
          <p:cNvCxnSpPr>
            <a:cxnSpLocks/>
          </p:cNvCxnSpPr>
          <p:nvPr/>
        </p:nvCxnSpPr>
        <p:spPr>
          <a:xfrm>
            <a:off x="5505450" y="3405188"/>
            <a:ext cx="1771650" cy="341946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40">
            <a:extLst>
              <a:ext uri="{FF2B5EF4-FFF2-40B4-BE49-F238E27FC236}">
                <a16:creationId xmlns:a16="http://schemas.microsoft.com/office/drawing/2014/main" id="{6EB927CD-1609-4D2F-95A3-018ED5399A28}"/>
              </a:ext>
            </a:extLst>
          </p:cNvPr>
          <p:cNvSpPr/>
          <p:nvPr/>
        </p:nvSpPr>
        <p:spPr>
          <a:xfrm>
            <a:off x="574542" y="134705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2" name="Shape 40">
            <a:extLst>
              <a:ext uri="{FF2B5EF4-FFF2-40B4-BE49-F238E27FC236}">
                <a16:creationId xmlns:a16="http://schemas.microsoft.com/office/drawing/2014/main" id="{DBB935ED-7055-4B52-B9AD-6779109AD28D}"/>
              </a:ext>
            </a:extLst>
          </p:cNvPr>
          <p:cNvSpPr/>
          <p:nvPr/>
        </p:nvSpPr>
        <p:spPr>
          <a:xfrm>
            <a:off x="574543" y="199976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33" name="Shape 48">
            <a:extLst>
              <a:ext uri="{FF2B5EF4-FFF2-40B4-BE49-F238E27FC236}">
                <a16:creationId xmlns:a16="http://schemas.microsoft.com/office/drawing/2014/main" id="{8760E404-0103-4456-A010-A4EDA3F961F5}"/>
              </a:ext>
            </a:extLst>
          </p:cNvPr>
          <p:cNvSpPr/>
          <p:nvPr/>
        </p:nvSpPr>
        <p:spPr>
          <a:xfrm>
            <a:off x="574542" y="3895099"/>
            <a:ext cx="3921258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4" name="Shape 40">
            <a:extLst>
              <a:ext uri="{FF2B5EF4-FFF2-40B4-BE49-F238E27FC236}">
                <a16:creationId xmlns:a16="http://schemas.microsoft.com/office/drawing/2014/main" id="{BE5C0F90-BE3A-4EAA-87CD-BDF86D4513F5}"/>
              </a:ext>
            </a:extLst>
          </p:cNvPr>
          <p:cNvSpPr/>
          <p:nvPr/>
        </p:nvSpPr>
        <p:spPr>
          <a:xfrm rot="16200000">
            <a:off x="9829929" y="2981999"/>
            <a:ext cx="287155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r>
              <a:rPr lang="en-US" sz="4400" b="1" cap="none" dirty="0">
                <a:solidFill>
                  <a:schemeClr val="accent1"/>
                </a:solidFill>
                <a:ea typeface="Roboto" panose="02000000000000000000" pitchFamily="2" charset="0"/>
                <a:cs typeface="Lato" panose="020F0502020204030203" pitchFamily="34" charset="0"/>
              </a:rPr>
              <a:t>NATURE</a:t>
            </a:r>
            <a:endParaRPr lang="en-US" sz="3200" b="1" cap="none" dirty="0">
              <a:solidFill>
                <a:schemeClr val="accent1">
                  <a:lumMod val="50000"/>
                </a:schemeClr>
              </a:solidFill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99E6204-0D9E-4A31-9124-AB16F3ECCB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13946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8E67E5-1632-4916-9EA7-C4F132156BEF}"/>
              </a:ext>
            </a:extLst>
          </p:cNvPr>
          <p:cNvSpPr/>
          <p:nvPr/>
        </p:nvSpPr>
        <p:spPr>
          <a:xfrm flipH="1">
            <a:off x="8811895" y="5867400"/>
            <a:ext cx="1527517" cy="990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852CE04-3AAE-4DE1-8CE3-D0959AC81A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r="24610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56E3291-F006-453C-AF4E-AC891E506C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r="32014"/>
          <a:stretch>
            <a:fillRect/>
          </a:stretch>
        </p:blipFill>
        <p:spPr/>
      </p:pic>
      <p:sp>
        <p:nvSpPr>
          <p:cNvPr id="9" name="Shape 40">
            <a:extLst>
              <a:ext uri="{FF2B5EF4-FFF2-40B4-BE49-F238E27FC236}">
                <a16:creationId xmlns:a16="http://schemas.microsoft.com/office/drawing/2014/main" id="{F923671C-13A2-45AD-8EB3-CC5C502546C9}"/>
              </a:ext>
            </a:extLst>
          </p:cNvPr>
          <p:cNvSpPr/>
          <p:nvPr/>
        </p:nvSpPr>
        <p:spPr>
          <a:xfrm>
            <a:off x="6994392" y="134705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0" name="Shape 40">
            <a:extLst>
              <a:ext uri="{FF2B5EF4-FFF2-40B4-BE49-F238E27FC236}">
                <a16:creationId xmlns:a16="http://schemas.microsoft.com/office/drawing/2014/main" id="{FF33FDB1-77DD-4C0A-9CED-7C03E567921A}"/>
              </a:ext>
            </a:extLst>
          </p:cNvPr>
          <p:cNvSpPr/>
          <p:nvPr/>
        </p:nvSpPr>
        <p:spPr>
          <a:xfrm>
            <a:off x="6994393" y="199976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5" name="Shape 48">
            <a:extLst>
              <a:ext uri="{FF2B5EF4-FFF2-40B4-BE49-F238E27FC236}">
                <a16:creationId xmlns:a16="http://schemas.microsoft.com/office/drawing/2014/main" id="{E35052D9-5C02-4769-BC1C-2615C25BC84E}"/>
              </a:ext>
            </a:extLst>
          </p:cNvPr>
          <p:cNvSpPr/>
          <p:nvPr/>
        </p:nvSpPr>
        <p:spPr>
          <a:xfrm>
            <a:off x="6994392" y="3856999"/>
            <a:ext cx="3921258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D72096-32A9-4324-B41D-FE8DA11866CE}"/>
              </a:ext>
            </a:extLst>
          </p:cNvPr>
          <p:cNvCxnSpPr>
            <a:cxnSpLocks/>
          </p:cNvCxnSpPr>
          <p:nvPr/>
        </p:nvCxnSpPr>
        <p:spPr>
          <a:xfrm flipH="1">
            <a:off x="7032492" y="3314699"/>
            <a:ext cx="515950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1C7430-E378-4AD0-A7C2-987CEEE417CB}"/>
              </a:ext>
            </a:extLst>
          </p:cNvPr>
          <p:cNvSpPr/>
          <p:nvPr/>
        </p:nvSpPr>
        <p:spPr>
          <a:xfrm flipH="1">
            <a:off x="1685527" y="3819832"/>
            <a:ext cx="1527517" cy="3038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6C9EE70-4054-4BE3-98F8-93C01076C24A}"/>
              </a:ext>
            </a:extLst>
          </p:cNvPr>
          <p:cNvSpPr/>
          <p:nvPr/>
        </p:nvSpPr>
        <p:spPr>
          <a:xfrm>
            <a:off x="-3835" y="0"/>
            <a:ext cx="140918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030229" y="2309047"/>
            <a:ext cx="1913120" cy="855771"/>
            <a:chOff x="3667126" y="1319213"/>
            <a:chExt cx="1657350" cy="741362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3667126" y="1319213"/>
              <a:ext cx="1657350" cy="681037"/>
            </a:xfrm>
            <a:custGeom>
              <a:avLst/>
              <a:gdLst/>
              <a:ahLst/>
              <a:cxnLst>
                <a:cxn ang="0">
                  <a:pos x="1044" y="429"/>
                </a:cxn>
                <a:cxn ang="0">
                  <a:pos x="0" y="429"/>
                </a:cxn>
                <a:cxn ang="0">
                  <a:pos x="0" y="107"/>
                </a:cxn>
                <a:cxn ang="0">
                  <a:pos x="220" y="107"/>
                </a:cxn>
                <a:cxn ang="0">
                  <a:pos x="220" y="308"/>
                </a:cxn>
                <a:cxn ang="0">
                  <a:pos x="253" y="278"/>
                </a:cxn>
                <a:cxn ang="0">
                  <a:pos x="563" y="0"/>
                </a:cxn>
                <a:cxn ang="0">
                  <a:pos x="1044" y="426"/>
                </a:cxn>
                <a:cxn ang="0">
                  <a:pos x="1044" y="429"/>
                </a:cxn>
              </a:cxnLst>
              <a:rect l="0" t="0" r="r" b="b"/>
              <a:pathLst>
                <a:path w="1044" h="429">
                  <a:moveTo>
                    <a:pt x="1044" y="429"/>
                  </a:moveTo>
                  <a:lnTo>
                    <a:pt x="0" y="429"/>
                  </a:lnTo>
                  <a:lnTo>
                    <a:pt x="0" y="107"/>
                  </a:lnTo>
                  <a:lnTo>
                    <a:pt x="220" y="107"/>
                  </a:lnTo>
                  <a:lnTo>
                    <a:pt x="220" y="308"/>
                  </a:lnTo>
                  <a:lnTo>
                    <a:pt x="253" y="278"/>
                  </a:lnTo>
                  <a:lnTo>
                    <a:pt x="563" y="0"/>
                  </a:lnTo>
                  <a:lnTo>
                    <a:pt x="1044" y="426"/>
                  </a:lnTo>
                  <a:lnTo>
                    <a:pt x="1044" y="42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667126" y="1489075"/>
              <a:ext cx="1657350" cy="571500"/>
              <a:chOff x="3667126" y="1489075"/>
              <a:chExt cx="1657350" cy="5715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4016376" y="1489075"/>
                <a:ext cx="52388" cy="319087"/>
              </a:xfrm>
              <a:custGeom>
                <a:avLst/>
                <a:gdLst/>
                <a:ahLst/>
                <a:cxnLst>
                  <a:cxn ang="0">
                    <a:pos x="33" y="17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3" y="77"/>
                  </a:cxn>
                  <a:cxn ang="0">
                    <a:pos x="33" y="171"/>
                  </a:cxn>
                </a:cxnLst>
                <a:rect l="0" t="0" r="r" b="b"/>
                <a:pathLst>
                  <a:path w="33" h="201">
                    <a:moveTo>
                      <a:pt x="33" y="17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3" y="77"/>
                    </a:lnTo>
                    <a:lnTo>
                      <a:pt x="33" y="1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3667126" y="2000250"/>
                <a:ext cx="1657350" cy="60325"/>
              </a:xfrm>
              <a:custGeom>
                <a:avLst/>
                <a:gdLst/>
                <a:ahLst/>
                <a:cxnLst>
                  <a:cxn ang="0">
                    <a:pos x="1016" y="38"/>
                  </a:cxn>
                  <a:cxn ang="0">
                    <a:pos x="55" y="38"/>
                  </a:cxn>
                  <a:cxn ang="0">
                    <a:pos x="41" y="38"/>
                  </a:cxn>
                  <a:cxn ang="0">
                    <a:pos x="0" y="0"/>
                  </a:cxn>
                  <a:cxn ang="0">
                    <a:pos x="1044" y="0"/>
                  </a:cxn>
                  <a:cxn ang="0">
                    <a:pos x="1016" y="38"/>
                  </a:cxn>
                </a:cxnLst>
                <a:rect l="0" t="0" r="r" b="b"/>
                <a:pathLst>
                  <a:path w="1044" h="38">
                    <a:moveTo>
                      <a:pt x="1016" y="38"/>
                    </a:moveTo>
                    <a:lnTo>
                      <a:pt x="55" y="38"/>
                    </a:lnTo>
                    <a:lnTo>
                      <a:pt x="41" y="38"/>
                    </a:lnTo>
                    <a:lnTo>
                      <a:pt x="0" y="0"/>
                    </a:lnTo>
                    <a:lnTo>
                      <a:pt x="1044" y="0"/>
                    </a:lnTo>
                    <a:lnTo>
                      <a:pt x="1016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183618" y="3164818"/>
            <a:ext cx="3771264" cy="901585"/>
            <a:chOff x="2933701" y="2060575"/>
            <a:chExt cx="3267075" cy="781050"/>
          </a:xfrm>
        </p:grpSpPr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2933701" y="2060575"/>
              <a:ext cx="3267075" cy="711200"/>
            </a:xfrm>
            <a:custGeom>
              <a:avLst/>
              <a:gdLst/>
              <a:ahLst/>
              <a:cxnLst>
                <a:cxn ang="0">
                  <a:pos x="2058" y="448"/>
                </a:cxn>
                <a:cxn ang="0">
                  <a:pos x="0" y="448"/>
                </a:cxn>
                <a:cxn ang="0">
                  <a:pos x="0" y="448"/>
                </a:cxn>
                <a:cxn ang="0">
                  <a:pos x="503" y="0"/>
                </a:cxn>
                <a:cxn ang="0">
                  <a:pos x="517" y="0"/>
                </a:cxn>
                <a:cxn ang="0">
                  <a:pos x="1478" y="0"/>
                </a:cxn>
                <a:cxn ang="0">
                  <a:pos x="1553" y="0"/>
                </a:cxn>
                <a:cxn ang="0">
                  <a:pos x="2058" y="448"/>
                </a:cxn>
              </a:cxnLst>
              <a:rect l="0" t="0" r="r" b="b"/>
              <a:pathLst>
                <a:path w="2058" h="448">
                  <a:moveTo>
                    <a:pt x="2058" y="448"/>
                  </a:moveTo>
                  <a:lnTo>
                    <a:pt x="0" y="448"/>
                  </a:lnTo>
                  <a:lnTo>
                    <a:pt x="0" y="448"/>
                  </a:lnTo>
                  <a:lnTo>
                    <a:pt x="503" y="0"/>
                  </a:lnTo>
                  <a:lnTo>
                    <a:pt x="517" y="0"/>
                  </a:lnTo>
                  <a:lnTo>
                    <a:pt x="1478" y="0"/>
                  </a:lnTo>
                  <a:lnTo>
                    <a:pt x="1553" y="0"/>
                  </a:lnTo>
                  <a:lnTo>
                    <a:pt x="2058" y="44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2933701" y="2771775"/>
              <a:ext cx="3267075" cy="69850"/>
            </a:xfrm>
            <a:custGeom>
              <a:avLst/>
              <a:gdLst/>
              <a:ahLst/>
              <a:cxnLst>
                <a:cxn ang="0">
                  <a:pos x="2006" y="44"/>
                </a:cxn>
                <a:cxn ang="0">
                  <a:pos x="55" y="44"/>
                </a:cxn>
                <a:cxn ang="0">
                  <a:pos x="0" y="0"/>
                </a:cxn>
                <a:cxn ang="0">
                  <a:pos x="2058" y="0"/>
                </a:cxn>
                <a:cxn ang="0">
                  <a:pos x="2006" y="44"/>
                </a:cxn>
              </a:cxnLst>
              <a:rect l="0" t="0" r="r" b="b"/>
              <a:pathLst>
                <a:path w="2058" h="44">
                  <a:moveTo>
                    <a:pt x="2006" y="44"/>
                  </a:moveTo>
                  <a:lnTo>
                    <a:pt x="55" y="44"/>
                  </a:lnTo>
                  <a:lnTo>
                    <a:pt x="0" y="0"/>
                  </a:lnTo>
                  <a:lnTo>
                    <a:pt x="2058" y="0"/>
                  </a:lnTo>
                  <a:lnTo>
                    <a:pt x="2006" y="4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07699" y="4066404"/>
            <a:ext cx="4123102" cy="947398"/>
            <a:chOff x="2781301" y="2841625"/>
            <a:chExt cx="3571875" cy="820738"/>
          </a:xfrm>
        </p:grpSpPr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2781301" y="2841625"/>
              <a:ext cx="3571875" cy="741362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2102" y="0"/>
                </a:cxn>
                <a:cxn ang="0">
                  <a:pos x="2204" y="0"/>
                </a:cxn>
                <a:cxn ang="0">
                  <a:pos x="2250" y="44"/>
                </a:cxn>
                <a:cxn ang="0">
                  <a:pos x="1833" y="44"/>
                </a:cxn>
                <a:cxn ang="0">
                  <a:pos x="1833" y="143"/>
                </a:cxn>
                <a:cxn ang="0">
                  <a:pos x="1833" y="467"/>
                </a:cxn>
                <a:cxn ang="0">
                  <a:pos x="415" y="467"/>
                </a:cxn>
                <a:cxn ang="0">
                  <a:pos x="415" y="143"/>
                </a:cxn>
                <a:cxn ang="0">
                  <a:pos x="415" y="44"/>
                </a:cxn>
                <a:cxn ang="0">
                  <a:pos x="0" y="44"/>
                </a:cxn>
                <a:cxn ang="0">
                  <a:pos x="50" y="0"/>
                </a:cxn>
                <a:cxn ang="0">
                  <a:pos x="151" y="0"/>
                </a:cxn>
              </a:cxnLst>
              <a:rect l="0" t="0" r="r" b="b"/>
              <a:pathLst>
                <a:path w="2250" h="467">
                  <a:moveTo>
                    <a:pt x="151" y="0"/>
                  </a:moveTo>
                  <a:lnTo>
                    <a:pt x="2102" y="0"/>
                  </a:lnTo>
                  <a:lnTo>
                    <a:pt x="2204" y="0"/>
                  </a:lnTo>
                  <a:lnTo>
                    <a:pt x="2250" y="44"/>
                  </a:lnTo>
                  <a:lnTo>
                    <a:pt x="1833" y="44"/>
                  </a:lnTo>
                  <a:lnTo>
                    <a:pt x="1833" y="143"/>
                  </a:lnTo>
                  <a:lnTo>
                    <a:pt x="1833" y="467"/>
                  </a:lnTo>
                  <a:lnTo>
                    <a:pt x="415" y="467"/>
                  </a:lnTo>
                  <a:lnTo>
                    <a:pt x="415" y="143"/>
                  </a:lnTo>
                  <a:lnTo>
                    <a:pt x="415" y="44"/>
                  </a:lnTo>
                  <a:lnTo>
                    <a:pt x="0" y="44"/>
                  </a:lnTo>
                  <a:lnTo>
                    <a:pt x="50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781301" y="2911475"/>
              <a:ext cx="3571875" cy="750888"/>
              <a:chOff x="2781301" y="2911475"/>
              <a:chExt cx="3571875" cy="750888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2781301" y="2911475"/>
                <a:ext cx="658813" cy="157162"/>
              </a:xfrm>
              <a:custGeom>
                <a:avLst/>
                <a:gdLst/>
                <a:ahLst/>
                <a:cxnLst>
                  <a:cxn ang="0">
                    <a:pos x="415" y="99"/>
                  </a:cxn>
                  <a:cxn ang="0">
                    <a:pos x="132" y="99"/>
                  </a:cxn>
                  <a:cxn ang="0">
                    <a:pos x="0" y="0"/>
                  </a:cxn>
                  <a:cxn ang="0">
                    <a:pos x="415" y="0"/>
                  </a:cxn>
                  <a:cxn ang="0">
                    <a:pos x="415" y="99"/>
                  </a:cxn>
                </a:cxnLst>
                <a:rect l="0" t="0" r="r" b="b"/>
                <a:pathLst>
                  <a:path w="415" h="99">
                    <a:moveTo>
                      <a:pt x="415" y="99"/>
                    </a:moveTo>
                    <a:lnTo>
                      <a:pt x="132" y="99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5691188" y="2911475"/>
                <a:ext cx="661988" cy="157162"/>
              </a:xfrm>
              <a:custGeom>
                <a:avLst/>
                <a:gdLst/>
                <a:ahLst/>
                <a:cxnLst>
                  <a:cxn ang="0">
                    <a:pos x="0" y="99"/>
                  </a:cxn>
                  <a:cxn ang="0">
                    <a:pos x="0" y="0"/>
                  </a:cxn>
                  <a:cxn ang="0">
                    <a:pos x="417" y="0"/>
                  </a:cxn>
                  <a:cxn ang="0">
                    <a:pos x="263" y="99"/>
                  </a:cxn>
                  <a:cxn ang="0">
                    <a:pos x="0" y="99"/>
                  </a:cxn>
                </a:cxnLst>
                <a:rect l="0" t="0" r="r" b="b"/>
                <a:pathLst>
                  <a:path w="417" h="99">
                    <a:moveTo>
                      <a:pt x="0" y="99"/>
                    </a:moveTo>
                    <a:lnTo>
                      <a:pt x="0" y="0"/>
                    </a:lnTo>
                    <a:lnTo>
                      <a:pt x="417" y="0"/>
                    </a:lnTo>
                    <a:lnTo>
                      <a:pt x="263" y="99"/>
                    </a:lnTo>
                    <a:lnTo>
                      <a:pt x="0" y="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3440113" y="3582988"/>
                <a:ext cx="2251075" cy="79375"/>
              </a:xfrm>
              <a:custGeom>
                <a:avLst/>
                <a:gdLst/>
                <a:ahLst/>
                <a:cxnLst>
                  <a:cxn ang="0">
                    <a:pos x="1313" y="50"/>
                  </a:cxn>
                  <a:cxn ang="0">
                    <a:pos x="93" y="50"/>
                  </a:cxn>
                  <a:cxn ang="0">
                    <a:pos x="0" y="0"/>
                  </a:cxn>
                  <a:cxn ang="0">
                    <a:pos x="1418" y="0"/>
                  </a:cxn>
                  <a:cxn ang="0">
                    <a:pos x="1313" y="50"/>
                  </a:cxn>
                </a:cxnLst>
                <a:rect l="0" t="0" r="r" b="b"/>
                <a:pathLst>
                  <a:path w="1418" h="50">
                    <a:moveTo>
                      <a:pt x="1313" y="50"/>
                    </a:moveTo>
                    <a:lnTo>
                      <a:pt x="93" y="50"/>
                    </a:lnTo>
                    <a:lnTo>
                      <a:pt x="0" y="0"/>
                    </a:lnTo>
                    <a:lnTo>
                      <a:pt x="1418" y="0"/>
                    </a:lnTo>
                    <a:lnTo>
                      <a:pt x="1313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768182" y="5013802"/>
            <a:ext cx="2598471" cy="927239"/>
            <a:chOff x="3440113" y="3662363"/>
            <a:chExt cx="2251075" cy="803275"/>
          </a:xfrm>
        </p:grpSpPr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3440113" y="3662363"/>
              <a:ext cx="2251075" cy="803275"/>
            </a:xfrm>
            <a:custGeom>
              <a:avLst/>
              <a:gdLst/>
              <a:ahLst/>
              <a:cxnLst>
                <a:cxn ang="0">
                  <a:pos x="569" y="506"/>
                </a:cxn>
                <a:cxn ang="0">
                  <a:pos x="0" y="506"/>
                </a:cxn>
                <a:cxn ang="0">
                  <a:pos x="0" y="0"/>
                </a:cxn>
                <a:cxn ang="0">
                  <a:pos x="93" y="0"/>
                </a:cxn>
                <a:cxn ang="0">
                  <a:pos x="1313" y="0"/>
                </a:cxn>
                <a:cxn ang="0">
                  <a:pos x="1418" y="0"/>
                </a:cxn>
                <a:cxn ang="0">
                  <a:pos x="1418" y="506"/>
                </a:cxn>
                <a:cxn ang="0">
                  <a:pos x="857" y="506"/>
                </a:cxn>
                <a:cxn ang="0">
                  <a:pos x="857" y="88"/>
                </a:cxn>
                <a:cxn ang="0">
                  <a:pos x="816" y="88"/>
                </a:cxn>
                <a:cxn ang="0">
                  <a:pos x="613" y="88"/>
                </a:cxn>
                <a:cxn ang="0">
                  <a:pos x="569" y="88"/>
                </a:cxn>
                <a:cxn ang="0">
                  <a:pos x="569" y="506"/>
                </a:cxn>
              </a:cxnLst>
              <a:rect l="0" t="0" r="r" b="b"/>
              <a:pathLst>
                <a:path w="1418" h="506">
                  <a:moveTo>
                    <a:pt x="569" y="506"/>
                  </a:moveTo>
                  <a:lnTo>
                    <a:pt x="0" y="506"/>
                  </a:lnTo>
                  <a:lnTo>
                    <a:pt x="0" y="0"/>
                  </a:lnTo>
                  <a:lnTo>
                    <a:pt x="93" y="0"/>
                  </a:lnTo>
                  <a:lnTo>
                    <a:pt x="1313" y="0"/>
                  </a:lnTo>
                  <a:lnTo>
                    <a:pt x="1418" y="0"/>
                  </a:lnTo>
                  <a:lnTo>
                    <a:pt x="1418" y="506"/>
                  </a:lnTo>
                  <a:lnTo>
                    <a:pt x="857" y="506"/>
                  </a:lnTo>
                  <a:lnTo>
                    <a:pt x="857" y="88"/>
                  </a:lnTo>
                  <a:lnTo>
                    <a:pt x="816" y="88"/>
                  </a:lnTo>
                  <a:lnTo>
                    <a:pt x="613" y="88"/>
                  </a:lnTo>
                  <a:lnTo>
                    <a:pt x="569" y="88"/>
                  </a:lnTo>
                  <a:lnTo>
                    <a:pt x="569" y="506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343401" y="3802063"/>
              <a:ext cx="457200" cy="663575"/>
              <a:chOff x="4343401" y="3802063"/>
              <a:chExt cx="457200" cy="66357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49" name="Freeform 15"/>
              <p:cNvSpPr>
                <a:spLocks/>
              </p:cNvSpPr>
              <p:nvPr/>
            </p:nvSpPr>
            <p:spPr bwMode="auto">
              <a:xfrm>
                <a:off x="4735513" y="3802063"/>
                <a:ext cx="65088" cy="663575"/>
              </a:xfrm>
              <a:custGeom>
                <a:avLst/>
                <a:gdLst/>
                <a:ahLst/>
                <a:cxnLst>
                  <a:cxn ang="0">
                    <a:pos x="41" y="418"/>
                  </a:cxn>
                  <a:cxn ang="0">
                    <a:pos x="0" y="365"/>
                  </a:cxn>
                  <a:cxn ang="0">
                    <a:pos x="0" y="0"/>
                  </a:cxn>
                  <a:cxn ang="0">
                    <a:pos x="41" y="0"/>
                  </a:cxn>
                  <a:cxn ang="0">
                    <a:pos x="41" y="418"/>
                  </a:cxn>
                </a:cxnLst>
                <a:rect l="0" t="0" r="r" b="b"/>
                <a:pathLst>
                  <a:path w="41" h="418">
                    <a:moveTo>
                      <a:pt x="41" y="418"/>
                    </a:moveTo>
                    <a:lnTo>
                      <a:pt x="0" y="365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41" y="4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4343401" y="3802063"/>
                <a:ext cx="69850" cy="663575"/>
              </a:xfrm>
              <a:custGeom>
                <a:avLst/>
                <a:gdLst/>
                <a:ahLst/>
                <a:cxnLst>
                  <a:cxn ang="0">
                    <a:pos x="0" y="418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360"/>
                  </a:cxn>
                  <a:cxn ang="0">
                    <a:pos x="0" y="418"/>
                  </a:cxn>
                </a:cxnLst>
                <a:rect l="0" t="0" r="r" b="b"/>
                <a:pathLst>
                  <a:path w="44" h="418">
                    <a:moveTo>
                      <a:pt x="0" y="418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360"/>
                    </a:lnTo>
                    <a:lnTo>
                      <a:pt x="0" y="4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" name="Inhaltsplatzhalter 4"/>
          <p:cNvSpPr txBox="1">
            <a:spLocks/>
          </p:cNvSpPr>
          <p:nvPr/>
        </p:nvSpPr>
        <p:spPr>
          <a:xfrm>
            <a:off x="7241147" y="1981299"/>
            <a:ext cx="584124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TITLE GOES HERE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Inhaltsplatzhalter 4"/>
          <p:cNvSpPr txBox="1">
            <a:spLocks/>
          </p:cNvSpPr>
          <p:nvPr/>
        </p:nvSpPr>
        <p:spPr>
          <a:xfrm>
            <a:off x="5680509" y="1919606"/>
            <a:ext cx="1077344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59" name="Shape 40">
            <a:extLst>
              <a:ext uri="{FF2B5EF4-FFF2-40B4-BE49-F238E27FC236}">
                <a16:creationId xmlns:a16="http://schemas.microsoft.com/office/drawing/2014/main" id="{6052C30B-ADF2-4E39-B6D9-66775C2B47B7}"/>
              </a:ext>
            </a:extLst>
          </p:cNvPr>
          <p:cNvSpPr/>
          <p:nvPr/>
        </p:nvSpPr>
        <p:spPr>
          <a:xfrm>
            <a:off x="2116183" y="523864"/>
            <a:ext cx="795963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 INFOGRAPHIC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6B49A-2B9E-4844-9A9A-0FE70A28E2B8}"/>
              </a:ext>
            </a:extLst>
          </p:cNvPr>
          <p:cNvSpPr/>
          <p:nvPr/>
        </p:nvSpPr>
        <p:spPr>
          <a:xfrm>
            <a:off x="7151732" y="2227520"/>
            <a:ext cx="4532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Inhaltsplatzhalter 4">
            <a:extLst>
              <a:ext uri="{FF2B5EF4-FFF2-40B4-BE49-F238E27FC236}">
                <a16:creationId xmlns:a16="http://schemas.microsoft.com/office/drawing/2014/main" id="{CC393B11-2E94-437F-A63C-B85509BC57CE}"/>
              </a:ext>
            </a:extLst>
          </p:cNvPr>
          <p:cNvSpPr txBox="1">
            <a:spLocks/>
          </p:cNvSpPr>
          <p:nvPr/>
        </p:nvSpPr>
        <p:spPr>
          <a:xfrm>
            <a:off x="7241147" y="3089156"/>
            <a:ext cx="584124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TITLE GOES HERE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Inhaltsplatzhalter 4">
            <a:extLst>
              <a:ext uri="{FF2B5EF4-FFF2-40B4-BE49-F238E27FC236}">
                <a16:creationId xmlns:a16="http://schemas.microsoft.com/office/drawing/2014/main" id="{617AB474-8DA9-443D-8C22-4E89DFDA5771}"/>
              </a:ext>
            </a:extLst>
          </p:cNvPr>
          <p:cNvSpPr txBox="1">
            <a:spLocks/>
          </p:cNvSpPr>
          <p:nvPr/>
        </p:nvSpPr>
        <p:spPr>
          <a:xfrm>
            <a:off x="5680509" y="302746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60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3E116D-64C7-43E5-B2E9-068125FFE1CF}"/>
              </a:ext>
            </a:extLst>
          </p:cNvPr>
          <p:cNvSpPr/>
          <p:nvPr/>
        </p:nvSpPr>
        <p:spPr>
          <a:xfrm>
            <a:off x="7151732" y="3335377"/>
            <a:ext cx="4532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Inhaltsplatzhalter 4">
            <a:extLst>
              <a:ext uri="{FF2B5EF4-FFF2-40B4-BE49-F238E27FC236}">
                <a16:creationId xmlns:a16="http://schemas.microsoft.com/office/drawing/2014/main" id="{2FDCEAD9-9E8E-43EE-B157-ADBEF5883CE6}"/>
              </a:ext>
            </a:extLst>
          </p:cNvPr>
          <p:cNvSpPr txBox="1">
            <a:spLocks/>
          </p:cNvSpPr>
          <p:nvPr/>
        </p:nvSpPr>
        <p:spPr>
          <a:xfrm>
            <a:off x="7241147" y="4242278"/>
            <a:ext cx="584124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TITLE GOES HERE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Inhaltsplatzhalter 4">
            <a:extLst>
              <a:ext uri="{FF2B5EF4-FFF2-40B4-BE49-F238E27FC236}">
                <a16:creationId xmlns:a16="http://schemas.microsoft.com/office/drawing/2014/main" id="{F57CB05B-9334-48DF-A304-B2F479379D45}"/>
              </a:ext>
            </a:extLst>
          </p:cNvPr>
          <p:cNvSpPr txBox="1">
            <a:spLocks/>
          </p:cNvSpPr>
          <p:nvPr/>
        </p:nvSpPr>
        <p:spPr>
          <a:xfrm>
            <a:off x="5680509" y="4180585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80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099B923-867C-43D3-AE49-4D5CF8B4E87C}"/>
              </a:ext>
            </a:extLst>
          </p:cNvPr>
          <p:cNvSpPr/>
          <p:nvPr/>
        </p:nvSpPr>
        <p:spPr>
          <a:xfrm>
            <a:off x="7151732" y="4488499"/>
            <a:ext cx="4532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Inhaltsplatzhalter 4">
            <a:extLst>
              <a:ext uri="{FF2B5EF4-FFF2-40B4-BE49-F238E27FC236}">
                <a16:creationId xmlns:a16="http://schemas.microsoft.com/office/drawing/2014/main" id="{E0FDAC93-2261-4CB2-AA98-3233D285E262}"/>
              </a:ext>
            </a:extLst>
          </p:cNvPr>
          <p:cNvSpPr txBox="1">
            <a:spLocks/>
          </p:cNvSpPr>
          <p:nvPr/>
        </p:nvSpPr>
        <p:spPr>
          <a:xfrm>
            <a:off x="7241147" y="5395813"/>
            <a:ext cx="584124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TITLE GOES HERE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Inhaltsplatzhalter 4">
            <a:extLst>
              <a:ext uri="{FF2B5EF4-FFF2-40B4-BE49-F238E27FC236}">
                <a16:creationId xmlns:a16="http://schemas.microsoft.com/office/drawing/2014/main" id="{98D20ECA-34E1-4FF5-8D02-28705053BAD3}"/>
              </a:ext>
            </a:extLst>
          </p:cNvPr>
          <p:cNvSpPr txBox="1">
            <a:spLocks/>
          </p:cNvSpPr>
          <p:nvPr/>
        </p:nvSpPr>
        <p:spPr>
          <a:xfrm>
            <a:off x="5680509" y="533412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90</a:t>
            </a:r>
            <a:endParaRPr lang="en-US" sz="2800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BFC6409-7DA8-4F1C-81DE-825EA5D4EED5}"/>
              </a:ext>
            </a:extLst>
          </p:cNvPr>
          <p:cNvSpPr/>
          <p:nvPr/>
        </p:nvSpPr>
        <p:spPr>
          <a:xfrm>
            <a:off x="7151732" y="5642034"/>
            <a:ext cx="4532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9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818DB6-AC92-4B83-8D99-0C4A344D2663}"/>
              </a:ext>
            </a:extLst>
          </p:cNvPr>
          <p:cNvSpPr/>
          <p:nvPr/>
        </p:nvSpPr>
        <p:spPr>
          <a:xfrm>
            <a:off x="10987314" y="0"/>
            <a:ext cx="1204686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D242A5-00FB-420D-BE6C-EB08BF1CE364}"/>
              </a:ext>
            </a:extLst>
          </p:cNvPr>
          <p:cNvSpPr/>
          <p:nvPr/>
        </p:nvSpPr>
        <p:spPr>
          <a:xfrm>
            <a:off x="0" y="3074629"/>
            <a:ext cx="4644801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EF7543-192E-425B-BF6F-ABE442D4EA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7" b="16497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7BEC627-5535-467C-8AAC-648D273D36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1927"/>
          <a:stretch>
            <a:fillRect/>
          </a:stretch>
        </p:blipFill>
        <p:spPr/>
      </p:pic>
      <p:sp>
        <p:nvSpPr>
          <p:cNvPr id="12" name="Shape 40">
            <a:extLst>
              <a:ext uri="{FF2B5EF4-FFF2-40B4-BE49-F238E27FC236}">
                <a16:creationId xmlns:a16="http://schemas.microsoft.com/office/drawing/2014/main" id="{5A6CB090-38B5-432B-AE29-33D8ACA265D6}"/>
              </a:ext>
            </a:extLst>
          </p:cNvPr>
          <p:cNvSpPr/>
          <p:nvPr/>
        </p:nvSpPr>
        <p:spPr>
          <a:xfrm>
            <a:off x="517216" y="1347055"/>
            <a:ext cx="37307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4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BEST FROM</a:t>
            </a:r>
            <a:endParaRPr lang="en-US" sz="3200" b="1" cap="none" spc="0" dirty="0">
              <a:solidFill>
                <a:schemeClr val="accent1"/>
              </a:solidFill>
              <a:ea typeface="Roboto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3" name="Shape 40">
            <a:extLst>
              <a:ext uri="{FF2B5EF4-FFF2-40B4-BE49-F238E27FC236}">
                <a16:creationId xmlns:a16="http://schemas.microsoft.com/office/drawing/2014/main" id="{9FCB290B-D869-4780-ADCF-3ADA17BF52C9}"/>
              </a:ext>
            </a:extLst>
          </p:cNvPr>
          <p:cNvSpPr/>
          <p:nvPr/>
        </p:nvSpPr>
        <p:spPr>
          <a:xfrm>
            <a:off x="517217" y="1999764"/>
            <a:ext cx="3730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cap="all" spc="39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4800" b="1" cap="none" spc="0" dirty="0">
                <a:solidFill>
                  <a:schemeClr val="accent1"/>
                </a:solidFill>
                <a:ea typeface="Roboto" panose="02000000000000000000" pitchFamily="2" charset="0"/>
                <a:cs typeface="Lato Medium" panose="020F0502020204030203" pitchFamily="34" charset="0"/>
              </a:rPr>
              <a:t>TEMPLATE</a:t>
            </a:r>
          </a:p>
        </p:txBody>
      </p:sp>
      <p:sp>
        <p:nvSpPr>
          <p:cNvPr id="14" name="Shape 48">
            <a:extLst>
              <a:ext uri="{FF2B5EF4-FFF2-40B4-BE49-F238E27FC236}">
                <a16:creationId xmlns:a16="http://schemas.microsoft.com/office/drawing/2014/main" id="{6881926D-56B8-4E05-8B82-3E0B0E734794}"/>
              </a:ext>
            </a:extLst>
          </p:cNvPr>
          <p:cNvSpPr/>
          <p:nvPr/>
        </p:nvSpPr>
        <p:spPr>
          <a:xfrm>
            <a:off x="517216" y="3856999"/>
            <a:ext cx="3464234" cy="1825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sed diam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nonummy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nibh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euismod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dolore magna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wisi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exerci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suscipit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lobortis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16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A134"/>
      </a:accent1>
      <a:accent2>
        <a:srgbClr val="51C954"/>
      </a:accent2>
      <a:accent3>
        <a:srgbClr val="D5D92F"/>
      </a:accent3>
      <a:accent4>
        <a:srgbClr val="E9DF1F"/>
      </a:accent4>
      <a:accent5>
        <a:srgbClr val="A3ED41"/>
      </a:accent5>
      <a:accent6>
        <a:srgbClr val="8BDB8D"/>
      </a:accent6>
      <a:hlink>
        <a:srgbClr val="0563C1"/>
      </a:hlink>
      <a:folHlink>
        <a:srgbClr val="954F72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1350</Words>
  <Application>Microsoft Office PowerPoint</Application>
  <PresentationFormat>Widescreen</PresentationFormat>
  <Paragraphs>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Lato Light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Michal Zavacky</cp:lastModifiedBy>
  <cp:revision>159</cp:revision>
  <dcterms:created xsi:type="dcterms:W3CDTF">2019-03-27T13:05:22Z</dcterms:created>
  <dcterms:modified xsi:type="dcterms:W3CDTF">2019-06-27T11:52:50Z</dcterms:modified>
</cp:coreProperties>
</file>