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70" r:id="rId5"/>
    <p:sldId id="259" r:id="rId6"/>
    <p:sldId id="269" r:id="rId7"/>
    <p:sldId id="273" r:id="rId8"/>
    <p:sldId id="272" r:id="rId9"/>
    <p:sldId id="271" r:id="rId10"/>
    <p:sldId id="2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019"/>
    <a:srgbClr val="D9D9D9"/>
    <a:srgbClr val="013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F66F-5B59-4A68-8A66-25B83046B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69BE7-3555-458B-AFAF-0124D73F6B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FD8A03-67D8-4628-AC07-95D388E28B79}"/>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5" name="Footer Placeholder 4">
            <a:extLst>
              <a:ext uri="{FF2B5EF4-FFF2-40B4-BE49-F238E27FC236}">
                <a16:creationId xmlns:a16="http://schemas.microsoft.com/office/drawing/2014/main" id="{303AA734-03DE-4726-8D77-AD4A32F444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8736AC-B6BE-420F-8BE0-FDBD991CE560}"/>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357389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6E5D4-3795-49AF-91EC-9C277488F1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010B80-EA46-4D14-8DE2-63B750E03F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74151-FE25-487F-B342-13150314295A}"/>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5" name="Footer Placeholder 4">
            <a:extLst>
              <a:ext uri="{FF2B5EF4-FFF2-40B4-BE49-F238E27FC236}">
                <a16:creationId xmlns:a16="http://schemas.microsoft.com/office/drawing/2014/main" id="{BB765C2B-496B-43ED-82EC-A0B9DCAF8E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6301DF-754D-4FD2-AE58-A230074F9077}"/>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3742607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C786E4-C2E8-4A11-A70B-F5672F96EA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9AA16-C10F-4E71-BB1B-8A66CEBCD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296B9-05A0-4436-BE56-97BBEAFA752E}"/>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5" name="Footer Placeholder 4">
            <a:extLst>
              <a:ext uri="{FF2B5EF4-FFF2-40B4-BE49-F238E27FC236}">
                <a16:creationId xmlns:a16="http://schemas.microsoft.com/office/drawing/2014/main" id="{BF5461CC-5A92-4ED7-B763-287CECC94F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A20CD4-12E8-4DFB-8C7D-7CE8FA5AF398}"/>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4257406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35953-D80F-47F8-9B61-75AB068D6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130C50-E464-4DE9-8F5A-FC502578D8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A1697-0E14-4DE4-8458-0BF1EC77A7B2}"/>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5" name="Footer Placeholder 4">
            <a:extLst>
              <a:ext uri="{FF2B5EF4-FFF2-40B4-BE49-F238E27FC236}">
                <a16:creationId xmlns:a16="http://schemas.microsoft.com/office/drawing/2014/main" id="{DBBCB9C3-5840-4FB6-BBEA-441BD30289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DEB21A-E669-42A3-8DA7-F5378E26F208}"/>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199978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3454-CFE0-45D8-B246-77E58B9643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7C357-7218-4468-9160-7D30C78410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B15FF-92E6-4AD4-B266-1F65100497FA}"/>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5" name="Footer Placeholder 4">
            <a:extLst>
              <a:ext uri="{FF2B5EF4-FFF2-40B4-BE49-F238E27FC236}">
                <a16:creationId xmlns:a16="http://schemas.microsoft.com/office/drawing/2014/main" id="{24D8EBFB-73D1-4ED5-B81E-43B792BEA3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1CC248-DE63-488A-AE11-1996CA6381BA}"/>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260182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C965-C770-47A6-BC6C-41FC105DA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F9C7A9-1CCB-4D49-9DC5-1D723E0C53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5B6610-466B-49F2-BA88-995339C9F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63BA4D-DF15-402D-8AA8-5FD2DB16B362}"/>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6" name="Footer Placeholder 5">
            <a:extLst>
              <a:ext uri="{FF2B5EF4-FFF2-40B4-BE49-F238E27FC236}">
                <a16:creationId xmlns:a16="http://schemas.microsoft.com/office/drawing/2014/main" id="{C749A52E-4A85-4427-A1DA-F9A71A10AD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EB768D-4F2A-4A20-9283-9379BA65AEE8}"/>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69262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ABED-CFEF-4AEE-AC6D-D80A89F2DD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3D9651-C092-4554-BA72-7E3AE8B054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933A79-2C9F-46AE-865B-BAC8D572B9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0D9EBD-BCB1-428D-9D74-0EA6AE4EFF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EFA66-528E-48B4-9A6C-9FE9D8AE73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8D1D5A-C0BA-41CA-B6DB-48DAAC0CFF1E}"/>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8" name="Footer Placeholder 7">
            <a:extLst>
              <a:ext uri="{FF2B5EF4-FFF2-40B4-BE49-F238E27FC236}">
                <a16:creationId xmlns:a16="http://schemas.microsoft.com/office/drawing/2014/main" id="{DF7D6526-AC6C-440D-BFD4-62AF0063309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560EFE8-D42E-460F-AAFA-8560D444FC69}"/>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302137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5CB5-80D1-4F9E-8E6D-8ED0BFB51A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C0B288-53EE-40A7-BBB4-8131A3A672FB}"/>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4" name="Footer Placeholder 3">
            <a:extLst>
              <a:ext uri="{FF2B5EF4-FFF2-40B4-BE49-F238E27FC236}">
                <a16:creationId xmlns:a16="http://schemas.microsoft.com/office/drawing/2014/main" id="{C4CF2793-3FA3-4792-BD7B-E86A29B119A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AC4BAC6-1E83-4E89-8AAA-7BFC77B85B6F}"/>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408922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04C306-38B3-4BEA-B402-C99FFC7E4071}"/>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3" name="Footer Placeholder 2">
            <a:extLst>
              <a:ext uri="{FF2B5EF4-FFF2-40B4-BE49-F238E27FC236}">
                <a16:creationId xmlns:a16="http://schemas.microsoft.com/office/drawing/2014/main" id="{12ED739D-A3DA-44F7-896C-5B769D869CC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E3C0F54-511B-4A33-9F9B-E03764A6C1B7}"/>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332694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424E-02F1-486B-B2F1-A319BF4BB9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F85276-04D4-4B02-8495-5AF9A03177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C5E13C-8A9B-42D7-B8CE-AE1D99C28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3A8984-46A6-4945-AB38-683F0F28DA60}"/>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6" name="Footer Placeholder 5">
            <a:extLst>
              <a:ext uri="{FF2B5EF4-FFF2-40B4-BE49-F238E27FC236}">
                <a16:creationId xmlns:a16="http://schemas.microsoft.com/office/drawing/2014/main" id="{E877D1F5-B6F1-401E-8CC6-5AD78CFA95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527EB7-C885-41EB-A2EB-0964FFDEBED3}"/>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790599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C754E-02DD-4630-BB52-C39076A28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00F6E-AB2E-41B6-ACA4-49092344FC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DA82AF7-0416-447A-BA1F-F807E067B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820CB-14D5-4479-B56B-85E925B8D4C3}"/>
              </a:ext>
            </a:extLst>
          </p:cNvPr>
          <p:cNvSpPr>
            <a:spLocks noGrp="1"/>
          </p:cNvSpPr>
          <p:nvPr>
            <p:ph type="dt" sz="half" idx="10"/>
          </p:nvPr>
        </p:nvSpPr>
        <p:spPr/>
        <p:txBody>
          <a:bodyPr/>
          <a:lstStyle/>
          <a:p>
            <a:fld id="{4862F986-01DD-4259-BC57-3EF54F90496D}" type="datetimeFigureOut">
              <a:rPr lang="en-US" smtClean="0"/>
              <a:t>6/29/2019</a:t>
            </a:fld>
            <a:endParaRPr lang="en-US" dirty="0"/>
          </a:p>
        </p:txBody>
      </p:sp>
      <p:sp>
        <p:nvSpPr>
          <p:cNvPr id="6" name="Footer Placeholder 5">
            <a:extLst>
              <a:ext uri="{FF2B5EF4-FFF2-40B4-BE49-F238E27FC236}">
                <a16:creationId xmlns:a16="http://schemas.microsoft.com/office/drawing/2014/main" id="{13E3BEC6-F32A-40D5-8291-28F5471A89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CEC65F-957C-47AD-9A1A-5234219012B4}"/>
              </a:ext>
            </a:extLst>
          </p:cNvPr>
          <p:cNvSpPr>
            <a:spLocks noGrp="1"/>
          </p:cNvSpPr>
          <p:nvPr>
            <p:ph type="sldNum" sz="quarter" idx="12"/>
          </p:nvPr>
        </p:nvSpPr>
        <p:spPr/>
        <p:txBody>
          <a:bodyPr/>
          <a:lstStyle/>
          <a:p>
            <a:fld id="{EBACBBD9-7BBD-4DB1-8C17-56F1930CB5E5}" type="slidenum">
              <a:rPr lang="en-US" smtClean="0"/>
              <a:t>‹#›</a:t>
            </a:fld>
            <a:endParaRPr lang="en-US" dirty="0"/>
          </a:p>
        </p:txBody>
      </p:sp>
    </p:spTree>
    <p:extLst>
      <p:ext uri="{BB962C8B-B14F-4D97-AF65-F5344CB8AC3E}">
        <p14:creationId xmlns:p14="http://schemas.microsoft.com/office/powerpoint/2010/main" val="388418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A424F2-237D-4180-88D6-F237882B89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1179FC-7B68-4EA6-909F-24E3BF1A0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34895-6BC1-4779-B1B7-B7576CACCE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2F986-01DD-4259-BC57-3EF54F90496D}" type="datetimeFigureOut">
              <a:rPr lang="en-US" smtClean="0"/>
              <a:t>6/29/2019</a:t>
            </a:fld>
            <a:endParaRPr lang="en-US" dirty="0"/>
          </a:p>
        </p:txBody>
      </p:sp>
      <p:sp>
        <p:nvSpPr>
          <p:cNvPr id="5" name="Footer Placeholder 4">
            <a:extLst>
              <a:ext uri="{FF2B5EF4-FFF2-40B4-BE49-F238E27FC236}">
                <a16:creationId xmlns:a16="http://schemas.microsoft.com/office/drawing/2014/main" id="{0DC735A2-895D-42B4-9552-48650151A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6C99D6-0BF2-40CD-B740-29CF16477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ACBBD9-7BBD-4DB1-8C17-56F1930CB5E5}" type="slidenum">
              <a:rPr lang="en-US" smtClean="0"/>
              <a:t>‹#›</a:t>
            </a:fld>
            <a:endParaRPr lang="en-US" dirty="0"/>
          </a:p>
        </p:txBody>
      </p:sp>
    </p:spTree>
    <p:extLst>
      <p:ext uri="{BB962C8B-B14F-4D97-AF65-F5344CB8AC3E}">
        <p14:creationId xmlns:p14="http://schemas.microsoft.com/office/powerpoint/2010/main" val="64201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lhouette photo of mountain during dawn">
            <a:extLst>
              <a:ext uri="{FF2B5EF4-FFF2-40B4-BE49-F238E27FC236}">
                <a16:creationId xmlns:a16="http://schemas.microsoft.com/office/drawing/2014/main" id="{C2D1C22F-894F-4FF6-BA86-274D67E73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8A2461-9263-43B3-A077-7E80E6D80E42}"/>
              </a:ext>
            </a:extLst>
          </p:cNvPr>
          <p:cNvSpPr/>
          <p:nvPr/>
        </p:nvSpPr>
        <p:spPr>
          <a:xfrm>
            <a:off x="-1" y="0"/>
            <a:ext cx="12192001"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33D2F06-5C8C-421C-AB31-B6BC8127636E}"/>
              </a:ext>
            </a:extLst>
          </p:cNvPr>
          <p:cNvSpPr/>
          <p:nvPr/>
        </p:nvSpPr>
        <p:spPr>
          <a:xfrm>
            <a:off x="3455694" y="2778471"/>
            <a:ext cx="5280613" cy="923330"/>
          </a:xfrm>
          <a:prstGeom prst="rect">
            <a:avLst/>
          </a:prstGeom>
          <a:noFill/>
        </p:spPr>
        <p:txBody>
          <a:bodyPr wrap="none" lIns="91440" tIns="45720" rIns="91440" bIns="45720">
            <a:spAutoFit/>
          </a:bodyPr>
          <a:lstStyle/>
          <a:p>
            <a:pPr algn="ctr"/>
            <a:r>
              <a:rPr lang="en-US" sz="5400" b="1" kern="3000" cap="none" spc="3000" dirty="0">
                <a:ln w="0">
                  <a:noFill/>
                </a:ln>
                <a:solidFill>
                  <a:schemeClr val="bg1"/>
                </a:solidFill>
                <a:latin typeface="Lato" panose="020F0502020204030203" pitchFamily="34" charset="0"/>
                <a:ea typeface="Lato" panose="020F0502020204030203" pitchFamily="34" charset="0"/>
                <a:cs typeface="Lato" panose="020F0502020204030203" pitchFamily="34" charset="0"/>
              </a:rPr>
              <a:t>NATURE</a:t>
            </a:r>
          </a:p>
        </p:txBody>
      </p:sp>
      <p:sp>
        <p:nvSpPr>
          <p:cNvPr id="5" name="TextBox 4">
            <a:extLst>
              <a:ext uri="{FF2B5EF4-FFF2-40B4-BE49-F238E27FC236}">
                <a16:creationId xmlns:a16="http://schemas.microsoft.com/office/drawing/2014/main" id="{268AA51C-E021-4857-9108-EE9242A0FD68}"/>
              </a:ext>
            </a:extLst>
          </p:cNvPr>
          <p:cNvSpPr txBox="1"/>
          <p:nvPr/>
        </p:nvSpPr>
        <p:spPr>
          <a:xfrm>
            <a:off x="3659080" y="3710198"/>
            <a:ext cx="4873841" cy="369332"/>
          </a:xfrm>
          <a:prstGeom prst="rect">
            <a:avLst/>
          </a:prstGeom>
          <a:noFill/>
        </p:spPr>
        <p:txBody>
          <a:bodyPr wrap="square" rtlCol="0">
            <a:spAutoFit/>
          </a:bodyPr>
          <a:lstStyle/>
          <a:p>
            <a:pPr algn="ctr"/>
            <a:r>
              <a:rPr lang="en-US" spc="300" dirty="0">
                <a:solidFill>
                  <a:schemeClr val="bg1"/>
                </a:solidFill>
                <a:latin typeface="Sansation" panose="02000000000000000000" pitchFamily="2" charset="0"/>
              </a:rPr>
              <a:t>“Nature Is The Art Of God”</a:t>
            </a:r>
          </a:p>
        </p:txBody>
      </p:sp>
    </p:spTree>
    <p:extLst>
      <p:ext uri="{BB962C8B-B14F-4D97-AF65-F5344CB8AC3E}">
        <p14:creationId xmlns:p14="http://schemas.microsoft.com/office/powerpoint/2010/main" val="1480810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AE1CF4D-5CE7-4531-BE99-B634ABDBA195}"/>
              </a:ext>
            </a:extLst>
          </p:cNvPr>
          <p:cNvSpPr/>
          <p:nvPr/>
        </p:nvSpPr>
        <p:spPr>
          <a:xfrm>
            <a:off x="177553" y="4314548"/>
            <a:ext cx="3604334" cy="645074"/>
          </a:xfrm>
          <a:prstGeom prst="roundRect">
            <a:avLst>
              <a:gd name="adj" fmla="val 841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94AA743-F908-42DA-A6AD-9DF448E37923}"/>
              </a:ext>
            </a:extLst>
          </p:cNvPr>
          <p:cNvSpPr/>
          <p:nvPr/>
        </p:nvSpPr>
        <p:spPr>
          <a:xfrm>
            <a:off x="623865" y="2844885"/>
            <a:ext cx="2650084" cy="1323439"/>
          </a:xfrm>
          <a:prstGeom prst="rect">
            <a:avLst/>
          </a:prstGeom>
          <a:noFill/>
        </p:spPr>
        <p:txBody>
          <a:bodyPr wrap="none" lIns="91440" tIns="45720" rIns="91440" bIns="45720">
            <a:spAutoFit/>
          </a:bodyPr>
          <a:lstStyle/>
          <a:p>
            <a:r>
              <a:rPr lang="en-US" sz="4000" b="0" cap="none" spc="0" dirty="0">
                <a:ln w="0"/>
                <a:solidFill>
                  <a:schemeClr val="tx1"/>
                </a:solidFill>
                <a:latin typeface="Sansation" panose="02000000000000000000" pitchFamily="2" charset="0"/>
              </a:rPr>
              <a:t>Beauty Of </a:t>
            </a:r>
          </a:p>
          <a:p>
            <a:r>
              <a:rPr lang="en-US" sz="4000" b="1" cap="none" spc="300" dirty="0">
                <a:ln w="0"/>
                <a:solidFill>
                  <a:srgbClr val="50A019"/>
                </a:solidFill>
                <a:latin typeface="Sansation" panose="02000000000000000000" pitchFamily="2" charset="0"/>
              </a:rPr>
              <a:t>NATURE</a:t>
            </a:r>
          </a:p>
        </p:txBody>
      </p:sp>
      <p:sp>
        <p:nvSpPr>
          <p:cNvPr id="3" name="Diamond 2">
            <a:extLst>
              <a:ext uri="{FF2B5EF4-FFF2-40B4-BE49-F238E27FC236}">
                <a16:creationId xmlns:a16="http://schemas.microsoft.com/office/drawing/2014/main" id="{73701D75-1887-4A04-9BDF-13BD408DF365}"/>
              </a:ext>
            </a:extLst>
          </p:cNvPr>
          <p:cNvSpPr/>
          <p:nvPr/>
        </p:nvSpPr>
        <p:spPr>
          <a:xfrm>
            <a:off x="3089429" y="962858"/>
            <a:ext cx="2672179" cy="2672179"/>
          </a:xfrm>
          <a:prstGeom prst="diamond">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5EDCB6B5-47A5-4BB3-86BF-EE4A86E3A575}"/>
              </a:ext>
            </a:extLst>
          </p:cNvPr>
          <p:cNvSpPr/>
          <p:nvPr/>
        </p:nvSpPr>
        <p:spPr>
          <a:xfrm>
            <a:off x="6127070" y="962858"/>
            <a:ext cx="2672179" cy="2672179"/>
          </a:xfrm>
          <a:prstGeom prst="diamond">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a:extLst>
              <a:ext uri="{FF2B5EF4-FFF2-40B4-BE49-F238E27FC236}">
                <a16:creationId xmlns:a16="http://schemas.microsoft.com/office/drawing/2014/main" id="{B2D291DA-0AFB-4F53-9695-FDF526C21237}"/>
              </a:ext>
            </a:extLst>
          </p:cNvPr>
          <p:cNvSpPr/>
          <p:nvPr/>
        </p:nvSpPr>
        <p:spPr>
          <a:xfrm>
            <a:off x="3645392" y="-2298947"/>
            <a:ext cx="4597894" cy="4597894"/>
          </a:xfrm>
          <a:prstGeom prst="diamond">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FCB1C6EF-018B-4723-8290-4E16C1A5CD15}"/>
              </a:ext>
            </a:extLst>
          </p:cNvPr>
          <p:cNvSpPr/>
          <p:nvPr/>
        </p:nvSpPr>
        <p:spPr>
          <a:xfrm>
            <a:off x="4608249" y="1752957"/>
            <a:ext cx="2672179" cy="2672179"/>
          </a:xfrm>
          <a:prstGeom prst="diamond">
            <a:avLst/>
          </a:prstGeom>
          <a:blipFill dpi="0" rotWithShape="1">
            <a:blip r:embed="rId5">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FAC53744-8B96-4CC4-83E7-5F9783E4D939}"/>
              </a:ext>
            </a:extLst>
          </p:cNvPr>
          <p:cNvSpPr/>
          <p:nvPr/>
        </p:nvSpPr>
        <p:spPr>
          <a:xfrm>
            <a:off x="7616712" y="172759"/>
            <a:ext cx="1553592" cy="1553592"/>
          </a:xfrm>
          <a:prstGeom prst="diamond">
            <a:avLst/>
          </a:prstGeom>
          <a:blipFill dpi="0" rotWithShape="1">
            <a:blip r:embed="rId6">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28D42C51-1A0D-45D3-BB15-B4B913E79ED4}"/>
              </a:ext>
            </a:extLst>
          </p:cNvPr>
          <p:cNvSpPr/>
          <p:nvPr/>
        </p:nvSpPr>
        <p:spPr>
          <a:xfrm>
            <a:off x="8522275" y="-33292"/>
            <a:ext cx="1553592" cy="1553592"/>
          </a:xfrm>
          <a:prstGeom prst="diamond">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73ED7079-9171-4069-A31D-011A5125EDF0}"/>
              </a:ext>
            </a:extLst>
          </p:cNvPr>
          <p:cNvSpPr/>
          <p:nvPr/>
        </p:nvSpPr>
        <p:spPr>
          <a:xfrm flipH="1">
            <a:off x="2625920" y="172759"/>
            <a:ext cx="1553592" cy="1553592"/>
          </a:xfrm>
          <a:prstGeom prst="diamond">
            <a:avLst/>
          </a:prstGeom>
          <a:blipFill dpi="0" rotWithShape="1">
            <a:blip r:embed="rId8">
              <a:extLst>
                <a:ext uri="{28A0092B-C50C-407E-A947-70E740481C1C}">
                  <a14:useLocalDpi xmlns:a14="http://schemas.microsoft.com/office/drawing/2010/main" val="0"/>
                </a:ext>
              </a:extLst>
            </a:blip>
            <a:srcRect/>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69F88B52-C020-4406-86DF-D9D9D54AAD6A}"/>
              </a:ext>
            </a:extLst>
          </p:cNvPr>
          <p:cNvSpPr/>
          <p:nvPr/>
        </p:nvSpPr>
        <p:spPr>
          <a:xfrm flipH="1">
            <a:off x="1720357" y="-33292"/>
            <a:ext cx="1553592" cy="1553592"/>
          </a:xfrm>
          <a:prstGeom prst="diamond">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E816134-AC5C-4161-8E29-A3E33F6F52E5}"/>
              </a:ext>
            </a:extLst>
          </p:cNvPr>
          <p:cNvSpPr txBox="1"/>
          <p:nvPr/>
        </p:nvSpPr>
        <p:spPr>
          <a:xfrm>
            <a:off x="173373" y="4341825"/>
            <a:ext cx="3551068" cy="646331"/>
          </a:xfrm>
          <a:prstGeom prst="rect">
            <a:avLst/>
          </a:prstGeom>
          <a:noFill/>
        </p:spPr>
        <p:txBody>
          <a:bodyPr wrap="square" rtlCol="0">
            <a:spAutoFit/>
          </a:bodyPr>
          <a:lstStyle/>
          <a:p>
            <a:pPr algn="ctr"/>
            <a:r>
              <a:rPr lang="en-US" dirty="0">
                <a:latin typeface="Sansation" panose="02000000000000000000" pitchFamily="2" charset="0"/>
              </a:rPr>
              <a:t>“Study </a:t>
            </a:r>
            <a:r>
              <a:rPr lang="en-US" b="1" dirty="0">
                <a:latin typeface="Sansation" panose="02000000000000000000" pitchFamily="2" charset="0"/>
              </a:rPr>
              <a:t>nature</a:t>
            </a:r>
            <a:r>
              <a:rPr lang="en-US" dirty="0">
                <a:latin typeface="Sansation" panose="02000000000000000000" pitchFamily="2" charset="0"/>
              </a:rPr>
              <a:t>, love </a:t>
            </a:r>
            <a:r>
              <a:rPr lang="en-US" b="1" dirty="0">
                <a:latin typeface="Sansation" panose="02000000000000000000" pitchFamily="2" charset="0"/>
              </a:rPr>
              <a:t>nature</a:t>
            </a:r>
            <a:r>
              <a:rPr lang="en-US" dirty="0">
                <a:latin typeface="Sansation" panose="02000000000000000000" pitchFamily="2" charset="0"/>
              </a:rPr>
              <a:t>, stay close to </a:t>
            </a:r>
            <a:r>
              <a:rPr lang="en-US" b="1" dirty="0">
                <a:latin typeface="Sansation" panose="02000000000000000000" pitchFamily="2" charset="0"/>
              </a:rPr>
              <a:t>nature</a:t>
            </a:r>
            <a:r>
              <a:rPr lang="en-US" dirty="0">
                <a:latin typeface="Sansation" panose="02000000000000000000" pitchFamily="2" charset="0"/>
              </a:rPr>
              <a:t>.”</a:t>
            </a:r>
          </a:p>
        </p:txBody>
      </p:sp>
    </p:spTree>
    <p:extLst>
      <p:ext uri="{BB962C8B-B14F-4D97-AF65-F5344CB8AC3E}">
        <p14:creationId xmlns:p14="http://schemas.microsoft.com/office/powerpoint/2010/main" val="271727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C861EF-B393-4632-B19E-CE27B2071D6D}"/>
              </a:ext>
            </a:extLst>
          </p:cNvPr>
          <p:cNvSpPr txBox="1"/>
          <p:nvPr/>
        </p:nvSpPr>
        <p:spPr>
          <a:xfrm>
            <a:off x="781235" y="2521259"/>
            <a:ext cx="5894773" cy="1200329"/>
          </a:xfrm>
          <a:prstGeom prst="rect">
            <a:avLst/>
          </a:prstGeom>
          <a:noFill/>
        </p:spPr>
        <p:txBody>
          <a:bodyPr wrap="square" rtlCol="0">
            <a:spAutoFit/>
          </a:bodyPr>
          <a:lstStyle/>
          <a:p>
            <a:pPr algn="just"/>
            <a:r>
              <a:rPr lang="en-US" dirty="0"/>
              <a:t>The </a:t>
            </a:r>
            <a:r>
              <a:rPr lang="en-US" b="1" dirty="0"/>
              <a:t>words nature</a:t>
            </a:r>
            <a:r>
              <a:rPr lang="en-US" dirty="0"/>
              <a:t> and </a:t>
            </a:r>
            <a:r>
              <a:rPr lang="en-US" b="1" dirty="0"/>
              <a:t>natural</a:t>
            </a:r>
            <a:r>
              <a:rPr lang="en-US" dirty="0"/>
              <a:t> are used for all the things that are normally not made by humans. Things like weather, organisms, landforms, celestial bodies and much more are part of </a:t>
            </a:r>
            <a:r>
              <a:rPr lang="en-US" b="1" dirty="0"/>
              <a:t>Nature</a:t>
            </a:r>
            <a:r>
              <a:rPr lang="en-US" dirty="0"/>
              <a:t>. </a:t>
            </a:r>
          </a:p>
        </p:txBody>
      </p:sp>
      <p:sp>
        <p:nvSpPr>
          <p:cNvPr id="3" name="Rectangle 2">
            <a:extLst>
              <a:ext uri="{FF2B5EF4-FFF2-40B4-BE49-F238E27FC236}">
                <a16:creationId xmlns:a16="http://schemas.microsoft.com/office/drawing/2014/main" id="{2E4BE5DB-388D-442D-8C55-7E85DD88D58A}"/>
              </a:ext>
            </a:extLst>
          </p:cNvPr>
          <p:cNvSpPr/>
          <p:nvPr/>
        </p:nvSpPr>
        <p:spPr>
          <a:xfrm>
            <a:off x="781235" y="1215334"/>
            <a:ext cx="3929153" cy="646331"/>
          </a:xfrm>
          <a:prstGeom prst="rect">
            <a:avLst/>
          </a:prstGeom>
          <a:noFill/>
        </p:spPr>
        <p:txBody>
          <a:bodyPr wrap="none" lIns="91440" tIns="45720" rIns="91440" bIns="45720">
            <a:spAutoFit/>
          </a:bodyPr>
          <a:lstStyle/>
          <a:p>
            <a:pPr algn="ctr"/>
            <a:r>
              <a:rPr lang="en-US" sz="3600" b="1" cap="none" spc="0" dirty="0">
                <a:ln w="0"/>
                <a:solidFill>
                  <a:schemeClr val="tx1">
                    <a:lumMod val="75000"/>
                    <a:lumOff val="25000"/>
                  </a:schemeClr>
                </a:solidFill>
                <a:latin typeface="Sansation" panose="02000000000000000000" pitchFamily="2" charset="0"/>
              </a:rPr>
              <a:t>What is </a:t>
            </a:r>
            <a:r>
              <a:rPr lang="en-US" sz="3600" b="1" cap="none" spc="0" dirty="0">
                <a:ln w="0"/>
                <a:solidFill>
                  <a:srgbClr val="50A019"/>
                </a:solidFill>
                <a:latin typeface="Sansation" panose="02000000000000000000" pitchFamily="2" charset="0"/>
              </a:rPr>
              <a:t>NATURE?</a:t>
            </a:r>
          </a:p>
        </p:txBody>
      </p:sp>
      <p:sp>
        <p:nvSpPr>
          <p:cNvPr id="4" name="TextBox 3">
            <a:extLst>
              <a:ext uri="{FF2B5EF4-FFF2-40B4-BE49-F238E27FC236}">
                <a16:creationId xmlns:a16="http://schemas.microsoft.com/office/drawing/2014/main" id="{4CFA8C0F-6651-4855-9694-CE87C9941AEA}"/>
              </a:ext>
            </a:extLst>
          </p:cNvPr>
          <p:cNvSpPr txBox="1"/>
          <p:nvPr/>
        </p:nvSpPr>
        <p:spPr>
          <a:xfrm>
            <a:off x="781235" y="4163628"/>
            <a:ext cx="5894773" cy="646331"/>
          </a:xfrm>
          <a:prstGeom prst="rect">
            <a:avLst/>
          </a:prstGeom>
          <a:noFill/>
        </p:spPr>
        <p:txBody>
          <a:bodyPr wrap="square" rtlCol="0">
            <a:spAutoFit/>
          </a:bodyPr>
          <a:lstStyle/>
          <a:p>
            <a:pPr algn="just"/>
            <a:r>
              <a:rPr lang="en-US" b="1" dirty="0">
                <a:solidFill>
                  <a:schemeClr val="tx1">
                    <a:lumMod val="85000"/>
                    <a:lumOff val="15000"/>
                  </a:schemeClr>
                </a:solidFill>
                <a:highlight>
                  <a:srgbClr val="C0C0C0"/>
                </a:highlight>
              </a:rPr>
              <a:t>Nature is the environment surrounding us and it includes trees, plants, rivers and oceans. </a:t>
            </a:r>
          </a:p>
        </p:txBody>
      </p:sp>
      <p:sp>
        <p:nvSpPr>
          <p:cNvPr id="12" name="Freeform: Shape 11">
            <a:extLst>
              <a:ext uri="{FF2B5EF4-FFF2-40B4-BE49-F238E27FC236}">
                <a16:creationId xmlns:a16="http://schemas.microsoft.com/office/drawing/2014/main" id="{F5FB55DB-25DB-4081-BC3D-A46F68AF1FFC}"/>
              </a:ext>
            </a:extLst>
          </p:cNvPr>
          <p:cNvSpPr/>
          <p:nvPr/>
        </p:nvSpPr>
        <p:spPr>
          <a:xfrm rot="1800000">
            <a:off x="8669465" y="1081043"/>
            <a:ext cx="3224711" cy="5281090"/>
          </a:xfrm>
          <a:custGeom>
            <a:avLst/>
            <a:gdLst>
              <a:gd name="connsiteX0" fmla="*/ 2421223 w 2844817"/>
              <a:gd name="connsiteY0" fmla="*/ 1856799 h 4658940"/>
              <a:gd name="connsiteX1" fmla="*/ 2573127 w 2844817"/>
              <a:gd name="connsiteY1" fmla="*/ 1810399 h 4658940"/>
              <a:gd name="connsiteX2" fmla="*/ 2844817 w 2844817"/>
              <a:gd name="connsiteY2" fmla="*/ 2082089 h 4658940"/>
              <a:gd name="connsiteX3" fmla="*/ 2844816 w 2844817"/>
              <a:gd name="connsiteY3" fmla="*/ 3023883 h 4658940"/>
              <a:gd name="connsiteX4" fmla="*/ 2573126 w 2844817"/>
              <a:gd name="connsiteY4" fmla="*/ 3295573 h 4658940"/>
              <a:gd name="connsiteX5" fmla="*/ 2573127 w 2844817"/>
              <a:gd name="connsiteY5" fmla="*/ 3295572 h 4658940"/>
              <a:gd name="connsiteX6" fmla="*/ 2301437 w 2844817"/>
              <a:gd name="connsiteY6" fmla="*/ 3023882 h 4658940"/>
              <a:gd name="connsiteX7" fmla="*/ 2301437 w 2844817"/>
              <a:gd name="connsiteY7" fmla="*/ 2082089 h 4658940"/>
              <a:gd name="connsiteX8" fmla="*/ 2421223 w 2844817"/>
              <a:gd name="connsiteY8" fmla="*/ 1856799 h 4658940"/>
              <a:gd name="connsiteX9" fmla="*/ 1906234 w 2844817"/>
              <a:gd name="connsiteY9" fmla="*/ 1119643 h 4658940"/>
              <a:gd name="connsiteX10" fmla="*/ 2008513 w 2844817"/>
              <a:gd name="connsiteY10" fmla="*/ 1098994 h 4658940"/>
              <a:gd name="connsiteX11" fmla="*/ 2271276 w 2844817"/>
              <a:gd name="connsiteY11" fmla="*/ 1361756 h 4658940"/>
              <a:gd name="connsiteX12" fmla="*/ 2271275 w 2844817"/>
              <a:gd name="connsiteY12" fmla="*/ 4396178 h 4658940"/>
              <a:gd name="connsiteX13" fmla="*/ 2008512 w 2844817"/>
              <a:gd name="connsiteY13" fmla="*/ 4658940 h 4658940"/>
              <a:gd name="connsiteX14" fmla="*/ 2008514 w 2844817"/>
              <a:gd name="connsiteY14" fmla="*/ 4658939 h 4658940"/>
              <a:gd name="connsiteX15" fmla="*/ 1745751 w 2844817"/>
              <a:gd name="connsiteY15" fmla="*/ 4396177 h 4658940"/>
              <a:gd name="connsiteX16" fmla="*/ 1745752 w 2844817"/>
              <a:gd name="connsiteY16" fmla="*/ 1361756 h 4658940"/>
              <a:gd name="connsiteX17" fmla="*/ 1906234 w 2844817"/>
              <a:gd name="connsiteY17" fmla="*/ 1119643 h 4658940"/>
              <a:gd name="connsiteX18" fmla="*/ 814821 w 2844817"/>
              <a:gd name="connsiteY18" fmla="*/ 649025 h 4658940"/>
              <a:gd name="connsiteX19" fmla="*/ 991029 w 2844817"/>
              <a:gd name="connsiteY19" fmla="*/ 595201 h 4658940"/>
              <a:gd name="connsiteX20" fmla="*/ 1306187 w 2844817"/>
              <a:gd name="connsiteY20" fmla="*/ 910359 h 4658940"/>
              <a:gd name="connsiteX21" fmla="*/ 1306186 w 2844817"/>
              <a:gd name="connsiteY21" fmla="*/ 3839989 h 4658940"/>
              <a:gd name="connsiteX22" fmla="*/ 991028 w 2844817"/>
              <a:gd name="connsiteY22" fmla="*/ 4155147 h 4658940"/>
              <a:gd name="connsiteX23" fmla="*/ 991029 w 2844817"/>
              <a:gd name="connsiteY23" fmla="*/ 4155145 h 4658940"/>
              <a:gd name="connsiteX24" fmla="*/ 675871 w 2844817"/>
              <a:gd name="connsiteY24" fmla="*/ 3839988 h 4658940"/>
              <a:gd name="connsiteX25" fmla="*/ 675871 w 2844817"/>
              <a:gd name="connsiteY25" fmla="*/ 910359 h 4658940"/>
              <a:gd name="connsiteX26" fmla="*/ 814821 w 2844817"/>
              <a:gd name="connsiteY26" fmla="*/ 649025 h 4658940"/>
              <a:gd name="connsiteX27" fmla="*/ 1451636 w 2844817"/>
              <a:gd name="connsiteY27" fmla="*/ 14226 h 4658940"/>
              <a:gd name="connsiteX28" fmla="*/ 1522101 w 2844817"/>
              <a:gd name="connsiteY28" fmla="*/ 0 h 4658940"/>
              <a:gd name="connsiteX29" fmla="*/ 1703133 w 2844817"/>
              <a:gd name="connsiteY29" fmla="*/ 181032 h 4658940"/>
              <a:gd name="connsiteX30" fmla="*/ 1703133 w 2844817"/>
              <a:gd name="connsiteY30" fmla="*/ 3378913 h 4658940"/>
              <a:gd name="connsiteX31" fmla="*/ 1522100 w 2844817"/>
              <a:gd name="connsiteY31" fmla="*/ 3559946 h 4658940"/>
              <a:gd name="connsiteX32" fmla="*/ 1522102 w 2844817"/>
              <a:gd name="connsiteY32" fmla="*/ 3559944 h 4658940"/>
              <a:gd name="connsiteX33" fmla="*/ 1341069 w 2844817"/>
              <a:gd name="connsiteY33" fmla="*/ 3378913 h 4658940"/>
              <a:gd name="connsiteX34" fmla="*/ 1341070 w 2844817"/>
              <a:gd name="connsiteY34" fmla="*/ 181031 h 4658940"/>
              <a:gd name="connsiteX35" fmla="*/ 1451636 w 2844817"/>
              <a:gd name="connsiteY35" fmla="*/ 14226 h 4658940"/>
              <a:gd name="connsiteX36" fmla="*/ 138951 w 2844817"/>
              <a:gd name="connsiteY36" fmla="*/ 454929 h 4658940"/>
              <a:gd name="connsiteX37" fmla="*/ 315158 w 2844817"/>
              <a:gd name="connsiteY37" fmla="*/ 401105 h 4658940"/>
              <a:gd name="connsiteX38" fmla="*/ 630317 w 2844817"/>
              <a:gd name="connsiteY38" fmla="*/ 716263 h 4658940"/>
              <a:gd name="connsiteX39" fmla="*/ 630315 w 2844817"/>
              <a:gd name="connsiteY39" fmla="*/ 3645893 h 4658940"/>
              <a:gd name="connsiteX40" fmla="*/ 315157 w 2844817"/>
              <a:gd name="connsiteY40" fmla="*/ 3961051 h 4658940"/>
              <a:gd name="connsiteX41" fmla="*/ 315159 w 2844817"/>
              <a:gd name="connsiteY41" fmla="*/ 3961050 h 4658940"/>
              <a:gd name="connsiteX42" fmla="*/ 1 w 2844817"/>
              <a:gd name="connsiteY42" fmla="*/ 3645892 h 4658940"/>
              <a:gd name="connsiteX43" fmla="*/ 0 w 2844817"/>
              <a:gd name="connsiteY43" fmla="*/ 716263 h 4658940"/>
              <a:gd name="connsiteX44" fmla="*/ 138951 w 2844817"/>
              <a:gd name="connsiteY44" fmla="*/ 454929 h 46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44817" h="4658940">
                <a:moveTo>
                  <a:pt x="2421223" y="1856799"/>
                </a:moveTo>
                <a:cubicBezTo>
                  <a:pt x="2464585" y="1827505"/>
                  <a:pt x="2516858" y="1810399"/>
                  <a:pt x="2573127" y="1810399"/>
                </a:cubicBezTo>
                <a:cubicBezTo>
                  <a:pt x="2723177" y="1810399"/>
                  <a:pt x="2844817" y="1932039"/>
                  <a:pt x="2844817" y="2082089"/>
                </a:cubicBezTo>
                <a:cubicBezTo>
                  <a:pt x="2844817" y="2396020"/>
                  <a:pt x="2844816" y="2709952"/>
                  <a:pt x="2844816" y="3023883"/>
                </a:cubicBezTo>
                <a:cubicBezTo>
                  <a:pt x="2844816" y="3173933"/>
                  <a:pt x="2723176" y="3295573"/>
                  <a:pt x="2573126" y="3295573"/>
                </a:cubicBezTo>
                <a:lnTo>
                  <a:pt x="2573127" y="3295572"/>
                </a:lnTo>
                <a:cubicBezTo>
                  <a:pt x="2423077" y="3295572"/>
                  <a:pt x="2301437" y="3173932"/>
                  <a:pt x="2301437" y="3023882"/>
                </a:cubicBezTo>
                <a:lnTo>
                  <a:pt x="2301437" y="2082089"/>
                </a:lnTo>
                <a:cubicBezTo>
                  <a:pt x="2301438" y="1988307"/>
                  <a:pt x="2348953" y="1905624"/>
                  <a:pt x="2421223" y="1856799"/>
                </a:cubicBezTo>
                <a:close/>
                <a:moveTo>
                  <a:pt x="1906234" y="1119643"/>
                </a:moveTo>
                <a:cubicBezTo>
                  <a:pt x="1937671" y="1106347"/>
                  <a:pt x="1972234" y="1098994"/>
                  <a:pt x="2008513" y="1098994"/>
                </a:cubicBezTo>
                <a:cubicBezTo>
                  <a:pt x="2153633" y="1098994"/>
                  <a:pt x="2271275" y="1216637"/>
                  <a:pt x="2271276" y="1361756"/>
                </a:cubicBezTo>
                <a:cubicBezTo>
                  <a:pt x="2271276" y="2373230"/>
                  <a:pt x="2271275" y="3384704"/>
                  <a:pt x="2271275" y="4396178"/>
                </a:cubicBezTo>
                <a:cubicBezTo>
                  <a:pt x="2271274" y="4541297"/>
                  <a:pt x="2153632" y="4658940"/>
                  <a:pt x="2008512" y="4658940"/>
                </a:cubicBezTo>
                <a:lnTo>
                  <a:pt x="2008514" y="4658939"/>
                </a:lnTo>
                <a:cubicBezTo>
                  <a:pt x="1863395" y="4658939"/>
                  <a:pt x="1745752" y="4541296"/>
                  <a:pt x="1745751" y="4396177"/>
                </a:cubicBezTo>
                <a:lnTo>
                  <a:pt x="1745752" y="1361756"/>
                </a:lnTo>
                <a:cubicBezTo>
                  <a:pt x="1745751" y="1252917"/>
                  <a:pt x="1811925" y="1159533"/>
                  <a:pt x="1906234" y="1119643"/>
                </a:cubicBezTo>
                <a:close/>
                <a:moveTo>
                  <a:pt x="814821" y="649025"/>
                </a:moveTo>
                <a:cubicBezTo>
                  <a:pt x="865120" y="615043"/>
                  <a:pt x="925757" y="595201"/>
                  <a:pt x="991029" y="595201"/>
                </a:cubicBezTo>
                <a:cubicBezTo>
                  <a:pt x="1165086" y="595201"/>
                  <a:pt x="1306187" y="736302"/>
                  <a:pt x="1306187" y="910359"/>
                </a:cubicBezTo>
                <a:cubicBezTo>
                  <a:pt x="1306187" y="1886901"/>
                  <a:pt x="1306186" y="2863446"/>
                  <a:pt x="1306186" y="3839989"/>
                </a:cubicBezTo>
                <a:cubicBezTo>
                  <a:pt x="1306186" y="4014046"/>
                  <a:pt x="1165085" y="4155147"/>
                  <a:pt x="991028" y="4155147"/>
                </a:cubicBezTo>
                <a:lnTo>
                  <a:pt x="991029" y="4155145"/>
                </a:lnTo>
                <a:cubicBezTo>
                  <a:pt x="816972" y="4155146"/>
                  <a:pt x="675871" y="4014045"/>
                  <a:pt x="675871" y="3839988"/>
                </a:cubicBezTo>
                <a:lnTo>
                  <a:pt x="675871" y="910359"/>
                </a:lnTo>
                <a:cubicBezTo>
                  <a:pt x="675871" y="801573"/>
                  <a:pt x="730988" y="705661"/>
                  <a:pt x="814821" y="649025"/>
                </a:cubicBezTo>
                <a:close/>
                <a:moveTo>
                  <a:pt x="1451636" y="14226"/>
                </a:moveTo>
                <a:cubicBezTo>
                  <a:pt x="1473294" y="5065"/>
                  <a:pt x="1497106" y="0"/>
                  <a:pt x="1522101" y="0"/>
                </a:cubicBezTo>
                <a:cubicBezTo>
                  <a:pt x="1622082" y="0"/>
                  <a:pt x="1703134" y="81051"/>
                  <a:pt x="1703133" y="181032"/>
                </a:cubicBezTo>
                <a:cubicBezTo>
                  <a:pt x="1703134" y="1246993"/>
                  <a:pt x="1703133" y="2312953"/>
                  <a:pt x="1703133" y="3378913"/>
                </a:cubicBezTo>
                <a:cubicBezTo>
                  <a:pt x="1703133" y="3478895"/>
                  <a:pt x="1622081" y="3559946"/>
                  <a:pt x="1522100" y="3559946"/>
                </a:cubicBezTo>
                <a:lnTo>
                  <a:pt x="1522102" y="3559944"/>
                </a:lnTo>
                <a:cubicBezTo>
                  <a:pt x="1422121" y="3559944"/>
                  <a:pt x="1341070" y="3478894"/>
                  <a:pt x="1341069" y="3378913"/>
                </a:cubicBezTo>
                <a:lnTo>
                  <a:pt x="1341070" y="181031"/>
                </a:lnTo>
                <a:cubicBezTo>
                  <a:pt x="1341070" y="106046"/>
                  <a:pt x="1386661" y="41708"/>
                  <a:pt x="1451636" y="14226"/>
                </a:cubicBezTo>
                <a:close/>
                <a:moveTo>
                  <a:pt x="138951" y="454929"/>
                </a:moveTo>
                <a:cubicBezTo>
                  <a:pt x="189250" y="420948"/>
                  <a:pt x="249887" y="401106"/>
                  <a:pt x="315158" y="401105"/>
                </a:cubicBezTo>
                <a:cubicBezTo>
                  <a:pt x="489216" y="401105"/>
                  <a:pt x="630317" y="542206"/>
                  <a:pt x="630317" y="716263"/>
                </a:cubicBezTo>
                <a:cubicBezTo>
                  <a:pt x="630317" y="1692806"/>
                  <a:pt x="630316" y="2669350"/>
                  <a:pt x="630315" y="3645893"/>
                </a:cubicBezTo>
                <a:cubicBezTo>
                  <a:pt x="630316" y="3819950"/>
                  <a:pt x="489214" y="3961051"/>
                  <a:pt x="315157" y="3961051"/>
                </a:cubicBezTo>
                <a:lnTo>
                  <a:pt x="315159" y="3961050"/>
                </a:lnTo>
                <a:cubicBezTo>
                  <a:pt x="141102" y="3961050"/>
                  <a:pt x="0" y="3819949"/>
                  <a:pt x="1" y="3645892"/>
                </a:cubicBezTo>
                <a:lnTo>
                  <a:pt x="0" y="716263"/>
                </a:lnTo>
                <a:cubicBezTo>
                  <a:pt x="1" y="607478"/>
                  <a:pt x="55118" y="511566"/>
                  <a:pt x="138951" y="454929"/>
                </a:cubicBezTo>
                <a:close/>
              </a:path>
            </a:pathLst>
          </a:custGeom>
          <a:blipFill dpi="0" rotWithShape="1">
            <a:blip r:embed="rId2">
              <a:alphaModFix amt="27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310BCB-CAC7-4DFF-8FB9-8F5B9379A45D}"/>
              </a:ext>
            </a:extLst>
          </p:cNvPr>
          <p:cNvSpPr/>
          <p:nvPr/>
        </p:nvSpPr>
        <p:spPr>
          <a:xfrm>
            <a:off x="7554897" y="2368119"/>
            <a:ext cx="4637103" cy="212176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37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C861EF-B393-4632-B19E-CE27B2071D6D}"/>
              </a:ext>
            </a:extLst>
          </p:cNvPr>
          <p:cNvSpPr txBox="1"/>
          <p:nvPr/>
        </p:nvSpPr>
        <p:spPr>
          <a:xfrm>
            <a:off x="4829453" y="2628613"/>
            <a:ext cx="7048869" cy="300877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To have a healthy life we need fresh air, clean water, and surrounding</a:t>
            </a:r>
          </a:p>
          <a:p>
            <a:pPr marL="285750" indent="-285750">
              <a:lnSpc>
                <a:spcPct val="150000"/>
              </a:lnSpc>
              <a:buFont typeface="Arial" panose="020B0604020202020204" pitchFamily="34" charset="0"/>
              <a:buChar char="•"/>
            </a:pPr>
            <a:r>
              <a:rPr lang="en-US" sz="1600" dirty="0"/>
              <a:t>Soil is one of the component of environment. It is useful for the growth of plants which are source of food to the animals around.</a:t>
            </a:r>
          </a:p>
          <a:p>
            <a:pPr marL="285750" indent="-285750">
              <a:lnSpc>
                <a:spcPct val="150000"/>
              </a:lnSpc>
              <a:buFont typeface="Arial" panose="020B0604020202020204" pitchFamily="34" charset="0"/>
              <a:buChar char="•"/>
            </a:pPr>
            <a:r>
              <a:rPr lang="en-US" sz="1600" dirty="0"/>
              <a:t>Food materials are obtained from plants, animals and other natural sources.</a:t>
            </a:r>
          </a:p>
          <a:p>
            <a:pPr marL="285750" indent="-285750">
              <a:lnSpc>
                <a:spcPct val="150000"/>
              </a:lnSpc>
              <a:buFont typeface="Arial" panose="020B0604020202020204" pitchFamily="34" charset="0"/>
              <a:buChar char="•"/>
            </a:pPr>
            <a:r>
              <a:rPr lang="en-US" sz="1600" dirty="0"/>
              <a:t>The clothing requirements like wool, cotton are obtained from plants and animals.</a:t>
            </a:r>
          </a:p>
          <a:p>
            <a:pPr marL="285750" indent="-285750">
              <a:lnSpc>
                <a:spcPct val="150000"/>
              </a:lnSpc>
              <a:buFont typeface="Arial" panose="020B0604020202020204" pitchFamily="34" charset="0"/>
              <a:buChar char="•"/>
            </a:pPr>
            <a:r>
              <a:rPr lang="en-US" sz="1600" dirty="0"/>
              <a:t>We obtain many medicines from the nature which cause no side effects than artificial drugs</a:t>
            </a:r>
          </a:p>
        </p:txBody>
      </p:sp>
      <p:sp>
        <p:nvSpPr>
          <p:cNvPr id="3" name="Rectangle 2">
            <a:extLst>
              <a:ext uri="{FF2B5EF4-FFF2-40B4-BE49-F238E27FC236}">
                <a16:creationId xmlns:a16="http://schemas.microsoft.com/office/drawing/2014/main" id="{2E4BE5DB-388D-442D-8C55-7E85DD88D58A}"/>
              </a:ext>
            </a:extLst>
          </p:cNvPr>
          <p:cNvSpPr/>
          <p:nvPr/>
        </p:nvSpPr>
        <p:spPr>
          <a:xfrm>
            <a:off x="4829453" y="1036156"/>
            <a:ext cx="5214184" cy="707886"/>
          </a:xfrm>
          <a:prstGeom prst="rect">
            <a:avLst/>
          </a:prstGeom>
          <a:noFill/>
        </p:spPr>
        <p:txBody>
          <a:bodyPr wrap="none" lIns="91440" tIns="45720" rIns="91440" bIns="45720">
            <a:spAutoFit/>
          </a:bodyPr>
          <a:lstStyle/>
          <a:p>
            <a:pPr algn="ctr"/>
            <a:r>
              <a:rPr lang="en-US" sz="3600" b="1" cap="none" spc="0" dirty="0">
                <a:ln w="0"/>
                <a:solidFill>
                  <a:schemeClr val="tx1">
                    <a:lumMod val="75000"/>
                    <a:lumOff val="25000"/>
                  </a:schemeClr>
                </a:solidFill>
                <a:latin typeface="Sansation" panose="02000000000000000000" pitchFamily="2" charset="0"/>
              </a:rPr>
              <a:t>Importance of </a:t>
            </a:r>
            <a:r>
              <a:rPr lang="en-US" sz="4000" b="1" cap="none" spc="0" dirty="0">
                <a:ln w="0"/>
                <a:solidFill>
                  <a:srgbClr val="50A019"/>
                </a:solidFill>
                <a:latin typeface="Sansation" panose="02000000000000000000" pitchFamily="2" charset="0"/>
              </a:rPr>
              <a:t>NATURE</a:t>
            </a:r>
            <a:endParaRPr lang="en-US" sz="3600" b="1" cap="none" spc="0" dirty="0">
              <a:ln w="0"/>
              <a:solidFill>
                <a:srgbClr val="50A019"/>
              </a:solidFill>
              <a:latin typeface="Sansation" panose="02000000000000000000" pitchFamily="2" charset="0"/>
            </a:endParaRPr>
          </a:p>
        </p:txBody>
      </p:sp>
      <p:sp>
        <p:nvSpPr>
          <p:cNvPr id="10" name="Freeform: Shape 9">
            <a:extLst>
              <a:ext uri="{FF2B5EF4-FFF2-40B4-BE49-F238E27FC236}">
                <a16:creationId xmlns:a16="http://schemas.microsoft.com/office/drawing/2014/main" id="{3FCED28E-93CA-4AD3-841E-F2A081AA3461}"/>
              </a:ext>
            </a:extLst>
          </p:cNvPr>
          <p:cNvSpPr/>
          <p:nvPr/>
        </p:nvSpPr>
        <p:spPr>
          <a:xfrm rot="1800000">
            <a:off x="855681" y="788455"/>
            <a:ext cx="3224711" cy="5281090"/>
          </a:xfrm>
          <a:custGeom>
            <a:avLst/>
            <a:gdLst>
              <a:gd name="connsiteX0" fmla="*/ 2421223 w 2844817"/>
              <a:gd name="connsiteY0" fmla="*/ 1856799 h 4658940"/>
              <a:gd name="connsiteX1" fmla="*/ 2573127 w 2844817"/>
              <a:gd name="connsiteY1" fmla="*/ 1810399 h 4658940"/>
              <a:gd name="connsiteX2" fmla="*/ 2844817 w 2844817"/>
              <a:gd name="connsiteY2" fmla="*/ 2082089 h 4658940"/>
              <a:gd name="connsiteX3" fmla="*/ 2844816 w 2844817"/>
              <a:gd name="connsiteY3" fmla="*/ 3023883 h 4658940"/>
              <a:gd name="connsiteX4" fmla="*/ 2573126 w 2844817"/>
              <a:gd name="connsiteY4" fmla="*/ 3295573 h 4658940"/>
              <a:gd name="connsiteX5" fmla="*/ 2573127 w 2844817"/>
              <a:gd name="connsiteY5" fmla="*/ 3295572 h 4658940"/>
              <a:gd name="connsiteX6" fmla="*/ 2301437 w 2844817"/>
              <a:gd name="connsiteY6" fmla="*/ 3023882 h 4658940"/>
              <a:gd name="connsiteX7" fmla="*/ 2301437 w 2844817"/>
              <a:gd name="connsiteY7" fmla="*/ 2082089 h 4658940"/>
              <a:gd name="connsiteX8" fmla="*/ 2421223 w 2844817"/>
              <a:gd name="connsiteY8" fmla="*/ 1856799 h 4658940"/>
              <a:gd name="connsiteX9" fmla="*/ 1906234 w 2844817"/>
              <a:gd name="connsiteY9" fmla="*/ 1119643 h 4658940"/>
              <a:gd name="connsiteX10" fmla="*/ 2008513 w 2844817"/>
              <a:gd name="connsiteY10" fmla="*/ 1098994 h 4658940"/>
              <a:gd name="connsiteX11" fmla="*/ 2271276 w 2844817"/>
              <a:gd name="connsiteY11" fmla="*/ 1361756 h 4658940"/>
              <a:gd name="connsiteX12" fmla="*/ 2271275 w 2844817"/>
              <a:gd name="connsiteY12" fmla="*/ 4396178 h 4658940"/>
              <a:gd name="connsiteX13" fmla="*/ 2008512 w 2844817"/>
              <a:gd name="connsiteY13" fmla="*/ 4658940 h 4658940"/>
              <a:gd name="connsiteX14" fmla="*/ 2008514 w 2844817"/>
              <a:gd name="connsiteY14" fmla="*/ 4658939 h 4658940"/>
              <a:gd name="connsiteX15" fmla="*/ 1745751 w 2844817"/>
              <a:gd name="connsiteY15" fmla="*/ 4396177 h 4658940"/>
              <a:gd name="connsiteX16" fmla="*/ 1745752 w 2844817"/>
              <a:gd name="connsiteY16" fmla="*/ 1361756 h 4658940"/>
              <a:gd name="connsiteX17" fmla="*/ 1906234 w 2844817"/>
              <a:gd name="connsiteY17" fmla="*/ 1119643 h 4658940"/>
              <a:gd name="connsiteX18" fmla="*/ 814821 w 2844817"/>
              <a:gd name="connsiteY18" fmla="*/ 649025 h 4658940"/>
              <a:gd name="connsiteX19" fmla="*/ 991029 w 2844817"/>
              <a:gd name="connsiteY19" fmla="*/ 595201 h 4658940"/>
              <a:gd name="connsiteX20" fmla="*/ 1306187 w 2844817"/>
              <a:gd name="connsiteY20" fmla="*/ 910359 h 4658940"/>
              <a:gd name="connsiteX21" fmla="*/ 1306186 w 2844817"/>
              <a:gd name="connsiteY21" fmla="*/ 3839989 h 4658940"/>
              <a:gd name="connsiteX22" fmla="*/ 991028 w 2844817"/>
              <a:gd name="connsiteY22" fmla="*/ 4155147 h 4658940"/>
              <a:gd name="connsiteX23" fmla="*/ 991029 w 2844817"/>
              <a:gd name="connsiteY23" fmla="*/ 4155145 h 4658940"/>
              <a:gd name="connsiteX24" fmla="*/ 675871 w 2844817"/>
              <a:gd name="connsiteY24" fmla="*/ 3839988 h 4658940"/>
              <a:gd name="connsiteX25" fmla="*/ 675871 w 2844817"/>
              <a:gd name="connsiteY25" fmla="*/ 910359 h 4658940"/>
              <a:gd name="connsiteX26" fmla="*/ 814821 w 2844817"/>
              <a:gd name="connsiteY26" fmla="*/ 649025 h 4658940"/>
              <a:gd name="connsiteX27" fmla="*/ 1451636 w 2844817"/>
              <a:gd name="connsiteY27" fmla="*/ 14226 h 4658940"/>
              <a:gd name="connsiteX28" fmla="*/ 1522101 w 2844817"/>
              <a:gd name="connsiteY28" fmla="*/ 0 h 4658940"/>
              <a:gd name="connsiteX29" fmla="*/ 1703133 w 2844817"/>
              <a:gd name="connsiteY29" fmla="*/ 181032 h 4658940"/>
              <a:gd name="connsiteX30" fmla="*/ 1703133 w 2844817"/>
              <a:gd name="connsiteY30" fmla="*/ 3378913 h 4658940"/>
              <a:gd name="connsiteX31" fmla="*/ 1522100 w 2844817"/>
              <a:gd name="connsiteY31" fmla="*/ 3559946 h 4658940"/>
              <a:gd name="connsiteX32" fmla="*/ 1522102 w 2844817"/>
              <a:gd name="connsiteY32" fmla="*/ 3559944 h 4658940"/>
              <a:gd name="connsiteX33" fmla="*/ 1341069 w 2844817"/>
              <a:gd name="connsiteY33" fmla="*/ 3378913 h 4658940"/>
              <a:gd name="connsiteX34" fmla="*/ 1341070 w 2844817"/>
              <a:gd name="connsiteY34" fmla="*/ 181031 h 4658940"/>
              <a:gd name="connsiteX35" fmla="*/ 1451636 w 2844817"/>
              <a:gd name="connsiteY35" fmla="*/ 14226 h 4658940"/>
              <a:gd name="connsiteX36" fmla="*/ 138951 w 2844817"/>
              <a:gd name="connsiteY36" fmla="*/ 454929 h 4658940"/>
              <a:gd name="connsiteX37" fmla="*/ 315158 w 2844817"/>
              <a:gd name="connsiteY37" fmla="*/ 401105 h 4658940"/>
              <a:gd name="connsiteX38" fmla="*/ 630317 w 2844817"/>
              <a:gd name="connsiteY38" fmla="*/ 716263 h 4658940"/>
              <a:gd name="connsiteX39" fmla="*/ 630315 w 2844817"/>
              <a:gd name="connsiteY39" fmla="*/ 3645893 h 4658940"/>
              <a:gd name="connsiteX40" fmla="*/ 315157 w 2844817"/>
              <a:gd name="connsiteY40" fmla="*/ 3961051 h 4658940"/>
              <a:gd name="connsiteX41" fmla="*/ 315159 w 2844817"/>
              <a:gd name="connsiteY41" fmla="*/ 3961050 h 4658940"/>
              <a:gd name="connsiteX42" fmla="*/ 1 w 2844817"/>
              <a:gd name="connsiteY42" fmla="*/ 3645892 h 4658940"/>
              <a:gd name="connsiteX43" fmla="*/ 0 w 2844817"/>
              <a:gd name="connsiteY43" fmla="*/ 716263 h 4658940"/>
              <a:gd name="connsiteX44" fmla="*/ 138951 w 2844817"/>
              <a:gd name="connsiteY44" fmla="*/ 454929 h 46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44817" h="4658940">
                <a:moveTo>
                  <a:pt x="2421223" y="1856799"/>
                </a:moveTo>
                <a:cubicBezTo>
                  <a:pt x="2464585" y="1827505"/>
                  <a:pt x="2516858" y="1810399"/>
                  <a:pt x="2573127" y="1810399"/>
                </a:cubicBezTo>
                <a:cubicBezTo>
                  <a:pt x="2723177" y="1810399"/>
                  <a:pt x="2844817" y="1932039"/>
                  <a:pt x="2844817" y="2082089"/>
                </a:cubicBezTo>
                <a:cubicBezTo>
                  <a:pt x="2844817" y="2396020"/>
                  <a:pt x="2844816" y="2709952"/>
                  <a:pt x="2844816" y="3023883"/>
                </a:cubicBezTo>
                <a:cubicBezTo>
                  <a:pt x="2844816" y="3173933"/>
                  <a:pt x="2723176" y="3295573"/>
                  <a:pt x="2573126" y="3295573"/>
                </a:cubicBezTo>
                <a:lnTo>
                  <a:pt x="2573127" y="3295572"/>
                </a:lnTo>
                <a:cubicBezTo>
                  <a:pt x="2423077" y="3295572"/>
                  <a:pt x="2301437" y="3173932"/>
                  <a:pt x="2301437" y="3023882"/>
                </a:cubicBezTo>
                <a:lnTo>
                  <a:pt x="2301437" y="2082089"/>
                </a:lnTo>
                <a:cubicBezTo>
                  <a:pt x="2301438" y="1988307"/>
                  <a:pt x="2348953" y="1905624"/>
                  <a:pt x="2421223" y="1856799"/>
                </a:cubicBezTo>
                <a:close/>
                <a:moveTo>
                  <a:pt x="1906234" y="1119643"/>
                </a:moveTo>
                <a:cubicBezTo>
                  <a:pt x="1937671" y="1106347"/>
                  <a:pt x="1972234" y="1098994"/>
                  <a:pt x="2008513" y="1098994"/>
                </a:cubicBezTo>
                <a:cubicBezTo>
                  <a:pt x="2153633" y="1098994"/>
                  <a:pt x="2271275" y="1216637"/>
                  <a:pt x="2271276" y="1361756"/>
                </a:cubicBezTo>
                <a:cubicBezTo>
                  <a:pt x="2271276" y="2373230"/>
                  <a:pt x="2271275" y="3384704"/>
                  <a:pt x="2271275" y="4396178"/>
                </a:cubicBezTo>
                <a:cubicBezTo>
                  <a:pt x="2271274" y="4541297"/>
                  <a:pt x="2153632" y="4658940"/>
                  <a:pt x="2008512" y="4658940"/>
                </a:cubicBezTo>
                <a:lnTo>
                  <a:pt x="2008514" y="4658939"/>
                </a:lnTo>
                <a:cubicBezTo>
                  <a:pt x="1863395" y="4658939"/>
                  <a:pt x="1745752" y="4541296"/>
                  <a:pt x="1745751" y="4396177"/>
                </a:cubicBezTo>
                <a:lnTo>
                  <a:pt x="1745752" y="1361756"/>
                </a:lnTo>
                <a:cubicBezTo>
                  <a:pt x="1745751" y="1252917"/>
                  <a:pt x="1811925" y="1159533"/>
                  <a:pt x="1906234" y="1119643"/>
                </a:cubicBezTo>
                <a:close/>
                <a:moveTo>
                  <a:pt x="814821" y="649025"/>
                </a:moveTo>
                <a:cubicBezTo>
                  <a:pt x="865120" y="615043"/>
                  <a:pt x="925757" y="595201"/>
                  <a:pt x="991029" y="595201"/>
                </a:cubicBezTo>
                <a:cubicBezTo>
                  <a:pt x="1165086" y="595201"/>
                  <a:pt x="1306187" y="736302"/>
                  <a:pt x="1306187" y="910359"/>
                </a:cubicBezTo>
                <a:cubicBezTo>
                  <a:pt x="1306187" y="1886901"/>
                  <a:pt x="1306186" y="2863446"/>
                  <a:pt x="1306186" y="3839989"/>
                </a:cubicBezTo>
                <a:cubicBezTo>
                  <a:pt x="1306186" y="4014046"/>
                  <a:pt x="1165085" y="4155147"/>
                  <a:pt x="991028" y="4155147"/>
                </a:cubicBezTo>
                <a:lnTo>
                  <a:pt x="991029" y="4155145"/>
                </a:lnTo>
                <a:cubicBezTo>
                  <a:pt x="816972" y="4155146"/>
                  <a:pt x="675871" y="4014045"/>
                  <a:pt x="675871" y="3839988"/>
                </a:cubicBezTo>
                <a:lnTo>
                  <a:pt x="675871" y="910359"/>
                </a:lnTo>
                <a:cubicBezTo>
                  <a:pt x="675871" y="801573"/>
                  <a:pt x="730988" y="705661"/>
                  <a:pt x="814821" y="649025"/>
                </a:cubicBezTo>
                <a:close/>
                <a:moveTo>
                  <a:pt x="1451636" y="14226"/>
                </a:moveTo>
                <a:cubicBezTo>
                  <a:pt x="1473294" y="5065"/>
                  <a:pt x="1497106" y="0"/>
                  <a:pt x="1522101" y="0"/>
                </a:cubicBezTo>
                <a:cubicBezTo>
                  <a:pt x="1622082" y="0"/>
                  <a:pt x="1703134" y="81051"/>
                  <a:pt x="1703133" y="181032"/>
                </a:cubicBezTo>
                <a:cubicBezTo>
                  <a:pt x="1703134" y="1246993"/>
                  <a:pt x="1703133" y="2312953"/>
                  <a:pt x="1703133" y="3378913"/>
                </a:cubicBezTo>
                <a:cubicBezTo>
                  <a:pt x="1703133" y="3478895"/>
                  <a:pt x="1622081" y="3559946"/>
                  <a:pt x="1522100" y="3559946"/>
                </a:cubicBezTo>
                <a:lnTo>
                  <a:pt x="1522102" y="3559944"/>
                </a:lnTo>
                <a:cubicBezTo>
                  <a:pt x="1422121" y="3559944"/>
                  <a:pt x="1341070" y="3478894"/>
                  <a:pt x="1341069" y="3378913"/>
                </a:cubicBezTo>
                <a:lnTo>
                  <a:pt x="1341070" y="181031"/>
                </a:lnTo>
                <a:cubicBezTo>
                  <a:pt x="1341070" y="106046"/>
                  <a:pt x="1386661" y="41708"/>
                  <a:pt x="1451636" y="14226"/>
                </a:cubicBezTo>
                <a:close/>
                <a:moveTo>
                  <a:pt x="138951" y="454929"/>
                </a:moveTo>
                <a:cubicBezTo>
                  <a:pt x="189250" y="420948"/>
                  <a:pt x="249887" y="401106"/>
                  <a:pt x="315158" y="401105"/>
                </a:cubicBezTo>
                <a:cubicBezTo>
                  <a:pt x="489216" y="401105"/>
                  <a:pt x="630317" y="542206"/>
                  <a:pt x="630317" y="716263"/>
                </a:cubicBezTo>
                <a:cubicBezTo>
                  <a:pt x="630317" y="1692806"/>
                  <a:pt x="630316" y="2669350"/>
                  <a:pt x="630315" y="3645893"/>
                </a:cubicBezTo>
                <a:cubicBezTo>
                  <a:pt x="630316" y="3819950"/>
                  <a:pt x="489214" y="3961051"/>
                  <a:pt x="315157" y="3961051"/>
                </a:cubicBezTo>
                <a:lnTo>
                  <a:pt x="315159" y="3961050"/>
                </a:lnTo>
                <a:cubicBezTo>
                  <a:pt x="141102" y="3961050"/>
                  <a:pt x="0" y="3819949"/>
                  <a:pt x="1" y="3645892"/>
                </a:cubicBezTo>
                <a:lnTo>
                  <a:pt x="0" y="716263"/>
                </a:lnTo>
                <a:cubicBezTo>
                  <a:pt x="1" y="607478"/>
                  <a:pt x="55118" y="511566"/>
                  <a:pt x="138951" y="454929"/>
                </a:cubicBezTo>
                <a:close/>
              </a:path>
            </a:pathLst>
          </a:custGeom>
          <a:blipFill dpi="0" rotWithShape="1">
            <a:blip r:embed="rId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183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8329F-0941-4ECF-9455-4CAE736CAAAB}"/>
              </a:ext>
            </a:extLst>
          </p:cNvPr>
          <p:cNvSpPr/>
          <p:nvPr/>
        </p:nvSpPr>
        <p:spPr>
          <a:xfrm>
            <a:off x="1099922" y="539037"/>
            <a:ext cx="6000165" cy="646331"/>
          </a:xfrm>
          <a:prstGeom prst="rect">
            <a:avLst/>
          </a:prstGeom>
          <a:noFill/>
        </p:spPr>
        <p:txBody>
          <a:bodyPr wrap="square" lIns="91440" tIns="45720" rIns="91440" bIns="45720">
            <a:spAutoFit/>
          </a:bodyPr>
          <a:lstStyle/>
          <a:p>
            <a:r>
              <a:rPr lang="en-US" sz="3600" b="1" dirty="0">
                <a:solidFill>
                  <a:srgbClr val="50A019"/>
                </a:solidFill>
                <a:latin typeface="Sansation" panose="02000000000000000000" pitchFamily="2" charset="0"/>
              </a:rPr>
              <a:t>NATURAL</a:t>
            </a:r>
            <a:r>
              <a:rPr lang="en-US" sz="3600" b="1" dirty="0">
                <a:solidFill>
                  <a:schemeClr val="tx1">
                    <a:lumMod val="75000"/>
                    <a:lumOff val="25000"/>
                  </a:schemeClr>
                </a:solidFill>
                <a:latin typeface="Sansation" panose="02000000000000000000" pitchFamily="2" charset="0"/>
              </a:rPr>
              <a:t> Degradation</a:t>
            </a:r>
          </a:p>
        </p:txBody>
      </p:sp>
      <p:sp>
        <p:nvSpPr>
          <p:cNvPr id="3" name="TextBox 2">
            <a:extLst>
              <a:ext uri="{FF2B5EF4-FFF2-40B4-BE49-F238E27FC236}">
                <a16:creationId xmlns:a16="http://schemas.microsoft.com/office/drawing/2014/main" id="{83DE2E55-70E3-48F4-866B-114D0DE09098}"/>
              </a:ext>
            </a:extLst>
          </p:cNvPr>
          <p:cNvSpPr txBox="1"/>
          <p:nvPr/>
        </p:nvSpPr>
        <p:spPr>
          <a:xfrm>
            <a:off x="1198486" y="1580225"/>
            <a:ext cx="6749988" cy="4823115"/>
          </a:xfrm>
          <a:prstGeom prst="rect">
            <a:avLst/>
          </a:prstGeom>
          <a:noFill/>
        </p:spPr>
        <p:txBody>
          <a:bodyPr wrap="square" rtlCol="0">
            <a:spAutoFit/>
          </a:bodyPr>
          <a:lstStyle/>
          <a:p>
            <a:r>
              <a:rPr lang="en-US" dirty="0"/>
              <a:t>Natural Degradation can be defined as a risk to which the world is exposed. It is termed as pollution.</a:t>
            </a:r>
          </a:p>
          <a:p>
            <a:endParaRPr lang="en-US" dirty="0"/>
          </a:p>
          <a:p>
            <a:pPr marL="342900" indent="-342900">
              <a:buFont typeface="Wingdings" panose="05000000000000000000" pitchFamily="2" charset="2"/>
              <a:buChar char="q"/>
            </a:pPr>
            <a:r>
              <a:rPr lang="en-US" sz="2000" b="1" dirty="0">
                <a:solidFill>
                  <a:schemeClr val="tx1">
                    <a:lumMod val="75000"/>
                    <a:lumOff val="25000"/>
                  </a:schemeClr>
                </a:solidFill>
              </a:rPr>
              <a:t>Reasons of </a:t>
            </a:r>
            <a:r>
              <a:rPr lang="en-US" sz="2000" b="1" dirty="0">
                <a:solidFill>
                  <a:srgbClr val="50A019"/>
                </a:solidFill>
              </a:rPr>
              <a:t>Natural</a:t>
            </a:r>
            <a:r>
              <a:rPr lang="en-US" sz="2000" b="1" dirty="0">
                <a:solidFill>
                  <a:schemeClr val="tx1">
                    <a:lumMod val="75000"/>
                    <a:lumOff val="25000"/>
                  </a:schemeClr>
                </a:solidFill>
              </a:rPr>
              <a:t> Degradation</a:t>
            </a:r>
          </a:p>
          <a:p>
            <a:endParaRPr lang="en-US" dirty="0"/>
          </a:p>
          <a:p>
            <a:pPr marL="742950" lvl="1" indent="-285750">
              <a:lnSpc>
                <a:spcPts val="2900"/>
              </a:lnSpc>
              <a:buFont typeface="Arial" panose="020B0604020202020204" pitchFamily="34" charset="0"/>
              <a:buChar char="•"/>
            </a:pPr>
            <a:r>
              <a:rPr lang="en-US" dirty="0"/>
              <a:t>Exhaust gas from factories and auto-emissions</a:t>
            </a:r>
          </a:p>
          <a:p>
            <a:pPr marL="742950" lvl="1" indent="-285750">
              <a:lnSpc>
                <a:spcPts val="2900"/>
              </a:lnSpc>
              <a:buFont typeface="Arial" panose="020B0604020202020204" pitchFamily="34" charset="0"/>
              <a:buChar char="•"/>
            </a:pPr>
            <a:r>
              <a:rPr lang="en-US" dirty="0"/>
              <a:t>Deforestation</a:t>
            </a:r>
          </a:p>
          <a:p>
            <a:pPr marL="742950" lvl="1" indent="-285750">
              <a:lnSpc>
                <a:spcPts val="2900"/>
              </a:lnSpc>
              <a:buFont typeface="Arial" panose="020B0604020202020204" pitchFamily="34" charset="0"/>
              <a:buChar char="•"/>
            </a:pPr>
            <a:r>
              <a:rPr lang="en-US" dirty="0" err="1"/>
              <a:t>Technocentrism</a:t>
            </a:r>
            <a:endParaRPr lang="en-US" dirty="0"/>
          </a:p>
          <a:p>
            <a:pPr marL="742950" lvl="1" indent="-285750">
              <a:lnSpc>
                <a:spcPts val="2900"/>
              </a:lnSpc>
              <a:buFont typeface="Arial" panose="020B0604020202020204" pitchFamily="34" charset="0"/>
              <a:buChar char="•"/>
            </a:pPr>
            <a:r>
              <a:rPr lang="en-US" dirty="0"/>
              <a:t>Chemical Effluents</a:t>
            </a:r>
          </a:p>
          <a:p>
            <a:pPr marL="742950" lvl="1" indent="-285750">
              <a:lnSpc>
                <a:spcPts val="2900"/>
              </a:lnSpc>
              <a:buFont typeface="Arial" panose="020B0604020202020204" pitchFamily="34" charset="0"/>
              <a:buChar char="•"/>
            </a:pPr>
            <a:r>
              <a:rPr lang="en-US" dirty="0"/>
              <a:t>Transport</a:t>
            </a:r>
          </a:p>
          <a:p>
            <a:pPr marL="742950" lvl="1" indent="-285750">
              <a:lnSpc>
                <a:spcPts val="2900"/>
              </a:lnSpc>
              <a:buFont typeface="Arial" panose="020B0604020202020204" pitchFamily="34" charset="0"/>
              <a:buChar char="•"/>
            </a:pPr>
            <a:r>
              <a:rPr lang="en-US" dirty="0"/>
              <a:t>Unplanned Construction</a:t>
            </a:r>
          </a:p>
          <a:p>
            <a:pPr marL="742950" lvl="1" indent="-285750">
              <a:lnSpc>
                <a:spcPts val="2900"/>
              </a:lnSpc>
              <a:buFont typeface="Arial" panose="020B0604020202020204" pitchFamily="34" charset="0"/>
              <a:buChar char="•"/>
            </a:pPr>
            <a:r>
              <a:rPr lang="en-US" dirty="0"/>
              <a:t>Defective Agricultural Policies</a:t>
            </a:r>
          </a:p>
          <a:p>
            <a:pPr marL="742950" lvl="1" indent="-285750">
              <a:lnSpc>
                <a:spcPts val="2900"/>
              </a:lnSpc>
              <a:buFont typeface="Arial" panose="020B0604020202020204" pitchFamily="34" charset="0"/>
              <a:buChar char="•"/>
            </a:pPr>
            <a:r>
              <a:rPr lang="en-US" dirty="0"/>
              <a:t>The Population Explosion</a:t>
            </a:r>
          </a:p>
          <a:p>
            <a:pPr marL="742950" lvl="1" indent="-285750">
              <a:lnSpc>
                <a:spcPts val="2900"/>
              </a:lnSpc>
              <a:buFont typeface="Arial" panose="020B0604020202020204" pitchFamily="34" charset="0"/>
              <a:buChar char="•"/>
            </a:pPr>
            <a:r>
              <a:rPr lang="en-US" dirty="0"/>
              <a:t>Arbitrary Land-use policies</a:t>
            </a:r>
          </a:p>
        </p:txBody>
      </p:sp>
      <p:pic>
        <p:nvPicPr>
          <p:cNvPr id="3074" name="Picture 2" descr="smoke-smoking-chimney-fireplace">
            <a:extLst>
              <a:ext uri="{FF2B5EF4-FFF2-40B4-BE49-F238E27FC236}">
                <a16:creationId xmlns:a16="http://schemas.microsoft.com/office/drawing/2014/main" id="{01F1E0B8-5F44-4F1F-B7A1-6569A18E8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8473" y="2335964"/>
            <a:ext cx="3379433" cy="21860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ollution-teddy-bear-beach-trash">
            <a:extLst>
              <a:ext uri="{FF2B5EF4-FFF2-40B4-BE49-F238E27FC236}">
                <a16:creationId xmlns:a16="http://schemas.microsoft.com/office/drawing/2014/main" id="{C1E2968E-A441-47CE-B955-8E7EAFE20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473" y="4633926"/>
            <a:ext cx="3379432" cy="173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9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CA2EF-3B4B-4D63-B366-18B1CC8B0F50}"/>
              </a:ext>
            </a:extLst>
          </p:cNvPr>
          <p:cNvSpPr/>
          <p:nvPr/>
        </p:nvSpPr>
        <p:spPr>
          <a:xfrm>
            <a:off x="824100" y="754120"/>
            <a:ext cx="3098733" cy="1138773"/>
          </a:xfrm>
          <a:prstGeom prst="rect">
            <a:avLst/>
          </a:prstGeom>
          <a:noFill/>
        </p:spPr>
        <p:txBody>
          <a:bodyPr wrap="none" lIns="91440" tIns="45720" rIns="91440" bIns="45720">
            <a:spAutoFit/>
          </a:bodyPr>
          <a:lstStyle/>
          <a:p>
            <a:r>
              <a:rPr lang="en-US" sz="2000" b="1" cap="none" spc="0" dirty="0">
                <a:ln w="0"/>
                <a:solidFill>
                  <a:schemeClr val="tx1">
                    <a:lumMod val="75000"/>
                    <a:lumOff val="25000"/>
                  </a:schemeClr>
                </a:solidFill>
                <a:latin typeface="Sansation" panose="02000000000000000000" pitchFamily="2" charset="0"/>
              </a:rPr>
              <a:t>Importance of protecting </a:t>
            </a:r>
          </a:p>
          <a:p>
            <a:r>
              <a:rPr lang="en-US" sz="4800" b="1" cap="none" spc="600" dirty="0">
                <a:ln w="0"/>
                <a:solidFill>
                  <a:srgbClr val="50A019"/>
                </a:solidFill>
                <a:latin typeface="Sansation" panose="02000000000000000000" pitchFamily="2" charset="0"/>
              </a:rPr>
              <a:t>NATURE</a:t>
            </a:r>
          </a:p>
        </p:txBody>
      </p:sp>
      <p:sp>
        <p:nvSpPr>
          <p:cNvPr id="3" name="TextBox 2">
            <a:extLst>
              <a:ext uri="{FF2B5EF4-FFF2-40B4-BE49-F238E27FC236}">
                <a16:creationId xmlns:a16="http://schemas.microsoft.com/office/drawing/2014/main" id="{F8FE2888-2E0E-49E0-BE14-C62185A4FC7F}"/>
              </a:ext>
            </a:extLst>
          </p:cNvPr>
          <p:cNvSpPr txBox="1"/>
          <p:nvPr/>
        </p:nvSpPr>
        <p:spPr>
          <a:xfrm>
            <a:off x="824100" y="2278527"/>
            <a:ext cx="5894773" cy="2554545"/>
          </a:xfrm>
          <a:prstGeom prst="rect">
            <a:avLst/>
          </a:prstGeom>
          <a:noFill/>
        </p:spPr>
        <p:txBody>
          <a:bodyPr wrap="square" rtlCol="0">
            <a:spAutoFit/>
          </a:bodyPr>
          <a:lstStyle/>
          <a:p>
            <a:pPr algn="just"/>
            <a:r>
              <a:rPr lang="en-US" sz="1600" dirty="0"/>
              <a:t>Nature not only helps us to survive but it also brings beauty to our surroundings. We can also utilize nature to make our lives easier. For example, we can use the sun to create solar energy and we can use coal to create fossil fuel.</a:t>
            </a:r>
          </a:p>
          <a:p>
            <a:pPr algn="just"/>
            <a:endParaRPr lang="en-US" sz="1600" dirty="0"/>
          </a:p>
          <a:p>
            <a:pPr algn="just"/>
            <a:r>
              <a:rPr lang="en-US" sz="1600" dirty="0"/>
              <a:t>nature is important to us, people destroy it. People pollute water by releasing waste material into water bodies and by releasing toxic chemicals from factories into the atmosphere. As the world population increases, the usage of water also increases. We must protect the water resources for our future generations.</a:t>
            </a:r>
            <a:endParaRPr lang="en-US" sz="1600" b="1" dirty="0"/>
          </a:p>
        </p:txBody>
      </p:sp>
      <p:sp>
        <p:nvSpPr>
          <p:cNvPr id="4" name="TextBox 3">
            <a:extLst>
              <a:ext uri="{FF2B5EF4-FFF2-40B4-BE49-F238E27FC236}">
                <a16:creationId xmlns:a16="http://schemas.microsoft.com/office/drawing/2014/main" id="{FC11152C-349B-4EB2-B224-1BFA67463EA3}"/>
              </a:ext>
            </a:extLst>
          </p:cNvPr>
          <p:cNvSpPr txBox="1"/>
          <p:nvPr/>
        </p:nvSpPr>
        <p:spPr>
          <a:xfrm>
            <a:off x="3148613" y="5604340"/>
            <a:ext cx="5894773" cy="369332"/>
          </a:xfrm>
          <a:prstGeom prst="rect">
            <a:avLst/>
          </a:prstGeom>
          <a:noFill/>
        </p:spPr>
        <p:txBody>
          <a:bodyPr wrap="square" rtlCol="0">
            <a:spAutoFit/>
          </a:bodyPr>
          <a:lstStyle/>
          <a:p>
            <a:pPr algn="ctr"/>
            <a:r>
              <a:rPr lang="en-US" dirty="0">
                <a:highlight>
                  <a:srgbClr val="C0C0C0"/>
                </a:highlight>
              </a:rPr>
              <a:t>So let’s learn to love nature and protect it.</a:t>
            </a:r>
            <a:endParaRPr lang="en-US" sz="1600" b="1" dirty="0">
              <a:highlight>
                <a:srgbClr val="C0C0C0"/>
              </a:highlight>
            </a:endParaRPr>
          </a:p>
        </p:txBody>
      </p:sp>
      <p:pic>
        <p:nvPicPr>
          <p:cNvPr id="2050" name="Picture 2" descr="Image result for save earth images">
            <a:extLst>
              <a:ext uri="{FF2B5EF4-FFF2-40B4-BE49-F238E27FC236}">
                <a16:creationId xmlns:a16="http://schemas.microsoft.com/office/drawing/2014/main" id="{AFE92529-525A-46D5-A96E-C48F12C68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2716" y="2332427"/>
            <a:ext cx="3500903" cy="2500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1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709DFCD-AA71-4BED-8E94-202E0877C81F}"/>
              </a:ext>
            </a:extLst>
          </p:cNvPr>
          <p:cNvSpPr/>
          <p:nvPr/>
        </p:nvSpPr>
        <p:spPr>
          <a:xfrm rot="10800000">
            <a:off x="2006917" y="3112576"/>
            <a:ext cx="8181975" cy="2284095"/>
          </a:xfrm>
          <a:custGeom>
            <a:avLst/>
            <a:gdLst>
              <a:gd name="connsiteX0" fmla="*/ 7633335 w 8181975"/>
              <a:gd name="connsiteY0" fmla="*/ 2284095 h 2284095"/>
              <a:gd name="connsiteX1" fmla="*/ 7084695 w 8181975"/>
              <a:gd name="connsiteY1" fmla="*/ 1735455 h 2284095"/>
              <a:gd name="connsiteX2" fmla="*/ 7084695 w 8181975"/>
              <a:gd name="connsiteY2" fmla="*/ 795655 h 2284095"/>
              <a:gd name="connsiteX3" fmla="*/ 7085584 w 8181975"/>
              <a:gd name="connsiteY3" fmla="*/ 795655 h 2284095"/>
              <a:gd name="connsiteX4" fmla="*/ 7085584 w 8181975"/>
              <a:gd name="connsiteY4" fmla="*/ 563880 h 2284095"/>
              <a:gd name="connsiteX5" fmla="*/ 6619240 w 8181975"/>
              <a:gd name="connsiteY5" fmla="*/ 97536 h 2284095"/>
              <a:gd name="connsiteX6" fmla="*/ 6152896 w 8181975"/>
              <a:gd name="connsiteY6" fmla="*/ 563880 h 2284095"/>
              <a:gd name="connsiteX7" fmla="*/ 6152896 w 8181975"/>
              <a:gd name="connsiteY7" fmla="*/ 795655 h 2284095"/>
              <a:gd name="connsiteX8" fmla="*/ 6159119 w 8181975"/>
              <a:gd name="connsiteY8" fmla="*/ 795655 h 2284095"/>
              <a:gd name="connsiteX9" fmla="*/ 6159119 w 8181975"/>
              <a:gd name="connsiteY9" fmla="*/ 1735455 h 2284095"/>
              <a:gd name="connsiteX10" fmla="*/ 5610479 w 8181975"/>
              <a:gd name="connsiteY10" fmla="*/ 2284095 h 2284095"/>
              <a:gd name="connsiteX11" fmla="*/ 5061839 w 8181975"/>
              <a:gd name="connsiteY11" fmla="*/ 1735455 h 2284095"/>
              <a:gd name="connsiteX12" fmla="*/ 5061839 w 8181975"/>
              <a:gd name="connsiteY12" fmla="*/ 795655 h 2284095"/>
              <a:gd name="connsiteX13" fmla="*/ 5062728 w 8181975"/>
              <a:gd name="connsiteY13" fmla="*/ 795655 h 2284095"/>
              <a:gd name="connsiteX14" fmla="*/ 5062728 w 8181975"/>
              <a:gd name="connsiteY14" fmla="*/ 563880 h 2284095"/>
              <a:gd name="connsiteX15" fmla="*/ 4596384 w 8181975"/>
              <a:gd name="connsiteY15" fmla="*/ 97536 h 2284095"/>
              <a:gd name="connsiteX16" fmla="*/ 4130040 w 8181975"/>
              <a:gd name="connsiteY16" fmla="*/ 563880 h 2284095"/>
              <a:gd name="connsiteX17" fmla="*/ 4130040 w 8181975"/>
              <a:gd name="connsiteY17" fmla="*/ 795655 h 2284095"/>
              <a:gd name="connsiteX18" fmla="*/ 4134231 w 8181975"/>
              <a:gd name="connsiteY18" fmla="*/ 795655 h 2284095"/>
              <a:gd name="connsiteX19" fmla="*/ 4134231 w 8181975"/>
              <a:gd name="connsiteY19" fmla="*/ 1735455 h 2284095"/>
              <a:gd name="connsiteX20" fmla="*/ 3585591 w 8181975"/>
              <a:gd name="connsiteY20" fmla="*/ 2284095 h 2284095"/>
              <a:gd name="connsiteX21" fmla="*/ 3036951 w 8181975"/>
              <a:gd name="connsiteY21" fmla="*/ 1735455 h 2284095"/>
              <a:gd name="connsiteX22" fmla="*/ 3036951 w 8181975"/>
              <a:gd name="connsiteY22" fmla="*/ 795655 h 2284095"/>
              <a:gd name="connsiteX23" fmla="*/ 3037840 w 8181975"/>
              <a:gd name="connsiteY23" fmla="*/ 795655 h 2284095"/>
              <a:gd name="connsiteX24" fmla="*/ 3037840 w 8181975"/>
              <a:gd name="connsiteY24" fmla="*/ 563880 h 2284095"/>
              <a:gd name="connsiteX25" fmla="*/ 2571496 w 8181975"/>
              <a:gd name="connsiteY25" fmla="*/ 97536 h 2284095"/>
              <a:gd name="connsiteX26" fmla="*/ 2105152 w 8181975"/>
              <a:gd name="connsiteY26" fmla="*/ 563880 h 2284095"/>
              <a:gd name="connsiteX27" fmla="*/ 2105152 w 8181975"/>
              <a:gd name="connsiteY27" fmla="*/ 795655 h 2284095"/>
              <a:gd name="connsiteX28" fmla="*/ 2111375 w 8181975"/>
              <a:gd name="connsiteY28" fmla="*/ 795655 h 2284095"/>
              <a:gd name="connsiteX29" fmla="*/ 2111375 w 8181975"/>
              <a:gd name="connsiteY29" fmla="*/ 1735455 h 2284095"/>
              <a:gd name="connsiteX30" fmla="*/ 1562735 w 8181975"/>
              <a:gd name="connsiteY30" fmla="*/ 2284095 h 2284095"/>
              <a:gd name="connsiteX31" fmla="*/ 1014095 w 8181975"/>
              <a:gd name="connsiteY31" fmla="*/ 1735455 h 2284095"/>
              <a:gd name="connsiteX32" fmla="*/ 1014095 w 8181975"/>
              <a:gd name="connsiteY32" fmla="*/ 795655 h 2284095"/>
              <a:gd name="connsiteX33" fmla="*/ 1014984 w 8181975"/>
              <a:gd name="connsiteY33" fmla="*/ 795655 h 2284095"/>
              <a:gd name="connsiteX34" fmla="*/ 1014984 w 8181975"/>
              <a:gd name="connsiteY34" fmla="*/ 563880 h 2284095"/>
              <a:gd name="connsiteX35" fmla="*/ 548640 w 8181975"/>
              <a:gd name="connsiteY35" fmla="*/ 97536 h 2284095"/>
              <a:gd name="connsiteX36" fmla="*/ 82296 w 8181975"/>
              <a:gd name="connsiteY36" fmla="*/ 563880 h 2284095"/>
              <a:gd name="connsiteX37" fmla="*/ 82296 w 8181975"/>
              <a:gd name="connsiteY37" fmla="*/ 1488440 h 2284095"/>
              <a:gd name="connsiteX38" fmla="*/ 0 w 8181975"/>
              <a:gd name="connsiteY38" fmla="*/ 1488440 h 2284095"/>
              <a:gd name="connsiteX39" fmla="*/ 0 w 8181975"/>
              <a:gd name="connsiteY39" fmla="*/ 548640 h 2284095"/>
              <a:gd name="connsiteX40" fmla="*/ 548640 w 8181975"/>
              <a:gd name="connsiteY40" fmla="*/ 0 h 2284095"/>
              <a:gd name="connsiteX41" fmla="*/ 1097280 w 8181975"/>
              <a:gd name="connsiteY41" fmla="*/ 548640 h 2284095"/>
              <a:gd name="connsiteX42" fmla="*/ 1097280 w 8181975"/>
              <a:gd name="connsiteY42" fmla="*/ 1488440 h 2284095"/>
              <a:gd name="connsiteX43" fmla="*/ 1096391 w 8181975"/>
              <a:gd name="connsiteY43" fmla="*/ 1488440 h 2284095"/>
              <a:gd name="connsiteX44" fmla="*/ 1096391 w 8181975"/>
              <a:gd name="connsiteY44" fmla="*/ 1720215 h 2284095"/>
              <a:gd name="connsiteX45" fmla="*/ 1562735 w 8181975"/>
              <a:gd name="connsiteY45" fmla="*/ 2186559 h 2284095"/>
              <a:gd name="connsiteX46" fmla="*/ 2029079 w 8181975"/>
              <a:gd name="connsiteY46" fmla="*/ 1720215 h 2284095"/>
              <a:gd name="connsiteX47" fmla="*/ 2029079 w 8181975"/>
              <a:gd name="connsiteY47" fmla="*/ 1488440 h 2284095"/>
              <a:gd name="connsiteX48" fmla="*/ 2022856 w 8181975"/>
              <a:gd name="connsiteY48" fmla="*/ 1488440 h 2284095"/>
              <a:gd name="connsiteX49" fmla="*/ 2022856 w 8181975"/>
              <a:gd name="connsiteY49" fmla="*/ 548640 h 2284095"/>
              <a:gd name="connsiteX50" fmla="*/ 2571496 w 8181975"/>
              <a:gd name="connsiteY50" fmla="*/ 0 h 2284095"/>
              <a:gd name="connsiteX51" fmla="*/ 3120136 w 8181975"/>
              <a:gd name="connsiteY51" fmla="*/ 548640 h 2284095"/>
              <a:gd name="connsiteX52" fmla="*/ 3120136 w 8181975"/>
              <a:gd name="connsiteY52" fmla="*/ 1488440 h 2284095"/>
              <a:gd name="connsiteX53" fmla="*/ 3119247 w 8181975"/>
              <a:gd name="connsiteY53" fmla="*/ 1488440 h 2284095"/>
              <a:gd name="connsiteX54" fmla="*/ 3119247 w 8181975"/>
              <a:gd name="connsiteY54" fmla="*/ 1720215 h 2284095"/>
              <a:gd name="connsiteX55" fmla="*/ 3585591 w 8181975"/>
              <a:gd name="connsiteY55" fmla="*/ 2186559 h 2284095"/>
              <a:gd name="connsiteX56" fmla="*/ 4051935 w 8181975"/>
              <a:gd name="connsiteY56" fmla="*/ 1720215 h 2284095"/>
              <a:gd name="connsiteX57" fmla="*/ 4051935 w 8181975"/>
              <a:gd name="connsiteY57" fmla="*/ 1488440 h 2284095"/>
              <a:gd name="connsiteX58" fmla="*/ 4047744 w 8181975"/>
              <a:gd name="connsiteY58" fmla="*/ 1488440 h 2284095"/>
              <a:gd name="connsiteX59" fmla="*/ 4047744 w 8181975"/>
              <a:gd name="connsiteY59" fmla="*/ 548640 h 2284095"/>
              <a:gd name="connsiteX60" fmla="*/ 4596384 w 8181975"/>
              <a:gd name="connsiteY60" fmla="*/ 0 h 2284095"/>
              <a:gd name="connsiteX61" fmla="*/ 5145024 w 8181975"/>
              <a:gd name="connsiteY61" fmla="*/ 548640 h 2284095"/>
              <a:gd name="connsiteX62" fmla="*/ 5145024 w 8181975"/>
              <a:gd name="connsiteY62" fmla="*/ 1488440 h 2284095"/>
              <a:gd name="connsiteX63" fmla="*/ 5144135 w 8181975"/>
              <a:gd name="connsiteY63" fmla="*/ 1488440 h 2284095"/>
              <a:gd name="connsiteX64" fmla="*/ 5144135 w 8181975"/>
              <a:gd name="connsiteY64" fmla="*/ 1720215 h 2284095"/>
              <a:gd name="connsiteX65" fmla="*/ 5610479 w 8181975"/>
              <a:gd name="connsiteY65" fmla="*/ 2186559 h 2284095"/>
              <a:gd name="connsiteX66" fmla="*/ 6076823 w 8181975"/>
              <a:gd name="connsiteY66" fmla="*/ 1720215 h 2284095"/>
              <a:gd name="connsiteX67" fmla="*/ 6076823 w 8181975"/>
              <a:gd name="connsiteY67" fmla="*/ 1488440 h 2284095"/>
              <a:gd name="connsiteX68" fmla="*/ 6070600 w 8181975"/>
              <a:gd name="connsiteY68" fmla="*/ 1488440 h 2284095"/>
              <a:gd name="connsiteX69" fmla="*/ 6070600 w 8181975"/>
              <a:gd name="connsiteY69" fmla="*/ 548640 h 2284095"/>
              <a:gd name="connsiteX70" fmla="*/ 6619240 w 8181975"/>
              <a:gd name="connsiteY70" fmla="*/ 0 h 2284095"/>
              <a:gd name="connsiteX71" fmla="*/ 7167880 w 8181975"/>
              <a:gd name="connsiteY71" fmla="*/ 548640 h 2284095"/>
              <a:gd name="connsiteX72" fmla="*/ 7167880 w 8181975"/>
              <a:gd name="connsiteY72" fmla="*/ 1488440 h 2284095"/>
              <a:gd name="connsiteX73" fmla="*/ 7166991 w 8181975"/>
              <a:gd name="connsiteY73" fmla="*/ 1488440 h 2284095"/>
              <a:gd name="connsiteX74" fmla="*/ 7166991 w 8181975"/>
              <a:gd name="connsiteY74" fmla="*/ 1720215 h 2284095"/>
              <a:gd name="connsiteX75" fmla="*/ 7633335 w 8181975"/>
              <a:gd name="connsiteY75" fmla="*/ 2186559 h 2284095"/>
              <a:gd name="connsiteX76" fmla="*/ 8099679 w 8181975"/>
              <a:gd name="connsiteY76" fmla="*/ 1720215 h 2284095"/>
              <a:gd name="connsiteX77" fmla="*/ 8099679 w 8181975"/>
              <a:gd name="connsiteY77" fmla="*/ 795655 h 2284095"/>
              <a:gd name="connsiteX78" fmla="*/ 8181975 w 8181975"/>
              <a:gd name="connsiteY78" fmla="*/ 795655 h 2284095"/>
              <a:gd name="connsiteX79" fmla="*/ 8181975 w 8181975"/>
              <a:gd name="connsiteY79" fmla="*/ 1735455 h 2284095"/>
              <a:gd name="connsiteX80" fmla="*/ 7633335 w 8181975"/>
              <a:gd name="connsiteY80" fmla="*/ 2284095 h 2284095"/>
              <a:gd name="connsiteX0" fmla="*/ 7633335 w 8181975"/>
              <a:gd name="connsiteY0" fmla="*/ 2284095 h 2284095"/>
              <a:gd name="connsiteX1" fmla="*/ 7084695 w 8181975"/>
              <a:gd name="connsiteY1" fmla="*/ 1735455 h 2284095"/>
              <a:gd name="connsiteX2" fmla="*/ 7084695 w 8181975"/>
              <a:gd name="connsiteY2" fmla="*/ 795655 h 2284095"/>
              <a:gd name="connsiteX3" fmla="*/ 7085584 w 8181975"/>
              <a:gd name="connsiteY3" fmla="*/ 563880 h 2284095"/>
              <a:gd name="connsiteX4" fmla="*/ 6619240 w 8181975"/>
              <a:gd name="connsiteY4" fmla="*/ 97536 h 2284095"/>
              <a:gd name="connsiteX5" fmla="*/ 6152896 w 8181975"/>
              <a:gd name="connsiteY5" fmla="*/ 563880 h 2284095"/>
              <a:gd name="connsiteX6" fmla="*/ 6152896 w 8181975"/>
              <a:gd name="connsiteY6" fmla="*/ 795655 h 2284095"/>
              <a:gd name="connsiteX7" fmla="*/ 6159119 w 8181975"/>
              <a:gd name="connsiteY7" fmla="*/ 795655 h 2284095"/>
              <a:gd name="connsiteX8" fmla="*/ 6159119 w 8181975"/>
              <a:gd name="connsiteY8" fmla="*/ 1735455 h 2284095"/>
              <a:gd name="connsiteX9" fmla="*/ 5610479 w 8181975"/>
              <a:gd name="connsiteY9" fmla="*/ 2284095 h 2284095"/>
              <a:gd name="connsiteX10" fmla="*/ 5061839 w 8181975"/>
              <a:gd name="connsiteY10" fmla="*/ 1735455 h 2284095"/>
              <a:gd name="connsiteX11" fmla="*/ 5061839 w 8181975"/>
              <a:gd name="connsiteY11" fmla="*/ 795655 h 2284095"/>
              <a:gd name="connsiteX12" fmla="*/ 5062728 w 8181975"/>
              <a:gd name="connsiteY12" fmla="*/ 795655 h 2284095"/>
              <a:gd name="connsiteX13" fmla="*/ 5062728 w 8181975"/>
              <a:gd name="connsiteY13" fmla="*/ 563880 h 2284095"/>
              <a:gd name="connsiteX14" fmla="*/ 4596384 w 8181975"/>
              <a:gd name="connsiteY14" fmla="*/ 97536 h 2284095"/>
              <a:gd name="connsiteX15" fmla="*/ 4130040 w 8181975"/>
              <a:gd name="connsiteY15" fmla="*/ 563880 h 2284095"/>
              <a:gd name="connsiteX16" fmla="*/ 4130040 w 8181975"/>
              <a:gd name="connsiteY16" fmla="*/ 795655 h 2284095"/>
              <a:gd name="connsiteX17" fmla="*/ 4134231 w 8181975"/>
              <a:gd name="connsiteY17" fmla="*/ 795655 h 2284095"/>
              <a:gd name="connsiteX18" fmla="*/ 4134231 w 8181975"/>
              <a:gd name="connsiteY18" fmla="*/ 1735455 h 2284095"/>
              <a:gd name="connsiteX19" fmla="*/ 3585591 w 8181975"/>
              <a:gd name="connsiteY19" fmla="*/ 2284095 h 2284095"/>
              <a:gd name="connsiteX20" fmla="*/ 3036951 w 8181975"/>
              <a:gd name="connsiteY20" fmla="*/ 1735455 h 2284095"/>
              <a:gd name="connsiteX21" fmla="*/ 3036951 w 8181975"/>
              <a:gd name="connsiteY21" fmla="*/ 795655 h 2284095"/>
              <a:gd name="connsiteX22" fmla="*/ 3037840 w 8181975"/>
              <a:gd name="connsiteY22" fmla="*/ 795655 h 2284095"/>
              <a:gd name="connsiteX23" fmla="*/ 3037840 w 8181975"/>
              <a:gd name="connsiteY23" fmla="*/ 563880 h 2284095"/>
              <a:gd name="connsiteX24" fmla="*/ 2571496 w 8181975"/>
              <a:gd name="connsiteY24" fmla="*/ 97536 h 2284095"/>
              <a:gd name="connsiteX25" fmla="*/ 2105152 w 8181975"/>
              <a:gd name="connsiteY25" fmla="*/ 563880 h 2284095"/>
              <a:gd name="connsiteX26" fmla="*/ 2105152 w 8181975"/>
              <a:gd name="connsiteY26" fmla="*/ 795655 h 2284095"/>
              <a:gd name="connsiteX27" fmla="*/ 2111375 w 8181975"/>
              <a:gd name="connsiteY27" fmla="*/ 795655 h 2284095"/>
              <a:gd name="connsiteX28" fmla="*/ 2111375 w 8181975"/>
              <a:gd name="connsiteY28" fmla="*/ 1735455 h 2284095"/>
              <a:gd name="connsiteX29" fmla="*/ 1562735 w 8181975"/>
              <a:gd name="connsiteY29" fmla="*/ 2284095 h 2284095"/>
              <a:gd name="connsiteX30" fmla="*/ 1014095 w 8181975"/>
              <a:gd name="connsiteY30" fmla="*/ 1735455 h 2284095"/>
              <a:gd name="connsiteX31" fmla="*/ 1014095 w 8181975"/>
              <a:gd name="connsiteY31" fmla="*/ 795655 h 2284095"/>
              <a:gd name="connsiteX32" fmla="*/ 1014984 w 8181975"/>
              <a:gd name="connsiteY32" fmla="*/ 795655 h 2284095"/>
              <a:gd name="connsiteX33" fmla="*/ 1014984 w 8181975"/>
              <a:gd name="connsiteY33" fmla="*/ 563880 h 2284095"/>
              <a:gd name="connsiteX34" fmla="*/ 548640 w 8181975"/>
              <a:gd name="connsiteY34" fmla="*/ 97536 h 2284095"/>
              <a:gd name="connsiteX35" fmla="*/ 82296 w 8181975"/>
              <a:gd name="connsiteY35" fmla="*/ 563880 h 2284095"/>
              <a:gd name="connsiteX36" fmla="*/ 82296 w 8181975"/>
              <a:gd name="connsiteY36" fmla="*/ 1488440 h 2284095"/>
              <a:gd name="connsiteX37" fmla="*/ 0 w 8181975"/>
              <a:gd name="connsiteY37" fmla="*/ 1488440 h 2284095"/>
              <a:gd name="connsiteX38" fmla="*/ 0 w 8181975"/>
              <a:gd name="connsiteY38" fmla="*/ 548640 h 2284095"/>
              <a:gd name="connsiteX39" fmla="*/ 548640 w 8181975"/>
              <a:gd name="connsiteY39" fmla="*/ 0 h 2284095"/>
              <a:gd name="connsiteX40" fmla="*/ 1097280 w 8181975"/>
              <a:gd name="connsiteY40" fmla="*/ 548640 h 2284095"/>
              <a:gd name="connsiteX41" fmla="*/ 1097280 w 8181975"/>
              <a:gd name="connsiteY41" fmla="*/ 1488440 h 2284095"/>
              <a:gd name="connsiteX42" fmla="*/ 1096391 w 8181975"/>
              <a:gd name="connsiteY42" fmla="*/ 1488440 h 2284095"/>
              <a:gd name="connsiteX43" fmla="*/ 1096391 w 8181975"/>
              <a:gd name="connsiteY43" fmla="*/ 1720215 h 2284095"/>
              <a:gd name="connsiteX44" fmla="*/ 1562735 w 8181975"/>
              <a:gd name="connsiteY44" fmla="*/ 2186559 h 2284095"/>
              <a:gd name="connsiteX45" fmla="*/ 2029079 w 8181975"/>
              <a:gd name="connsiteY45" fmla="*/ 1720215 h 2284095"/>
              <a:gd name="connsiteX46" fmla="*/ 2029079 w 8181975"/>
              <a:gd name="connsiteY46" fmla="*/ 1488440 h 2284095"/>
              <a:gd name="connsiteX47" fmla="*/ 2022856 w 8181975"/>
              <a:gd name="connsiteY47" fmla="*/ 1488440 h 2284095"/>
              <a:gd name="connsiteX48" fmla="*/ 2022856 w 8181975"/>
              <a:gd name="connsiteY48" fmla="*/ 548640 h 2284095"/>
              <a:gd name="connsiteX49" fmla="*/ 2571496 w 8181975"/>
              <a:gd name="connsiteY49" fmla="*/ 0 h 2284095"/>
              <a:gd name="connsiteX50" fmla="*/ 3120136 w 8181975"/>
              <a:gd name="connsiteY50" fmla="*/ 548640 h 2284095"/>
              <a:gd name="connsiteX51" fmla="*/ 3120136 w 8181975"/>
              <a:gd name="connsiteY51" fmla="*/ 1488440 h 2284095"/>
              <a:gd name="connsiteX52" fmla="*/ 3119247 w 8181975"/>
              <a:gd name="connsiteY52" fmla="*/ 1488440 h 2284095"/>
              <a:gd name="connsiteX53" fmla="*/ 3119247 w 8181975"/>
              <a:gd name="connsiteY53" fmla="*/ 1720215 h 2284095"/>
              <a:gd name="connsiteX54" fmla="*/ 3585591 w 8181975"/>
              <a:gd name="connsiteY54" fmla="*/ 2186559 h 2284095"/>
              <a:gd name="connsiteX55" fmla="*/ 4051935 w 8181975"/>
              <a:gd name="connsiteY55" fmla="*/ 1720215 h 2284095"/>
              <a:gd name="connsiteX56" fmla="*/ 4051935 w 8181975"/>
              <a:gd name="connsiteY56" fmla="*/ 1488440 h 2284095"/>
              <a:gd name="connsiteX57" fmla="*/ 4047744 w 8181975"/>
              <a:gd name="connsiteY57" fmla="*/ 1488440 h 2284095"/>
              <a:gd name="connsiteX58" fmla="*/ 4047744 w 8181975"/>
              <a:gd name="connsiteY58" fmla="*/ 548640 h 2284095"/>
              <a:gd name="connsiteX59" fmla="*/ 4596384 w 8181975"/>
              <a:gd name="connsiteY59" fmla="*/ 0 h 2284095"/>
              <a:gd name="connsiteX60" fmla="*/ 5145024 w 8181975"/>
              <a:gd name="connsiteY60" fmla="*/ 548640 h 2284095"/>
              <a:gd name="connsiteX61" fmla="*/ 5145024 w 8181975"/>
              <a:gd name="connsiteY61" fmla="*/ 1488440 h 2284095"/>
              <a:gd name="connsiteX62" fmla="*/ 5144135 w 8181975"/>
              <a:gd name="connsiteY62" fmla="*/ 1488440 h 2284095"/>
              <a:gd name="connsiteX63" fmla="*/ 5144135 w 8181975"/>
              <a:gd name="connsiteY63" fmla="*/ 1720215 h 2284095"/>
              <a:gd name="connsiteX64" fmla="*/ 5610479 w 8181975"/>
              <a:gd name="connsiteY64" fmla="*/ 2186559 h 2284095"/>
              <a:gd name="connsiteX65" fmla="*/ 6076823 w 8181975"/>
              <a:gd name="connsiteY65" fmla="*/ 1720215 h 2284095"/>
              <a:gd name="connsiteX66" fmla="*/ 6076823 w 8181975"/>
              <a:gd name="connsiteY66" fmla="*/ 1488440 h 2284095"/>
              <a:gd name="connsiteX67" fmla="*/ 6070600 w 8181975"/>
              <a:gd name="connsiteY67" fmla="*/ 1488440 h 2284095"/>
              <a:gd name="connsiteX68" fmla="*/ 6070600 w 8181975"/>
              <a:gd name="connsiteY68" fmla="*/ 548640 h 2284095"/>
              <a:gd name="connsiteX69" fmla="*/ 6619240 w 8181975"/>
              <a:gd name="connsiteY69" fmla="*/ 0 h 2284095"/>
              <a:gd name="connsiteX70" fmla="*/ 7167880 w 8181975"/>
              <a:gd name="connsiteY70" fmla="*/ 548640 h 2284095"/>
              <a:gd name="connsiteX71" fmla="*/ 7167880 w 8181975"/>
              <a:gd name="connsiteY71" fmla="*/ 1488440 h 2284095"/>
              <a:gd name="connsiteX72" fmla="*/ 7166991 w 8181975"/>
              <a:gd name="connsiteY72" fmla="*/ 1488440 h 2284095"/>
              <a:gd name="connsiteX73" fmla="*/ 7166991 w 8181975"/>
              <a:gd name="connsiteY73" fmla="*/ 1720215 h 2284095"/>
              <a:gd name="connsiteX74" fmla="*/ 7633335 w 8181975"/>
              <a:gd name="connsiteY74" fmla="*/ 2186559 h 2284095"/>
              <a:gd name="connsiteX75" fmla="*/ 8099679 w 8181975"/>
              <a:gd name="connsiteY75" fmla="*/ 1720215 h 2284095"/>
              <a:gd name="connsiteX76" fmla="*/ 8099679 w 8181975"/>
              <a:gd name="connsiteY76" fmla="*/ 795655 h 2284095"/>
              <a:gd name="connsiteX77" fmla="*/ 8181975 w 8181975"/>
              <a:gd name="connsiteY77" fmla="*/ 795655 h 2284095"/>
              <a:gd name="connsiteX78" fmla="*/ 8181975 w 8181975"/>
              <a:gd name="connsiteY78" fmla="*/ 1735455 h 2284095"/>
              <a:gd name="connsiteX79" fmla="*/ 7633335 w 8181975"/>
              <a:gd name="connsiteY79"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2896 w 8181975"/>
              <a:gd name="connsiteY5" fmla="*/ 795655 h 2284095"/>
              <a:gd name="connsiteX6" fmla="*/ 6159119 w 8181975"/>
              <a:gd name="connsiteY6" fmla="*/ 795655 h 2284095"/>
              <a:gd name="connsiteX7" fmla="*/ 6159119 w 8181975"/>
              <a:gd name="connsiteY7" fmla="*/ 1735455 h 2284095"/>
              <a:gd name="connsiteX8" fmla="*/ 5610479 w 8181975"/>
              <a:gd name="connsiteY8" fmla="*/ 2284095 h 2284095"/>
              <a:gd name="connsiteX9" fmla="*/ 5061839 w 8181975"/>
              <a:gd name="connsiteY9" fmla="*/ 1735455 h 2284095"/>
              <a:gd name="connsiteX10" fmla="*/ 5061839 w 8181975"/>
              <a:gd name="connsiteY10" fmla="*/ 795655 h 2284095"/>
              <a:gd name="connsiteX11" fmla="*/ 5062728 w 8181975"/>
              <a:gd name="connsiteY11" fmla="*/ 795655 h 2284095"/>
              <a:gd name="connsiteX12" fmla="*/ 5062728 w 8181975"/>
              <a:gd name="connsiteY12" fmla="*/ 563880 h 2284095"/>
              <a:gd name="connsiteX13" fmla="*/ 4596384 w 8181975"/>
              <a:gd name="connsiteY13" fmla="*/ 97536 h 2284095"/>
              <a:gd name="connsiteX14" fmla="*/ 4130040 w 8181975"/>
              <a:gd name="connsiteY14" fmla="*/ 563880 h 2284095"/>
              <a:gd name="connsiteX15" fmla="*/ 4130040 w 8181975"/>
              <a:gd name="connsiteY15" fmla="*/ 795655 h 2284095"/>
              <a:gd name="connsiteX16" fmla="*/ 4134231 w 8181975"/>
              <a:gd name="connsiteY16" fmla="*/ 795655 h 2284095"/>
              <a:gd name="connsiteX17" fmla="*/ 4134231 w 8181975"/>
              <a:gd name="connsiteY17" fmla="*/ 1735455 h 2284095"/>
              <a:gd name="connsiteX18" fmla="*/ 3585591 w 8181975"/>
              <a:gd name="connsiteY18" fmla="*/ 2284095 h 2284095"/>
              <a:gd name="connsiteX19" fmla="*/ 3036951 w 8181975"/>
              <a:gd name="connsiteY19" fmla="*/ 1735455 h 2284095"/>
              <a:gd name="connsiteX20" fmla="*/ 3036951 w 8181975"/>
              <a:gd name="connsiteY20" fmla="*/ 795655 h 2284095"/>
              <a:gd name="connsiteX21" fmla="*/ 3037840 w 8181975"/>
              <a:gd name="connsiteY21" fmla="*/ 795655 h 2284095"/>
              <a:gd name="connsiteX22" fmla="*/ 3037840 w 8181975"/>
              <a:gd name="connsiteY22" fmla="*/ 563880 h 2284095"/>
              <a:gd name="connsiteX23" fmla="*/ 2571496 w 8181975"/>
              <a:gd name="connsiteY23" fmla="*/ 97536 h 2284095"/>
              <a:gd name="connsiteX24" fmla="*/ 2105152 w 8181975"/>
              <a:gd name="connsiteY24" fmla="*/ 563880 h 2284095"/>
              <a:gd name="connsiteX25" fmla="*/ 2105152 w 8181975"/>
              <a:gd name="connsiteY25" fmla="*/ 795655 h 2284095"/>
              <a:gd name="connsiteX26" fmla="*/ 2111375 w 8181975"/>
              <a:gd name="connsiteY26" fmla="*/ 795655 h 2284095"/>
              <a:gd name="connsiteX27" fmla="*/ 2111375 w 8181975"/>
              <a:gd name="connsiteY27" fmla="*/ 1735455 h 2284095"/>
              <a:gd name="connsiteX28" fmla="*/ 1562735 w 8181975"/>
              <a:gd name="connsiteY28" fmla="*/ 2284095 h 2284095"/>
              <a:gd name="connsiteX29" fmla="*/ 1014095 w 8181975"/>
              <a:gd name="connsiteY29" fmla="*/ 1735455 h 2284095"/>
              <a:gd name="connsiteX30" fmla="*/ 1014095 w 8181975"/>
              <a:gd name="connsiteY30" fmla="*/ 795655 h 2284095"/>
              <a:gd name="connsiteX31" fmla="*/ 1014984 w 8181975"/>
              <a:gd name="connsiteY31" fmla="*/ 795655 h 2284095"/>
              <a:gd name="connsiteX32" fmla="*/ 1014984 w 8181975"/>
              <a:gd name="connsiteY32" fmla="*/ 563880 h 2284095"/>
              <a:gd name="connsiteX33" fmla="*/ 548640 w 8181975"/>
              <a:gd name="connsiteY33" fmla="*/ 97536 h 2284095"/>
              <a:gd name="connsiteX34" fmla="*/ 82296 w 8181975"/>
              <a:gd name="connsiteY34" fmla="*/ 563880 h 2284095"/>
              <a:gd name="connsiteX35" fmla="*/ 82296 w 8181975"/>
              <a:gd name="connsiteY35" fmla="*/ 1488440 h 2284095"/>
              <a:gd name="connsiteX36" fmla="*/ 0 w 8181975"/>
              <a:gd name="connsiteY36" fmla="*/ 1488440 h 2284095"/>
              <a:gd name="connsiteX37" fmla="*/ 0 w 8181975"/>
              <a:gd name="connsiteY37" fmla="*/ 548640 h 2284095"/>
              <a:gd name="connsiteX38" fmla="*/ 548640 w 8181975"/>
              <a:gd name="connsiteY38" fmla="*/ 0 h 2284095"/>
              <a:gd name="connsiteX39" fmla="*/ 1097280 w 8181975"/>
              <a:gd name="connsiteY39" fmla="*/ 548640 h 2284095"/>
              <a:gd name="connsiteX40" fmla="*/ 1097280 w 8181975"/>
              <a:gd name="connsiteY40" fmla="*/ 1488440 h 2284095"/>
              <a:gd name="connsiteX41" fmla="*/ 1096391 w 8181975"/>
              <a:gd name="connsiteY41" fmla="*/ 1488440 h 2284095"/>
              <a:gd name="connsiteX42" fmla="*/ 1096391 w 8181975"/>
              <a:gd name="connsiteY42" fmla="*/ 1720215 h 2284095"/>
              <a:gd name="connsiteX43" fmla="*/ 1562735 w 8181975"/>
              <a:gd name="connsiteY43" fmla="*/ 2186559 h 2284095"/>
              <a:gd name="connsiteX44" fmla="*/ 2029079 w 8181975"/>
              <a:gd name="connsiteY44" fmla="*/ 1720215 h 2284095"/>
              <a:gd name="connsiteX45" fmla="*/ 2029079 w 8181975"/>
              <a:gd name="connsiteY45" fmla="*/ 1488440 h 2284095"/>
              <a:gd name="connsiteX46" fmla="*/ 2022856 w 8181975"/>
              <a:gd name="connsiteY46" fmla="*/ 1488440 h 2284095"/>
              <a:gd name="connsiteX47" fmla="*/ 2022856 w 8181975"/>
              <a:gd name="connsiteY47" fmla="*/ 548640 h 2284095"/>
              <a:gd name="connsiteX48" fmla="*/ 2571496 w 8181975"/>
              <a:gd name="connsiteY48" fmla="*/ 0 h 2284095"/>
              <a:gd name="connsiteX49" fmla="*/ 3120136 w 8181975"/>
              <a:gd name="connsiteY49" fmla="*/ 548640 h 2284095"/>
              <a:gd name="connsiteX50" fmla="*/ 3120136 w 8181975"/>
              <a:gd name="connsiteY50" fmla="*/ 1488440 h 2284095"/>
              <a:gd name="connsiteX51" fmla="*/ 3119247 w 8181975"/>
              <a:gd name="connsiteY51" fmla="*/ 1488440 h 2284095"/>
              <a:gd name="connsiteX52" fmla="*/ 3119247 w 8181975"/>
              <a:gd name="connsiteY52" fmla="*/ 1720215 h 2284095"/>
              <a:gd name="connsiteX53" fmla="*/ 3585591 w 8181975"/>
              <a:gd name="connsiteY53" fmla="*/ 2186559 h 2284095"/>
              <a:gd name="connsiteX54" fmla="*/ 4051935 w 8181975"/>
              <a:gd name="connsiteY54" fmla="*/ 1720215 h 2284095"/>
              <a:gd name="connsiteX55" fmla="*/ 4051935 w 8181975"/>
              <a:gd name="connsiteY55" fmla="*/ 1488440 h 2284095"/>
              <a:gd name="connsiteX56" fmla="*/ 4047744 w 8181975"/>
              <a:gd name="connsiteY56" fmla="*/ 1488440 h 2284095"/>
              <a:gd name="connsiteX57" fmla="*/ 4047744 w 8181975"/>
              <a:gd name="connsiteY57" fmla="*/ 548640 h 2284095"/>
              <a:gd name="connsiteX58" fmla="*/ 4596384 w 8181975"/>
              <a:gd name="connsiteY58" fmla="*/ 0 h 2284095"/>
              <a:gd name="connsiteX59" fmla="*/ 5145024 w 8181975"/>
              <a:gd name="connsiteY59" fmla="*/ 548640 h 2284095"/>
              <a:gd name="connsiteX60" fmla="*/ 5145024 w 8181975"/>
              <a:gd name="connsiteY60" fmla="*/ 1488440 h 2284095"/>
              <a:gd name="connsiteX61" fmla="*/ 5144135 w 8181975"/>
              <a:gd name="connsiteY61" fmla="*/ 1488440 h 2284095"/>
              <a:gd name="connsiteX62" fmla="*/ 5144135 w 8181975"/>
              <a:gd name="connsiteY62" fmla="*/ 1720215 h 2284095"/>
              <a:gd name="connsiteX63" fmla="*/ 5610479 w 8181975"/>
              <a:gd name="connsiteY63" fmla="*/ 2186559 h 2284095"/>
              <a:gd name="connsiteX64" fmla="*/ 6076823 w 8181975"/>
              <a:gd name="connsiteY64" fmla="*/ 1720215 h 2284095"/>
              <a:gd name="connsiteX65" fmla="*/ 6076823 w 8181975"/>
              <a:gd name="connsiteY65" fmla="*/ 1488440 h 2284095"/>
              <a:gd name="connsiteX66" fmla="*/ 6070600 w 8181975"/>
              <a:gd name="connsiteY66" fmla="*/ 1488440 h 2284095"/>
              <a:gd name="connsiteX67" fmla="*/ 6070600 w 8181975"/>
              <a:gd name="connsiteY67" fmla="*/ 548640 h 2284095"/>
              <a:gd name="connsiteX68" fmla="*/ 6619240 w 8181975"/>
              <a:gd name="connsiteY68" fmla="*/ 0 h 2284095"/>
              <a:gd name="connsiteX69" fmla="*/ 7167880 w 8181975"/>
              <a:gd name="connsiteY69" fmla="*/ 548640 h 2284095"/>
              <a:gd name="connsiteX70" fmla="*/ 7167880 w 8181975"/>
              <a:gd name="connsiteY70" fmla="*/ 1488440 h 2284095"/>
              <a:gd name="connsiteX71" fmla="*/ 7166991 w 8181975"/>
              <a:gd name="connsiteY71" fmla="*/ 1488440 h 2284095"/>
              <a:gd name="connsiteX72" fmla="*/ 7166991 w 8181975"/>
              <a:gd name="connsiteY72" fmla="*/ 1720215 h 2284095"/>
              <a:gd name="connsiteX73" fmla="*/ 7633335 w 8181975"/>
              <a:gd name="connsiteY73" fmla="*/ 2186559 h 2284095"/>
              <a:gd name="connsiteX74" fmla="*/ 8099679 w 8181975"/>
              <a:gd name="connsiteY74" fmla="*/ 1720215 h 2284095"/>
              <a:gd name="connsiteX75" fmla="*/ 8099679 w 8181975"/>
              <a:gd name="connsiteY75" fmla="*/ 795655 h 2284095"/>
              <a:gd name="connsiteX76" fmla="*/ 8181975 w 8181975"/>
              <a:gd name="connsiteY76" fmla="*/ 795655 h 2284095"/>
              <a:gd name="connsiteX77" fmla="*/ 8181975 w 8181975"/>
              <a:gd name="connsiteY77" fmla="*/ 1735455 h 2284095"/>
              <a:gd name="connsiteX78" fmla="*/ 7633335 w 8181975"/>
              <a:gd name="connsiteY78"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2896 w 8181975"/>
              <a:gd name="connsiteY5" fmla="*/ 795655 h 2284095"/>
              <a:gd name="connsiteX6" fmla="*/ 6159119 w 8181975"/>
              <a:gd name="connsiteY6" fmla="*/ 795655 h 2284095"/>
              <a:gd name="connsiteX7" fmla="*/ 6159119 w 8181975"/>
              <a:gd name="connsiteY7" fmla="*/ 1735455 h 2284095"/>
              <a:gd name="connsiteX8" fmla="*/ 5610479 w 8181975"/>
              <a:gd name="connsiteY8" fmla="*/ 2284095 h 2284095"/>
              <a:gd name="connsiteX9" fmla="*/ 5061839 w 8181975"/>
              <a:gd name="connsiteY9" fmla="*/ 1735455 h 2284095"/>
              <a:gd name="connsiteX10" fmla="*/ 5061839 w 8181975"/>
              <a:gd name="connsiteY10" fmla="*/ 795655 h 2284095"/>
              <a:gd name="connsiteX11" fmla="*/ 5062728 w 8181975"/>
              <a:gd name="connsiteY11" fmla="*/ 795655 h 2284095"/>
              <a:gd name="connsiteX12" fmla="*/ 5062728 w 8181975"/>
              <a:gd name="connsiteY12" fmla="*/ 563880 h 2284095"/>
              <a:gd name="connsiteX13" fmla="*/ 4596384 w 8181975"/>
              <a:gd name="connsiteY13" fmla="*/ 97536 h 2284095"/>
              <a:gd name="connsiteX14" fmla="*/ 4130040 w 8181975"/>
              <a:gd name="connsiteY14" fmla="*/ 563880 h 2284095"/>
              <a:gd name="connsiteX15" fmla="*/ 4130040 w 8181975"/>
              <a:gd name="connsiteY15" fmla="*/ 795655 h 2284095"/>
              <a:gd name="connsiteX16" fmla="*/ 4134231 w 8181975"/>
              <a:gd name="connsiteY16" fmla="*/ 795655 h 2284095"/>
              <a:gd name="connsiteX17" fmla="*/ 4134231 w 8181975"/>
              <a:gd name="connsiteY17" fmla="*/ 1735455 h 2284095"/>
              <a:gd name="connsiteX18" fmla="*/ 3585591 w 8181975"/>
              <a:gd name="connsiteY18" fmla="*/ 2284095 h 2284095"/>
              <a:gd name="connsiteX19" fmla="*/ 3036951 w 8181975"/>
              <a:gd name="connsiteY19" fmla="*/ 1735455 h 2284095"/>
              <a:gd name="connsiteX20" fmla="*/ 3036951 w 8181975"/>
              <a:gd name="connsiteY20" fmla="*/ 795655 h 2284095"/>
              <a:gd name="connsiteX21" fmla="*/ 3037840 w 8181975"/>
              <a:gd name="connsiteY21" fmla="*/ 795655 h 2284095"/>
              <a:gd name="connsiteX22" fmla="*/ 3037840 w 8181975"/>
              <a:gd name="connsiteY22" fmla="*/ 563880 h 2284095"/>
              <a:gd name="connsiteX23" fmla="*/ 2571496 w 8181975"/>
              <a:gd name="connsiteY23" fmla="*/ 97536 h 2284095"/>
              <a:gd name="connsiteX24" fmla="*/ 2105152 w 8181975"/>
              <a:gd name="connsiteY24" fmla="*/ 563880 h 2284095"/>
              <a:gd name="connsiteX25" fmla="*/ 2105152 w 8181975"/>
              <a:gd name="connsiteY25" fmla="*/ 795655 h 2284095"/>
              <a:gd name="connsiteX26" fmla="*/ 2111375 w 8181975"/>
              <a:gd name="connsiteY26" fmla="*/ 795655 h 2284095"/>
              <a:gd name="connsiteX27" fmla="*/ 2111375 w 8181975"/>
              <a:gd name="connsiteY27" fmla="*/ 1735455 h 2284095"/>
              <a:gd name="connsiteX28" fmla="*/ 1562735 w 8181975"/>
              <a:gd name="connsiteY28" fmla="*/ 2284095 h 2284095"/>
              <a:gd name="connsiteX29" fmla="*/ 1014095 w 8181975"/>
              <a:gd name="connsiteY29" fmla="*/ 1735455 h 2284095"/>
              <a:gd name="connsiteX30" fmla="*/ 1014095 w 8181975"/>
              <a:gd name="connsiteY30" fmla="*/ 795655 h 2284095"/>
              <a:gd name="connsiteX31" fmla="*/ 1014984 w 8181975"/>
              <a:gd name="connsiteY31" fmla="*/ 795655 h 2284095"/>
              <a:gd name="connsiteX32" fmla="*/ 1014984 w 8181975"/>
              <a:gd name="connsiteY32" fmla="*/ 563880 h 2284095"/>
              <a:gd name="connsiteX33" fmla="*/ 548640 w 8181975"/>
              <a:gd name="connsiteY33" fmla="*/ 97536 h 2284095"/>
              <a:gd name="connsiteX34" fmla="*/ 82296 w 8181975"/>
              <a:gd name="connsiteY34" fmla="*/ 563880 h 2284095"/>
              <a:gd name="connsiteX35" fmla="*/ 82296 w 8181975"/>
              <a:gd name="connsiteY35" fmla="*/ 1488440 h 2284095"/>
              <a:gd name="connsiteX36" fmla="*/ 0 w 8181975"/>
              <a:gd name="connsiteY36" fmla="*/ 1488440 h 2284095"/>
              <a:gd name="connsiteX37" fmla="*/ 0 w 8181975"/>
              <a:gd name="connsiteY37" fmla="*/ 548640 h 2284095"/>
              <a:gd name="connsiteX38" fmla="*/ 548640 w 8181975"/>
              <a:gd name="connsiteY38" fmla="*/ 0 h 2284095"/>
              <a:gd name="connsiteX39" fmla="*/ 1097280 w 8181975"/>
              <a:gd name="connsiteY39" fmla="*/ 548640 h 2284095"/>
              <a:gd name="connsiteX40" fmla="*/ 1097280 w 8181975"/>
              <a:gd name="connsiteY40" fmla="*/ 1488440 h 2284095"/>
              <a:gd name="connsiteX41" fmla="*/ 1096391 w 8181975"/>
              <a:gd name="connsiteY41" fmla="*/ 1488440 h 2284095"/>
              <a:gd name="connsiteX42" fmla="*/ 1096391 w 8181975"/>
              <a:gd name="connsiteY42" fmla="*/ 1720215 h 2284095"/>
              <a:gd name="connsiteX43" fmla="*/ 1562735 w 8181975"/>
              <a:gd name="connsiteY43" fmla="*/ 2186559 h 2284095"/>
              <a:gd name="connsiteX44" fmla="*/ 2029079 w 8181975"/>
              <a:gd name="connsiteY44" fmla="*/ 1720215 h 2284095"/>
              <a:gd name="connsiteX45" fmla="*/ 2029079 w 8181975"/>
              <a:gd name="connsiteY45" fmla="*/ 1488440 h 2284095"/>
              <a:gd name="connsiteX46" fmla="*/ 2022856 w 8181975"/>
              <a:gd name="connsiteY46" fmla="*/ 1488440 h 2284095"/>
              <a:gd name="connsiteX47" fmla="*/ 2022856 w 8181975"/>
              <a:gd name="connsiteY47" fmla="*/ 548640 h 2284095"/>
              <a:gd name="connsiteX48" fmla="*/ 2571496 w 8181975"/>
              <a:gd name="connsiteY48" fmla="*/ 0 h 2284095"/>
              <a:gd name="connsiteX49" fmla="*/ 3120136 w 8181975"/>
              <a:gd name="connsiteY49" fmla="*/ 548640 h 2284095"/>
              <a:gd name="connsiteX50" fmla="*/ 3120136 w 8181975"/>
              <a:gd name="connsiteY50" fmla="*/ 1488440 h 2284095"/>
              <a:gd name="connsiteX51" fmla="*/ 3119247 w 8181975"/>
              <a:gd name="connsiteY51" fmla="*/ 1488440 h 2284095"/>
              <a:gd name="connsiteX52" fmla="*/ 3119247 w 8181975"/>
              <a:gd name="connsiteY52" fmla="*/ 1720215 h 2284095"/>
              <a:gd name="connsiteX53" fmla="*/ 3585591 w 8181975"/>
              <a:gd name="connsiteY53" fmla="*/ 2186559 h 2284095"/>
              <a:gd name="connsiteX54" fmla="*/ 4051935 w 8181975"/>
              <a:gd name="connsiteY54" fmla="*/ 1720215 h 2284095"/>
              <a:gd name="connsiteX55" fmla="*/ 4051935 w 8181975"/>
              <a:gd name="connsiteY55" fmla="*/ 1488440 h 2284095"/>
              <a:gd name="connsiteX56" fmla="*/ 4047744 w 8181975"/>
              <a:gd name="connsiteY56" fmla="*/ 1488440 h 2284095"/>
              <a:gd name="connsiteX57" fmla="*/ 4047744 w 8181975"/>
              <a:gd name="connsiteY57" fmla="*/ 548640 h 2284095"/>
              <a:gd name="connsiteX58" fmla="*/ 4596384 w 8181975"/>
              <a:gd name="connsiteY58" fmla="*/ 0 h 2284095"/>
              <a:gd name="connsiteX59" fmla="*/ 5145024 w 8181975"/>
              <a:gd name="connsiteY59" fmla="*/ 548640 h 2284095"/>
              <a:gd name="connsiteX60" fmla="*/ 5145024 w 8181975"/>
              <a:gd name="connsiteY60" fmla="*/ 1488440 h 2284095"/>
              <a:gd name="connsiteX61" fmla="*/ 5144135 w 8181975"/>
              <a:gd name="connsiteY61" fmla="*/ 1488440 h 2284095"/>
              <a:gd name="connsiteX62" fmla="*/ 5144135 w 8181975"/>
              <a:gd name="connsiteY62" fmla="*/ 1720215 h 2284095"/>
              <a:gd name="connsiteX63" fmla="*/ 5610479 w 8181975"/>
              <a:gd name="connsiteY63" fmla="*/ 2186559 h 2284095"/>
              <a:gd name="connsiteX64" fmla="*/ 6076823 w 8181975"/>
              <a:gd name="connsiteY64" fmla="*/ 1720215 h 2284095"/>
              <a:gd name="connsiteX65" fmla="*/ 6076823 w 8181975"/>
              <a:gd name="connsiteY65" fmla="*/ 1488440 h 2284095"/>
              <a:gd name="connsiteX66" fmla="*/ 6070600 w 8181975"/>
              <a:gd name="connsiteY66" fmla="*/ 548640 h 2284095"/>
              <a:gd name="connsiteX67" fmla="*/ 6619240 w 8181975"/>
              <a:gd name="connsiteY67" fmla="*/ 0 h 2284095"/>
              <a:gd name="connsiteX68" fmla="*/ 7167880 w 8181975"/>
              <a:gd name="connsiteY68" fmla="*/ 548640 h 2284095"/>
              <a:gd name="connsiteX69" fmla="*/ 7167880 w 8181975"/>
              <a:gd name="connsiteY69" fmla="*/ 1488440 h 2284095"/>
              <a:gd name="connsiteX70" fmla="*/ 7166991 w 8181975"/>
              <a:gd name="connsiteY70" fmla="*/ 1488440 h 2284095"/>
              <a:gd name="connsiteX71" fmla="*/ 7166991 w 8181975"/>
              <a:gd name="connsiteY71" fmla="*/ 1720215 h 2284095"/>
              <a:gd name="connsiteX72" fmla="*/ 7633335 w 8181975"/>
              <a:gd name="connsiteY72" fmla="*/ 2186559 h 2284095"/>
              <a:gd name="connsiteX73" fmla="*/ 8099679 w 8181975"/>
              <a:gd name="connsiteY73" fmla="*/ 1720215 h 2284095"/>
              <a:gd name="connsiteX74" fmla="*/ 8099679 w 8181975"/>
              <a:gd name="connsiteY74" fmla="*/ 795655 h 2284095"/>
              <a:gd name="connsiteX75" fmla="*/ 8181975 w 8181975"/>
              <a:gd name="connsiteY75" fmla="*/ 795655 h 2284095"/>
              <a:gd name="connsiteX76" fmla="*/ 8181975 w 8181975"/>
              <a:gd name="connsiteY76" fmla="*/ 1735455 h 2284095"/>
              <a:gd name="connsiteX77" fmla="*/ 7633335 w 8181975"/>
              <a:gd name="connsiteY77"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2896 w 8181975"/>
              <a:gd name="connsiteY5" fmla="*/ 795655 h 2284095"/>
              <a:gd name="connsiteX6" fmla="*/ 6159119 w 8181975"/>
              <a:gd name="connsiteY6" fmla="*/ 795655 h 2284095"/>
              <a:gd name="connsiteX7" fmla="*/ 6159119 w 8181975"/>
              <a:gd name="connsiteY7" fmla="*/ 1735455 h 2284095"/>
              <a:gd name="connsiteX8" fmla="*/ 5610479 w 8181975"/>
              <a:gd name="connsiteY8" fmla="*/ 2284095 h 2284095"/>
              <a:gd name="connsiteX9" fmla="*/ 5061839 w 8181975"/>
              <a:gd name="connsiteY9" fmla="*/ 1735455 h 2284095"/>
              <a:gd name="connsiteX10" fmla="*/ 5061839 w 8181975"/>
              <a:gd name="connsiteY10" fmla="*/ 795655 h 2284095"/>
              <a:gd name="connsiteX11" fmla="*/ 5062728 w 8181975"/>
              <a:gd name="connsiteY11" fmla="*/ 795655 h 2284095"/>
              <a:gd name="connsiteX12" fmla="*/ 5062728 w 8181975"/>
              <a:gd name="connsiteY12" fmla="*/ 563880 h 2284095"/>
              <a:gd name="connsiteX13" fmla="*/ 4596384 w 8181975"/>
              <a:gd name="connsiteY13" fmla="*/ 97536 h 2284095"/>
              <a:gd name="connsiteX14" fmla="*/ 4130040 w 8181975"/>
              <a:gd name="connsiteY14" fmla="*/ 563880 h 2284095"/>
              <a:gd name="connsiteX15" fmla="*/ 4130040 w 8181975"/>
              <a:gd name="connsiteY15" fmla="*/ 795655 h 2284095"/>
              <a:gd name="connsiteX16" fmla="*/ 4134231 w 8181975"/>
              <a:gd name="connsiteY16" fmla="*/ 795655 h 2284095"/>
              <a:gd name="connsiteX17" fmla="*/ 4134231 w 8181975"/>
              <a:gd name="connsiteY17" fmla="*/ 1735455 h 2284095"/>
              <a:gd name="connsiteX18" fmla="*/ 3585591 w 8181975"/>
              <a:gd name="connsiteY18" fmla="*/ 2284095 h 2284095"/>
              <a:gd name="connsiteX19" fmla="*/ 3036951 w 8181975"/>
              <a:gd name="connsiteY19" fmla="*/ 1735455 h 2284095"/>
              <a:gd name="connsiteX20" fmla="*/ 3036951 w 8181975"/>
              <a:gd name="connsiteY20" fmla="*/ 795655 h 2284095"/>
              <a:gd name="connsiteX21" fmla="*/ 3037840 w 8181975"/>
              <a:gd name="connsiteY21" fmla="*/ 795655 h 2284095"/>
              <a:gd name="connsiteX22" fmla="*/ 3037840 w 8181975"/>
              <a:gd name="connsiteY22" fmla="*/ 563880 h 2284095"/>
              <a:gd name="connsiteX23" fmla="*/ 2571496 w 8181975"/>
              <a:gd name="connsiteY23" fmla="*/ 97536 h 2284095"/>
              <a:gd name="connsiteX24" fmla="*/ 2105152 w 8181975"/>
              <a:gd name="connsiteY24" fmla="*/ 563880 h 2284095"/>
              <a:gd name="connsiteX25" fmla="*/ 2105152 w 8181975"/>
              <a:gd name="connsiteY25" fmla="*/ 795655 h 2284095"/>
              <a:gd name="connsiteX26" fmla="*/ 2111375 w 8181975"/>
              <a:gd name="connsiteY26" fmla="*/ 795655 h 2284095"/>
              <a:gd name="connsiteX27" fmla="*/ 2111375 w 8181975"/>
              <a:gd name="connsiteY27" fmla="*/ 1735455 h 2284095"/>
              <a:gd name="connsiteX28" fmla="*/ 1562735 w 8181975"/>
              <a:gd name="connsiteY28" fmla="*/ 2284095 h 2284095"/>
              <a:gd name="connsiteX29" fmla="*/ 1014095 w 8181975"/>
              <a:gd name="connsiteY29" fmla="*/ 1735455 h 2284095"/>
              <a:gd name="connsiteX30" fmla="*/ 1014095 w 8181975"/>
              <a:gd name="connsiteY30" fmla="*/ 795655 h 2284095"/>
              <a:gd name="connsiteX31" fmla="*/ 1014984 w 8181975"/>
              <a:gd name="connsiteY31" fmla="*/ 795655 h 2284095"/>
              <a:gd name="connsiteX32" fmla="*/ 1014984 w 8181975"/>
              <a:gd name="connsiteY32" fmla="*/ 563880 h 2284095"/>
              <a:gd name="connsiteX33" fmla="*/ 548640 w 8181975"/>
              <a:gd name="connsiteY33" fmla="*/ 97536 h 2284095"/>
              <a:gd name="connsiteX34" fmla="*/ 82296 w 8181975"/>
              <a:gd name="connsiteY34" fmla="*/ 563880 h 2284095"/>
              <a:gd name="connsiteX35" fmla="*/ 82296 w 8181975"/>
              <a:gd name="connsiteY35" fmla="*/ 1488440 h 2284095"/>
              <a:gd name="connsiteX36" fmla="*/ 0 w 8181975"/>
              <a:gd name="connsiteY36" fmla="*/ 1488440 h 2284095"/>
              <a:gd name="connsiteX37" fmla="*/ 0 w 8181975"/>
              <a:gd name="connsiteY37" fmla="*/ 548640 h 2284095"/>
              <a:gd name="connsiteX38" fmla="*/ 548640 w 8181975"/>
              <a:gd name="connsiteY38" fmla="*/ 0 h 2284095"/>
              <a:gd name="connsiteX39" fmla="*/ 1097280 w 8181975"/>
              <a:gd name="connsiteY39" fmla="*/ 548640 h 2284095"/>
              <a:gd name="connsiteX40" fmla="*/ 1097280 w 8181975"/>
              <a:gd name="connsiteY40" fmla="*/ 1488440 h 2284095"/>
              <a:gd name="connsiteX41" fmla="*/ 1096391 w 8181975"/>
              <a:gd name="connsiteY41" fmla="*/ 1488440 h 2284095"/>
              <a:gd name="connsiteX42" fmla="*/ 1096391 w 8181975"/>
              <a:gd name="connsiteY42" fmla="*/ 1720215 h 2284095"/>
              <a:gd name="connsiteX43" fmla="*/ 1562735 w 8181975"/>
              <a:gd name="connsiteY43" fmla="*/ 2186559 h 2284095"/>
              <a:gd name="connsiteX44" fmla="*/ 2029079 w 8181975"/>
              <a:gd name="connsiteY44" fmla="*/ 1720215 h 2284095"/>
              <a:gd name="connsiteX45" fmla="*/ 2029079 w 8181975"/>
              <a:gd name="connsiteY45" fmla="*/ 1488440 h 2284095"/>
              <a:gd name="connsiteX46" fmla="*/ 2022856 w 8181975"/>
              <a:gd name="connsiteY46" fmla="*/ 1488440 h 2284095"/>
              <a:gd name="connsiteX47" fmla="*/ 2022856 w 8181975"/>
              <a:gd name="connsiteY47" fmla="*/ 548640 h 2284095"/>
              <a:gd name="connsiteX48" fmla="*/ 2571496 w 8181975"/>
              <a:gd name="connsiteY48" fmla="*/ 0 h 2284095"/>
              <a:gd name="connsiteX49" fmla="*/ 3120136 w 8181975"/>
              <a:gd name="connsiteY49" fmla="*/ 548640 h 2284095"/>
              <a:gd name="connsiteX50" fmla="*/ 3120136 w 8181975"/>
              <a:gd name="connsiteY50" fmla="*/ 1488440 h 2284095"/>
              <a:gd name="connsiteX51" fmla="*/ 3119247 w 8181975"/>
              <a:gd name="connsiteY51" fmla="*/ 1488440 h 2284095"/>
              <a:gd name="connsiteX52" fmla="*/ 3119247 w 8181975"/>
              <a:gd name="connsiteY52" fmla="*/ 1720215 h 2284095"/>
              <a:gd name="connsiteX53" fmla="*/ 3585591 w 8181975"/>
              <a:gd name="connsiteY53" fmla="*/ 2186559 h 2284095"/>
              <a:gd name="connsiteX54" fmla="*/ 4051935 w 8181975"/>
              <a:gd name="connsiteY54" fmla="*/ 1720215 h 2284095"/>
              <a:gd name="connsiteX55" fmla="*/ 4051935 w 8181975"/>
              <a:gd name="connsiteY55" fmla="*/ 1488440 h 2284095"/>
              <a:gd name="connsiteX56" fmla="*/ 4047744 w 8181975"/>
              <a:gd name="connsiteY56" fmla="*/ 1488440 h 2284095"/>
              <a:gd name="connsiteX57" fmla="*/ 4047744 w 8181975"/>
              <a:gd name="connsiteY57" fmla="*/ 548640 h 2284095"/>
              <a:gd name="connsiteX58" fmla="*/ 4596384 w 8181975"/>
              <a:gd name="connsiteY58" fmla="*/ 0 h 2284095"/>
              <a:gd name="connsiteX59" fmla="*/ 5145024 w 8181975"/>
              <a:gd name="connsiteY59" fmla="*/ 548640 h 2284095"/>
              <a:gd name="connsiteX60" fmla="*/ 5145024 w 8181975"/>
              <a:gd name="connsiteY60" fmla="*/ 1488440 h 2284095"/>
              <a:gd name="connsiteX61" fmla="*/ 5144135 w 8181975"/>
              <a:gd name="connsiteY61" fmla="*/ 1488440 h 2284095"/>
              <a:gd name="connsiteX62" fmla="*/ 5144135 w 8181975"/>
              <a:gd name="connsiteY62" fmla="*/ 1720215 h 2284095"/>
              <a:gd name="connsiteX63" fmla="*/ 5610479 w 8181975"/>
              <a:gd name="connsiteY63" fmla="*/ 2186559 h 2284095"/>
              <a:gd name="connsiteX64" fmla="*/ 6076823 w 8181975"/>
              <a:gd name="connsiteY64" fmla="*/ 1720215 h 2284095"/>
              <a:gd name="connsiteX65" fmla="*/ 6070600 w 8181975"/>
              <a:gd name="connsiteY65" fmla="*/ 548640 h 2284095"/>
              <a:gd name="connsiteX66" fmla="*/ 6619240 w 8181975"/>
              <a:gd name="connsiteY66" fmla="*/ 0 h 2284095"/>
              <a:gd name="connsiteX67" fmla="*/ 7167880 w 8181975"/>
              <a:gd name="connsiteY67" fmla="*/ 548640 h 2284095"/>
              <a:gd name="connsiteX68" fmla="*/ 7167880 w 8181975"/>
              <a:gd name="connsiteY68" fmla="*/ 1488440 h 2284095"/>
              <a:gd name="connsiteX69" fmla="*/ 7166991 w 8181975"/>
              <a:gd name="connsiteY69" fmla="*/ 1488440 h 2284095"/>
              <a:gd name="connsiteX70" fmla="*/ 7166991 w 8181975"/>
              <a:gd name="connsiteY70" fmla="*/ 1720215 h 2284095"/>
              <a:gd name="connsiteX71" fmla="*/ 7633335 w 8181975"/>
              <a:gd name="connsiteY71" fmla="*/ 2186559 h 2284095"/>
              <a:gd name="connsiteX72" fmla="*/ 8099679 w 8181975"/>
              <a:gd name="connsiteY72" fmla="*/ 1720215 h 2284095"/>
              <a:gd name="connsiteX73" fmla="*/ 8099679 w 8181975"/>
              <a:gd name="connsiteY73" fmla="*/ 795655 h 2284095"/>
              <a:gd name="connsiteX74" fmla="*/ 8181975 w 8181975"/>
              <a:gd name="connsiteY74" fmla="*/ 795655 h 2284095"/>
              <a:gd name="connsiteX75" fmla="*/ 8181975 w 8181975"/>
              <a:gd name="connsiteY75" fmla="*/ 1735455 h 2284095"/>
              <a:gd name="connsiteX76" fmla="*/ 7633335 w 8181975"/>
              <a:gd name="connsiteY76"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2896 w 8181975"/>
              <a:gd name="connsiteY5" fmla="*/ 795655 h 2284095"/>
              <a:gd name="connsiteX6" fmla="*/ 6159119 w 8181975"/>
              <a:gd name="connsiteY6" fmla="*/ 1735455 h 2284095"/>
              <a:gd name="connsiteX7" fmla="*/ 5610479 w 8181975"/>
              <a:gd name="connsiteY7" fmla="*/ 2284095 h 2284095"/>
              <a:gd name="connsiteX8" fmla="*/ 5061839 w 8181975"/>
              <a:gd name="connsiteY8" fmla="*/ 1735455 h 2284095"/>
              <a:gd name="connsiteX9" fmla="*/ 5061839 w 8181975"/>
              <a:gd name="connsiteY9" fmla="*/ 795655 h 2284095"/>
              <a:gd name="connsiteX10" fmla="*/ 5062728 w 8181975"/>
              <a:gd name="connsiteY10" fmla="*/ 795655 h 2284095"/>
              <a:gd name="connsiteX11" fmla="*/ 5062728 w 8181975"/>
              <a:gd name="connsiteY11" fmla="*/ 563880 h 2284095"/>
              <a:gd name="connsiteX12" fmla="*/ 4596384 w 8181975"/>
              <a:gd name="connsiteY12" fmla="*/ 97536 h 2284095"/>
              <a:gd name="connsiteX13" fmla="*/ 4130040 w 8181975"/>
              <a:gd name="connsiteY13" fmla="*/ 563880 h 2284095"/>
              <a:gd name="connsiteX14" fmla="*/ 4130040 w 8181975"/>
              <a:gd name="connsiteY14" fmla="*/ 795655 h 2284095"/>
              <a:gd name="connsiteX15" fmla="*/ 4134231 w 8181975"/>
              <a:gd name="connsiteY15" fmla="*/ 795655 h 2284095"/>
              <a:gd name="connsiteX16" fmla="*/ 4134231 w 8181975"/>
              <a:gd name="connsiteY16" fmla="*/ 1735455 h 2284095"/>
              <a:gd name="connsiteX17" fmla="*/ 3585591 w 8181975"/>
              <a:gd name="connsiteY17" fmla="*/ 2284095 h 2284095"/>
              <a:gd name="connsiteX18" fmla="*/ 3036951 w 8181975"/>
              <a:gd name="connsiteY18" fmla="*/ 1735455 h 2284095"/>
              <a:gd name="connsiteX19" fmla="*/ 3036951 w 8181975"/>
              <a:gd name="connsiteY19" fmla="*/ 795655 h 2284095"/>
              <a:gd name="connsiteX20" fmla="*/ 3037840 w 8181975"/>
              <a:gd name="connsiteY20" fmla="*/ 795655 h 2284095"/>
              <a:gd name="connsiteX21" fmla="*/ 3037840 w 8181975"/>
              <a:gd name="connsiteY21" fmla="*/ 563880 h 2284095"/>
              <a:gd name="connsiteX22" fmla="*/ 2571496 w 8181975"/>
              <a:gd name="connsiteY22" fmla="*/ 97536 h 2284095"/>
              <a:gd name="connsiteX23" fmla="*/ 2105152 w 8181975"/>
              <a:gd name="connsiteY23" fmla="*/ 563880 h 2284095"/>
              <a:gd name="connsiteX24" fmla="*/ 2105152 w 8181975"/>
              <a:gd name="connsiteY24" fmla="*/ 795655 h 2284095"/>
              <a:gd name="connsiteX25" fmla="*/ 2111375 w 8181975"/>
              <a:gd name="connsiteY25" fmla="*/ 795655 h 2284095"/>
              <a:gd name="connsiteX26" fmla="*/ 2111375 w 8181975"/>
              <a:gd name="connsiteY26" fmla="*/ 1735455 h 2284095"/>
              <a:gd name="connsiteX27" fmla="*/ 1562735 w 8181975"/>
              <a:gd name="connsiteY27" fmla="*/ 2284095 h 2284095"/>
              <a:gd name="connsiteX28" fmla="*/ 1014095 w 8181975"/>
              <a:gd name="connsiteY28" fmla="*/ 1735455 h 2284095"/>
              <a:gd name="connsiteX29" fmla="*/ 1014095 w 8181975"/>
              <a:gd name="connsiteY29" fmla="*/ 795655 h 2284095"/>
              <a:gd name="connsiteX30" fmla="*/ 1014984 w 8181975"/>
              <a:gd name="connsiteY30" fmla="*/ 795655 h 2284095"/>
              <a:gd name="connsiteX31" fmla="*/ 1014984 w 8181975"/>
              <a:gd name="connsiteY31" fmla="*/ 563880 h 2284095"/>
              <a:gd name="connsiteX32" fmla="*/ 548640 w 8181975"/>
              <a:gd name="connsiteY32" fmla="*/ 97536 h 2284095"/>
              <a:gd name="connsiteX33" fmla="*/ 82296 w 8181975"/>
              <a:gd name="connsiteY33" fmla="*/ 563880 h 2284095"/>
              <a:gd name="connsiteX34" fmla="*/ 82296 w 8181975"/>
              <a:gd name="connsiteY34" fmla="*/ 1488440 h 2284095"/>
              <a:gd name="connsiteX35" fmla="*/ 0 w 8181975"/>
              <a:gd name="connsiteY35" fmla="*/ 1488440 h 2284095"/>
              <a:gd name="connsiteX36" fmla="*/ 0 w 8181975"/>
              <a:gd name="connsiteY36" fmla="*/ 548640 h 2284095"/>
              <a:gd name="connsiteX37" fmla="*/ 548640 w 8181975"/>
              <a:gd name="connsiteY37" fmla="*/ 0 h 2284095"/>
              <a:gd name="connsiteX38" fmla="*/ 1097280 w 8181975"/>
              <a:gd name="connsiteY38" fmla="*/ 548640 h 2284095"/>
              <a:gd name="connsiteX39" fmla="*/ 1097280 w 8181975"/>
              <a:gd name="connsiteY39" fmla="*/ 1488440 h 2284095"/>
              <a:gd name="connsiteX40" fmla="*/ 1096391 w 8181975"/>
              <a:gd name="connsiteY40" fmla="*/ 1488440 h 2284095"/>
              <a:gd name="connsiteX41" fmla="*/ 1096391 w 8181975"/>
              <a:gd name="connsiteY41" fmla="*/ 1720215 h 2284095"/>
              <a:gd name="connsiteX42" fmla="*/ 1562735 w 8181975"/>
              <a:gd name="connsiteY42" fmla="*/ 2186559 h 2284095"/>
              <a:gd name="connsiteX43" fmla="*/ 2029079 w 8181975"/>
              <a:gd name="connsiteY43" fmla="*/ 1720215 h 2284095"/>
              <a:gd name="connsiteX44" fmla="*/ 2029079 w 8181975"/>
              <a:gd name="connsiteY44" fmla="*/ 1488440 h 2284095"/>
              <a:gd name="connsiteX45" fmla="*/ 2022856 w 8181975"/>
              <a:gd name="connsiteY45" fmla="*/ 1488440 h 2284095"/>
              <a:gd name="connsiteX46" fmla="*/ 2022856 w 8181975"/>
              <a:gd name="connsiteY46" fmla="*/ 548640 h 2284095"/>
              <a:gd name="connsiteX47" fmla="*/ 2571496 w 8181975"/>
              <a:gd name="connsiteY47" fmla="*/ 0 h 2284095"/>
              <a:gd name="connsiteX48" fmla="*/ 3120136 w 8181975"/>
              <a:gd name="connsiteY48" fmla="*/ 548640 h 2284095"/>
              <a:gd name="connsiteX49" fmla="*/ 3120136 w 8181975"/>
              <a:gd name="connsiteY49" fmla="*/ 1488440 h 2284095"/>
              <a:gd name="connsiteX50" fmla="*/ 3119247 w 8181975"/>
              <a:gd name="connsiteY50" fmla="*/ 1488440 h 2284095"/>
              <a:gd name="connsiteX51" fmla="*/ 3119247 w 8181975"/>
              <a:gd name="connsiteY51" fmla="*/ 1720215 h 2284095"/>
              <a:gd name="connsiteX52" fmla="*/ 3585591 w 8181975"/>
              <a:gd name="connsiteY52" fmla="*/ 2186559 h 2284095"/>
              <a:gd name="connsiteX53" fmla="*/ 4051935 w 8181975"/>
              <a:gd name="connsiteY53" fmla="*/ 1720215 h 2284095"/>
              <a:gd name="connsiteX54" fmla="*/ 4051935 w 8181975"/>
              <a:gd name="connsiteY54" fmla="*/ 1488440 h 2284095"/>
              <a:gd name="connsiteX55" fmla="*/ 4047744 w 8181975"/>
              <a:gd name="connsiteY55" fmla="*/ 1488440 h 2284095"/>
              <a:gd name="connsiteX56" fmla="*/ 4047744 w 8181975"/>
              <a:gd name="connsiteY56" fmla="*/ 548640 h 2284095"/>
              <a:gd name="connsiteX57" fmla="*/ 4596384 w 8181975"/>
              <a:gd name="connsiteY57" fmla="*/ 0 h 2284095"/>
              <a:gd name="connsiteX58" fmla="*/ 5145024 w 8181975"/>
              <a:gd name="connsiteY58" fmla="*/ 548640 h 2284095"/>
              <a:gd name="connsiteX59" fmla="*/ 5145024 w 8181975"/>
              <a:gd name="connsiteY59" fmla="*/ 1488440 h 2284095"/>
              <a:gd name="connsiteX60" fmla="*/ 5144135 w 8181975"/>
              <a:gd name="connsiteY60" fmla="*/ 1488440 h 2284095"/>
              <a:gd name="connsiteX61" fmla="*/ 5144135 w 8181975"/>
              <a:gd name="connsiteY61" fmla="*/ 1720215 h 2284095"/>
              <a:gd name="connsiteX62" fmla="*/ 5610479 w 8181975"/>
              <a:gd name="connsiteY62" fmla="*/ 2186559 h 2284095"/>
              <a:gd name="connsiteX63" fmla="*/ 6076823 w 8181975"/>
              <a:gd name="connsiteY63" fmla="*/ 1720215 h 2284095"/>
              <a:gd name="connsiteX64" fmla="*/ 6070600 w 8181975"/>
              <a:gd name="connsiteY64" fmla="*/ 548640 h 2284095"/>
              <a:gd name="connsiteX65" fmla="*/ 6619240 w 8181975"/>
              <a:gd name="connsiteY65" fmla="*/ 0 h 2284095"/>
              <a:gd name="connsiteX66" fmla="*/ 7167880 w 8181975"/>
              <a:gd name="connsiteY66" fmla="*/ 548640 h 2284095"/>
              <a:gd name="connsiteX67" fmla="*/ 7167880 w 8181975"/>
              <a:gd name="connsiteY67" fmla="*/ 1488440 h 2284095"/>
              <a:gd name="connsiteX68" fmla="*/ 7166991 w 8181975"/>
              <a:gd name="connsiteY68" fmla="*/ 1488440 h 2284095"/>
              <a:gd name="connsiteX69" fmla="*/ 7166991 w 8181975"/>
              <a:gd name="connsiteY69" fmla="*/ 1720215 h 2284095"/>
              <a:gd name="connsiteX70" fmla="*/ 7633335 w 8181975"/>
              <a:gd name="connsiteY70" fmla="*/ 2186559 h 2284095"/>
              <a:gd name="connsiteX71" fmla="*/ 8099679 w 8181975"/>
              <a:gd name="connsiteY71" fmla="*/ 1720215 h 2284095"/>
              <a:gd name="connsiteX72" fmla="*/ 8099679 w 8181975"/>
              <a:gd name="connsiteY72" fmla="*/ 795655 h 2284095"/>
              <a:gd name="connsiteX73" fmla="*/ 8181975 w 8181975"/>
              <a:gd name="connsiteY73" fmla="*/ 795655 h 2284095"/>
              <a:gd name="connsiteX74" fmla="*/ 8181975 w 8181975"/>
              <a:gd name="connsiteY74" fmla="*/ 1735455 h 2284095"/>
              <a:gd name="connsiteX75" fmla="*/ 7633335 w 8181975"/>
              <a:gd name="connsiteY75"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1839 w 8181975"/>
              <a:gd name="connsiteY8" fmla="*/ 795655 h 2284095"/>
              <a:gd name="connsiteX9" fmla="*/ 5062728 w 8181975"/>
              <a:gd name="connsiteY9" fmla="*/ 795655 h 2284095"/>
              <a:gd name="connsiteX10" fmla="*/ 5062728 w 8181975"/>
              <a:gd name="connsiteY10" fmla="*/ 563880 h 2284095"/>
              <a:gd name="connsiteX11" fmla="*/ 4596384 w 8181975"/>
              <a:gd name="connsiteY11" fmla="*/ 97536 h 2284095"/>
              <a:gd name="connsiteX12" fmla="*/ 4130040 w 8181975"/>
              <a:gd name="connsiteY12" fmla="*/ 563880 h 2284095"/>
              <a:gd name="connsiteX13" fmla="*/ 4130040 w 8181975"/>
              <a:gd name="connsiteY13" fmla="*/ 795655 h 2284095"/>
              <a:gd name="connsiteX14" fmla="*/ 4134231 w 8181975"/>
              <a:gd name="connsiteY14" fmla="*/ 795655 h 2284095"/>
              <a:gd name="connsiteX15" fmla="*/ 4134231 w 8181975"/>
              <a:gd name="connsiteY15" fmla="*/ 1735455 h 2284095"/>
              <a:gd name="connsiteX16" fmla="*/ 3585591 w 8181975"/>
              <a:gd name="connsiteY16" fmla="*/ 2284095 h 2284095"/>
              <a:gd name="connsiteX17" fmla="*/ 3036951 w 8181975"/>
              <a:gd name="connsiteY17" fmla="*/ 1735455 h 2284095"/>
              <a:gd name="connsiteX18" fmla="*/ 3036951 w 8181975"/>
              <a:gd name="connsiteY18" fmla="*/ 795655 h 2284095"/>
              <a:gd name="connsiteX19" fmla="*/ 3037840 w 8181975"/>
              <a:gd name="connsiteY19" fmla="*/ 795655 h 2284095"/>
              <a:gd name="connsiteX20" fmla="*/ 3037840 w 8181975"/>
              <a:gd name="connsiteY20" fmla="*/ 563880 h 2284095"/>
              <a:gd name="connsiteX21" fmla="*/ 2571496 w 8181975"/>
              <a:gd name="connsiteY21" fmla="*/ 97536 h 2284095"/>
              <a:gd name="connsiteX22" fmla="*/ 2105152 w 8181975"/>
              <a:gd name="connsiteY22" fmla="*/ 563880 h 2284095"/>
              <a:gd name="connsiteX23" fmla="*/ 2105152 w 8181975"/>
              <a:gd name="connsiteY23" fmla="*/ 795655 h 2284095"/>
              <a:gd name="connsiteX24" fmla="*/ 2111375 w 8181975"/>
              <a:gd name="connsiteY24" fmla="*/ 795655 h 2284095"/>
              <a:gd name="connsiteX25" fmla="*/ 2111375 w 8181975"/>
              <a:gd name="connsiteY25" fmla="*/ 1735455 h 2284095"/>
              <a:gd name="connsiteX26" fmla="*/ 1562735 w 8181975"/>
              <a:gd name="connsiteY26" fmla="*/ 2284095 h 2284095"/>
              <a:gd name="connsiteX27" fmla="*/ 1014095 w 8181975"/>
              <a:gd name="connsiteY27" fmla="*/ 1735455 h 2284095"/>
              <a:gd name="connsiteX28" fmla="*/ 1014095 w 8181975"/>
              <a:gd name="connsiteY28" fmla="*/ 795655 h 2284095"/>
              <a:gd name="connsiteX29" fmla="*/ 1014984 w 8181975"/>
              <a:gd name="connsiteY29" fmla="*/ 795655 h 2284095"/>
              <a:gd name="connsiteX30" fmla="*/ 1014984 w 8181975"/>
              <a:gd name="connsiteY30" fmla="*/ 563880 h 2284095"/>
              <a:gd name="connsiteX31" fmla="*/ 548640 w 8181975"/>
              <a:gd name="connsiteY31" fmla="*/ 97536 h 2284095"/>
              <a:gd name="connsiteX32" fmla="*/ 82296 w 8181975"/>
              <a:gd name="connsiteY32" fmla="*/ 563880 h 2284095"/>
              <a:gd name="connsiteX33" fmla="*/ 82296 w 8181975"/>
              <a:gd name="connsiteY33" fmla="*/ 1488440 h 2284095"/>
              <a:gd name="connsiteX34" fmla="*/ 0 w 8181975"/>
              <a:gd name="connsiteY34" fmla="*/ 1488440 h 2284095"/>
              <a:gd name="connsiteX35" fmla="*/ 0 w 8181975"/>
              <a:gd name="connsiteY35" fmla="*/ 548640 h 2284095"/>
              <a:gd name="connsiteX36" fmla="*/ 548640 w 8181975"/>
              <a:gd name="connsiteY36" fmla="*/ 0 h 2284095"/>
              <a:gd name="connsiteX37" fmla="*/ 1097280 w 8181975"/>
              <a:gd name="connsiteY37" fmla="*/ 548640 h 2284095"/>
              <a:gd name="connsiteX38" fmla="*/ 1097280 w 8181975"/>
              <a:gd name="connsiteY38" fmla="*/ 1488440 h 2284095"/>
              <a:gd name="connsiteX39" fmla="*/ 1096391 w 8181975"/>
              <a:gd name="connsiteY39" fmla="*/ 1488440 h 2284095"/>
              <a:gd name="connsiteX40" fmla="*/ 1096391 w 8181975"/>
              <a:gd name="connsiteY40" fmla="*/ 1720215 h 2284095"/>
              <a:gd name="connsiteX41" fmla="*/ 1562735 w 8181975"/>
              <a:gd name="connsiteY41" fmla="*/ 2186559 h 2284095"/>
              <a:gd name="connsiteX42" fmla="*/ 2029079 w 8181975"/>
              <a:gd name="connsiteY42" fmla="*/ 1720215 h 2284095"/>
              <a:gd name="connsiteX43" fmla="*/ 2029079 w 8181975"/>
              <a:gd name="connsiteY43" fmla="*/ 1488440 h 2284095"/>
              <a:gd name="connsiteX44" fmla="*/ 2022856 w 8181975"/>
              <a:gd name="connsiteY44" fmla="*/ 1488440 h 2284095"/>
              <a:gd name="connsiteX45" fmla="*/ 2022856 w 8181975"/>
              <a:gd name="connsiteY45" fmla="*/ 548640 h 2284095"/>
              <a:gd name="connsiteX46" fmla="*/ 2571496 w 8181975"/>
              <a:gd name="connsiteY46" fmla="*/ 0 h 2284095"/>
              <a:gd name="connsiteX47" fmla="*/ 3120136 w 8181975"/>
              <a:gd name="connsiteY47" fmla="*/ 548640 h 2284095"/>
              <a:gd name="connsiteX48" fmla="*/ 3120136 w 8181975"/>
              <a:gd name="connsiteY48" fmla="*/ 1488440 h 2284095"/>
              <a:gd name="connsiteX49" fmla="*/ 3119247 w 8181975"/>
              <a:gd name="connsiteY49" fmla="*/ 1488440 h 2284095"/>
              <a:gd name="connsiteX50" fmla="*/ 3119247 w 8181975"/>
              <a:gd name="connsiteY50" fmla="*/ 1720215 h 2284095"/>
              <a:gd name="connsiteX51" fmla="*/ 3585591 w 8181975"/>
              <a:gd name="connsiteY51" fmla="*/ 2186559 h 2284095"/>
              <a:gd name="connsiteX52" fmla="*/ 4051935 w 8181975"/>
              <a:gd name="connsiteY52" fmla="*/ 1720215 h 2284095"/>
              <a:gd name="connsiteX53" fmla="*/ 4051935 w 8181975"/>
              <a:gd name="connsiteY53" fmla="*/ 1488440 h 2284095"/>
              <a:gd name="connsiteX54" fmla="*/ 4047744 w 8181975"/>
              <a:gd name="connsiteY54" fmla="*/ 1488440 h 2284095"/>
              <a:gd name="connsiteX55" fmla="*/ 4047744 w 8181975"/>
              <a:gd name="connsiteY55" fmla="*/ 548640 h 2284095"/>
              <a:gd name="connsiteX56" fmla="*/ 4596384 w 8181975"/>
              <a:gd name="connsiteY56" fmla="*/ 0 h 2284095"/>
              <a:gd name="connsiteX57" fmla="*/ 5145024 w 8181975"/>
              <a:gd name="connsiteY57" fmla="*/ 548640 h 2284095"/>
              <a:gd name="connsiteX58" fmla="*/ 5145024 w 8181975"/>
              <a:gd name="connsiteY58" fmla="*/ 1488440 h 2284095"/>
              <a:gd name="connsiteX59" fmla="*/ 5144135 w 8181975"/>
              <a:gd name="connsiteY59" fmla="*/ 1488440 h 2284095"/>
              <a:gd name="connsiteX60" fmla="*/ 5144135 w 8181975"/>
              <a:gd name="connsiteY60" fmla="*/ 1720215 h 2284095"/>
              <a:gd name="connsiteX61" fmla="*/ 5610479 w 8181975"/>
              <a:gd name="connsiteY61" fmla="*/ 2186559 h 2284095"/>
              <a:gd name="connsiteX62" fmla="*/ 6076823 w 8181975"/>
              <a:gd name="connsiteY62" fmla="*/ 1720215 h 2284095"/>
              <a:gd name="connsiteX63" fmla="*/ 6070600 w 8181975"/>
              <a:gd name="connsiteY63" fmla="*/ 548640 h 2284095"/>
              <a:gd name="connsiteX64" fmla="*/ 6619240 w 8181975"/>
              <a:gd name="connsiteY64" fmla="*/ 0 h 2284095"/>
              <a:gd name="connsiteX65" fmla="*/ 7167880 w 8181975"/>
              <a:gd name="connsiteY65" fmla="*/ 548640 h 2284095"/>
              <a:gd name="connsiteX66" fmla="*/ 7167880 w 8181975"/>
              <a:gd name="connsiteY66" fmla="*/ 1488440 h 2284095"/>
              <a:gd name="connsiteX67" fmla="*/ 7166991 w 8181975"/>
              <a:gd name="connsiteY67" fmla="*/ 1488440 h 2284095"/>
              <a:gd name="connsiteX68" fmla="*/ 7166991 w 8181975"/>
              <a:gd name="connsiteY68" fmla="*/ 1720215 h 2284095"/>
              <a:gd name="connsiteX69" fmla="*/ 7633335 w 8181975"/>
              <a:gd name="connsiteY69" fmla="*/ 2186559 h 2284095"/>
              <a:gd name="connsiteX70" fmla="*/ 8099679 w 8181975"/>
              <a:gd name="connsiteY70" fmla="*/ 1720215 h 2284095"/>
              <a:gd name="connsiteX71" fmla="*/ 8099679 w 8181975"/>
              <a:gd name="connsiteY71" fmla="*/ 795655 h 2284095"/>
              <a:gd name="connsiteX72" fmla="*/ 8181975 w 8181975"/>
              <a:gd name="connsiteY72" fmla="*/ 795655 h 2284095"/>
              <a:gd name="connsiteX73" fmla="*/ 8181975 w 8181975"/>
              <a:gd name="connsiteY73" fmla="*/ 1735455 h 2284095"/>
              <a:gd name="connsiteX74" fmla="*/ 7633335 w 8181975"/>
              <a:gd name="connsiteY74"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1839 w 8181975"/>
              <a:gd name="connsiteY8" fmla="*/ 795655 h 2284095"/>
              <a:gd name="connsiteX9" fmla="*/ 5062728 w 8181975"/>
              <a:gd name="connsiteY9" fmla="*/ 795655 h 2284095"/>
              <a:gd name="connsiteX10" fmla="*/ 5062728 w 8181975"/>
              <a:gd name="connsiteY10" fmla="*/ 563880 h 2284095"/>
              <a:gd name="connsiteX11" fmla="*/ 4596384 w 8181975"/>
              <a:gd name="connsiteY11" fmla="*/ 97536 h 2284095"/>
              <a:gd name="connsiteX12" fmla="*/ 4130040 w 8181975"/>
              <a:gd name="connsiteY12" fmla="*/ 563880 h 2284095"/>
              <a:gd name="connsiteX13" fmla="*/ 4130040 w 8181975"/>
              <a:gd name="connsiteY13" fmla="*/ 795655 h 2284095"/>
              <a:gd name="connsiteX14" fmla="*/ 4134231 w 8181975"/>
              <a:gd name="connsiteY14" fmla="*/ 795655 h 2284095"/>
              <a:gd name="connsiteX15" fmla="*/ 4134231 w 8181975"/>
              <a:gd name="connsiteY15" fmla="*/ 1735455 h 2284095"/>
              <a:gd name="connsiteX16" fmla="*/ 3585591 w 8181975"/>
              <a:gd name="connsiteY16" fmla="*/ 2284095 h 2284095"/>
              <a:gd name="connsiteX17" fmla="*/ 3036951 w 8181975"/>
              <a:gd name="connsiteY17" fmla="*/ 1735455 h 2284095"/>
              <a:gd name="connsiteX18" fmla="*/ 3036951 w 8181975"/>
              <a:gd name="connsiteY18" fmla="*/ 795655 h 2284095"/>
              <a:gd name="connsiteX19" fmla="*/ 3037840 w 8181975"/>
              <a:gd name="connsiteY19" fmla="*/ 795655 h 2284095"/>
              <a:gd name="connsiteX20" fmla="*/ 3037840 w 8181975"/>
              <a:gd name="connsiteY20" fmla="*/ 563880 h 2284095"/>
              <a:gd name="connsiteX21" fmla="*/ 2571496 w 8181975"/>
              <a:gd name="connsiteY21" fmla="*/ 97536 h 2284095"/>
              <a:gd name="connsiteX22" fmla="*/ 2105152 w 8181975"/>
              <a:gd name="connsiteY22" fmla="*/ 563880 h 2284095"/>
              <a:gd name="connsiteX23" fmla="*/ 2105152 w 8181975"/>
              <a:gd name="connsiteY23" fmla="*/ 795655 h 2284095"/>
              <a:gd name="connsiteX24" fmla="*/ 2111375 w 8181975"/>
              <a:gd name="connsiteY24" fmla="*/ 795655 h 2284095"/>
              <a:gd name="connsiteX25" fmla="*/ 2111375 w 8181975"/>
              <a:gd name="connsiteY25" fmla="*/ 1735455 h 2284095"/>
              <a:gd name="connsiteX26" fmla="*/ 1562735 w 8181975"/>
              <a:gd name="connsiteY26" fmla="*/ 2284095 h 2284095"/>
              <a:gd name="connsiteX27" fmla="*/ 1014095 w 8181975"/>
              <a:gd name="connsiteY27" fmla="*/ 1735455 h 2284095"/>
              <a:gd name="connsiteX28" fmla="*/ 1014095 w 8181975"/>
              <a:gd name="connsiteY28" fmla="*/ 795655 h 2284095"/>
              <a:gd name="connsiteX29" fmla="*/ 1014984 w 8181975"/>
              <a:gd name="connsiteY29" fmla="*/ 795655 h 2284095"/>
              <a:gd name="connsiteX30" fmla="*/ 1014984 w 8181975"/>
              <a:gd name="connsiteY30" fmla="*/ 563880 h 2284095"/>
              <a:gd name="connsiteX31" fmla="*/ 548640 w 8181975"/>
              <a:gd name="connsiteY31" fmla="*/ 97536 h 2284095"/>
              <a:gd name="connsiteX32" fmla="*/ 82296 w 8181975"/>
              <a:gd name="connsiteY32" fmla="*/ 563880 h 2284095"/>
              <a:gd name="connsiteX33" fmla="*/ 82296 w 8181975"/>
              <a:gd name="connsiteY33" fmla="*/ 1488440 h 2284095"/>
              <a:gd name="connsiteX34" fmla="*/ 0 w 8181975"/>
              <a:gd name="connsiteY34" fmla="*/ 1488440 h 2284095"/>
              <a:gd name="connsiteX35" fmla="*/ 0 w 8181975"/>
              <a:gd name="connsiteY35" fmla="*/ 548640 h 2284095"/>
              <a:gd name="connsiteX36" fmla="*/ 548640 w 8181975"/>
              <a:gd name="connsiteY36" fmla="*/ 0 h 2284095"/>
              <a:gd name="connsiteX37" fmla="*/ 1097280 w 8181975"/>
              <a:gd name="connsiteY37" fmla="*/ 548640 h 2284095"/>
              <a:gd name="connsiteX38" fmla="*/ 1097280 w 8181975"/>
              <a:gd name="connsiteY38" fmla="*/ 1488440 h 2284095"/>
              <a:gd name="connsiteX39" fmla="*/ 1096391 w 8181975"/>
              <a:gd name="connsiteY39" fmla="*/ 1488440 h 2284095"/>
              <a:gd name="connsiteX40" fmla="*/ 1096391 w 8181975"/>
              <a:gd name="connsiteY40" fmla="*/ 1720215 h 2284095"/>
              <a:gd name="connsiteX41" fmla="*/ 1562735 w 8181975"/>
              <a:gd name="connsiteY41" fmla="*/ 2186559 h 2284095"/>
              <a:gd name="connsiteX42" fmla="*/ 2029079 w 8181975"/>
              <a:gd name="connsiteY42" fmla="*/ 1720215 h 2284095"/>
              <a:gd name="connsiteX43" fmla="*/ 2029079 w 8181975"/>
              <a:gd name="connsiteY43" fmla="*/ 1488440 h 2284095"/>
              <a:gd name="connsiteX44" fmla="*/ 2022856 w 8181975"/>
              <a:gd name="connsiteY44" fmla="*/ 1488440 h 2284095"/>
              <a:gd name="connsiteX45" fmla="*/ 2022856 w 8181975"/>
              <a:gd name="connsiteY45" fmla="*/ 548640 h 2284095"/>
              <a:gd name="connsiteX46" fmla="*/ 2571496 w 8181975"/>
              <a:gd name="connsiteY46" fmla="*/ 0 h 2284095"/>
              <a:gd name="connsiteX47" fmla="*/ 3120136 w 8181975"/>
              <a:gd name="connsiteY47" fmla="*/ 548640 h 2284095"/>
              <a:gd name="connsiteX48" fmla="*/ 3120136 w 8181975"/>
              <a:gd name="connsiteY48" fmla="*/ 1488440 h 2284095"/>
              <a:gd name="connsiteX49" fmla="*/ 3119247 w 8181975"/>
              <a:gd name="connsiteY49" fmla="*/ 1488440 h 2284095"/>
              <a:gd name="connsiteX50" fmla="*/ 3119247 w 8181975"/>
              <a:gd name="connsiteY50" fmla="*/ 1720215 h 2284095"/>
              <a:gd name="connsiteX51" fmla="*/ 3585591 w 8181975"/>
              <a:gd name="connsiteY51" fmla="*/ 2186559 h 2284095"/>
              <a:gd name="connsiteX52" fmla="*/ 4051935 w 8181975"/>
              <a:gd name="connsiteY52" fmla="*/ 1720215 h 2284095"/>
              <a:gd name="connsiteX53" fmla="*/ 4051935 w 8181975"/>
              <a:gd name="connsiteY53" fmla="*/ 1488440 h 2284095"/>
              <a:gd name="connsiteX54" fmla="*/ 4047744 w 8181975"/>
              <a:gd name="connsiteY54" fmla="*/ 1488440 h 2284095"/>
              <a:gd name="connsiteX55" fmla="*/ 4047744 w 8181975"/>
              <a:gd name="connsiteY55" fmla="*/ 548640 h 2284095"/>
              <a:gd name="connsiteX56" fmla="*/ 4596384 w 8181975"/>
              <a:gd name="connsiteY56" fmla="*/ 0 h 2284095"/>
              <a:gd name="connsiteX57" fmla="*/ 5145024 w 8181975"/>
              <a:gd name="connsiteY57" fmla="*/ 548640 h 2284095"/>
              <a:gd name="connsiteX58" fmla="*/ 5145024 w 8181975"/>
              <a:gd name="connsiteY58" fmla="*/ 1488440 h 2284095"/>
              <a:gd name="connsiteX59" fmla="*/ 5144135 w 8181975"/>
              <a:gd name="connsiteY59" fmla="*/ 1720215 h 2284095"/>
              <a:gd name="connsiteX60" fmla="*/ 5610479 w 8181975"/>
              <a:gd name="connsiteY60" fmla="*/ 2186559 h 2284095"/>
              <a:gd name="connsiteX61" fmla="*/ 6076823 w 8181975"/>
              <a:gd name="connsiteY61" fmla="*/ 1720215 h 2284095"/>
              <a:gd name="connsiteX62" fmla="*/ 6070600 w 8181975"/>
              <a:gd name="connsiteY62" fmla="*/ 548640 h 2284095"/>
              <a:gd name="connsiteX63" fmla="*/ 6619240 w 8181975"/>
              <a:gd name="connsiteY63" fmla="*/ 0 h 2284095"/>
              <a:gd name="connsiteX64" fmla="*/ 7167880 w 8181975"/>
              <a:gd name="connsiteY64" fmla="*/ 548640 h 2284095"/>
              <a:gd name="connsiteX65" fmla="*/ 7167880 w 8181975"/>
              <a:gd name="connsiteY65" fmla="*/ 1488440 h 2284095"/>
              <a:gd name="connsiteX66" fmla="*/ 7166991 w 8181975"/>
              <a:gd name="connsiteY66" fmla="*/ 1488440 h 2284095"/>
              <a:gd name="connsiteX67" fmla="*/ 7166991 w 8181975"/>
              <a:gd name="connsiteY67" fmla="*/ 1720215 h 2284095"/>
              <a:gd name="connsiteX68" fmla="*/ 7633335 w 8181975"/>
              <a:gd name="connsiteY68" fmla="*/ 2186559 h 2284095"/>
              <a:gd name="connsiteX69" fmla="*/ 8099679 w 8181975"/>
              <a:gd name="connsiteY69" fmla="*/ 1720215 h 2284095"/>
              <a:gd name="connsiteX70" fmla="*/ 8099679 w 8181975"/>
              <a:gd name="connsiteY70" fmla="*/ 795655 h 2284095"/>
              <a:gd name="connsiteX71" fmla="*/ 8181975 w 8181975"/>
              <a:gd name="connsiteY71" fmla="*/ 795655 h 2284095"/>
              <a:gd name="connsiteX72" fmla="*/ 8181975 w 8181975"/>
              <a:gd name="connsiteY72" fmla="*/ 1735455 h 2284095"/>
              <a:gd name="connsiteX73" fmla="*/ 7633335 w 8181975"/>
              <a:gd name="connsiteY73"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1839 w 8181975"/>
              <a:gd name="connsiteY8" fmla="*/ 795655 h 2284095"/>
              <a:gd name="connsiteX9" fmla="*/ 5062728 w 8181975"/>
              <a:gd name="connsiteY9" fmla="*/ 795655 h 2284095"/>
              <a:gd name="connsiteX10" fmla="*/ 5062728 w 8181975"/>
              <a:gd name="connsiteY10" fmla="*/ 563880 h 2284095"/>
              <a:gd name="connsiteX11" fmla="*/ 4596384 w 8181975"/>
              <a:gd name="connsiteY11" fmla="*/ 97536 h 2284095"/>
              <a:gd name="connsiteX12" fmla="*/ 4130040 w 8181975"/>
              <a:gd name="connsiteY12" fmla="*/ 563880 h 2284095"/>
              <a:gd name="connsiteX13" fmla="*/ 4130040 w 8181975"/>
              <a:gd name="connsiteY13" fmla="*/ 795655 h 2284095"/>
              <a:gd name="connsiteX14" fmla="*/ 4134231 w 8181975"/>
              <a:gd name="connsiteY14" fmla="*/ 795655 h 2284095"/>
              <a:gd name="connsiteX15" fmla="*/ 4134231 w 8181975"/>
              <a:gd name="connsiteY15" fmla="*/ 1735455 h 2284095"/>
              <a:gd name="connsiteX16" fmla="*/ 3585591 w 8181975"/>
              <a:gd name="connsiteY16" fmla="*/ 2284095 h 2284095"/>
              <a:gd name="connsiteX17" fmla="*/ 3036951 w 8181975"/>
              <a:gd name="connsiteY17" fmla="*/ 1735455 h 2284095"/>
              <a:gd name="connsiteX18" fmla="*/ 3036951 w 8181975"/>
              <a:gd name="connsiteY18" fmla="*/ 795655 h 2284095"/>
              <a:gd name="connsiteX19" fmla="*/ 3037840 w 8181975"/>
              <a:gd name="connsiteY19" fmla="*/ 795655 h 2284095"/>
              <a:gd name="connsiteX20" fmla="*/ 3037840 w 8181975"/>
              <a:gd name="connsiteY20" fmla="*/ 563880 h 2284095"/>
              <a:gd name="connsiteX21" fmla="*/ 2571496 w 8181975"/>
              <a:gd name="connsiteY21" fmla="*/ 97536 h 2284095"/>
              <a:gd name="connsiteX22" fmla="*/ 2105152 w 8181975"/>
              <a:gd name="connsiteY22" fmla="*/ 563880 h 2284095"/>
              <a:gd name="connsiteX23" fmla="*/ 2105152 w 8181975"/>
              <a:gd name="connsiteY23" fmla="*/ 795655 h 2284095"/>
              <a:gd name="connsiteX24" fmla="*/ 2111375 w 8181975"/>
              <a:gd name="connsiteY24" fmla="*/ 795655 h 2284095"/>
              <a:gd name="connsiteX25" fmla="*/ 2111375 w 8181975"/>
              <a:gd name="connsiteY25" fmla="*/ 1735455 h 2284095"/>
              <a:gd name="connsiteX26" fmla="*/ 1562735 w 8181975"/>
              <a:gd name="connsiteY26" fmla="*/ 2284095 h 2284095"/>
              <a:gd name="connsiteX27" fmla="*/ 1014095 w 8181975"/>
              <a:gd name="connsiteY27" fmla="*/ 1735455 h 2284095"/>
              <a:gd name="connsiteX28" fmla="*/ 1014095 w 8181975"/>
              <a:gd name="connsiteY28" fmla="*/ 795655 h 2284095"/>
              <a:gd name="connsiteX29" fmla="*/ 1014984 w 8181975"/>
              <a:gd name="connsiteY29" fmla="*/ 795655 h 2284095"/>
              <a:gd name="connsiteX30" fmla="*/ 1014984 w 8181975"/>
              <a:gd name="connsiteY30" fmla="*/ 563880 h 2284095"/>
              <a:gd name="connsiteX31" fmla="*/ 548640 w 8181975"/>
              <a:gd name="connsiteY31" fmla="*/ 97536 h 2284095"/>
              <a:gd name="connsiteX32" fmla="*/ 82296 w 8181975"/>
              <a:gd name="connsiteY32" fmla="*/ 563880 h 2284095"/>
              <a:gd name="connsiteX33" fmla="*/ 82296 w 8181975"/>
              <a:gd name="connsiteY33" fmla="*/ 1488440 h 2284095"/>
              <a:gd name="connsiteX34" fmla="*/ 0 w 8181975"/>
              <a:gd name="connsiteY34" fmla="*/ 1488440 h 2284095"/>
              <a:gd name="connsiteX35" fmla="*/ 0 w 8181975"/>
              <a:gd name="connsiteY35" fmla="*/ 548640 h 2284095"/>
              <a:gd name="connsiteX36" fmla="*/ 548640 w 8181975"/>
              <a:gd name="connsiteY36" fmla="*/ 0 h 2284095"/>
              <a:gd name="connsiteX37" fmla="*/ 1097280 w 8181975"/>
              <a:gd name="connsiteY37" fmla="*/ 548640 h 2284095"/>
              <a:gd name="connsiteX38" fmla="*/ 1097280 w 8181975"/>
              <a:gd name="connsiteY38" fmla="*/ 1488440 h 2284095"/>
              <a:gd name="connsiteX39" fmla="*/ 1096391 w 8181975"/>
              <a:gd name="connsiteY39" fmla="*/ 1488440 h 2284095"/>
              <a:gd name="connsiteX40" fmla="*/ 1096391 w 8181975"/>
              <a:gd name="connsiteY40" fmla="*/ 1720215 h 2284095"/>
              <a:gd name="connsiteX41" fmla="*/ 1562735 w 8181975"/>
              <a:gd name="connsiteY41" fmla="*/ 2186559 h 2284095"/>
              <a:gd name="connsiteX42" fmla="*/ 2029079 w 8181975"/>
              <a:gd name="connsiteY42" fmla="*/ 1720215 h 2284095"/>
              <a:gd name="connsiteX43" fmla="*/ 2029079 w 8181975"/>
              <a:gd name="connsiteY43" fmla="*/ 1488440 h 2284095"/>
              <a:gd name="connsiteX44" fmla="*/ 2022856 w 8181975"/>
              <a:gd name="connsiteY44" fmla="*/ 1488440 h 2284095"/>
              <a:gd name="connsiteX45" fmla="*/ 2022856 w 8181975"/>
              <a:gd name="connsiteY45" fmla="*/ 548640 h 2284095"/>
              <a:gd name="connsiteX46" fmla="*/ 2571496 w 8181975"/>
              <a:gd name="connsiteY46" fmla="*/ 0 h 2284095"/>
              <a:gd name="connsiteX47" fmla="*/ 3120136 w 8181975"/>
              <a:gd name="connsiteY47" fmla="*/ 548640 h 2284095"/>
              <a:gd name="connsiteX48" fmla="*/ 3120136 w 8181975"/>
              <a:gd name="connsiteY48" fmla="*/ 1488440 h 2284095"/>
              <a:gd name="connsiteX49" fmla="*/ 3119247 w 8181975"/>
              <a:gd name="connsiteY49" fmla="*/ 1488440 h 2284095"/>
              <a:gd name="connsiteX50" fmla="*/ 3119247 w 8181975"/>
              <a:gd name="connsiteY50" fmla="*/ 1720215 h 2284095"/>
              <a:gd name="connsiteX51" fmla="*/ 3585591 w 8181975"/>
              <a:gd name="connsiteY51" fmla="*/ 2186559 h 2284095"/>
              <a:gd name="connsiteX52" fmla="*/ 4051935 w 8181975"/>
              <a:gd name="connsiteY52" fmla="*/ 1720215 h 2284095"/>
              <a:gd name="connsiteX53" fmla="*/ 4051935 w 8181975"/>
              <a:gd name="connsiteY53" fmla="*/ 1488440 h 2284095"/>
              <a:gd name="connsiteX54" fmla="*/ 4047744 w 8181975"/>
              <a:gd name="connsiteY54" fmla="*/ 1488440 h 2284095"/>
              <a:gd name="connsiteX55" fmla="*/ 4047744 w 8181975"/>
              <a:gd name="connsiteY55" fmla="*/ 548640 h 2284095"/>
              <a:gd name="connsiteX56" fmla="*/ 4596384 w 8181975"/>
              <a:gd name="connsiteY56" fmla="*/ 0 h 2284095"/>
              <a:gd name="connsiteX57" fmla="*/ 5145024 w 8181975"/>
              <a:gd name="connsiteY57" fmla="*/ 548640 h 2284095"/>
              <a:gd name="connsiteX58" fmla="*/ 5144135 w 8181975"/>
              <a:gd name="connsiteY58" fmla="*/ 1720215 h 2284095"/>
              <a:gd name="connsiteX59" fmla="*/ 5610479 w 8181975"/>
              <a:gd name="connsiteY59" fmla="*/ 2186559 h 2284095"/>
              <a:gd name="connsiteX60" fmla="*/ 6076823 w 8181975"/>
              <a:gd name="connsiteY60" fmla="*/ 1720215 h 2284095"/>
              <a:gd name="connsiteX61" fmla="*/ 6070600 w 8181975"/>
              <a:gd name="connsiteY61" fmla="*/ 548640 h 2284095"/>
              <a:gd name="connsiteX62" fmla="*/ 6619240 w 8181975"/>
              <a:gd name="connsiteY62" fmla="*/ 0 h 2284095"/>
              <a:gd name="connsiteX63" fmla="*/ 7167880 w 8181975"/>
              <a:gd name="connsiteY63" fmla="*/ 548640 h 2284095"/>
              <a:gd name="connsiteX64" fmla="*/ 7167880 w 8181975"/>
              <a:gd name="connsiteY64" fmla="*/ 1488440 h 2284095"/>
              <a:gd name="connsiteX65" fmla="*/ 7166991 w 8181975"/>
              <a:gd name="connsiteY65" fmla="*/ 1488440 h 2284095"/>
              <a:gd name="connsiteX66" fmla="*/ 7166991 w 8181975"/>
              <a:gd name="connsiteY66" fmla="*/ 1720215 h 2284095"/>
              <a:gd name="connsiteX67" fmla="*/ 7633335 w 8181975"/>
              <a:gd name="connsiteY67" fmla="*/ 2186559 h 2284095"/>
              <a:gd name="connsiteX68" fmla="*/ 8099679 w 8181975"/>
              <a:gd name="connsiteY68" fmla="*/ 1720215 h 2284095"/>
              <a:gd name="connsiteX69" fmla="*/ 8099679 w 8181975"/>
              <a:gd name="connsiteY69" fmla="*/ 795655 h 2284095"/>
              <a:gd name="connsiteX70" fmla="*/ 8181975 w 8181975"/>
              <a:gd name="connsiteY70" fmla="*/ 795655 h 2284095"/>
              <a:gd name="connsiteX71" fmla="*/ 8181975 w 8181975"/>
              <a:gd name="connsiteY71" fmla="*/ 1735455 h 2284095"/>
              <a:gd name="connsiteX72" fmla="*/ 7633335 w 8181975"/>
              <a:gd name="connsiteY72"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1839 w 8181975"/>
              <a:gd name="connsiteY8" fmla="*/ 795655 h 2284095"/>
              <a:gd name="connsiteX9" fmla="*/ 5062728 w 8181975"/>
              <a:gd name="connsiteY9" fmla="*/ 563880 h 2284095"/>
              <a:gd name="connsiteX10" fmla="*/ 4596384 w 8181975"/>
              <a:gd name="connsiteY10" fmla="*/ 97536 h 2284095"/>
              <a:gd name="connsiteX11" fmla="*/ 4130040 w 8181975"/>
              <a:gd name="connsiteY11" fmla="*/ 563880 h 2284095"/>
              <a:gd name="connsiteX12" fmla="*/ 4130040 w 8181975"/>
              <a:gd name="connsiteY12" fmla="*/ 795655 h 2284095"/>
              <a:gd name="connsiteX13" fmla="*/ 4134231 w 8181975"/>
              <a:gd name="connsiteY13" fmla="*/ 795655 h 2284095"/>
              <a:gd name="connsiteX14" fmla="*/ 4134231 w 8181975"/>
              <a:gd name="connsiteY14" fmla="*/ 1735455 h 2284095"/>
              <a:gd name="connsiteX15" fmla="*/ 3585591 w 8181975"/>
              <a:gd name="connsiteY15" fmla="*/ 2284095 h 2284095"/>
              <a:gd name="connsiteX16" fmla="*/ 3036951 w 8181975"/>
              <a:gd name="connsiteY16" fmla="*/ 1735455 h 2284095"/>
              <a:gd name="connsiteX17" fmla="*/ 3036951 w 8181975"/>
              <a:gd name="connsiteY17" fmla="*/ 795655 h 2284095"/>
              <a:gd name="connsiteX18" fmla="*/ 3037840 w 8181975"/>
              <a:gd name="connsiteY18" fmla="*/ 795655 h 2284095"/>
              <a:gd name="connsiteX19" fmla="*/ 3037840 w 8181975"/>
              <a:gd name="connsiteY19" fmla="*/ 563880 h 2284095"/>
              <a:gd name="connsiteX20" fmla="*/ 2571496 w 8181975"/>
              <a:gd name="connsiteY20" fmla="*/ 97536 h 2284095"/>
              <a:gd name="connsiteX21" fmla="*/ 2105152 w 8181975"/>
              <a:gd name="connsiteY21" fmla="*/ 563880 h 2284095"/>
              <a:gd name="connsiteX22" fmla="*/ 2105152 w 8181975"/>
              <a:gd name="connsiteY22" fmla="*/ 795655 h 2284095"/>
              <a:gd name="connsiteX23" fmla="*/ 2111375 w 8181975"/>
              <a:gd name="connsiteY23" fmla="*/ 795655 h 2284095"/>
              <a:gd name="connsiteX24" fmla="*/ 2111375 w 8181975"/>
              <a:gd name="connsiteY24" fmla="*/ 1735455 h 2284095"/>
              <a:gd name="connsiteX25" fmla="*/ 1562735 w 8181975"/>
              <a:gd name="connsiteY25" fmla="*/ 2284095 h 2284095"/>
              <a:gd name="connsiteX26" fmla="*/ 1014095 w 8181975"/>
              <a:gd name="connsiteY26" fmla="*/ 1735455 h 2284095"/>
              <a:gd name="connsiteX27" fmla="*/ 1014095 w 8181975"/>
              <a:gd name="connsiteY27" fmla="*/ 795655 h 2284095"/>
              <a:gd name="connsiteX28" fmla="*/ 1014984 w 8181975"/>
              <a:gd name="connsiteY28" fmla="*/ 795655 h 2284095"/>
              <a:gd name="connsiteX29" fmla="*/ 1014984 w 8181975"/>
              <a:gd name="connsiteY29" fmla="*/ 563880 h 2284095"/>
              <a:gd name="connsiteX30" fmla="*/ 548640 w 8181975"/>
              <a:gd name="connsiteY30" fmla="*/ 97536 h 2284095"/>
              <a:gd name="connsiteX31" fmla="*/ 82296 w 8181975"/>
              <a:gd name="connsiteY31" fmla="*/ 563880 h 2284095"/>
              <a:gd name="connsiteX32" fmla="*/ 82296 w 8181975"/>
              <a:gd name="connsiteY32" fmla="*/ 1488440 h 2284095"/>
              <a:gd name="connsiteX33" fmla="*/ 0 w 8181975"/>
              <a:gd name="connsiteY33" fmla="*/ 1488440 h 2284095"/>
              <a:gd name="connsiteX34" fmla="*/ 0 w 8181975"/>
              <a:gd name="connsiteY34" fmla="*/ 548640 h 2284095"/>
              <a:gd name="connsiteX35" fmla="*/ 548640 w 8181975"/>
              <a:gd name="connsiteY35" fmla="*/ 0 h 2284095"/>
              <a:gd name="connsiteX36" fmla="*/ 1097280 w 8181975"/>
              <a:gd name="connsiteY36" fmla="*/ 548640 h 2284095"/>
              <a:gd name="connsiteX37" fmla="*/ 1097280 w 8181975"/>
              <a:gd name="connsiteY37" fmla="*/ 1488440 h 2284095"/>
              <a:gd name="connsiteX38" fmla="*/ 1096391 w 8181975"/>
              <a:gd name="connsiteY38" fmla="*/ 1488440 h 2284095"/>
              <a:gd name="connsiteX39" fmla="*/ 1096391 w 8181975"/>
              <a:gd name="connsiteY39" fmla="*/ 1720215 h 2284095"/>
              <a:gd name="connsiteX40" fmla="*/ 1562735 w 8181975"/>
              <a:gd name="connsiteY40" fmla="*/ 2186559 h 2284095"/>
              <a:gd name="connsiteX41" fmla="*/ 2029079 w 8181975"/>
              <a:gd name="connsiteY41" fmla="*/ 1720215 h 2284095"/>
              <a:gd name="connsiteX42" fmla="*/ 2029079 w 8181975"/>
              <a:gd name="connsiteY42" fmla="*/ 1488440 h 2284095"/>
              <a:gd name="connsiteX43" fmla="*/ 2022856 w 8181975"/>
              <a:gd name="connsiteY43" fmla="*/ 1488440 h 2284095"/>
              <a:gd name="connsiteX44" fmla="*/ 2022856 w 8181975"/>
              <a:gd name="connsiteY44" fmla="*/ 548640 h 2284095"/>
              <a:gd name="connsiteX45" fmla="*/ 2571496 w 8181975"/>
              <a:gd name="connsiteY45" fmla="*/ 0 h 2284095"/>
              <a:gd name="connsiteX46" fmla="*/ 3120136 w 8181975"/>
              <a:gd name="connsiteY46" fmla="*/ 548640 h 2284095"/>
              <a:gd name="connsiteX47" fmla="*/ 3120136 w 8181975"/>
              <a:gd name="connsiteY47" fmla="*/ 1488440 h 2284095"/>
              <a:gd name="connsiteX48" fmla="*/ 3119247 w 8181975"/>
              <a:gd name="connsiteY48" fmla="*/ 1488440 h 2284095"/>
              <a:gd name="connsiteX49" fmla="*/ 3119247 w 8181975"/>
              <a:gd name="connsiteY49" fmla="*/ 1720215 h 2284095"/>
              <a:gd name="connsiteX50" fmla="*/ 3585591 w 8181975"/>
              <a:gd name="connsiteY50" fmla="*/ 2186559 h 2284095"/>
              <a:gd name="connsiteX51" fmla="*/ 4051935 w 8181975"/>
              <a:gd name="connsiteY51" fmla="*/ 1720215 h 2284095"/>
              <a:gd name="connsiteX52" fmla="*/ 4051935 w 8181975"/>
              <a:gd name="connsiteY52" fmla="*/ 1488440 h 2284095"/>
              <a:gd name="connsiteX53" fmla="*/ 4047744 w 8181975"/>
              <a:gd name="connsiteY53" fmla="*/ 1488440 h 2284095"/>
              <a:gd name="connsiteX54" fmla="*/ 4047744 w 8181975"/>
              <a:gd name="connsiteY54" fmla="*/ 548640 h 2284095"/>
              <a:gd name="connsiteX55" fmla="*/ 4596384 w 8181975"/>
              <a:gd name="connsiteY55" fmla="*/ 0 h 2284095"/>
              <a:gd name="connsiteX56" fmla="*/ 5145024 w 8181975"/>
              <a:gd name="connsiteY56" fmla="*/ 548640 h 2284095"/>
              <a:gd name="connsiteX57" fmla="*/ 5144135 w 8181975"/>
              <a:gd name="connsiteY57" fmla="*/ 1720215 h 2284095"/>
              <a:gd name="connsiteX58" fmla="*/ 5610479 w 8181975"/>
              <a:gd name="connsiteY58" fmla="*/ 2186559 h 2284095"/>
              <a:gd name="connsiteX59" fmla="*/ 6076823 w 8181975"/>
              <a:gd name="connsiteY59" fmla="*/ 1720215 h 2284095"/>
              <a:gd name="connsiteX60" fmla="*/ 6070600 w 8181975"/>
              <a:gd name="connsiteY60" fmla="*/ 548640 h 2284095"/>
              <a:gd name="connsiteX61" fmla="*/ 6619240 w 8181975"/>
              <a:gd name="connsiteY61" fmla="*/ 0 h 2284095"/>
              <a:gd name="connsiteX62" fmla="*/ 7167880 w 8181975"/>
              <a:gd name="connsiteY62" fmla="*/ 548640 h 2284095"/>
              <a:gd name="connsiteX63" fmla="*/ 7167880 w 8181975"/>
              <a:gd name="connsiteY63" fmla="*/ 1488440 h 2284095"/>
              <a:gd name="connsiteX64" fmla="*/ 7166991 w 8181975"/>
              <a:gd name="connsiteY64" fmla="*/ 1488440 h 2284095"/>
              <a:gd name="connsiteX65" fmla="*/ 7166991 w 8181975"/>
              <a:gd name="connsiteY65" fmla="*/ 1720215 h 2284095"/>
              <a:gd name="connsiteX66" fmla="*/ 7633335 w 8181975"/>
              <a:gd name="connsiteY66" fmla="*/ 2186559 h 2284095"/>
              <a:gd name="connsiteX67" fmla="*/ 8099679 w 8181975"/>
              <a:gd name="connsiteY67" fmla="*/ 1720215 h 2284095"/>
              <a:gd name="connsiteX68" fmla="*/ 8099679 w 8181975"/>
              <a:gd name="connsiteY68" fmla="*/ 795655 h 2284095"/>
              <a:gd name="connsiteX69" fmla="*/ 8181975 w 8181975"/>
              <a:gd name="connsiteY69" fmla="*/ 795655 h 2284095"/>
              <a:gd name="connsiteX70" fmla="*/ 8181975 w 8181975"/>
              <a:gd name="connsiteY70" fmla="*/ 1735455 h 2284095"/>
              <a:gd name="connsiteX71" fmla="*/ 7633335 w 8181975"/>
              <a:gd name="connsiteY71"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795655 h 2284095"/>
              <a:gd name="connsiteX13" fmla="*/ 4134231 w 8181975"/>
              <a:gd name="connsiteY13" fmla="*/ 1735455 h 2284095"/>
              <a:gd name="connsiteX14" fmla="*/ 3585591 w 8181975"/>
              <a:gd name="connsiteY14" fmla="*/ 2284095 h 2284095"/>
              <a:gd name="connsiteX15" fmla="*/ 3036951 w 8181975"/>
              <a:gd name="connsiteY15" fmla="*/ 1735455 h 2284095"/>
              <a:gd name="connsiteX16" fmla="*/ 3036951 w 8181975"/>
              <a:gd name="connsiteY16" fmla="*/ 795655 h 2284095"/>
              <a:gd name="connsiteX17" fmla="*/ 3037840 w 8181975"/>
              <a:gd name="connsiteY17" fmla="*/ 795655 h 2284095"/>
              <a:gd name="connsiteX18" fmla="*/ 3037840 w 8181975"/>
              <a:gd name="connsiteY18" fmla="*/ 563880 h 2284095"/>
              <a:gd name="connsiteX19" fmla="*/ 2571496 w 8181975"/>
              <a:gd name="connsiteY19" fmla="*/ 97536 h 2284095"/>
              <a:gd name="connsiteX20" fmla="*/ 2105152 w 8181975"/>
              <a:gd name="connsiteY20" fmla="*/ 563880 h 2284095"/>
              <a:gd name="connsiteX21" fmla="*/ 2105152 w 8181975"/>
              <a:gd name="connsiteY21" fmla="*/ 795655 h 2284095"/>
              <a:gd name="connsiteX22" fmla="*/ 2111375 w 8181975"/>
              <a:gd name="connsiteY22" fmla="*/ 795655 h 2284095"/>
              <a:gd name="connsiteX23" fmla="*/ 2111375 w 8181975"/>
              <a:gd name="connsiteY23" fmla="*/ 1735455 h 2284095"/>
              <a:gd name="connsiteX24" fmla="*/ 1562735 w 8181975"/>
              <a:gd name="connsiteY24" fmla="*/ 2284095 h 2284095"/>
              <a:gd name="connsiteX25" fmla="*/ 1014095 w 8181975"/>
              <a:gd name="connsiteY25" fmla="*/ 1735455 h 2284095"/>
              <a:gd name="connsiteX26" fmla="*/ 1014095 w 8181975"/>
              <a:gd name="connsiteY26" fmla="*/ 795655 h 2284095"/>
              <a:gd name="connsiteX27" fmla="*/ 1014984 w 8181975"/>
              <a:gd name="connsiteY27" fmla="*/ 795655 h 2284095"/>
              <a:gd name="connsiteX28" fmla="*/ 1014984 w 8181975"/>
              <a:gd name="connsiteY28" fmla="*/ 563880 h 2284095"/>
              <a:gd name="connsiteX29" fmla="*/ 548640 w 8181975"/>
              <a:gd name="connsiteY29" fmla="*/ 97536 h 2284095"/>
              <a:gd name="connsiteX30" fmla="*/ 82296 w 8181975"/>
              <a:gd name="connsiteY30" fmla="*/ 563880 h 2284095"/>
              <a:gd name="connsiteX31" fmla="*/ 82296 w 8181975"/>
              <a:gd name="connsiteY31" fmla="*/ 1488440 h 2284095"/>
              <a:gd name="connsiteX32" fmla="*/ 0 w 8181975"/>
              <a:gd name="connsiteY32" fmla="*/ 1488440 h 2284095"/>
              <a:gd name="connsiteX33" fmla="*/ 0 w 8181975"/>
              <a:gd name="connsiteY33" fmla="*/ 548640 h 2284095"/>
              <a:gd name="connsiteX34" fmla="*/ 548640 w 8181975"/>
              <a:gd name="connsiteY34" fmla="*/ 0 h 2284095"/>
              <a:gd name="connsiteX35" fmla="*/ 1097280 w 8181975"/>
              <a:gd name="connsiteY35" fmla="*/ 548640 h 2284095"/>
              <a:gd name="connsiteX36" fmla="*/ 1097280 w 8181975"/>
              <a:gd name="connsiteY36" fmla="*/ 1488440 h 2284095"/>
              <a:gd name="connsiteX37" fmla="*/ 1096391 w 8181975"/>
              <a:gd name="connsiteY37" fmla="*/ 1488440 h 2284095"/>
              <a:gd name="connsiteX38" fmla="*/ 1096391 w 8181975"/>
              <a:gd name="connsiteY38" fmla="*/ 1720215 h 2284095"/>
              <a:gd name="connsiteX39" fmla="*/ 1562735 w 8181975"/>
              <a:gd name="connsiteY39" fmla="*/ 2186559 h 2284095"/>
              <a:gd name="connsiteX40" fmla="*/ 2029079 w 8181975"/>
              <a:gd name="connsiteY40" fmla="*/ 1720215 h 2284095"/>
              <a:gd name="connsiteX41" fmla="*/ 2029079 w 8181975"/>
              <a:gd name="connsiteY41" fmla="*/ 1488440 h 2284095"/>
              <a:gd name="connsiteX42" fmla="*/ 2022856 w 8181975"/>
              <a:gd name="connsiteY42" fmla="*/ 1488440 h 2284095"/>
              <a:gd name="connsiteX43" fmla="*/ 2022856 w 8181975"/>
              <a:gd name="connsiteY43" fmla="*/ 548640 h 2284095"/>
              <a:gd name="connsiteX44" fmla="*/ 2571496 w 8181975"/>
              <a:gd name="connsiteY44" fmla="*/ 0 h 2284095"/>
              <a:gd name="connsiteX45" fmla="*/ 3120136 w 8181975"/>
              <a:gd name="connsiteY45" fmla="*/ 548640 h 2284095"/>
              <a:gd name="connsiteX46" fmla="*/ 3120136 w 8181975"/>
              <a:gd name="connsiteY46" fmla="*/ 1488440 h 2284095"/>
              <a:gd name="connsiteX47" fmla="*/ 3119247 w 8181975"/>
              <a:gd name="connsiteY47" fmla="*/ 1488440 h 2284095"/>
              <a:gd name="connsiteX48" fmla="*/ 3119247 w 8181975"/>
              <a:gd name="connsiteY48" fmla="*/ 1720215 h 2284095"/>
              <a:gd name="connsiteX49" fmla="*/ 3585591 w 8181975"/>
              <a:gd name="connsiteY49" fmla="*/ 2186559 h 2284095"/>
              <a:gd name="connsiteX50" fmla="*/ 4051935 w 8181975"/>
              <a:gd name="connsiteY50" fmla="*/ 1720215 h 2284095"/>
              <a:gd name="connsiteX51" fmla="*/ 4051935 w 8181975"/>
              <a:gd name="connsiteY51" fmla="*/ 1488440 h 2284095"/>
              <a:gd name="connsiteX52" fmla="*/ 4047744 w 8181975"/>
              <a:gd name="connsiteY52" fmla="*/ 1488440 h 2284095"/>
              <a:gd name="connsiteX53" fmla="*/ 4047744 w 8181975"/>
              <a:gd name="connsiteY53" fmla="*/ 548640 h 2284095"/>
              <a:gd name="connsiteX54" fmla="*/ 4596384 w 8181975"/>
              <a:gd name="connsiteY54" fmla="*/ 0 h 2284095"/>
              <a:gd name="connsiteX55" fmla="*/ 5145024 w 8181975"/>
              <a:gd name="connsiteY55" fmla="*/ 548640 h 2284095"/>
              <a:gd name="connsiteX56" fmla="*/ 5144135 w 8181975"/>
              <a:gd name="connsiteY56" fmla="*/ 1720215 h 2284095"/>
              <a:gd name="connsiteX57" fmla="*/ 5610479 w 8181975"/>
              <a:gd name="connsiteY57" fmla="*/ 2186559 h 2284095"/>
              <a:gd name="connsiteX58" fmla="*/ 6076823 w 8181975"/>
              <a:gd name="connsiteY58" fmla="*/ 1720215 h 2284095"/>
              <a:gd name="connsiteX59" fmla="*/ 6070600 w 8181975"/>
              <a:gd name="connsiteY59" fmla="*/ 548640 h 2284095"/>
              <a:gd name="connsiteX60" fmla="*/ 6619240 w 8181975"/>
              <a:gd name="connsiteY60" fmla="*/ 0 h 2284095"/>
              <a:gd name="connsiteX61" fmla="*/ 7167880 w 8181975"/>
              <a:gd name="connsiteY61" fmla="*/ 548640 h 2284095"/>
              <a:gd name="connsiteX62" fmla="*/ 7167880 w 8181975"/>
              <a:gd name="connsiteY62" fmla="*/ 1488440 h 2284095"/>
              <a:gd name="connsiteX63" fmla="*/ 7166991 w 8181975"/>
              <a:gd name="connsiteY63" fmla="*/ 1488440 h 2284095"/>
              <a:gd name="connsiteX64" fmla="*/ 7166991 w 8181975"/>
              <a:gd name="connsiteY64" fmla="*/ 1720215 h 2284095"/>
              <a:gd name="connsiteX65" fmla="*/ 7633335 w 8181975"/>
              <a:gd name="connsiteY65" fmla="*/ 2186559 h 2284095"/>
              <a:gd name="connsiteX66" fmla="*/ 8099679 w 8181975"/>
              <a:gd name="connsiteY66" fmla="*/ 1720215 h 2284095"/>
              <a:gd name="connsiteX67" fmla="*/ 8099679 w 8181975"/>
              <a:gd name="connsiteY67" fmla="*/ 795655 h 2284095"/>
              <a:gd name="connsiteX68" fmla="*/ 8181975 w 8181975"/>
              <a:gd name="connsiteY68" fmla="*/ 795655 h 2284095"/>
              <a:gd name="connsiteX69" fmla="*/ 8181975 w 8181975"/>
              <a:gd name="connsiteY69" fmla="*/ 1735455 h 2284095"/>
              <a:gd name="connsiteX70" fmla="*/ 7633335 w 8181975"/>
              <a:gd name="connsiteY70"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795655 h 2284095"/>
              <a:gd name="connsiteX13" fmla="*/ 4134231 w 8181975"/>
              <a:gd name="connsiteY13" fmla="*/ 1735455 h 2284095"/>
              <a:gd name="connsiteX14" fmla="*/ 3585591 w 8181975"/>
              <a:gd name="connsiteY14" fmla="*/ 2284095 h 2284095"/>
              <a:gd name="connsiteX15" fmla="*/ 3036951 w 8181975"/>
              <a:gd name="connsiteY15" fmla="*/ 1735455 h 2284095"/>
              <a:gd name="connsiteX16" fmla="*/ 3036951 w 8181975"/>
              <a:gd name="connsiteY16" fmla="*/ 795655 h 2284095"/>
              <a:gd name="connsiteX17" fmla="*/ 3037840 w 8181975"/>
              <a:gd name="connsiteY17" fmla="*/ 795655 h 2284095"/>
              <a:gd name="connsiteX18" fmla="*/ 3037840 w 8181975"/>
              <a:gd name="connsiteY18" fmla="*/ 563880 h 2284095"/>
              <a:gd name="connsiteX19" fmla="*/ 2571496 w 8181975"/>
              <a:gd name="connsiteY19" fmla="*/ 97536 h 2284095"/>
              <a:gd name="connsiteX20" fmla="*/ 2105152 w 8181975"/>
              <a:gd name="connsiteY20" fmla="*/ 563880 h 2284095"/>
              <a:gd name="connsiteX21" fmla="*/ 2105152 w 8181975"/>
              <a:gd name="connsiteY21" fmla="*/ 795655 h 2284095"/>
              <a:gd name="connsiteX22" fmla="*/ 2111375 w 8181975"/>
              <a:gd name="connsiteY22" fmla="*/ 795655 h 2284095"/>
              <a:gd name="connsiteX23" fmla="*/ 2111375 w 8181975"/>
              <a:gd name="connsiteY23" fmla="*/ 1735455 h 2284095"/>
              <a:gd name="connsiteX24" fmla="*/ 1562735 w 8181975"/>
              <a:gd name="connsiteY24" fmla="*/ 2284095 h 2284095"/>
              <a:gd name="connsiteX25" fmla="*/ 1014095 w 8181975"/>
              <a:gd name="connsiteY25" fmla="*/ 1735455 h 2284095"/>
              <a:gd name="connsiteX26" fmla="*/ 1014095 w 8181975"/>
              <a:gd name="connsiteY26" fmla="*/ 795655 h 2284095"/>
              <a:gd name="connsiteX27" fmla="*/ 1014984 w 8181975"/>
              <a:gd name="connsiteY27" fmla="*/ 795655 h 2284095"/>
              <a:gd name="connsiteX28" fmla="*/ 1014984 w 8181975"/>
              <a:gd name="connsiteY28" fmla="*/ 563880 h 2284095"/>
              <a:gd name="connsiteX29" fmla="*/ 548640 w 8181975"/>
              <a:gd name="connsiteY29" fmla="*/ 97536 h 2284095"/>
              <a:gd name="connsiteX30" fmla="*/ 82296 w 8181975"/>
              <a:gd name="connsiteY30" fmla="*/ 563880 h 2284095"/>
              <a:gd name="connsiteX31" fmla="*/ 82296 w 8181975"/>
              <a:gd name="connsiteY31" fmla="*/ 1488440 h 2284095"/>
              <a:gd name="connsiteX32" fmla="*/ 0 w 8181975"/>
              <a:gd name="connsiteY32" fmla="*/ 1488440 h 2284095"/>
              <a:gd name="connsiteX33" fmla="*/ 0 w 8181975"/>
              <a:gd name="connsiteY33" fmla="*/ 548640 h 2284095"/>
              <a:gd name="connsiteX34" fmla="*/ 548640 w 8181975"/>
              <a:gd name="connsiteY34" fmla="*/ 0 h 2284095"/>
              <a:gd name="connsiteX35" fmla="*/ 1097280 w 8181975"/>
              <a:gd name="connsiteY35" fmla="*/ 548640 h 2284095"/>
              <a:gd name="connsiteX36" fmla="*/ 1097280 w 8181975"/>
              <a:gd name="connsiteY36" fmla="*/ 1488440 h 2284095"/>
              <a:gd name="connsiteX37" fmla="*/ 1096391 w 8181975"/>
              <a:gd name="connsiteY37" fmla="*/ 1488440 h 2284095"/>
              <a:gd name="connsiteX38" fmla="*/ 1096391 w 8181975"/>
              <a:gd name="connsiteY38" fmla="*/ 1720215 h 2284095"/>
              <a:gd name="connsiteX39" fmla="*/ 1562735 w 8181975"/>
              <a:gd name="connsiteY39" fmla="*/ 2186559 h 2284095"/>
              <a:gd name="connsiteX40" fmla="*/ 2029079 w 8181975"/>
              <a:gd name="connsiteY40" fmla="*/ 1720215 h 2284095"/>
              <a:gd name="connsiteX41" fmla="*/ 2029079 w 8181975"/>
              <a:gd name="connsiteY41" fmla="*/ 1488440 h 2284095"/>
              <a:gd name="connsiteX42" fmla="*/ 2022856 w 8181975"/>
              <a:gd name="connsiteY42" fmla="*/ 1488440 h 2284095"/>
              <a:gd name="connsiteX43" fmla="*/ 2022856 w 8181975"/>
              <a:gd name="connsiteY43" fmla="*/ 548640 h 2284095"/>
              <a:gd name="connsiteX44" fmla="*/ 2571496 w 8181975"/>
              <a:gd name="connsiteY44" fmla="*/ 0 h 2284095"/>
              <a:gd name="connsiteX45" fmla="*/ 3120136 w 8181975"/>
              <a:gd name="connsiteY45" fmla="*/ 548640 h 2284095"/>
              <a:gd name="connsiteX46" fmla="*/ 3120136 w 8181975"/>
              <a:gd name="connsiteY46" fmla="*/ 1488440 h 2284095"/>
              <a:gd name="connsiteX47" fmla="*/ 3119247 w 8181975"/>
              <a:gd name="connsiteY47" fmla="*/ 1488440 h 2284095"/>
              <a:gd name="connsiteX48" fmla="*/ 3119247 w 8181975"/>
              <a:gd name="connsiteY48" fmla="*/ 1720215 h 2284095"/>
              <a:gd name="connsiteX49" fmla="*/ 3585591 w 8181975"/>
              <a:gd name="connsiteY49" fmla="*/ 2186559 h 2284095"/>
              <a:gd name="connsiteX50" fmla="*/ 4051935 w 8181975"/>
              <a:gd name="connsiteY50" fmla="*/ 1720215 h 2284095"/>
              <a:gd name="connsiteX51" fmla="*/ 4051935 w 8181975"/>
              <a:gd name="connsiteY51" fmla="*/ 1488440 h 2284095"/>
              <a:gd name="connsiteX52" fmla="*/ 4047744 w 8181975"/>
              <a:gd name="connsiteY52" fmla="*/ 548640 h 2284095"/>
              <a:gd name="connsiteX53" fmla="*/ 4596384 w 8181975"/>
              <a:gd name="connsiteY53" fmla="*/ 0 h 2284095"/>
              <a:gd name="connsiteX54" fmla="*/ 5145024 w 8181975"/>
              <a:gd name="connsiteY54" fmla="*/ 548640 h 2284095"/>
              <a:gd name="connsiteX55" fmla="*/ 5144135 w 8181975"/>
              <a:gd name="connsiteY55" fmla="*/ 1720215 h 2284095"/>
              <a:gd name="connsiteX56" fmla="*/ 5610479 w 8181975"/>
              <a:gd name="connsiteY56" fmla="*/ 2186559 h 2284095"/>
              <a:gd name="connsiteX57" fmla="*/ 6076823 w 8181975"/>
              <a:gd name="connsiteY57" fmla="*/ 1720215 h 2284095"/>
              <a:gd name="connsiteX58" fmla="*/ 6070600 w 8181975"/>
              <a:gd name="connsiteY58" fmla="*/ 548640 h 2284095"/>
              <a:gd name="connsiteX59" fmla="*/ 6619240 w 8181975"/>
              <a:gd name="connsiteY59" fmla="*/ 0 h 2284095"/>
              <a:gd name="connsiteX60" fmla="*/ 7167880 w 8181975"/>
              <a:gd name="connsiteY60" fmla="*/ 548640 h 2284095"/>
              <a:gd name="connsiteX61" fmla="*/ 7167880 w 8181975"/>
              <a:gd name="connsiteY61" fmla="*/ 1488440 h 2284095"/>
              <a:gd name="connsiteX62" fmla="*/ 7166991 w 8181975"/>
              <a:gd name="connsiteY62" fmla="*/ 1488440 h 2284095"/>
              <a:gd name="connsiteX63" fmla="*/ 7166991 w 8181975"/>
              <a:gd name="connsiteY63" fmla="*/ 1720215 h 2284095"/>
              <a:gd name="connsiteX64" fmla="*/ 7633335 w 8181975"/>
              <a:gd name="connsiteY64" fmla="*/ 2186559 h 2284095"/>
              <a:gd name="connsiteX65" fmla="*/ 8099679 w 8181975"/>
              <a:gd name="connsiteY65" fmla="*/ 1720215 h 2284095"/>
              <a:gd name="connsiteX66" fmla="*/ 8099679 w 8181975"/>
              <a:gd name="connsiteY66" fmla="*/ 795655 h 2284095"/>
              <a:gd name="connsiteX67" fmla="*/ 8181975 w 8181975"/>
              <a:gd name="connsiteY67" fmla="*/ 795655 h 2284095"/>
              <a:gd name="connsiteX68" fmla="*/ 8181975 w 8181975"/>
              <a:gd name="connsiteY68" fmla="*/ 1735455 h 2284095"/>
              <a:gd name="connsiteX69" fmla="*/ 7633335 w 8181975"/>
              <a:gd name="connsiteY69"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795655 h 2284095"/>
              <a:gd name="connsiteX13" fmla="*/ 4134231 w 8181975"/>
              <a:gd name="connsiteY13" fmla="*/ 1735455 h 2284095"/>
              <a:gd name="connsiteX14" fmla="*/ 3585591 w 8181975"/>
              <a:gd name="connsiteY14" fmla="*/ 2284095 h 2284095"/>
              <a:gd name="connsiteX15" fmla="*/ 3036951 w 8181975"/>
              <a:gd name="connsiteY15" fmla="*/ 1735455 h 2284095"/>
              <a:gd name="connsiteX16" fmla="*/ 3036951 w 8181975"/>
              <a:gd name="connsiteY16" fmla="*/ 795655 h 2284095"/>
              <a:gd name="connsiteX17" fmla="*/ 3037840 w 8181975"/>
              <a:gd name="connsiteY17" fmla="*/ 795655 h 2284095"/>
              <a:gd name="connsiteX18" fmla="*/ 3037840 w 8181975"/>
              <a:gd name="connsiteY18" fmla="*/ 563880 h 2284095"/>
              <a:gd name="connsiteX19" fmla="*/ 2571496 w 8181975"/>
              <a:gd name="connsiteY19" fmla="*/ 97536 h 2284095"/>
              <a:gd name="connsiteX20" fmla="*/ 2105152 w 8181975"/>
              <a:gd name="connsiteY20" fmla="*/ 563880 h 2284095"/>
              <a:gd name="connsiteX21" fmla="*/ 2105152 w 8181975"/>
              <a:gd name="connsiteY21" fmla="*/ 795655 h 2284095"/>
              <a:gd name="connsiteX22" fmla="*/ 2111375 w 8181975"/>
              <a:gd name="connsiteY22" fmla="*/ 795655 h 2284095"/>
              <a:gd name="connsiteX23" fmla="*/ 2111375 w 8181975"/>
              <a:gd name="connsiteY23" fmla="*/ 1735455 h 2284095"/>
              <a:gd name="connsiteX24" fmla="*/ 1562735 w 8181975"/>
              <a:gd name="connsiteY24" fmla="*/ 2284095 h 2284095"/>
              <a:gd name="connsiteX25" fmla="*/ 1014095 w 8181975"/>
              <a:gd name="connsiteY25" fmla="*/ 1735455 h 2284095"/>
              <a:gd name="connsiteX26" fmla="*/ 1014095 w 8181975"/>
              <a:gd name="connsiteY26" fmla="*/ 795655 h 2284095"/>
              <a:gd name="connsiteX27" fmla="*/ 1014984 w 8181975"/>
              <a:gd name="connsiteY27" fmla="*/ 795655 h 2284095"/>
              <a:gd name="connsiteX28" fmla="*/ 1014984 w 8181975"/>
              <a:gd name="connsiteY28" fmla="*/ 563880 h 2284095"/>
              <a:gd name="connsiteX29" fmla="*/ 548640 w 8181975"/>
              <a:gd name="connsiteY29" fmla="*/ 97536 h 2284095"/>
              <a:gd name="connsiteX30" fmla="*/ 82296 w 8181975"/>
              <a:gd name="connsiteY30" fmla="*/ 563880 h 2284095"/>
              <a:gd name="connsiteX31" fmla="*/ 82296 w 8181975"/>
              <a:gd name="connsiteY31" fmla="*/ 1488440 h 2284095"/>
              <a:gd name="connsiteX32" fmla="*/ 0 w 8181975"/>
              <a:gd name="connsiteY32" fmla="*/ 1488440 h 2284095"/>
              <a:gd name="connsiteX33" fmla="*/ 0 w 8181975"/>
              <a:gd name="connsiteY33" fmla="*/ 548640 h 2284095"/>
              <a:gd name="connsiteX34" fmla="*/ 548640 w 8181975"/>
              <a:gd name="connsiteY34" fmla="*/ 0 h 2284095"/>
              <a:gd name="connsiteX35" fmla="*/ 1097280 w 8181975"/>
              <a:gd name="connsiteY35" fmla="*/ 548640 h 2284095"/>
              <a:gd name="connsiteX36" fmla="*/ 1097280 w 8181975"/>
              <a:gd name="connsiteY36" fmla="*/ 1488440 h 2284095"/>
              <a:gd name="connsiteX37" fmla="*/ 1096391 w 8181975"/>
              <a:gd name="connsiteY37" fmla="*/ 1488440 h 2284095"/>
              <a:gd name="connsiteX38" fmla="*/ 1096391 w 8181975"/>
              <a:gd name="connsiteY38" fmla="*/ 1720215 h 2284095"/>
              <a:gd name="connsiteX39" fmla="*/ 1562735 w 8181975"/>
              <a:gd name="connsiteY39" fmla="*/ 2186559 h 2284095"/>
              <a:gd name="connsiteX40" fmla="*/ 2029079 w 8181975"/>
              <a:gd name="connsiteY40" fmla="*/ 1720215 h 2284095"/>
              <a:gd name="connsiteX41" fmla="*/ 2029079 w 8181975"/>
              <a:gd name="connsiteY41" fmla="*/ 1488440 h 2284095"/>
              <a:gd name="connsiteX42" fmla="*/ 2022856 w 8181975"/>
              <a:gd name="connsiteY42" fmla="*/ 1488440 h 2284095"/>
              <a:gd name="connsiteX43" fmla="*/ 2022856 w 8181975"/>
              <a:gd name="connsiteY43" fmla="*/ 548640 h 2284095"/>
              <a:gd name="connsiteX44" fmla="*/ 2571496 w 8181975"/>
              <a:gd name="connsiteY44" fmla="*/ 0 h 2284095"/>
              <a:gd name="connsiteX45" fmla="*/ 3120136 w 8181975"/>
              <a:gd name="connsiteY45" fmla="*/ 548640 h 2284095"/>
              <a:gd name="connsiteX46" fmla="*/ 3120136 w 8181975"/>
              <a:gd name="connsiteY46" fmla="*/ 1488440 h 2284095"/>
              <a:gd name="connsiteX47" fmla="*/ 3119247 w 8181975"/>
              <a:gd name="connsiteY47" fmla="*/ 1488440 h 2284095"/>
              <a:gd name="connsiteX48" fmla="*/ 3119247 w 8181975"/>
              <a:gd name="connsiteY48" fmla="*/ 1720215 h 2284095"/>
              <a:gd name="connsiteX49" fmla="*/ 3585591 w 8181975"/>
              <a:gd name="connsiteY49" fmla="*/ 2186559 h 2284095"/>
              <a:gd name="connsiteX50" fmla="*/ 4051935 w 8181975"/>
              <a:gd name="connsiteY50" fmla="*/ 1720215 h 2284095"/>
              <a:gd name="connsiteX51" fmla="*/ 4047744 w 8181975"/>
              <a:gd name="connsiteY51" fmla="*/ 548640 h 2284095"/>
              <a:gd name="connsiteX52" fmla="*/ 4596384 w 8181975"/>
              <a:gd name="connsiteY52" fmla="*/ 0 h 2284095"/>
              <a:gd name="connsiteX53" fmla="*/ 5145024 w 8181975"/>
              <a:gd name="connsiteY53" fmla="*/ 548640 h 2284095"/>
              <a:gd name="connsiteX54" fmla="*/ 5144135 w 8181975"/>
              <a:gd name="connsiteY54" fmla="*/ 1720215 h 2284095"/>
              <a:gd name="connsiteX55" fmla="*/ 5610479 w 8181975"/>
              <a:gd name="connsiteY55" fmla="*/ 2186559 h 2284095"/>
              <a:gd name="connsiteX56" fmla="*/ 6076823 w 8181975"/>
              <a:gd name="connsiteY56" fmla="*/ 1720215 h 2284095"/>
              <a:gd name="connsiteX57" fmla="*/ 6070600 w 8181975"/>
              <a:gd name="connsiteY57" fmla="*/ 548640 h 2284095"/>
              <a:gd name="connsiteX58" fmla="*/ 6619240 w 8181975"/>
              <a:gd name="connsiteY58" fmla="*/ 0 h 2284095"/>
              <a:gd name="connsiteX59" fmla="*/ 7167880 w 8181975"/>
              <a:gd name="connsiteY59" fmla="*/ 548640 h 2284095"/>
              <a:gd name="connsiteX60" fmla="*/ 7167880 w 8181975"/>
              <a:gd name="connsiteY60" fmla="*/ 1488440 h 2284095"/>
              <a:gd name="connsiteX61" fmla="*/ 7166991 w 8181975"/>
              <a:gd name="connsiteY61" fmla="*/ 1488440 h 2284095"/>
              <a:gd name="connsiteX62" fmla="*/ 7166991 w 8181975"/>
              <a:gd name="connsiteY62" fmla="*/ 1720215 h 2284095"/>
              <a:gd name="connsiteX63" fmla="*/ 7633335 w 8181975"/>
              <a:gd name="connsiteY63" fmla="*/ 2186559 h 2284095"/>
              <a:gd name="connsiteX64" fmla="*/ 8099679 w 8181975"/>
              <a:gd name="connsiteY64" fmla="*/ 1720215 h 2284095"/>
              <a:gd name="connsiteX65" fmla="*/ 8099679 w 8181975"/>
              <a:gd name="connsiteY65" fmla="*/ 795655 h 2284095"/>
              <a:gd name="connsiteX66" fmla="*/ 8181975 w 8181975"/>
              <a:gd name="connsiteY66" fmla="*/ 795655 h 2284095"/>
              <a:gd name="connsiteX67" fmla="*/ 8181975 w 8181975"/>
              <a:gd name="connsiteY67" fmla="*/ 1735455 h 2284095"/>
              <a:gd name="connsiteX68" fmla="*/ 7633335 w 8181975"/>
              <a:gd name="connsiteY68"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795655 h 2284095"/>
              <a:gd name="connsiteX13" fmla="*/ 4134231 w 8181975"/>
              <a:gd name="connsiteY13" fmla="*/ 1735455 h 2284095"/>
              <a:gd name="connsiteX14" fmla="*/ 3585591 w 8181975"/>
              <a:gd name="connsiteY14" fmla="*/ 2284095 h 2284095"/>
              <a:gd name="connsiteX15" fmla="*/ 3036951 w 8181975"/>
              <a:gd name="connsiteY15" fmla="*/ 1735455 h 2284095"/>
              <a:gd name="connsiteX16" fmla="*/ 3036951 w 8181975"/>
              <a:gd name="connsiteY16" fmla="*/ 795655 h 2284095"/>
              <a:gd name="connsiteX17" fmla="*/ 3037840 w 8181975"/>
              <a:gd name="connsiteY17" fmla="*/ 795655 h 2284095"/>
              <a:gd name="connsiteX18" fmla="*/ 3037840 w 8181975"/>
              <a:gd name="connsiteY18" fmla="*/ 563880 h 2284095"/>
              <a:gd name="connsiteX19" fmla="*/ 2571496 w 8181975"/>
              <a:gd name="connsiteY19" fmla="*/ 97536 h 2284095"/>
              <a:gd name="connsiteX20" fmla="*/ 2105152 w 8181975"/>
              <a:gd name="connsiteY20" fmla="*/ 563880 h 2284095"/>
              <a:gd name="connsiteX21" fmla="*/ 2105152 w 8181975"/>
              <a:gd name="connsiteY21" fmla="*/ 795655 h 2284095"/>
              <a:gd name="connsiteX22" fmla="*/ 2111375 w 8181975"/>
              <a:gd name="connsiteY22" fmla="*/ 795655 h 2284095"/>
              <a:gd name="connsiteX23" fmla="*/ 2111375 w 8181975"/>
              <a:gd name="connsiteY23" fmla="*/ 1735455 h 2284095"/>
              <a:gd name="connsiteX24" fmla="*/ 1562735 w 8181975"/>
              <a:gd name="connsiteY24" fmla="*/ 2284095 h 2284095"/>
              <a:gd name="connsiteX25" fmla="*/ 1014095 w 8181975"/>
              <a:gd name="connsiteY25" fmla="*/ 1735455 h 2284095"/>
              <a:gd name="connsiteX26" fmla="*/ 1014095 w 8181975"/>
              <a:gd name="connsiteY26" fmla="*/ 795655 h 2284095"/>
              <a:gd name="connsiteX27" fmla="*/ 1014984 w 8181975"/>
              <a:gd name="connsiteY27" fmla="*/ 795655 h 2284095"/>
              <a:gd name="connsiteX28" fmla="*/ 1014984 w 8181975"/>
              <a:gd name="connsiteY28" fmla="*/ 563880 h 2284095"/>
              <a:gd name="connsiteX29" fmla="*/ 548640 w 8181975"/>
              <a:gd name="connsiteY29" fmla="*/ 97536 h 2284095"/>
              <a:gd name="connsiteX30" fmla="*/ 82296 w 8181975"/>
              <a:gd name="connsiteY30" fmla="*/ 563880 h 2284095"/>
              <a:gd name="connsiteX31" fmla="*/ 82296 w 8181975"/>
              <a:gd name="connsiteY31" fmla="*/ 1488440 h 2284095"/>
              <a:gd name="connsiteX32" fmla="*/ 0 w 8181975"/>
              <a:gd name="connsiteY32" fmla="*/ 1488440 h 2284095"/>
              <a:gd name="connsiteX33" fmla="*/ 0 w 8181975"/>
              <a:gd name="connsiteY33" fmla="*/ 548640 h 2284095"/>
              <a:gd name="connsiteX34" fmla="*/ 548640 w 8181975"/>
              <a:gd name="connsiteY34" fmla="*/ 0 h 2284095"/>
              <a:gd name="connsiteX35" fmla="*/ 1097280 w 8181975"/>
              <a:gd name="connsiteY35" fmla="*/ 548640 h 2284095"/>
              <a:gd name="connsiteX36" fmla="*/ 1097280 w 8181975"/>
              <a:gd name="connsiteY36" fmla="*/ 1488440 h 2284095"/>
              <a:gd name="connsiteX37" fmla="*/ 1096391 w 8181975"/>
              <a:gd name="connsiteY37" fmla="*/ 1488440 h 2284095"/>
              <a:gd name="connsiteX38" fmla="*/ 1096391 w 8181975"/>
              <a:gd name="connsiteY38" fmla="*/ 1720215 h 2284095"/>
              <a:gd name="connsiteX39" fmla="*/ 1562735 w 8181975"/>
              <a:gd name="connsiteY39" fmla="*/ 2186559 h 2284095"/>
              <a:gd name="connsiteX40" fmla="*/ 2029079 w 8181975"/>
              <a:gd name="connsiteY40" fmla="*/ 1720215 h 2284095"/>
              <a:gd name="connsiteX41" fmla="*/ 2029079 w 8181975"/>
              <a:gd name="connsiteY41" fmla="*/ 1488440 h 2284095"/>
              <a:gd name="connsiteX42" fmla="*/ 2022856 w 8181975"/>
              <a:gd name="connsiteY42" fmla="*/ 1488440 h 2284095"/>
              <a:gd name="connsiteX43" fmla="*/ 2022856 w 8181975"/>
              <a:gd name="connsiteY43" fmla="*/ 548640 h 2284095"/>
              <a:gd name="connsiteX44" fmla="*/ 2571496 w 8181975"/>
              <a:gd name="connsiteY44" fmla="*/ 0 h 2284095"/>
              <a:gd name="connsiteX45" fmla="*/ 3120136 w 8181975"/>
              <a:gd name="connsiteY45" fmla="*/ 548640 h 2284095"/>
              <a:gd name="connsiteX46" fmla="*/ 3120136 w 8181975"/>
              <a:gd name="connsiteY46" fmla="*/ 1488440 h 2284095"/>
              <a:gd name="connsiteX47" fmla="*/ 3119247 w 8181975"/>
              <a:gd name="connsiteY47" fmla="*/ 1720215 h 2284095"/>
              <a:gd name="connsiteX48" fmla="*/ 3585591 w 8181975"/>
              <a:gd name="connsiteY48" fmla="*/ 2186559 h 2284095"/>
              <a:gd name="connsiteX49" fmla="*/ 4051935 w 8181975"/>
              <a:gd name="connsiteY49" fmla="*/ 1720215 h 2284095"/>
              <a:gd name="connsiteX50" fmla="*/ 4047744 w 8181975"/>
              <a:gd name="connsiteY50" fmla="*/ 548640 h 2284095"/>
              <a:gd name="connsiteX51" fmla="*/ 4596384 w 8181975"/>
              <a:gd name="connsiteY51" fmla="*/ 0 h 2284095"/>
              <a:gd name="connsiteX52" fmla="*/ 5145024 w 8181975"/>
              <a:gd name="connsiteY52" fmla="*/ 548640 h 2284095"/>
              <a:gd name="connsiteX53" fmla="*/ 5144135 w 8181975"/>
              <a:gd name="connsiteY53" fmla="*/ 1720215 h 2284095"/>
              <a:gd name="connsiteX54" fmla="*/ 5610479 w 8181975"/>
              <a:gd name="connsiteY54" fmla="*/ 2186559 h 2284095"/>
              <a:gd name="connsiteX55" fmla="*/ 6076823 w 8181975"/>
              <a:gd name="connsiteY55" fmla="*/ 1720215 h 2284095"/>
              <a:gd name="connsiteX56" fmla="*/ 6070600 w 8181975"/>
              <a:gd name="connsiteY56" fmla="*/ 548640 h 2284095"/>
              <a:gd name="connsiteX57" fmla="*/ 6619240 w 8181975"/>
              <a:gd name="connsiteY57" fmla="*/ 0 h 2284095"/>
              <a:gd name="connsiteX58" fmla="*/ 7167880 w 8181975"/>
              <a:gd name="connsiteY58" fmla="*/ 548640 h 2284095"/>
              <a:gd name="connsiteX59" fmla="*/ 7167880 w 8181975"/>
              <a:gd name="connsiteY59" fmla="*/ 1488440 h 2284095"/>
              <a:gd name="connsiteX60" fmla="*/ 7166991 w 8181975"/>
              <a:gd name="connsiteY60" fmla="*/ 1488440 h 2284095"/>
              <a:gd name="connsiteX61" fmla="*/ 7166991 w 8181975"/>
              <a:gd name="connsiteY61" fmla="*/ 1720215 h 2284095"/>
              <a:gd name="connsiteX62" fmla="*/ 7633335 w 8181975"/>
              <a:gd name="connsiteY62" fmla="*/ 2186559 h 2284095"/>
              <a:gd name="connsiteX63" fmla="*/ 8099679 w 8181975"/>
              <a:gd name="connsiteY63" fmla="*/ 1720215 h 2284095"/>
              <a:gd name="connsiteX64" fmla="*/ 8099679 w 8181975"/>
              <a:gd name="connsiteY64" fmla="*/ 795655 h 2284095"/>
              <a:gd name="connsiteX65" fmla="*/ 8181975 w 8181975"/>
              <a:gd name="connsiteY65" fmla="*/ 795655 h 2284095"/>
              <a:gd name="connsiteX66" fmla="*/ 8181975 w 8181975"/>
              <a:gd name="connsiteY66" fmla="*/ 1735455 h 2284095"/>
              <a:gd name="connsiteX67" fmla="*/ 7633335 w 8181975"/>
              <a:gd name="connsiteY67"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795655 h 2284095"/>
              <a:gd name="connsiteX13" fmla="*/ 4134231 w 8181975"/>
              <a:gd name="connsiteY13" fmla="*/ 1735455 h 2284095"/>
              <a:gd name="connsiteX14" fmla="*/ 3585591 w 8181975"/>
              <a:gd name="connsiteY14" fmla="*/ 2284095 h 2284095"/>
              <a:gd name="connsiteX15" fmla="*/ 3036951 w 8181975"/>
              <a:gd name="connsiteY15" fmla="*/ 1735455 h 2284095"/>
              <a:gd name="connsiteX16" fmla="*/ 3036951 w 8181975"/>
              <a:gd name="connsiteY16" fmla="*/ 795655 h 2284095"/>
              <a:gd name="connsiteX17" fmla="*/ 3037840 w 8181975"/>
              <a:gd name="connsiteY17" fmla="*/ 795655 h 2284095"/>
              <a:gd name="connsiteX18" fmla="*/ 3037840 w 8181975"/>
              <a:gd name="connsiteY18" fmla="*/ 563880 h 2284095"/>
              <a:gd name="connsiteX19" fmla="*/ 2571496 w 8181975"/>
              <a:gd name="connsiteY19" fmla="*/ 97536 h 2284095"/>
              <a:gd name="connsiteX20" fmla="*/ 2105152 w 8181975"/>
              <a:gd name="connsiteY20" fmla="*/ 563880 h 2284095"/>
              <a:gd name="connsiteX21" fmla="*/ 2105152 w 8181975"/>
              <a:gd name="connsiteY21" fmla="*/ 795655 h 2284095"/>
              <a:gd name="connsiteX22" fmla="*/ 2111375 w 8181975"/>
              <a:gd name="connsiteY22" fmla="*/ 795655 h 2284095"/>
              <a:gd name="connsiteX23" fmla="*/ 2111375 w 8181975"/>
              <a:gd name="connsiteY23" fmla="*/ 1735455 h 2284095"/>
              <a:gd name="connsiteX24" fmla="*/ 1562735 w 8181975"/>
              <a:gd name="connsiteY24" fmla="*/ 2284095 h 2284095"/>
              <a:gd name="connsiteX25" fmla="*/ 1014095 w 8181975"/>
              <a:gd name="connsiteY25" fmla="*/ 1735455 h 2284095"/>
              <a:gd name="connsiteX26" fmla="*/ 1014095 w 8181975"/>
              <a:gd name="connsiteY26" fmla="*/ 795655 h 2284095"/>
              <a:gd name="connsiteX27" fmla="*/ 1014984 w 8181975"/>
              <a:gd name="connsiteY27" fmla="*/ 795655 h 2284095"/>
              <a:gd name="connsiteX28" fmla="*/ 1014984 w 8181975"/>
              <a:gd name="connsiteY28" fmla="*/ 563880 h 2284095"/>
              <a:gd name="connsiteX29" fmla="*/ 548640 w 8181975"/>
              <a:gd name="connsiteY29" fmla="*/ 97536 h 2284095"/>
              <a:gd name="connsiteX30" fmla="*/ 82296 w 8181975"/>
              <a:gd name="connsiteY30" fmla="*/ 563880 h 2284095"/>
              <a:gd name="connsiteX31" fmla="*/ 82296 w 8181975"/>
              <a:gd name="connsiteY31" fmla="*/ 1488440 h 2284095"/>
              <a:gd name="connsiteX32" fmla="*/ 0 w 8181975"/>
              <a:gd name="connsiteY32" fmla="*/ 1488440 h 2284095"/>
              <a:gd name="connsiteX33" fmla="*/ 0 w 8181975"/>
              <a:gd name="connsiteY33" fmla="*/ 548640 h 2284095"/>
              <a:gd name="connsiteX34" fmla="*/ 548640 w 8181975"/>
              <a:gd name="connsiteY34" fmla="*/ 0 h 2284095"/>
              <a:gd name="connsiteX35" fmla="*/ 1097280 w 8181975"/>
              <a:gd name="connsiteY35" fmla="*/ 548640 h 2284095"/>
              <a:gd name="connsiteX36" fmla="*/ 1097280 w 8181975"/>
              <a:gd name="connsiteY36" fmla="*/ 1488440 h 2284095"/>
              <a:gd name="connsiteX37" fmla="*/ 1096391 w 8181975"/>
              <a:gd name="connsiteY37" fmla="*/ 1488440 h 2284095"/>
              <a:gd name="connsiteX38" fmla="*/ 1096391 w 8181975"/>
              <a:gd name="connsiteY38" fmla="*/ 1720215 h 2284095"/>
              <a:gd name="connsiteX39" fmla="*/ 1562735 w 8181975"/>
              <a:gd name="connsiteY39" fmla="*/ 2186559 h 2284095"/>
              <a:gd name="connsiteX40" fmla="*/ 2029079 w 8181975"/>
              <a:gd name="connsiteY40" fmla="*/ 1720215 h 2284095"/>
              <a:gd name="connsiteX41" fmla="*/ 2029079 w 8181975"/>
              <a:gd name="connsiteY41" fmla="*/ 1488440 h 2284095"/>
              <a:gd name="connsiteX42" fmla="*/ 2022856 w 8181975"/>
              <a:gd name="connsiteY42" fmla="*/ 1488440 h 2284095"/>
              <a:gd name="connsiteX43" fmla="*/ 2022856 w 8181975"/>
              <a:gd name="connsiteY43" fmla="*/ 548640 h 2284095"/>
              <a:gd name="connsiteX44" fmla="*/ 2571496 w 8181975"/>
              <a:gd name="connsiteY44" fmla="*/ 0 h 2284095"/>
              <a:gd name="connsiteX45" fmla="*/ 3120136 w 8181975"/>
              <a:gd name="connsiteY45" fmla="*/ 548640 h 2284095"/>
              <a:gd name="connsiteX46" fmla="*/ 3119247 w 8181975"/>
              <a:gd name="connsiteY46" fmla="*/ 1720215 h 2284095"/>
              <a:gd name="connsiteX47" fmla="*/ 3585591 w 8181975"/>
              <a:gd name="connsiteY47" fmla="*/ 2186559 h 2284095"/>
              <a:gd name="connsiteX48" fmla="*/ 4051935 w 8181975"/>
              <a:gd name="connsiteY48" fmla="*/ 1720215 h 2284095"/>
              <a:gd name="connsiteX49" fmla="*/ 4047744 w 8181975"/>
              <a:gd name="connsiteY49" fmla="*/ 548640 h 2284095"/>
              <a:gd name="connsiteX50" fmla="*/ 4596384 w 8181975"/>
              <a:gd name="connsiteY50" fmla="*/ 0 h 2284095"/>
              <a:gd name="connsiteX51" fmla="*/ 5145024 w 8181975"/>
              <a:gd name="connsiteY51" fmla="*/ 548640 h 2284095"/>
              <a:gd name="connsiteX52" fmla="*/ 5144135 w 8181975"/>
              <a:gd name="connsiteY52" fmla="*/ 1720215 h 2284095"/>
              <a:gd name="connsiteX53" fmla="*/ 5610479 w 8181975"/>
              <a:gd name="connsiteY53" fmla="*/ 2186559 h 2284095"/>
              <a:gd name="connsiteX54" fmla="*/ 6076823 w 8181975"/>
              <a:gd name="connsiteY54" fmla="*/ 1720215 h 2284095"/>
              <a:gd name="connsiteX55" fmla="*/ 6070600 w 8181975"/>
              <a:gd name="connsiteY55" fmla="*/ 548640 h 2284095"/>
              <a:gd name="connsiteX56" fmla="*/ 6619240 w 8181975"/>
              <a:gd name="connsiteY56" fmla="*/ 0 h 2284095"/>
              <a:gd name="connsiteX57" fmla="*/ 7167880 w 8181975"/>
              <a:gd name="connsiteY57" fmla="*/ 548640 h 2284095"/>
              <a:gd name="connsiteX58" fmla="*/ 7167880 w 8181975"/>
              <a:gd name="connsiteY58" fmla="*/ 1488440 h 2284095"/>
              <a:gd name="connsiteX59" fmla="*/ 7166991 w 8181975"/>
              <a:gd name="connsiteY59" fmla="*/ 1488440 h 2284095"/>
              <a:gd name="connsiteX60" fmla="*/ 7166991 w 8181975"/>
              <a:gd name="connsiteY60" fmla="*/ 1720215 h 2284095"/>
              <a:gd name="connsiteX61" fmla="*/ 7633335 w 8181975"/>
              <a:gd name="connsiteY61" fmla="*/ 2186559 h 2284095"/>
              <a:gd name="connsiteX62" fmla="*/ 8099679 w 8181975"/>
              <a:gd name="connsiteY62" fmla="*/ 1720215 h 2284095"/>
              <a:gd name="connsiteX63" fmla="*/ 8099679 w 8181975"/>
              <a:gd name="connsiteY63" fmla="*/ 795655 h 2284095"/>
              <a:gd name="connsiteX64" fmla="*/ 8181975 w 8181975"/>
              <a:gd name="connsiteY64" fmla="*/ 795655 h 2284095"/>
              <a:gd name="connsiteX65" fmla="*/ 8181975 w 8181975"/>
              <a:gd name="connsiteY65" fmla="*/ 1735455 h 2284095"/>
              <a:gd name="connsiteX66" fmla="*/ 7633335 w 8181975"/>
              <a:gd name="connsiteY66"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795655 h 2284095"/>
              <a:gd name="connsiteX13" fmla="*/ 4134231 w 8181975"/>
              <a:gd name="connsiteY13" fmla="*/ 1735455 h 2284095"/>
              <a:gd name="connsiteX14" fmla="*/ 3585591 w 8181975"/>
              <a:gd name="connsiteY14" fmla="*/ 2284095 h 2284095"/>
              <a:gd name="connsiteX15" fmla="*/ 3036951 w 8181975"/>
              <a:gd name="connsiteY15" fmla="*/ 1735455 h 2284095"/>
              <a:gd name="connsiteX16" fmla="*/ 3036951 w 8181975"/>
              <a:gd name="connsiteY16" fmla="*/ 795655 h 2284095"/>
              <a:gd name="connsiteX17" fmla="*/ 3037840 w 8181975"/>
              <a:gd name="connsiteY17" fmla="*/ 563880 h 2284095"/>
              <a:gd name="connsiteX18" fmla="*/ 2571496 w 8181975"/>
              <a:gd name="connsiteY18" fmla="*/ 97536 h 2284095"/>
              <a:gd name="connsiteX19" fmla="*/ 2105152 w 8181975"/>
              <a:gd name="connsiteY19" fmla="*/ 563880 h 2284095"/>
              <a:gd name="connsiteX20" fmla="*/ 2105152 w 8181975"/>
              <a:gd name="connsiteY20" fmla="*/ 795655 h 2284095"/>
              <a:gd name="connsiteX21" fmla="*/ 2111375 w 8181975"/>
              <a:gd name="connsiteY21" fmla="*/ 795655 h 2284095"/>
              <a:gd name="connsiteX22" fmla="*/ 2111375 w 8181975"/>
              <a:gd name="connsiteY22" fmla="*/ 1735455 h 2284095"/>
              <a:gd name="connsiteX23" fmla="*/ 1562735 w 8181975"/>
              <a:gd name="connsiteY23" fmla="*/ 2284095 h 2284095"/>
              <a:gd name="connsiteX24" fmla="*/ 1014095 w 8181975"/>
              <a:gd name="connsiteY24" fmla="*/ 1735455 h 2284095"/>
              <a:gd name="connsiteX25" fmla="*/ 1014095 w 8181975"/>
              <a:gd name="connsiteY25" fmla="*/ 795655 h 2284095"/>
              <a:gd name="connsiteX26" fmla="*/ 1014984 w 8181975"/>
              <a:gd name="connsiteY26" fmla="*/ 795655 h 2284095"/>
              <a:gd name="connsiteX27" fmla="*/ 1014984 w 8181975"/>
              <a:gd name="connsiteY27" fmla="*/ 563880 h 2284095"/>
              <a:gd name="connsiteX28" fmla="*/ 548640 w 8181975"/>
              <a:gd name="connsiteY28" fmla="*/ 97536 h 2284095"/>
              <a:gd name="connsiteX29" fmla="*/ 82296 w 8181975"/>
              <a:gd name="connsiteY29" fmla="*/ 563880 h 2284095"/>
              <a:gd name="connsiteX30" fmla="*/ 82296 w 8181975"/>
              <a:gd name="connsiteY30" fmla="*/ 1488440 h 2284095"/>
              <a:gd name="connsiteX31" fmla="*/ 0 w 8181975"/>
              <a:gd name="connsiteY31" fmla="*/ 1488440 h 2284095"/>
              <a:gd name="connsiteX32" fmla="*/ 0 w 8181975"/>
              <a:gd name="connsiteY32" fmla="*/ 548640 h 2284095"/>
              <a:gd name="connsiteX33" fmla="*/ 548640 w 8181975"/>
              <a:gd name="connsiteY33" fmla="*/ 0 h 2284095"/>
              <a:gd name="connsiteX34" fmla="*/ 1097280 w 8181975"/>
              <a:gd name="connsiteY34" fmla="*/ 548640 h 2284095"/>
              <a:gd name="connsiteX35" fmla="*/ 1097280 w 8181975"/>
              <a:gd name="connsiteY35" fmla="*/ 1488440 h 2284095"/>
              <a:gd name="connsiteX36" fmla="*/ 1096391 w 8181975"/>
              <a:gd name="connsiteY36" fmla="*/ 1488440 h 2284095"/>
              <a:gd name="connsiteX37" fmla="*/ 1096391 w 8181975"/>
              <a:gd name="connsiteY37" fmla="*/ 1720215 h 2284095"/>
              <a:gd name="connsiteX38" fmla="*/ 1562735 w 8181975"/>
              <a:gd name="connsiteY38" fmla="*/ 2186559 h 2284095"/>
              <a:gd name="connsiteX39" fmla="*/ 2029079 w 8181975"/>
              <a:gd name="connsiteY39" fmla="*/ 1720215 h 2284095"/>
              <a:gd name="connsiteX40" fmla="*/ 2029079 w 8181975"/>
              <a:gd name="connsiteY40" fmla="*/ 1488440 h 2284095"/>
              <a:gd name="connsiteX41" fmla="*/ 2022856 w 8181975"/>
              <a:gd name="connsiteY41" fmla="*/ 1488440 h 2284095"/>
              <a:gd name="connsiteX42" fmla="*/ 2022856 w 8181975"/>
              <a:gd name="connsiteY42" fmla="*/ 548640 h 2284095"/>
              <a:gd name="connsiteX43" fmla="*/ 2571496 w 8181975"/>
              <a:gd name="connsiteY43" fmla="*/ 0 h 2284095"/>
              <a:gd name="connsiteX44" fmla="*/ 3120136 w 8181975"/>
              <a:gd name="connsiteY44" fmla="*/ 548640 h 2284095"/>
              <a:gd name="connsiteX45" fmla="*/ 3119247 w 8181975"/>
              <a:gd name="connsiteY45" fmla="*/ 1720215 h 2284095"/>
              <a:gd name="connsiteX46" fmla="*/ 3585591 w 8181975"/>
              <a:gd name="connsiteY46" fmla="*/ 2186559 h 2284095"/>
              <a:gd name="connsiteX47" fmla="*/ 4051935 w 8181975"/>
              <a:gd name="connsiteY47" fmla="*/ 1720215 h 2284095"/>
              <a:gd name="connsiteX48" fmla="*/ 4047744 w 8181975"/>
              <a:gd name="connsiteY48" fmla="*/ 548640 h 2284095"/>
              <a:gd name="connsiteX49" fmla="*/ 4596384 w 8181975"/>
              <a:gd name="connsiteY49" fmla="*/ 0 h 2284095"/>
              <a:gd name="connsiteX50" fmla="*/ 5145024 w 8181975"/>
              <a:gd name="connsiteY50" fmla="*/ 548640 h 2284095"/>
              <a:gd name="connsiteX51" fmla="*/ 5144135 w 8181975"/>
              <a:gd name="connsiteY51" fmla="*/ 1720215 h 2284095"/>
              <a:gd name="connsiteX52" fmla="*/ 5610479 w 8181975"/>
              <a:gd name="connsiteY52" fmla="*/ 2186559 h 2284095"/>
              <a:gd name="connsiteX53" fmla="*/ 6076823 w 8181975"/>
              <a:gd name="connsiteY53" fmla="*/ 1720215 h 2284095"/>
              <a:gd name="connsiteX54" fmla="*/ 6070600 w 8181975"/>
              <a:gd name="connsiteY54" fmla="*/ 548640 h 2284095"/>
              <a:gd name="connsiteX55" fmla="*/ 6619240 w 8181975"/>
              <a:gd name="connsiteY55" fmla="*/ 0 h 2284095"/>
              <a:gd name="connsiteX56" fmla="*/ 7167880 w 8181975"/>
              <a:gd name="connsiteY56" fmla="*/ 548640 h 2284095"/>
              <a:gd name="connsiteX57" fmla="*/ 7167880 w 8181975"/>
              <a:gd name="connsiteY57" fmla="*/ 1488440 h 2284095"/>
              <a:gd name="connsiteX58" fmla="*/ 7166991 w 8181975"/>
              <a:gd name="connsiteY58" fmla="*/ 1488440 h 2284095"/>
              <a:gd name="connsiteX59" fmla="*/ 7166991 w 8181975"/>
              <a:gd name="connsiteY59" fmla="*/ 1720215 h 2284095"/>
              <a:gd name="connsiteX60" fmla="*/ 7633335 w 8181975"/>
              <a:gd name="connsiteY60" fmla="*/ 2186559 h 2284095"/>
              <a:gd name="connsiteX61" fmla="*/ 8099679 w 8181975"/>
              <a:gd name="connsiteY61" fmla="*/ 1720215 h 2284095"/>
              <a:gd name="connsiteX62" fmla="*/ 8099679 w 8181975"/>
              <a:gd name="connsiteY62" fmla="*/ 795655 h 2284095"/>
              <a:gd name="connsiteX63" fmla="*/ 8181975 w 8181975"/>
              <a:gd name="connsiteY63" fmla="*/ 795655 h 2284095"/>
              <a:gd name="connsiteX64" fmla="*/ 8181975 w 8181975"/>
              <a:gd name="connsiteY64" fmla="*/ 1735455 h 2284095"/>
              <a:gd name="connsiteX65" fmla="*/ 7633335 w 8181975"/>
              <a:gd name="connsiteY65"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795655 h 2284095"/>
              <a:gd name="connsiteX13" fmla="*/ 4134231 w 8181975"/>
              <a:gd name="connsiteY13" fmla="*/ 1735455 h 2284095"/>
              <a:gd name="connsiteX14" fmla="*/ 3585591 w 8181975"/>
              <a:gd name="connsiteY14" fmla="*/ 2284095 h 2284095"/>
              <a:gd name="connsiteX15" fmla="*/ 3036951 w 8181975"/>
              <a:gd name="connsiteY15" fmla="*/ 1735455 h 2284095"/>
              <a:gd name="connsiteX16" fmla="*/ 3037840 w 8181975"/>
              <a:gd name="connsiteY16" fmla="*/ 563880 h 2284095"/>
              <a:gd name="connsiteX17" fmla="*/ 2571496 w 8181975"/>
              <a:gd name="connsiteY17" fmla="*/ 97536 h 2284095"/>
              <a:gd name="connsiteX18" fmla="*/ 2105152 w 8181975"/>
              <a:gd name="connsiteY18" fmla="*/ 563880 h 2284095"/>
              <a:gd name="connsiteX19" fmla="*/ 2105152 w 8181975"/>
              <a:gd name="connsiteY19" fmla="*/ 795655 h 2284095"/>
              <a:gd name="connsiteX20" fmla="*/ 2111375 w 8181975"/>
              <a:gd name="connsiteY20" fmla="*/ 795655 h 2284095"/>
              <a:gd name="connsiteX21" fmla="*/ 2111375 w 8181975"/>
              <a:gd name="connsiteY21" fmla="*/ 1735455 h 2284095"/>
              <a:gd name="connsiteX22" fmla="*/ 1562735 w 8181975"/>
              <a:gd name="connsiteY22" fmla="*/ 2284095 h 2284095"/>
              <a:gd name="connsiteX23" fmla="*/ 1014095 w 8181975"/>
              <a:gd name="connsiteY23" fmla="*/ 1735455 h 2284095"/>
              <a:gd name="connsiteX24" fmla="*/ 1014095 w 8181975"/>
              <a:gd name="connsiteY24" fmla="*/ 795655 h 2284095"/>
              <a:gd name="connsiteX25" fmla="*/ 1014984 w 8181975"/>
              <a:gd name="connsiteY25" fmla="*/ 795655 h 2284095"/>
              <a:gd name="connsiteX26" fmla="*/ 1014984 w 8181975"/>
              <a:gd name="connsiteY26" fmla="*/ 563880 h 2284095"/>
              <a:gd name="connsiteX27" fmla="*/ 548640 w 8181975"/>
              <a:gd name="connsiteY27" fmla="*/ 97536 h 2284095"/>
              <a:gd name="connsiteX28" fmla="*/ 82296 w 8181975"/>
              <a:gd name="connsiteY28" fmla="*/ 563880 h 2284095"/>
              <a:gd name="connsiteX29" fmla="*/ 82296 w 8181975"/>
              <a:gd name="connsiteY29" fmla="*/ 1488440 h 2284095"/>
              <a:gd name="connsiteX30" fmla="*/ 0 w 8181975"/>
              <a:gd name="connsiteY30" fmla="*/ 1488440 h 2284095"/>
              <a:gd name="connsiteX31" fmla="*/ 0 w 8181975"/>
              <a:gd name="connsiteY31" fmla="*/ 548640 h 2284095"/>
              <a:gd name="connsiteX32" fmla="*/ 548640 w 8181975"/>
              <a:gd name="connsiteY32" fmla="*/ 0 h 2284095"/>
              <a:gd name="connsiteX33" fmla="*/ 1097280 w 8181975"/>
              <a:gd name="connsiteY33" fmla="*/ 548640 h 2284095"/>
              <a:gd name="connsiteX34" fmla="*/ 1097280 w 8181975"/>
              <a:gd name="connsiteY34" fmla="*/ 1488440 h 2284095"/>
              <a:gd name="connsiteX35" fmla="*/ 1096391 w 8181975"/>
              <a:gd name="connsiteY35" fmla="*/ 1488440 h 2284095"/>
              <a:gd name="connsiteX36" fmla="*/ 1096391 w 8181975"/>
              <a:gd name="connsiteY36" fmla="*/ 1720215 h 2284095"/>
              <a:gd name="connsiteX37" fmla="*/ 1562735 w 8181975"/>
              <a:gd name="connsiteY37" fmla="*/ 2186559 h 2284095"/>
              <a:gd name="connsiteX38" fmla="*/ 2029079 w 8181975"/>
              <a:gd name="connsiteY38" fmla="*/ 1720215 h 2284095"/>
              <a:gd name="connsiteX39" fmla="*/ 2029079 w 8181975"/>
              <a:gd name="connsiteY39" fmla="*/ 1488440 h 2284095"/>
              <a:gd name="connsiteX40" fmla="*/ 2022856 w 8181975"/>
              <a:gd name="connsiteY40" fmla="*/ 1488440 h 2284095"/>
              <a:gd name="connsiteX41" fmla="*/ 2022856 w 8181975"/>
              <a:gd name="connsiteY41" fmla="*/ 548640 h 2284095"/>
              <a:gd name="connsiteX42" fmla="*/ 2571496 w 8181975"/>
              <a:gd name="connsiteY42" fmla="*/ 0 h 2284095"/>
              <a:gd name="connsiteX43" fmla="*/ 3120136 w 8181975"/>
              <a:gd name="connsiteY43" fmla="*/ 548640 h 2284095"/>
              <a:gd name="connsiteX44" fmla="*/ 3119247 w 8181975"/>
              <a:gd name="connsiteY44" fmla="*/ 1720215 h 2284095"/>
              <a:gd name="connsiteX45" fmla="*/ 3585591 w 8181975"/>
              <a:gd name="connsiteY45" fmla="*/ 2186559 h 2284095"/>
              <a:gd name="connsiteX46" fmla="*/ 4051935 w 8181975"/>
              <a:gd name="connsiteY46" fmla="*/ 1720215 h 2284095"/>
              <a:gd name="connsiteX47" fmla="*/ 4047744 w 8181975"/>
              <a:gd name="connsiteY47" fmla="*/ 548640 h 2284095"/>
              <a:gd name="connsiteX48" fmla="*/ 4596384 w 8181975"/>
              <a:gd name="connsiteY48" fmla="*/ 0 h 2284095"/>
              <a:gd name="connsiteX49" fmla="*/ 5145024 w 8181975"/>
              <a:gd name="connsiteY49" fmla="*/ 548640 h 2284095"/>
              <a:gd name="connsiteX50" fmla="*/ 5144135 w 8181975"/>
              <a:gd name="connsiteY50" fmla="*/ 1720215 h 2284095"/>
              <a:gd name="connsiteX51" fmla="*/ 5610479 w 8181975"/>
              <a:gd name="connsiteY51" fmla="*/ 2186559 h 2284095"/>
              <a:gd name="connsiteX52" fmla="*/ 6076823 w 8181975"/>
              <a:gd name="connsiteY52" fmla="*/ 1720215 h 2284095"/>
              <a:gd name="connsiteX53" fmla="*/ 6070600 w 8181975"/>
              <a:gd name="connsiteY53" fmla="*/ 548640 h 2284095"/>
              <a:gd name="connsiteX54" fmla="*/ 6619240 w 8181975"/>
              <a:gd name="connsiteY54" fmla="*/ 0 h 2284095"/>
              <a:gd name="connsiteX55" fmla="*/ 7167880 w 8181975"/>
              <a:gd name="connsiteY55" fmla="*/ 548640 h 2284095"/>
              <a:gd name="connsiteX56" fmla="*/ 7167880 w 8181975"/>
              <a:gd name="connsiteY56" fmla="*/ 1488440 h 2284095"/>
              <a:gd name="connsiteX57" fmla="*/ 7166991 w 8181975"/>
              <a:gd name="connsiteY57" fmla="*/ 1488440 h 2284095"/>
              <a:gd name="connsiteX58" fmla="*/ 7166991 w 8181975"/>
              <a:gd name="connsiteY58" fmla="*/ 1720215 h 2284095"/>
              <a:gd name="connsiteX59" fmla="*/ 7633335 w 8181975"/>
              <a:gd name="connsiteY59" fmla="*/ 2186559 h 2284095"/>
              <a:gd name="connsiteX60" fmla="*/ 8099679 w 8181975"/>
              <a:gd name="connsiteY60" fmla="*/ 1720215 h 2284095"/>
              <a:gd name="connsiteX61" fmla="*/ 8099679 w 8181975"/>
              <a:gd name="connsiteY61" fmla="*/ 795655 h 2284095"/>
              <a:gd name="connsiteX62" fmla="*/ 8181975 w 8181975"/>
              <a:gd name="connsiteY62" fmla="*/ 795655 h 2284095"/>
              <a:gd name="connsiteX63" fmla="*/ 8181975 w 8181975"/>
              <a:gd name="connsiteY63" fmla="*/ 1735455 h 2284095"/>
              <a:gd name="connsiteX64" fmla="*/ 7633335 w 8181975"/>
              <a:gd name="connsiteY64"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05152 w 8181975"/>
              <a:gd name="connsiteY18" fmla="*/ 795655 h 2284095"/>
              <a:gd name="connsiteX19" fmla="*/ 2111375 w 8181975"/>
              <a:gd name="connsiteY19" fmla="*/ 795655 h 2284095"/>
              <a:gd name="connsiteX20" fmla="*/ 2111375 w 8181975"/>
              <a:gd name="connsiteY20" fmla="*/ 1735455 h 2284095"/>
              <a:gd name="connsiteX21" fmla="*/ 1562735 w 8181975"/>
              <a:gd name="connsiteY21" fmla="*/ 2284095 h 2284095"/>
              <a:gd name="connsiteX22" fmla="*/ 1014095 w 8181975"/>
              <a:gd name="connsiteY22" fmla="*/ 1735455 h 2284095"/>
              <a:gd name="connsiteX23" fmla="*/ 1014095 w 8181975"/>
              <a:gd name="connsiteY23" fmla="*/ 795655 h 2284095"/>
              <a:gd name="connsiteX24" fmla="*/ 1014984 w 8181975"/>
              <a:gd name="connsiteY24" fmla="*/ 795655 h 2284095"/>
              <a:gd name="connsiteX25" fmla="*/ 1014984 w 8181975"/>
              <a:gd name="connsiteY25" fmla="*/ 563880 h 2284095"/>
              <a:gd name="connsiteX26" fmla="*/ 548640 w 8181975"/>
              <a:gd name="connsiteY26" fmla="*/ 97536 h 2284095"/>
              <a:gd name="connsiteX27" fmla="*/ 82296 w 8181975"/>
              <a:gd name="connsiteY27" fmla="*/ 563880 h 2284095"/>
              <a:gd name="connsiteX28" fmla="*/ 82296 w 8181975"/>
              <a:gd name="connsiteY28" fmla="*/ 1488440 h 2284095"/>
              <a:gd name="connsiteX29" fmla="*/ 0 w 8181975"/>
              <a:gd name="connsiteY29" fmla="*/ 1488440 h 2284095"/>
              <a:gd name="connsiteX30" fmla="*/ 0 w 8181975"/>
              <a:gd name="connsiteY30" fmla="*/ 548640 h 2284095"/>
              <a:gd name="connsiteX31" fmla="*/ 548640 w 8181975"/>
              <a:gd name="connsiteY31" fmla="*/ 0 h 2284095"/>
              <a:gd name="connsiteX32" fmla="*/ 1097280 w 8181975"/>
              <a:gd name="connsiteY32" fmla="*/ 548640 h 2284095"/>
              <a:gd name="connsiteX33" fmla="*/ 1097280 w 8181975"/>
              <a:gd name="connsiteY33" fmla="*/ 1488440 h 2284095"/>
              <a:gd name="connsiteX34" fmla="*/ 1096391 w 8181975"/>
              <a:gd name="connsiteY34" fmla="*/ 1488440 h 2284095"/>
              <a:gd name="connsiteX35" fmla="*/ 1096391 w 8181975"/>
              <a:gd name="connsiteY35" fmla="*/ 1720215 h 2284095"/>
              <a:gd name="connsiteX36" fmla="*/ 1562735 w 8181975"/>
              <a:gd name="connsiteY36" fmla="*/ 2186559 h 2284095"/>
              <a:gd name="connsiteX37" fmla="*/ 2029079 w 8181975"/>
              <a:gd name="connsiteY37" fmla="*/ 1720215 h 2284095"/>
              <a:gd name="connsiteX38" fmla="*/ 2029079 w 8181975"/>
              <a:gd name="connsiteY38" fmla="*/ 1488440 h 2284095"/>
              <a:gd name="connsiteX39" fmla="*/ 2022856 w 8181975"/>
              <a:gd name="connsiteY39" fmla="*/ 1488440 h 2284095"/>
              <a:gd name="connsiteX40" fmla="*/ 2022856 w 8181975"/>
              <a:gd name="connsiteY40" fmla="*/ 548640 h 2284095"/>
              <a:gd name="connsiteX41" fmla="*/ 2571496 w 8181975"/>
              <a:gd name="connsiteY41" fmla="*/ 0 h 2284095"/>
              <a:gd name="connsiteX42" fmla="*/ 3120136 w 8181975"/>
              <a:gd name="connsiteY42" fmla="*/ 548640 h 2284095"/>
              <a:gd name="connsiteX43" fmla="*/ 3119247 w 8181975"/>
              <a:gd name="connsiteY43" fmla="*/ 1720215 h 2284095"/>
              <a:gd name="connsiteX44" fmla="*/ 3585591 w 8181975"/>
              <a:gd name="connsiteY44" fmla="*/ 2186559 h 2284095"/>
              <a:gd name="connsiteX45" fmla="*/ 4051935 w 8181975"/>
              <a:gd name="connsiteY45" fmla="*/ 1720215 h 2284095"/>
              <a:gd name="connsiteX46" fmla="*/ 4047744 w 8181975"/>
              <a:gd name="connsiteY46" fmla="*/ 548640 h 2284095"/>
              <a:gd name="connsiteX47" fmla="*/ 4596384 w 8181975"/>
              <a:gd name="connsiteY47" fmla="*/ 0 h 2284095"/>
              <a:gd name="connsiteX48" fmla="*/ 5145024 w 8181975"/>
              <a:gd name="connsiteY48" fmla="*/ 548640 h 2284095"/>
              <a:gd name="connsiteX49" fmla="*/ 5144135 w 8181975"/>
              <a:gd name="connsiteY49" fmla="*/ 1720215 h 2284095"/>
              <a:gd name="connsiteX50" fmla="*/ 5610479 w 8181975"/>
              <a:gd name="connsiteY50" fmla="*/ 2186559 h 2284095"/>
              <a:gd name="connsiteX51" fmla="*/ 6076823 w 8181975"/>
              <a:gd name="connsiteY51" fmla="*/ 1720215 h 2284095"/>
              <a:gd name="connsiteX52" fmla="*/ 6070600 w 8181975"/>
              <a:gd name="connsiteY52" fmla="*/ 548640 h 2284095"/>
              <a:gd name="connsiteX53" fmla="*/ 6619240 w 8181975"/>
              <a:gd name="connsiteY53" fmla="*/ 0 h 2284095"/>
              <a:gd name="connsiteX54" fmla="*/ 7167880 w 8181975"/>
              <a:gd name="connsiteY54" fmla="*/ 548640 h 2284095"/>
              <a:gd name="connsiteX55" fmla="*/ 7167880 w 8181975"/>
              <a:gd name="connsiteY55" fmla="*/ 1488440 h 2284095"/>
              <a:gd name="connsiteX56" fmla="*/ 7166991 w 8181975"/>
              <a:gd name="connsiteY56" fmla="*/ 1488440 h 2284095"/>
              <a:gd name="connsiteX57" fmla="*/ 7166991 w 8181975"/>
              <a:gd name="connsiteY57" fmla="*/ 1720215 h 2284095"/>
              <a:gd name="connsiteX58" fmla="*/ 7633335 w 8181975"/>
              <a:gd name="connsiteY58" fmla="*/ 2186559 h 2284095"/>
              <a:gd name="connsiteX59" fmla="*/ 8099679 w 8181975"/>
              <a:gd name="connsiteY59" fmla="*/ 1720215 h 2284095"/>
              <a:gd name="connsiteX60" fmla="*/ 8099679 w 8181975"/>
              <a:gd name="connsiteY60" fmla="*/ 795655 h 2284095"/>
              <a:gd name="connsiteX61" fmla="*/ 8181975 w 8181975"/>
              <a:gd name="connsiteY61" fmla="*/ 795655 h 2284095"/>
              <a:gd name="connsiteX62" fmla="*/ 8181975 w 8181975"/>
              <a:gd name="connsiteY62" fmla="*/ 1735455 h 2284095"/>
              <a:gd name="connsiteX63" fmla="*/ 7633335 w 8181975"/>
              <a:gd name="connsiteY63"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05152 w 8181975"/>
              <a:gd name="connsiteY18" fmla="*/ 795655 h 2284095"/>
              <a:gd name="connsiteX19" fmla="*/ 2111375 w 8181975"/>
              <a:gd name="connsiteY19" fmla="*/ 1735455 h 2284095"/>
              <a:gd name="connsiteX20" fmla="*/ 1562735 w 8181975"/>
              <a:gd name="connsiteY20" fmla="*/ 2284095 h 2284095"/>
              <a:gd name="connsiteX21" fmla="*/ 1014095 w 8181975"/>
              <a:gd name="connsiteY21" fmla="*/ 1735455 h 2284095"/>
              <a:gd name="connsiteX22" fmla="*/ 1014095 w 8181975"/>
              <a:gd name="connsiteY22" fmla="*/ 795655 h 2284095"/>
              <a:gd name="connsiteX23" fmla="*/ 1014984 w 8181975"/>
              <a:gd name="connsiteY23" fmla="*/ 795655 h 2284095"/>
              <a:gd name="connsiteX24" fmla="*/ 1014984 w 8181975"/>
              <a:gd name="connsiteY24" fmla="*/ 563880 h 2284095"/>
              <a:gd name="connsiteX25" fmla="*/ 548640 w 8181975"/>
              <a:gd name="connsiteY25" fmla="*/ 97536 h 2284095"/>
              <a:gd name="connsiteX26" fmla="*/ 82296 w 8181975"/>
              <a:gd name="connsiteY26" fmla="*/ 563880 h 2284095"/>
              <a:gd name="connsiteX27" fmla="*/ 82296 w 8181975"/>
              <a:gd name="connsiteY27" fmla="*/ 1488440 h 2284095"/>
              <a:gd name="connsiteX28" fmla="*/ 0 w 8181975"/>
              <a:gd name="connsiteY28" fmla="*/ 1488440 h 2284095"/>
              <a:gd name="connsiteX29" fmla="*/ 0 w 8181975"/>
              <a:gd name="connsiteY29" fmla="*/ 548640 h 2284095"/>
              <a:gd name="connsiteX30" fmla="*/ 548640 w 8181975"/>
              <a:gd name="connsiteY30" fmla="*/ 0 h 2284095"/>
              <a:gd name="connsiteX31" fmla="*/ 1097280 w 8181975"/>
              <a:gd name="connsiteY31" fmla="*/ 548640 h 2284095"/>
              <a:gd name="connsiteX32" fmla="*/ 1097280 w 8181975"/>
              <a:gd name="connsiteY32" fmla="*/ 1488440 h 2284095"/>
              <a:gd name="connsiteX33" fmla="*/ 1096391 w 8181975"/>
              <a:gd name="connsiteY33" fmla="*/ 1488440 h 2284095"/>
              <a:gd name="connsiteX34" fmla="*/ 1096391 w 8181975"/>
              <a:gd name="connsiteY34" fmla="*/ 1720215 h 2284095"/>
              <a:gd name="connsiteX35" fmla="*/ 1562735 w 8181975"/>
              <a:gd name="connsiteY35" fmla="*/ 2186559 h 2284095"/>
              <a:gd name="connsiteX36" fmla="*/ 2029079 w 8181975"/>
              <a:gd name="connsiteY36" fmla="*/ 1720215 h 2284095"/>
              <a:gd name="connsiteX37" fmla="*/ 2029079 w 8181975"/>
              <a:gd name="connsiteY37" fmla="*/ 1488440 h 2284095"/>
              <a:gd name="connsiteX38" fmla="*/ 2022856 w 8181975"/>
              <a:gd name="connsiteY38" fmla="*/ 1488440 h 2284095"/>
              <a:gd name="connsiteX39" fmla="*/ 2022856 w 8181975"/>
              <a:gd name="connsiteY39" fmla="*/ 548640 h 2284095"/>
              <a:gd name="connsiteX40" fmla="*/ 2571496 w 8181975"/>
              <a:gd name="connsiteY40" fmla="*/ 0 h 2284095"/>
              <a:gd name="connsiteX41" fmla="*/ 3120136 w 8181975"/>
              <a:gd name="connsiteY41" fmla="*/ 548640 h 2284095"/>
              <a:gd name="connsiteX42" fmla="*/ 3119247 w 8181975"/>
              <a:gd name="connsiteY42" fmla="*/ 1720215 h 2284095"/>
              <a:gd name="connsiteX43" fmla="*/ 3585591 w 8181975"/>
              <a:gd name="connsiteY43" fmla="*/ 2186559 h 2284095"/>
              <a:gd name="connsiteX44" fmla="*/ 4051935 w 8181975"/>
              <a:gd name="connsiteY44" fmla="*/ 1720215 h 2284095"/>
              <a:gd name="connsiteX45" fmla="*/ 4047744 w 8181975"/>
              <a:gd name="connsiteY45" fmla="*/ 548640 h 2284095"/>
              <a:gd name="connsiteX46" fmla="*/ 4596384 w 8181975"/>
              <a:gd name="connsiteY46" fmla="*/ 0 h 2284095"/>
              <a:gd name="connsiteX47" fmla="*/ 5145024 w 8181975"/>
              <a:gd name="connsiteY47" fmla="*/ 548640 h 2284095"/>
              <a:gd name="connsiteX48" fmla="*/ 5144135 w 8181975"/>
              <a:gd name="connsiteY48" fmla="*/ 1720215 h 2284095"/>
              <a:gd name="connsiteX49" fmla="*/ 5610479 w 8181975"/>
              <a:gd name="connsiteY49" fmla="*/ 2186559 h 2284095"/>
              <a:gd name="connsiteX50" fmla="*/ 6076823 w 8181975"/>
              <a:gd name="connsiteY50" fmla="*/ 1720215 h 2284095"/>
              <a:gd name="connsiteX51" fmla="*/ 6070600 w 8181975"/>
              <a:gd name="connsiteY51" fmla="*/ 548640 h 2284095"/>
              <a:gd name="connsiteX52" fmla="*/ 6619240 w 8181975"/>
              <a:gd name="connsiteY52" fmla="*/ 0 h 2284095"/>
              <a:gd name="connsiteX53" fmla="*/ 7167880 w 8181975"/>
              <a:gd name="connsiteY53" fmla="*/ 548640 h 2284095"/>
              <a:gd name="connsiteX54" fmla="*/ 7167880 w 8181975"/>
              <a:gd name="connsiteY54" fmla="*/ 1488440 h 2284095"/>
              <a:gd name="connsiteX55" fmla="*/ 7166991 w 8181975"/>
              <a:gd name="connsiteY55" fmla="*/ 1488440 h 2284095"/>
              <a:gd name="connsiteX56" fmla="*/ 7166991 w 8181975"/>
              <a:gd name="connsiteY56" fmla="*/ 1720215 h 2284095"/>
              <a:gd name="connsiteX57" fmla="*/ 7633335 w 8181975"/>
              <a:gd name="connsiteY57" fmla="*/ 2186559 h 2284095"/>
              <a:gd name="connsiteX58" fmla="*/ 8099679 w 8181975"/>
              <a:gd name="connsiteY58" fmla="*/ 1720215 h 2284095"/>
              <a:gd name="connsiteX59" fmla="*/ 8099679 w 8181975"/>
              <a:gd name="connsiteY59" fmla="*/ 795655 h 2284095"/>
              <a:gd name="connsiteX60" fmla="*/ 8181975 w 8181975"/>
              <a:gd name="connsiteY60" fmla="*/ 795655 h 2284095"/>
              <a:gd name="connsiteX61" fmla="*/ 8181975 w 8181975"/>
              <a:gd name="connsiteY61" fmla="*/ 1735455 h 2284095"/>
              <a:gd name="connsiteX62" fmla="*/ 7633335 w 8181975"/>
              <a:gd name="connsiteY62"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11375 w 8181975"/>
              <a:gd name="connsiteY18" fmla="*/ 1735455 h 2284095"/>
              <a:gd name="connsiteX19" fmla="*/ 1562735 w 8181975"/>
              <a:gd name="connsiteY19" fmla="*/ 2284095 h 2284095"/>
              <a:gd name="connsiteX20" fmla="*/ 1014095 w 8181975"/>
              <a:gd name="connsiteY20" fmla="*/ 1735455 h 2284095"/>
              <a:gd name="connsiteX21" fmla="*/ 1014095 w 8181975"/>
              <a:gd name="connsiteY21" fmla="*/ 795655 h 2284095"/>
              <a:gd name="connsiteX22" fmla="*/ 1014984 w 8181975"/>
              <a:gd name="connsiteY22" fmla="*/ 795655 h 2284095"/>
              <a:gd name="connsiteX23" fmla="*/ 1014984 w 8181975"/>
              <a:gd name="connsiteY23" fmla="*/ 563880 h 2284095"/>
              <a:gd name="connsiteX24" fmla="*/ 548640 w 8181975"/>
              <a:gd name="connsiteY24" fmla="*/ 97536 h 2284095"/>
              <a:gd name="connsiteX25" fmla="*/ 82296 w 8181975"/>
              <a:gd name="connsiteY25" fmla="*/ 563880 h 2284095"/>
              <a:gd name="connsiteX26" fmla="*/ 82296 w 8181975"/>
              <a:gd name="connsiteY26" fmla="*/ 1488440 h 2284095"/>
              <a:gd name="connsiteX27" fmla="*/ 0 w 8181975"/>
              <a:gd name="connsiteY27" fmla="*/ 1488440 h 2284095"/>
              <a:gd name="connsiteX28" fmla="*/ 0 w 8181975"/>
              <a:gd name="connsiteY28" fmla="*/ 548640 h 2284095"/>
              <a:gd name="connsiteX29" fmla="*/ 548640 w 8181975"/>
              <a:gd name="connsiteY29" fmla="*/ 0 h 2284095"/>
              <a:gd name="connsiteX30" fmla="*/ 1097280 w 8181975"/>
              <a:gd name="connsiteY30" fmla="*/ 548640 h 2284095"/>
              <a:gd name="connsiteX31" fmla="*/ 1097280 w 8181975"/>
              <a:gd name="connsiteY31" fmla="*/ 1488440 h 2284095"/>
              <a:gd name="connsiteX32" fmla="*/ 1096391 w 8181975"/>
              <a:gd name="connsiteY32" fmla="*/ 1488440 h 2284095"/>
              <a:gd name="connsiteX33" fmla="*/ 1096391 w 8181975"/>
              <a:gd name="connsiteY33" fmla="*/ 1720215 h 2284095"/>
              <a:gd name="connsiteX34" fmla="*/ 1562735 w 8181975"/>
              <a:gd name="connsiteY34" fmla="*/ 2186559 h 2284095"/>
              <a:gd name="connsiteX35" fmla="*/ 2029079 w 8181975"/>
              <a:gd name="connsiteY35" fmla="*/ 1720215 h 2284095"/>
              <a:gd name="connsiteX36" fmla="*/ 2029079 w 8181975"/>
              <a:gd name="connsiteY36" fmla="*/ 1488440 h 2284095"/>
              <a:gd name="connsiteX37" fmla="*/ 2022856 w 8181975"/>
              <a:gd name="connsiteY37" fmla="*/ 1488440 h 2284095"/>
              <a:gd name="connsiteX38" fmla="*/ 2022856 w 8181975"/>
              <a:gd name="connsiteY38" fmla="*/ 548640 h 2284095"/>
              <a:gd name="connsiteX39" fmla="*/ 2571496 w 8181975"/>
              <a:gd name="connsiteY39" fmla="*/ 0 h 2284095"/>
              <a:gd name="connsiteX40" fmla="*/ 3120136 w 8181975"/>
              <a:gd name="connsiteY40" fmla="*/ 548640 h 2284095"/>
              <a:gd name="connsiteX41" fmla="*/ 3119247 w 8181975"/>
              <a:gd name="connsiteY41" fmla="*/ 1720215 h 2284095"/>
              <a:gd name="connsiteX42" fmla="*/ 3585591 w 8181975"/>
              <a:gd name="connsiteY42" fmla="*/ 2186559 h 2284095"/>
              <a:gd name="connsiteX43" fmla="*/ 4051935 w 8181975"/>
              <a:gd name="connsiteY43" fmla="*/ 1720215 h 2284095"/>
              <a:gd name="connsiteX44" fmla="*/ 4047744 w 8181975"/>
              <a:gd name="connsiteY44" fmla="*/ 548640 h 2284095"/>
              <a:gd name="connsiteX45" fmla="*/ 4596384 w 8181975"/>
              <a:gd name="connsiteY45" fmla="*/ 0 h 2284095"/>
              <a:gd name="connsiteX46" fmla="*/ 5145024 w 8181975"/>
              <a:gd name="connsiteY46" fmla="*/ 548640 h 2284095"/>
              <a:gd name="connsiteX47" fmla="*/ 5144135 w 8181975"/>
              <a:gd name="connsiteY47" fmla="*/ 1720215 h 2284095"/>
              <a:gd name="connsiteX48" fmla="*/ 5610479 w 8181975"/>
              <a:gd name="connsiteY48" fmla="*/ 2186559 h 2284095"/>
              <a:gd name="connsiteX49" fmla="*/ 6076823 w 8181975"/>
              <a:gd name="connsiteY49" fmla="*/ 1720215 h 2284095"/>
              <a:gd name="connsiteX50" fmla="*/ 6070600 w 8181975"/>
              <a:gd name="connsiteY50" fmla="*/ 548640 h 2284095"/>
              <a:gd name="connsiteX51" fmla="*/ 6619240 w 8181975"/>
              <a:gd name="connsiteY51" fmla="*/ 0 h 2284095"/>
              <a:gd name="connsiteX52" fmla="*/ 7167880 w 8181975"/>
              <a:gd name="connsiteY52" fmla="*/ 548640 h 2284095"/>
              <a:gd name="connsiteX53" fmla="*/ 7167880 w 8181975"/>
              <a:gd name="connsiteY53" fmla="*/ 1488440 h 2284095"/>
              <a:gd name="connsiteX54" fmla="*/ 7166991 w 8181975"/>
              <a:gd name="connsiteY54" fmla="*/ 1488440 h 2284095"/>
              <a:gd name="connsiteX55" fmla="*/ 7166991 w 8181975"/>
              <a:gd name="connsiteY55" fmla="*/ 1720215 h 2284095"/>
              <a:gd name="connsiteX56" fmla="*/ 7633335 w 8181975"/>
              <a:gd name="connsiteY56" fmla="*/ 2186559 h 2284095"/>
              <a:gd name="connsiteX57" fmla="*/ 8099679 w 8181975"/>
              <a:gd name="connsiteY57" fmla="*/ 1720215 h 2284095"/>
              <a:gd name="connsiteX58" fmla="*/ 8099679 w 8181975"/>
              <a:gd name="connsiteY58" fmla="*/ 795655 h 2284095"/>
              <a:gd name="connsiteX59" fmla="*/ 8181975 w 8181975"/>
              <a:gd name="connsiteY59" fmla="*/ 795655 h 2284095"/>
              <a:gd name="connsiteX60" fmla="*/ 8181975 w 8181975"/>
              <a:gd name="connsiteY60" fmla="*/ 1735455 h 2284095"/>
              <a:gd name="connsiteX61" fmla="*/ 7633335 w 8181975"/>
              <a:gd name="connsiteY61"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11375 w 8181975"/>
              <a:gd name="connsiteY18" fmla="*/ 1735455 h 2284095"/>
              <a:gd name="connsiteX19" fmla="*/ 1562735 w 8181975"/>
              <a:gd name="connsiteY19" fmla="*/ 2284095 h 2284095"/>
              <a:gd name="connsiteX20" fmla="*/ 1014095 w 8181975"/>
              <a:gd name="connsiteY20" fmla="*/ 1735455 h 2284095"/>
              <a:gd name="connsiteX21" fmla="*/ 1014095 w 8181975"/>
              <a:gd name="connsiteY21" fmla="*/ 795655 h 2284095"/>
              <a:gd name="connsiteX22" fmla="*/ 1014984 w 8181975"/>
              <a:gd name="connsiteY22" fmla="*/ 795655 h 2284095"/>
              <a:gd name="connsiteX23" fmla="*/ 1014984 w 8181975"/>
              <a:gd name="connsiteY23" fmla="*/ 563880 h 2284095"/>
              <a:gd name="connsiteX24" fmla="*/ 548640 w 8181975"/>
              <a:gd name="connsiteY24" fmla="*/ 97536 h 2284095"/>
              <a:gd name="connsiteX25" fmla="*/ 82296 w 8181975"/>
              <a:gd name="connsiteY25" fmla="*/ 563880 h 2284095"/>
              <a:gd name="connsiteX26" fmla="*/ 82296 w 8181975"/>
              <a:gd name="connsiteY26" fmla="*/ 1488440 h 2284095"/>
              <a:gd name="connsiteX27" fmla="*/ 0 w 8181975"/>
              <a:gd name="connsiteY27" fmla="*/ 1488440 h 2284095"/>
              <a:gd name="connsiteX28" fmla="*/ 0 w 8181975"/>
              <a:gd name="connsiteY28" fmla="*/ 548640 h 2284095"/>
              <a:gd name="connsiteX29" fmla="*/ 548640 w 8181975"/>
              <a:gd name="connsiteY29" fmla="*/ 0 h 2284095"/>
              <a:gd name="connsiteX30" fmla="*/ 1097280 w 8181975"/>
              <a:gd name="connsiteY30" fmla="*/ 548640 h 2284095"/>
              <a:gd name="connsiteX31" fmla="*/ 1097280 w 8181975"/>
              <a:gd name="connsiteY31" fmla="*/ 1488440 h 2284095"/>
              <a:gd name="connsiteX32" fmla="*/ 1096391 w 8181975"/>
              <a:gd name="connsiteY32" fmla="*/ 1488440 h 2284095"/>
              <a:gd name="connsiteX33" fmla="*/ 1096391 w 8181975"/>
              <a:gd name="connsiteY33" fmla="*/ 1720215 h 2284095"/>
              <a:gd name="connsiteX34" fmla="*/ 1562735 w 8181975"/>
              <a:gd name="connsiteY34" fmla="*/ 2186559 h 2284095"/>
              <a:gd name="connsiteX35" fmla="*/ 2029079 w 8181975"/>
              <a:gd name="connsiteY35" fmla="*/ 1720215 h 2284095"/>
              <a:gd name="connsiteX36" fmla="*/ 2029079 w 8181975"/>
              <a:gd name="connsiteY36" fmla="*/ 1488440 h 2284095"/>
              <a:gd name="connsiteX37" fmla="*/ 2022856 w 8181975"/>
              <a:gd name="connsiteY37" fmla="*/ 548640 h 2284095"/>
              <a:gd name="connsiteX38" fmla="*/ 2571496 w 8181975"/>
              <a:gd name="connsiteY38" fmla="*/ 0 h 2284095"/>
              <a:gd name="connsiteX39" fmla="*/ 3120136 w 8181975"/>
              <a:gd name="connsiteY39" fmla="*/ 548640 h 2284095"/>
              <a:gd name="connsiteX40" fmla="*/ 3119247 w 8181975"/>
              <a:gd name="connsiteY40" fmla="*/ 1720215 h 2284095"/>
              <a:gd name="connsiteX41" fmla="*/ 3585591 w 8181975"/>
              <a:gd name="connsiteY41" fmla="*/ 2186559 h 2284095"/>
              <a:gd name="connsiteX42" fmla="*/ 4051935 w 8181975"/>
              <a:gd name="connsiteY42" fmla="*/ 1720215 h 2284095"/>
              <a:gd name="connsiteX43" fmla="*/ 4047744 w 8181975"/>
              <a:gd name="connsiteY43" fmla="*/ 548640 h 2284095"/>
              <a:gd name="connsiteX44" fmla="*/ 4596384 w 8181975"/>
              <a:gd name="connsiteY44" fmla="*/ 0 h 2284095"/>
              <a:gd name="connsiteX45" fmla="*/ 5145024 w 8181975"/>
              <a:gd name="connsiteY45" fmla="*/ 548640 h 2284095"/>
              <a:gd name="connsiteX46" fmla="*/ 5144135 w 8181975"/>
              <a:gd name="connsiteY46" fmla="*/ 1720215 h 2284095"/>
              <a:gd name="connsiteX47" fmla="*/ 5610479 w 8181975"/>
              <a:gd name="connsiteY47" fmla="*/ 2186559 h 2284095"/>
              <a:gd name="connsiteX48" fmla="*/ 6076823 w 8181975"/>
              <a:gd name="connsiteY48" fmla="*/ 1720215 h 2284095"/>
              <a:gd name="connsiteX49" fmla="*/ 6070600 w 8181975"/>
              <a:gd name="connsiteY49" fmla="*/ 548640 h 2284095"/>
              <a:gd name="connsiteX50" fmla="*/ 6619240 w 8181975"/>
              <a:gd name="connsiteY50" fmla="*/ 0 h 2284095"/>
              <a:gd name="connsiteX51" fmla="*/ 7167880 w 8181975"/>
              <a:gd name="connsiteY51" fmla="*/ 548640 h 2284095"/>
              <a:gd name="connsiteX52" fmla="*/ 7167880 w 8181975"/>
              <a:gd name="connsiteY52" fmla="*/ 1488440 h 2284095"/>
              <a:gd name="connsiteX53" fmla="*/ 7166991 w 8181975"/>
              <a:gd name="connsiteY53" fmla="*/ 1488440 h 2284095"/>
              <a:gd name="connsiteX54" fmla="*/ 7166991 w 8181975"/>
              <a:gd name="connsiteY54" fmla="*/ 1720215 h 2284095"/>
              <a:gd name="connsiteX55" fmla="*/ 7633335 w 8181975"/>
              <a:gd name="connsiteY55" fmla="*/ 2186559 h 2284095"/>
              <a:gd name="connsiteX56" fmla="*/ 8099679 w 8181975"/>
              <a:gd name="connsiteY56" fmla="*/ 1720215 h 2284095"/>
              <a:gd name="connsiteX57" fmla="*/ 8099679 w 8181975"/>
              <a:gd name="connsiteY57" fmla="*/ 795655 h 2284095"/>
              <a:gd name="connsiteX58" fmla="*/ 8181975 w 8181975"/>
              <a:gd name="connsiteY58" fmla="*/ 795655 h 2284095"/>
              <a:gd name="connsiteX59" fmla="*/ 8181975 w 8181975"/>
              <a:gd name="connsiteY59" fmla="*/ 1735455 h 2284095"/>
              <a:gd name="connsiteX60" fmla="*/ 7633335 w 8181975"/>
              <a:gd name="connsiteY60"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11375 w 8181975"/>
              <a:gd name="connsiteY18" fmla="*/ 1735455 h 2284095"/>
              <a:gd name="connsiteX19" fmla="*/ 1562735 w 8181975"/>
              <a:gd name="connsiteY19" fmla="*/ 2284095 h 2284095"/>
              <a:gd name="connsiteX20" fmla="*/ 1014095 w 8181975"/>
              <a:gd name="connsiteY20" fmla="*/ 1735455 h 2284095"/>
              <a:gd name="connsiteX21" fmla="*/ 1014095 w 8181975"/>
              <a:gd name="connsiteY21" fmla="*/ 795655 h 2284095"/>
              <a:gd name="connsiteX22" fmla="*/ 1014984 w 8181975"/>
              <a:gd name="connsiteY22" fmla="*/ 795655 h 2284095"/>
              <a:gd name="connsiteX23" fmla="*/ 1014984 w 8181975"/>
              <a:gd name="connsiteY23" fmla="*/ 563880 h 2284095"/>
              <a:gd name="connsiteX24" fmla="*/ 548640 w 8181975"/>
              <a:gd name="connsiteY24" fmla="*/ 97536 h 2284095"/>
              <a:gd name="connsiteX25" fmla="*/ 82296 w 8181975"/>
              <a:gd name="connsiteY25" fmla="*/ 563880 h 2284095"/>
              <a:gd name="connsiteX26" fmla="*/ 82296 w 8181975"/>
              <a:gd name="connsiteY26" fmla="*/ 1488440 h 2284095"/>
              <a:gd name="connsiteX27" fmla="*/ 0 w 8181975"/>
              <a:gd name="connsiteY27" fmla="*/ 1488440 h 2284095"/>
              <a:gd name="connsiteX28" fmla="*/ 0 w 8181975"/>
              <a:gd name="connsiteY28" fmla="*/ 548640 h 2284095"/>
              <a:gd name="connsiteX29" fmla="*/ 548640 w 8181975"/>
              <a:gd name="connsiteY29" fmla="*/ 0 h 2284095"/>
              <a:gd name="connsiteX30" fmla="*/ 1097280 w 8181975"/>
              <a:gd name="connsiteY30" fmla="*/ 548640 h 2284095"/>
              <a:gd name="connsiteX31" fmla="*/ 1097280 w 8181975"/>
              <a:gd name="connsiteY31" fmla="*/ 1488440 h 2284095"/>
              <a:gd name="connsiteX32" fmla="*/ 1096391 w 8181975"/>
              <a:gd name="connsiteY32" fmla="*/ 1488440 h 2284095"/>
              <a:gd name="connsiteX33" fmla="*/ 1096391 w 8181975"/>
              <a:gd name="connsiteY33" fmla="*/ 1720215 h 2284095"/>
              <a:gd name="connsiteX34" fmla="*/ 1562735 w 8181975"/>
              <a:gd name="connsiteY34" fmla="*/ 2186559 h 2284095"/>
              <a:gd name="connsiteX35" fmla="*/ 2029079 w 8181975"/>
              <a:gd name="connsiteY35" fmla="*/ 1720215 h 2284095"/>
              <a:gd name="connsiteX36" fmla="*/ 2022856 w 8181975"/>
              <a:gd name="connsiteY36" fmla="*/ 548640 h 2284095"/>
              <a:gd name="connsiteX37" fmla="*/ 2571496 w 8181975"/>
              <a:gd name="connsiteY37" fmla="*/ 0 h 2284095"/>
              <a:gd name="connsiteX38" fmla="*/ 3120136 w 8181975"/>
              <a:gd name="connsiteY38" fmla="*/ 548640 h 2284095"/>
              <a:gd name="connsiteX39" fmla="*/ 3119247 w 8181975"/>
              <a:gd name="connsiteY39" fmla="*/ 1720215 h 2284095"/>
              <a:gd name="connsiteX40" fmla="*/ 3585591 w 8181975"/>
              <a:gd name="connsiteY40" fmla="*/ 2186559 h 2284095"/>
              <a:gd name="connsiteX41" fmla="*/ 4051935 w 8181975"/>
              <a:gd name="connsiteY41" fmla="*/ 1720215 h 2284095"/>
              <a:gd name="connsiteX42" fmla="*/ 4047744 w 8181975"/>
              <a:gd name="connsiteY42" fmla="*/ 548640 h 2284095"/>
              <a:gd name="connsiteX43" fmla="*/ 4596384 w 8181975"/>
              <a:gd name="connsiteY43" fmla="*/ 0 h 2284095"/>
              <a:gd name="connsiteX44" fmla="*/ 5145024 w 8181975"/>
              <a:gd name="connsiteY44" fmla="*/ 548640 h 2284095"/>
              <a:gd name="connsiteX45" fmla="*/ 5144135 w 8181975"/>
              <a:gd name="connsiteY45" fmla="*/ 1720215 h 2284095"/>
              <a:gd name="connsiteX46" fmla="*/ 5610479 w 8181975"/>
              <a:gd name="connsiteY46" fmla="*/ 2186559 h 2284095"/>
              <a:gd name="connsiteX47" fmla="*/ 6076823 w 8181975"/>
              <a:gd name="connsiteY47" fmla="*/ 1720215 h 2284095"/>
              <a:gd name="connsiteX48" fmla="*/ 6070600 w 8181975"/>
              <a:gd name="connsiteY48" fmla="*/ 548640 h 2284095"/>
              <a:gd name="connsiteX49" fmla="*/ 6619240 w 8181975"/>
              <a:gd name="connsiteY49" fmla="*/ 0 h 2284095"/>
              <a:gd name="connsiteX50" fmla="*/ 7167880 w 8181975"/>
              <a:gd name="connsiteY50" fmla="*/ 548640 h 2284095"/>
              <a:gd name="connsiteX51" fmla="*/ 7167880 w 8181975"/>
              <a:gd name="connsiteY51" fmla="*/ 1488440 h 2284095"/>
              <a:gd name="connsiteX52" fmla="*/ 7166991 w 8181975"/>
              <a:gd name="connsiteY52" fmla="*/ 1488440 h 2284095"/>
              <a:gd name="connsiteX53" fmla="*/ 7166991 w 8181975"/>
              <a:gd name="connsiteY53" fmla="*/ 1720215 h 2284095"/>
              <a:gd name="connsiteX54" fmla="*/ 7633335 w 8181975"/>
              <a:gd name="connsiteY54" fmla="*/ 2186559 h 2284095"/>
              <a:gd name="connsiteX55" fmla="*/ 8099679 w 8181975"/>
              <a:gd name="connsiteY55" fmla="*/ 1720215 h 2284095"/>
              <a:gd name="connsiteX56" fmla="*/ 8099679 w 8181975"/>
              <a:gd name="connsiteY56" fmla="*/ 795655 h 2284095"/>
              <a:gd name="connsiteX57" fmla="*/ 8181975 w 8181975"/>
              <a:gd name="connsiteY57" fmla="*/ 795655 h 2284095"/>
              <a:gd name="connsiteX58" fmla="*/ 8181975 w 8181975"/>
              <a:gd name="connsiteY58" fmla="*/ 1735455 h 2284095"/>
              <a:gd name="connsiteX59" fmla="*/ 7633335 w 8181975"/>
              <a:gd name="connsiteY59"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11375 w 8181975"/>
              <a:gd name="connsiteY18" fmla="*/ 1735455 h 2284095"/>
              <a:gd name="connsiteX19" fmla="*/ 1562735 w 8181975"/>
              <a:gd name="connsiteY19" fmla="*/ 2284095 h 2284095"/>
              <a:gd name="connsiteX20" fmla="*/ 1014095 w 8181975"/>
              <a:gd name="connsiteY20" fmla="*/ 1735455 h 2284095"/>
              <a:gd name="connsiteX21" fmla="*/ 1014095 w 8181975"/>
              <a:gd name="connsiteY21" fmla="*/ 795655 h 2284095"/>
              <a:gd name="connsiteX22" fmla="*/ 1014984 w 8181975"/>
              <a:gd name="connsiteY22" fmla="*/ 795655 h 2284095"/>
              <a:gd name="connsiteX23" fmla="*/ 1014984 w 8181975"/>
              <a:gd name="connsiteY23" fmla="*/ 563880 h 2284095"/>
              <a:gd name="connsiteX24" fmla="*/ 548640 w 8181975"/>
              <a:gd name="connsiteY24" fmla="*/ 97536 h 2284095"/>
              <a:gd name="connsiteX25" fmla="*/ 82296 w 8181975"/>
              <a:gd name="connsiteY25" fmla="*/ 563880 h 2284095"/>
              <a:gd name="connsiteX26" fmla="*/ 82296 w 8181975"/>
              <a:gd name="connsiteY26" fmla="*/ 1488440 h 2284095"/>
              <a:gd name="connsiteX27" fmla="*/ 0 w 8181975"/>
              <a:gd name="connsiteY27" fmla="*/ 1488440 h 2284095"/>
              <a:gd name="connsiteX28" fmla="*/ 0 w 8181975"/>
              <a:gd name="connsiteY28" fmla="*/ 548640 h 2284095"/>
              <a:gd name="connsiteX29" fmla="*/ 548640 w 8181975"/>
              <a:gd name="connsiteY29" fmla="*/ 0 h 2284095"/>
              <a:gd name="connsiteX30" fmla="*/ 1097280 w 8181975"/>
              <a:gd name="connsiteY30" fmla="*/ 548640 h 2284095"/>
              <a:gd name="connsiteX31" fmla="*/ 1097280 w 8181975"/>
              <a:gd name="connsiteY31" fmla="*/ 1488440 h 2284095"/>
              <a:gd name="connsiteX32" fmla="*/ 1096391 w 8181975"/>
              <a:gd name="connsiteY32" fmla="*/ 1720215 h 2284095"/>
              <a:gd name="connsiteX33" fmla="*/ 1562735 w 8181975"/>
              <a:gd name="connsiteY33" fmla="*/ 2186559 h 2284095"/>
              <a:gd name="connsiteX34" fmla="*/ 2029079 w 8181975"/>
              <a:gd name="connsiteY34" fmla="*/ 1720215 h 2284095"/>
              <a:gd name="connsiteX35" fmla="*/ 2022856 w 8181975"/>
              <a:gd name="connsiteY35" fmla="*/ 548640 h 2284095"/>
              <a:gd name="connsiteX36" fmla="*/ 2571496 w 8181975"/>
              <a:gd name="connsiteY36" fmla="*/ 0 h 2284095"/>
              <a:gd name="connsiteX37" fmla="*/ 3120136 w 8181975"/>
              <a:gd name="connsiteY37" fmla="*/ 548640 h 2284095"/>
              <a:gd name="connsiteX38" fmla="*/ 3119247 w 8181975"/>
              <a:gd name="connsiteY38" fmla="*/ 1720215 h 2284095"/>
              <a:gd name="connsiteX39" fmla="*/ 3585591 w 8181975"/>
              <a:gd name="connsiteY39" fmla="*/ 2186559 h 2284095"/>
              <a:gd name="connsiteX40" fmla="*/ 4051935 w 8181975"/>
              <a:gd name="connsiteY40" fmla="*/ 1720215 h 2284095"/>
              <a:gd name="connsiteX41" fmla="*/ 4047744 w 8181975"/>
              <a:gd name="connsiteY41" fmla="*/ 548640 h 2284095"/>
              <a:gd name="connsiteX42" fmla="*/ 4596384 w 8181975"/>
              <a:gd name="connsiteY42" fmla="*/ 0 h 2284095"/>
              <a:gd name="connsiteX43" fmla="*/ 5145024 w 8181975"/>
              <a:gd name="connsiteY43" fmla="*/ 548640 h 2284095"/>
              <a:gd name="connsiteX44" fmla="*/ 5144135 w 8181975"/>
              <a:gd name="connsiteY44" fmla="*/ 1720215 h 2284095"/>
              <a:gd name="connsiteX45" fmla="*/ 5610479 w 8181975"/>
              <a:gd name="connsiteY45" fmla="*/ 2186559 h 2284095"/>
              <a:gd name="connsiteX46" fmla="*/ 6076823 w 8181975"/>
              <a:gd name="connsiteY46" fmla="*/ 1720215 h 2284095"/>
              <a:gd name="connsiteX47" fmla="*/ 6070600 w 8181975"/>
              <a:gd name="connsiteY47" fmla="*/ 548640 h 2284095"/>
              <a:gd name="connsiteX48" fmla="*/ 6619240 w 8181975"/>
              <a:gd name="connsiteY48" fmla="*/ 0 h 2284095"/>
              <a:gd name="connsiteX49" fmla="*/ 7167880 w 8181975"/>
              <a:gd name="connsiteY49" fmla="*/ 548640 h 2284095"/>
              <a:gd name="connsiteX50" fmla="*/ 7167880 w 8181975"/>
              <a:gd name="connsiteY50" fmla="*/ 1488440 h 2284095"/>
              <a:gd name="connsiteX51" fmla="*/ 7166991 w 8181975"/>
              <a:gd name="connsiteY51" fmla="*/ 1488440 h 2284095"/>
              <a:gd name="connsiteX52" fmla="*/ 7166991 w 8181975"/>
              <a:gd name="connsiteY52" fmla="*/ 1720215 h 2284095"/>
              <a:gd name="connsiteX53" fmla="*/ 7633335 w 8181975"/>
              <a:gd name="connsiteY53" fmla="*/ 2186559 h 2284095"/>
              <a:gd name="connsiteX54" fmla="*/ 8099679 w 8181975"/>
              <a:gd name="connsiteY54" fmla="*/ 1720215 h 2284095"/>
              <a:gd name="connsiteX55" fmla="*/ 8099679 w 8181975"/>
              <a:gd name="connsiteY55" fmla="*/ 795655 h 2284095"/>
              <a:gd name="connsiteX56" fmla="*/ 8181975 w 8181975"/>
              <a:gd name="connsiteY56" fmla="*/ 795655 h 2284095"/>
              <a:gd name="connsiteX57" fmla="*/ 8181975 w 8181975"/>
              <a:gd name="connsiteY57" fmla="*/ 1735455 h 2284095"/>
              <a:gd name="connsiteX58" fmla="*/ 7633335 w 8181975"/>
              <a:gd name="connsiteY58"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11375 w 8181975"/>
              <a:gd name="connsiteY18" fmla="*/ 1735455 h 2284095"/>
              <a:gd name="connsiteX19" fmla="*/ 1562735 w 8181975"/>
              <a:gd name="connsiteY19" fmla="*/ 2284095 h 2284095"/>
              <a:gd name="connsiteX20" fmla="*/ 1014095 w 8181975"/>
              <a:gd name="connsiteY20" fmla="*/ 1735455 h 2284095"/>
              <a:gd name="connsiteX21" fmla="*/ 1014095 w 8181975"/>
              <a:gd name="connsiteY21" fmla="*/ 795655 h 2284095"/>
              <a:gd name="connsiteX22" fmla="*/ 1014984 w 8181975"/>
              <a:gd name="connsiteY22" fmla="*/ 795655 h 2284095"/>
              <a:gd name="connsiteX23" fmla="*/ 1014984 w 8181975"/>
              <a:gd name="connsiteY23" fmla="*/ 563880 h 2284095"/>
              <a:gd name="connsiteX24" fmla="*/ 548640 w 8181975"/>
              <a:gd name="connsiteY24" fmla="*/ 97536 h 2284095"/>
              <a:gd name="connsiteX25" fmla="*/ 82296 w 8181975"/>
              <a:gd name="connsiteY25" fmla="*/ 563880 h 2284095"/>
              <a:gd name="connsiteX26" fmla="*/ 82296 w 8181975"/>
              <a:gd name="connsiteY26" fmla="*/ 1488440 h 2284095"/>
              <a:gd name="connsiteX27" fmla="*/ 0 w 8181975"/>
              <a:gd name="connsiteY27" fmla="*/ 1488440 h 2284095"/>
              <a:gd name="connsiteX28" fmla="*/ 0 w 8181975"/>
              <a:gd name="connsiteY28" fmla="*/ 548640 h 2284095"/>
              <a:gd name="connsiteX29" fmla="*/ 548640 w 8181975"/>
              <a:gd name="connsiteY29" fmla="*/ 0 h 2284095"/>
              <a:gd name="connsiteX30" fmla="*/ 1097280 w 8181975"/>
              <a:gd name="connsiteY30" fmla="*/ 548640 h 2284095"/>
              <a:gd name="connsiteX31" fmla="*/ 1096391 w 8181975"/>
              <a:gd name="connsiteY31" fmla="*/ 1720215 h 2284095"/>
              <a:gd name="connsiteX32" fmla="*/ 1562735 w 8181975"/>
              <a:gd name="connsiteY32" fmla="*/ 2186559 h 2284095"/>
              <a:gd name="connsiteX33" fmla="*/ 2029079 w 8181975"/>
              <a:gd name="connsiteY33" fmla="*/ 1720215 h 2284095"/>
              <a:gd name="connsiteX34" fmla="*/ 2022856 w 8181975"/>
              <a:gd name="connsiteY34" fmla="*/ 548640 h 2284095"/>
              <a:gd name="connsiteX35" fmla="*/ 2571496 w 8181975"/>
              <a:gd name="connsiteY35" fmla="*/ 0 h 2284095"/>
              <a:gd name="connsiteX36" fmla="*/ 3120136 w 8181975"/>
              <a:gd name="connsiteY36" fmla="*/ 548640 h 2284095"/>
              <a:gd name="connsiteX37" fmla="*/ 3119247 w 8181975"/>
              <a:gd name="connsiteY37" fmla="*/ 1720215 h 2284095"/>
              <a:gd name="connsiteX38" fmla="*/ 3585591 w 8181975"/>
              <a:gd name="connsiteY38" fmla="*/ 2186559 h 2284095"/>
              <a:gd name="connsiteX39" fmla="*/ 4051935 w 8181975"/>
              <a:gd name="connsiteY39" fmla="*/ 1720215 h 2284095"/>
              <a:gd name="connsiteX40" fmla="*/ 4047744 w 8181975"/>
              <a:gd name="connsiteY40" fmla="*/ 548640 h 2284095"/>
              <a:gd name="connsiteX41" fmla="*/ 4596384 w 8181975"/>
              <a:gd name="connsiteY41" fmla="*/ 0 h 2284095"/>
              <a:gd name="connsiteX42" fmla="*/ 5145024 w 8181975"/>
              <a:gd name="connsiteY42" fmla="*/ 548640 h 2284095"/>
              <a:gd name="connsiteX43" fmla="*/ 5144135 w 8181975"/>
              <a:gd name="connsiteY43" fmla="*/ 1720215 h 2284095"/>
              <a:gd name="connsiteX44" fmla="*/ 5610479 w 8181975"/>
              <a:gd name="connsiteY44" fmla="*/ 2186559 h 2284095"/>
              <a:gd name="connsiteX45" fmla="*/ 6076823 w 8181975"/>
              <a:gd name="connsiteY45" fmla="*/ 1720215 h 2284095"/>
              <a:gd name="connsiteX46" fmla="*/ 6070600 w 8181975"/>
              <a:gd name="connsiteY46" fmla="*/ 548640 h 2284095"/>
              <a:gd name="connsiteX47" fmla="*/ 6619240 w 8181975"/>
              <a:gd name="connsiteY47" fmla="*/ 0 h 2284095"/>
              <a:gd name="connsiteX48" fmla="*/ 7167880 w 8181975"/>
              <a:gd name="connsiteY48" fmla="*/ 548640 h 2284095"/>
              <a:gd name="connsiteX49" fmla="*/ 7167880 w 8181975"/>
              <a:gd name="connsiteY49" fmla="*/ 1488440 h 2284095"/>
              <a:gd name="connsiteX50" fmla="*/ 7166991 w 8181975"/>
              <a:gd name="connsiteY50" fmla="*/ 1488440 h 2284095"/>
              <a:gd name="connsiteX51" fmla="*/ 7166991 w 8181975"/>
              <a:gd name="connsiteY51" fmla="*/ 1720215 h 2284095"/>
              <a:gd name="connsiteX52" fmla="*/ 7633335 w 8181975"/>
              <a:gd name="connsiteY52" fmla="*/ 2186559 h 2284095"/>
              <a:gd name="connsiteX53" fmla="*/ 8099679 w 8181975"/>
              <a:gd name="connsiteY53" fmla="*/ 1720215 h 2284095"/>
              <a:gd name="connsiteX54" fmla="*/ 8099679 w 8181975"/>
              <a:gd name="connsiteY54" fmla="*/ 795655 h 2284095"/>
              <a:gd name="connsiteX55" fmla="*/ 8181975 w 8181975"/>
              <a:gd name="connsiteY55" fmla="*/ 795655 h 2284095"/>
              <a:gd name="connsiteX56" fmla="*/ 8181975 w 8181975"/>
              <a:gd name="connsiteY56" fmla="*/ 1735455 h 2284095"/>
              <a:gd name="connsiteX57" fmla="*/ 7633335 w 8181975"/>
              <a:gd name="connsiteY57"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11375 w 8181975"/>
              <a:gd name="connsiteY18" fmla="*/ 1735455 h 2284095"/>
              <a:gd name="connsiteX19" fmla="*/ 1562735 w 8181975"/>
              <a:gd name="connsiteY19" fmla="*/ 2284095 h 2284095"/>
              <a:gd name="connsiteX20" fmla="*/ 1014095 w 8181975"/>
              <a:gd name="connsiteY20" fmla="*/ 1735455 h 2284095"/>
              <a:gd name="connsiteX21" fmla="*/ 1014095 w 8181975"/>
              <a:gd name="connsiteY21" fmla="*/ 795655 h 2284095"/>
              <a:gd name="connsiteX22" fmla="*/ 1014984 w 8181975"/>
              <a:gd name="connsiteY22" fmla="*/ 563880 h 2284095"/>
              <a:gd name="connsiteX23" fmla="*/ 548640 w 8181975"/>
              <a:gd name="connsiteY23" fmla="*/ 97536 h 2284095"/>
              <a:gd name="connsiteX24" fmla="*/ 82296 w 8181975"/>
              <a:gd name="connsiteY24" fmla="*/ 563880 h 2284095"/>
              <a:gd name="connsiteX25" fmla="*/ 82296 w 8181975"/>
              <a:gd name="connsiteY25" fmla="*/ 1488440 h 2284095"/>
              <a:gd name="connsiteX26" fmla="*/ 0 w 8181975"/>
              <a:gd name="connsiteY26" fmla="*/ 1488440 h 2284095"/>
              <a:gd name="connsiteX27" fmla="*/ 0 w 8181975"/>
              <a:gd name="connsiteY27" fmla="*/ 548640 h 2284095"/>
              <a:gd name="connsiteX28" fmla="*/ 548640 w 8181975"/>
              <a:gd name="connsiteY28" fmla="*/ 0 h 2284095"/>
              <a:gd name="connsiteX29" fmla="*/ 1097280 w 8181975"/>
              <a:gd name="connsiteY29" fmla="*/ 548640 h 2284095"/>
              <a:gd name="connsiteX30" fmla="*/ 1096391 w 8181975"/>
              <a:gd name="connsiteY30" fmla="*/ 1720215 h 2284095"/>
              <a:gd name="connsiteX31" fmla="*/ 1562735 w 8181975"/>
              <a:gd name="connsiteY31" fmla="*/ 2186559 h 2284095"/>
              <a:gd name="connsiteX32" fmla="*/ 2029079 w 8181975"/>
              <a:gd name="connsiteY32" fmla="*/ 1720215 h 2284095"/>
              <a:gd name="connsiteX33" fmla="*/ 2022856 w 8181975"/>
              <a:gd name="connsiteY33" fmla="*/ 548640 h 2284095"/>
              <a:gd name="connsiteX34" fmla="*/ 2571496 w 8181975"/>
              <a:gd name="connsiteY34" fmla="*/ 0 h 2284095"/>
              <a:gd name="connsiteX35" fmla="*/ 3120136 w 8181975"/>
              <a:gd name="connsiteY35" fmla="*/ 548640 h 2284095"/>
              <a:gd name="connsiteX36" fmla="*/ 3119247 w 8181975"/>
              <a:gd name="connsiteY36" fmla="*/ 1720215 h 2284095"/>
              <a:gd name="connsiteX37" fmla="*/ 3585591 w 8181975"/>
              <a:gd name="connsiteY37" fmla="*/ 2186559 h 2284095"/>
              <a:gd name="connsiteX38" fmla="*/ 4051935 w 8181975"/>
              <a:gd name="connsiteY38" fmla="*/ 1720215 h 2284095"/>
              <a:gd name="connsiteX39" fmla="*/ 4047744 w 8181975"/>
              <a:gd name="connsiteY39" fmla="*/ 548640 h 2284095"/>
              <a:gd name="connsiteX40" fmla="*/ 4596384 w 8181975"/>
              <a:gd name="connsiteY40" fmla="*/ 0 h 2284095"/>
              <a:gd name="connsiteX41" fmla="*/ 5145024 w 8181975"/>
              <a:gd name="connsiteY41" fmla="*/ 548640 h 2284095"/>
              <a:gd name="connsiteX42" fmla="*/ 5144135 w 8181975"/>
              <a:gd name="connsiteY42" fmla="*/ 1720215 h 2284095"/>
              <a:gd name="connsiteX43" fmla="*/ 5610479 w 8181975"/>
              <a:gd name="connsiteY43" fmla="*/ 2186559 h 2284095"/>
              <a:gd name="connsiteX44" fmla="*/ 6076823 w 8181975"/>
              <a:gd name="connsiteY44" fmla="*/ 1720215 h 2284095"/>
              <a:gd name="connsiteX45" fmla="*/ 6070600 w 8181975"/>
              <a:gd name="connsiteY45" fmla="*/ 548640 h 2284095"/>
              <a:gd name="connsiteX46" fmla="*/ 6619240 w 8181975"/>
              <a:gd name="connsiteY46" fmla="*/ 0 h 2284095"/>
              <a:gd name="connsiteX47" fmla="*/ 7167880 w 8181975"/>
              <a:gd name="connsiteY47" fmla="*/ 548640 h 2284095"/>
              <a:gd name="connsiteX48" fmla="*/ 7167880 w 8181975"/>
              <a:gd name="connsiteY48" fmla="*/ 1488440 h 2284095"/>
              <a:gd name="connsiteX49" fmla="*/ 7166991 w 8181975"/>
              <a:gd name="connsiteY49" fmla="*/ 1488440 h 2284095"/>
              <a:gd name="connsiteX50" fmla="*/ 7166991 w 8181975"/>
              <a:gd name="connsiteY50" fmla="*/ 1720215 h 2284095"/>
              <a:gd name="connsiteX51" fmla="*/ 7633335 w 8181975"/>
              <a:gd name="connsiteY51" fmla="*/ 2186559 h 2284095"/>
              <a:gd name="connsiteX52" fmla="*/ 8099679 w 8181975"/>
              <a:gd name="connsiteY52" fmla="*/ 1720215 h 2284095"/>
              <a:gd name="connsiteX53" fmla="*/ 8099679 w 8181975"/>
              <a:gd name="connsiteY53" fmla="*/ 795655 h 2284095"/>
              <a:gd name="connsiteX54" fmla="*/ 8181975 w 8181975"/>
              <a:gd name="connsiteY54" fmla="*/ 795655 h 2284095"/>
              <a:gd name="connsiteX55" fmla="*/ 8181975 w 8181975"/>
              <a:gd name="connsiteY55" fmla="*/ 1735455 h 2284095"/>
              <a:gd name="connsiteX56" fmla="*/ 7633335 w 8181975"/>
              <a:gd name="connsiteY56"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0040 w 8181975"/>
              <a:gd name="connsiteY11" fmla="*/ 795655 h 2284095"/>
              <a:gd name="connsiteX12" fmla="*/ 4134231 w 8181975"/>
              <a:gd name="connsiteY12" fmla="*/ 1735455 h 2284095"/>
              <a:gd name="connsiteX13" fmla="*/ 3585591 w 8181975"/>
              <a:gd name="connsiteY13" fmla="*/ 2284095 h 2284095"/>
              <a:gd name="connsiteX14" fmla="*/ 3036951 w 8181975"/>
              <a:gd name="connsiteY14" fmla="*/ 1735455 h 2284095"/>
              <a:gd name="connsiteX15" fmla="*/ 3037840 w 8181975"/>
              <a:gd name="connsiteY15" fmla="*/ 563880 h 2284095"/>
              <a:gd name="connsiteX16" fmla="*/ 2571496 w 8181975"/>
              <a:gd name="connsiteY16" fmla="*/ 97536 h 2284095"/>
              <a:gd name="connsiteX17" fmla="*/ 2105152 w 8181975"/>
              <a:gd name="connsiteY17" fmla="*/ 563880 h 2284095"/>
              <a:gd name="connsiteX18" fmla="*/ 2111375 w 8181975"/>
              <a:gd name="connsiteY18" fmla="*/ 1735455 h 2284095"/>
              <a:gd name="connsiteX19" fmla="*/ 1562735 w 8181975"/>
              <a:gd name="connsiteY19" fmla="*/ 2284095 h 2284095"/>
              <a:gd name="connsiteX20" fmla="*/ 1014095 w 8181975"/>
              <a:gd name="connsiteY20" fmla="*/ 1735455 h 2284095"/>
              <a:gd name="connsiteX21" fmla="*/ 1014984 w 8181975"/>
              <a:gd name="connsiteY21" fmla="*/ 563880 h 2284095"/>
              <a:gd name="connsiteX22" fmla="*/ 548640 w 8181975"/>
              <a:gd name="connsiteY22" fmla="*/ 97536 h 2284095"/>
              <a:gd name="connsiteX23" fmla="*/ 82296 w 8181975"/>
              <a:gd name="connsiteY23" fmla="*/ 563880 h 2284095"/>
              <a:gd name="connsiteX24" fmla="*/ 82296 w 8181975"/>
              <a:gd name="connsiteY24" fmla="*/ 1488440 h 2284095"/>
              <a:gd name="connsiteX25" fmla="*/ 0 w 8181975"/>
              <a:gd name="connsiteY25" fmla="*/ 1488440 h 2284095"/>
              <a:gd name="connsiteX26" fmla="*/ 0 w 8181975"/>
              <a:gd name="connsiteY26" fmla="*/ 548640 h 2284095"/>
              <a:gd name="connsiteX27" fmla="*/ 548640 w 8181975"/>
              <a:gd name="connsiteY27" fmla="*/ 0 h 2284095"/>
              <a:gd name="connsiteX28" fmla="*/ 1097280 w 8181975"/>
              <a:gd name="connsiteY28" fmla="*/ 548640 h 2284095"/>
              <a:gd name="connsiteX29" fmla="*/ 1096391 w 8181975"/>
              <a:gd name="connsiteY29" fmla="*/ 1720215 h 2284095"/>
              <a:gd name="connsiteX30" fmla="*/ 1562735 w 8181975"/>
              <a:gd name="connsiteY30" fmla="*/ 2186559 h 2284095"/>
              <a:gd name="connsiteX31" fmla="*/ 2029079 w 8181975"/>
              <a:gd name="connsiteY31" fmla="*/ 1720215 h 2284095"/>
              <a:gd name="connsiteX32" fmla="*/ 2022856 w 8181975"/>
              <a:gd name="connsiteY32" fmla="*/ 548640 h 2284095"/>
              <a:gd name="connsiteX33" fmla="*/ 2571496 w 8181975"/>
              <a:gd name="connsiteY33" fmla="*/ 0 h 2284095"/>
              <a:gd name="connsiteX34" fmla="*/ 3120136 w 8181975"/>
              <a:gd name="connsiteY34" fmla="*/ 548640 h 2284095"/>
              <a:gd name="connsiteX35" fmla="*/ 3119247 w 8181975"/>
              <a:gd name="connsiteY35" fmla="*/ 1720215 h 2284095"/>
              <a:gd name="connsiteX36" fmla="*/ 3585591 w 8181975"/>
              <a:gd name="connsiteY36" fmla="*/ 2186559 h 2284095"/>
              <a:gd name="connsiteX37" fmla="*/ 4051935 w 8181975"/>
              <a:gd name="connsiteY37" fmla="*/ 1720215 h 2284095"/>
              <a:gd name="connsiteX38" fmla="*/ 4047744 w 8181975"/>
              <a:gd name="connsiteY38" fmla="*/ 548640 h 2284095"/>
              <a:gd name="connsiteX39" fmla="*/ 4596384 w 8181975"/>
              <a:gd name="connsiteY39" fmla="*/ 0 h 2284095"/>
              <a:gd name="connsiteX40" fmla="*/ 5145024 w 8181975"/>
              <a:gd name="connsiteY40" fmla="*/ 548640 h 2284095"/>
              <a:gd name="connsiteX41" fmla="*/ 5144135 w 8181975"/>
              <a:gd name="connsiteY41" fmla="*/ 1720215 h 2284095"/>
              <a:gd name="connsiteX42" fmla="*/ 5610479 w 8181975"/>
              <a:gd name="connsiteY42" fmla="*/ 2186559 h 2284095"/>
              <a:gd name="connsiteX43" fmla="*/ 6076823 w 8181975"/>
              <a:gd name="connsiteY43" fmla="*/ 1720215 h 2284095"/>
              <a:gd name="connsiteX44" fmla="*/ 6070600 w 8181975"/>
              <a:gd name="connsiteY44" fmla="*/ 548640 h 2284095"/>
              <a:gd name="connsiteX45" fmla="*/ 6619240 w 8181975"/>
              <a:gd name="connsiteY45" fmla="*/ 0 h 2284095"/>
              <a:gd name="connsiteX46" fmla="*/ 7167880 w 8181975"/>
              <a:gd name="connsiteY46" fmla="*/ 548640 h 2284095"/>
              <a:gd name="connsiteX47" fmla="*/ 7167880 w 8181975"/>
              <a:gd name="connsiteY47" fmla="*/ 1488440 h 2284095"/>
              <a:gd name="connsiteX48" fmla="*/ 7166991 w 8181975"/>
              <a:gd name="connsiteY48" fmla="*/ 1488440 h 2284095"/>
              <a:gd name="connsiteX49" fmla="*/ 7166991 w 8181975"/>
              <a:gd name="connsiteY49" fmla="*/ 1720215 h 2284095"/>
              <a:gd name="connsiteX50" fmla="*/ 7633335 w 8181975"/>
              <a:gd name="connsiteY50" fmla="*/ 2186559 h 2284095"/>
              <a:gd name="connsiteX51" fmla="*/ 8099679 w 8181975"/>
              <a:gd name="connsiteY51" fmla="*/ 1720215 h 2284095"/>
              <a:gd name="connsiteX52" fmla="*/ 8099679 w 8181975"/>
              <a:gd name="connsiteY52" fmla="*/ 795655 h 2284095"/>
              <a:gd name="connsiteX53" fmla="*/ 8181975 w 8181975"/>
              <a:gd name="connsiteY53" fmla="*/ 795655 h 2284095"/>
              <a:gd name="connsiteX54" fmla="*/ 8181975 w 8181975"/>
              <a:gd name="connsiteY54" fmla="*/ 1735455 h 2284095"/>
              <a:gd name="connsiteX55" fmla="*/ 7633335 w 8181975"/>
              <a:gd name="connsiteY55"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4231 w 8181975"/>
              <a:gd name="connsiteY11" fmla="*/ 1735455 h 2284095"/>
              <a:gd name="connsiteX12" fmla="*/ 3585591 w 8181975"/>
              <a:gd name="connsiteY12" fmla="*/ 2284095 h 2284095"/>
              <a:gd name="connsiteX13" fmla="*/ 3036951 w 8181975"/>
              <a:gd name="connsiteY13" fmla="*/ 1735455 h 2284095"/>
              <a:gd name="connsiteX14" fmla="*/ 3037840 w 8181975"/>
              <a:gd name="connsiteY14" fmla="*/ 563880 h 2284095"/>
              <a:gd name="connsiteX15" fmla="*/ 2571496 w 8181975"/>
              <a:gd name="connsiteY15" fmla="*/ 97536 h 2284095"/>
              <a:gd name="connsiteX16" fmla="*/ 2105152 w 8181975"/>
              <a:gd name="connsiteY16" fmla="*/ 563880 h 2284095"/>
              <a:gd name="connsiteX17" fmla="*/ 2111375 w 8181975"/>
              <a:gd name="connsiteY17" fmla="*/ 1735455 h 2284095"/>
              <a:gd name="connsiteX18" fmla="*/ 1562735 w 8181975"/>
              <a:gd name="connsiteY18" fmla="*/ 2284095 h 2284095"/>
              <a:gd name="connsiteX19" fmla="*/ 1014095 w 8181975"/>
              <a:gd name="connsiteY19" fmla="*/ 1735455 h 2284095"/>
              <a:gd name="connsiteX20" fmla="*/ 1014984 w 8181975"/>
              <a:gd name="connsiteY20" fmla="*/ 563880 h 2284095"/>
              <a:gd name="connsiteX21" fmla="*/ 548640 w 8181975"/>
              <a:gd name="connsiteY21" fmla="*/ 97536 h 2284095"/>
              <a:gd name="connsiteX22" fmla="*/ 82296 w 8181975"/>
              <a:gd name="connsiteY22" fmla="*/ 563880 h 2284095"/>
              <a:gd name="connsiteX23" fmla="*/ 82296 w 8181975"/>
              <a:gd name="connsiteY23" fmla="*/ 1488440 h 2284095"/>
              <a:gd name="connsiteX24" fmla="*/ 0 w 8181975"/>
              <a:gd name="connsiteY24" fmla="*/ 1488440 h 2284095"/>
              <a:gd name="connsiteX25" fmla="*/ 0 w 8181975"/>
              <a:gd name="connsiteY25" fmla="*/ 548640 h 2284095"/>
              <a:gd name="connsiteX26" fmla="*/ 548640 w 8181975"/>
              <a:gd name="connsiteY26" fmla="*/ 0 h 2284095"/>
              <a:gd name="connsiteX27" fmla="*/ 1097280 w 8181975"/>
              <a:gd name="connsiteY27" fmla="*/ 548640 h 2284095"/>
              <a:gd name="connsiteX28" fmla="*/ 1096391 w 8181975"/>
              <a:gd name="connsiteY28" fmla="*/ 1720215 h 2284095"/>
              <a:gd name="connsiteX29" fmla="*/ 1562735 w 8181975"/>
              <a:gd name="connsiteY29" fmla="*/ 2186559 h 2284095"/>
              <a:gd name="connsiteX30" fmla="*/ 2029079 w 8181975"/>
              <a:gd name="connsiteY30" fmla="*/ 1720215 h 2284095"/>
              <a:gd name="connsiteX31" fmla="*/ 2022856 w 8181975"/>
              <a:gd name="connsiteY31" fmla="*/ 548640 h 2284095"/>
              <a:gd name="connsiteX32" fmla="*/ 2571496 w 8181975"/>
              <a:gd name="connsiteY32" fmla="*/ 0 h 2284095"/>
              <a:gd name="connsiteX33" fmla="*/ 3120136 w 8181975"/>
              <a:gd name="connsiteY33" fmla="*/ 548640 h 2284095"/>
              <a:gd name="connsiteX34" fmla="*/ 3119247 w 8181975"/>
              <a:gd name="connsiteY34" fmla="*/ 1720215 h 2284095"/>
              <a:gd name="connsiteX35" fmla="*/ 3585591 w 8181975"/>
              <a:gd name="connsiteY35" fmla="*/ 2186559 h 2284095"/>
              <a:gd name="connsiteX36" fmla="*/ 4051935 w 8181975"/>
              <a:gd name="connsiteY36" fmla="*/ 1720215 h 2284095"/>
              <a:gd name="connsiteX37" fmla="*/ 4047744 w 8181975"/>
              <a:gd name="connsiteY37" fmla="*/ 548640 h 2284095"/>
              <a:gd name="connsiteX38" fmla="*/ 4596384 w 8181975"/>
              <a:gd name="connsiteY38" fmla="*/ 0 h 2284095"/>
              <a:gd name="connsiteX39" fmla="*/ 5145024 w 8181975"/>
              <a:gd name="connsiteY39" fmla="*/ 548640 h 2284095"/>
              <a:gd name="connsiteX40" fmla="*/ 5144135 w 8181975"/>
              <a:gd name="connsiteY40" fmla="*/ 1720215 h 2284095"/>
              <a:gd name="connsiteX41" fmla="*/ 5610479 w 8181975"/>
              <a:gd name="connsiteY41" fmla="*/ 2186559 h 2284095"/>
              <a:gd name="connsiteX42" fmla="*/ 6076823 w 8181975"/>
              <a:gd name="connsiteY42" fmla="*/ 1720215 h 2284095"/>
              <a:gd name="connsiteX43" fmla="*/ 6070600 w 8181975"/>
              <a:gd name="connsiteY43" fmla="*/ 548640 h 2284095"/>
              <a:gd name="connsiteX44" fmla="*/ 6619240 w 8181975"/>
              <a:gd name="connsiteY44" fmla="*/ 0 h 2284095"/>
              <a:gd name="connsiteX45" fmla="*/ 7167880 w 8181975"/>
              <a:gd name="connsiteY45" fmla="*/ 548640 h 2284095"/>
              <a:gd name="connsiteX46" fmla="*/ 7167880 w 8181975"/>
              <a:gd name="connsiteY46" fmla="*/ 1488440 h 2284095"/>
              <a:gd name="connsiteX47" fmla="*/ 7166991 w 8181975"/>
              <a:gd name="connsiteY47" fmla="*/ 1488440 h 2284095"/>
              <a:gd name="connsiteX48" fmla="*/ 7166991 w 8181975"/>
              <a:gd name="connsiteY48" fmla="*/ 1720215 h 2284095"/>
              <a:gd name="connsiteX49" fmla="*/ 7633335 w 8181975"/>
              <a:gd name="connsiteY49" fmla="*/ 2186559 h 2284095"/>
              <a:gd name="connsiteX50" fmla="*/ 8099679 w 8181975"/>
              <a:gd name="connsiteY50" fmla="*/ 1720215 h 2284095"/>
              <a:gd name="connsiteX51" fmla="*/ 8099679 w 8181975"/>
              <a:gd name="connsiteY51" fmla="*/ 795655 h 2284095"/>
              <a:gd name="connsiteX52" fmla="*/ 8181975 w 8181975"/>
              <a:gd name="connsiteY52" fmla="*/ 795655 h 2284095"/>
              <a:gd name="connsiteX53" fmla="*/ 8181975 w 8181975"/>
              <a:gd name="connsiteY53" fmla="*/ 1735455 h 2284095"/>
              <a:gd name="connsiteX54" fmla="*/ 7633335 w 8181975"/>
              <a:gd name="connsiteY54"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4231 w 8181975"/>
              <a:gd name="connsiteY11" fmla="*/ 1735455 h 2284095"/>
              <a:gd name="connsiteX12" fmla="*/ 3585591 w 8181975"/>
              <a:gd name="connsiteY12" fmla="*/ 2284095 h 2284095"/>
              <a:gd name="connsiteX13" fmla="*/ 3036951 w 8181975"/>
              <a:gd name="connsiteY13" fmla="*/ 1735455 h 2284095"/>
              <a:gd name="connsiteX14" fmla="*/ 3037840 w 8181975"/>
              <a:gd name="connsiteY14" fmla="*/ 563880 h 2284095"/>
              <a:gd name="connsiteX15" fmla="*/ 2571496 w 8181975"/>
              <a:gd name="connsiteY15" fmla="*/ 97536 h 2284095"/>
              <a:gd name="connsiteX16" fmla="*/ 2105152 w 8181975"/>
              <a:gd name="connsiteY16" fmla="*/ 563880 h 2284095"/>
              <a:gd name="connsiteX17" fmla="*/ 2111375 w 8181975"/>
              <a:gd name="connsiteY17" fmla="*/ 1735455 h 2284095"/>
              <a:gd name="connsiteX18" fmla="*/ 1562735 w 8181975"/>
              <a:gd name="connsiteY18" fmla="*/ 2284095 h 2284095"/>
              <a:gd name="connsiteX19" fmla="*/ 1014095 w 8181975"/>
              <a:gd name="connsiteY19" fmla="*/ 1735455 h 2284095"/>
              <a:gd name="connsiteX20" fmla="*/ 1014984 w 8181975"/>
              <a:gd name="connsiteY20" fmla="*/ 563880 h 2284095"/>
              <a:gd name="connsiteX21" fmla="*/ 548640 w 8181975"/>
              <a:gd name="connsiteY21" fmla="*/ 97536 h 2284095"/>
              <a:gd name="connsiteX22" fmla="*/ 82296 w 8181975"/>
              <a:gd name="connsiteY22" fmla="*/ 563880 h 2284095"/>
              <a:gd name="connsiteX23" fmla="*/ 82296 w 8181975"/>
              <a:gd name="connsiteY23" fmla="*/ 1488440 h 2284095"/>
              <a:gd name="connsiteX24" fmla="*/ 0 w 8181975"/>
              <a:gd name="connsiteY24" fmla="*/ 1488440 h 2284095"/>
              <a:gd name="connsiteX25" fmla="*/ 0 w 8181975"/>
              <a:gd name="connsiteY25" fmla="*/ 548640 h 2284095"/>
              <a:gd name="connsiteX26" fmla="*/ 548640 w 8181975"/>
              <a:gd name="connsiteY26" fmla="*/ 0 h 2284095"/>
              <a:gd name="connsiteX27" fmla="*/ 1097280 w 8181975"/>
              <a:gd name="connsiteY27" fmla="*/ 548640 h 2284095"/>
              <a:gd name="connsiteX28" fmla="*/ 1096391 w 8181975"/>
              <a:gd name="connsiteY28" fmla="*/ 1720215 h 2284095"/>
              <a:gd name="connsiteX29" fmla="*/ 1562735 w 8181975"/>
              <a:gd name="connsiteY29" fmla="*/ 2186559 h 2284095"/>
              <a:gd name="connsiteX30" fmla="*/ 2029079 w 8181975"/>
              <a:gd name="connsiteY30" fmla="*/ 1720215 h 2284095"/>
              <a:gd name="connsiteX31" fmla="*/ 2022856 w 8181975"/>
              <a:gd name="connsiteY31" fmla="*/ 548640 h 2284095"/>
              <a:gd name="connsiteX32" fmla="*/ 2571496 w 8181975"/>
              <a:gd name="connsiteY32" fmla="*/ 0 h 2284095"/>
              <a:gd name="connsiteX33" fmla="*/ 3120136 w 8181975"/>
              <a:gd name="connsiteY33" fmla="*/ 548640 h 2284095"/>
              <a:gd name="connsiteX34" fmla="*/ 3119247 w 8181975"/>
              <a:gd name="connsiteY34" fmla="*/ 1720215 h 2284095"/>
              <a:gd name="connsiteX35" fmla="*/ 3585591 w 8181975"/>
              <a:gd name="connsiteY35" fmla="*/ 2186559 h 2284095"/>
              <a:gd name="connsiteX36" fmla="*/ 4051935 w 8181975"/>
              <a:gd name="connsiteY36" fmla="*/ 1720215 h 2284095"/>
              <a:gd name="connsiteX37" fmla="*/ 4047744 w 8181975"/>
              <a:gd name="connsiteY37" fmla="*/ 548640 h 2284095"/>
              <a:gd name="connsiteX38" fmla="*/ 4596384 w 8181975"/>
              <a:gd name="connsiteY38" fmla="*/ 0 h 2284095"/>
              <a:gd name="connsiteX39" fmla="*/ 5145024 w 8181975"/>
              <a:gd name="connsiteY39" fmla="*/ 548640 h 2284095"/>
              <a:gd name="connsiteX40" fmla="*/ 5144135 w 8181975"/>
              <a:gd name="connsiteY40" fmla="*/ 1720215 h 2284095"/>
              <a:gd name="connsiteX41" fmla="*/ 5610479 w 8181975"/>
              <a:gd name="connsiteY41" fmla="*/ 2186559 h 2284095"/>
              <a:gd name="connsiteX42" fmla="*/ 6076823 w 8181975"/>
              <a:gd name="connsiteY42" fmla="*/ 1720215 h 2284095"/>
              <a:gd name="connsiteX43" fmla="*/ 6070600 w 8181975"/>
              <a:gd name="connsiteY43" fmla="*/ 548640 h 2284095"/>
              <a:gd name="connsiteX44" fmla="*/ 6619240 w 8181975"/>
              <a:gd name="connsiteY44" fmla="*/ 0 h 2284095"/>
              <a:gd name="connsiteX45" fmla="*/ 7167880 w 8181975"/>
              <a:gd name="connsiteY45" fmla="*/ 548640 h 2284095"/>
              <a:gd name="connsiteX46" fmla="*/ 7167880 w 8181975"/>
              <a:gd name="connsiteY46" fmla="*/ 1488440 h 2284095"/>
              <a:gd name="connsiteX47" fmla="*/ 7166991 w 8181975"/>
              <a:gd name="connsiteY47" fmla="*/ 1720215 h 2284095"/>
              <a:gd name="connsiteX48" fmla="*/ 7633335 w 8181975"/>
              <a:gd name="connsiteY48" fmla="*/ 2186559 h 2284095"/>
              <a:gd name="connsiteX49" fmla="*/ 8099679 w 8181975"/>
              <a:gd name="connsiteY49" fmla="*/ 1720215 h 2284095"/>
              <a:gd name="connsiteX50" fmla="*/ 8099679 w 8181975"/>
              <a:gd name="connsiteY50" fmla="*/ 795655 h 2284095"/>
              <a:gd name="connsiteX51" fmla="*/ 8181975 w 8181975"/>
              <a:gd name="connsiteY51" fmla="*/ 795655 h 2284095"/>
              <a:gd name="connsiteX52" fmla="*/ 8181975 w 8181975"/>
              <a:gd name="connsiteY52" fmla="*/ 1735455 h 2284095"/>
              <a:gd name="connsiteX53" fmla="*/ 7633335 w 8181975"/>
              <a:gd name="connsiteY53" fmla="*/ 2284095 h 2284095"/>
              <a:gd name="connsiteX0" fmla="*/ 7633335 w 8181975"/>
              <a:gd name="connsiteY0" fmla="*/ 2284095 h 2284095"/>
              <a:gd name="connsiteX1" fmla="*/ 7084695 w 8181975"/>
              <a:gd name="connsiteY1" fmla="*/ 1735455 h 2284095"/>
              <a:gd name="connsiteX2" fmla="*/ 7085584 w 8181975"/>
              <a:gd name="connsiteY2" fmla="*/ 563880 h 2284095"/>
              <a:gd name="connsiteX3" fmla="*/ 6619240 w 8181975"/>
              <a:gd name="connsiteY3" fmla="*/ 97536 h 2284095"/>
              <a:gd name="connsiteX4" fmla="*/ 6152896 w 8181975"/>
              <a:gd name="connsiteY4" fmla="*/ 563880 h 2284095"/>
              <a:gd name="connsiteX5" fmla="*/ 6159119 w 8181975"/>
              <a:gd name="connsiteY5" fmla="*/ 1735455 h 2284095"/>
              <a:gd name="connsiteX6" fmla="*/ 5610479 w 8181975"/>
              <a:gd name="connsiteY6" fmla="*/ 2284095 h 2284095"/>
              <a:gd name="connsiteX7" fmla="*/ 5061839 w 8181975"/>
              <a:gd name="connsiteY7" fmla="*/ 1735455 h 2284095"/>
              <a:gd name="connsiteX8" fmla="*/ 5062728 w 8181975"/>
              <a:gd name="connsiteY8" fmla="*/ 563880 h 2284095"/>
              <a:gd name="connsiteX9" fmla="*/ 4596384 w 8181975"/>
              <a:gd name="connsiteY9" fmla="*/ 97536 h 2284095"/>
              <a:gd name="connsiteX10" fmla="*/ 4130040 w 8181975"/>
              <a:gd name="connsiteY10" fmla="*/ 563880 h 2284095"/>
              <a:gd name="connsiteX11" fmla="*/ 4134231 w 8181975"/>
              <a:gd name="connsiteY11" fmla="*/ 1735455 h 2284095"/>
              <a:gd name="connsiteX12" fmla="*/ 3585591 w 8181975"/>
              <a:gd name="connsiteY12" fmla="*/ 2284095 h 2284095"/>
              <a:gd name="connsiteX13" fmla="*/ 3036951 w 8181975"/>
              <a:gd name="connsiteY13" fmla="*/ 1735455 h 2284095"/>
              <a:gd name="connsiteX14" fmla="*/ 3037840 w 8181975"/>
              <a:gd name="connsiteY14" fmla="*/ 563880 h 2284095"/>
              <a:gd name="connsiteX15" fmla="*/ 2571496 w 8181975"/>
              <a:gd name="connsiteY15" fmla="*/ 97536 h 2284095"/>
              <a:gd name="connsiteX16" fmla="*/ 2105152 w 8181975"/>
              <a:gd name="connsiteY16" fmla="*/ 563880 h 2284095"/>
              <a:gd name="connsiteX17" fmla="*/ 2111375 w 8181975"/>
              <a:gd name="connsiteY17" fmla="*/ 1735455 h 2284095"/>
              <a:gd name="connsiteX18" fmla="*/ 1562735 w 8181975"/>
              <a:gd name="connsiteY18" fmla="*/ 2284095 h 2284095"/>
              <a:gd name="connsiteX19" fmla="*/ 1014095 w 8181975"/>
              <a:gd name="connsiteY19" fmla="*/ 1735455 h 2284095"/>
              <a:gd name="connsiteX20" fmla="*/ 1014984 w 8181975"/>
              <a:gd name="connsiteY20" fmla="*/ 563880 h 2284095"/>
              <a:gd name="connsiteX21" fmla="*/ 548640 w 8181975"/>
              <a:gd name="connsiteY21" fmla="*/ 97536 h 2284095"/>
              <a:gd name="connsiteX22" fmla="*/ 82296 w 8181975"/>
              <a:gd name="connsiteY22" fmla="*/ 563880 h 2284095"/>
              <a:gd name="connsiteX23" fmla="*/ 82296 w 8181975"/>
              <a:gd name="connsiteY23" fmla="*/ 1488440 h 2284095"/>
              <a:gd name="connsiteX24" fmla="*/ 0 w 8181975"/>
              <a:gd name="connsiteY24" fmla="*/ 1488440 h 2284095"/>
              <a:gd name="connsiteX25" fmla="*/ 0 w 8181975"/>
              <a:gd name="connsiteY25" fmla="*/ 548640 h 2284095"/>
              <a:gd name="connsiteX26" fmla="*/ 548640 w 8181975"/>
              <a:gd name="connsiteY26" fmla="*/ 0 h 2284095"/>
              <a:gd name="connsiteX27" fmla="*/ 1097280 w 8181975"/>
              <a:gd name="connsiteY27" fmla="*/ 548640 h 2284095"/>
              <a:gd name="connsiteX28" fmla="*/ 1096391 w 8181975"/>
              <a:gd name="connsiteY28" fmla="*/ 1720215 h 2284095"/>
              <a:gd name="connsiteX29" fmla="*/ 1562735 w 8181975"/>
              <a:gd name="connsiteY29" fmla="*/ 2186559 h 2284095"/>
              <a:gd name="connsiteX30" fmla="*/ 2029079 w 8181975"/>
              <a:gd name="connsiteY30" fmla="*/ 1720215 h 2284095"/>
              <a:gd name="connsiteX31" fmla="*/ 2022856 w 8181975"/>
              <a:gd name="connsiteY31" fmla="*/ 548640 h 2284095"/>
              <a:gd name="connsiteX32" fmla="*/ 2571496 w 8181975"/>
              <a:gd name="connsiteY32" fmla="*/ 0 h 2284095"/>
              <a:gd name="connsiteX33" fmla="*/ 3120136 w 8181975"/>
              <a:gd name="connsiteY33" fmla="*/ 548640 h 2284095"/>
              <a:gd name="connsiteX34" fmla="*/ 3119247 w 8181975"/>
              <a:gd name="connsiteY34" fmla="*/ 1720215 h 2284095"/>
              <a:gd name="connsiteX35" fmla="*/ 3585591 w 8181975"/>
              <a:gd name="connsiteY35" fmla="*/ 2186559 h 2284095"/>
              <a:gd name="connsiteX36" fmla="*/ 4051935 w 8181975"/>
              <a:gd name="connsiteY36" fmla="*/ 1720215 h 2284095"/>
              <a:gd name="connsiteX37" fmla="*/ 4047744 w 8181975"/>
              <a:gd name="connsiteY37" fmla="*/ 548640 h 2284095"/>
              <a:gd name="connsiteX38" fmla="*/ 4596384 w 8181975"/>
              <a:gd name="connsiteY38" fmla="*/ 0 h 2284095"/>
              <a:gd name="connsiteX39" fmla="*/ 5145024 w 8181975"/>
              <a:gd name="connsiteY39" fmla="*/ 548640 h 2284095"/>
              <a:gd name="connsiteX40" fmla="*/ 5144135 w 8181975"/>
              <a:gd name="connsiteY40" fmla="*/ 1720215 h 2284095"/>
              <a:gd name="connsiteX41" fmla="*/ 5610479 w 8181975"/>
              <a:gd name="connsiteY41" fmla="*/ 2186559 h 2284095"/>
              <a:gd name="connsiteX42" fmla="*/ 6076823 w 8181975"/>
              <a:gd name="connsiteY42" fmla="*/ 1720215 h 2284095"/>
              <a:gd name="connsiteX43" fmla="*/ 6070600 w 8181975"/>
              <a:gd name="connsiteY43" fmla="*/ 548640 h 2284095"/>
              <a:gd name="connsiteX44" fmla="*/ 6619240 w 8181975"/>
              <a:gd name="connsiteY44" fmla="*/ 0 h 2284095"/>
              <a:gd name="connsiteX45" fmla="*/ 7167880 w 8181975"/>
              <a:gd name="connsiteY45" fmla="*/ 548640 h 2284095"/>
              <a:gd name="connsiteX46" fmla="*/ 7166991 w 8181975"/>
              <a:gd name="connsiteY46" fmla="*/ 1720215 h 2284095"/>
              <a:gd name="connsiteX47" fmla="*/ 7633335 w 8181975"/>
              <a:gd name="connsiteY47" fmla="*/ 2186559 h 2284095"/>
              <a:gd name="connsiteX48" fmla="*/ 8099679 w 8181975"/>
              <a:gd name="connsiteY48" fmla="*/ 1720215 h 2284095"/>
              <a:gd name="connsiteX49" fmla="*/ 8099679 w 8181975"/>
              <a:gd name="connsiteY49" fmla="*/ 795655 h 2284095"/>
              <a:gd name="connsiteX50" fmla="*/ 8181975 w 8181975"/>
              <a:gd name="connsiteY50" fmla="*/ 795655 h 2284095"/>
              <a:gd name="connsiteX51" fmla="*/ 8181975 w 8181975"/>
              <a:gd name="connsiteY51" fmla="*/ 1735455 h 2284095"/>
              <a:gd name="connsiteX52" fmla="*/ 7633335 w 8181975"/>
              <a:gd name="connsiteY52" fmla="*/ 2284095 h 228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181975" h="2284095">
                <a:moveTo>
                  <a:pt x="7633335" y="2284095"/>
                </a:moveTo>
                <a:cubicBezTo>
                  <a:pt x="7330329" y="2284095"/>
                  <a:pt x="7084695" y="2038460"/>
                  <a:pt x="7084695" y="1735455"/>
                </a:cubicBezTo>
                <a:cubicBezTo>
                  <a:pt x="7084991" y="1344930"/>
                  <a:pt x="7085288" y="954405"/>
                  <a:pt x="7085584" y="563880"/>
                </a:cubicBezTo>
                <a:cubicBezTo>
                  <a:pt x="7085584" y="306325"/>
                  <a:pt x="6876795" y="97536"/>
                  <a:pt x="6619240" y="97536"/>
                </a:cubicBezTo>
                <a:cubicBezTo>
                  <a:pt x="6361685" y="97536"/>
                  <a:pt x="6152896" y="306325"/>
                  <a:pt x="6152896" y="563880"/>
                </a:cubicBezTo>
                <a:cubicBezTo>
                  <a:pt x="6154970" y="954405"/>
                  <a:pt x="6157045" y="1344930"/>
                  <a:pt x="6159119" y="1735455"/>
                </a:cubicBezTo>
                <a:cubicBezTo>
                  <a:pt x="6159119" y="2038460"/>
                  <a:pt x="5913484" y="2284095"/>
                  <a:pt x="5610479" y="2284095"/>
                </a:cubicBezTo>
                <a:cubicBezTo>
                  <a:pt x="5307473" y="2284095"/>
                  <a:pt x="5061839" y="2038460"/>
                  <a:pt x="5061839" y="1735455"/>
                </a:cubicBezTo>
                <a:cubicBezTo>
                  <a:pt x="5062135" y="1344930"/>
                  <a:pt x="5062432" y="954405"/>
                  <a:pt x="5062728" y="563880"/>
                </a:cubicBezTo>
                <a:cubicBezTo>
                  <a:pt x="5062728" y="306325"/>
                  <a:pt x="4853939" y="97536"/>
                  <a:pt x="4596384" y="97536"/>
                </a:cubicBezTo>
                <a:cubicBezTo>
                  <a:pt x="4338829" y="97536"/>
                  <a:pt x="4130040" y="306325"/>
                  <a:pt x="4130040" y="563880"/>
                </a:cubicBezTo>
                <a:lnTo>
                  <a:pt x="4134231" y="1735455"/>
                </a:lnTo>
                <a:cubicBezTo>
                  <a:pt x="4134231" y="2038460"/>
                  <a:pt x="3888596" y="2284095"/>
                  <a:pt x="3585591" y="2284095"/>
                </a:cubicBezTo>
                <a:cubicBezTo>
                  <a:pt x="3282585" y="2284095"/>
                  <a:pt x="3036951" y="2038460"/>
                  <a:pt x="3036951" y="1735455"/>
                </a:cubicBezTo>
                <a:cubicBezTo>
                  <a:pt x="3037247" y="1344930"/>
                  <a:pt x="3037544" y="954405"/>
                  <a:pt x="3037840" y="563880"/>
                </a:cubicBezTo>
                <a:cubicBezTo>
                  <a:pt x="3037840" y="306325"/>
                  <a:pt x="2829051" y="97536"/>
                  <a:pt x="2571496" y="97536"/>
                </a:cubicBezTo>
                <a:cubicBezTo>
                  <a:pt x="2313941" y="97536"/>
                  <a:pt x="2105152" y="306325"/>
                  <a:pt x="2105152" y="563880"/>
                </a:cubicBezTo>
                <a:cubicBezTo>
                  <a:pt x="2107226" y="954405"/>
                  <a:pt x="2109301" y="1344930"/>
                  <a:pt x="2111375" y="1735455"/>
                </a:cubicBezTo>
                <a:cubicBezTo>
                  <a:pt x="2111375" y="2038460"/>
                  <a:pt x="1865740" y="2284095"/>
                  <a:pt x="1562735" y="2284095"/>
                </a:cubicBezTo>
                <a:cubicBezTo>
                  <a:pt x="1259729" y="2284095"/>
                  <a:pt x="1014095" y="2038460"/>
                  <a:pt x="1014095" y="1735455"/>
                </a:cubicBezTo>
                <a:cubicBezTo>
                  <a:pt x="1014391" y="1344930"/>
                  <a:pt x="1014688" y="954405"/>
                  <a:pt x="1014984" y="563880"/>
                </a:cubicBezTo>
                <a:cubicBezTo>
                  <a:pt x="1014984" y="306325"/>
                  <a:pt x="806195" y="97536"/>
                  <a:pt x="548640" y="97536"/>
                </a:cubicBezTo>
                <a:cubicBezTo>
                  <a:pt x="291085" y="97536"/>
                  <a:pt x="82296" y="306325"/>
                  <a:pt x="82296" y="563880"/>
                </a:cubicBezTo>
                <a:lnTo>
                  <a:pt x="82296" y="1488440"/>
                </a:lnTo>
                <a:lnTo>
                  <a:pt x="0" y="1488440"/>
                </a:lnTo>
                <a:lnTo>
                  <a:pt x="0" y="548640"/>
                </a:lnTo>
                <a:cubicBezTo>
                  <a:pt x="0" y="245635"/>
                  <a:pt x="245635" y="0"/>
                  <a:pt x="548640" y="0"/>
                </a:cubicBezTo>
                <a:cubicBezTo>
                  <a:pt x="851646" y="0"/>
                  <a:pt x="1097280" y="245635"/>
                  <a:pt x="1097280" y="548640"/>
                </a:cubicBezTo>
                <a:cubicBezTo>
                  <a:pt x="1096984" y="939165"/>
                  <a:pt x="1096687" y="1329690"/>
                  <a:pt x="1096391" y="1720215"/>
                </a:cubicBezTo>
                <a:cubicBezTo>
                  <a:pt x="1096391" y="1977770"/>
                  <a:pt x="1305180" y="2186559"/>
                  <a:pt x="1562735" y="2186559"/>
                </a:cubicBezTo>
                <a:cubicBezTo>
                  <a:pt x="1820290" y="2186559"/>
                  <a:pt x="2029079" y="1977770"/>
                  <a:pt x="2029079" y="1720215"/>
                </a:cubicBezTo>
                <a:cubicBezTo>
                  <a:pt x="2027005" y="1329690"/>
                  <a:pt x="2024930" y="939165"/>
                  <a:pt x="2022856" y="548640"/>
                </a:cubicBezTo>
                <a:cubicBezTo>
                  <a:pt x="2022856" y="245635"/>
                  <a:pt x="2268491" y="0"/>
                  <a:pt x="2571496" y="0"/>
                </a:cubicBezTo>
                <a:cubicBezTo>
                  <a:pt x="2874502" y="0"/>
                  <a:pt x="3120136" y="245635"/>
                  <a:pt x="3120136" y="548640"/>
                </a:cubicBezTo>
                <a:cubicBezTo>
                  <a:pt x="3119840" y="939165"/>
                  <a:pt x="3119543" y="1329690"/>
                  <a:pt x="3119247" y="1720215"/>
                </a:cubicBezTo>
                <a:cubicBezTo>
                  <a:pt x="3119247" y="1977770"/>
                  <a:pt x="3328036" y="2186559"/>
                  <a:pt x="3585591" y="2186559"/>
                </a:cubicBezTo>
                <a:cubicBezTo>
                  <a:pt x="3843146" y="2186559"/>
                  <a:pt x="4051935" y="1977770"/>
                  <a:pt x="4051935" y="1720215"/>
                </a:cubicBezTo>
                <a:lnTo>
                  <a:pt x="4047744" y="548640"/>
                </a:lnTo>
                <a:cubicBezTo>
                  <a:pt x="4047744" y="245635"/>
                  <a:pt x="4293379" y="0"/>
                  <a:pt x="4596384" y="0"/>
                </a:cubicBezTo>
                <a:cubicBezTo>
                  <a:pt x="4899390" y="0"/>
                  <a:pt x="5145024" y="245635"/>
                  <a:pt x="5145024" y="548640"/>
                </a:cubicBezTo>
                <a:cubicBezTo>
                  <a:pt x="5144728" y="939165"/>
                  <a:pt x="5144431" y="1329690"/>
                  <a:pt x="5144135" y="1720215"/>
                </a:cubicBezTo>
                <a:cubicBezTo>
                  <a:pt x="5144135" y="1977770"/>
                  <a:pt x="5352924" y="2186559"/>
                  <a:pt x="5610479" y="2186559"/>
                </a:cubicBezTo>
                <a:cubicBezTo>
                  <a:pt x="5868034" y="2186559"/>
                  <a:pt x="6076823" y="1977770"/>
                  <a:pt x="6076823" y="1720215"/>
                </a:cubicBezTo>
                <a:cubicBezTo>
                  <a:pt x="6074749" y="1329690"/>
                  <a:pt x="6072674" y="939165"/>
                  <a:pt x="6070600" y="548640"/>
                </a:cubicBezTo>
                <a:cubicBezTo>
                  <a:pt x="6070600" y="245635"/>
                  <a:pt x="6316235" y="0"/>
                  <a:pt x="6619240" y="0"/>
                </a:cubicBezTo>
                <a:cubicBezTo>
                  <a:pt x="6922246" y="0"/>
                  <a:pt x="7167880" y="245635"/>
                  <a:pt x="7167880" y="548640"/>
                </a:cubicBezTo>
                <a:cubicBezTo>
                  <a:pt x="7167584" y="939165"/>
                  <a:pt x="7167287" y="1329690"/>
                  <a:pt x="7166991" y="1720215"/>
                </a:cubicBezTo>
                <a:cubicBezTo>
                  <a:pt x="7166991" y="1977770"/>
                  <a:pt x="7375780" y="2186559"/>
                  <a:pt x="7633335" y="2186559"/>
                </a:cubicBezTo>
                <a:cubicBezTo>
                  <a:pt x="7890890" y="2186559"/>
                  <a:pt x="8099679" y="1977770"/>
                  <a:pt x="8099679" y="1720215"/>
                </a:cubicBezTo>
                <a:lnTo>
                  <a:pt x="8099679" y="795655"/>
                </a:lnTo>
                <a:lnTo>
                  <a:pt x="8181975" y="795655"/>
                </a:lnTo>
                <a:lnTo>
                  <a:pt x="8181975" y="1735455"/>
                </a:lnTo>
                <a:cubicBezTo>
                  <a:pt x="8181975" y="2038460"/>
                  <a:pt x="7936340" y="2284095"/>
                  <a:pt x="7633335" y="228409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1D2293F9-F2A6-41AC-82CD-6C2EE2EFF835}"/>
              </a:ext>
            </a:extLst>
          </p:cNvPr>
          <p:cNvSpPr/>
          <p:nvPr/>
        </p:nvSpPr>
        <p:spPr>
          <a:xfrm>
            <a:off x="2185810" y="3293615"/>
            <a:ext cx="736847" cy="73684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1B0371B-777B-41E6-9E2E-223858273BAA}"/>
              </a:ext>
            </a:extLst>
          </p:cNvPr>
          <p:cNvSpPr/>
          <p:nvPr/>
        </p:nvSpPr>
        <p:spPr>
          <a:xfrm>
            <a:off x="4209919" y="3293615"/>
            <a:ext cx="736847" cy="73684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48B022-6635-4F00-9D91-1701D0377946}"/>
              </a:ext>
            </a:extLst>
          </p:cNvPr>
          <p:cNvSpPr/>
          <p:nvPr/>
        </p:nvSpPr>
        <p:spPr>
          <a:xfrm>
            <a:off x="6234028" y="3293614"/>
            <a:ext cx="736847" cy="73684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E2D5F5-B170-41E8-9199-02C9A6652FE9}"/>
              </a:ext>
            </a:extLst>
          </p:cNvPr>
          <p:cNvSpPr/>
          <p:nvPr/>
        </p:nvSpPr>
        <p:spPr>
          <a:xfrm>
            <a:off x="8258137" y="3293613"/>
            <a:ext cx="736847" cy="73684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85E249F-AE59-45D1-839B-4EE9D7B78147}"/>
              </a:ext>
            </a:extLst>
          </p:cNvPr>
          <p:cNvSpPr/>
          <p:nvPr/>
        </p:nvSpPr>
        <p:spPr>
          <a:xfrm>
            <a:off x="3197865" y="4465467"/>
            <a:ext cx="736847" cy="73684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7453ACA-8618-40CD-8EAF-E68825F09DFB}"/>
              </a:ext>
            </a:extLst>
          </p:cNvPr>
          <p:cNvSpPr/>
          <p:nvPr/>
        </p:nvSpPr>
        <p:spPr>
          <a:xfrm>
            <a:off x="5220495" y="4465467"/>
            <a:ext cx="736847" cy="73684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FBAD7A-E5B5-4FB9-9AF2-1F271063F23B}"/>
              </a:ext>
            </a:extLst>
          </p:cNvPr>
          <p:cNvSpPr/>
          <p:nvPr/>
        </p:nvSpPr>
        <p:spPr>
          <a:xfrm>
            <a:off x="7243125" y="4465467"/>
            <a:ext cx="736847" cy="736847"/>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F4017B1-9B05-4EC3-9087-6925B805DD83}"/>
              </a:ext>
            </a:extLst>
          </p:cNvPr>
          <p:cNvSpPr/>
          <p:nvPr/>
        </p:nvSpPr>
        <p:spPr>
          <a:xfrm>
            <a:off x="9265754" y="4465467"/>
            <a:ext cx="736847" cy="73684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D6EA42F-62FB-4762-9BB1-7629CCB30456}"/>
              </a:ext>
            </a:extLst>
          </p:cNvPr>
          <p:cNvSpPr txBox="1"/>
          <p:nvPr/>
        </p:nvSpPr>
        <p:spPr>
          <a:xfrm>
            <a:off x="1630390" y="2678028"/>
            <a:ext cx="1847685" cy="276999"/>
          </a:xfrm>
          <a:prstGeom prst="rect">
            <a:avLst/>
          </a:prstGeom>
          <a:noFill/>
        </p:spPr>
        <p:txBody>
          <a:bodyPr wrap="square" rtlCol="0">
            <a:spAutoFit/>
          </a:bodyPr>
          <a:lstStyle/>
          <a:p>
            <a:pPr algn="ctr"/>
            <a:r>
              <a:rPr lang="en-US" sz="1200" b="1" dirty="0">
                <a:solidFill>
                  <a:schemeClr val="tx1">
                    <a:lumMod val="75000"/>
                    <a:lumOff val="25000"/>
                  </a:schemeClr>
                </a:solidFill>
              </a:rPr>
              <a:t>Recycling</a:t>
            </a:r>
          </a:p>
        </p:txBody>
      </p:sp>
      <p:sp>
        <p:nvSpPr>
          <p:cNvPr id="37" name="TextBox 36">
            <a:extLst>
              <a:ext uri="{FF2B5EF4-FFF2-40B4-BE49-F238E27FC236}">
                <a16:creationId xmlns:a16="http://schemas.microsoft.com/office/drawing/2014/main" id="{FD412AA9-0518-4E6C-A54B-109928325C40}"/>
              </a:ext>
            </a:extLst>
          </p:cNvPr>
          <p:cNvSpPr txBox="1"/>
          <p:nvPr/>
        </p:nvSpPr>
        <p:spPr>
          <a:xfrm>
            <a:off x="3654499" y="2596387"/>
            <a:ext cx="1847685" cy="461665"/>
          </a:xfrm>
          <a:prstGeom prst="rect">
            <a:avLst/>
          </a:prstGeom>
          <a:noFill/>
        </p:spPr>
        <p:txBody>
          <a:bodyPr wrap="square" rtlCol="0">
            <a:spAutoFit/>
          </a:bodyPr>
          <a:lstStyle/>
          <a:p>
            <a:pPr algn="ctr"/>
            <a:r>
              <a:rPr lang="en-US" sz="1200" b="1" dirty="0">
                <a:solidFill>
                  <a:schemeClr val="tx1">
                    <a:lumMod val="75000"/>
                    <a:lumOff val="25000"/>
                  </a:schemeClr>
                </a:solidFill>
              </a:rPr>
              <a:t>Reduce water consumption</a:t>
            </a:r>
          </a:p>
        </p:txBody>
      </p:sp>
      <p:sp>
        <p:nvSpPr>
          <p:cNvPr id="38" name="TextBox 37">
            <a:extLst>
              <a:ext uri="{FF2B5EF4-FFF2-40B4-BE49-F238E27FC236}">
                <a16:creationId xmlns:a16="http://schemas.microsoft.com/office/drawing/2014/main" id="{DA1D91BD-A7AC-471C-BFD9-5D21B78637A7}"/>
              </a:ext>
            </a:extLst>
          </p:cNvPr>
          <p:cNvSpPr txBox="1"/>
          <p:nvPr/>
        </p:nvSpPr>
        <p:spPr>
          <a:xfrm>
            <a:off x="5678608" y="2637592"/>
            <a:ext cx="1847685" cy="461665"/>
          </a:xfrm>
          <a:prstGeom prst="rect">
            <a:avLst/>
          </a:prstGeom>
          <a:noFill/>
        </p:spPr>
        <p:txBody>
          <a:bodyPr wrap="square" rtlCol="0">
            <a:spAutoFit/>
          </a:bodyPr>
          <a:lstStyle/>
          <a:p>
            <a:pPr algn="ctr"/>
            <a:r>
              <a:rPr lang="en-US" sz="1200" b="1" dirty="0">
                <a:solidFill>
                  <a:schemeClr val="tx1">
                    <a:lumMod val="75000"/>
                    <a:lumOff val="25000"/>
                  </a:schemeClr>
                </a:solidFill>
              </a:rPr>
              <a:t>Reduce the use of electricity</a:t>
            </a:r>
          </a:p>
        </p:txBody>
      </p:sp>
      <p:sp>
        <p:nvSpPr>
          <p:cNvPr id="39" name="TextBox 38">
            <a:extLst>
              <a:ext uri="{FF2B5EF4-FFF2-40B4-BE49-F238E27FC236}">
                <a16:creationId xmlns:a16="http://schemas.microsoft.com/office/drawing/2014/main" id="{C9F08993-C23D-43C5-B8C0-41AE1D0A35F3}"/>
              </a:ext>
            </a:extLst>
          </p:cNvPr>
          <p:cNvSpPr txBox="1"/>
          <p:nvPr/>
        </p:nvSpPr>
        <p:spPr>
          <a:xfrm>
            <a:off x="7702716" y="2678028"/>
            <a:ext cx="1847685" cy="276999"/>
          </a:xfrm>
          <a:prstGeom prst="rect">
            <a:avLst/>
          </a:prstGeom>
          <a:noFill/>
        </p:spPr>
        <p:txBody>
          <a:bodyPr wrap="square" rtlCol="0">
            <a:spAutoFit/>
          </a:bodyPr>
          <a:lstStyle/>
          <a:p>
            <a:pPr algn="ctr"/>
            <a:r>
              <a:rPr lang="en-US" sz="1200" b="1" dirty="0">
                <a:solidFill>
                  <a:schemeClr val="tx1">
                    <a:lumMod val="75000"/>
                    <a:lumOff val="25000"/>
                  </a:schemeClr>
                </a:solidFill>
              </a:rPr>
              <a:t>Plant a tree</a:t>
            </a:r>
          </a:p>
        </p:txBody>
      </p:sp>
      <p:sp>
        <p:nvSpPr>
          <p:cNvPr id="40" name="TextBox 39">
            <a:extLst>
              <a:ext uri="{FF2B5EF4-FFF2-40B4-BE49-F238E27FC236}">
                <a16:creationId xmlns:a16="http://schemas.microsoft.com/office/drawing/2014/main" id="{3F45B1C9-4991-44EB-8EBF-13440C8FD68A}"/>
              </a:ext>
            </a:extLst>
          </p:cNvPr>
          <p:cNvSpPr txBox="1"/>
          <p:nvPr/>
        </p:nvSpPr>
        <p:spPr>
          <a:xfrm>
            <a:off x="2730656" y="5505716"/>
            <a:ext cx="1847685" cy="276999"/>
          </a:xfrm>
          <a:prstGeom prst="rect">
            <a:avLst/>
          </a:prstGeom>
          <a:noFill/>
        </p:spPr>
        <p:txBody>
          <a:bodyPr wrap="square" rtlCol="0">
            <a:spAutoFit/>
          </a:bodyPr>
          <a:lstStyle/>
          <a:p>
            <a:pPr algn="ctr"/>
            <a:r>
              <a:rPr lang="en-US" sz="1200" b="1" dirty="0">
                <a:solidFill>
                  <a:schemeClr val="tx1">
                    <a:lumMod val="75000"/>
                    <a:lumOff val="25000"/>
                  </a:schemeClr>
                </a:solidFill>
              </a:rPr>
              <a:t>Grow vegetables</a:t>
            </a:r>
          </a:p>
        </p:txBody>
      </p:sp>
      <p:sp>
        <p:nvSpPr>
          <p:cNvPr id="41" name="TextBox 40">
            <a:extLst>
              <a:ext uri="{FF2B5EF4-FFF2-40B4-BE49-F238E27FC236}">
                <a16:creationId xmlns:a16="http://schemas.microsoft.com/office/drawing/2014/main" id="{386F8308-9AE2-44D5-A32A-9E212999B528}"/>
              </a:ext>
            </a:extLst>
          </p:cNvPr>
          <p:cNvSpPr txBox="1"/>
          <p:nvPr/>
        </p:nvSpPr>
        <p:spPr>
          <a:xfrm>
            <a:off x="4754765" y="5473052"/>
            <a:ext cx="1847685" cy="461665"/>
          </a:xfrm>
          <a:prstGeom prst="rect">
            <a:avLst/>
          </a:prstGeom>
          <a:noFill/>
        </p:spPr>
        <p:txBody>
          <a:bodyPr wrap="square" rtlCol="0">
            <a:spAutoFit/>
          </a:bodyPr>
          <a:lstStyle/>
          <a:p>
            <a:pPr algn="ctr"/>
            <a:r>
              <a:rPr lang="en-US" sz="1200" b="1" dirty="0">
                <a:solidFill>
                  <a:schemeClr val="tx1">
                    <a:lumMod val="75000"/>
                    <a:lumOff val="25000"/>
                  </a:schemeClr>
                </a:solidFill>
              </a:rPr>
              <a:t>Use rechargeable batteries</a:t>
            </a:r>
          </a:p>
        </p:txBody>
      </p:sp>
      <p:sp>
        <p:nvSpPr>
          <p:cNvPr id="42" name="TextBox 41">
            <a:extLst>
              <a:ext uri="{FF2B5EF4-FFF2-40B4-BE49-F238E27FC236}">
                <a16:creationId xmlns:a16="http://schemas.microsoft.com/office/drawing/2014/main" id="{2B9851B1-9B70-4BEC-8D45-2E7786A81255}"/>
              </a:ext>
            </a:extLst>
          </p:cNvPr>
          <p:cNvSpPr txBox="1"/>
          <p:nvPr/>
        </p:nvSpPr>
        <p:spPr>
          <a:xfrm>
            <a:off x="6778874" y="5440388"/>
            <a:ext cx="1847685" cy="276999"/>
          </a:xfrm>
          <a:prstGeom prst="rect">
            <a:avLst/>
          </a:prstGeom>
          <a:noFill/>
        </p:spPr>
        <p:txBody>
          <a:bodyPr wrap="square" rtlCol="0">
            <a:spAutoFit/>
          </a:bodyPr>
          <a:lstStyle/>
          <a:p>
            <a:pPr algn="ctr"/>
            <a:r>
              <a:rPr lang="en-US" sz="1200" b="1" dirty="0">
                <a:solidFill>
                  <a:schemeClr val="tx1">
                    <a:lumMod val="75000"/>
                    <a:lumOff val="25000"/>
                  </a:schemeClr>
                </a:solidFill>
              </a:rPr>
              <a:t>Quit smoking</a:t>
            </a:r>
          </a:p>
        </p:txBody>
      </p:sp>
      <p:sp>
        <p:nvSpPr>
          <p:cNvPr id="43" name="TextBox 42">
            <a:extLst>
              <a:ext uri="{FF2B5EF4-FFF2-40B4-BE49-F238E27FC236}">
                <a16:creationId xmlns:a16="http://schemas.microsoft.com/office/drawing/2014/main" id="{5573017F-ACAD-433D-B4F7-62FB55274B94}"/>
              </a:ext>
            </a:extLst>
          </p:cNvPr>
          <p:cNvSpPr txBox="1"/>
          <p:nvPr/>
        </p:nvSpPr>
        <p:spPr>
          <a:xfrm>
            <a:off x="8802983" y="5407724"/>
            <a:ext cx="1847685" cy="276999"/>
          </a:xfrm>
          <a:prstGeom prst="rect">
            <a:avLst/>
          </a:prstGeom>
          <a:noFill/>
        </p:spPr>
        <p:txBody>
          <a:bodyPr wrap="square" rtlCol="0">
            <a:spAutoFit/>
          </a:bodyPr>
          <a:lstStyle/>
          <a:p>
            <a:pPr algn="ctr"/>
            <a:r>
              <a:rPr lang="en-US" sz="1200" b="1" dirty="0">
                <a:solidFill>
                  <a:schemeClr val="tx1">
                    <a:lumMod val="75000"/>
                    <a:lumOff val="25000"/>
                  </a:schemeClr>
                </a:solidFill>
              </a:rPr>
              <a:t>Talk about it</a:t>
            </a:r>
          </a:p>
        </p:txBody>
      </p:sp>
      <p:sp>
        <p:nvSpPr>
          <p:cNvPr id="44" name="Rectangle 43">
            <a:extLst>
              <a:ext uri="{FF2B5EF4-FFF2-40B4-BE49-F238E27FC236}">
                <a16:creationId xmlns:a16="http://schemas.microsoft.com/office/drawing/2014/main" id="{FDFA1277-82DF-442A-AAC2-B0B2996D7046}"/>
              </a:ext>
            </a:extLst>
          </p:cNvPr>
          <p:cNvSpPr/>
          <p:nvPr/>
        </p:nvSpPr>
        <p:spPr>
          <a:xfrm>
            <a:off x="3095918" y="448781"/>
            <a:ext cx="6000165" cy="1138773"/>
          </a:xfrm>
          <a:prstGeom prst="rect">
            <a:avLst/>
          </a:prstGeom>
          <a:noFill/>
        </p:spPr>
        <p:txBody>
          <a:bodyPr wrap="square" lIns="91440" tIns="45720" rIns="91440" bIns="45720">
            <a:spAutoFit/>
          </a:bodyPr>
          <a:lstStyle/>
          <a:p>
            <a:pPr algn="ctr"/>
            <a:r>
              <a:rPr lang="en-US" sz="3200" dirty="0">
                <a:solidFill>
                  <a:schemeClr val="tx1">
                    <a:lumMod val="75000"/>
                    <a:lumOff val="25000"/>
                  </a:schemeClr>
                </a:solidFill>
                <a:latin typeface="Sansation" panose="02000000000000000000" pitchFamily="2" charset="0"/>
              </a:rPr>
              <a:t>Ways to Conserve the </a:t>
            </a:r>
            <a:r>
              <a:rPr lang="en-US" sz="3600" b="1" spc="600" dirty="0">
                <a:solidFill>
                  <a:srgbClr val="50A019"/>
                </a:solidFill>
                <a:latin typeface="Sansation" panose="02000000000000000000" pitchFamily="2" charset="0"/>
              </a:rPr>
              <a:t>NATURE</a:t>
            </a:r>
          </a:p>
        </p:txBody>
      </p:sp>
      <p:sp>
        <p:nvSpPr>
          <p:cNvPr id="2" name="Rectangle 1">
            <a:extLst>
              <a:ext uri="{FF2B5EF4-FFF2-40B4-BE49-F238E27FC236}">
                <a16:creationId xmlns:a16="http://schemas.microsoft.com/office/drawing/2014/main" id="{AE4B0A9F-BB8E-4B54-978D-5FCAF7626CE2}"/>
              </a:ext>
            </a:extLst>
          </p:cNvPr>
          <p:cNvSpPr/>
          <p:nvPr/>
        </p:nvSpPr>
        <p:spPr>
          <a:xfrm>
            <a:off x="10113571" y="3844032"/>
            <a:ext cx="2089212" cy="7989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D2E6262-2AA4-40E7-AD67-16AB7759A85D}"/>
              </a:ext>
            </a:extLst>
          </p:cNvPr>
          <p:cNvSpPr/>
          <p:nvPr/>
        </p:nvSpPr>
        <p:spPr>
          <a:xfrm>
            <a:off x="0" y="4559948"/>
            <a:ext cx="2089212" cy="7989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1127A6-7E4A-4315-A451-D206D7F65FC5}"/>
              </a:ext>
            </a:extLst>
          </p:cNvPr>
          <p:cNvSpPr txBox="1"/>
          <p:nvPr/>
        </p:nvSpPr>
        <p:spPr>
          <a:xfrm>
            <a:off x="2185810" y="6347554"/>
            <a:ext cx="8309499" cy="338554"/>
          </a:xfrm>
          <a:prstGeom prst="rect">
            <a:avLst/>
          </a:prstGeom>
          <a:noFill/>
        </p:spPr>
        <p:txBody>
          <a:bodyPr wrap="square" rtlCol="0">
            <a:spAutoFit/>
          </a:bodyPr>
          <a:lstStyle/>
          <a:p>
            <a:pPr algn="ctr"/>
            <a:r>
              <a:rPr lang="en-US" sz="1600" b="1" dirty="0">
                <a:solidFill>
                  <a:schemeClr val="tx1">
                    <a:lumMod val="85000"/>
                    <a:lumOff val="15000"/>
                  </a:schemeClr>
                </a:solidFill>
                <a:highlight>
                  <a:srgbClr val="D9D9D9"/>
                </a:highlight>
              </a:rPr>
              <a:t>we all live on the same planet and it is our duty to protect it in any way we can.</a:t>
            </a:r>
          </a:p>
        </p:txBody>
      </p:sp>
    </p:spTree>
    <p:extLst>
      <p:ext uri="{BB962C8B-B14F-4D97-AF65-F5344CB8AC3E}">
        <p14:creationId xmlns:p14="http://schemas.microsoft.com/office/powerpoint/2010/main" val="3557452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174F21-19CE-4F89-AAD5-D2BBCB8B414C}"/>
              </a:ext>
            </a:extLst>
          </p:cNvPr>
          <p:cNvSpPr/>
          <p:nvPr/>
        </p:nvSpPr>
        <p:spPr>
          <a:xfrm>
            <a:off x="1268598" y="832001"/>
            <a:ext cx="6000165" cy="584775"/>
          </a:xfrm>
          <a:prstGeom prst="rect">
            <a:avLst/>
          </a:prstGeom>
          <a:noFill/>
        </p:spPr>
        <p:txBody>
          <a:bodyPr wrap="square" lIns="91440" tIns="45720" rIns="91440" bIns="45720">
            <a:spAutoFit/>
          </a:bodyPr>
          <a:lstStyle/>
          <a:p>
            <a:r>
              <a:rPr lang="en-US" sz="3200" b="1" dirty="0">
                <a:solidFill>
                  <a:schemeClr val="tx1">
                    <a:lumMod val="85000"/>
                    <a:lumOff val="15000"/>
                  </a:schemeClr>
                </a:solidFill>
                <a:latin typeface="Sansation" panose="02000000000000000000" pitchFamily="2" charset="0"/>
              </a:rPr>
              <a:t>Benefits of Being in </a:t>
            </a:r>
            <a:r>
              <a:rPr lang="en-US" sz="3200" b="1" dirty="0">
                <a:solidFill>
                  <a:srgbClr val="50A019"/>
                </a:solidFill>
                <a:latin typeface="Sansation" panose="02000000000000000000" pitchFamily="2" charset="0"/>
              </a:rPr>
              <a:t>NATURE</a:t>
            </a:r>
          </a:p>
        </p:txBody>
      </p:sp>
      <p:sp>
        <p:nvSpPr>
          <p:cNvPr id="3" name="TextBox 2">
            <a:extLst>
              <a:ext uri="{FF2B5EF4-FFF2-40B4-BE49-F238E27FC236}">
                <a16:creationId xmlns:a16="http://schemas.microsoft.com/office/drawing/2014/main" id="{29E56C39-0F24-4492-90D3-7AB4C469E523}"/>
              </a:ext>
            </a:extLst>
          </p:cNvPr>
          <p:cNvSpPr txBox="1"/>
          <p:nvPr/>
        </p:nvSpPr>
        <p:spPr>
          <a:xfrm>
            <a:off x="1179821" y="2164597"/>
            <a:ext cx="8674393" cy="4247317"/>
          </a:xfrm>
          <a:prstGeom prst="rect">
            <a:avLst/>
          </a:prstGeom>
          <a:noFill/>
        </p:spPr>
        <p:txBody>
          <a:bodyPr wrap="square" rtlCol="0">
            <a:spAutoFit/>
          </a:bodyPr>
          <a:lstStyle/>
          <a:p>
            <a:pPr marL="285750" indent="-285750" algn="just">
              <a:buFont typeface="Wingdings" panose="05000000000000000000" pitchFamily="2" charset="2"/>
              <a:buChar char="§"/>
            </a:pPr>
            <a:r>
              <a:rPr lang="en-US" b="1" dirty="0"/>
              <a:t>Encourages Physical Activity and Engagement</a:t>
            </a:r>
          </a:p>
          <a:p>
            <a:pPr lvl="2" algn="just"/>
            <a:r>
              <a:rPr lang="en-US" dirty="0">
                <a:solidFill>
                  <a:schemeClr val="tx1">
                    <a:lumMod val="75000"/>
                    <a:lumOff val="25000"/>
                  </a:schemeClr>
                </a:solidFill>
              </a:rPr>
              <a:t>-Accessibility to everyday green spaces encourages people to simply get out the door. This in turn     motivates them to be active physically, spiritually, and socially, which can offset chronic illness, disability, and isolation.</a:t>
            </a:r>
          </a:p>
          <a:p>
            <a:pPr marL="285750" indent="-285750" algn="just">
              <a:buFont typeface="Wingdings" panose="05000000000000000000" pitchFamily="2" charset="2"/>
              <a:buChar char="§"/>
            </a:pPr>
            <a:r>
              <a:rPr lang="en-US" b="1" dirty="0"/>
              <a:t>Reduces Stress</a:t>
            </a:r>
          </a:p>
          <a:p>
            <a:pPr lvl="2" algn="just"/>
            <a:r>
              <a:rPr lang="en-US" dirty="0"/>
              <a:t>-Stress reduction is one of the most well-known benefits of being in nature. Getting outdoors, or even viewing scenes of nature, reduces anger, fear, and stress and increases pleasant feelings. Consequently, it may also help reduce blood pressure, heart rate, muscle tension, and the production of stress hormones.</a:t>
            </a:r>
            <a:endParaRPr lang="en-US" b="1" dirty="0"/>
          </a:p>
          <a:p>
            <a:pPr marL="285750" indent="-285750" algn="just">
              <a:buFont typeface="Wingdings" panose="05000000000000000000" pitchFamily="2" charset="2"/>
              <a:buChar char="§"/>
            </a:pPr>
            <a:r>
              <a:rPr lang="en-US" b="1" dirty="0"/>
              <a:t>Improves Short-Term and Working Memory</a:t>
            </a:r>
          </a:p>
          <a:p>
            <a:pPr lvl="2" algn="just"/>
            <a:r>
              <a:rPr lang="en-US" dirty="0"/>
              <a:t>-Believe it or not, being in nature can help improve your short-term and working memory. walks in nature boosted working memory much more than walks in urban environments</a:t>
            </a:r>
            <a:endParaRPr lang="en-US" b="1" dirty="0"/>
          </a:p>
          <a:p>
            <a:pPr algn="just"/>
            <a:endParaRPr lang="en-US" dirty="0"/>
          </a:p>
        </p:txBody>
      </p:sp>
    </p:spTree>
    <p:extLst>
      <p:ext uri="{BB962C8B-B14F-4D97-AF65-F5344CB8AC3E}">
        <p14:creationId xmlns:p14="http://schemas.microsoft.com/office/powerpoint/2010/main" val="1255343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174F21-19CE-4F89-AAD5-D2BBCB8B414C}"/>
              </a:ext>
            </a:extLst>
          </p:cNvPr>
          <p:cNvSpPr/>
          <p:nvPr/>
        </p:nvSpPr>
        <p:spPr>
          <a:xfrm>
            <a:off x="1268598" y="1178230"/>
            <a:ext cx="6000165" cy="584775"/>
          </a:xfrm>
          <a:prstGeom prst="rect">
            <a:avLst/>
          </a:prstGeom>
          <a:noFill/>
        </p:spPr>
        <p:txBody>
          <a:bodyPr wrap="square" lIns="91440" tIns="45720" rIns="91440" bIns="45720">
            <a:spAutoFit/>
          </a:bodyPr>
          <a:lstStyle/>
          <a:p>
            <a:r>
              <a:rPr lang="en-US" sz="3200" b="1" dirty="0">
                <a:solidFill>
                  <a:schemeClr val="tx1">
                    <a:lumMod val="85000"/>
                    <a:lumOff val="15000"/>
                  </a:schemeClr>
                </a:solidFill>
                <a:latin typeface="Sansation" panose="02000000000000000000" pitchFamily="2" charset="0"/>
              </a:rPr>
              <a:t>Benefits of Being in </a:t>
            </a:r>
            <a:r>
              <a:rPr lang="en-US" sz="3200" b="1" dirty="0">
                <a:solidFill>
                  <a:srgbClr val="50A019"/>
                </a:solidFill>
                <a:latin typeface="Sansation" panose="02000000000000000000" pitchFamily="2" charset="0"/>
              </a:rPr>
              <a:t>NATURE</a:t>
            </a:r>
          </a:p>
        </p:txBody>
      </p:sp>
      <p:sp>
        <p:nvSpPr>
          <p:cNvPr id="3" name="TextBox 2">
            <a:extLst>
              <a:ext uri="{FF2B5EF4-FFF2-40B4-BE49-F238E27FC236}">
                <a16:creationId xmlns:a16="http://schemas.microsoft.com/office/drawing/2014/main" id="{29E56C39-0F24-4492-90D3-7AB4C469E523}"/>
              </a:ext>
            </a:extLst>
          </p:cNvPr>
          <p:cNvSpPr txBox="1"/>
          <p:nvPr/>
        </p:nvSpPr>
        <p:spPr>
          <a:xfrm>
            <a:off x="1197576" y="2555214"/>
            <a:ext cx="10627479" cy="1200329"/>
          </a:xfrm>
          <a:prstGeom prst="rect">
            <a:avLst/>
          </a:prstGeom>
          <a:noFill/>
        </p:spPr>
        <p:txBody>
          <a:bodyPr wrap="square" rtlCol="0">
            <a:spAutoFit/>
          </a:bodyPr>
          <a:lstStyle/>
          <a:p>
            <a:pPr marL="285750" indent="-285750">
              <a:buFont typeface="Wingdings" panose="05000000000000000000" pitchFamily="2" charset="2"/>
              <a:buChar char="§"/>
            </a:pPr>
            <a:r>
              <a:rPr lang="en-US" b="1" dirty="0"/>
              <a:t>Reduces Inflammation</a:t>
            </a:r>
          </a:p>
          <a:p>
            <a:pPr lvl="2"/>
            <a:endParaRPr lang="en-US" b="1" dirty="0"/>
          </a:p>
          <a:p>
            <a:pPr marL="285750" indent="-285750">
              <a:buFont typeface="Wingdings" panose="05000000000000000000" pitchFamily="2" charset="2"/>
              <a:buChar char="§"/>
            </a:pPr>
            <a:r>
              <a:rPr lang="en-US" b="1" dirty="0"/>
              <a:t>Relieves Depression and Anxiety</a:t>
            </a:r>
          </a:p>
          <a:p>
            <a:endParaRPr lang="en-US" dirty="0"/>
          </a:p>
        </p:txBody>
      </p:sp>
    </p:spTree>
    <p:extLst>
      <p:ext uri="{BB962C8B-B14F-4D97-AF65-F5344CB8AC3E}">
        <p14:creationId xmlns:p14="http://schemas.microsoft.com/office/powerpoint/2010/main" val="3823766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arallelogram 34">
            <a:extLst>
              <a:ext uri="{FF2B5EF4-FFF2-40B4-BE49-F238E27FC236}">
                <a16:creationId xmlns:a16="http://schemas.microsoft.com/office/drawing/2014/main" id="{F353C898-2C31-48CF-9902-A491C4A333FF}"/>
              </a:ext>
            </a:extLst>
          </p:cNvPr>
          <p:cNvSpPr/>
          <p:nvPr/>
        </p:nvSpPr>
        <p:spPr>
          <a:xfrm>
            <a:off x="7688059" y="0"/>
            <a:ext cx="4128117" cy="6857999"/>
          </a:xfrm>
          <a:prstGeom prst="parallelogram">
            <a:avLst>
              <a:gd name="adj" fmla="val 38078"/>
            </a:avLst>
          </a:prstGeom>
          <a:solidFill>
            <a:schemeClr val="bg1">
              <a:lumMod val="9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6174F21-19CE-4F89-AAD5-D2BBCB8B414C}"/>
              </a:ext>
            </a:extLst>
          </p:cNvPr>
          <p:cNvSpPr/>
          <p:nvPr/>
        </p:nvSpPr>
        <p:spPr>
          <a:xfrm>
            <a:off x="1197577" y="716591"/>
            <a:ext cx="6000165" cy="954107"/>
          </a:xfrm>
          <a:prstGeom prst="rect">
            <a:avLst/>
          </a:prstGeom>
          <a:noFill/>
        </p:spPr>
        <p:txBody>
          <a:bodyPr wrap="square" lIns="91440" tIns="45720" rIns="91440" bIns="45720">
            <a:spAutoFit/>
          </a:bodyPr>
          <a:lstStyle/>
          <a:p>
            <a:r>
              <a:rPr lang="en-US" sz="2800" b="1" dirty="0">
                <a:solidFill>
                  <a:schemeClr val="tx1">
                    <a:lumMod val="85000"/>
                    <a:lumOff val="15000"/>
                  </a:schemeClr>
                </a:solidFill>
                <a:latin typeface="Sansation" panose="02000000000000000000" pitchFamily="2" charset="0"/>
              </a:rPr>
              <a:t>How does </a:t>
            </a:r>
            <a:r>
              <a:rPr lang="en-US" sz="2800" b="1" dirty="0">
                <a:solidFill>
                  <a:srgbClr val="50A019"/>
                </a:solidFill>
                <a:latin typeface="Sansation" panose="02000000000000000000" pitchFamily="2" charset="0"/>
              </a:rPr>
              <a:t>Nature</a:t>
            </a:r>
            <a:r>
              <a:rPr lang="en-US" sz="2800" b="1" dirty="0">
                <a:solidFill>
                  <a:schemeClr val="tx1">
                    <a:lumMod val="85000"/>
                    <a:lumOff val="15000"/>
                  </a:schemeClr>
                </a:solidFill>
                <a:latin typeface="Sansation" panose="02000000000000000000" pitchFamily="2" charset="0"/>
              </a:rPr>
              <a:t> influence your Personality?</a:t>
            </a:r>
          </a:p>
        </p:txBody>
      </p:sp>
      <p:sp>
        <p:nvSpPr>
          <p:cNvPr id="3" name="TextBox 2">
            <a:extLst>
              <a:ext uri="{FF2B5EF4-FFF2-40B4-BE49-F238E27FC236}">
                <a16:creationId xmlns:a16="http://schemas.microsoft.com/office/drawing/2014/main" id="{29E56C39-0F24-4492-90D3-7AB4C469E523}"/>
              </a:ext>
            </a:extLst>
          </p:cNvPr>
          <p:cNvSpPr txBox="1"/>
          <p:nvPr/>
        </p:nvSpPr>
        <p:spPr>
          <a:xfrm>
            <a:off x="1197577" y="2555214"/>
            <a:ext cx="5119500" cy="2585323"/>
          </a:xfrm>
          <a:prstGeom prst="rect">
            <a:avLst/>
          </a:prstGeom>
          <a:noFill/>
        </p:spPr>
        <p:txBody>
          <a:bodyPr wrap="square" rtlCol="0">
            <a:spAutoFit/>
          </a:bodyPr>
          <a:lstStyle/>
          <a:p>
            <a:pPr algn="just"/>
            <a:r>
              <a:rPr lang="en-US" dirty="0"/>
              <a:t>Nature influences personality of everyone but once a person become close to God then it becomes a two way process from one way process. Nature is influenced by such an individual as much as nature influences him.</a:t>
            </a:r>
          </a:p>
          <a:p>
            <a:pPr algn="just"/>
            <a:endParaRPr lang="en-US" dirty="0"/>
          </a:p>
          <a:p>
            <a:pPr algn="just"/>
            <a:r>
              <a:rPr lang="en-US" dirty="0"/>
              <a:t>Nature also starts reflecting the emotions of such a person may it be anger, love or kindness. Nature is God and God is always poignant for his devotees.</a:t>
            </a:r>
          </a:p>
        </p:txBody>
      </p:sp>
      <p:sp>
        <p:nvSpPr>
          <p:cNvPr id="34" name="Freeform: Shape 33">
            <a:extLst>
              <a:ext uri="{FF2B5EF4-FFF2-40B4-BE49-F238E27FC236}">
                <a16:creationId xmlns:a16="http://schemas.microsoft.com/office/drawing/2014/main" id="{5EAE18E7-6FEC-494E-8C33-C0CE296AFBA5}"/>
              </a:ext>
            </a:extLst>
          </p:cNvPr>
          <p:cNvSpPr/>
          <p:nvPr/>
        </p:nvSpPr>
        <p:spPr>
          <a:xfrm>
            <a:off x="7111013" y="2011155"/>
            <a:ext cx="5282210" cy="3129382"/>
          </a:xfrm>
          <a:custGeom>
            <a:avLst/>
            <a:gdLst>
              <a:gd name="connsiteX0" fmla="*/ 2758736 w 5282210"/>
              <a:gd name="connsiteY0" fmla="*/ 2463557 h 3129382"/>
              <a:gd name="connsiteX1" fmla="*/ 3198181 w 5282210"/>
              <a:gd name="connsiteY1" fmla="*/ 2463557 h 3129382"/>
              <a:gd name="connsiteX2" fmla="*/ 3364637 w 5282210"/>
              <a:gd name="connsiteY2" fmla="*/ 2796470 h 3129382"/>
              <a:gd name="connsiteX3" fmla="*/ 3198181 w 5282210"/>
              <a:gd name="connsiteY3" fmla="*/ 3129382 h 3129382"/>
              <a:gd name="connsiteX4" fmla="*/ 2758736 w 5282210"/>
              <a:gd name="connsiteY4" fmla="*/ 3129382 h 3129382"/>
              <a:gd name="connsiteX5" fmla="*/ 2592280 w 5282210"/>
              <a:gd name="connsiteY5" fmla="*/ 2796470 h 3129382"/>
              <a:gd name="connsiteX6" fmla="*/ 2110666 w 5282210"/>
              <a:gd name="connsiteY6" fmla="*/ 2130645 h 3129382"/>
              <a:gd name="connsiteX7" fmla="*/ 2550111 w 5282210"/>
              <a:gd name="connsiteY7" fmla="*/ 2130645 h 3129382"/>
              <a:gd name="connsiteX8" fmla="*/ 2716567 w 5282210"/>
              <a:gd name="connsiteY8" fmla="*/ 2463558 h 3129382"/>
              <a:gd name="connsiteX9" fmla="*/ 2550111 w 5282210"/>
              <a:gd name="connsiteY9" fmla="*/ 2796470 h 3129382"/>
              <a:gd name="connsiteX10" fmla="*/ 2110666 w 5282210"/>
              <a:gd name="connsiteY10" fmla="*/ 2796470 h 3129382"/>
              <a:gd name="connsiteX11" fmla="*/ 1944210 w 5282210"/>
              <a:gd name="connsiteY11" fmla="*/ 2463558 h 3129382"/>
              <a:gd name="connsiteX12" fmla="*/ 3397927 w 5282210"/>
              <a:gd name="connsiteY12" fmla="*/ 2086254 h 3129382"/>
              <a:gd name="connsiteX13" fmla="*/ 3837372 w 5282210"/>
              <a:gd name="connsiteY13" fmla="*/ 2086254 h 3129382"/>
              <a:gd name="connsiteX14" fmla="*/ 4003828 w 5282210"/>
              <a:gd name="connsiteY14" fmla="*/ 2419167 h 3129382"/>
              <a:gd name="connsiteX15" fmla="*/ 3837372 w 5282210"/>
              <a:gd name="connsiteY15" fmla="*/ 2752079 h 3129382"/>
              <a:gd name="connsiteX16" fmla="*/ 3397927 w 5282210"/>
              <a:gd name="connsiteY16" fmla="*/ 2752079 h 3129382"/>
              <a:gd name="connsiteX17" fmla="*/ 3231471 w 5282210"/>
              <a:gd name="connsiteY17" fmla="*/ 2419167 h 3129382"/>
              <a:gd name="connsiteX18" fmla="*/ 1462596 w 5282210"/>
              <a:gd name="connsiteY18" fmla="*/ 1797733 h 3129382"/>
              <a:gd name="connsiteX19" fmla="*/ 1902041 w 5282210"/>
              <a:gd name="connsiteY19" fmla="*/ 1797733 h 3129382"/>
              <a:gd name="connsiteX20" fmla="*/ 2068497 w 5282210"/>
              <a:gd name="connsiteY20" fmla="*/ 2130646 h 3129382"/>
              <a:gd name="connsiteX21" fmla="*/ 1902041 w 5282210"/>
              <a:gd name="connsiteY21" fmla="*/ 2463558 h 3129382"/>
              <a:gd name="connsiteX22" fmla="*/ 1462596 w 5282210"/>
              <a:gd name="connsiteY22" fmla="*/ 2463558 h 3129382"/>
              <a:gd name="connsiteX23" fmla="*/ 1296140 w 5282210"/>
              <a:gd name="connsiteY23" fmla="*/ 2130646 h 3129382"/>
              <a:gd name="connsiteX24" fmla="*/ 2749857 w 5282210"/>
              <a:gd name="connsiteY24" fmla="*/ 1753342 h 3129382"/>
              <a:gd name="connsiteX25" fmla="*/ 3189302 w 5282210"/>
              <a:gd name="connsiteY25" fmla="*/ 1753342 h 3129382"/>
              <a:gd name="connsiteX26" fmla="*/ 3355758 w 5282210"/>
              <a:gd name="connsiteY26" fmla="*/ 2086255 h 3129382"/>
              <a:gd name="connsiteX27" fmla="*/ 3189302 w 5282210"/>
              <a:gd name="connsiteY27" fmla="*/ 2419167 h 3129382"/>
              <a:gd name="connsiteX28" fmla="*/ 2749857 w 5282210"/>
              <a:gd name="connsiteY28" fmla="*/ 2419167 h 3129382"/>
              <a:gd name="connsiteX29" fmla="*/ 2583401 w 5282210"/>
              <a:gd name="connsiteY29" fmla="*/ 2086255 h 3129382"/>
              <a:gd name="connsiteX30" fmla="*/ 4037118 w 5282210"/>
              <a:gd name="connsiteY30" fmla="*/ 1708951 h 3129382"/>
              <a:gd name="connsiteX31" fmla="*/ 4476563 w 5282210"/>
              <a:gd name="connsiteY31" fmla="*/ 1708951 h 3129382"/>
              <a:gd name="connsiteX32" fmla="*/ 4643019 w 5282210"/>
              <a:gd name="connsiteY32" fmla="*/ 2041864 h 3129382"/>
              <a:gd name="connsiteX33" fmla="*/ 4476563 w 5282210"/>
              <a:gd name="connsiteY33" fmla="*/ 2374776 h 3129382"/>
              <a:gd name="connsiteX34" fmla="*/ 4037118 w 5282210"/>
              <a:gd name="connsiteY34" fmla="*/ 2374776 h 3129382"/>
              <a:gd name="connsiteX35" fmla="*/ 3870662 w 5282210"/>
              <a:gd name="connsiteY35" fmla="*/ 2041864 h 3129382"/>
              <a:gd name="connsiteX36" fmla="*/ 814526 w 5282210"/>
              <a:gd name="connsiteY36" fmla="*/ 1464821 h 3129382"/>
              <a:gd name="connsiteX37" fmla="*/ 1253971 w 5282210"/>
              <a:gd name="connsiteY37" fmla="*/ 1464821 h 3129382"/>
              <a:gd name="connsiteX38" fmla="*/ 1420427 w 5282210"/>
              <a:gd name="connsiteY38" fmla="*/ 1797734 h 3129382"/>
              <a:gd name="connsiteX39" fmla="*/ 1253971 w 5282210"/>
              <a:gd name="connsiteY39" fmla="*/ 2130646 h 3129382"/>
              <a:gd name="connsiteX40" fmla="*/ 814526 w 5282210"/>
              <a:gd name="connsiteY40" fmla="*/ 2130646 h 3129382"/>
              <a:gd name="connsiteX41" fmla="*/ 648070 w 5282210"/>
              <a:gd name="connsiteY41" fmla="*/ 1797734 h 3129382"/>
              <a:gd name="connsiteX42" fmla="*/ 2101787 w 5282210"/>
              <a:gd name="connsiteY42" fmla="*/ 1420430 h 3129382"/>
              <a:gd name="connsiteX43" fmla="*/ 2541232 w 5282210"/>
              <a:gd name="connsiteY43" fmla="*/ 1420430 h 3129382"/>
              <a:gd name="connsiteX44" fmla="*/ 2707688 w 5282210"/>
              <a:gd name="connsiteY44" fmla="*/ 1753343 h 3129382"/>
              <a:gd name="connsiteX45" fmla="*/ 2541232 w 5282210"/>
              <a:gd name="connsiteY45" fmla="*/ 2086255 h 3129382"/>
              <a:gd name="connsiteX46" fmla="*/ 2101787 w 5282210"/>
              <a:gd name="connsiteY46" fmla="*/ 2086255 h 3129382"/>
              <a:gd name="connsiteX47" fmla="*/ 1935331 w 5282210"/>
              <a:gd name="connsiteY47" fmla="*/ 1753343 h 3129382"/>
              <a:gd name="connsiteX48" fmla="*/ 3389048 w 5282210"/>
              <a:gd name="connsiteY48" fmla="*/ 1376039 h 3129382"/>
              <a:gd name="connsiteX49" fmla="*/ 3828493 w 5282210"/>
              <a:gd name="connsiteY49" fmla="*/ 1376039 h 3129382"/>
              <a:gd name="connsiteX50" fmla="*/ 3994949 w 5282210"/>
              <a:gd name="connsiteY50" fmla="*/ 1708952 h 3129382"/>
              <a:gd name="connsiteX51" fmla="*/ 3828493 w 5282210"/>
              <a:gd name="connsiteY51" fmla="*/ 2041864 h 3129382"/>
              <a:gd name="connsiteX52" fmla="*/ 3389048 w 5282210"/>
              <a:gd name="connsiteY52" fmla="*/ 2041864 h 3129382"/>
              <a:gd name="connsiteX53" fmla="*/ 3222592 w 5282210"/>
              <a:gd name="connsiteY53" fmla="*/ 1708952 h 3129382"/>
              <a:gd name="connsiteX54" fmla="*/ 4676309 w 5282210"/>
              <a:gd name="connsiteY54" fmla="*/ 1331648 h 3129382"/>
              <a:gd name="connsiteX55" fmla="*/ 5115754 w 5282210"/>
              <a:gd name="connsiteY55" fmla="*/ 1331648 h 3129382"/>
              <a:gd name="connsiteX56" fmla="*/ 5282210 w 5282210"/>
              <a:gd name="connsiteY56" fmla="*/ 1664561 h 3129382"/>
              <a:gd name="connsiteX57" fmla="*/ 5115754 w 5282210"/>
              <a:gd name="connsiteY57" fmla="*/ 1997473 h 3129382"/>
              <a:gd name="connsiteX58" fmla="*/ 4676309 w 5282210"/>
              <a:gd name="connsiteY58" fmla="*/ 1997473 h 3129382"/>
              <a:gd name="connsiteX59" fmla="*/ 4509853 w 5282210"/>
              <a:gd name="connsiteY59" fmla="*/ 1664561 h 3129382"/>
              <a:gd name="connsiteX60" fmla="*/ 166456 w 5282210"/>
              <a:gd name="connsiteY60" fmla="*/ 1131909 h 3129382"/>
              <a:gd name="connsiteX61" fmla="*/ 605901 w 5282210"/>
              <a:gd name="connsiteY61" fmla="*/ 1131909 h 3129382"/>
              <a:gd name="connsiteX62" fmla="*/ 772357 w 5282210"/>
              <a:gd name="connsiteY62" fmla="*/ 1464822 h 3129382"/>
              <a:gd name="connsiteX63" fmla="*/ 605901 w 5282210"/>
              <a:gd name="connsiteY63" fmla="*/ 1797734 h 3129382"/>
              <a:gd name="connsiteX64" fmla="*/ 166456 w 5282210"/>
              <a:gd name="connsiteY64" fmla="*/ 1797734 h 3129382"/>
              <a:gd name="connsiteX65" fmla="*/ 0 w 5282210"/>
              <a:gd name="connsiteY65" fmla="*/ 1464822 h 3129382"/>
              <a:gd name="connsiteX66" fmla="*/ 1453717 w 5282210"/>
              <a:gd name="connsiteY66" fmla="*/ 1087518 h 3129382"/>
              <a:gd name="connsiteX67" fmla="*/ 1893162 w 5282210"/>
              <a:gd name="connsiteY67" fmla="*/ 1087518 h 3129382"/>
              <a:gd name="connsiteX68" fmla="*/ 2059618 w 5282210"/>
              <a:gd name="connsiteY68" fmla="*/ 1420431 h 3129382"/>
              <a:gd name="connsiteX69" fmla="*/ 1893162 w 5282210"/>
              <a:gd name="connsiteY69" fmla="*/ 1753343 h 3129382"/>
              <a:gd name="connsiteX70" fmla="*/ 1453717 w 5282210"/>
              <a:gd name="connsiteY70" fmla="*/ 1753343 h 3129382"/>
              <a:gd name="connsiteX71" fmla="*/ 1287261 w 5282210"/>
              <a:gd name="connsiteY71" fmla="*/ 1420431 h 3129382"/>
              <a:gd name="connsiteX72" fmla="*/ 2740978 w 5282210"/>
              <a:gd name="connsiteY72" fmla="*/ 1043127 h 3129382"/>
              <a:gd name="connsiteX73" fmla="*/ 3180423 w 5282210"/>
              <a:gd name="connsiteY73" fmla="*/ 1043127 h 3129382"/>
              <a:gd name="connsiteX74" fmla="*/ 3346879 w 5282210"/>
              <a:gd name="connsiteY74" fmla="*/ 1376040 h 3129382"/>
              <a:gd name="connsiteX75" fmla="*/ 3180423 w 5282210"/>
              <a:gd name="connsiteY75" fmla="*/ 1708952 h 3129382"/>
              <a:gd name="connsiteX76" fmla="*/ 2740978 w 5282210"/>
              <a:gd name="connsiteY76" fmla="*/ 1708952 h 3129382"/>
              <a:gd name="connsiteX77" fmla="*/ 2574522 w 5282210"/>
              <a:gd name="connsiteY77" fmla="*/ 1376040 h 3129382"/>
              <a:gd name="connsiteX78" fmla="*/ 4028239 w 5282210"/>
              <a:gd name="connsiteY78" fmla="*/ 998736 h 3129382"/>
              <a:gd name="connsiteX79" fmla="*/ 4467684 w 5282210"/>
              <a:gd name="connsiteY79" fmla="*/ 998736 h 3129382"/>
              <a:gd name="connsiteX80" fmla="*/ 4634140 w 5282210"/>
              <a:gd name="connsiteY80" fmla="*/ 1331649 h 3129382"/>
              <a:gd name="connsiteX81" fmla="*/ 4467684 w 5282210"/>
              <a:gd name="connsiteY81" fmla="*/ 1664561 h 3129382"/>
              <a:gd name="connsiteX82" fmla="*/ 4028239 w 5282210"/>
              <a:gd name="connsiteY82" fmla="*/ 1664561 h 3129382"/>
              <a:gd name="connsiteX83" fmla="*/ 3861783 w 5282210"/>
              <a:gd name="connsiteY83" fmla="*/ 1331649 h 3129382"/>
              <a:gd name="connsiteX84" fmla="*/ 805647 w 5282210"/>
              <a:gd name="connsiteY84" fmla="*/ 754606 h 3129382"/>
              <a:gd name="connsiteX85" fmla="*/ 1245092 w 5282210"/>
              <a:gd name="connsiteY85" fmla="*/ 754606 h 3129382"/>
              <a:gd name="connsiteX86" fmla="*/ 1411548 w 5282210"/>
              <a:gd name="connsiteY86" fmla="*/ 1087519 h 3129382"/>
              <a:gd name="connsiteX87" fmla="*/ 1245092 w 5282210"/>
              <a:gd name="connsiteY87" fmla="*/ 1420431 h 3129382"/>
              <a:gd name="connsiteX88" fmla="*/ 805647 w 5282210"/>
              <a:gd name="connsiteY88" fmla="*/ 1420431 h 3129382"/>
              <a:gd name="connsiteX89" fmla="*/ 639191 w 5282210"/>
              <a:gd name="connsiteY89" fmla="*/ 1087519 h 3129382"/>
              <a:gd name="connsiteX90" fmla="*/ 2092908 w 5282210"/>
              <a:gd name="connsiteY90" fmla="*/ 710215 h 3129382"/>
              <a:gd name="connsiteX91" fmla="*/ 2532353 w 5282210"/>
              <a:gd name="connsiteY91" fmla="*/ 710215 h 3129382"/>
              <a:gd name="connsiteX92" fmla="*/ 2698809 w 5282210"/>
              <a:gd name="connsiteY92" fmla="*/ 1043128 h 3129382"/>
              <a:gd name="connsiteX93" fmla="*/ 2532353 w 5282210"/>
              <a:gd name="connsiteY93" fmla="*/ 1376040 h 3129382"/>
              <a:gd name="connsiteX94" fmla="*/ 2092908 w 5282210"/>
              <a:gd name="connsiteY94" fmla="*/ 1376040 h 3129382"/>
              <a:gd name="connsiteX95" fmla="*/ 1926452 w 5282210"/>
              <a:gd name="connsiteY95" fmla="*/ 1043128 h 3129382"/>
              <a:gd name="connsiteX96" fmla="*/ 3380169 w 5282210"/>
              <a:gd name="connsiteY96" fmla="*/ 665824 h 3129382"/>
              <a:gd name="connsiteX97" fmla="*/ 3819614 w 5282210"/>
              <a:gd name="connsiteY97" fmla="*/ 665824 h 3129382"/>
              <a:gd name="connsiteX98" fmla="*/ 3986070 w 5282210"/>
              <a:gd name="connsiteY98" fmla="*/ 998737 h 3129382"/>
              <a:gd name="connsiteX99" fmla="*/ 3819614 w 5282210"/>
              <a:gd name="connsiteY99" fmla="*/ 1331649 h 3129382"/>
              <a:gd name="connsiteX100" fmla="*/ 3380169 w 5282210"/>
              <a:gd name="connsiteY100" fmla="*/ 1331649 h 3129382"/>
              <a:gd name="connsiteX101" fmla="*/ 3213713 w 5282210"/>
              <a:gd name="connsiteY101" fmla="*/ 998737 h 3129382"/>
              <a:gd name="connsiteX102" fmla="*/ 1444838 w 5282210"/>
              <a:gd name="connsiteY102" fmla="*/ 377303 h 3129382"/>
              <a:gd name="connsiteX103" fmla="*/ 1884283 w 5282210"/>
              <a:gd name="connsiteY103" fmla="*/ 377303 h 3129382"/>
              <a:gd name="connsiteX104" fmla="*/ 2050739 w 5282210"/>
              <a:gd name="connsiteY104" fmla="*/ 710216 h 3129382"/>
              <a:gd name="connsiteX105" fmla="*/ 1884283 w 5282210"/>
              <a:gd name="connsiteY105" fmla="*/ 1043128 h 3129382"/>
              <a:gd name="connsiteX106" fmla="*/ 1444838 w 5282210"/>
              <a:gd name="connsiteY106" fmla="*/ 1043128 h 3129382"/>
              <a:gd name="connsiteX107" fmla="*/ 1278382 w 5282210"/>
              <a:gd name="connsiteY107" fmla="*/ 710216 h 3129382"/>
              <a:gd name="connsiteX108" fmla="*/ 2732099 w 5282210"/>
              <a:gd name="connsiteY108" fmla="*/ 332912 h 3129382"/>
              <a:gd name="connsiteX109" fmla="*/ 3171544 w 5282210"/>
              <a:gd name="connsiteY109" fmla="*/ 332912 h 3129382"/>
              <a:gd name="connsiteX110" fmla="*/ 3338000 w 5282210"/>
              <a:gd name="connsiteY110" fmla="*/ 665825 h 3129382"/>
              <a:gd name="connsiteX111" fmla="*/ 3171544 w 5282210"/>
              <a:gd name="connsiteY111" fmla="*/ 998737 h 3129382"/>
              <a:gd name="connsiteX112" fmla="*/ 2732099 w 5282210"/>
              <a:gd name="connsiteY112" fmla="*/ 998737 h 3129382"/>
              <a:gd name="connsiteX113" fmla="*/ 2565643 w 5282210"/>
              <a:gd name="connsiteY113" fmla="*/ 665825 h 3129382"/>
              <a:gd name="connsiteX114" fmla="*/ 2084029 w 5282210"/>
              <a:gd name="connsiteY114" fmla="*/ 0 h 3129382"/>
              <a:gd name="connsiteX115" fmla="*/ 2523474 w 5282210"/>
              <a:gd name="connsiteY115" fmla="*/ 0 h 3129382"/>
              <a:gd name="connsiteX116" fmla="*/ 2689930 w 5282210"/>
              <a:gd name="connsiteY116" fmla="*/ 332913 h 3129382"/>
              <a:gd name="connsiteX117" fmla="*/ 2523474 w 5282210"/>
              <a:gd name="connsiteY117" fmla="*/ 665825 h 3129382"/>
              <a:gd name="connsiteX118" fmla="*/ 2084029 w 5282210"/>
              <a:gd name="connsiteY118" fmla="*/ 665825 h 3129382"/>
              <a:gd name="connsiteX119" fmla="*/ 1917573 w 5282210"/>
              <a:gd name="connsiteY119" fmla="*/ 332913 h 312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282210" h="3129382">
                <a:moveTo>
                  <a:pt x="2758736" y="2463557"/>
                </a:moveTo>
                <a:lnTo>
                  <a:pt x="3198181" y="2463557"/>
                </a:lnTo>
                <a:lnTo>
                  <a:pt x="3364637" y="2796470"/>
                </a:lnTo>
                <a:lnTo>
                  <a:pt x="3198181" y="3129382"/>
                </a:lnTo>
                <a:lnTo>
                  <a:pt x="2758736" y="3129382"/>
                </a:lnTo>
                <a:lnTo>
                  <a:pt x="2592280" y="2796470"/>
                </a:lnTo>
                <a:close/>
                <a:moveTo>
                  <a:pt x="2110666" y="2130645"/>
                </a:moveTo>
                <a:lnTo>
                  <a:pt x="2550111" y="2130645"/>
                </a:lnTo>
                <a:lnTo>
                  <a:pt x="2716567" y="2463558"/>
                </a:lnTo>
                <a:lnTo>
                  <a:pt x="2550111" y="2796470"/>
                </a:lnTo>
                <a:lnTo>
                  <a:pt x="2110666" y="2796470"/>
                </a:lnTo>
                <a:lnTo>
                  <a:pt x="1944210" y="2463558"/>
                </a:lnTo>
                <a:close/>
                <a:moveTo>
                  <a:pt x="3397927" y="2086254"/>
                </a:moveTo>
                <a:lnTo>
                  <a:pt x="3837372" y="2086254"/>
                </a:lnTo>
                <a:lnTo>
                  <a:pt x="4003828" y="2419167"/>
                </a:lnTo>
                <a:lnTo>
                  <a:pt x="3837372" y="2752079"/>
                </a:lnTo>
                <a:lnTo>
                  <a:pt x="3397927" y="2752079"/>
                </a:lnTo>
                <a:lnTo>
                  <a:pt x="3231471" y="2419167"/>
                </a:lnTo>
                <a:close/>
                <a:moveTo>
                  <a:pt x="1462596" y="1797733"/>
                </a:moveTo>
                <a:lnTo>
                  <a:pt x="1902041" y="1797733"/>
                </a:lnTo>
                <a:lnTo>
                  <a:pt x="2068497" y="2130646"/>
                </a:lnTo>
                <a:lnTo>
                  <a:pt x="1902041" y="2463558"/>
                </a:lnTo>
                <a:lnTo>
                  <a:pt x="1462596" y="2463558"/>
                </a:lnTo>
                <a:lnTo>
                  <a:pt x="1296140" y="2130646"/>
                </a:lnTo>
                <a:close/>
                <a:moveTo>
                  <a:pt x="2749857" y="1753342"/>
                </a:moveTo>
                <a:lnTo>
                  <a:pt x="3189302" y="1753342"/>
                </a:lnTo>
                <a:lnTo>
                  <a:pt x="3355758" y="2086255"/>
                </a:lnTo>
                <a:lnTo>
                  <a:pt x="3189302" y="2419167"/>
                </a:lnTo>
                <a:lnTo>
                  <a:pt x="2749857" y="2419167"/>
                </a:lnTo>
                <a:lnTo>
                  <a:pt x="2583401" y="2086255"/>
                </a:lnTo>
                <a:close/>
                <a:moveTo>
                  <a:pt x="4037118" y="1708951"/>
                </a:moveTo>
                <a:lnTo>
                  <a:pt x="4476563" y="1708951"/>
                </a:lnTo>
                <a:lnTo>
                  <a:pt x="4643019" y="2041864"/>
                </a:lnTo>
                <a:lnTo>
                  <a:pt x="4476563" y="2374776"/>
                </a:lnTo>
                <a:lnTo>
                  <a:pt x="4037118" y="2374776"/>
                </a:lnTo>
                <a:lnTo>
                  <a:pt x="3870662" y="2041864"/>
                </a:lnTo>
                <a:close/>
                <a:moveTo>
                  <a:pt x="814526" y="1464821"/>
                </a:moveTo>
                <a:lnTo>
                  <a:pt x="1253971" y="1464821"/>
                </a:lnTo>
                <a:lnTo>
                  <a:pt x="1420427" y="1797734"/>
                </a:lnTo>
                <a:lnTo>
                  <a:pt x="1253971" y="2130646"/>
                </a:lnTo>
                <a:lnTo>
                  <a:pt x="814526" y="2130646"/>
                </a:lnTo>
                <a:lnTo>
                  <a:pt x="648070" y="1797734"/>
                </a:lnTo>
                <a:close/>
                <a:moveTo>
                  <a:pt x="2101787" y="1420430"/>
                </a:moveTo>
                <a:lnTo>
                  <a:pt x="2541232" y="1420430"/>
                </a:lnTo>
                <a:lnTo>
                  <a:pt x="2707688" y="1753343"/>
                </a:lnTo>
                <a:lnTo>
                  <a:pt x="2541232" y="2086255"/>
                </a:lnTo>
                <a:lnTo>
                  <a:pt x="2101787" y="2086255"/>
                </a:lnTo>
                <a:lnTo>
                  <a:pt x="1935331" y="1753343"/>
                </a:lnTo>
                <a:close/>
                <a:moveTo>
                  <a:pt x="3389048" y="1376039"/>
                </a:moveTo>
                <a:lnTo>
                  <a:pt x="3828493" y="1376039"/>
                </a:lnTo>
                <a:lnTo>
                  <a:pt x="3994949" y="1708952"/>
                </a:lnTo>
                <a:lnTo>
                  <a:pt x="3828493" y="2041864"/>
                </a:lnTo>
                <a:lnTo>
                  <a:pt x="3389048" y="2041864"/>
                </a:lnTo>
                <a:lnTo>
                  <a:pt x="3222592" y="1708952"/>
                </a:lnTo>
                <a:close/>
                <a:moveTo>
                  <a:pt x="4676309" y="1331648"/>
                </a:moveTo>
                <a:lnTo>
                  <a:pt x="5115754" y="1331648"/>
                </a:lnTo>
                <a:lnTo>
                  <a:pt x="5282210" y="1664561"/>
                </a:lnTo>
                <a:lnTo>
                  <a:pt x="5115754" y="1997473"/>
                </a:lnTo>
                <a:lnTo>
                  <a:pt x="4676309" y="1997473"/>
                </a:lnTo>
                <a:lnTo>
                  <a:pt x="4509853" y="1664561"/>
                </a:lnTo>
                <a:close/>
                <a:moveTo>
                  <a:pt x="166456" y="1131909"/>
                </a:moveTo>
                <a:lnTo>
                  <a:pt x="605901" y="1131909"/>
                </a:lnTo>
                <a:lnTo>
                  <a:pt x="772357" y="1464822"/>
                </a:lnTo>
                <a:lnTo>
                  <a:pt x="605901" y="1797734"/>
                </a:lnTo>
                <a:lnTo>
                  <a:pt x="166456" y="1797734"/>
                </a:lnTo>
                <a:lnTo>
                  <a:pt x="0" y="1464822"/>
                </a:lnTo>
                <a:close/>
                <a:moveTo>
                  <a:pt x="1453717" y="1087518"/>
                </a:moveTo>
                <a:lnTo>
                  <a:pt x="1893162" y="1087518"/>
                </a:lnTo>
                <a:lnTo>
                  <a:pt x="2059618" y="1420431"/>
                </a:lnTo>
                <a:lnTo>
                  <a:pt x="1893162" y="1753343"/>
                </a:lnTo>
                <a:lnTo>
                  <a:pt x="1453717" y="1753343"/>
                </a:lnTo>
                <a:lnTo>
                  <a:pt x="1287261" y="1420431"/>
                </a:lnTo>
                <a:close/>
                <a:moveTo>
                  <a:pt x="2740978" y="1043127"/>
                </a:moveTo>
                <a:lnTo>
                  <a:pt x="3180423" y="1043127"/>
                </a:lnTo>
                <a:lnTo>
                  <a:pt x="3346879" y="1376040"/>
                </a:lnTo>
                <a:lnTo>
                  <a:pt x="3180423" y="1708952"/>
                </a:lnTo>
                <a:lnTo>
                  <a:pt x="2740978" y="1708952"/>
                </a:lnTo>
                <a:lnTo>
                  <a:pt x="2574522" y="1376040"/>
                </a:lnTo>
                <a:close/>
                <a:moveTo>
                  <a:pt x="4028239" y="998736"/>
                </a:moveTo>
                <a:lnTo>
                  <a:pt x="4467684" y="998736"/>
                </a:lnTo>
                <a:lnTo>
                  <a:pt x="4634140" y="1331649"/>
                </a:lnTo>
                <a:lnTo>
                  <a:pt x="4467684" y="1664561"/>
                </a:lnTo>
                <a:lnTo>
                  <a:pt x="4028239" y="1664561"/>
                </a:lnTo>
                <a:lnTo>
                  <a:pt x="3861783" y="1331649"/>
                </a:lnTo>
                <a:close/>
                <a:moveTo>
                  <a:pt x="805647" y="754606"/>
                </a:moveTo>
                <a:lnTo>
                  <a:pt x="1245092" y="754606"/>
                </a:lnTo>
                <a:lnTo>
                  <a:pt x="1411548" y="1087519"/>
                </a:lnTo>
                <a:lnTo>
                  <a:pt x="1245092" y="1420431"/>
                </a:lnTo>
                <a:lnTo>
                  <a:pt x="805647" y="1420431"/>
                </a:lnTo>
                <a:lnTo>
                  <a:pt x="639191" y="1087519"/>
                </a:lnTo>
                <a:close/>
                <a:moveTo>
                  <a:pt x="2092908" y="710215"/>
                </a:moveTo>
                <a:lnTo>
                  <a:pt x="2532353" y="710215"/>
                </a:lnTo>
                <a:lnTo>
                  <a:pt x="2698809" y="1043128"/>
                </a:lnTo>
                <a:lnTo>
                  <a:pt x="2532353" y="1376040"/>
                </a:lnTo>
                <a:lnTo>
                  <a:pt x="2092908" y="1376040"/>
                </a:lnTo>
                <a:lnTo>
                  <a:pt x="1926452" y="1043128"/>
                </a:lnTo>
                <a:close/>
                <a:moveTo>
                  <a:pt x="3380169" y="665824"/>
                </a:moveTo>
                <a:lnTo>
                  <a:pt x="3819614" y="665824"/>
                </a:lnTo>
                <a:lnTo>
                  <a:pt x="3986070" y="998737"/>
                </a:lnTo>
                <a:lnTo>
                  <a:pt x="3819614" y="1331649"/>
                </a:lnTo>
                <a:lnTo>
                  <a:pt x="3380169" y="1331649"/>
                </a:lnTo>
                <a:lnTo>
                  <a:pt x="3213713" y="998737"/>
                </a:lnTo>
                <a:close/>
                <a:moveTo>
                  <a:pt x="1444838" y="377303"/>
                </a:moveTo>
                <a:lnTo>
                  <a:pt x="1884283" y="377303"/>
                </a:lnTo>
                <a:lnTo>
                  <a:pt x="2050739" y="710216"/>
                </a:lnTo>
                <a:lnTo>
                  <a:pt x="1884283" y="1043128"/>
                </a:lnTo>
                <a:lnTo>
                  <a:pt x="1444838" y="1043128"/>
                </a:lnTo>
                <a:lnTo>
                  <a:pt x="1278382" y="710216"/>
                </a:lnTo>
                <a:close/>
                <a:moveTo>
                  <a:pt x="2732099" y="332912"/>
                </a:moveTo>
                <a:lnTo>
                  <a:pt x="3171544" y="332912"/>
                </a:lnTo>
                <a:lnTo>
                  <a:pt x="3338000" y="665825"/>
                </a:lnTo>
                <a:lnTo>
                  <a:pt x="3171544" y="998737"/>
                </a:lnTo>
                <a:lnTo>
                  <a:pt x="2732099" y="998737"/>
                </a:lnTo>
                <a:lnTo>
                  <a:pt x="2565643" y="665825"/>
                </a:lnTo>
                <a:close/>
                <a:moveTo>
                  <a:pt x="2084029" y="0"/>
                </a:moveTo>
                <a:lnTo>
                  <a:pt x="2523474" y="0"/>
                </a:lnTo>
                <a:lnTo>
                  <a:pt x="2689930" y="332913"/>
                </a:lnTo>
                <a:lnTo>
                  <a:pt x="2523474" y="665825"/>
                </a:lnTo>
                <a:lnTo>
                  <a:pt x="2084029" y="665825"/>
                </a:lnTo>
                <a:lnTo>
                  <a:pt x="1917573" y="332913"/>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946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459</Words>
  <Application>Microsoft Office PowerPoint</Application>
  <PresentationFormat>Widescreen</PresentationFormat>
  <Paragraphs>59</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Lato</vt:lpstr>
      <vt:lpstr>Sansation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Alam Adnan</dc:creator>
  <cp:lastModifiedBy>Jane Alam Adnan</cp:lastModifiedBy>
  <cp:revision>24</cp:revision>
  <dcterms:created xsi:type="dcterms:W3CDTF">2019-06-29T06:45:20Z</dcterms:created>
  <dcterms:modified xsi:type="dcterms:W3CDTF">2019-06-29T09:22:30Z</dcterms:modified>
</cp:coreProperties>
</file>