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58" r:id="rId4"/>
    <p:sldId id="268" r:id="rId5"/>
    <p:sldId id="261" r:id="rId6"/>
    <p:sldId id="260" r:id="rId7"/>
    <p:sldId id="267" r:id="rId8"/>
    <p:sldId id="265" r:id="rId9"/>
    <p:sldId id="264" r:id="rId10"/>
    <p:sldId id="263" r:id="rId11"/>
    <p:sldId id="262" r:id="rId12"/>
    <p:sldId id="266" r:id="rId13"/>
  </p:sldIdLst>
  <p:sldSz cx="23774400" cy="13350875"/>
  <p:notesSz cx="6858000" cy="9144000"/>
  <p:defaultTextStyle>
    <a:defPPr>
      <a:defRPr lang="en-US"/>
    </a:defPPr>
    <a:lvl1pPr marL="0" algn="l" defTabSz="2121222" rtl="0" eaLnBrk="1" latinLnBrk="0" hangingPunct="1">
      <a:defRPr sz="4200" kern="1200">
        <a:solidFill>
          <a:schemeClr val="tx1"/>
        </a:solidFill>
        <a:latin typeface="+mn-lt"/>
        <a:ea typeface="+mn-ea"/>
        <a:cs typeface="+mn-cs"/>
      </a:defRPr>
    </a:lvl1pPr>
    <a:lvl2pPr marL="1060612" algn="l" defTabSz="2121222" rtl="0" eaLnBrk="1" latinLnBrk="0" hangingPunct="1">
      <a:defRPr sz="4200" kern="1200">
        <a:solidFill>
          <a:schemeClr val="tx1"/>
        </a:solidFill>
        <a:latin typeface="+mn-lt"/>
        <a:ea typeface="+mn-ea"/>
        <a:cs typeface="+mn-cs"/>
      </a:defRPr>
    </a:lvl2pPr>
    <a:lvl3pPr marL="2121222" algn="l" defTabSz="2121222" rtl="0" eaLnBrk="1" latinLnBrk="0" hangingPunct="1">
      <a:defRPr sz="4200" kern="1200">
        <a:solidFill>
          <a:schemeClr val="tx1"/>
        </a:solidFill>
        <a:latin typeface="+mn-lt"/>
        <a:ea typeface="+mn-ea"/>
        <a:cs typeface="+mn-cs"/>
      </a:defRPr>
    </a:lvl3pPr>
    <a:lvl4pPr marL="3181834" algn="l" defTabSz="2121222" rtl="0" eaLnBrk="1" latinLnBrk="0" hangingPunct="1">
      <a:defRPr sz="4200" kern="1200">
        <a:solidFill>
          <a:schemeClr val="tx1"/>
        </a:solidFill>
        <a:latin typeface="+mn-lt"/>
        <a:ea typeface="+mn-ea"/>
        <a:cs typeface="+mn-cs"/>
      </a:defRPr>
    </a:lvl4pPr>
    <a:lvl5pPr marL="4242445" algn="l" defTabSz="2121222" rtl="0" eaLnBrk="1" latinLnBrk="0" hangingPunct="1">
      <a:defRPr sz="4200" kern="1200">
        <a:solidFill>
          <a:schemeClr val="tx1"/>
        </a:solidFill>
        <a:latin typeface="+mn-lt"/>
        <a:ea typeface="+mn-ea"/>
        <a:cs typeface="+mn-cs"/>
      </a:defRPr>
    </a:lvl5pPr>
    <a:lvl6pPr marL="5303057" algn="l" defTabSz="2121222" rtl="0" eaLnBrk="1" latinLnBrk="0" hangingPunct="1">
      <a:defRPr sz="4200" kern="1200">
        <a:solidFill>
          <a:schemeClr val="tx1"/>
        </a:solidFill>
        <a:latin typeface="+mn-lt"/>
        <a:ea typeface="+mn-ea"/>
        <a:cs typeface="+mn-cs"/>
      </a:defRPr>
    </a:lvl6pPr>
    <a:lvl7pPr marL="6363668" algn="l" defTabSz="2121222" rtl="0" eaLnBrk="1" latinLnBrk="0" hangingPunct="1">
      <a:defRPr sz="4200" kern="1200">
        <a:solidFill>
          <a:schemeClr val="tx1"/>
        </a:solidFill>
        <a:latin typeface="+mn-lt"/>
        <a:ea typeface="+mn-ea"/>
        <a:cs typeface="+mn-cs"/>
      </a:defRPr>
    </a:lvl7pPr>
    <a:lvl8pPr marL="7424279" algn="l" defTabSz="2121222" rtl="0" eaLnBrk="1" latinLnBrk="0" hangingPunct="1">
      <a:defRPr sz="4200" kern="1200">
        <a:solidFill>
          <a:schemeClr val="tx1"/>
        </a:solidFill>
        <a:latin typeface="+mn-lt"/>
        <a:ea typeface="+mn-ea"/>
        <a:cs typeface="+mn-cs"/>
      </a:defRPr>
    </a:lvl8pPr>
    <a:lvl9pPr marL="8484891" algn="l" defTabSz="2121222" rtl="0" eaLnBrk="1" latinLnBrk="0" hangingPunct="1">
      <a:defRPr sz="4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A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30" d="100"/>
          <a:sy n="30" d="100"/>
        </p:scale>
        <p:origin x="-1122" y="-420"/>
      </p:cViewPr>
      <p:guideLst>
        <p:guide orient="horz" pos="4205"/>
        <p:guide pos="74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B40E2-5770-4D74-B7AC-EB99D0824A0D}" type="datetimeFigureOut">
              <a:rPr lang="en-GB" smtClean="0"/>
              <a:t>01/07/2019</a:t>
            </a:fld>
            <a:endParaRPr lang="en-GB"/>
          </a:p>
        </p:txBody>
      </p:sp>
      <p:sp>
        <p:nvSpPr>
          <p:cNvPr id="4" name="Slide Image Placeholder 3"/>
          <p:cNvSpPr>
            <a:spLocks noGrp="1" noRot="1" noChangeAspect="1"/>
          </p:cNvSpPr>
          <p:nvPr>
            <p:ph type="sldImg" idx="2"/>
          </p:nvPr>
        </p:nvSpPr>
        <p:spPr>
          <a:xfrm>
            <a:off x="376238" y="685800"/>
            <a:ext cx="61055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49D72-91CF-447E-9794-D1121A88D04F}" type="slidenum">
              <a:rPr lang="en-GB" smtClean="0"/>
              <a:t>‹#›</a:t>
            </a:fld>
            <a:endParaRPr lang="en-GB"/>
          </a:p>
        </p:txBody>
      </p:sp>
    </p:spTree>
    <p:extLst>
      <p:ext uri="{BB962C8B-B14F-4D97-AF65-F5344CB8AC3E}">
        <p14:creationId xmlns:p14="http://schemas.microsoft.com/office/powerpoint/2010/main" val="3163925013"/>
      </p:ext>
    </p:extLst>
  </p:cSld>
  <p:clrMap bg1="lt1" tx1="dk1" bg2="lt2" tx2="dk2" accent1="accent1" accent2="accent2" accent3="accent3" accent4="accent4" accent5="accent5" accent6="accent6" hlink="hlink" folHlink="folHlink"/>
  <p:notesStyle>
    <a:lvl1pPr marL="0" algn="l" defTabSz="891083" rtl="0" eaLnBrk="1" latinLnBrk="0" hangingPunct="1">
      <a:defRPr sz="1200" kern="1200">
        <a:solidFill>
          <a:schemeClr val="tx1"/>
        </a:solidFill>
        <a:latin typeface="+mn-lt"/>
        <a:ea typeface="+mn-ea"/>
        <a:cs typeface="+mn-cs"/>
      </a:defRPr>
    </a:lvl1pPr>
    <a:lvl2pPr marL="445541" algn="l" defTabSz="891083" rtl="0" eaLnBrk="1" latinLnBrk="0" hangingPunct="1">
      <a:defRPr sz="1200" kern="1200">
        <a:solidFill>
          <a:schemeClr val="tx1"/>
        </a:solidFill>
        <a:latin typeface="+mn-lt"/>
        <a:ea typeface="+mn-ea"/>
        <a:cs typeface="+mn-cs"/>
      </a:defRPr>
    </a:lvl2pPr>
    <a:lvl3pPr marL="891083" algn="l" defTabSz="891083" rtl="0" eaLnBrk="1" latinLnBrk="0" hangingPunct="1">
      <a:defRPr sz="1200" kern="1200">
        <a:solidFill>
          <a:schemeClr val="tx1"/>
        </a:solidFill>
        <a:latin typeface="+mn-lt"/>
        <a:ea typeface="+mn-ea"/>
        <a:cs typeface="+mn-cs"/>
      </a:defRPr>
    </a:lvl3pPr>
    <a:lvl4pPr marL="1336624" algn="l" defTabSz="891083" rtl="0" eaLnBrk="1" latinLnBrk="0" hangingPunct="1">
      <a:defRPr sz="1200" kern="1200">
        <a:solidFill>
          <a:schemeClr val="tx1"/>
        </a:solidFill>
        <a:latin typeface="+mn-lt"/>
        <a:ea typeface="+mn-ea"/>
        <a:cs typeface="+mn-cs"/>
      </a:defRPr>
    </a:lvl4pPr>
    <a:lvl5pPr marL="1782166" algn="l" defTabSz="891083" rtl="0" eaLnBrk="1" latinLnBrk="0" hangingPunct="1">
      <a:defRPr sz="1200" kern="1200">
        <a:solidFill>
          <a:schemeClr val="tx1"/>
        </a:solidFill>
        <a:latin typeface="+mn-lt"/>
        <a:ea typeface="+mn-ea"/>
        <a:cs typeface="+mn-cs"/>
      </a:defRPr>
    </a:lvl5pPr>
    <a:lvl6pPr marL="2227707" algn="l" defTabSz="891083" rtl="0" eaLnBrk="1" latinLnBrk="0" hangingPunct="1">
      <a:defRPr sz="1200" kern="1200">
        <a:solidFill>
          <a:schemeClr val="tx1"/>
        </a:solidFill>
        <a:latin typeface="+mn-lt"/>
        <a:ea typeface="+mn-ea"/>
        <a:cs typeface="+mn-cs"/>
      </a:defRPr>
    </a:lvl6pPr>
    <a:lvl7pPr marL="2673248" algn="l" defTabSz="891083" rtl="0" eaLnBrk="1" latinLnBrk="0" hangingPunct="1">
      <a:defRPr sz="1200" kern="1200">
        <a:solidFill>
          <a:schemeClr val="tx1"/>
        </a:solidFill>
        <a:latin typeface="+mn-lt"/>
        <a:ea typeface="+mn-ea"/>
        <a:cs typeface="+mn-cs"/>
      </a:defRPr>
    </a:lvl7pPr>
    <a:lvl8pPr marL="3118790" algn="l" defTabSz="891083" rtl="0" eaLnBrk="1" latinLnBrk="0" hangingPunct="1">
      <a:defRPr sz="1200" kern="1200">
        <a:solidFill>
          <a:schemeClr val="tx1"/>
        </a:solidFill>
        <a:latin typeface="+mn-lt"/>
        <a:ea typeface="+mn-ea"/>
        <a:cs typeface="+mn-cs"/>
      </a:defRPr>
    </a:lvl8pPr>
    <a:lvl9pPr marL="3564331" algn="l" defTabSz="89108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685800"/>
            <a:ext cx="61055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349D72-91CF-447E-9794-D1121A88D04F}" type="slidenum">
              <a:rPr lang="en-GB" smtClean="0"/>
              <a:t>11</a:t>
            </a:fld>
            <a:endParaRPr lang="en-GB"/>
          </a:p>
        </p:txBody>
      </p:sp>
    </p:spTree>
    <p:extLst>
      <p:ext uri="{BB962C8B-B14F-4D97-AF65-F5344CB8AC3E}">
        <p14:creationId xmlns:p14="http://schemas.microsoft.com/office/powerpoint/2010/main" val="90516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83081" y="4147425"/>
            <a:ext cx="20208240" cy="2861785"/>
          </a:xfrm>
        </p:spPr>
        <p:txBody>
          <a:bodyPr/>
          <a:lstStyle/>
          <a:p>
            <a:r>
              <a:rPr lang="en-US" smtClean="0"/>
              <a:t>Click to edit Master title style</a:t>
            </a:r>
            <a:endParaRPr lang="en-GB"/>
          </a:p>
        </p:txBody>
      </p:sp>
      <p:sp>
        <p:nvSpPr>
          <p:cNvPr id="3" name="Subtitle 2"/>
          <p:cNvSpPr>
            <a:spLocks noGrp="1"/>
          </p:cNvSpPr>
          <p:nvPr>
            <p:ph type="subTitle" idx="1"/>
          </p:nvPr>
        </p:nvSpPr>
        <p:spPr>
          <a:xfrm>
            <a:off x="3566161" y="7565496"/>
            <a:ext cx="16642080" cy="3411890"/>
          </a:xfrm>
        </p:spPr>
        <p:txBody>
          <a:bodyPr/>
          <a:lstStyle>
            <a:lvl1pPr marL="0" indent="0" algn="ctr">
              <a:buNone/>
              <a:defRPr>
                <a:solidFill>
                  <a:schemeClr val="tx1">
                    <a:tint val="75000"/>
                  </a:schemeClr>
                </a:solidFill>
              </a:defRPr>
            </a:lvl1pPr>
            <a:lvl2pPr marL="1060612" indent="0" algn="ctr">
              <a:buNone/>
              <a:defRPr>
                <a:solidFill>
                  <a:schemeClr val="tx1">
                    <a:tint val="75000"/>
                  </a:schemeClr>
                </a:solidFill>
              </a:defRPr>
            </a:lvl2pPr>
            <a:lvl3pPr marL="2121222" indent="0" algn="ctr">
              <a:buNone/>
              <a:defRPr>
                <a:solidFill>
                  <a:schemeClr val="tx1">
                    <a:tint val="75000"/>
                  </a:schemeClr>
                </a:solidFill>
              </a:defRPr>
            </a:lvl3pPr>
            <a:lvl4pPr marL="3181834" indent="0" algn="ctr">
              <a:buNone/>
              <a:defRPr>
                <a:solidFill>
                  <a:schemeClr val="tx1">
                    <a:tint val="75000"/>
                  </a:schemeClr>
                </a:solidFill>
              </a:defRPr>
            </a:lvl4pPr>
            <a:lvl5pPr marL="4242445" indent="0" algn="ctr">
              <a:buNone/>
              <a:defRPr>
                <a:solidFill>
                  <a:schemeClr val="tx1">
                    <a:tint val="75000"/>
                  </a:schemeClr>
                </a:solidFill>
              </a:defRPr>
            </a:lvl5pPr>
            <a:lvl6pPr marL="5303057" indent="0" algn="ctr">
              <a:buNone/>
              <a:defRPr>
                <a:solidFill>
                  <a:schemeClr val="tx1">
                    <a:tint val="75000"/>
                  </a:schemeClr>
                </a:solidFill>
              </a:defRPr>
            </a:lvl6pPr>
            <a:lvl7pPr marL="6363668" indent="0" algn="ctr">
              <a:buNone/>
              <a:defRPr>
                <a:solidFill>
                  <a:schemeClr val="tx1">
                    <a:tint val="75000"/>
                  </a:schemeClr>
                </a:solidFill>
              </a:defRPr>
            </a:lvl7pPr>
            <a:lvl8pPr marL="7424279" indent="0" algn="ctr">
              <a:buNone/>
              <a:defRPr>
                <a:solidFill>
                  <a:schemeClr val="tx1">
                    <a:tint val="75000"/>
                  </a:schemeClr>
                </a:solidFill>
              </a:defRPr>
            </a:lvl8pPr>
            <a:lvl9pPr marL="848489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7B2824-1C9E-4905-A525-2C6FC38EF508}"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301174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7B2824-1C9E-4905-A525-2C6FC38EF508}"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259268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951459" y="1069306"/>
            <a:ext cx="14260511" cy="2278302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169921" y="1069306"/>
            <a:ext cx="42385298" cy="227830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7B2824-1C9E-4905-A525-2C6FC38EF508}"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126579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7B2824-1C9E-4905-A525-2C6FC38EF508}"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336058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8014" y="8579174"/>
            <a:ext cx="20208240" cy="2651632"/>
          </a:xfrm>
        </p:spPr>
        <p:txBody>
          <a:bodyPr anchor="t"/>
          <a:lstStyle>
            <a:lvl1pPr algn="l">
              <a:defRPr sz="9300" b="1" cap="all"/>
            </a:lvl1pPr>
          </a:lstStyle>
          <a:p>
            <a:r>
              <a:rPr lang="en-US" smtClean="0"/>
              <a:t>Click to edit Master title style</a:t>
            </a:r>
            <a:endParaRPr lang="en-GB"/>
          </a:p>
        </p:txBody>
      </p:sp>
      <p:sp>
        <p:nvSpPr>
          <p:cNvPr id="3" name="Text Placeholder 2"/>
          <p:cNvSpPr>
            <a:spLocks noGrp="1"/>
          </p:cNvSpPr>
          <p:nvPr>
            <p:ph type="body" idx="1"/>
          </p:nvPr>
        </p:nvSpPr>
        <p:spPr>
          <a:xfrm>
            <a:off x="1878014" y="5658671"/>
            <a:ext cx="20208240" cy="2920503"/>
          </a:xfrm>
        </p:spPr>
        <p:txBody>
          <a:bodyPr anchor="b"/>
          <a:lstStyle>
            <a:lvl1pPr marL="0" indent="0">
              <a:buNone/>
              <a:defRPr sz="4700">
                <a:solidFill>
                  <a:schemeClr val="tx1">
                    <a:tint val="75000"/>
                  </a:schemeClr>
                </a:solidFill>
              </a:defRPr>
            </a:lvl1pPr>
            <a:lvl2pPr marL="1060612" indent="0">
              <a:buNone/>
              <a:defRPr sz="4200">
                <a:solidFill>
                  <a:schemeClr val="tx1">
                    <a:tint val="75000"/>
                  </a:schemeClr>
                </a:solidFill>
              </a:defRPr>
            </a:lvl2pPr>
            <a:lvl3pPr marL="2121222" indent="0">
              <a:buNone/>
              <a:defRPr sz="3700">
                <a:solidFill>
                  <a:schemeClr val="tx1">
                    <a:tint val="75000"/>
                  </a:schemeClr>
                </a:solidFill>
              </a:defRPr>
            </a:lvl3pPr>
            <a:lvl4pPr marL="3181834" indent="0">
              <a:buNone/>
              <a:defRPr sz="3200">
                <a:solidFill>
                  <a:schemeClr val="tx1">
                    <a:tint val="75000"/>
                  </a:schemeClr>
                </a:solidFill>
              </a:defRPr>
            </a:lvl4pPr>
            <a:lvl5pPr marL="4242445" indent="0">
              <a:buNone/>
              <a:defRPr sz="3200">
                <a:solidFill>
                  <a:schemeClr val="tx1">
                    <a:tint val="75000"/>
                  </a:schemeClr>
                </a:solidFill>
              </a:defRPr>
            </a:lvl5pPr>
            <a:lvl6pPr marL="5303057" indent="0">
              <a:buNone/>
              <a:defRPr sz="3200">
                <a:solidFill>
                  <a:schemeClr val="tx1">
                    <a:tint val="75000"/>
                  </a:schemeClr>
                </a:solidFill>
              </a:defRPr>
            </a:lvl6pPr>
            <a:lvl7pPr marL="6363668" indent="0">
              <a:buNone/>
              <a:defRPr sz="3200">
                <a:solidFill>
                  <a:schemeClr val="tx1">
                    <a:tint val="75000"/>
                  </a:schemeClr>
                </a:solidFill>
              </a:defRPr>
            </a:lvl7pPr>
            <a:lvl8pPr marL="7424279" indent="0">
              <a:buNone/>
              <a:defRPr sz="3200">
                <a:solidFill>
                  <a:schemeClr val="tx1">
                    <a:tint val="75000"/>
                  </a:schemeClr>
                </a:solidFill>
              </a:defRPr>
            </a:lvl8pPr>
            <a:lvl9pPr marL="8484891" indent="0">
              <a:buNone/>
              <a:defRPr sz="3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B2824-1C9E-4905-A525-2C6FC38EF508}" type="datetimeFigureOut">
              <a:rPr lang="en-GB" smtClean="0"/>
              <a:t>01/07/2019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68818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69921" y="6230409"/>
            <a:ext cx="28322905" cy="17621919"/>
          </a:xfrm>
        </p:spPr>
        <p:txBody>
          <a:bodyPr/>
          <a:lstStyle>
            <a:lvl1pPr>
              <a:defRPr sz="6500"/>
            </a:lvl1pPr>
            <a:lvl2pPr>
              <a:defRPr sz="5600"/>
            </a:lvl2pPr>
            <a:lvl3pPr>
              <a:defRPr sz="47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1889067" y="6230409"/>
            <a:ext cx="28322905" cy="17621919"/>
          </a:xfrm>
        </p:spPr>
        <p:txBody>
          <a:bodyPr/>
          <a:lstStyle>
            <a:lvl1pPr>
              <a:defRPr sz="6500"/>
            </a:lvl1pPr>
            <a:lvl2pPr>
              <a:defRPr sz="5600"/>
            </a:lvl2pPr>
            <a:lvl3pPr>
              <a:defRPr sz="47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7B2824-1C9E-4905-A525-2C6FC38EF508}" type="datetimeFigureOut">
              <a:rPr lang="en-GB" smtClean="0"/>
              <a:t>01/07/2019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179555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8721" y="534654"/>
            <a:ext cx="21396960" cy="222514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188720" y="2988495"/>
            <a:ext cx="10504489" cy="1245463"/>
          </a:xfrm>
        </p:spPr>
        <p:txBody>
          <a:bodyPr anchor="b"/>
          <a:lstStyle>
            <a:lvl1pPr marL="0" indent="0">
              <a:buNone/>
              <a:defRPr sz="5600" b="1"/>
            </a:lvl1pPr>
            <a:lvl2pPr marL="1060612" indent="0">
              <a:buNone/>
              <a:defRPr sz="4700" b="1"/>
            </a:lvl2pPr>
            <a:lvl3pPr marL="2121222" indent="0">
              <a:buNone/>
              <a:defRPr sz="4200" b="1"/>
            </a:lvl3pPr>
            <a:lvl4pPr marL="3181834" indent="0">
              <a:buNone/>
              <a:defRPr sz="3700" b="1"/>
            </a:lvl4pPr>
            <a:lvl5pPr marL="4242445" indent="0">
              <a:buNone/>
              <a:defRPr sz="3700" b="1"/>
            </a:lvl5pPr>
            <a:lvl6pPr marL="5303057" indent="0">
              <a:buNone/>
              <a:defRPr sz="3700" b="1"/>
            </a:lvl6pPr>
            <a:lvl7pPr marL="6363668" indent="0">
              <a:buNone/>
              <a:defRPr sz="3700" b="1"/>
            </a:lvl7pPr>
            <a:lvl8pPr marL="7424279" indent="0">
              <a:buNone/>
              <a:defRPr sz="3700" b="1"/>
            </a:lvl8pPr>
            <a:lvl9pPr marL="8484891" indent="0">
              <a:buNone/>
              <a:defRPr sz="3700" b="1"/>
            </a:lvl9pPr>
          </a:lstStyle>
          <a:p>
            <a:pPr lvl="0"/>
            <a:r>
              <a:rPr lang="en-US" smtClean="0"/>
              <a:t>Click to edit Master text styles</a:t>
            </a:r>
          </a:p>
        </p:txBody>
      </p:sp>
      <p:sp>
        <p:nvSpPr>
          <p:cNvPr id="4" name="Content Placeholder 3"/>
          <p:cNvSpPr>
            <a:spLocks noGrp="1"/>
          </p:cNvSpPr>
          <p:nvPr>
            <p:ph sz="half" idx="2"/>
          </p:nvPr>
        </p:nvSpPr>
        <p:spPr>
          <a:xfrm>
            <a:off x="1188720" y="4233958"/>
            <a:ext cx="10504489" cy="7692207"/>
          </a:xfrm>
        </p:spPr>
        <p:txBody>
          <a:bodyPr/>
          <a:lstStyle>
            <a:lvl1pPr>
              <a:defRPr sz="5600"/>
            </a:lvl1pPr>
            <a:lvl2pPr>
              <a:defRPr sz="4700"/>
            </a:lvl2pPr>
            <a:lvl3pPr>
              <a:defRPr sz="42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2077066" y="2988495"/>
            <a:ext cx="10508615" cy="1245463"/>
          </a:xfrm>
        </p:spPr>
        <p:txBody>
          <a:bodyPr anchor="b"/>
          <a:lstStyle>
            <a:lvl1pPr marL="0" indent="0">
              <a:buNone/>
              <a:defRPr sz="5600" b="1"/>
            </a:lvl1pPr>
            <a:lvl2pPr marL="1060612" indent="0">
              <a:buNone/>
              <a:defRPr sz="4700" b="1"/>
            </a:lvl2pPr>
            <a:lvl3pPr marL="2121222" indent="0">
              <a:buNone/>
              <a:defRPr sz="4200" b="1"/>
            </a:lvl3pPr>
            <a:lvl4pPr marL="3181834" indent="0">
              <a:buNone/>
              <a:defRPr sz="3700" b="1"/>
            </a:lvl4pPr>
            <a:lvl5pPr marL="4242445" indent="0">
              <a:buNone/>
              <a:defRPr sz="3700" b="1"/>
            </a:lvl5pPr>
            <a:lvl6pPr marL="5303057" indent="0">
              <a:buNone/>
              <a:defRPr sz="3700" b="1"/>
            </a:lvl6pPr>
            <a:lvl7pPr marL="6363668" indent="0">
              <a:buNone/>
              <a:defRPr sz="3700" b="1"/>
            </a:lvl7pPr>
            <a:lvl8pPr marL="7424279" indent="0">
              <a:buNone/>
              <a:defRPr sz="3700" b="1"/>
            </a:lvl8pPr>
            <a:lvl9pPr marL="8484891" indent="0">
              <a:buNone/>
              <a:defRPr sz="3700" b="1"/>
            </a:lvl9pPr>
          </a:lstStyle>
          <a:p>
            <a:pPr lvl="0"/>
            <a:r>
              <a:rPr lang="en-US" smtClean="0"/>
              <a:t>Click to edit Master text styles</a:t>
            </a:r>
          </a:p>
        </p:txBody>
      </p:sp>
      <p:sp>
        <p:nvSpPr>
          <p:cNvPr id="6" name="Content Placeholder 5"/>
          <p:cNvSpPr>
            <a:spLocks noGrp="1"/>
          </p:cNvSpPr>
          <p:nvPr>
            <p:ph sz="quarter" idx="4"/>
          </p:nvPr>
        </p:nvSpPr>
        <p:spPr>
          <a:xfrm>
            <a:off x="12077066" y="4233958"/>
            <a:ext cx="10508615" cy="7692207"/>
          </a:xfrm>
        </p:spPr>
        <p:txBody>
          <a:bodyPr/>
          <a:lstStyle>
            <a:lvl1pPr>
              <a:defRPr sz="5600"/>
            </a:lvl1pPr>
            <a:lvl2pPr>
              <a:defRPr sz="4700"/>
            </a:lvl2pPr>
            <a:lvl3pPr>
              <a:defRPr sz="4200"/>
            </a:lvl3pPr>
            <a:lvl4pPr>
              <a:defRPr sz="3700"/>
            </a:lvl4pPr>
            <a:lvl5pPr>
              <a:defRPr sz="3700"/>
            </a:lvl5pPr>
            <a:lvl6pPr>
              <a:defRPr sz="3700"/>
            </a:lvl6pPr>
            <a:lvl7pPr>
              <a:defRPr sz="3700"/>
            </a:lvl7pPr>
            <a:lvl8pPr>
              <a:defRPr sz="3700"/>
            </a:lvl8pPr>
            <a:lvl9pPr>
              <a:defRPr sz="3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7B2824-1C9E-4905-A525-2C6FC38EF508}" type="datetimeFigureOut">
              <a:rPr lang="en-GB" smtClean="0"/>
              <a:t>01/07/2019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287723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7B2824-1C9E-4905-A525-2C6FC38EF508}" type="datetimeFigureOut">
              <a:rPr lang="en-GB" smtClean="0"/>
              <a:t>01/07/2019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141544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B2824-1C9E-4905-A525-2C6FC38EF508}" type="datetimeFigureOut">
              <a:rPr lang="en-GB" smtClean="0"/>
              <a:t>01/07/2019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62664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8722" y="531562"/>
            <a:ext cx="7821614" cy="2262232"/>
          </a:xfrm>
        </p:spPr>
        <p:txBody>
          <a:bodyPr anchor="b"/>
          <a:lstStyle>
            <a:lvl1pPr algn="l">
              <a:defRPr sz="4700" b="1"/>
            </a:lvl1pPr>
          </a:lstStyle>
          <a:p>
            <a:r>
              <a:rPr lang="en-US" smtClean="0"/>
              <a:t>Click to edit Master title style</a:t>
            </a:r>
            <a:endParaRPr lang="en-GB"/>
          </a:p>
        </p:txBody>
      </p:sp>
      <p:sp>
        <p:nvSpPr>
          <p:cNvPr id="3" name="Content Placeholder 2"/>
          <p:cNvSpPr>
            <a:spLocks noGrp="1"/>
          </p:cNvSpPr>
          <p:nvPr>
            <p:ph idx="1"/>
          </p:nvPr>
        </p:nvSpPr>
        <p:spPr>
          <a:xfrm>
            <a:off x="9295130" y="531564"/>
            <a:ext cx="13290550" cy="11394602"/>
          </a:xfrm>
        </p:spPr>
        <p:txBody>
          <a:bodyPr/>
          <a:lstStyle>
            <a:lvl1pPr>
              <a:defRPr sz="7400"/>
            </a:lvl1pPr>
            <a:lvl2pPr>
              <a:defRPr sz="6500"/>
            </a:lvl2pPr>
            <a:lvl3pPr>
              <a:defRPr sz="56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88722" y="2793795"/>
            <a:ext cx="7821614" cy="9132370"/>
          </a:xfrm>
        </p:spPr>
        <p:txBody>
          <a:bodyPr/>
          <a:lstStyle>
            <a:lvl1pPr marL="0" indent="0">
              <a:buNone/>
              <a:defRPr sz="3200"/>
            </a:lvl1pPr>
            <a:lvl2pPr marL="1060612" indent="0">
              <a:buNone/>
              <a:defRPr sz="2800"/>
            </a:lvl2pPr>
            <a:lvl3pPr marL="2121222" indent="0">
              <a:buNone/>
              <a:defRPr sz="2300"/>
            </a:lvl3pPr>
            <a:lvl4pPr marL="3181834" indent="0">
              <a:buNone/>
              <a:defRPr sz="2000"/>
            </a:lvl4pPr>
            <a:lvl5pPr marL="4242445" indent="0">
              <a:buNone/>
              <a:defRPr sz="2000"/>
            </a:lvl5pPr>
            <a:lvl6pPr marL="5303057" indent="0">
              <a:buNone/>
              <a:defRPr sz="2000"/>
            </a:lvl6pPr>
            <a:lvl7pPr marL="6363668" indent="0">
              <a:buNone/>
              <a:defRPr sz="2000"/>
            </a:lvl7pPr>
            <a:lvl8pPr marL="7424279" indent="0">
              <a:buNone/>
              <a:defRPr sz="2000"/>
            </a:lvl8pPr>
            <a:lvl9pPr marL="8484891" indent="0">
              <a:buNone/>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B2824-1C9E-4905-A525-2C6FC38EF508}" type="datetimeFigureOut">
              <a:rPr lang="en-GB" smtClean="0"/>
              <a:t>01/07/2019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119495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59949" y="9345613"/>
            <a:ext cx="14264640" cy="1103302"/>
          </a:xfrm>
        </p:spPr>
        <p:txBody>
          <a:bodyPr anchor="b"/>
          <a:lstStyle>
            <a:lvl1pPr algn="l">
              <a:defRPr sz="4700" b="1"/>
            </a:lvl1pPr>
          </a:lstStyle>
          <a:p>
            <a:r>
              <a:rPr lang="en-US" smtClean="0"/>
              <a:t>Click to edit Master title style</a:t>
            </a:r>
            <a:endParaRPr lang="en-GB"/>
          </a:p>
        </p:txBody>
      </p:sp>
      <p:sp>
        <p:nvSpPr>
          <p:cNvPr id="3" name="Picture Placeholder 2"/>
          <p:cNvSpPr>
            <a:spLocks noGrp="1"/>
          </p:cNvSpPr>
          <p:nvPr>
            <p:ph type="pic" idx="1"/>
          </p:nvPr>
        </p:nvSpPr>
        <p:spPr>
          <a:xfrm>
            <a:off x="4659949" y="1192925"/>
            <a:ext cx="14264640" cy="8010525"/>
          </a:xfrm>
        </p:spPr>
        <p:txBody>
          <a:bodyPr/>
          <a:lstStyle>
            <a:lvl1pPr marL="0" indent="0">
              <a:buNone/>
              <a:defRPr sz="7400"/>
            </a:lvl1pPr>
            <a:lvl2pPr marL="1060612" indent="0">
              <a:buNone/>
              <a:defRPr sz="6500"/>
            </a:lvl2pPr>
            <a:lvl3pPr marL="2121222" indent="0">
              <a:buNone/>
              <a:defRPr sz="5600"/>
            </a:lvl3pPr>
            <a:lvl4pPr marL="3181834" indent="0">
              <a:buNone/>
              <a:defRPr sz="4700"/>
            </a:lvl4pPr>
            <a:lvl5pPr marL="4242445" indent="0">
              <a:buNone/>
              <a:defRPr sz="4700"/>
            </a:lvl5pPr>
            <a:lvl6pPr marL="5303057" indent="0">
              <a:buNone/>
              <a:defRPr sz="4700"/>
            </a:lvl6pPr>
            <a:lvl7pPr marL="6363668" indent="0">
              <a:buNone/>
              <a:defRPr sz="4700"/>
            </a:lvl7pPr>
            <a:lvl8pPr marL="7424279" indent="0">
              <a:buNone/>
              <a:defRPr sz="4700"/>
            </a:lvl8pPr>
            <a:lvl9pPr marL="8484891" indent="0">
              <a:buNone/>
              <a:defRPr sz="4700"/>
            </a:lvl9pPr>
          </a:lstStyle>
          <a:p>
            <a:endParaRPr lang="en-GB"/>
          </a:p>
        </p:txBody>
      </p:sp>
      <p:sp>
        <p:nvSpPr>
          <p:cNvPr id="4" name="Text Placeholder 3"/>
          <p:cNvSpPr>
            <a:spLocks noGrp="1"/>
          </p:cNvSpPr>
          <p:nvPr>
            <p:ph type="body" sz="half" idx="2"/>
          </p:nvPr>
        </p:nvSpPr>
        <p:spPr>
          <a:xfrm>
            <a:off x="4659949" y="10448915"/>
            <a:ext cx="14264640" cy="1566873"/>
          </a:xfrm>
        </p:spPr>
        <p:txBody>
          <a:bodyPr/>
          <a:lstStyle>
            <a:lvl1pPr marL="0" indent="0">
              <a:buNone/>
              <a:defRPr sz="3200"/>
            </a:lvl1pPr>
            <a:lvl2pPr marL="1060612" indent="0">
              <a:buNone/>
              <a:defRPr sz="2800"/>
            </a:lvl2pPr>
            <a:lvl3pPr marL="2121222" indent="0">
              <a:buNone/>
              <a:defRPr sz="2300"/>
            </a:lvl3pPr>
            <a:lvl4pPr marL="3181834" indent="0">
              <a:buNone/>
              <a:defRPr sz="2000"/>
            </a:lvl4pPr>
            <a:lvl5pPr marL="4242445" indent="0">
              <a:buNone/>
              <a:defRPr sz="2000"/>
            </a:lvl5pPr>
            <a:lvl6pPr marL="5303057" indent="0">
              <a:buNone/>
              <a:defRPr sz="2000"/>
            </a:lvl6pPr>
            <a:lvl7pPr marL="6363668" indent="0">
              <a:buNone/>
              <a:defRPr sz="2000"/>
            </a:lvl7pPr>
            <a:lvl8pPr marL="7424279" indent="0">
              <a:buNone/>
              <a:defRPr sz="2000"/>
            </a:lvl8pPr>
            <a:lvl9pPr marL="8484891" indent="0">
              <a:buNone/>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B2824-1C9E-4905-A525-2C6FC38EF508}" type="datetimeFigureOut">
              <a:rPr lang="en-GB" smtClean="0"/>
              <a:t>01/07/2019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2BE42F-94C9-4742-9623-0F8C204CAD0A}" type="slidenum">
              <a:rPr lang="en-GB" smtClean="0"/>
              <a:t>‹#›</a:t>
            </a:fld>
            <a:endParaRPr lang="en-GB"/>
          </a:p>
        </p:txBody>
      </p:sp>
    </p:spTree>
    <p:extLst>
      <p:ext uri="{BB962C8B-B14F-4D97-AF65-F5344CB8AC3E}">
        <p14:creationId xmlns:p14="http://schemas.microsoft.com/office/powerpoint/2010/main" val="427676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8721" y="534654"/>
            <a:ext cx="21396960" cy="2225146"/>
          </a:xfrm>
          <a:prstGeom prst="rect">
            <a:avLst/>
          </a:prstGeom>
        </p:spPr>
        <p:txBody>
          <a:bodyPr vert="horz" lIns="212122" tIns="106061" rIns="212122" bIns="106061"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188721" y="3115205"/>
            <a:ext cx="21396960" cy="8810960"/>
          </a:xfrm>
          <a:prstGeom prst="rect">
            <a:avLst/>
          </a:prstGeom>
        </p:spPr>
        <p:txBody>
          <a:bodyPr vert="horz" lIns="212122" tIns="106061" rIns="212122" bIns="1060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88720" y="12374284"/>
            <a:ext cx="5547360" cy="710810"/>
          </a:xfrm>
          <a:prstGeom prst="rect">
            <a:avLst/>
          </a:prstGeom>
        </p:spPr>
        <p:txBody>
          <a:bodyPr vert="horz" lIns="212122" tIns="106061" rIns="212122" bIns="106061" rtlCol="0" anchor="ctr"/>
          <a:lstStyle>
            <a:lvl1pPr algn="l">
              <a:defRPr sz="2800">
                <a:solidFill>
                  <a:schemeClr val="tx1">
                    <a:tint val="75000"/>
                  </a:schemeClr>
                </a:solidFill>
              </a:defRPr>
            </a:lvl1pPr>
          </a:lstStyle>
          <a:p>
            <a:fld id="{FA7B2824-1C9E-4905-A525-2C6FC38EF508}" type="datetimeFigureOut">
              <a:rPr lang="en-GB" smtClean="0"/>
              <a:t>01/07/2019</a:t>
            </a:fld>
            <a:endParaRPr lang="en-GB"/>
          </a:p>
        </p:txBody>
      </p:sp>
      <p:sp>
        <p:nvSpPr>
          <p:cNvPr id="5" name="Footer Placeholder 4"/>
          <p:cNvSpPr>
            <a:spLocks noGrp="1"/>
          </p:cNvSpPr>
          <p:nvPr>
            <p:ph type="ftr" sz="quarter" idx="3"/>
          </p:nvPr>
        </p:nvSpPr>
        <p:spPr>
          <a:xfrm>
            <a:off x="8122921" y="12374284"/>
            <a:ext cx="7528560" cy="710810"/>
          </a:xfrm>
          <a:prstGeom prst="rect">
            <a:avLst/>
          </a:prstGeom>
        </p:spPr>
        <p:txBody>
          <a:bodyPr vert="horz" lIns="212122" tIns="106061" rIns="212122" bIns="106061" rtlCol="0" anchor="ctr"/>
          <a:lstStyle>
            <a:lvl1pPr algn="ctr">
              <a:defRPr sz="2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038320" y="12374284"/>
            <a:ext cx="5547360" cy="710810"/>
          </a:xfrm>
          <a:prstGeom prst="rect">
            <a:avLst/>
          </a:prstGeom>
        </p:spPr>
        <p:txBody>
          <a:bodyPr vert="horz" lIns="212122" tIns="106061" rIns="212122" bIns="106061" rtlCol="0" anchor="ctr"/>
          <a:lstStyle>
            <a:lvl1pPr algn="r">
              <a:defRPr sz="2800">
                <a:solidFill>
                  <a:schemeClr val="tx1">
                    <a:tint val="75000"/>
                  </a:schemeClr>
                </a:solidFill>
              </a:defRPr>
            </a:lvl1pPr>
          </a:lstStyle>
          <a:p>
            <a:fld id="{542BE42F-94C9-4742-9623-0F8C204CAD0A}" type="slidenum">
              <a:rPr lang="en-GB" smtClean="0"/>
              <a:t>‹#›</a:t>
            </a:fld>
            <a:endParaRPr lang="en-GB"/>
          </a:p>
        </p:txBody>
      </p:sp>
    </p:spTree>
    <p:extLst>
      <p:ext uri="{BB962C8B-B14F-4D97-AF65-F5344CB8AC3E}">
        <p14:creationId xmlns:p14="http://schemas.microsoft.com/office/powerpoint/2010/main" val="299956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21222" rtl="0" eaLnBrk="1" latinLnBrk="0" hangingPunct="1">
        <a:spcBef>
          <a:spcPct val="0"/>
        </a:spcBef>
        <a:buNone/>
        <a:defRPr sz="10200" kern="1200">
          <a:solidFill>
            <a:schemeClr val="tx1"/>
          </a:solidFill>
          <a:latin typeface="+mj-lt"/>
          <a:ea typeface="+mj-ea"/>
          <a:cs typeface="+mj-cs"/>
        </a:defRPr>
      </a:lvl1pPr>
    </p:titleStyle>
    <p:bodyStyle>
      <a:lvl1pPr marL="795458" indent="-795458" algn="l" defTabSz="2121222" rtl="0" eaLnBrk="1" latinLnBrk="0" hangingPunct="1">
        <a:spcBef>
          <a:spcPct val="20000"/>
        </a:spcBef>
        <a:buFont typeface="Arial" pitchFamily="34" charset="0"/>
        <a:buChar char="•"/>
        <a:defRPr sz="7400" kern="1200">
          <a:solidFill>
            <a:schemeClr val="tx1"/>
          </a:solidFill>
          <a:latin typeface="+mn-lt"/>
          <a:ea typeface="+mn-ea"/>
          <a:cs typeface="+mn-cs"/>
        </a:defRPr>
      </a:lvl1pPr>
      <a:lvl2pPr marL="1723493" indent="-662882" algn="l" defTabSz="2121222" rtl="0" eaLnBrk="1" latinLnBrk="0" hangingPunct="1">
        <a:spcBef>
          <a:spcPct val="20000"/>
        </a:spcBef>
        <a:buFont typeface="Arial" pitchFamily="34" charset="0"/>
        <a:buChar char="–"/>
        <a:defRPr sz="6500" kern="1200">
          <a:solidFill>
            <a:schemeClr val="tx1"/>
          </a:solidFill>
          <a:latin typeface="+mn-lt"/>
          <a:ea typeface="+mn-ea"/>
          <a:cs typeface="+mn-cs"/>
        </a:defRPr>
      </a:lvl2pPr>
      <a:lvl3pPr marL="2651529" indent="-530305" algn="l" defTabSz="2121222" rtl="0" eaLnBrk="1" latinLnBrk="0" hangingPunct="1">
        <a:spcBef>
          <a:spcPct val="20000"/>
        </a:spcBef>
        <a:buFont typeface="Arial" pitchFamily="34" charset="0"/>
        <a:buChar char="•"/>
        <a:defRPr sz="5600" kern="1200">
          <a:solidFill>
            <a:schemeClr val="tx1"/>
          </a:solidFill>
          <a:latin typeface="+mn-lt"/>
          <a:ea typeface="+mn-ea"/>
          <a:cs typeface="+mn-cs"/>
        </a:defRPr>
      </a:lvl3pPr>
      <a:lvl4pPr marL="3712139" indent="-530305" algn="l" defTabSz="2121222" rtl="0" eaLnBrk="1" latinLnBrk="0" hangingPunct="1">
        <a:spcBef>
          <a:spcPct val="20000"/>
        </a:spcBef>
        <a:buFont typeface="Arial" pitchFamily="34" charset="0"/>
        <a:buChar char="–"/>
        <a:defRPr sz="4700" kern="1200">
          <a:solidFill>
            <a:schemeClr val="tx1"/>
          </a:solidFill>
          <a:latin typeface="+mn-lt"/>
          <a:ea typeface="+mn-ea"/>
          <a:cs typeface="+mn-cs"/>
        </a:defRPr>
      </a:lvl4pPr>
      <a:lvl5pPr marL="4772751" indent="-530305" algn="l" defTabSz="2121222" rtl="0" eaLnBrk="1" latinLnBrk="0" hangingPunct="1">
        <a:spcBef>
          <a:spcPct val="20000"/>
        </a:spcBef>
        <a:buFont typeface="Arial" pitchFamily="34" charset="0"/>
        <a:buChar char="»"/>
        <a:defRPr sz="4700" kern="1200">
          <a:solidFill>
            <a:schemeClr val="tx1"/>
          </a:solidFill>
          <a:latin typeface="+mn-lt"/>
          <a:ea typeface="+mn-ea"/>
          <a:cs typeface="+mn-cs"/>
        </a:defRPr>
      </a:lvl5pPr>
      <a:lvl6pPr marL="5833362" indent="-530305" algn="l" defTabSz="212122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93974" indent="-530305" algn="l" defTabSz="212122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54585" indent="-530305" algn="l" defTabSz="212122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15196" indent="-530305" algn="l" defTabSz="212122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en-US"/>
      </a:defPPr>
      <a:lvl1pPr marL="0" algn="l" defTabSz="2121222" rtl="0" eaLnBrk="1" latinLnBrk="0" hangingPunct="1">
        <a:defRPr sz="4200" kern="1200">
          <a:solidFill>
            <a:schemeClr val="tx1"/>
          </a:solidFill>
          <a:latin typeface="+mn-lt"/>
          <a:ea typeface="+mn-ea"/>
          <a:cs typeface="+mn-cs"/>
        </a:defRPr>
      </a:lvl1pPr>
      <a:lvl2pPr marL="1060612" algn="l" defTabSz="2121222" rtl="0" eaLnBrk="1" latinLnBrk="0" hangingPunct="1">
        <a:defRPr sz="4200" kern="1200">
          <a:solidFill>
            <a:schemeClr val="tx1"/>
          </a:solidFill>
          <a:latin typeface="+mn-lt"/>
          <a:ea typeface="+mn-ea"/>
          <a:cs typeface="+mn-cs"/>
        </a:defRPr>
      </a:lvl2pPr>
      <a:lvl3pPr marL="2121222" algn="l" defTabSz="2121222" rtl="0" eaLnBrk="1" latinLnBrk="0" hangingPunct="1">
        <a:defRPr sz="4200" kern="1200">
          <a:solidFill>
            <a:schemeClr val="tx1"/>
          </a:solidFill>
          <a:latin typeface="+mn-lt"/>
          <a:ea typeface="+mn-ea"/>
          <a:cs typeface="+mn-cs"/>
        </a:defRPr>
      </a:lvl3pPr>
      <a:lvl4pPr marL="3181834" algn="l" defTabSz="2121222" rtl="0" eaLnBrk="1" latinLnBrk="0" hangingPunct="1">
        <a:defRPr sz="4200" kern="1200">
          <a:solidFill>
            <a:schemeClr val="tx1"/>
          </a:solidFill>
          <a:latin typeface="+mn-lt"/>
          <a:ea typeface="+mn-ea"/>
          <a:cs typeface="+mn-cs"/>
        </a:defRPr>
      </a:lvl4pPr>
      <a:lvl5pPr marL="4242445" algn="l" defTabSz="2121222" rtl="0" eaLnBrk="1" latinLnBrk="0" hangingPunct="1">
        <a:defRPr sz="4200" kern="1200">
          <a:solidFill>
            <a:schemeClr val="tx1"/>
          </a:solidFill>
          <a:latin typeface="+mn-lt"/>
          <a:ea typeface="+mn-ea"/>
          <a:cs typeface="+mn-cs"/>
        </a:defRPr>
      </a:lvl5pPr>
      <a:lvl6pPr marL="5303057" algn="l" defTabSz="2121222" rtl="0" eaLnBrk="1" latinLnBrk="0" hangingPunct="1">
        <a:defRPr sz="4200" kern="1200">
          <a:solidFill>
            <a:schemeClr val="tx1"/>
          </a:solidFill>
          <a:latin typeface="+mn-lt"/>
          <a:ea typeface="+mn-ea"/>
          <a:cs typeface="+mn-cs"/>
        </a:defRPr>
      </a:lvl6pPr>
      <a:lvl7pPr marL="6363668" algn="l" defTabSz="2121222" rtl="0" eaLnBrk="1" latinLnBrk="0" hangingPunct="1">
        <a:defRPr sz="4200" kern="1200">
          <a:solidFill>
            <a:schemeClr val="tx1"/>
          </a:solidFill>
          <a:latin typeface="+mn-lt"/>
          <a:ea typeface="+mn-ea"/>
          <a:cs typeface="+mn-cs"/>
        </a:defRPr>
      </a:lvl7pPr>
      <a:lvl8pPr marL="7424279" algn="l" defTabSz="2121222" rtl="0" eaLnBrk="1" latinLnBrk="0" hangingPunct="1">
        <a:defRPr sz="4200" kern="1200">
          <a:solidFill>
            <a:schemeClr val="tx1"/>
          </a:solidFill>
          <a:latin typeface="+mn-lt"/>
          <a:ea typeface="+mn-ea"/>
          <a:cs typeface="+mn-cs"/>
        </a:defRPr>
      </a:lvl8pPr>
      <a:lvl9pPr marL="8484891" algn="l" defTabSz="212122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 y="-445027"/>
            <a:ext cx="24963120" cy="14594927"/>
          </a:xfrm>
          <a:prstGeom prst="rect">
            <a:avLst/>
          </a:prstGeom>
        </p:spPr>
      </p:pic>
      <p:sp>
        <p:nvSpPr>
          <p:cNvPr id="9" name="Rectangle 8"/>
          <p:cNvSpPr/>
          <p:nvPr/>
        </p:nvSpPr>
        <p:spPr>
          <a:xfrm>
            <a:off x="-594360" y="-445027"/>
            <a:ext cx="24963120" cy="14594928"/>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539" tIns="118769" rIns="237539" bIns="118769" rtlCol="0" anchor="ctr"/>
          <a:lstStyle/>
          <a:p>
            <a:pPr algn="ctr"/>
            <a:endParaRPr lang="en-US"/>
          </a:p>
        </p:txBody>
      </p:sp>
      <p:sp>
        <p:nvSpPr>
          <p:cNvPr id="10" name="TextBox 9"/>
          <p:cNvSpPr txBox="1"/>
          <p:nvPr/>
        </p:nvSpPr>
        <p:spPr>
          <a:xfrm>
            <a:off x="2108085" y="4037249"/>
            <a:ext cx="19558230" cy="3984375"/>
          </a:xfrm>
          <a:prstGeom prst="rect">
            <a:avLst/>
          </a:prstGeom>
          <a:noFill/>
        </p:spPr>
        <p:txBody>
          <a:bodyPr wrap="square" lIns="237539" tIns="118769" rIns="237539" bIns="118769" rtlCol="0">
            <a:spAutoFit/>
          </a:bodyPr>
          <a:lstStyle/>
          <a:p>
            <a:pPr lvl="0" algn="ctr"/>
            <a:r>
              <a:rPr lang="en-US" sz="24400" b="1" spc="780" dirty="0">
                <a:solidFill>
                  <a:schemeClr val="bg1"/>
                </a:solidFill>
                <a:latin typeface="Raleway Semibold"/>
                <a:ea typeface="Lato Black" pitchFamily="34" charset="0"/>
                <a:cs typeface="Lato Black" pitchFamily="34" charset="0"/>
              </a:rPr>
              <a:t>NATURE</a:t>
            </a:r>
            <a:endParaRPr lang="en-US" sz="24400" b="1" spc="780" dirty="0">
              <a:solidFill>
                <a:schemeClr val="bg1"/>
              </a:solidFill>
              <a:latin typeface="Raleway Semibold"/>
              <a:ea typeface="Lato Black" pitchFamily="34" charset="0"/>
              <a:cs typeface="Lato Black"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893826" y="781845"/>
            <a:ext cx="2983976" cy="314924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496166" y="7910594"/>
            <a:ext cx="129306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198908" y="8281452"/>
            <a:ext cx="18583656" cy="958582"/>
          </a:xfrm>
          <a:prstGeom prst="rect">
            <a:avLst/>
          </a:prstGeom>
        </p:spPr>
        <p:txBody>
          <a:bodyPr wrap="square" lIns="237539" tIns="118769" rIns="237539" bIns="118769">
            <a:spAutoFit/>
          </a:bodyPr>
          <a:lstStyle/>
          <a:p>
            <a:r>
              <a:rPr lang="en-GB" sz="4700" spc="97" dirty="0">
                <a:solidFill>
                  <a:schemeClr val="bg1"/>
                </a:solidFill>
                <a:latin typeface="Opensans Semibold"/>
              </a:rPr>
              <a:t>One touch of </a:t>
            </a:r>
            <a:r>
              <a:rPr lang="en-GB" sz="4700" spc="97" dirty="0" err="1">
                <a:solidFill>
                  <a:schemeClr val="bg1"/>
                </a:solidFill>
                <a:latin typeface="Opensans Semibold"/>
              </a:rPr>
              <a:t>naturae</a:t>
            </a:r>
            <a:r>
              <a:rPr lang="en-GB" sz="4700" spc="97" dirty="0">
                <a:solidFill>
                  <a:schemeClr val="bg1"/>
                </a:solidFill>
                <a:latin typeface="Opensans Semibold"/>
              </a:rPr>
              <a:t> makes the whole world kin</a:t>
            </a:r>
          </a:p>
        </p:txBody>
      </p:sp>
      <p:cxnSp>
        <p:nvCxnSpPr>
          <p:cNvPr id="14" name="Straight Connector 13"/>
          <p:cNvCxnSpPr/>
          <p:nvPr/>
        </p:nvCxnSpPr>
        <p:spPr>
          <a:xfrm>
            <a:off x="-594360" y="-207680"/>
            <a:ext cx="2496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4360" y="13835462"/>
            <a:ext cx="2496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70"/>
            <a:ext cx="23780593" cy="13341305"/>
          </a:xfrm>
          <a:prstGeom prst="rect">
            <a:avLst/>
          </a:prstGeom>
        </p:spPr>
      </p:pic>
      <p:sp>
        <p:nvSpPr>
          <p:cNvPr id="5" name="Rectangle 4"/>
          <p:cNvSpPr/>
          <p:nvPr/>
        </p:nvSpPr>
        <p:spPr>
          <a:xfrm>
            <a:off x="1" y="0"/>
            <a:ext cx="23780593" cy="1335087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539" tIns="118769" rIns="237539" bIns="118769" rtlCol="0" anchor="ctr"/>
          <a:lstStyle/>
          <a:p>
            <a:pPr algn="ctr"/>
            <a:endParaRPr lang="en-US"/>
          </a:p>
        </p:txBody>
      </p:sp>
      <p:sp>
        <p:nvSpPr>
          <p:cNvPr id="6" name="TextBox 5"/>
          <p:cNvSpPr txBox="1"/>
          <p:nvPr/>
        </p:nvSpPr>
        <p:spPr>
          <a:xfrm>
            <a:off x="508779" y="1705946"/>
            <a:ext cx="16134539" cy="1737499"/>
          </a:xfrm>
          <a:prstGeom prst="rect">
            <a:avLst/>
          </a:prstGeom>
          <a:noFill/>
        </p:spPr>
        <p:txBody>
          <a:bodyPr wrap="square" lIns="237539" tIns="118769" rIns="237539" bIns="118769" rtlCol="0">
            <a:spAutoFit/>
          </a:bodyPr>
          <a:lstStyle/>
          <a:p>
            <a:pPr lvl="0"/>
            <a:r>
              <a:rPr lang="en-US" sz="9700" b="1" dirty="0">
                <a:solidFill>
                  <a:srgbClr val="85A126"/>
                </a:solidFill>
                <a:latin typeface="Raleway Semibold"/>
                <a:ea typeface="Lato Black" pitchFamily="34" charset="0"/>
                <a:cs typeface="Lato Black" pitchFamily="34" charset="0"/>
              </a:rPr>
              <a:t>Vision</a:t>
            </a:r>
            <a:endParaRPr lang="en-US" sz="9700" b="1" dirty="0">
              <a:solidFill>
                <a:srgbClr val="85A126"/>
              </a:solidFill>
              <a:latin typeface="Raleway Semibold"/>
              <a:ea typeface="Lato Black" pitchFamily="34" charset="0"/>
              <a:cs typeface="Lato Black" pitchFamily="34" charset="0"/>
            </a:endParaRPr>
          </a:p>
        </p:txBody>
      </p:sp>
      <p:sp>
        <p:nvSpPr>
          <p:cNvPr id="7" name="Rectangle 6"/>
          <p:cNvSpPr/>
          <p:nvPr/>
        </p:nvSpPr>
        <p:spPr>
          <a:xfrm>
            <a:off x="664875" y="3412910"/>
            <a:ext cx="21477706" cy="2940597"/>
          </a:xfrm>
          <a:prstGeom prst="rect">
            <a:avLst/>
          </a:prstGeom>
        </p:spPr>
        <p:txBody>
          <a:bodyPr wrap="square" lIns="237539" tIns="118769" rIns="237539" bIns="118769">
            <a:spAutoFit/>
          </a:bodyPr>
          <a:lstStyle/>
          <a:p>
            <a:pPr algn="just">
              <a:lnSpc>
                <a:spcPct val="150000"/>
              </a:lnSpc>
            </a:pPr>
            <a:r>
              <a:rPr lang="en-US" sz="3900" dirty="0">
                <a:solidFill>
                  <a:schemeClr val="bg1"/>
                </a:solidFill>
                <a:latin typeface="Lato" pitchFamily="34" charset="0"/>
              </a:rPr>
              <a:t>Come join nature and enjo</a:t>
            </a:r>
            <a:r>
              <a:rPr lang="en-US" sz="3900" dirty="0">
                <a:solidFill>
                  <a:schemeClr val="bg1"/>
                </a:solidFill>
                <a:latin typeface="Lato" pitchFamily="34" charset="0"/>
              </a:rPr>
              <a:t>y</a:t>
            </a:r>
            <a:r>
              <a:rPr lang="en-US" sz="3900" dirty="0">
                <a:solidFill>
                  <a:schemeClr val="bg1"/>
                </a:solidFill>
                <a:latin typeface="Lato" pitchFamily="34" charset="0"/>
              </a:rPr>
              <a:t>- designed to help local United Ways engage, impact, and grow in their community, donors, and United Way network connections. Immerse yourself in two days of sharing best practices, meeting new faces, and celebrating the good work being done today.</a:t>
            </a:r>
            <a:endParaRPr lang="en-US" sz="3900" dirty="0">
              <a:solidFill>
                <a:schemeClr val="bg1"/>
              </a:solidFill>
              <a:latin typeface="Lato" pitchFamily="34" charset="0"/>
            </a:endParaRPr>
          </a:p>
        </p:txBody>
      </p:sp>
      <p:sp>
        <p:nvSpPr>
          <p:cNvPr id="2" name="Rectangle 1"/>
          <p:cNvSpPr/>
          <p:nvPr/>
        </p:nvSpPr>
        <p:spPr>
          <a:xfrm>
            <a:off x="845917" y="7818018"/>
            <a:ext cx="1905803" cy="1902141"/>
          </a:xfrm>
          <a:prstGeom prst="rect">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51" y="7992317"/>
            <a:ext cx="1556533" cy="1553541"/>
          </a:xfrm>
          <a:prstGeom prst="rect">
            <a:avLst/>
          </a:prstGeom>
        </p:spPr>
      </p:pic>
      <p:sp>
        <p:nvSpPr>
          <p:cNvPr id="8" name="TextBox 7"/>
          <p:cNvSpPr txBox="1"/>
          <p:nvPr/>
        </p:nvSpPr>
        <p:spPr>
          <a:xfrm>
            <a:off x="-2538109" y="7818018"/>
            <a:ext cx="16134539" cy="1138332"/>
          </a:xfrm>
          <a:prstGeom prst="rect">
            <a:avLst/>
          </a:prstGeom>
          <a:noFill/>
        </p:spPr>
        <p:txBody>
          <a:bodyPr wrap="square" lIns="237539" tIns="118769" rIns="237539" bIns="118769" rtlCol="0">
            <a:spAutoFit/>
          </a:bodyPr>
          <a:lstStyle/>
          <a:p>
            <a:pPr lvl="0" algn="ctr"/>
            <a:r>
              <a:rPr lang="en-US" sz="5800" b="1" spc="29" dirty="0">
                <a:solidFill>
                  <a:schemeClr val="bg1"/>
                </a:solidFill>
                <a:latin typeface="Raleway Semibold"/>
                <a:ea typeface="Lato Black" pitchFamily="34" charset="0"/>
                <a:cs typeface="Lato Black" pitchFamily="34" charset="0"/>
              </a:rPr>
              <a:t>Wind Power</a:t>
            </a:r>
            <a:endParaRPr lang="en-US" sz="5800" b="1" spc="29" dirty="0">
              <a:solidFill>
                <a:schemeClr val="bg1"/>
              </a:solidFill>
              <a:latin typeface="Raleway Semibold"/>
              <a:ea typeface="Lato Black" pitchFamily="34" charset="0"/>
              <a:cs typeface="Lato Black" pitchFamily="34" charset="0"/>
            </a:endParaRPr>
          </a:p>
        </p:txBody>
      </p:sp>
      <p:sp>
        <p:nvSpPr>
          <p:cNvPr id="10" name="Rectangle 9"/>
          <p:cNvSpPr/>
          <p:nvPr/>
        </p:nvSpPr>
        <p:spPr>
          <a:xfrm>
            <a:off x="3266735" y="8931612"/>
            <a:ext cx="8540923" cy="2940597"/>
          </a:xfrm>
          <a:prstGeom prst="rect">
            <a:avLst/>
          </a:prstGeom>
        </p:spPr>
        <p:txBody>
          <a:bodyPr wrap="square" lIns="237539" tIns="118769" rIns="237539" bIns="118769">
            <a:spAutoFit/>
          </a:bodyPr>
          <a:lstStyle/>
          <a:p>
            <a:pPr algn="just">
              <a:lnSpc>
                <a:spcPct val="150000"/>
              </a:lnSpc>
            </a:pPr>
            <a:r>
              <a:rPr lang="en-US" sz="3900" dirty="0">
                <a:solidFill>
                  <a:schemeClr val="bg1"/>
                </a:solidFill>
                <a:latin typeface="Lato" pitchFamily="34" charset="0"/>
              </a:rPr>
              <a:t>Come join nature and enjo</a:t>
            </a:r>
            <a:r>
              <a:rPr lang="en-US" sz="3900" dirty="0">
                <a:solidFill>
                  <a:schemeClr val="bg1"/>
                </a:solidFill>
                <a:latin typeface="Lato" pitchFamily="34" charset="0"/>
              </a:rPr>
              <a:t>y</a:t>
            </a:r>
            <a:r>
              <a:rPr lang="en-US" sz="3900" dirty="0">
                <a:solidFill>
                  <a:schemeClr val="bg1"/>
                </a:solidFill>
                <a:latin typeface="Lato" pitchFamily="34" charset="0"/>
              </a:rPr>
              <a:t>- designed to help local United Ways engage, impact .</a:t>
            </a:r>
            <a:endParaRPr lang="en-US" sz="3900" dirty="0">
              <a:solidFill>
                <a:schemeClr val="bg1"/>
              </a:solidFill>
              <a:latin typeface="Lato" pitchFamily="34" charset="0"/>
            </a:endParaRPr>
          </a:p>
        </p:txBody>
      </p:sp>
      <p:sp>
        <p:nvSpPr>
          <p:cNvPr id="15" name="Rectangle 14"/>
          <p:cNvSpPr/>
          <p:nvPr/>
        </p:nvSpPr>
        <p:spPr>
          <a:xfrm>
            <a:off x="12438956" y="7818018"/>
            <a:ext cx="1905803" cy="1902141"/>
          </a:xfrm>
          <a:prstGeom prst="rect">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3590" y="7992317"/>
            <a:ext cx="1556533" cy="1553541"/>
          </a:xfrm>
          <a:prstGeom prst="rect">
            <a:avLst/>
          </a:prstGeom>
        </p:spPr>
      </p:pic>
      <p:sp>
        <p:nvSpPr>
          <p:cNvPr id="17" name="TextBox 16"/>
          <p:cNvSpPr txBox="1"/>
          <p:nvPr/>
        </p:nvSpPr>
        <p:spPr>
          <a:xfrm>
            <a:off x="9054930" y="7818018"/>
            <a:ext cx="16134539" cy="1138332"/>
          </a:xfrm>
          <a:prstGeom prst="rect">
            <a:avLst/>
          </a:prstGeom>
          <a:noFill/>
        </p:spPr>
        <p:txBody>
          <a:bodyPr wrap="square" lIns="237539" tIns="118769" rIns="237539" bIns="118769" rtlCol="0">
            <a:spAutoFit/>
          </a:bodyPr>
          <a:lstStyle/>
          <a:p>
            <a:pPr lvl="0" algn="ctr"/>
            <a:r>
              <a:rPr lang="en-US" sz="5800" b="1" spc="29" dirty="0">
                <a:solidFill>
                  <a:schemeClr val="bg1"/>
                </a:solidFill>
                <a:latin typeface="Raleway Semibold"/>
                <a:ea typeface="Lato Black" pitchFamily="34" charset="0"/>
                <a:cs typeface="Lato Black" pitchFamily="34" charset="0"/>
              </a:rPr>
              <a:t>Wind Power</a:t>
            </a:r>
            <a:endParaRPr lang="en-US" sz="5800" b="1" spc="29" dirty="0">
              <a:solidFill>
                <a:schemeClr val="bg1"/>
              </a:solidFill>
              <a:latin typeface="Raleway Semibold"/>
              <a:ea typeface="Lato Black" pitchFamily="34" charset="0"/>
              <a:cs typeface="Lato Black" pitchFamily="34" charset="0"/>
            </a:endParaRPr>
          </a:p>
        </p:txBody>
      </p:sp>
      <p:sp>
        <p:nvSpPr>
          <p:cNvPr id="18" name="Rectangle 17"/>
          <p:cNvSpPr/>
          <p:nvPr/>
        </p:nvSpPr>
        <p:spPr>
          <a:xfrm>
            <a:off x="14859774" y="8931612"/>
            <a:ext cx="8248893" cy="2935833"/>
          </a:xfrm>
          <a:prstGeom prst="rect">
            <a:avLst/>
          </a:prstGeom>
        </p:spPr>
        <p:txBody>
          <a:bodyPr wrap="square" lIns="237539" tIns="118769" rIns="237539" bIns="118769">
            <a:spAutoFit/>
          </a:bodyPr>
          <a:lstStyle/>
          <a:p>
            <a:pPr algn="just">
              <a:lnSpc>
                <a:spcPct val="150000"/>
              </a:lnSpc>
            </a:pPr>
            <a:r>
              <a:rPr lang="en-US" sz="3900" dirty="0">
                <a:solidFill>
                  <a:schemeClr val="bg1"/>
                </a:solidFill>
                <a:latin typeface="Lato" pitchFamily="34" charset="0"/>
              </a:rPr>
              <a:t>Come join nature and enjo</a:t>
            </a:r>
            <a:r>
              <a:rPr lang="en-US" sz="3900" dirty="0">
                <a:solidFill>
                  <a:schemeClr val="bg1"/>
                </a:solidFill>
                <a:latin typeface="Lato" pitchFamily="34" charset="0"/>
              </a:rPr>
              <a:t>y</a:t>
            </a:r>
            <a:r>
              <a:rPr lang="en-US" sz="3900" dirty="0">
                <a:solidFill>
                  <a:schemeClr val="bg1"/>
                </a:solidFill>
                <a:latin typeface="Lato" pitchFamily="34" charset="0"/>
              </a:rPr>
              <a:t>- designed to help local United Ways engage, impact</a:t>
            </a:r>
            <a:r>
              <a:rPr lang="en-US" sz="3900" dirty="0">
                <a:solidFill>
                  <a:schemeClr val="bg1"/>
                </a:solidFill>
                <a:latin typeface="Lato" pitchFamily="34" charset="0"/>
              </a:rPr>
              <a:t> </a:t>
            </a:r>
            <a:r>
              <a:rPr lang="en-US" sz="3900" dirty="0">
                <a:solidFill>
                  <a:schemeClr val="bg1"/>
                </a:solidFill>
                <a:latin typeface="Lato" pitchFamily="34" charset="0"/>
              </a:rPr>
              <a:t>.</a:t>
            </a:r>
            <a:endParaRPr lang="en-US" sz="3900" dirty="0">
              <a:solidFill>
                <a:schemeClr val="bg1"/>
              </a:solidFill>
              <a:latin typeface="Lato" pitchFamily="34" charset="0"/>
            </a:endParaRPr>
          </a:p>
        </p:txBody>
      </p:sp>
      <p:sp>
        <p:nvSpPr>
          <p:cNvPr id="19" name="TextBox 18"/>
          <p:cNvSpPr txBox="1"/>
          <p:nvPr/>
        </p:nvSpPr>
        <p:spPr>
          <a:xfrm>
            <a:off x="-5436369" y="333158"/>
            <a:ext cx="16134539" cy="778832"/>
          </a:xfrm>
          <a:prstGeom prst="rect">
            <a:avLst/>
          </a:prstGeom>
          <a:noFill/>
        </p:spPr>
        <p:txBody>
          <a:bodyPr wrap="square" lIns="237539" tIns="118769" rIns="237539" bIns="118769" rtlCol="0">
            <a:spAutoFit/>
          </a:bodyPr>
          <a:lstStyle/>
          <a:p>
            <a:pPr lvl="0" algn="ctr"/>
            <a:r>
              <a:rPr lang="en-US" sz="3500" b="1" dirty="0">
                <a:solidFill>
                  <a:srgbClr val="85A126"/>
                </a:solidFill>
                <a:latin typeface="Opensans Semibold"/>
                <a:ea typeface="Lato Black" pitchFamily="34" charset="0"/>
                <a:cs typeface="Lato Black" pitchFamily="34" charset="0"/>
              </a:rPr>
              <a:t>NATURE</a:t>
            </a:r>
            <a:endParaRPr lang="en-US" sz="3500" b="1" dirty="0">
              <a:solidFill>
                <a:srgbClr val="85A126"/>
              </a:solidFill>
              <a:latin typeface="Opensans Semibold"/>
              <a:ea typeface="Lato Black" pitchFamily="34" charset="0"/>
              <a:cs typeface="Lato Black" pitchFamily="3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31" y="258404"/>
            <a:ext cx="879851" cy="928339"/>
          </a:xfrm>
          <a:prstGeom prst="rect">
            <a:avLst/>
          </a:prstGeom>
        </p:spPr>
      </p:pic>
    </p:spTree>
    <p:extLst>
      <p:ext uri="{BB962C8B-B14F-4D97-AF65-F5344CB8AC3E}">
        <p14:creationId xmlns:p14="http://schemas.microsoft.com/office/powerpoint/2010/main" val="233427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p:cNvSpPr/>
          <p:nvPr/>
        </p:nvSpPr>
        <p:spPr>
          <a:xfrm>
            <a:off x="-3095" y="1705945"/>
            <a:ext cx="7745359" cy="10384014"/>
          </a:xfrm>
          <a:prstGeom prst="flowChartDelay">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sp>
        <p:nvSpPr>
          <p:cNvPr id="33" name="TextBox 32"/>
          <p:cNvSpPr txBox="1"/>
          <p:nvPr/>
        </p:nvSpPr>
        <p:spPr>
          <a:xfrm>
            <a:off x="3861250" y="1885693"/>
            <a:ext cx="16134539" cy="1318083"/>
          </a:xfrm>
          <a:prstGeom prst="rect">
            <a:avLst/>
          </a:prstGeom>
          <a:noFill/>
        </p:spPr>
        <p:txBody>
          <a:bodyPr wrap="square" lIns="237539" tIns="118769" rIns="237539" bIns="118769" rtlCol="0">
            <a:spAutoFit/>
          </a:bodyPr>
          <a:lstStyle/>
          <a:p>
            <a:pPr lvl="0" algn="ctr"/>
            <a:r>
              <a:rPr lang="en-US" sz="7000" b="1" spc="29" dirty="0">
                <a:solidFill>
                  <a:schemeClr val="tx1">
                    <a:lumMod val="85000"/>
                    <a:lumOff val="15000"/>
                  </a:schemeClr>
                </a:solidFill>
                <a:latin typeface="Raleway Semibold"/>
                <a:ea typeface="Lato Black" pitchFamily="34" charset="0"/>
                <a:cs typeface="Lato Black" pitchFamily="34" charset="0"/>
              </a:rPr>
              <a:t>Jack </a:t>
            </a:r>
            <a:r>
              <a:rPr lang="en-US" sz="7000" b="1" spc="29" dirty="0">
                <a:solidFill>
                  <a:srgbClr val="85A126"/>
                </a:solidFill>
                <a:latin typeface="Raleway Semibold"/>
                <a:ea typeface="Lato Black" pitchFamily="34" charset="0"/>
                <a:cs typeface="Lato Black" pitchFamily="34" charset="0"/>
              </a:rPr>
              <a:t>Bright</a:t>
            </a:r>
            <a:endParaRPr lang="en-US" sz="7000" b="1" spc="29" dirty="0">
              <a:solidFill>
                <a:srgbClr val="85A126"/>
              </a:solidFill>
              <a:latin typeface="Raleway Semibold"/>
              <a:ea typeface="Lato Black" pitchFamily="34" charset="0"/>
              <a:cs typeface="Lato Black" pitchFamily="34" charset="0"/>
            </a:endParaRPr>
          </a:p>
        </p:txBody>
      </p:sp>
      <p:sp>
        <p:nvSpPr>
          <p:cNvPr id="34" name="Rectangle 33"/>
          <p:cNvSpPr/>
          <p:nvPr/>
        </p:nvSpPr>
        <p:spPr>
          <a:xfrm>
            <a:off x="9277016" y="4141868"/>
            <a:ext cx="12568308" cy="2756084"/>
          </a:xfrm>
          <a:prstGeom prst="rect">
            <a:avLst/>
          </a:prstGeom>
        </p:spPr>
        <p:txBody>
          <a:bodyPr wrap="square" lIns="237539" tIns="118769" rIns="237539" bIns="118769">
            <a:spAutoFit/>
          </a:bodyPr>
          <a:lstStyle/>
          <a:p>
            <a:pPr algn="just">
              <a:lnSpc>
                <a:spcPct val="150000"/>
              </a:lnSpc>
            </a:pP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Jack Bright is </a:t>
            </a: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in charge of menu creation, staff management, </a:t>
            </a: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a:t>
            </a: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plating design and cost control.</a:t>
            </a:r>
          </a:p>
          <a:p>
            <a:pPr algn="just">
              <a:lnSpc>
                <a:spcPct val="150000"/>
              </a:lnSpc>
            </a:pPr>
            <a:endParaRPr lang="en-US" sz="3900" dirty="0">
              <a:solidFill>
                <a:schemeClr val="tx1">
                  <a:lumMod val="85000"/>
                  <a:lumOff val="15000"/>
                </a:schemeClr>
              </a:solidFill>
              <a:latin typeface="Lato" pitchFamily="34" charset="0"/>
            </a:endParaRPr>
          </a:p>
        </p:txBody>
      </p:sp>
      <p:sp>
        <p:nvSpPr>
          <p:cNvPr id="35" name="TextBox 34"/>
          <p:cNvSpPr txBox="1"/>
          <p:nvPr/>
        </p:nvSpPr>
        <p:spPr>
          <a:xfrm>
            <a:off x="3118107" y="3063831"/>
            <a:ext cx="16134539" cy="838750"/>
          </a:xfrm>
          <a:prstGeom prst="rect">
            <a:avLst/>
          </a:prstGeom>
          <a:noFill/>
        </p:spPr>
        <p:txBody>
          <a:bodyPr wrap="square" lIns="237539" tIns="118769" rIns="237539" bIns="118769" rtlCol="0">
            <a:spAutoFit/>
          </a:bodyPr>
          <a:lstStyle/>
          <a:p>
            <a:pPr lvl="0" algn="ctr"/>
            <a:r>
              <a:rPr lang="en-US" sz="3900" i="1" spc="29" dirty="0">
                <a:solidFill>
                  <a:schemeClr val="tx1">
                    <a:lumMod val="65000"/>
                    <a:lumOff val="35000"/>
                  </a:schemeClr>
                </a:solidFill>
                <a:latin typeface="Raleway Semibold"/>
                <a:ea typeface="Lato Black" pitchFamily="34" charset="0"/>
                <a:cs typeface="Lato Black" pitchFamily="34" charset="0"/>
              </a:rPr>
              <a:t>Chief Gardener</a:t>
            </a:r>
            <a:endParaRPr lang="en-US" sz="3900" i="1" spc="29" dirty="0">
              <a:solidFill>
                <a:schemeClr val="tx1">
                  <a:lumMod val="65000"/>
                  <a:lumOff val="35000"/>
                </a:schemeClr>
              </a:solidFill>
              <a:latin typeface="Raleway Semibold"/>
              <a:ea typeface="Lato Black" pitchFamily="34" charset="0"/>
              <a:cs typeface="Lato Black" pitchFamily="34" charset="0"/>
            </a:endParaRPr>
          </a:p>
        </p:txBody>
      </p:sp>
      <p:sp>
        <p:nvSpPr>
          <p:cNvPr id="43" name="TextBox 42"/>
          <p:cNvSpPr txBox="1"/>
          <p:nvPr/>
        </p:nvSpPr>
        <p:spPr>
          <a:xfrm>
            <a:off x="3332725" y="1218732"/>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NATURE</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grpSp>
        <p:nvGrpSpPr>
          <p:cNvPr id="48" name="Group 47"/>
          <p:cNvGrpSpPr/>
          <p:nvPr/>
        </p:nvGrpSpPr>
        <p:grpSpPr>
          <a:xfrm>
            <a:off x="9517465" y="7127217"/>
            <a:ext cx="9987849" cy="445029"/>
            <a:chOff x="6501865" y="5334097"/>
            <a:chExt cx="2278132" cy="222372"/>
          </a:xfrm>
          <a:solidFill>
            <a:srgbClr val="FFB500"/>
          </a:solidFill>
        </p:grpSpPr>
        <p:sp>
          <p:nvSpPr>
            <p:cNvPr id="49" name="Rounded Rectangle 48"/>
            <p:cNvSpPr/>
            <p:nvPr/>
          </p:nvSpPr>
          <p:spPr>
            <a:xfrm>
              <a:off x="6501865" y="5334097"/>
              <a:ext cx="2278132" cy="219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501865" y="5337469"/>
              <a:ext cx="2015195" cy="219000"/>
            </a:xfrm>
            <a:prstGeom prst="roundRect">
              <a:avLst>
                <a:gd name="adj" fmla="val 50000"/>
              </a:avLst>
            </a:prstGeom>
            <a:solidFill>
              <a:srgbClr val="85A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grpSp>
      <p:sp>
        <p:nvSpPr>
          <p:cNvPr id="51" name="TextBox 50"/>
          <p:cNvSpPr txBox="1"/>
          <p:nvPr/>
        </p:nvSpPr>
        <p:spPr>
          <a:xfrm>
            <a:off x="2820849" y="6237159"/>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Ecosystem</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sp>
        <p:nvSpPr>
          <p:cNvPr id="52" name="TextBox 51"/>
          <p:cNvSpPr txBox="1"/>
          <p:nvPr/>
        </p:nvSpPr>
        <p:spPr>
          <a:xfrm>
            <a:off x="10921114" y="6237159"/>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95%</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grpSp>
        <p:nvGrpSpPr>
          <p:cNvPr id="53" name="Group 52"/>
          <p:cNvGrpSpPr/>
          <p:nvPr/>
        </p:nvGrpSpPr>
        <p:grpSpPr>
          <a:xfrm>
            <a:off x="9517465" y="8758987"/>
            <a:ext cx="9987849" cy="438283"/>
            <a:chOff x="6501865" y="5334097"/>
            <a:chExt cx="2278132" cy="219001"/>
          </a:xfrm>
          <a:solidFill>
            <a:srgbClr val="FFB500"/>
          </a:solidFill>
        </p:grpSpPr>
        <p:sp>
          <p:nvSpPr>
            <p:cNvPr id="54" name="Rounded Rectangle 53"/>
            <p:cNvSpPr/>
            <p:nvPr/>
          </p:nvSpPr>
          <p:spPr>
            <a:xfrm>
              <a:off x="6501865" y="5334097"/>
              <a:ext cx="2278132" cy="219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6501865" y="5337470"/>
              <a:ext cx="1718769" cy="215628"/>
            </a:xfrm>
            <a:prstGeom prst="roundRect">
              <a:avLst>
                <a:gd name="adj" fmla="val 50000"/>
              </a:avLst>
            </a:prstGeom>
            <a:solidFill>
              <a:srgbClr val="85A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grpSp>
      <p:sp>
        <p:nvSpPr>
          <p:cNvPr id="56" name="TextBox 55"/>
          <p:cNvSpPr txBox="1"/>
          <p:nvPr/>
        </p:nvSpPr>
        <p:spPr>
          <a:xfrm>
            <a:off x="3489678" y="7868932"/>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Biotic and Abiotic</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sp>
        <p:nvSpPr>
          <p:cNvPr id="57" name="TextBox 56"/>
          <p:cNvSpPr txBox="1"/>
          <p:nvPr/>
        </p:nvSpPr>
        <p:spPr>
          <a:xfrm>
            <a:off x="10921114" y="7868932"/>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6</a:t>
            </a:r>
            <a:r>
              <a:rPr lang="en-US" sz="3500" b="1" dirty="0">
                <a:solidFill>
                  <a:schemeClr val="tx1">
                    <a:lumMod val="85000"/>
                    <a:lumOff val="15000"/>
                  </a:schemeClr>
                </a:solidFill>
                <a:latin typeface="Opensans Semibold"/>
                <a:ea typeface="Lato Black" pitchFamily="34" charset="0"/>
                <a:cs typeface="Lato Black" pitchFamily="34" charset="0"/>
              </a:rPr>
              <a:t>5%</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2524" y="1143979"/>
            <a:ext cx="879851" cy="92834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0799" t="-185" r="44769" b="185"/>
          <a:stretch/>
        </p:blipFill>
        <p:spPr>
          <a:xfrm>
            <a:off x="-3095" y="1988276"/>
            <a:ext cx="7282806" cy="9804997"/>
          </a:xfrm>
          <a:prstGeom prst="flowChartDelay">
            <a:avLst/>
          </a:prstGeom>
        </p:spPr>
      </p:pic>
      <p:grpSp>
        <p:nvGrpSpPr>
          <p:cNvPr id="20" name="Group 19"/>
          <p:cNvGrpSpPr/>
          <p:nvPr/>
        </p:nvGrpSpPr>
        <p:grpSpPr>
          <a:xfrm>
            <a:off x="9517465" y="10316589"/>
            <a:ext cx="9987849" cy="438283"/>
            <a:chOff x="6501865" y="5334097"/>
            <a:chExt cx="2278132" cy="219001"/>
          </a:xfrm>
          <a:solidFill>
            <a:srgbClr val="FFB500"/>
          </a:solidFill>
        </p:grpSpPr>
        <p:sp>
          <p:nvSpPr>
            <p:cNvPr id="21" name="Rounded Rectangle 20"/>
            <p:cNvSpPr/>
            <p:nvPr/>
          </p:nvSpPr>
          <p:spPr>
            <a:xfrm>
              <a:off x="6501865" y="5334097"/>
              <a:ext cx="2278132" cy="219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501865" y="5334097"/>
              <a:ext cx="1888273" cy="219001"/>
            </a:xfrm>
            <a:prstGeom prst="roundRect">
              <a:avLst>
                <a:gd name="adj" fmla="val 50000"/>
              </a:avLst>
            </a:prstGeom>
            <a:solidFill>
              <a:srgbClr val="85A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grpSp>
      <p:sp>
        <p:nvSpPr>
          <p:cNvPr id="24" name="TextBox 23"/>
          <p:cNvSpPr txBox="1"/>
          <p:nvPr/>
        </p:nvSpPr>
        <p:spPr>
          <a:xfrm>
            <a:off x="10921114" y="9426535"/>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7</a:t>
            </a:r>
            <a:r>
              <a:rPr lang="en-US" sz="3500" b="1" dirty="0">
                <a:solidFill>
                  <a:schemeClr val="tx1">
                    <a:lumMod val="85000"/>
                    <a:lumOff val="15000"/>
                  </a:schemeClr>
                </a:solidFill>
                <a:latin typeface="Opensans Semibold"/>
                <a:ea typeface="Lato Black" pitchFamily="34" charset="0"/>
                <a:cs typeface="Lato Black" pitchFamily="34" charset="0"/>
              </a:rPr>
              <a:t>5%</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sp>
        <p:nvSpPr>
          <p:cNvPr id="26" name="TextBox 25"/>
          <p:cNvSpPr txBox="1"/>
          <p:nvPr/>
        </p:nvSpPr>
        <p:spPr>
          <a:xfrm>
            <a:off x="3126431" y="9389418"/>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Hydroponics</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2524" y="11391538"/>
            <a:ext cx="994673" cy="755058"/>
          </a:xfrm>
          <a:prstGeom prst="rect">
            <a:avLst/>
          </a:prstGeom>
        </p:spPr>
      </p:pic>
      <p:sp>
        <p:nvSpPr>
          <p:cNvPr id="29" name="Rectangle 28"/>
          <p:cNvSpPr/>
          <p:nvPr/>
        </p:nvSpPr>
        <p:spPr>
          <a:xfrm>
            <a:off x="10475228" y="11125729"/>
            <a:ext cx="12568308" cy="1138332"/>
          </a:xfrm>
          <a:prstGeom prst="rect">
            <a:avLst/>
          </a:prstGeom>
        </p:spPr>
        <p:txBody>
          <a:bodyPr wrap="square" lIns="237539" tIns="118769" rIns="237539" bIns="118769">
            <a:spAutoFit/>
          </a:bodyPr>
          <a:lstStyle/>
          <a:p>
            <a:pPr algn="just">
              <a:lnSpc>
                <a:spcPct val="150000"/>
              </a:lnSpc>
            </a:pPr>
            <a:r>
              <a:rPr lang="en-US" sz="3900" dirty="0">
                <a:solidFill>
                  <a:schemeClr val="tx1">
                    <a:lumMod val="85000"/>
                    <a:lumOff val="15000"/>
                  </a:schemeClr>
                </a:solidFill>
                <a:latin typeface="Lato" pitchFamily="34" charset="0"/>
              </a:rPr>
              <a:t>jackbright@gmail.com</a:t>
            </a:r>
            <a:endParaRPr lang="en-US" sz="3900" dirty="0">
              <a:solidFill>
                <a:schemeClr val="tx1">
                  <a:lumMod val="85000"/>
                  <a:lumOff val="15000"/>
                </a:schemeClr>
              </a:solidFill>
              <a:latin typeface="Lato" pitchFamily="34" charset="0"/>
            </a:endParaRPr>
          </a:p>
        </p:txBody>
      </p:sp>
    </p:spTree>
    <p:extLst>
      <p:ext uri="{BB962C8B-B14F-4D97-AF65-F5344CB8AC3E}">
        <p14:creationId xmlns:p14="http://schemas.microsoft.com/office/powerpoint/2010/main" val="10966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53" presetClass="entr" presetSubtype="16"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53" presetClass="entr" presetSubtype="16"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43" grpId="0"/>
      <p:bldP spid="51" grpId="0"/>
      <p:bldP spid="52" grpId="0"/>
      <p:bldP spid="56" grpId="0"/>
      <p:bldP spid="57" grpId="0"/>
      <p:bldP spid="2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3096" y="0"/>
            <a:ext cx="23774401" cy="13379845"/>
          </a:xfrm>
          <a:prstGeom prst="rect">
            <a:avLst/>
          </a:prstGeom>
        </p:spPr>
      </p:pic>
      <p:sp>
        <p:nvSpPr>
          <p:cNvPr id="57" name="Rectangle 56"/>
          <p:cNvSpPr/>
          <p:nvPr/>
        </p:nvSpPr>
        <p:spPr>
          <a:xfrm>
            <a:off x="4592" y="0"/>
            <a:ext cx="23766713" cy="13350875"/>
          </a:xfrm>
          <a:prstGeom prst="rect">
            <a:avLst/>
          </a:prstGeom>
          <a:solidFill>
            <a:srgbClr val="0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539" tIns="118769" rIns="237539" bIns="118769" rtlCol="0" anchor="ctr"/>
          <a:lstStyle/>
          <a:p>
            <a:pPr algn="ctr"/>
            <a:endParaRPr lang="en-US"/>
          </a:p>
        </p:txBody>
      </p:sp>
      <p:sp>
        <p:nvSpPr>
          <p:cNvPr id="41" name="Rectangle 40"/>
          <p:cNvSpPr/>
          <p:nvPr/>
        </p:nvSpPr>
        <p:spPr>
          <a:xfrm>
            <a:off x="11499186" y="741715"/>
            <a:ext cx="11221467" cy="1194161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sp>
        <p:nvSpPr>
          <p:cNvPr id="42" name="TextBox 41"/>
          <p:cNvSpPr txBox="1"/>
          <p:nvPr/>
        </p:nvSpPr>
        <p:spPr>
          <a:xfrm>
            <a:off x="8980616" y="1483431"/>
            <a:ext cx="16134539" cy="1737499"/>
          </a:xfrm>
          <a:prstGeom prst="rect">
            <a:avLst/>
          </a:prstGeom>
          <a:noFill/>
        </p:spPr>
        <p:txBody>
          <a:bodyPr wrap="square" lIns="237539" tIns="118769" rIns="237539" bIns="118769" rtlCol="0">
            <a:spAutoFit/>
          </a:bodyPr>
          <a:lstStyle/>
          <a:p>
            <a:pPr lvl="0" algn="ctr"/>
            <a:r>
              <a:rPr lang="en-US" sz="9700" b="1" dirty="0">
                <a:solidFill>
                  <a:schemeClr val="bg1"/>
                </a:solidFill>
                <a:latin typeface="Raleway Semibold"/>
                <a:ea typeface="Lato Black" pitchFamily="34" charset="0"/>
                <a:cs typeface="Lato Black" pitchFamily="34" charset="0"/>
              </a:rPr>
              <a:t>Get In Touch</a:t>
            </a:r>
            <a:endParaRPr lang="en-US" sz="9700" b="1" dirty="0">
              <a:solidFill>
                <a:schemeClr val="bg1"/>
              </a:solidFill>
              <a:latin typeface="Raleway Semibold"/>
              <a:ea typeface="Lato Black" pitchFamily="34" charset="0"/>
              <a:cs typeface="Lato Black" pitchFamily="34" charset="0"/>
            </a:endParaRPr>
          </a:p>
        </p:txBody>
      </p:sp>
      <p:cxnSp>
        <p:nvCxnSpPr>
          <p:cNvPr id="44" name="Straight Connector 43"/>
          <p:cNvCxnSpPr/>
          <p:nvPr/>
        </p:nvCxnSpPr>
        <p:spPr>
          <a:xfrm>
            <a:off x="13715333" y="3411890"/>
            <a:ext cx="686664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Flowchart: Connector 44"/>
          <p:cNvSpPr/>
          <p:nvPr/>
        </p:nvSpPr>
        <p:spPr>
          <a:xfrm>
            <a:off x="13409362" y="4538606"/>
            <a:ext cx="1506788" cy="1503892"/>
          </a:xfrm>
          <a:prstGeom prst="flowChartConnector">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sp>
        <p:nvSpPr>
          <p:cNvPr id="46" name="Freeform 45"/>
          <p:cNvSpPr>
            <a:spLocks noEditPoints="1"/>
          </p:cNvSpPr>
          <p:nvPr/>
        </p:nvSpPr>
        <p:spPr bwMode="auto">
          <a:xfrm>
            <a:off x="13728947" y="4862887"/>
            <a:ext cx="867617" cy="855329"/>
          </a:xfrm>
          <a:custGeom>
            <a:avLst/>
            <a:gdLst>
              <a:gd name="T0" fmla="*/ 180 w 186"/>
              <a:gd name="T1" fmla="*/ 145 h 187"/>
              <a:gd name="T2" fmla="*/ 152 w 186"/>
              <a:gd name="T3" fmla="*/ 117 h 187"/>
              <a:gd name="T4" fmla="*/ 132 w 186"/>
              <a:gd name="T5" fmla="*/ 117 h 187"/>
              <a:gd name="T6" fmla="*/ 117 w 186"/>
              <a:gd name="T7" fmla="*/ 131 h 187"/>
              <a:gd name="T8" fmla="*/ 115 w 186"/>
              <a:gd name="T9" fmla="*/ 130 h 187"/>
              <a:gd name="T10" fmla="*/ 81 w 186"/>
              <a:gd name="T11" fmla="*/ 105 h 187"/>
              <a:gd name="T12" fmla="*/ 56 w 186"/>
              <a:gd name="T13" fmla="*/ 71 h 187"/>
              <a:gd name="T14" fmla="*/ 55 w 186"/>
              <a:gd name="T15" fmla="*/ 69 h 187"/>
              <a:gd name="T16" fmla="*/ 64 w 186"/>
              <a:gd name="T17" fmla="*/ 59 h 187"/>
              <a:gd name="T18" fmla="*/ 69 w 186"/>
              <a:gd name="T19" fmla="*/ 55 h 187"/>
              <a:gd name="T20" fmla="*/ 69 w 186"/>
              <a:gd name="T21" fmla="*/ 34 h 187"/>
              <a:gd name="T22" fmla="*/ 41 w 186"/>
              <a:gd name="T23" fmla="*/ 6 h 187"/>
              <a:gd name="T24" fmla="*/ 21 w 186"/>
              <a:gd name="T25" fmla="*/ 6 h 187"/>
              <a:gd name="T26" fmla="*/ 13 w 186"/>
              <a:gd name="T27" fmla="*/ 14 h 187"/>
              <a:gd name="T28" fmla="*/ 13 w 186"/>
              <a:gd name="T29" fmla="*/ 15 h 187"/>
              <a:gd name="T30" fmla="*/ 6 w 186"/>
              <a:gd name="T31" fmla="*/ 26 h 187"/>
              <a:gd name="T32" fmla="*/ 4 w 186"/>
              <a:gd name="T33" fmla="*/ 38 h 187"/>
              <a:gd name="T34" fmla="*/ 52 w 186"/>
              <a:gd name="T35" fmla="*/ 134 h 187"/>
              <a:gd name="T36" fmla="*/ 148 w 186"/>
              <a:gd name="T37" fmla="*/ 183 h 187"/>
              <a:gd name="T38" fmla="*/ 160 w 186"/>
              <a:gd name="T39" fmla="*/ 180 h 187"/>
              <a:gd name="T40" fmla="*/ 172 w 186"/>
              <a:gd name="T41" fmla="*/ 173 h 187"/>
              <a:gd name="T42" fmla="*/ 172 w 186"/>
              <a:gd name="T43" fmla="*/ 173 h 187"/>
              <a:gd name="T44" fmla="*/ 180 w 186"/>
              <a:gd name="T45" fmla="*/ 166 h 187"/>
              <a:gd name="T46" fmla="*/ 180 w 186"/>
              <a:gd name="T47" fmla="*/ 145 h 187"/>
              <a:gd name="T48" fmla="*/ 180 w 186"/>
              <a:gd name="T49" fmla="*/ 145 h 187"/>
              <a:gd name="T50" fmla="*/ 180 w 186"/>
              <a:gd name="T51"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6" h="187">
                <a:moveTo>
                  <a:pt x="180" y="145"/>
                </a:moveTo>
                <a:cubicBezTo>
                  <a:pt x="152" y="117"/>
                  <a:pt x="152" y="117"/>
                  <a:pt x="152" y="117"/>
                </a:cubicBezTo>
                <a:cubicBezTo>
                  <a:pt x="147" y="111"/>
                  <a:pt x="137" y="112"/>
                  <a:pt x="132" y="117"/>
                </a:cubicBezTo>
                <a:cubicBezTo>
                  <a:pt x="117" y="131"/>
                  <a:pt x="117" y="131"/>
                  <a:pt x="117" y="131"/>
                </a:cubicBezTo>
                <a:cubicBezTo>
                  <a:pt x="117" y="131"/>
                  <a:pt x="116" y="130"/>
                  <a:pt x="115" y="130"/>
                </a:cubicBezTo>
                <a:cubicBezTo>
                  <a:pt x="106" y="125"/>
                  <a:pt x="94" y="118"/>
                  <a:pt x="81" y="105"/>
                </a:cubicBezTo>
                <a:cubicBezTo>
                  <a:pt x="68" y="93"/>
                  <a:pt x="61" y="80"/>
                  <a:pt x="56" y="71"/>
                </a:cubicBezTo>
                <a:cubicBezTo>
                  <a:pt x="56" y="70"/>
                  <a:pt x="55" y="70"/>
                  <a:pt x="55" y="69"/>
                </a:cubicBezTo>
                <a:cubicBezTo>
                  <a:pt x="64" y="59"/>
                  <a:pt x="64" y="59"/>
                  <a:pt x="64" y="59"/>
                </a:cubicBezTo>
                <a:cubicBezTo>
                  <a:pt x="69" y="55"/>
                  <a:pt x="69" y="55"/>
                  <a:pt x="69" y="55"/>
                </a:cubicBezTo>
                <a:cubicBezTo>
                  <a:pt x="75" y="49"/>
                  <a:pt x="75" y="40"/>
                  <a:pt x="69" y="34"/>
                </a:cubicBezTo>
                <a:cubicBezTo>
                  <a:pt x="41" y="6"/>
                  <a:pt x="41" y="6"/>
                  <a:pt x="41" y="6"/>
                </a:cubicBezTo>
                <a:cubicBezTo>
                  <a:pt x="36" y="0"/>
                  <a:pt x="26" y="1"/>
                  <a:pt x="21" y="6"/>
                </a:cubicBezTo>
                <a:cubicBezTo>
                  <a:pt x="13" y="14"/>
                  <a:pt x="13" y="14"/>
                  <a:pt x="13" y="14"/>
                </a:cubicBezTo>
                <a:cubicBezTo>
                  <a:pt x="13" y="15"/>
                  <a:pt x="13" y="15"/>
                  <a:pt x="13" y="15"/>
                </a:cubicBezTo>
                <a:cubicBezTo>
                  <a:pt x="10" y="18"/>
                  <a:pt x="8" y="22"/>
                  <a:pt x="6" y="26"/>
                </a:cubicBezTo>
                <a:cubicBezTo>
                  <a:pt x="5" y="30"/>
                  <a:pt x="4" y="34"/>
                  <a:pt x="4" y="38"/>
                </a:cubicBezTo>
                <a:cubicBezTo>
                  <a:pt x="0" y="68"/>
                  <a:pt x="14" y="96"/>
                  <a:pt x="52" y="134"/>
                </a:cubicBezTo>
                <a:cubicBezTo>
                  <a:pt x="104" y="187"/>
                  <a:pt x="147" y="183"/>
                  <a:pt x="148" y="183"/>
                </a:cubicBezTo>
                <a:cubicBezTo>
                  <a:pt x="152" y="182"/>
                  <a:pt x="156" y="181"/>
                  <a:pt x="160" y="180"/>
                </a:cubicBezTo>
                <a:cubicBezTo>
                  <a:pt x="164" y="178"/>
                  <a:pt x="168" y="176"/>
                  <a:pt x="172" y="173"/>
                </a:cubicBezTo>
                <a:cubicBezTo>
                  <a:pt x="172" y="173"/>
                  <a:pt x="172" y="173"/>
                  <a:pt x="172" y="173"/>
                </a:cubicBezTo>
                <a:cubicBezTo>
                  <a:pt x="180" y="166"/>
                  <a:pt x="180" y="166"/>
                  <a:pt x="180" y="166"/>
                </a:cubicBezTo>
                <a:cubicBezTo>
                  <a:pt x="185" y="160"/>
                  <a:pt x="186" y="151"/>
                  <a:pt x="180" y="145"/>
                </a:cubicBezTo>
                <a:close/>
                <a:moveTo>
                  <a:pt x="180" y="145"/>
                </a:moveTo>
                <a:cubicBezTo>
                  <a:pt x="180" y="145"/>
                  <a:pt x="180" y="145"/>
                  <a:pt x="180" y="145"/>
                </a:cubicBezTo>
              </a:path>
            </a:pathLst>
          </a:custGeom>
          <a:solidFill>
            <a:schemeClr val="bg1"/>
          </a:solidFill>
          <a:ln>
            <a:noFill/>
          </a:ln>
          <a:extLst/>
        </p:spPr>
        <p:txBody>
          <a:bodyPr rot="0" vert="horz" wrap="square" lIns="89108" tIns="44554" rIns="89108" bIns="44554" anchor="t" anchorCtr="0" upright="1">
            <a:noAutofit/>
          </a:bodyPr>
          <a:lstStyle/>
          <a:p>
            <a:endParaRPr lang="en-GB"/>
          </a:p>
        </p:txBody>
      </p:sp>
      <p:sp>
        <p:nvSpPr>
          <p:cNvPr id="47" name="TextBox 13"/>
          <p:cNvSpPr txBox="1"/>
          <p:nvPr/>
        </p:nvSpPr>
        <p:spPr>
          <a:xfrm>
            <a:off x="15305661" y="4346863"/>
            <a:ext cx="9059997" cy="1887375"/>
          </a:xfrm>
          <a:prstGeom prst="rect">
            <a:avLst/>
          </a:prstGeom>
          <a:noFill/>
        </p:spPr>
        <p:txBody>
          <a:bodyPr wrap="square" lIns="89108" tIns="44554" rIns="89108" bIns="44554" rtlCol="0">
            <a:spAutoFit/>
          </a:bodyPr>
          <a:lstStyle/>
          <a:p>
            <a:pPr>
              <a:lnSpc>
                <a:spcPct val="150000"/>
              </a:lnSpc>
            </a:pPr>
            <a:r>
              <a:rPr lang="en-US" sz="3900" dirty="0">
                <a:solidFill>
                  <a:schemeClr val="bg1"/>
                </a:solidFill>
                <a:latin typeface="Lato" pitchFamily="34" charset="0"/>
                <a:ea typeface="Open Sans" panose="020B0606030504020204" pitchFamily="34" charset="0"/>
                <a:cs typeface="Open Sans" panose="020B0606030504020204" pitchFamily="34" charset="0"/>
              </a:rPr>
              <a:t>+41 4555 665 4545</a:t>
            </a:r>
          </a:p>
          <a:p>
            <a:pPr>
              <a:lnSpc>
                <a:spcPct val="150000"/>
              </a:lnSpc>
            </a:pPr>
            <a:r>
              <a:rPr lang="en-US" sz="3900" dirty="0">
                <a:solidFill>
                  <a:schemeClr val="bg1"/>
                </a:solidFill>
                <a:latin typeface="Lato" pitchFamily="34" charset="0"/>
                <a:ea typeface="Open Sans" panose="020B0606030504020204" pitchFamily="34" charset="0"/>
                <a:cs typeface="Open Sans" panose="020B0606030504020204" pitchFamily="34" charset="0"/>
              </a:rPr>
              <a:t>+41 4545 555 4646</a:t>
            </a:r>
          </a:p>
        </p:txBody>
      </p:sp>
      <p:sp>
        <p:nvSpPr>
          <p:cNvPr id="48" name="TextBox 13"/>
          <p:cNvSpPr txBox="1"/>
          <p:nvPr/>
        </p:nvSpPr>
        <p:spPr>
          <a:xfrm>
            <a:off x="15305660" y="6791810"/>
            <a:ext cx="7414992" cy="1887375"/>
          </a:xfrm>
          <a:prstGeom prst="rect">
            <a:avLst/>
          </a:prstGeom>
          <a:noFill/>
        </p:spPr>
        <p:txBody>
          <a:bodyPr wrap="square" lIns="89108" tIns="44554" rIns="89108" bIns="44554" rtlCol="0">
            <a:spAutoFit/>
          </a:bodyPr>
          <a:lstStyle/>
          <a:p>
            <a:pPr>
              <a:lnSpc>
                <a:spcPct val="150000"/>
              </a:lnSpc>
            </a:pPr>
            <a:r>
              <a:rPr lang="en-US" sz="3900" dirty="0">
                <a:solidFill>
                  <a:schemeClr val="bg1"/>
                </a:solidFill>
                <a:latin typeface="Lato" pitchFamily="34" charset="0"/>
                <a:ea typeface="Open Sans" panose="020B0606030504020204" pitchFamily="34" charset="0"/>
                <a:cs typeface="Open Sans" panose="020B0606030504020204" pitchFamily="34" charset="0"/>
              </a:rPr>
              <a:t>123 Main Street, SR Building, New York City, USA. 12345</a:t>
            </a:r>
          </a:p>
        </p:txBody>
      </p:sp>
      <p:sp>
        <p:nvSpPr>
          <p:cNvPr id="49" name="Flowchart: Connector 48"/>
          <p:cNvSpPr/>
          <p:nvPr/>
        </p:nvSpPr>
        <p:spPr>
          <a:xfrm>
            <a:off x="13373487" y="6983553"/>
            <a:ext cx="1506788" cy="1503892"/>
          </a:xfrm>
          <a:prstGeom prst="flowChartConnector">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sp>
        <p:nvSpPr>
          <p:cNvPr id="51" name="Freeform 50"/>
          <p:cNvSpPr>
            <a:spLocks noEditPoints="1"/>
          </p:cNvSpPr>
          <p:nvPr/>
        </p:nvSpPr>
        <p:spPr bwMode="auto">
          <a:xfrm rot="21574658">
            <a:off x="13777756" y="7272725"/>
            <a:ext cx="698250" cy="1010109"/>
          </a:xfrm>
          <a:custGeom>
            <a:avLst/>
            <a:gdLst>
              <a:gd name="T0" fmla="*/ 1029 w 1054"/>
              <a:gd name="T1" fmla="*/ 381 h 1530"/>
              <a:gd name="T2" fmla="*/ 1005 w 1054"/>
              <a:gd name="T3" fmla="*/ 320 h 1530"/>
              <a:gd name="T4" fmla="*/ 520 w 1054"/>
              <a:gd name="T5" fmla="*/ 0 h 1530"/>
              <a:gd name="T6" fmla="*/ 0 w 1054"/>
              <a:gd name="T7" fmla="*/ 475 h 1530"/>
              <a:gd name="T8" fmla="*/ 0 w 1054"/>
              <a:gd name="T9" fmla="*/ 540 h 1530"/>
              <a:gd name="T10" fmla="*/ 2 w 1054"/>
              <a:gd name="T11" fmla="*/ 580 h 1530"/>
              <a:gd name="T12" fmla="*/ 231 w 1054"/>
              <a:gd name="T13" fmla="*/ 1046 h 1530"/>
              <a:gd name="T14" fmla="*/ 527 w 1054"/>
              <a:gd name="T15" fmla="*/ 1530 h 1530"/>
              <a:gd name="T16" fmla="*/ 709 w 1054"/>
              <a:gd name="T17" fmla="*/ 1217 h 1530"/>
              <a:gd name="T18" fmla="*/ 761 w 1054"/>
              <a:gd name="T19" fmla="*/ 1129 h 1530"/>
              <a:gd name="T20" fmla="*/ 802 w 1054"/>
              <a:gd name="T21" fmla="*/ 1073 h 1530"/>
              <a:gd name="T22" fmla="*/ 1054 w 1054"/>
              <a:gd name="T23" fmla="*/ 543 h 1530"/>
              <a:gd name="T24" fmla="*/ 1054 w 1054"/>
              <a:gd name="T25" fmla="*/ 471 h 1530"/>
              <a:gd name="T26" fmla="*/ 1029 w 1054"/>
              <a:gd name="T27" fmla="*/ 381 h 1530"/>
              <a:gd name="T28" fmla="*/ 524 w 1054"/>
              <a:gd name="T29" fmla="*/ 709 h 1530"/>
              <a:gd name="T30" fmla="*/ 345 w 1054"/>
              <a:gd name="T31" fmla="*/ 581 h 1530"/>
              <a:gd name="T32" fmla="*/ 340 w 1054"/>
              <a:gd name="T33" fmla="*/ 533 h 1530"/>
              <a:gd name="T34" fmla="*/ 340 w 1054"/>
              <a:gd name="T35" fmla="*/ 491 h 1530"/>
              <a:gd name="T36" fmla="*/ 530 w 1054"/>
              <a:gd name="T37" fmla="*/ 317 h 1530"/>
              <a:gd name="T38" fmla="*/ 723 w 1054"/>
              <a:gd name="T39" fmla="*/ 513 h 1530"/>
              <a:gd name="T40" fmla="*/ 524 w 1054"/>
              <a:gd name="T41" fmla="*/ 709 h 1530"/>
              <a:gd name="T42" fmla="*/ 524 w 1054"/>
              <a:gd name="T43" fmla="*/ 709 h 1530"/>
              <a:gd name="T44" fmla="*/ 524 w 1054"/>
              <a:gd name="T45" fmla="*/ 709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4" h="1530">
                <a:moveTo>
                  <a:pt x="1029" y="381"/>
                </a:moveTo>
                <a:cubicBezTo>
                  <a:pt x="1023" y="360"/>
                  <a:pt x="1013" y="339"/>
                  <a:pt x="1005" y="320"/>
                </a:cubicBezTo>
                <a:cubicBezTo>
                  <a:pt x="907" y="85"/>
                  <a:pt x="693" y="0"/>
                  <a:pt x="520" y="0"/>
                </a:cubicBezTo>
                <a:cubicBezTo>
                  <a:pt x="289" y="0"/>
                  <a:pt x="34" y="155"/>
                  <a:pt x="0" y="475"/>
                </a:cubicBezTo>
                <a:cubicBezTo>
                  <a:pt x="0" y="540"/>
                  <a:pt x="0" y="540"/>
                  <a:pt x="0" y="540"/>
                </a:cubicBezTo>
                <a:cubicBezTo>
                  <a:pt x="0" y="543"/>
                  <a:pt x="1" y="567"/>
                  <a:pt x="2" y="580"/>
                </a:cubicBezTo>
                <a:cubicBezTo>
                  <a:pt x="21" y="732"/>
                  <a:pt x="142" y="894"/>
                  <a:pt x="231" y="1046"/>
                </a:cubicBezTo>
                <a:cubicBezTo>
                  <a:pt x="328" y="1209"/>
                  <a:pt x="428" y="1370"/>
                  <a:pt x="527" y="1530"/>
                </a:cubicBezTo>
                <a:cubicBezTo>
                  <a:pt x="589" y="1426"/>
                  <a:pt x="650" y="1319"/>
                  <a:pt x="709" y="1217"/>
                </a:cubicBezTo>
                <a:cubicBezTo>
                  <a:pt x="726" y="1187"/>
                  <a:pt x="745" y="1157"/>
                  <a:pt x="761" y="1129"/>
                </a:cubicBezTo>
                <a:cubicBezTo>
                  <a:pt x="772" y="1110"/>
                  <a:pt x="793" y="1091"/>
                  <a:pt x="802" y="1073"/>
                </a:cubicBezTo>
                <a:cubicBezTo>
                  <a:pt x="899" y="896"/>
                  <a:pt x="1054" y="718"/>
                  <a:pt x="1054" y="543"/>
                </a:cubicBezTo>
                <a:cubicBezTo>
                  <a:pt x="1054" y="471"/>
                  <a:pt x="1054" y="471"/>
                  <a:pt x="1054" y="471"/>
                </a:cubicBezTo>
                <a:cubicBezTo>
                  <a:pt x="1054" y="452"/>
                  <a:pt x="1030" y="385"/>
                  <a:pt x="1029" y="381"/>
                </a:cubicBezTo>
                <a:close/>
                <a:moveTo>
                  <a:pt x="524" y="709"/>
                </a:moveTo>
                <a:cubicBezTo>
                  <a:pt x="456" y="709"/>
                  <a:pt x="382" y="675"/>
                  <a:pt x="345" y="581"/>
                </a:cubicBezTo>
                <a:cubicBezTo>
                  <a:pt x="340" y="566"/>
                  <a:pt x="340" y="536"/>
                  <a:pt x="340" y="533"/>
                </a:cubicBezTo>
                <a:cubicBezTo>
                  <a:pt x="340" y="491"/>
                  <a:pt x="340" y="491"/>
                  <a:pt x="340" y="491"/>
                </a:cubicBezTo>
                <a:cubicBezTo>
                  <a:pt x="340" y="371"/>
                  <a:pt x="442" y="317"/>
                  <a:pt x="530" y="317"/>
                </a:cubicBezTo>
                <a:cubicBezTo>
                  <a:pt x="639" y="317"/>
                  <a:pt x="723" y="404"/>
                  <a:pt x="723" y="513"/>
                </a:cubicBezTo>
                <a:cubicBezTo>
                  <a:pt x="723" y="622"/>
                  <a:pt x="633" y="709"/>
                  <a:pt x="524" y="709"/>
                </a:cubicBezTo>
                <a:close/>
                <a:moveTo>
                  <a:pt x="524" y="709"/>
                </a:moveTo>
                <a:cubicBezTo>
                  <a:pt x="524" y="709"/>
                  <a:pt x="524" y="709"/>
                  <a:pt x="524" y="709"/>
                </a:cubicBezTo>
              </a:path>
            </a:pathLst>
          </a:custGeom>
          <a:solidFill>
            <a:srgbClr val="EAE9E7"/>
          </a:solidFill>
          <a:ln>
            <a:noFill/>
          </a:ln>
        </p:spPr>
        <p:txBody>
          <a:bodyPr rot="0" vert="horz" wrap="square" lIns="89108" tIns="44554" rIns="89108" bIns="44554" anchor="t" anchorCtr="0" upright="1">
            <a:noAutofit/>
          </a:bodyPr>
          <a:lstStyle/>
          <a:p>
            <a:endParaRPr lang="en-US"/>
          </a:p>
        </p:txBody>
      </p:sp>
      <p:sp>
        <p:nvSpPr>
          <p:cNvPr id="52" name="TextBox 13"/>
          <p:cNvSpPr txBox="1"/>
          <p:nvPr/>
        </p:nvSpPr>
        <p:spPr>
          <a:xfrm>
            <a:off x="15305660" y="9238354"/>
            <a:ext cx="7414992" cy="1887375"/>
          </a:xfrm>
          <a:prstGeom prst="rect">
            <a:avLst/>
          </a:prstGeom>
          <a:noFill/>
        </p:spPr>
        <p:txBody>
          <a:bodyPr wrap="square" lIns="89108" tIns="44554" rIns="89108" bIns="44554" rtlCol="0">
            <a:spAutoFit/>
          </a:bodyPr>
          <a:lstStyle/>
          <a:p>
            <a:pPr>
              <a:lnSpc>
                <a:spcPct val="150000"/>
              </a:lnSpc>
            </a:pPr>
            <a:r>
              <a:rPr lang="en-US" sz="3900" dirty="0">
                <a:solidFill>
                  <a:schemeClr val="bg1"/>
                </a:solidFill>
                <a:latin typeface="Lato" pitchFamily="34" charset="0"/>
                <a:ea typeface="Open Sans" panose="020B0606030504020204" pitchFamily="34" charset="0"/>
                <a:cs typeface="Open Sans" panose="020B0606030504020204" pitchFamily="34" charset="0"/>
              </a:rPr>
              <a:t>123 Main Street, SR Building, New York City, USA. 12345</a:t>
            </a:r>
          </a:p>
        </p:txBody>
      </p:sp>
      <p:sp>
        <p:nvSpPr>
          <p:cNvPr id="53" name="Flowchart: Connector 52"/>
          <p:cNvSpPr/>
          <p:nvPr/>
        </p:nvSpPr>
        <p:spPr>
          <a:xfrm>
            <a:off x="13373487" y="9430096"/>
            <a:ext cx="1506788" cy="1503892"/>
          </a:xfrm>
          <a:prstGeom prst="flowChartConnector">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sp>
        <p:nvSpPr>
          <p:cNvPr id="54" name="Freeform 53"/>
          <p:cNvSpPr>
            <a:spLocks noEditPoints="1"/>
          </p:cNvSpPr>
          <p:nvPr/>
        </p:nvSpPr>
        <p:spPr bwMode="auto">
          <a:xfrm>
            <a:off x="13650613" y="9826119"/>
            <a:ext cx="952536" cy="711847"/>
          </a:xfrm>
          <a:custGeom>
            <a:avLst/>
            <a:gdLst>
              <a:gd name="T0" fmla="*/ 1638 w 1638"/>
              <a:gd name="T1" fmla="*/ 1024 h 1229"/>
              <a:gd name="T2" fmla="*/ 1612 w 1638"/>
              <a:gd name="T3" fmla="*/ 1122 h 1229"/>
              <a:gd name="T4" fmla="*/ 1095 w 1638"/>
              <a:gd name="T5" fmla="*/ 544 h 1229"/>
              <a:gd name="T6" fmla="*/ 1607 w 1638"/>
              <a:gd name="T7" fmla="*/ 96 h 1229"/>
              <a:gd name="T8" fmla="*/ 1638 w 1638"/>
              <a:gd name="T9" fmla="*/ 205 h 1229"/>
              <a:gd name="T10" fmla="*/ 1638 w 1638"/>
              <a:gd name="T11" fmla="*/ 1024 h 1229"/>
              <a:gd name="T12" fmla="*/ 819 w 1638"/>
              <a:gd name="T13" fmla="*/ 649 h 1229"/>
              <a:gd name="T14" fmla="*/ 1531 w 1638"/>
              <a:gd name="T15" fmla="*/ 26 h 1229"/>
              <a:gd name="T16" fmla="*/ 1434 w 1638"/>
              <a:gd name="T17" fmla="*/ 0 h 1229"/>
              <a:gd name="T18" fmla="*/ 205 w 1638"/>
              <a:gd name="T19" fmla="*/ 0 h 1229"/>
              <a:gd name="T20" fmla="*/ 107 w 1638"/>
              <a:gd name="T21" fmla="*/ 26 h 1229"/>
              <a:gd name="T22" fmla="*/ 819 w 1638"/>
              <a:gd name="T23" fmla="*/ 649 h 1229"/>
              <a:gd name="T24" fmla="*/ 1018 w 1638"/>
              <a:gd name="T25" fmla="*/ 611 h 1229"/>
              <a:gd name="T26" fmla="*/ 853 w 1638"/>
              <a:gd name="T27" fmla="*/ 755 h 1229"/>
              <a:gd name="T28" fmla="*/ 819 w 1638"/>
              <a:gd name="T29" fmla="*/ 768 h 1229"/>
              <a:gd name="T30" fmla="*/ 786 w 1638"/>
              <a:gd name="T31" fmla="*/ 755 h 1229"/>
              <a:gd name="T32" fmla="*/ 621 w 1638"/>
              <a:gd name="T33" fmla="*/ 611 h 1229"/>
              <a:gd name="T34" fmla="*/ 97 w 1638"/>
              <a:gd name="T35" fmla="*/ 1197 h 1229"/>
              <a:gd name="T36" fmla="*/ 205 w 1638"/>
              <a:gd name="T37" fmla="*/ 1229 h 1229"/>
              <a:gd name="T38" fmla="*/ 1434 w 1638"/>
              <a:gd name="T39" fmla="*/ 1229 h 1229"/>
              <a:gd name="T40" fmla="*/ 1542 w 1638"/>
              <a:gd name="T41" fmla="*/ 1197 h 1229"/>
              <a:gd name="T42" fmla="*/ 1018 w 1638"/>
              <a:gd name="T43" fmla="*/ 611 h 1229"/>
              <a:gd name="T44" fmla="*/ 32 w 1638"/>
              <a:gd name="T45" fmla="*/ 96 h 1229"/>
              <a:gd name="T46" fmla="*/ 0 w 1638"/>
              <a:gd name="T47" fmla="*/ 205 h 1229"/>
              <a:gd name="T48" fmla="*/ 0 w 1638"/>
              <a:gd name="T49" fmla="*/ 1024 h 1229"/>
              <a:gd name="T50" fmla="*/ 26 w 1638"/>
              <a:gd name="T51" fmla="*/ 1122 h 1229"/>
              <a:gd name="T52" fmla="*/ 544 w 1638"/>
              <a:gd name="T53" fmla="*/ 544 h 1229"/>
              <a:gd name="T54" fmla="*/ 32 w 1638"/>
              <a:gd name="T55" fmla="*/ 96 h 1229"/>
              <a:gd name="T56" fmla="*/ 32 w 1638"/>
              <a:gd name="T57" fmla="*/ 96 h 1229"/>
              <a:gd name="T58" fmla="*/ 32 w 1638"/>
              <a:gd name="T59" fmla="*/ 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8" h="1229">
                <a:moveTo>
                  <a:pt x="1638" y="1024"/>
                </a:moveTo>
                <a:cubicBezTo>
                  <a:pt x="1638" y="1060"/>
                  <a:pt x="1628" y="1093"/>
                  <a:pt x="1612" y="1122"/>
                </a:cubicBezTo>
                <a:cubicBezTo>
                  <a:pt x="1095" y="544"/>
                  <a:pt x="1095" y="544"/>
                  <a:pt x="1095" y="544"/>
                </a:cubicBezTo>
                <a:cubicBezTo>
                  <a:pt x="1607" y="96"/>
                  <a:pt x="1607" y="96"/>
                  <a:pt x="1607" y="96"/>
                </a:cubicBezTo>
                <a:cubicBezTo>
                  <a:pt x="1626" y="128"/>
                  <a:pt x="1638" y="165"/>
                  <a:pt x="1638" y="205"/>
                </a:cubicBezTo>
                <a:lnTo>
                  <a:pt x="1638" y="1024"/>
                </a:lnTo>
                <a:close/>
                <a:moveTo>
                  <a:pt x="819" y="649"/>
                </a:moveTo>
                <a:cubicBezTo>
                  <a:pt x="1531" y="26"/>
                  <a:pt x="1531" y="26"/>
                  <a:pt x="1531" y="26"/>
                </a:cubicBezTo>
                <a:cubicBezTo>
                  <a:pt x="1502" y="10"/>
                  <a:pt x="1469" y="0"/>
                  <a:pt x="1434" y="0"/>
                </a:cubicBezTo>
                <a:cubicBezTo>
                  <a:pt x="205" y="0"/>
                  <a:pt x="205" y="0"/>
                  <a:pt x="205" y="0"/>
                </a:cubicBezTo>
                <a:cubicBezTo>
                  <a:pt x="169" y="0"/>
                  <a:pt x="136" y="10"/>
                  <a:pt x="107" y="26"/>
                </a:cubicBezTo>
                <a:lnTo>
                  <a:pt x="819" y="649"/>
                </a:lnTo>
                <a:close/>
                <a:moveTo>
                  <a:pt x="1018" y="611"/>
                </a:moveTo>
                <a:cubicBezTo>
                  <a:pt x="853" y="755"/>
                  <a:pt x="853" y="755"/>
                  <a:pt x="853" y="755"/>
                </a:cubicBezTo>
                <a:cubicBezTo>
                  <a:pt x="843" y="764"/>
                  <a:pt x="831" y="768"/>
                  <a:pt x="819" y="768"/>
                </a:cubicBezTo>
                <a:cubicBezTo>
                  <a:pt x="807" y="768"/>
                  <a:pt x="795" y="764"/>
                  <a:pt x="786" y="755"/>
                </a:cubicBezTo>
                <a:cubicBezTo>
                  <a:pt x="621" y="611"/>
                  <a:pt x="621" y="611"/>
                  <a:pt x="621" y="611"/>
                </a:cubicBezTo>
                <a:cubicBezTo>
                  <a:pt x="97" y="1197"/>
                  <a:pt x="97" y="1197"/>
                  <a:pt x="97" y="1197"/>
                </a:cubicBezTo>
                <a:cubicBezTo>
                  <a:pt x="128" y="1217"/>
                  <a:pt x="165" y="1229"/>
                  <a:pt x="205" y="1229"/>
                </a:cubicBezTo>
                <a:cubicBezTo>
                  <a:pt x="1434" y="1229"/>
                  <a:pt x="1434" y="1229"/>
                  <a:pt x="1434" y="1229"/>
                </a:cubicBezTo>
                <a:cubicBezTo>
                  <a:pt x="1473" y="1229"/>
                  <a:pt x="1510" y="1217"/>
                  <a:pt x="1542" y="1197"/>
                </a:cubicBezTo>
                <a:lnTo>
                  <a:pt x="1018" y="611"/>
                </a:lnTo>
                <a:close/>
                <a:moveTo>
                  <a:pt x="32" y="96"/>
                </a:moveTo>
                <a:cubicBezTo>
                  <a:pt x="12" y="128"/>
                  <a:pt x="0" y="165"/>
                  <a:pt x="0" y="205"/>
                </a:cubicBezTo>
                <a:cubicBezTo>
                  <a:pt x="0" y="1024"/>
                  <a:pt x="0" y="1024"/>
                  <a:pt x="0" y="1024"/>
                </a:cubicBezTo>
                <a:cubicBezTo>
                  <a:pt x="0" y="1060"/>
                  <a:pt x="10" y="1093"/>
                  <a:pt x="26" y="1122"/>
                </a:cubicBezTo>
                <a:cubicBezTo>
                  <a:pt x="544" y="544"/>
                  <a:pt x="544" y="544"/>
                  <a:pt x="544" y="544"/>
                </a:cubicBezTo>
                <a:lnTo>
                  <a:pt x="32" y="96"/>
                </a:lnTo>
                <a:close/>
                <a:moveTo>
                  <a:pt x="32" y="96"/>
                </a:moveTo>
                <a:cubicBezTo>
                  <a:pt x="32" y="96"/>
                  <a:pt x="32" y="96"/>
                  <a:pt x="32" y="96"/>
                </a:cubicBezTo>
              </a:path>
            </a:pathLst>
          </a:custGeom>
          <a:solidFill>
            <a:schemeClr val="bg1"/>
          </a:solidFill>
          <a:ln>
            <a:noFill/>
          </a:ln>
          <a:extLst/>
        </p:spPr>
        <p:txBody>
          <a:bodyPr rot="0" vert="horz" wrap="square" lIns="89108" tIns="44554" rIns="89108" bIns="44554" anchor="t" anchorCtr="0" upright="1">
            <a:noAutofit/>
          </a:bodyPr>
          <a:lstStyle/>
          <a:p>
            <a:endParaRPr lang="en-GB"/>
          </a:p>
        </p:txBody>
      </p:sp>
      <p:sp>
        <p:nvSpPr>
          <p:cNvPr id="55" name="TextBox 54"/>
          <p:cNvSpPr txBox="1"/>
          <p:nvPr/>
        </p:nvSpPr>
        <p:spPr>
          <a:xfrm>
            <a:off x="-5436369" y="333158"/>
            <a:ext cx="16134539" cy="778832"/>
          </a:xfrm>
          <a:prstGeom prst="rect">
            <a:avLst/>
          </a:prstGeom>
          <a:noFill/>
        </p:spPr>
        <p:txBody>
          <a:bodyPr wrap="square" lIns="237539" tIns="118769" rIns="237539" bIns="118769" rtlCol="0">
            <a:spAutoFit/>
          </a:bodyPr>
          <a:lstStyle/>
          <a:p>
            <a:pPr lvl="0" algn="ctr"/>
            <a:r>
              <a:rPr lang="en-US" sz="3500" b="1" dirty="0">
                <a:solidFill>
                  <a:schemeClr val="bg1"/>
                </a:solidFill>
                <a:latin typeface="Opensans Semibold"/>
                <a:ea typeface="Lato Black" pitchFamily="34" charset="0"/>
                <a:cs typeface="Lato Black" pitchFamily="34" charset="0"/>
              </a:rPr>
              <a:t>NATURE</a:t>
            </a:r>
            <a:endParaRPr lang="en-US" sz="3500" b="1" dirty="0">
              <a:solidFill>
                <a:schemeClr val="bg1"/>
              </a:solidFill>
              <a:latin typeface="Opensans Semibold"/>
              <a:ea typeface="Lato Black" pitchFamily="34" charset="0"/>
              <a:cs typeface="Lato Black" pitchFamily="34" charset="0"/>
            </a:endParaRPr>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31" y="258404"/>
            <a:ext cx="879850" cy="928339"/>
          </a:xfrm>
          <a:prstGeom prst="rect">
            <a:avLst/>
          </a:prstGeom>
        </p:spPr>
      </p:pic>
    </p:spTree>
    <p:extLst>
      <p:ext uri="{BB962C8B-B14F-4D97-AF65-F5344CB8AC3E}">
        <p14:creationId xmlns:p14="http://schemas.microsoft.com/office/powerpoint/2010/main" val="46750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500" fill="hold"/>
                                        <p:tgtEl>
                                          <p:spTgt spid="47"/>
                                        </p:tgtEl>
                                        <p:attrNameLst>
                                          <p:attrName>ppt_x</p:attrName>
                                        </p:attrNameLst>
                                      </p:cBhvr>
                                      <p:tavLst>
                                        <p:tav tm="0">
                                          <p:val>
                                            <p:strVal val="#ppt_x"/>
                                          </p:val>
                                        </p:tav>
                                        <p:tav tm="100000">
                                          <p:val>
                                            <p:strVal val="#ppt_x"/>
                                          </p:val>
                                        </p:tav>
                                      </p:tavLst>
                                    </p:anim>
                                    <p:anim calcmode="lin" valueType="num">
                                      <p:cBhvr additive="base">
                                        <p:cTn id="11" dur="500" fill="hold"/>
                                        <p:tgtEl>
                                          <p:spTgt spid="4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ppt_x"/>
                                          </p:val>
                                        </p:tav>
                                        <p:tav tm="100000">
                                          <p:val>
                                            <p:strVal val="#ppt_x"/>
                                          </p:val>
                                        </p:tav>
                                      </p:tavLst>
                                    </p:anim>
                                    <p:anim calcmode="lin" valueType="num">
                                      <p:cBhvr additive="base">
                                        <p:cTn id="15" dur="500" fill="hold"/>
                                        <p:tgtEl>
                                          <p:spTgt spid="4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ppt_x"/>
                                          </p:val>
                                        </p:tav>
                                        <p:tav tm="100000">
                                          <p:val>
                                            <p:strVal val="#ppt_x"/>
                                          </p:val>
                                        </p:tav>
                                      </p:tavLst>
                                    </p:anim>
                                    <p:anim calcmode="lin" valueType="num">
                                      <p:cBhvr additive="base">
                                        <p:cTn id="19" dur="500" fill="hold"/>
                                        <p:tgtEl>
                                          <p:spTgt spid="52"/>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down)">
                                      <p:cBhvr>
                                        <p:cTn id="2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2" grpId="0"/>
      <p:bldP spid="47" grpId="0"/>
      <p:bldP spid="48" grpId="0"/>
      <p:bldP spid="52"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23774400" cy="6230408"/>
          </a:xfrm>
        </p:spPr>
      </p:pic>
      <p:sp>
        <p:nvSpPr>
          <p:cNvPr id="7" name="Rectangle 6"/>
          <p:cNvSpPr/>
          <p:nvPr/>
        </p:nvSpPr>
        <p:spPr>
          <a:xfrm>
            <a:off x="0" y="-9570"/>
            <a:ext cx="23774400" cy="6239979"/>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US"/>
          </a:p>
        </p:txBody>
      </p:sp>
      <p:sp>
        <p:nvSpPr>
          <p:cNvPr id="10" name="Rectangle 9"/>
          <p:cNvSpPr/>
          <p:nvPr/>
        </p:nvSpPr>
        <p:spPr>
          <a:xfrm>
            <a:off x="6549036" y="815886"/>
            <a:ext cx="10676328" cy="2336751"/>
          </a:xfrm>
          <a:prstGeom prst="rect">
            <a:avLst/>
          </a:prstGeom>
        </p:spPr>
        <p:txBody>
          <a:bodyPr wrap="none" lIns="89108" tIns="44554" rIns="89108" bIns="44554">
            <a:spAutoFit/>
          </a:bodyPr>
          <a:lstStyle/>
          <a:p>
            <a:pPr lvl="0" algn="ctr"/>
            <a:r>
              <a:rPr lang="en-US" sz="14600" b="1" spc="780" dirty="0">
                <a:solidFill>
                  <a:schemeClr val="bg1"/>
                </a:solidFill>
                <a:latin typeface="Raleway Semibold"/>
                <a:ea typeface="Lato Black" pitchFamily="34" charset="0"/>
                <a:cs typeface="Lato Black" pitchFamily="34" charset="0"/>
              </a:rPr>
              <a:t>WELCOME</a:t>
            </a:r>
            <a:endParaRPr lang="en-US" sz="14600" b="1" spc="780" dirty="0">
              <a:solidFill>
                <a:schemeClr val="bg1"/>
              </a:solidFill>
              <a:latin typeface="Raleway Semibold"/>
              <a:ea typeface="Lato Black" pitchFamily="34" charset="0"/>
              <a:cs typeface="Lato Black" pitchFamily="34" charset="0"/>
            </a:endParaRPr>
          </a:p>
        </p:txBody>
      </p:sp>
      <p:cxnSp>
        <p:nvCxnSpPr>
          <p:cNvPr id="11" name="Straight Connector 10"/>
          <p:cNvCxnSpPr/>
          <p:nvPr/>
        </p:nvCxnSpPr>
        <p:spPr>
          <a:xfrm>
            <a:off x="4381450" y="7910594"/>
            <a:ext cx="151601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33824" y="4042317"/>
            <a:ext cx="18583656" cy="778832"/>
          </a:xfrm>
          <a:prstGeom prst="rect">
            <a:avLst/>
          </a:prstGeom>
        </p:spPr>
        <p:txBody>
          <a:bodyPr wrap="square" lIns="237539" tIns="118769" rIns="237539" bIns="118769">
            <a:spAutoFit/>
          </a:bodyPr>
          <a:lstStyle/>
          <a:p>
            <a:r>
              <a:rPr lang="en-GB" sz="3500" spc="97" dirty="0">
                <a:solidFill>
                  <a:schemeClr val="bg1"/>
                </a:solidFill>
                <a:latin typeface="Opensans Semibold"/>
              </a:rPr>
              <a:t>Adopt the pace of </a:t>
            </a:r>
            <a:r>
              <a:rPr lang="en-GB" sz="3500" spc="97" dirty="0">
                <a:solidFill>
                  <a:schemeClr val="bg1"/>
                </a:solidFill>
                <a:latin typeface="Opensans Semibold"/>
              </a:rPr>
              <a:t>nature : </a:t>
            </a:r>
            <a:r>
              <a:rPr lang="en-GB" sz="3500" spc="97" dirty="0">
                <a:solidFill>
                  <a:schemeClr val="bg1"/>
                </a:solidFill>
                <a:latin typeface="Opensans Semibold"/>
              </a:rPr>
              <a:t>her secret is patience.</a:t>
            </a:r>
          </a:p>
        </p:txBody>
      </p:sp>
      <p:sp>
        <p:nvSpPr>
          <p:cNvPr id="19" name="Rectangle 18"/>
          <p:cNvSpPr/>
          <p:nvPr/>
        </p:nvSpPr>
        <p:spPr>
          <a:xfrm>
            <a:off x="9360512" y="7430797"/>
            <a:ext cx="14045413" cy="4733334"/>
          </a:xfrm>
          <a:prstGeom prst="rect">
            <a:avLst/>
          </a:prstGeom>
        </p:spPr>
        <p:txBody>
          <a:bodyPr wrap="square" lIns="237539" tIns="118769" rIns="237539" bIns="118769">
            <a:spAutoFit/>
          </a:bodyPr>
          <a:lstStyle/>
          <a:p>
            <a:pPr algn="just">
              <a:lnSpc>
                <a:spcPct val="150000"/>
              </a:lnSpc>
            </a:pPr>
            <a:r>
              <a:rPr lang="en-US" sz="3900" dirty="0">
                <a:solidFill>
                  <a:schemeClr val="tx1">
                    <a:lumMod val="85000"/>
                    <a:lumOff val="15000"/>
                  </a:schemeClr>
                </a:solidFill>
                <a:latin typeface="Lato" pitchFamily="34" charset="0"/>
              </a:rPr>
              <a:t>Come join nature and enjo</a:t>
            </a:r>
            <a:r>
              <a:rPr lang="en-US" sz="3900" dirty="0">
                <a:solidFill>
                  <a:schemeClr val="tx1">
                    <a:lumMod val="85000"/>
                    <a:lumOff val="15000"/>
                  </a:schemeClr>
                </a:solidFill>
                <a:latin typeface="Lato" pitchFamily="34" charset="0"/>
              </a:rPr>
              <a:t>y</a:t>
            </a:r>
            <a:r>
              <a:rPr lang="en-US" sz="3900" dirty="0">
                <a:solidFill>
                  <a:schemeClr val="tx1">
                    <a:lumMod val="85000"/>
                    <a:lumOff val="15000"/>
                  </a:schemeClr>
                </a:solidFill>
                <a:latin typeface="Lato" pitchFamily="34" charset="0"/>
              </a:rPr>
              <a:t>- designed to help local United Ways engage, impact, and grow in their community, donors, and United Way network connections. Immerse yourself in two days of sharing best practices, meeting new faces, and celebrating the good work being done today.</a:t>
            </a:r>
            <a:endParaRPr lang="en-US" sz="3900" dirty="0">
              <a:solidFill>
                <a:schemeClr val="tx1">
                  <a:lumMod val="85000"/>
                  <a:lumOff val="15000"/>
                </a:schemeClr>
              </a:solidFill>
              <a:latin typeface="Lato"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82" y="7194639"/>
            <a:ext cx="8360365" cy="5562865"/>
          </a:xfrm>
          <a:prstGeom prst="rect">
            <a:avLst/>
          </a:prstGeom>
          <a:ln>
            <a:noFill/>
          </a:ln>
          <a:effectLst>
            <a:outerShdw blurRad="292100" dist="139700" dir="2700000" algn="tl" rotWithShape="0">
              <a:srgbClr val="333333">
                <a:alpha val="65000"/>
              </a:srgbClr>
            </a:outerShdw>
          </a:effectLst>
        </p:spPr>
      </p:pic>
      <p:cxnSp>
        <p:nvCxnSpPr>
          <p:cNvPr id="21" name="Straight Connector 20"/>
          <p:cNvCxnSpPr/>
          <p:nvPr/>
        </p:nvCxnSpPr>
        <p:spPr>
          <a:xfrm>
            <a:off x="10549542" y="3486062"/>
            <a:ext cx="26753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25301" y="297268"/>
            <a:ext cx="16134539" cy="778832"/>
          </a:xfrm>
          <a:prstGeom prst="rect">
            <a:avLst/>
          </a:prstGeom>
          <a:noFill/>
        </p:spPr>
        <p:txBody>
          <a:bodyPr wrap="square" lIns="237539" tIns="118769" rIns="237539" bIns="118769" rtlCol="0">
            <a:spAutoFit/>
          </a:bodyPr>
          <a:lstStyle/>
          <a:p>
            <a:pPr lvl="0" algn="ctr"/>
            <a:r>
              <a:rPr lang="en-US" sz="3500" b="1" dirty="0">
                <a:solidFill>
                  <a:schemeClr val="bg1"/>
                </a:solidFill>
                <a:latin typeface="Opensans Semibold"/>
                <a:ea typeface="Lato Black" pitchFamily="34" charset="0"/>
                <a:cs typeface="Lato Black" pitchFamily="34" charset="0"/>
              </a:rPr>
              <a:t>NATURE</a:t>
            </a:r>
            <a:endParaRPr lang="en-US" sz="3500" b="1" dirty="0">
              <a:solidFill>
                <a:schemeClr val="bg1"/>
              </a:solidFill>
              <a:latin typeface="Opensans Semibold"/>
              <a:ea typeface="Lato Black" pitchFamily="34" charset="0"/>
              <a:cs typeface="Lato Black"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498" y="222515"/>
            <a:ext cx="879851" cy="928339"/>
          </a:xfrm>
          <a:prstGeom prst="rect">
            <a:avLst/>
          </a:prstGeom>
        </p:spPr>
      </p:pic>
    </p:spTree>
    <p:extLst>
      <p:ext uri="{BB962C8B-B14F-4D97-AF65-F5344CB8AC3E}">
        <p14:creationId xmlns:p14="http://schemas.microsoft.com/office/powerpoint/2010/main" val="348406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rot="16200000">
            <a:off x="13758317" y="3331696"/>
            <a:ext cx="7664391" cy="12373967"/>
          </a:xfrm>
          <a:prstGeom prst="rtTriangle">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237539" tIns="118769" rIns="237539" bIns="118769" spcCol="0" rtlCol="0" anchor="ctr"/>
          <a:lstStyle/>
          <a:p>
            <a:pPr algn="ctr"/>
            <a:endParaRPr lang="en-GB"/>
          </a:p>
        </p:txBody>
      </p:sp>
      <p:sp>
        <p:nvSpPr>
          <p:cNvPr id="6" name="TextBox 5"/>
          <p:cNvSpPr txBox="1"/>
          <p:nvPr/>
        </p:nvSpPr>
        <p:spPr>
          <a:xfrm>
            <a:off x="-4982158" y="148392"/>
            <a:ext cx="11765026" cy="1512812"/>
          </a:xfrm>
          <a:prstGeom prst="rect">
            <a:avLst/>
          </a:prstGeom>
          <a:noFill/>
        </p:spPr>
        <p:txBody>
          <a:bodyPr wrap="square" lIns="237539" tIns="118769" rIns="237539" bIns="118769" rtlCol="0">
            <a:spAutoFit/>
          </a:bodyPr>
          <a:lstStyle/>
          <a:p>
            <a:pPr lvl="0" algn="ctr"/>
            <a:r>
              <a:rPr lang="en-US" sz="8300" dirty="0">
                <a:solidFill>
                  <a:schemeClr val="bg1"/>
                </a:solidFill>
                <a:latin typeface="Lato" pitchFamily="34" charset="0"/>
                <a:ea typeface="Roboto Bk" pitchFamily="2" charset="0"/>
              </a:rPr>
              <a:t>02</a:t>
            </a:r>
            <a:endParaRPr lang="en-US" sz="8300" dirty="0">
              <a:solidFill>
                <a:schemeClr val="bg1"/>
              </a:solidFill>
              <a:latin typeface="Lato" pitchFamily="34" charset="0"/>
              <a:ea typeface="Roboto Bk" pitchFamily="2" charset="0"/>
            </a:endParaRPr>
          </a:p>
        </p:txBody>
      </p:sp>
      <p:sp>
        <p:nvSpPr>
          <p:cNvPr id="7" name="TextBox 6"/>
          <p:cNvSpPr txBox="1"/>
          <p:nvPr/>
        </p:nvSpPr>
        <p:spPr>
          <a:xfrm>
            <a:off x="-3198613" y="2212604"/>
            <a:ext cx="16134539" cy="1737499"/>
          </a:xfrm>
          <a:prstGeom prst="rect">
            <a:avLst/>
          </a:prstGeom>
          <a:noFill/>
        </p:spPr>
        <p:txBody>
          <a:bodyPr wrap="square" lIns="237539" tIns="118769" rIns="237539" bIns="118769" rtlCol="0">
            <a:spAutoFit/>
          </a:bodyPr>
          <a:lstStyle/>
          <a:p>
            <a:pPr lvl="0" algn="ctr"/>
            <a:r>
              <a:rPr lang="en-US" sz="9700" b="1" dirty="0">
                <a:latin typeface="Raleway Semibold"/>
                <a:ea typeface="Lato Black" pitchFamily="34" charset="0"/>
                <a:cs typeface="Lato Black" pitchFamily="34" charset="0"/>
              </a:rPr>
              <a:t>About </a:t>
            </a:r>
            <a:r>
              <a:rPr lang="en-US" sz="9700" b="1" dirty="0">
                <a:solidFill>
                  <a:srgbClr val="85A126"/>
                </a:solidFill>
                <a:latin typeface="Raleway Semibold"/>
                <a:ea typeface="Lato Black" pitchFamily="34" charset="0"/>
                <a:cs typeface="Lato Black" pitchFamily="34" charset="0"/>
              </a:rPr>
              <a:t>Nature</a:t>
            </a:r>
            <a:endParaRPr lang="en-US" sz="9700" b="1" dirty="0">
              <a:solidFill>
                <a:srgbClr val="85A126"/>
              </a:solidFill>
              <a:latin typeface="Raleway Semibold"/>
              <a:ea typeface="Lato Black" pitchFamily="34" charset="0"/>
              <a:cs typeface="Lato Black" pitchFamily="34" charset="0"/>
            </a:endParaRPr>
          </a:p>
        </p:txBody>
      </p:sp>
      <p:sp>
        <p:nvSpPr>
          <p:cNvPr id="8" name="Rectangle 7"/>
          <p:cNvSpPr/>
          <p:nvPr/>
        </p:nvSpPr>
        <p:spPr>
          <a:xfrm>
            <a:off x="739189" y="3861871"/>
            <a:ext cx="12568308" cy="5632085"/>
          </a:xfrm>
          <a:prstGeom prst="rect">
            <a:avLst/>
          </a:prstGeom>
        </p:spPr>
        <p:txBody>
          <a:bodyPr wrap="square" lIns="237539" tIns="118769" rIns="237539" bIns="118769">
            <a:spAutoFit/>
          </a:bodyPr>
          <a:lstStyle/>
          <a:p>
            <a:pPr algn="just">
              <a:lnSpc>
                <a:spcPct val="150000"/>
              </a:lnSpc>
            </a:pPr>
            <a:r>
              <a:rPr lang="en-US" sz="3900" dirty="0">
                <a:solidFill>
                  <a:schemeClr val="tx1">
                    <a:lumMod val="85000"/>
                    <a:lumOff val="15000"/>
                  </a:schemeClr>
                </a:solidFill>
                <a:latin typeface="Lato" pitchFamily="34" charset="0"/>
              </a:rPr>
              <a:t>Come join nature and enjo</a:t>
            </a:r>
            <a:r>
              <a:rPr lang="en-US" sz="3900" dirty="0">
                <a:solidFill>
                  <a:schemeClr val="tx1">
                    <a:lumMod val="85000"/>
                    <a:lumOff val="15000"/>
                  </a:schemeClr>
                </a:solidFill>
                <a:latin typeface="Lato" pitchFamily="34" charset="0"/>
              </a:rPr>
              <a:t>y</a:t>
            </a:r>
            <a:r>
              <a:rPr lang="en-US" sz="3900" dirty="0">
                <a:solidFill>
                  <a:schemeClr val="tx1">
                    <a:lumMod val="85000"/>
                    <a:lumOff val="15000"/>
                  </a:schemeClr>
                </a:solidFill>
                <a:latin typeface="Lato" pitchFamily="34" charset="0"/>
              </a:rPr>
              <a:t>- designed to help local United Ways engage, impact, and grow in their community, donors, and United Way network connections. Immerse yourself in two days of sharing best practices, meeting new faces, and celebrating the good work being done today.</a:t>
            </a:r>
            <a:endParaRPr lang="en-US" sz="3900" dirty="0">
              <a:solidFill>
                <a:schemeClr val="tx1">
                  <a:lumMod val="85000"/>
                  <a:lumOff val="15000"/>
                </a:schemeClr>
              </a:solidFill>
              <a:latin typeface="Lato"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1664" y="1679626"/>
            <a:ext cx="8181318" cy="9075246"/>
          </a:xfrm>
          <a:prstGeom prst="rect">
            <a:avLst/>
          </a:prstGeom>
        </p:spPr>
      </p:pic>
      <p:sp>
        <p:nvSpPr>
          <p:cNvPr id="10" name="TextBox 9"/>
          <p:cNvSpPr txBox="1"/>
          <p:nvPr/>
        </p:nvSpPr>
        <p:spPr>
          <a:xfrm>
            <a:off x="-5948244" y="333158"/>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NATURE</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55" y="258405"/>
            <a:ext cx="879851" cy="928340"/>
          </a:xfrm>
          <a:prstGeom prst="rect">
            <a:avLst/>
          </a:prstGeom>
        </p:spPr>
      </p:pic>
    </p:spTree>
    <p:extLst>
      <p:ext uri="{BB962C8B-B14F-4D97-AF65-F5344CB8AC3E}">
        <p14:creationId xmlns:p14="http://schemas.microsoft.com/office/powerpoint/2010/main" val="26928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82158" y="148392"/>
            <a:ext cx="11765026" cy="1512812"/>
          </a:xfrm>
          <a:prstGeom prst="rect">
            <a:avLst/>
          </a:prstGeom>
          <a:noFill/>
        </p:spPr>
        <p:txBody>
          <a:bodyPr wrap="square" lIns="237539" tIns="118769" rIns="237539" bIns="118769" rtlCol="0">
            <a:spAutoFit/>
          </a:bodyPr>
          <a:lstStyle/>
          <a:p>
            <a:pPr lvl="0" algn="ctr"/>
            <a:r>
              <a:rPr lang="en-US" sz="8300" dirty="0">
                <a:solidFill>
                  <a:schemeClr val="bg1"/>
                </a:solidFill>
                <a:latin typeface="Lato" pitchFamily="34" charset="0"/>
                <a:ea typeface="Roboto Bk" pitchFamily="2" charset="0"/>
              </a:rPr>
              <a:t>02</a:t>
            </a:r>
            <a:endParaRPr lang="en-US" sz="8300" dirty="0">
              <a:solidFill>
                <a:schemeClr val="bg1"/>
              </a:solidFill>
              <a:latin typeface="Lato" pitchFamily="34" charset="0"/>
              <a:ea typeface="Roboto Bk" pitchFamily="2" charset="0"/>
            </a:endParaRPr>
          </a:p>
        </p:txBody>
      </p:sp>
      <p:sp>
        <p:nvSpPr>
          <p:cNvPr id="8" name="Rectangle 7"/>
          <p:cNvSpPr/>
          <p:nvPr/>
        </p:nvSpPr>
        <p:spPr>
          <a:xfrm>
            <a:off x="591420" y="2932409"/>
            <a:ext cx="15457385" cy="2037083"/>
          </a:xfrm>
          <a:prstGeom prst="rect">
            <a:avLst/>
          </a:prstGeom>
        </p:spPr>
        <p:txBody>
          <a:bodyPr wrap="square" lIns="237539" tIns="118769" rIns="237539" bIns="118769">
            <a:spAutoFit/>
          </a:bodyPr>
          <a:lstStyle/>
          <a:p>
            <a:pPr algn="just">
              <a:lnSpc>
                <a:spcPct val="150000"/>
              </a:lnSpc>
            </a:pPr>
            <a:r>
              <a:rPr lang="en-US" sz="3900" dirty="0">
                <a:solidFill>
                  <a:schemeClr val="tx1">
                    <a:lumMod val="85000"/>
                    <a:lumOff val="15000"/>
                  </a:schemeClr>
                </a:solidFill>
                <a:latin typeface="Lato" pitchFamily="34" charset="0"/>
              </a:rPr>
              <a:t>Come join nature and enjo</a:t>
            </a:r>
            <a:r>
              <a:rPr lang="en-US" sz="3900" dirty="0">
                <a:solidFill>
                  <a:schemeClr val="tx1">
                    <a:lumMod val="85000"/>
                    <a:lumOff val="15000"/>
                  </a:schemeClr>
                </a:solidFill>
                <a:latin typeface="Lato" pitchFamily="34" charset="0"/>
              </a:rPr>
              <a:t>y</a:t>
            </a:r>
            <a:r>
              <a:rPr lang="en-US" sz="3900" dirty="0">
                <a:solidFill>
                  <a:schemeClr val="tx1">
                    <a:lumMod val="85000"/>
                    <a:lumOff val="15000"/>
                  </a:schemeClr>
                </a:solidFill>
                <a:latin typeface="Lato" pitchFamily="34" charset="0"/>
              </a:rPr>
              <a:t>- designed to help local United Ways engage, impact, and grow in their community</a:t>
            </a:r>
            <a:r>
              <a:rPr lang="en-US" sz="3900" dirty="0">
                <a:solidFill>
                  <a:schemeClr val="tx1">
                    <a:lumMod val="85000"/>
                    <a:lumOff val="15000"/>
                  </a:schemeClr>
                </a:solidFill>
                <a:latin typeface="Lato" pitchFamily="34" charset="0"/>
              </a:rPr>
              <a:t>.</a:t>
            </a:r>
          </a:p>
        </p:txBody>
      </p:sp>
      <p:sp>
        <p:nvSpPr>
          <p:cNvPr id="10" name="TextBox 9"/>
          <p:cNvSpPr txBox="1"/>
          <p:nvPr/>
        </p:nvSpPr>
        <p:spPr>
          <a:xfrm>
            <a:off x="-5948244" y="333158"/>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NATURE</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55" y="258405"/>
            <a:ext cx="879851" cy="928340"/>
          </a:xfrm>
          <a:prstGeom prst="rect">
            <a:avLst/>
          </a:prstGeom>
        </p:spPr>
      </p:pic>
      <p:sp>
        <p:nvSpPr>
          <p:cNvPr id="12" name="TextBox 11"/>
          <p:cNvSpPr txBox="1"/>
          <p:nvPr/>
        </p:nvSpPr>
        <p:spPr>
          <a:xfrm>
            <a:off x="442790" y="1710937"/>
            <a:ext cx="16134539" cy="1557749"/>
          </a:xfrm>
          <a:prstGeom prst="rect">
            <a:avLst/>
          </a:prstGeom>
          <a:noFill/>
        </p:spPr>
        <p:txBody>
          <a:bodyPr wrap="square" lIns="237539" tIns="118769" rIns="237539" bIns="118769" rtlCol="0">
            <a:spAutoFit/>
          </a:bodyPr>
          <a:lstStyle/>
          <a:p>
            <a:pPr lvl="0"/>
            <a:r>
              <a:rPr lang="en-US" sz="8600" b="1" dirty="0">
                <a:latin typeface="Raleway Semibold"/>
                <a:ea typeface="Lato Black" pitchFamily="34" charset="0"/>
                <a:cs typeface="Lato Black" pitchFamily="34" charset="0"/>
              </a:rPr>
              <a:t>Creativity Of </a:t>
            </a:r>
            <a:r>
              <a:rPr lang="en-US" sz="8600" b="1" dirty="0">
                <a:solidFill>
                  <a:srgbClr val="85A126"/>
                </a:solidFill>
                <a:latin typeface="Raleway Semibold"/>
                <a:ea typeface="Lato Black" pitchFamily="34" charset="0"/>
                <a:cs typeface="Lato Black" pitchFamily="34" charset="0"/>
              </a:rPr>
              <a:t>Nature</a:t>
            </a:r>
            <a:endParaRPr lang="en-US" sz="8600" b="1" dirty="0">
              <a:solidFill>
                <a:srgbClr val="85A126"/>
              </a:solidFill>
              <a:latin typeface="Raleway Semibold"/>
              <a:ea typeface="Lato Black" pitchFamily="34" charset="0"/>
              <a:cs typeface="Lato Black" pitchFamily="34"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31250" r="31250"/>
          <a:stretch/>
        </p:blipFill>
        <p:spPr>
          <a:xfrm rot="10800000">
            <a:off x="18501177" y="687411"/>
            <a:ext cx="4645917" cy="7397284"/>
          </a:xfrm>
          <a:prstGeom prst="flowChartDelay">
            <a:avLst/>
          </a:prstGeom>
        </p:spPr>
      </p:pic>
      <p:sp>
        <p:nvSpPr>
          <p:cNvPr id="15" name="Rectangle 14"/>
          <p:cNvSpPr/>
          <p:nvPr/>
        </p:nvSpPr>
        <p:spPr>
          <a:xfrm>
            <a:off x="6529736" y="9763863"/>
            <a:ext cx="14517344" cy="2037083"/>
          </a:xfrm>
          <a:prstGeom prst="rect">
            <a:avLst/>
          </a:prstGeom>
        </p:spPr>
        <p:txBody>
          <a:bodyPr wrap="square" lIns="237539" tIns="118769" rIns="237539" bIns="118769">
            <a:spAutoFit/>
          </a:bodyPr>
          <a:lstStyle/>
          <a:p>
            <a:pPr algn="just">
              <a:lnSpc>
                <a:spcPct val="150000"/>
              </a:lnSpc>
            </a:pPr>
            <a:r>
              <a:rPr lang="en-US" sz="3900" dirty="0">
                <a:solidFill>
                  <a:schemeClr val="tx1">
                    <a:lumMod val="85000"/>
                    <a:lumOff val="15000"/>
                  </a:schemeClr>
                </a:solidFill>
                <a:latin typeface="Lato" pitchFamily="34" charset="0"/>
              </a:rPr>
              <a:t>Come join nature and enjo</a:t>
            </a:r>
            <a:r>
              <a:rPr lang="en-US" sz="3900" dirty="0">
                <a:solidFill>
                  <a:schemeClr val="tx1">
                    <a:lumMod val="85000"/>
                    <a:lumOff val="15000"/>
                  </a:schemeClr>
                </a:solidFill>
                <a:latin typeface="Lato" pitchFamily="34" charset="0"/>
              </a:rPr>
              <a:t>y</a:t>
            </a:r>
            <a:r>
              <a:rPr lang="en-US" sz="3900" dirty="0">
                <a:solidFill>
                  <a:schemeClr val="tx1">
                    <a:lumMod val="85000"/>
                    <a:lumOff val="15000"/>
                  </a:schemeClr>
                </a:solidFill>
                <a:latin typeface="Lato" pitchFamily="34" charset="0"/>
              </a:rPr>
              <a:t>- designed to help local United Ways engage, impact, and grow in their community</a:t>
            </a:r>
            <a:r>
              <a:rPr lang="en-US" sz="3900" dirty="0">
                <a:solidFill>
                  <a:schemeClr val="tx1">
                    <a:lumMod val="85000"/>
                    <a:lumOff val="15000"/>
                  </a:schemeClr>
                </a:solidFill>
                <a:latin typeface="Lato" pitchFamily="34" charset="0"/>
              </a:rPr>
              <a:t>.</a:t>
            </a:r>
          </a:p>
        </p:txBody>
      </p:sp>
      <p:sp>
        <p:nvSpPr>
          <p:cNvPr id="16" name="TextBox 15"/>
          <p:cNvSpPr txBox="1"/>
          <p:nvPr/>
        </p:nvSpPr>
        <p:spPr>
          <a:xfrm>
            <a:off x="6455421" y="8455555"/>
            <a:ext cx="16134539" cy="1557749"/>
          </a:xfrm>
          <a:prstGeom prst="rect">
            <a:avLst/>
          </a:prstGeom>
          <a:noFill/>
        </p:spPr>
        <p:txBody>
          <a:bodyPr wrap="square" lIns="237539" tIns="118769" rIns="237539" bIns="118769" rtlCol="0">
            <a:spAutoFit/>
          </a:bodyPr>
          <a:lstStyle/>
          <a:p>
            <a:pPr lvl="0"/>
            <a:r>
              <a:rPr lang="en-US" sz="8600" b="1" dirty="0" err="1">
                <a:latin typeface="Raleway Semibold"/>
                <a:ea typeface="Lato Black" pitchFamily="34" charset="0"/>
                <a:cs typeface="Lato Black" pitchFamily="34" charset="0"/>
              </a:rPr>
              <a:t>Beautiness</a:t>
            </a:r>
            <a:r>
              <a:rPr lang="en-US" sz="8600" b="1" dirty="0">
                <a:latin typeface="Raleway Semibold"/>
                <a:ea typeface="Lato Black" pitchFamily="34" charset="0"/>
                <a:cs typeface="Lato Black" pitchFamily="34" charset="0"/>
              </a:rPr>
              <a:t> Of </a:t>
            </a:r>
            <a:r>
              <a:rPr lang="en-US" sz="8600" b="1" dirty="0">
                <a:solidFill>
                  <a:srgbClr val="85A126"/>
                </a:solidFill>
                <a:latin typeface="Raleway Semibold"/>
                <a:ea typeface="Lato Black" pitchFamily="34" charset="0"/>
                <a:cs typeface="Lato Black" pitchFamily="34" charset="0"/>
              </a:rPr>
              <a:t>Nature</a:t>
            </a:r>
            <a:endParaRPr lang="en-US" sz="8600" b="1" dirty="0">
              <a:solidFill>
                <a:srgbClr val="85A126"/>
              </a:solidFill>
              <a:latin typeface="Raleway Semibold"/>
              <a:ea typeface="Lato Black" pitchFamily="34" charset="0"/>
              <a:cs typeface="Lato Black" pitchFamily="34"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5000" r="25000"/>
          <a:stretch/>
        </p:blipFill>
        <p:spPr>
          <a:xfrm>
            <a:off x="517104" y="5891524"/>
            <a:ext cx="4635677" cy="6940151"/>
          </a:xfrm>
          <a:prstGeom prst="flowChartDelay">
            <a:avLst/>
          </a:prstGeom>
        </p:spPr>
      </p:pic>
    </p:spTree>
    <p:extLst>
      <p:ext uri="{BB962C8B-B14F-4D97-AF65-F5344CB8AC3E}">
        <p14:creationId xmlns:p14="http://schemas.microsoft.com/office/powerpoint/2010/main" val="4448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6377659" cy="13350874"/>
          </a:xfrm>
          <a:prstGeom prst="rect">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sp>
        <p:nvSpPr>
          <p:cNvPr id="5" name="TextBox 4"/>
          <p:cNvSpPr txBox="1"/>
          <p:nvPr/>
        </p:nvSpPr>
        <p:spPr>
          <a:xfrm>
            <a:off x="243120" y="1780116"/>
            <a:ext cx="16134539" cy="3235417"/>
          </a:xfrm>
          <a:prstGeom prst="rect">
            <a:avLst/>
          </a:prstGeom>
          <a:noFill/>
        </p:spPr>
        <p:txBody>
          <a:bodyPr wrap="square" lIns="237539" tIns="118769" rIns="237539" bIns="118769" rtlCol="0">
            <a:spAutoFit/>
          </a:bodyPr>
          <a:lstStyle/>
          <a:p>
            <a:pPr lvl="0"/>
            <a:r>
              <a:rPr lang="en-US" sz="9400" b="1" dirty="0">
                <a:solidFill>
                  <a:schemeClr val="bg1"/>
                </a:solidFill>
                <a:latin typeface="Raleway Semibold"/>
                <a:ea typeface="Lato Black" pitchFamily="34" charset="0"/>
                <a:cs typeface="Lato Black" pitchFamily="34" charset="0"/>
              </a:rPr>
              <a:t>A BASKET OF RIPE FRUIT IS HOLIER </a:t>
            </a:r>
            <a:endParaRPr lang="en-US" sz="9400" b="1" dirty="0">
              <a:solidFill>
                <a:schemeClr val="bg1"/>
              </a:solidFill>
              <a:latin typeface="Raleway Semibold"/>
              <a:ea typeface="Lato Black" pitchFamily="34" charset="0"/>
              <a:cs typeface="Lato Black" pitchFamily="34" charset="0"/>
            </a:endParaRPr>
          </a:p>
        </p:txBody>
      </p:sp>
      <p:sp>
        <p:nvSpPr>
          <p:cNvPr id="6" name="Rectangle 5"/>
          <p:cNvSpPr/>
          <p:nvPr/>
        </p:nvSpPr>
        <p:spPr>
          <a:xfrm>
            <a:off x="219847" y="5117836"/>
            <a:ext cx="13450898" cy="4733334"/>
          </a:xfrm>
          <a:prstGeom prst="rect">
            <a:avLst/>
          </a:prstGeom>
        </p:spPr>
        <p:txBody>
          <a:bodyPr wrap="square" lIns="237539" tIns="118769" rIns="237539" bIns="118769">
            <a:spAutoFit/>
          </a:bodyPr>
          <a:lstStyle/>
          <a:p>
            <a:pPr>
              <a:lnSpc>
                <a:spcPct val="150000"/>
              </a:lnSpc>
            </a:pPr>
            <a:r>
              <a:rPr lang="en-US" sz="3900" dirty="0">
                <a:solidFill>
                  <a:schemeClr val="bg1"/>
                </a:solidFill>
                <a:latin typeface="Lato" pitchFamily="34" charset="0"/>
              </a:rPr>
              <a:t>Come join nature and enjo</a:t>
            </a:r>
            <a:r>
              <a:rPr lang="en-US" sz="3900" dirty="0">
                <a:solidFill>
                  <a:schemeClr val="bg1"/>
                </a:solidFill>
                <a:latin typeface="Lato" pitchFamily="34" charset="0"/>
              </a:rPr>
              <a:t>y</a:t>
            </a:r>
            <a:r>
              <a:rPr lang="en-US" sz="3900" dirty="0">
                <a:solidFill>
                  <a:schemeClr val="bg1"/>
                </a:solidFill>
                <a:latin typeface="Lato" pitchFamily="34" charset="0"/>
              </a:rPr>
              <a:t>- designed to help local United Ways engage, impact, and grow in their community, donors, and United Way network connections. Immerse yourself in two days of sharing best practices, meeting new faces, and celebrating the good work being done today.</a:t>
            </a:r>
            <a:endParaRPr lang="en-US" sz="3900" dirty="0">
              <a:solidFill>
                <a:schemeClr val="bg1"/>
              </a:solidFill>
              <a:latin typeface="Lato" pitchFamily="34" charset="0"/>
            </a:endParaRPr>
          </a:p>
        </p:txBody>
      </p:sp>
      <p:sp>
        <p:nvSpPr>
          <p:cNvPr id="8" name="TextBox 7"/>
          <p:cNvSpPr txBox="1"/>
          <p:nvPr/>
        </p:nvSpPr>
        <p:spPr>
          <a:xfrm>
            <a:off x="16940576" y="148392"/>
            <a:ext cx="11765026" cy="1512812"/>
          </a:xfrm>
          <a:prstGeom prst="rect">
            <a:avLst/>
          </a:prstGeom>
          <a:noFill/>
        </p:spPr>
        <p:txBody>
          <a:bodyPr wrap="square" lIns="237539" tIns="118769" rIns="237539" bIns="118769" rtlCol="0">
            <a:spAutoFit/>
          </a:bodyPr>
          <a:lstStyle/>
          <a:p>
            <a:pPr lvl="0" algn="ctr"/>
            <a:r>
              <a:rPr lang="en-US" sz="8300" dirty="0">
                <a:solidFill>
                  <a:schemeClr val="bg1"/>
                </a:solidFill>
                <a:latin typeface="Lato" pitchFamily="34" charset="0"/>
                <a:ea typeface="Roboto Bk" pitchFamily="2" charset="0"/>
              </a:rPr>
              <a:t>03</a:t>
            </a:r>
            <a:endParaRPr lang="en-US" sz="8300" dirty="0">
              <a:solidFill>
                <a:schemeClr val="bg1"/>
              </a:solidFill>
              <a:latin typeface="Lato" pitchFamily="34" charset="0"/>
              <a:ea typeface="Roboto Bk"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8011" r="18011"/>
          <a:stretch/>
        </p:blipFill>
        <p:spPr>
          <a:xfrm>
            <a:off x="14250177" y="2877637"/>
            <a:ext cx="9155748" cy="9138151"/>
          </a:xfrm>
          <a:prstGeom prst="flowChartConnector">
            <a:avLst/>
          </a:prstGeom>
        </p:spPr>
      </p:pic>
      <p:sp>
        <p:nvSpPr>
          <p:cNvPr id="7" name="TextBox 6"/>
          <p:cNvSpPr txBox="1"/>
          <p:nvPr/>
        </p:nvSpPr>
        <p:spPr>
          <a:xfrm>
            <a:off x="14413888" y="223097"/>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NATURE</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3688" y="148344"/>
            <a:ext cx="879851" cy="928340"/>
          </a:xfrm>
          <a:prstGeom prst="rect">
            <a:avLst/>
          </a:prstGeom>
        </p:spPr>
      </p:pic>
    </p:spTree>
    <p:extLst>
      <p:ext uri="{BB962C8B-B14F-4D97-AF65-F5344CB8AC3E}">
        <p14:creationId xmlns:p14="http://schemas.microsoft.com/office/powerpoint/2010/main" val="9561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0974"/>
            <a:ext cx="23774400" cy="9864813"/>
          </a:xfrm>
          <a:prstGeom prst="rect">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sp>
        <p:nvSpPr>
          <p:cNvPr id="7" name="TextBox 6"/>
          <p:cNvSpPr txBox="1"/>
          <p:nvPr/>
        </p:nvSpPr>
        <p:spPr>
          <a:xfrm>
            <a:off x="-977508" y="3486062"/>
            <a:ext cx="16134539" cy="1138332"/>
          </a:xfrm>
          <a:prstGeom prst="rect">
            <a:avLst/>
          </a:prstGeom>
          <a:noFill/>
        </p:spPr>
        <p:txBody>
          <a:bodyPr wrap="square" lIns="237539" tIns="118769" rIns="237539" bIns="118769" rtlCol="0">
            <a:spAutoFit/>
          </a:bodyPr>
          <a:lstStyle/>
          <a:p>
            <a:pPr lvl="0" algn="ctr"/>
            <a:r>
              <a:rPr lang="en-US" sz="5800" b="1" dirty="0">
                <a:solidFill>
                  <a:schemeClr val="bg1"/>
                </a:solidFill>
                <a:latin typeface="Raleway Semibold"/>
                <a:ea typeface="Lato Black" pitchFamily="34" charset="0"/>
                <a:cs typeface="Lato Black" pitchFamily="34" charset="0"/>
              </a:rPr>
              <a:t>A BASKET OF RIPE FRUIT IS HOLIER </a:t>
            </a:r>
            <a:endParaRPr lang="en-US" sz="5800" b="1" dirty="0">
              <a:solidFill>
                <a:schemeClr val="bg1"/>
              </a:solidFill>
              <a:latin typeface="Raleway Semibold"/>
              <a:ea typeface="Lato Black" pitchFamily="34" charset="0"/>
              <a:cs typeface="Lato Black" pitchFamily="34" charset="0"/>
            </a:endParaRPr>
          </a:p>
        </p:txBody>
      </p:sp>
      <p:sp>
        <p:nvSpPr>
          <p:cNvPr id="8" name="Rectangle 7"/>
          <p:cNvSpPr/>
          <p:nvPr/>
        </p:nvSpPr>
        <p:spPr>
          <a:xfrm>
            <a:off x="219847" y="4895321"/>
            <a:ext cx="13450898" cy="4733334"/>
          </a:xfrm>
          <a:prstGeom prst="rect">
            <a:avLst/>
          </a:prstGeom>
        </p:spPr>
        <p:txBody>
          <a:bodyPr wrap="square" lIns="237539" tIns="118769" rIns="237539" bIns="118769">
            <a:spAutoFit/>
          </a:bodyPr>
          <a:lstStyle/>
          <a:p>
            <a:pPr algn="just">
              <a:lnSpc>
                <a:spcPct val="150000"/>
              </a:lnSpc>
            </a:pPr>
            <a:r>
              <a:rPr lang="en-US" sz="3900" dirty="0">
                <a:solidFill>
                  <a:schemeClr val="bg1"/>
                </a:solidFill>
                <a:latin typeface="Lato" pitchFamily="34" charset="0"/>
              </a:rPr>
              <a:t>Come join nature and enjo</a:t>
            </a:r>
            <a:r>
              <a:rPr lang="en-US" sz="3900" dirty="0">
                <a:solidFill>
                  <a:schemeClr val="bg1"/>
                </a:solidFill>
                <a:latin typeface="Lato" pitchFamily="34" charset="0"/>
              </a:rPr>
              <a:t>y</a:t>
            </a:r>
            <a:r>
              <a:rPr lang="en-US" sz="3900" dirty="0">
                <a:solidFill>
                  <a:schemeClr val="bg1"/>
                </a:solidFill>
                <a:latin typeface="Lato" pitchFamily="34" charset="0"/>
              </a:rPr>
              <a:t>- designed to help local United Ways engage, impact, and grow in their community, donors, and United Way network connections. Immerse yourself in two days of sharing best practices, meeting new faces, and celebrating the good work being done today.</a:t>
            </a:r>
            <a:endParaRPr lang="en-US" sz="3900" dirty="0">
              <a:solidFill>
                <a:schemeClr val="bg1"/>
              </a:solidFill>
              <a:latin typeface="Lato"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1975" y="0"/>
            <a:ext cx="9862425" cy="13350875"/>
          </a:xfrm>
          <a:prstGeom prst="rect">
            <a:avLst/>
          </a:prstGeom>
        </p:spPr>
      </p:pic>
      <p:sp>
        <p:nvSpPr>
          <p:cNvPr id="6" name="TextBox 5"/>
          <p:cNvSpPr txBox="1"/>
          <p:nvPr/>
        </p:nvSpPr>
        <p:spPr>
          <a:xfrm>
            <a:off x="-5807941" y="333158"/>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NATURE</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859" y="258405"/>
            <a:ext cx="879851" cy="928340"/>
          </a:xfrm>
          <a:prstGeom prst="rect">
            <a:avLst/>
          </a:prstGeom>
        </p:spPr>
      </p:pic>
    </p:spTree>
    <p:extLst>
      <p:ext uri="{BB962C8B-B14F-4D97-AF65-F5344CB8AC3E}">
        <p14:creationId xmlns:p14="http://schemas.microsoft.com/office/powerpoint/2010/main" val="3240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465" y="1112574"/>
            <a:ext cx="16134539" cy="2486458"/>
          </a:xfrm>
          <a:prstGeom prst="rect">
            <a:avLst/>
          </a:prstGeom>
          <a:noFill/>
        </p:spPr>
        <p:txBody>
          <a:bodyPr wrap="square" lIns="237539" tIns="118769" rIns="237539" bIns="118769" rtlCol="0">
            <a:spAutoFit/>
          </a:bodyPr>
          <a:lstStyle/>
          <a:p>
            <a:pPr lvl="0"/>
            <a:r>
              <a:rPr lang="en-US" sz="14600" b="1" spc="29" dirty="0">
                <a:solidFill>
                  <a:srgbClr val="85A126"/>
                </a:solidFill>
                <a:latin typeface="Raleway Semibold"/>
                <a:ea typeface="Lato Black" pitchFamily="34" charset="0"/>
                <a:cs typeface="Lato Black" pitchFamily="34" charset="0"/>
              </a:rPr>
              <a:t>Content</a:t>
            </a:r>
            <a:endParaRPr lang="en-US" sz="14600" b="1" spc="29" dirty="0">
              <a:solidFill>
                <a:srgbClr val="85A126"/>
              </a:solidFill>
              <a:latin typeface="Raleway Semibold"/>
              <a:ea typeface="Lato Black" pitchFamily="34" charset="0"/>
              <a:cs typeface="Lato Black" pitchFamily="34" charset="0"/>
            </a:endParaRPr>
          </a:p>
        </p:txBody>
      </p:sp>
      <p:sp>
        <p:nvSpPr>
          <p:cNvPr id="7" name="TextBox 6"/>
          <p:cNvSpPr txBox="1"/>
          <p:nvPr/>
        </p:nvSpPr>
        <p:spPr>
          <a:xfrm>
            <a:off x="-5948244" y="223097"/>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NATURE</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55" y="148344"/>
            <a:ext cx="879851" cy="928340"/>
          </a:xfrm>
          <a:prstGeom prst="rect">
            <a:avLst/>
          </a:prstGeom>
        </p:spPr>
      </p:pic>
      <p:sp>
        <p:nvSpPr>
          <p:cNvPr id="9" name="Rectangle 8"/>
          <p:cNvSpPr/>
          <p:nvPr/>
        </p:nvSpPr>
        <p:spPr>
          <a:xfrm>
            <a:off x="664875" y="3451709"/>
            <a:ext cx="16424330" cy="3834583"/>
          </a:xfrm>
          <a:prstGeom prst="rect">
            <a:avLst/>
          </a:prstGeom>
        </p:spPr>
        <p:txBody>
          <a:bodyPr wrap="square" lIns="237539" tIns="118769" rIns="237539" bIns="118769">
            <a:spAutoFit/>
          </a:bodyPr>
          <a:lstStyle/>
          <a:p>
            <a:pPr algn="just">
              <a:lnSpc>
                <a:spcPct val="150000"/>
              </a:lnSpc>
            </a:pPr>
            <a:r>
              <a:rPr lang="en-US" sz="3900" dirty="0">
                <a:solidFill>
                  <a:schemeClr val="tx1">
                    <a:lumMod val="85000"/>
                    <a:lumOff val="15000"/>
                  </a:schemeClr>
                </a:solidFill>
                <a:latin typeface="Lato" pitchFamily="34" charset="0"/>
              </a:rPr>
              <a:t>Come join nature and enjo</a:t>
            </a:r>
            <a:r>
              <a:rPr lang="en-US" sz="3900" dirty="0">
                <a:solidFill>
                  <a:schemeClr val="tx1">
                    <a:lumMod val="85000"/>
                    <a:lumOff val="15000"/>
                  </a:schemeClr>
                </a:solidFill>
                <a:latin typeface="Lato" pitchFamily="34" charset="0"/>
              </a:rPr>
              <a:t>y</a:t>
            </a:r>
            <a:r>
              <a:rPr lang="en-US" sz="3900" dirty="0">
                <a:solidFill>
                  <a:schemeClr val="tx1">
                    <a:lumMod val="85000"/>
                    <a:lumOff val="15000"/>
                  </a:schemeClr>
                </a:solidFill>
                <a:latin typeface="Lato" pitchFamily="34" charset="0"/>
              </a:rPr>
              <a:t>- designed to help local United Ways engage, impact, and grow in their community, donors, and United Way network connections. Immerse yourself in two days of sharing best practices, meeting new faces, and celebrating the good work being done today.</a:t>
            </a:r>
            <a:endParaRPr lang="en-US" sz="3900" dirty="0">
              <a:solidFill>
                <a:schemeClr val="tx1">
                  <a:lumMod val="85000"/>
                  <a:lumOff val="15000"/>
                </a:schemeClr>
              </a:solidFill>
              <a:latin typeface="Lato" pitchFamily="34" charset="0"/>
            </a:endParaRPr>
          </a:p>
        </p:txBody>
      </p:sp>
      <p:sp>
        <p:nvSpPr>
          <p:cNvPr id="10" name="TextBox 9"/>
          <p:cNvSpPr txBox="1"/>
          <p:nvPr/>
        </p:nvSpPr>
        <p:spPr>
          <a:xfrm>
            <a:off x="2969478" y="7796216"/>
            <a:ext cx="16134539" cy="1318083"/>
          </a:xfrm>
          <a:prstGeom prst="rect">
            <a:avLst/>
          </a:prstGeom>
          <a:noFill/>
        </p:spPr>
        <p:txBody>
          <a:bodyPr wrap="square" lIns="237539" tIns="118769" rIns="237539" bIns="118769" rtlCol="0">
            <a:spAutoFit/>
          </a:bodyPr>
          <a:lstStyle/>
          <a:p>
            <a:pPr lvl="0"/>
            <a:r>
              <a:rPr lang="en-US" sz="7000" b="1" spc="29" dirty="0">
                <a:solidFill>
                  <a:schemeClr val="tx1">
                    <a:lumMod val="85000"/>
                    <a:lumOff val="15000"/>
                  </a:schemeClr>
                </a:solidFill>
                <a:latin typeface="Open Sans Semibold" pitchFamily="34" charset="0"/>
                <a:ea typeface="Open Sans Semibold" pitchFamily="34" charset="0"/>
                <a:cs typeface="Open Sans Semibold" pitchFamily="34" charset="0"/>
              </a:rPr>
              <a:t>Content</a:t>
            </a:r>
            <a:endParaRPr lang="en-US" sz="7000" b="1" spc="29" dirty="0">
              <a:solidFill>
                <a:schemeClr val="tx1">
                  <a:lumMod val="85000"/>
                  <a:lumOff val="15000"/>
                </a:schemeClr>
              </a:solidFill>
              <a:latin typeface="Open Sans Semibold" pitchFamily="34" charset="0"/>
              <a:ea typeface="Open Sans Semibold" pitchFamily="34" charset="0"/>
              <a:cs typeface="Open Sans Semibold" pitchFamily="34" charset="0"/>
            </a:endParaRPr>
          </a:p>
        </p:txBody>
      </p:sp>
      <p:sp>
        <p:nvSpPr>
          <p:cNvPr id="11" name="Rectangle 10"/>
          <p:cNvSpPr/>
          <p:nvPr/>
        </p:nvSpPr>
        <p:spPr>
          <a:xfrm>
            <a:off x="3022849" y="8830379"/>
            <a:ext cx="8269836" cy="2666208"/>
          </a:xfrm>
          <a:prstGeom prst="rect">
            <a:avLst/>
          </a:prstGeom>
        </p:spPr>
        <p:txBody>
          <a:bodyPr wrap="square" lIns="237539" tIns="118769" rIns="237539" bIns="118769">
            <a:spAutoFit/>
          </a:bodyPr>
          <a:lstStyle/>
          <a:p>
            <a:pPr algn="just">
              <a:lnSpc>
                <a:spcPct val="150000"/>
              </a:lnSpc>
            </a:pPr>
            <a:r>
              <a:rPr lang="en-US" sz="3500" dirty="0">
                <a:solidFill>
                  <a:schemeClr val="tx1">
                    <a:lumMod val="85000"/>
                    <a:lumOff val="15000"/>
                  </a:schemeClr>
                </a:solidFill>
                <a:latin typeface="Lato" pitchFamily="34" charset="0"/>
              </a:rPr>
              <a:t>Come join nature and enjo</a:t>
            </a:r>
            <a:r>
              <a:rPr lang="en-US" sz="3500" dirty="0">
                <a:solidFill>
                  <a:schemeClr val="tx1">
                    <a:lumMod val="85000"/>
                    <a:lumOff val="15000"/>
                  </a:schemeClr>
                </a:solidFill>
                <a:latin typeface="Lato" pitchFamily="34" charset="0"/>
              </a:rPr>
              <a:t>y</a:t>
            </a:r>
            <a:r>
              <a:rPr lang="en-US" sz="3500" dirty="0">
                <a:solidFill>
                  <a:schemeClr val="tx1">
                    <a:lumMod val="85000"/>
                    <a:lumOff val="15000"/>
                  </a:schemeClr>
                </a:solidFill>
                <a:latin typeface="Lato" pitchFamily="34" charset="0"/>
              </a:rPr>
              <a:t>- designed to help local United Ways engage, impact, and grow in their lands.</a:t>
            </a:r>
            <a:endParaRPr lang="en-US" sz="3500" dirty="0">
              <a:solidFill>
                <a:schemeClr val="tx1">
                  <a:lumMod val="85000"/>
                  <a:lumOff val="15000"/>
                </a:schemeClr>
              </a:solidFill>
              <a:latin typeface="Lato" pitchFamily="34" charset="0"/>
            </a:endParaRPr>
          </a:p>
        </p:txBody>
      </p:sp>
      <p:sp>
        <p:nvSpPr>
          <p:cNvPr id="14" name="Rectangle 13"/>
          <p:cNvSpPr/>
          <p:nvPr/>
        </p:nvSpPr>
        <p:spPr>
          <a:xfrm>
            <a:off x="845918" y="8084696"/>
            <a:ext cx="1800173" cy="1796713"/>
          </a:xfrm>
          <a:prstGeom prst="rect">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87" y="8258994"/>
            <a:ext cx="1390786" cy="1467435"/>
          </a:xfrm>
          <a:prstGeom prst="rect">
            <a:avLst/>
          </a:prstGeom>
        </p:spPr>
      </p:pic>
      <p:sp>
        <p:nvSpPr>
          <p:cNvPr id="16" name="TextBox 15"/>
          <p:cNvSpPr txBox="1"/>
          <p:nvPr/>
        </p:nvSpPr>
        <p:spPr>
          <a:xfrm>
            <a:off x="14777135" y="7796216"/>
            <a:ext cx="16134539" cy="1318083"/>
          </a:xfrm>
          <a:prstGeom prst="rect">
            <a:avLst/>
          </a:prstGeom>
          <a:noFill/>
        </p:spPr>
        <p:txBody>
          <a:bodyPr wrap="square" lIns="237539" tIns="118769" rIns="237539" bIns="118769" rtlCol="0">
            <a:spAutoFit/>
          </a:bodyPr>
          <a:lstStyle/>
          <a:p>
            <a:pPr lvl="0"/>
            <a:r>
              <a:rPr lang="en-US" sz="7000" b="1" spc="29" dirty="0">
                <a:solidFill>
                  <a:schemeClr val="tx1">
                    <a:lumMod val="85000"/>
                    <a:lumOff val="15000"/>
                  </a:schemeClr>
                </a:solidFill>
                <a:latin typeface="Open Sans Semibold" pitchFamily="34" charset="0"/>
                <a:ea typeface="Open Sans Semibold" pitchFamily="34" charset="0"/>
                <a:cs typeface="Open Sans Semibold" pitchFamily="34" charset="0"/>
              </a:rPr>
              <a:t>Content</a:t>
            </a:r>
            <a:endParaRPr lang="en-US" sz="7000" b="1" spc="29" dirty="0">
              <a:solidFill>
                <a:schemeClr val="tx1">
                  <a:lumMod val="85000"/>
                  <a:lumOff val="15000"/>
                </a:schemeClr>
              </a:solidFill>
              <a:latin typeface="Open Sans Semibold" pitchFamily="34" charset="0"/>
              <a:ea typeface="Open Sans Semibold" pitchFamily="34" charset="0"/>
              <a:cs typeface="Open Sans Semibold" pitchFamily="34" charset="0"/>
            </a:endParaRPr>
          </a:p>
        </p:txBody>
      </p:sp>
      <p:sp>
        <p:nvSpPr>
          <p:cNvPr id="17" name="Rectangle 16"/>
          <p:cNvSpPr/>
          <p:nvPr/>
        </p:nvSpPr>
        <p:spPr>
          <a:xfrm>
            <a:off x="14830507" y="8830379"/>
            <a:ext cx="8269836" cy="2666208"/>
          </a:xfrm>
          <a:prstGeom prst="rect">
            <a:avLst/>
          </a:prstGeom>
        </p:spPr>
        <p:txBody>
          <a:bodyPr wrap="square" lIns="237539" tIns="118769" rIns="237539" bIns="118769">
            <a:spAutoFit/>
          </a:bodyPr>
          <a:lstStyle/>
          <a:p>
            <a:pPr algn="just">
              <a:lnSpc>
                <a:spcPct val="150000"/>
              </a:lnSpc>
            </a:pPr>
            <a:r>
              <a:rPr lang="en-US" sz="3500" dirty="0">
                <a:solidFill>
                  <a:schemeClr val="tx1">
                    <a:lumMod val="85000"/>
                    <a:lumOff val="15000"/>
                  </a:schemeClr>
                </a:solidFill>
                <a:latin typeface="Lato" pitchFamily="34" charset="0"/>
              </a:rPr>
              <a:t>Come join nature and enjo</a:t>
            </a:r>
            <a:r>
              <a:rPr lang="en-US" sz="3500" dirty="0">
                <a:solidFill>
                  <a:schemeClr val="tx1">
                    <a:lumMod val="85000"/>
                    <a:lumOff val="15000"/>
                  </a:schemeClr>
                </a:solidFill>
                <a:latin typeface="Lato" pitchFamily="34" charset="0"/>
              </a:rPr>
              <a:t>y</a:t>
            </a:r>
            <a:r>
              <a:rPr lang="en-US" sz="3500" dirty="0">
                <a:solidFill>
                  <a:schemeClr val="tx1">
                    <a:lumMod val="85000"/>
                    <a:lumOff val="15000"/>
                  </a:schemeClr>
                </a:solidFill>
                <a:latin typeface="Lato" pitchFamily="34" charset="0"/>
              </a:rPr>
              <a:t>- designed to help local United Ways engage, impact, and grow in their lands.</a:t>
            </a:r>
            <a:endParaRPr lang="en-US" sz="3500" dirty="0">
              <a:solidFill>
                <a:schemeClr val="tx1">
                  <a:lumMod val="85000"/>
                  <a:lumOff val="15000"/>
                </a:schemeClr>
              </a:solidFill>
              <a:latin typeface="Lato" pitchFamily="34" charset="0"/>
            </a:endParaRPr>
          </a:p>
        </p:txBody>
      </p:sp>
      <p:sp>
        <p:nvSpPr>
          <p:cNvPr id="18" name="Rectangle 17"/>
          <p:cNvSpPr/>
          <p:nvPr/>
        </p:nvSpPr>
        <p:spPr>
          <a:xfrm>
            <a:off x="12653575" y="8084696"/>
            <a:ext cx="1800173" cy="1796713"/>
          </a:xfrm>
          <a:prstGeom prst="rect">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7945" y="8258994"/>
            <a:ext cx="1390786" cy="1467435"/>
          </a:xfrm>
          <a:prstGeom prst="rect">
            <a:avLst/>
          </a:prstGeom>
        </p:spPr>
      </p:pic>
    </p:spTree>
    <p:extLst>
      <p:ext uri="{BB962C8B-B14F-4D97-AF65-F5344CB8AC3E}">
        <p14:creationId xmlns:p14="http://schemas.microsoft.com/office/powerpoint/2010/main" val="26550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0" y="0"/>
            <a:ext cx="23774400" cy="5558079"/>
          </a:xfrm>
          <a:prstGeom prst="rect">
            <a:avLst/>
          </a:prstGeom>
          <a:solidFill>
            <a:srgbClr val="85A126"/>
          </a:solidFill>
          <a:ln>
            <a:solidFill>
              <a:srgbClr val="85A126"/>
            </a:solidFill>
          </a:ln>
        </p:spPr>
        <p:style>
          <a:lnRef idx="2">
            <a:schemeClr val="accent1">
              <a:shade val="50000"/>
            </a:schemeClr>
          </a:lnRef>
          <a:fillRef idx="1">
            <a:schemeClr val="accent1"/>
          </a:fillRef>
          <a:effectRef idx="0">
            <a:schemeClr val="accent1"/>
          </a:effectRef>
          <a:fontRef idx="minor">
            <a:schemeClr val="lt1"/>
          </a:fontRef>
        </p:style>
        <p:txBody>
          <a:bodyPr lIns="89108" tIns="44554" rIns="89108" bIns="44554" rtlCol="0" anchor="ctr"/>
          <a:lstStyle/>
          <a:p>
            <a:pPr algn="ctr"/>
            <a:endParaRPr lang="en-GB"/>
          </a:p>
        </p:txBody>
      </p:sp>
      <p:sp>
        <p:nvSpPr>
          <p:cNvPr id="5" name="Rectangle 4"/>
          <p:cNvSpPr/>
          <p:nvPr/>
        </p:nvSpPr>
        <p:spPr>
          <a:xfrm>
            <a:off x="1334563" y="9223185"/>
            <a:ext cx="4766921" cy="3085710"/>
          </a:xfrm>
          <a:prstGeom prst="rect">
            <a:avLst/>
          </a:prstGeom>
        </p:spPr>
        <p:txBody>
          <a:bodyPr wrap="none" lIns="89108" tIns="44554" rIns="89108" bIns="44554">
            <a:spAutoFit/>
          </a:bodyPr>
          <a:lstStyle/>
          <a:p>
            <a:pPr lvl="0" algn="ctr"/>
            <a:r>
              <a:rPr lang="en-US" sz="9700" b="1" dirty="0">
                <a:solidFill>
                  <a:srgbClr val="85A126"/>
                </a:solidFill>
                <a:latin typeface="Raleway Semibold"/>
                <a:ea typeface="Lato Black" pitchFamily="34" charset="0"/>
                <a:cs typeface="Lato Black" pitchFamily="34" charset="0"/>
              </a:rPr>
              <a:t>Gallery </a:t>
            </a:r>
          </a:p>
          <a:p>
            <a:pPr lvl="0" algn="ctr"/>
            <a:r>
              <a:rPr lang="en-US" sz="9700" b="1" dirty="0">
                <a:solidFill>
                  <a:srgbClr val="85A126"/>
                </a:solidFill>
                <a:latin typeface="Raleway Semibold"/>
                <a:ea typeface="Lato Black" pitchFamily="34" charset="0"/>
                <a:cs typeface="Lato Black" pitchFamily="34" charset="0"/>
              </a:rPr>
              <a:t>Slide</a:t>
            </a:r>
            <a:endParaRPr lang="en-US" sz="9700" b="1" dirty="0">
              <a:solidFill>
                <a:srgbClr val="85A126"/>
              </a:solidFill>
              <a:latin typeface="Raleway Semibold"/>
              <a:ea typeface="Lato Black" pitchFamily="34" charset="0"/>
              <a:cs typeface="Lato Black" pitchFamily="34" charset="0"/>
            </a:endParaRPr>
          </a:p>
        </p:txBody>
      </p:sp>
      <p:sp>
        <p:nvSpPr>
          <p:cNvPr id="6" name="Rectangle 5"/>
          <p:cNvSpPr/>
          <p:nvPr/>
        </p:nvSpPr>
        <p:spPr>
          <a:xfrm>
            <a:off x="8102570" y="8848749"/>
            <a:ext cx="15011501" cy="3834583"/>
          </a:xfrm>
          <a:prstGeom prst="rect">
            <a:avLst/>
          </a:prstGeom>
        </p:spPr>
        <p:txBody>
          <a:bodyPr wrap="square" lIns="237539" tIns="118769" rIns="237539" bIns="118769">
            <a:spAutoFit/>
          </a:bodyPr>
          <a:lstStyle/>
          <a:p>
            <a:pPr algn="just">
              <a:lnSpc>
                <a:spcPct val="150000"/>
              </a:lnSpc>
            </a:pPr>
            <a:r>
              <a:rPr lang="en-US" sz="3900" dirty="0">
                <a:solidFill>
                  <a:schemeClr val="tx1">
                    <a:lumMod val="85000"/>
                    <a:lumOff val="15000"/>
                  </a:schemeClr>
                </a:solidFill>
                <a:latin typeface="Lato" pitchFamily="34" charset="0"/>
              </a:rPr>
              <a:t>Come join nature and enjo</a:t>
            </a:r>
            <a:r>
              <a:rPr lang="en-US" sz="3900" dirty="0">
                <a:solidFill>
                  <a:schemeClr val="tx1">
                    <a:lumMod val="85000"/>
                    <a:lumOff val="15000"/>
                  </a:schemeClr>
                </a:solidFill>
                <a:latin typeface="Lato" pitchFamily="34" charset="0"/>
              </a:rPr>
              <a:t>y</a:t>
            </a:r>
            <a:r>
              <a:rPr lang="en-US" sz="3900" dirty="0">
                <a:solidFill>
                  <a:schemeClr val="tx1">
                    <a:lumMod val="85000"/>
                    <a:lumOff val="15000"/>
                  </a:schemeClr>
                </a:solidFill>
                <a:latin typeface="Lato" pitchFamily="34" charset="0"/>
              </a:rPr>
              <a:t>- designed to help local United Ways engage, impact, and grow in their community, donors, and United Way network connections. Immerse yourself in two days of sharing best practices .</a:t>
            </a:r>
            <a:endParaRPr lang="en-US" sz="3900" dirty="0">
              <a:solidFill>
                <a:schemeClr val="tx1">
                  <a:lumMod val="85000"/>
                  <a:lumOff val="15000"/>
                </a:schemeClr>
              </a:solidFill>
              <a:latin typeface="Lato"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61" y="2134433"/>
            <a:ext cx="7431435" cy="600841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0175" y="2118413"/>
            <a:ext cx="7505751" cy="600841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7168" y="2150453"/>
            <a:ext cx="7431435" cy="600841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725301" y="333158"/>
            <a:ext cx="16134539" cy="778832"/>
          </a:xfrm>
          <a:prstGeom prst="rect">
            <a:avLst/>
          </a:prstGeom>
          <a:noFill/>
        </p:spPr>
        <p:txBody>
          <a:bodyPr wrap="square" lIns="237539" tIns="118769" rIns="237539" bIns="118769" rtlCol="0">
            <a:spAutoFit/>
          </a:bodyPr>
          <a:lstStyle/>
          <a:p>
            <a:pPr lvl="0" algn="ctr"/>
            <a:r>
              <a:rPr lang="en-US" sz="3500" b="1" dirty="0">
                <a:solidFill>
                  <a:schemeClr val="bg1"/>
                </a:solidFill>
                <a:latin typeface="Opensans Semibold"/>
                <a:ea typeface="Lato Black" pitchFamily="34" charset="0"/>
                <a:cs typeface="Lato Black" pitchFamily="34" charset="0"/>
              </a:rPr>
              <a:t>NATURE</a:t>
            </a:r>
            <a:endParaRPr lang="en-US" sz="3500" b="1" dirty="0">
              <a:solidFill>
                <a:schemeClr val="bg1"/>
              </a:solidFill>
              <a:latin typeface="Opensans Semibold"/>
              <a:ea typeface="Lato Black" pitchFamily="34" charset="0"/>
              <a:cs typeface="Lato Black"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498" y="258404"/>
            <a:ext cx="879851" cy="928339"/>
          </a:xfrm>
          <a:prstGeom prst="rect">
            <a:avLst/>
          </a:prstGeom>
        </p:spPr>
      </p:pic>
    </p:spTree>
    <p:extLst>
      <p:ext uri="{BB962C8B-B14F-4D97-AF65-F5344CB8AC3E}">
        <p14:creationId xmlns:p14="http://schemas.microsoft.com/office/powerpoint/2010/main" val="159302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2653" y="6675436"/>
            <a:ext cx="6417033" cy="667543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4107" y="0"/>
            <a:ext cx="6375579" cy="667543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7544106" cy="13350874"/>
          </a:xfrm>
          <a:prstGeom prst="rect">
            <a:avLst/>
          </a:prstGeom>
        </p:spPr>
      </p:pic>
      <p:sp>
        <p:nvSpPr>
          <p:cNvPr id="10" name="Rectangle 9"/>
          <p:cNvSpPr/>
          <p:nvPr/>
        </p:nvSpPr>
        <p:spPr>
          <a:xfrm>
            <a:off x="1" y="1"/>
            <a:ext cx="7502653" cy="13350874"/>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539" tIns="118769" rIns="237539" bIns="118769" rtlCol="0" anchor="ctr"/>
          <a:lstStyle/>
          <a:p>
            <a:pPr algn="ctr"/>
            <a:endParaRPr lang="en-US"/>
          </a:p>
        </p:txBody>
      </p:sp>
      <p:sp>
        <p:nvSpPr>
          <p:cNvPr id="11" name="Rectangle 10"/>
          <p:cNvSpPr/>
          <p:nvPr/>
        </p:nvSpPr>
        <p:spPr>
          <a:xfrm>
            <a:off x="7502654" y="0"/>
            <a:ext cx="6417032" cy="6675437"/>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539" tIns="118769" rIns="237539" bIns="118769" rtlCol="0" anchor="ctr"/>
          <a:lstStyle/>
          <a:p>
            <a:pPr algn="ctr"/>
            <a:endParaRPr lang="en-US"/>
          </a:p>
        </p:txBody>
      </p:sp>
      <p:sp>
        <p:nvSpPr>
          <p:cNvPr id="13" name="Rectangle 12"/>
          <p:cNvSpPr/>
          <p:nvPr/>
        </p:nvSpPr>
        <p:spPr>
          <a:xfrm>
            <a:off x="8241707" y="1282807"/>
            <a:ext cx="5308335" cy="3834668"/>
          </a:xfrm>
          <a:prstGeom prst="rect">
            <a:avLst/>
          </a:prstGeom>
        </p:spPr>
        <p:txBody>
          <a:bodyPr wrap="square" lIns="89108" tIns="44554" rIns="89108" bIns="44554">
            <a:spAutoFit/>
          </a:bodyPr>
          <a:lstStyle/>
          <a:p>
            <a:pPr lvl="0" algn="ctr"/>
            <a:r>
              <a:rPr lang="en-US" sz="24400" b="1" spc="29" dirty="0">
                <a:solidFill>
                  <a:schemeClr val="bg1"/>
                </a:solidFill>
                <a:latin typeface="Yu Gothic" pitchFamily="34" charset="-128"/>
                <a:ea typeface="Yu Gothic" pitchFamily="34" charset="-128"/>
                <a:cs typeface="Adobe Arabic" pitchFamily="18" charset="-78"/>
              </a:rPr>
              <a:t>01.</a:t>
            </a:r>
            <a:endParaRPr lang="en-US" sz="24400" b="1" spc="29" dirty="0">
              <a:solidFill>
                <a:schemeClr val="bg1"/>
              </a:solidFill>
              <a:latin typeface="Yu Gothic" pitchFamily="34" charset="-128"/>
              <a:ea typeface="Yu Gothic" pitchFamily="34" charset="-128"/>
              <a:cs typeface="Adobe Arabic" pitchFamily="18" charset="-78"/>
            </a:endParaRPr>
          </a:p>
        </p:txBody>
      </p:sp>
      <p:sp>
        <p:nvSpPr>
          <p:cNvPr id="14" name="Rectangle 13"/>
          <p:cNvSpPr/>
          <p:nvPr/>
        </p:nvSpPr>
        <p:spPr>
          <a:xfrm>
            <a:off x="1190652" y="8021651"/>
            <a:ext cx="5308335" cy="3834668"/>
          </a:xfrm>
          <a:prstGeom prst="rect">
            <a:avLst/>
          </a:prstGeom>
        </p:spPr>
        <p:txBody>
          <a:bodyPr wrap="square" lIns="89108" tIns="44554" rIns="89108" bIns="44554">
            <a:spAutoFit/>
          </a:bodyPr>
          <a:lstStyle/>
          <a:p>
            <a:pPr lvl="0" algn="ctr"/>
            <a:r>
              <a:rPr lang="en-US" sz="24400" b="1" spc="29" dirty="0">
                <a:solidFill>
                  <a:schemeClr val="bg1"/>
                </a:solidFill>
                <a:latin typeface="Yu Gothic" pitchFamily="34" charset="-128"/>
                <a:ea typeface="Yu Gothic" pitchFamily="34" charset="-128"/>
                <a:cs typeface="Adobe Arabic" pitchFamily="18" charset="-78"/>
              </a:rPr>
              <a:t>02.</a:t>
            </a:r>
            <a:endParaRPr lang="en-US" sz="24400" b="1" spc="29" dirty="0">
              <a:solidFill>
                <a:schemeClr val="bg1"/>
              </a:solidFill>
              <a:latin typeface="Yu Gothic" pitchFamily="34" charset="-128"/>
              <a:ea typeface="Yu Gothic" pitchFamily="34" charset="-128"/>
              <a:cs typeface="Adobe Arabic" pitchFamily="18" charset="-78"/>
            </a:endParaRPr>
          </a:p>
        </p:txBody>
      </p:sp>
      <p:sp>
        <p:nvSpPr>
          <p:cNvPr id="18" name="TextBox 17"/>
          <p:cNvSpPr txBox="1"/>
          <p:nvPr/>
        </p:nvSpPr>
        <p:spPr>
          <a:xfrm>
            <a:off x="14265259" y="2106460"/>
            <a:ext cx="16134539" cy="1557749"/>
          </a:xfrm>
          <a:prstGeom prst="rect">
            <a:avLst/>
          </a:prstGeom>
          <a:noFill/>
        </p:spPr>
        <p:txBody>
          <a:bodyPr wrap="square" lIns="237539" tIns="118769" rIns="237539" bIns="118769" rtlCol="0">
            <a:spAutoFit/>
          </a:bodyPr>
          <a:lstStyle/>
          <a:p>
            <a:pPr lvl="0"/>
            <a:r>
              <a:rPr lang="en-US" sz="8600" b="1" dirty="0">
                <a:solidFill>
                  <a:srgbClr val="85A126"/>
                </a:solidFill>
                <a:latin typeface="Raleway Semibold"/>
                <a:ea typeface="Lato Black" pitchFamily="34" charset="0"/>
                <a:cs typeface="Lato Black" pitchFamily="34" charset="0"/>
              </a:rPr>
              <a:t>01 . Gallery Slide</a:t>
            </a:r>
            <a:endParaRPr lang="en-US" sz="8600" b="1" dirty="0">
              <a:solidFill>
                <a:srgbClr val="85A126"/>
              </a:solidFill>
              <a:latin typeface="Raleway Semibold"/>
              <a:ea typeface="Lato Black" pitchFamily="34" charset="0"/>
              <a:cs typeface="Lato Black" pitchFamily="34" charset="0"/>
            </a:endParaRPr>
          </a:p>
        </p:txBody>
      </p:sp>
      <p:sp>
        <p:nvSpPr>
          <p:cNvPr id="20" name="Rectangle 19"/>
          <p:cNvSpPr/>
          <p:nvPr/>
        </p:nvSpPr>
        <p:spPr>
          <a:xfrm>
            <a:off x="7502653" y="6661079"/>
            <a:ext cx="6391034" cy="6689795"/>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539" tIns="118769" rIns="237539" bIns="118769" rtlCol="0" anchor="ctr"/>
          <a:lstStyle/>
          <a:p>
            <a:pPr algn="ctr"/>
            <a:endParaRPr lang="en-US"/>
          </a:p>
        </p:txBody>
      </p:sp>
      <p:sp>
        <p:nvSpPr>
          <p:cNvPr id="22" name="Rectangle 21"/>
          <p:cNvSpPr/>
          <p:nvPr/>
        </p:nvSpPr>
        <p:spPr>
          <a:xfrm>
            <a:off x="8180432" y="7934499"/>
            <a:ext cx="5481365" cy="3834668"/>
          </a:xfrm>
          <a:prstGeom prst="rect">
            <a:avLst/>
          </a:prstGeom>
        </p:spPr>
        <p:txBody>
          <a:bodyPr wrap="none" lIns="89108" tIns="44554" rIns="89108" bIns="44554">
            <a:spAutoFit/>
          </a:bodyPr>
          <a:lstStyle/>
          <a:p>
            <a:pPr lvl="0"/>
            <a:r>
              <a:rPr lang="en-US" sz="12200" b="1" dirty="0">
                <a:solidFill>
                  <a:schemeClr val="bg1"/>
                </a:solidFill>
                <a:latin typeface="Raleway Semibold"/>
                <a:ea typeface="Lato Black" pitchFamily="34" charset="0"/>
                <a:cs typeface="Lato Black" pitchFamily="34" charset="0"/>
              </a:rPr>
              <a:t>Gallery</a:t>
            </a:r>
          </a:p>
          <a:p>
            <a:pPr lvl="0"/>
            <a:r>
              <a:rPr lang="en-US" sz="12200" b="1" dirty="0">
                <a:solidFill>
                  <a:schemeClr val="bg1"/>
                </a:solidFill>
                <a:latin typeface="Raleway Semibold"/>
                <a:ea typeface="Lato Black" pitchFamily="34" charset="0"/>
                <a:cs typeface="Lato Black" pitchFamily="34" charset="0"/>
              </a:rPr>
              <a:t> Slide</a:t>
            </a:r>
            <a:endParaRPr lang="en-US" sz="12200" b="1" dirty="0">
              <a:solidFill>
                <a:schemeClr val="bg1"/>
              </a:solidFill>
              <a:latin typeface="Raleway Semibold"/>
              <a:ea typeface="Lato Black" pitchFamily="34" charset="0"/>
              <a:cs typeface="Lato Black" pitchFamily="34" charset="0"/>
            </a:endParaRPr>
          </a:p>
        </p:txBody>
      </p:sp>
      <p:sp>
        <p:nvSpPr>
          <p:cNvPr id="23" name="Rectangle 22"/>
          <p:cNvSpPr/>
          <p:nvPr/>
        </p:nvSpPr>
        <p:spPr>
          <a:xfrm>
            <a:off x="14265259" y="3407166"/>
            <a:ext cx="9066351" cy="3564958"/>
          </a:xfrm>
          <a:prstGeom prst="rect">
            <a:avLst/>
          </a:prstGeom>
        </p:spPr>
        <p:txBody>
          <a:bodyPr wrap="square" lIns="237539" tIns="118769" rIns="237539" bIns="118769">
            <a:spAutoFit/>
          </a:bodyPr>
          <a:lstStyle/>
          <a:p>
            <a:pPr algn="just">
              <a:lnSpc>
                <a:spcPct val="150000"/>
              </a:lnSpc>
            </a:pP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Gallery 01 is </a:t>
            </a: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in charge of menu creation, staff management, </a:t>
            </a: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a:t>
            </a: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plating design and cost control.</a:t>
            </a:r>
          </a:p>
          <a:p>
            <a:pPr algn="just">
              <a:lnSpc>
                <a:spcPct val="150000"/>
              </a:lnSpc>
            </a:pPr>
            <a:endParaRPr lang="en-US" sz="3900" dirty="0">
              <a:solidFill>
                <a:schemeClr val="tx1">
                  <a:lumMod val="85000"/>
                  <a:lumOff val="15000"/>
                </a:schemeClr>
              </a:solidFill>
              <a:latin typeface="Lato" pitchFamily="34" charset="0"/>
            </a:endParaRPr>
          </a:p>
        </p:txBody>
      </p:sp>
      <p:sp>
        <p:nvSpPr>
          <p:cNvPr id="26" name="TextBox 25"/>
          <p:cNvSpPr txBox="1"/>
          <p:nvPr/>
        </p:nvSpPr>
        <p:spPr>
          <a:xfrm>
            <a:off x="14265259" y="7194639"/>
            <a:ext cx="16134539" cy="1557749"/>
          </a:xfrm>
          <a:prstGeom prst="rect">
            <a:avLst/>
          </a:prstGeom>
          <a:noFill/>
        </p:spPr>
        <p:txBody>
          <a:bodyPr wrap="square" lIns="237539" tIns="118769" rIns="237539" bIns="118769" rtlCol="0">
            <a:spAutoFit/>
          </a:bodyPr>
          <a:lstStyle/>
          <a:p>
            <a:pPr lvl="0"/>
            <a:r>
              <a:rPr lang="en-US" sz="8600" b="1" dirty="0">
                <a:solidFill>
                  <a:srgbClr val="85A126"/>
                </a:solidFill>
                <a:latin typeface="Raleway Semibold"/>
                <a:ea typeface="Lato Black" pitchFamily="34" charset="0"/>
                <a:cs typeface="Lato Black" pitchFamily="34" charset="0"/>
              </a:rPr>
              <a:t>02 . Gallery Slide</a:t>
            </a:r>
            <a:endParaRPr lang="en-US" sz="8600" b="1" dirty="0">
              <a:solidFill>
                <a:srgbClr val="85A126"/>
              </a:solidFill>
              <a:latin typeface="Raleway Semibold"/>
              <a:ea typeface="Lato Black" pitchFamily="34" charset="0"/>
              <a:cs typeface="Lato Black" pitchFamily="34" charset="0"/>
            </a:endParaRPr>
          </a:p>
        </p:txBody>
      </p:sp>
      <p:sp>
        <p:nvSpPr>
          <p:cNvPr id="27" name="Rectangle 26"/>
          <p:cNvSpPr/>
          <p:nvPr/>
        </p:nvSpPr>
        <p:spPr>
          <a:xfrm>
            <a:off x="14265259" y="8495344"/>
            <a:ext cx="9066351" cy="3564958"/>
          </a:xfrm>
          <a:prstGeom prst="rect">
            <a:avLst/>
          </a:prstGeom>
        </p:spPr>
        <p:txBody>
          <a:bodyPr wrap="square" lIns="237539" tIns="118769" rIns="237539" bIns="118769">
            <a:spAutoFit/>
          </a:bodyPr>
          <a:lstStyle/>
          <a:p>
            <a:pPr algn="just">
              <a:lnSpc>
                <a:spcPct val="150000"/>
              </a:lnSpc>
            </a:pP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Gallery 01 is </a:t>
            </a: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in charge of menu creation, staff management, </a:t>
            </a: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a:t>
            </a:r>
            <a:r>
              <a:rPr lang="en-US" sz="35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plating design and cost control.</a:t>
            </a:r>
          </a:p>
          <a:p>
            <a:pPr algn="just">
              <a:lnSpc>
                <a:spcPct val="150000"/>
              </a:lnSpc>
            </a:pPr>
            <a:endParaRPr lang="en-US" sz="3900" dirty="0">
              <a:solidFill>
                <a:schemeClr val="tx1">
                  <a:lumMod val="85000"/>
                  <a:lumOff val="15000"/>
                </a:schemeClr>
              </a:solidFill>
              <a:latin typeface="Lato" pitchFamily="34" charset="0"/>
            </a:endParaRPr>
          </a:p>
        </p:txBody>
      </p:sp>
      <p:sp>
        <p:nvSpPr>
          <p:cNvPr id="28" name="TextBox 27"/>
          <p:cNvSpPr txBox="1"/>
          <p:nvPr/>
        </p:nvSpPr>
        <p:spPr>
          <a:xfrm>
            <a:off x="14479878" y="223097"/>
            <a:ext cx="16134539" cy="778832"/>
          </a:xfrm>
          <a:prstGeom prst="rect">
            <a:avLst/>
          </a:prstGeom>
          <a:noFill/>
        </p:spPr>
        <p:txBody>
          <a:bodyPr wrap="square" lIns="237539" tIns="118769" rIns="237539" bIns="118769" rtlCol="0">
            <a:spAutoFit/>
          </a:bodyPr>
          <a:lstStyle/>
          <a:p>
            <a:pPr lvl="0" algn="ctr"/>
            <a:r>
              <a:rPr lang="en-US" sz="3500" b="1" dirty="0">
                <a:solidFill>
                  <a:schemeClr val="tx1">
                    <a:lumMod val="85000"/>
                    <a:lumOff val="15000"/>
                  </a:schemeClr>
                </a:solidFill>
                <a:latin typeface="Opensans Semibold"/>
                <a:ea typeface="Lato Black" pitchFamily="34" charset="0"/>
                <a:cs typeface="Lato Black" pitchFamily="34" charset="0"/>
              </a:rPr>
              <a:t>NATURE</a:t>
            </a:r>
            <a:endParaRPr lang="en-US" sz="3500" b="1" dirty="0">
              <a:solidFill>
                <a:schemeClr val="tx1">
                  <a:lumMod val="85000"/>
                  <a:lumOff val="15000"/>
                </a:schemeClr>
              </a:solidFill>
              <a:latin typeface="Opensans Semibold"/>
              <a:ea typeface="Lato Black" pitchFamily="34" charset="0"/>
              <a:cs typeface="Lato Black" pitchFamily="34"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39677" y="148344"/>
            <a:ext cx="879851" cy="928340"/>
          </a:xfrm>
          <a:prstGeom prst="rect">
            <a:avLst/>
          </a:prstGeom>
        </p:spPr>
      </p:pic>
    </p:spTree>
    <p:extLst>
      <p:ext uri="{BB962C8B-B14F-4D97-AF65-F5344CB8AC3E}">
        <p14:creationId xmlns:p14="http://schemas.microsoft.com/office/powerpoint/2010/main" val="311754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p:bldP spid="20" grpId="0" animBg="1"/>
      <p:bldP spid="26"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647</Words>
  <Application>Microsoft Office PowerPoint</Application>
  <PresentationFormat>Custom</PresentationFormat>
  <Paragraphs>68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mwu</dc:creator>
  <cp:lastModifiedBy>mwu</cp:lastModifiedBy>
  <cp:revision>47</cp:revision>
  <dcterms:created xsi:type="dcterms:W3CDTF">2019-06-29T13:10:08Z</dcterms:created>
  <dcterms:modified xsi:type="dcterms:W3CDTF">2019-07-01T16:15:17Z</dcterms:modified>
</cp:coreProperties>
</file>